
<file path=[Content_Types].xml><?xml version="1.0" encoding="utf-8"?>
<Types xmlns="http://schemas.openxmlformats.org/package/2006/content-types">
  <Default Extension="png" ContentType="image/png"/>
  <Default Extension="svg" ContentType="image/svg+xml"/>
  <Default Extension="jpeg" ContentType="image/jpeg"/>
  <Default Extension="rels" ContentType="application/vnd.openxmlformats-package.relationships+xml"/>
  <Default Extension="xml" ContentType="application/xml"/>
  <Default Extension="jpg" ContentType="image/jpeg"/>
  <Default Extension="mp4" ContentType="video/mp4"/>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theme/theme2.xml" ContentType="application/vnd.openxmlformats-officedocument.theme+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theme/theme3.xml" ContentType="application/vnd.openxmlformats-officedocument.theme+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theme/theme4.xml" ContentType="application/vnd.openxmlformats-officedocument.theme+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theme/theme5.xml" ContentType="application/vnd.openxmlformats-officedocument.theme+xml"/>
  <Override PartName="/ppt/slideLayouts/slideLayout59.xml" ContentType="application/vnd.openxmlformats-officedocument.presentationml.slideLayout+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theme/theme6.xml" ContentType="application/vnd.openxmlformats-officedocument.theme+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slideLayouts/slideLayout118.xml" ContentType="application/vnd.openxmlformats-officedocument.presentationml.slideLayout+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theme/theme7.xml" ContentType="application/vnd.openxmlformats-officedocument.theme+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theme/theme8.xml" ContentType="application/vnd.openxmlformats-officedocument.theme+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theme/theme9.xml" ContentType="application/vnd.openxmlformats-officedocument.theme+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theme/theme10.xml" ContentType="application/vnd.openxmlformats-officedocument.theme+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theme/theme11.xml" ContentType="application/vnd.openxmlformats-officedocument.theme+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theme/theme12.xml" ContentType="application/vnd.openxmlformats-officedocument.theme+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theme/theme13.xml" ContentType="application/vnd.openxmlformats-officedocument.theme+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theme/theme14.xml" ContentType="application/vnd.openxmlformats-officedocument.theme+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theme/theme15.xml" ContentType="application/vnd.openxmlformats-officedocument.theme+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theme/theme16.xml" ContentType="application/vnd.openxmlformats-officedocument.theme+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theme/theme17.xml" ContentType="application/vnd.openxmlformats-officedocument.theme+xml"/>
  <Override PartName="/ppt/theme/theme18.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810" r:id="rId1"/>
    <p:sldMasterId id="2147483874" r:id="rId2"/>
    <p:sldMasterId id="2147483887" r:id="rId3"/>
    <p:sldMasterId id="2147483899" r:id="rId4"/>
    <p:sldMasterId id="2147483963" r:id="rId5"/>
    <p:sldMasterId id="2147484001" r:id="rId6"/>
    <p:sldMasterId id="2147484044" r:id="rId7"/>
    <p:sldMasterId id="2147484081" r:id="rId8"/>
    <p:sldMasterId id="2147484085" r:id="rId9"/>
    <p:sldMasterId id="2147484092" r:id="rId10"/>
    <p:sldMasterId id="2147484100" r:id="rId11"/>
    <p:sldMasterId id="2147484103" r:id="rId12"/>
    <p:sldMasterId id="2147484225" r:id="rId13"/>
    <p:sldMasterId id="2147484260" r:id="rId14"/>
    <p:sldMasterId id="2147484301" r:id="rId15"/>
    <p:sldMasterId id="2147484347" r:id="rId16"/>
    <p:sldMasterId id="2147484351" r:id="rId17"/>
  </p:sldMasterIdLst>
  <p:notesMasterIdLst>
    <p:notesMasterId r:id="rId50"/>
  </p:notesMasterIdLst>
  <p:sldIdLst>
    <p:sldId id="342" r:id="rId18"/>
    <p:sldId id="367" r:id="rId19"/>
    <p:sldId id="369" r:id="rId20"/>
    <p:sldId id="397" r:id="rId21"/>
    <p:sldId id="378" r:id="rId22"/>
    <p:sldId id="399" r:id="rId23"/>
    <p:sldId id="400" r:id="rId24"/>
    <p:sldId id="398" r:id="rId25"/>
    <p:sldId id="403" r:id="rId26"/>
    <p:sldId id="370" r:id="rId27"/>
    <p:sldId id="395" r:id="rId28"/>
    <p:sldId id="404" r:id="rId29"/>
    <p:sldId id="374" r:id="rId30"/>
    <p:sldId id="385" r:id="rId31"/>
    <p:sldId id="396" r:id="rId32"/>
    <p:sldId id="373" r:id="rId33"/>
    <p:sldId id="376" r:id="rId34"/>
    <p:sldId id="381" r:id="rId35"/>
    <p:sldId id="382" r:id="rId36"/>
    <p:sldId id="383" r:id="rId37"/>
    <p:sldId id="386" r:id="rId38"/>
    <p:sldId id="387" r:id="rId39"/>
    <p:sldId id="388" r:id="rId40"/>
    <p:sldId id="389" r:id="rId41"/>
    <p:sldId id="390" r:id="rId42"/>
    <p:sldId id="391" r:id="rId43"/>
    <p:sldId id="377" r:id="rId44"/>
    <p:sldId id="380" r:id="rId45"/>
    <p:sldId id="402" r:id="rId46"/>
    <p:sldId id="375" r:id="rId47"/>
    <p:sldId id="393" r:id="rId48"/>
    <p:sldId id="371" r:id="rId49"/>
  </p:sldIdLst>
  <p:sldSz cx="9144000" cy="6858000" type="screen4x3"/>
  <p:notesSz cx="6858000" cy="9144000"/>
  <p:defaultText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defaultTextStyle>
  <p:extLs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useTimings="0">
    <p:present/>
    <p:sldAll/>
    <p:penClr>
      <a:srgbClr val="FF0000"/>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0"/>
      </p:ext>
    </p:extLst>
  </p:showPr>
  <p:clrMru>
    <a:srgbClr val="FFFFFF"/>
    <a:srgbClr val="2D313D"/>
    <a:srgbClr val="E25365"/>
    <a:srgbClr val="E2AF32"/>
    <a:srgbClr val="1575A8"/>
    <a:srgbClr val="25A982"/>
    <a:srgbClr val="977215"/>
    <a:srgbClr val="886091"/>
    <a:srgbClr val="0D4463"/>
    <a:srgbClr val="4E3654"/>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file>

<file path=ppt/viewProps.xml><?xml version="1.0" encoding="utf-8"?>
<p:viewPr xmlns:a="http://schemas.openxmlformats.org/drawingml/2006/main" xmlns:r="http://schemas.openxmlformats.org/officeDocument/2006/relationships" xmlns:p="http://schemas.openxmlformats.org/presentationml/2006/main">
  <p:normalViewPr>
    <p:restoredLeft sz="14890" autoAdjust="0"/>
    <p:restoredTop sz="75088" autoAdjust="0"/>
  </p:normalViewPr>
  <p:slideViewPr>
    <p:cSldViewPr>
      <p:cViewPr varScale="1">
        <p:scale>
          <a:sx n="85" d="100"/>
          <a:sy n="85" d="100"/>
        </p:scale>
        <p:origin x="2406" y="96"/>
      </p:cViewPr>
      <p:guideLst>
        <p:guide orient="horz" pos="2160"/>
        <p:guide pos="2880"/>
      </p:guideLst>
    </p:cSldViewPr>
  </p:slideViewPr>
  <p:notesTextViewPr>
    <p:cViewPr>
      <p:scale>
        <a:sx n="3" d="2"/>
        <a:sy n="3" d="2"/>
      </p:scale>
      <p:origin x="0" y="0"/>
    </p:cViewPr>
  </p:notesTextViewPr>
  <p:sorterViewPr>
    <p:cViewPr>
      <p:scale>
        <a:sx n="100" d="100"/>
        <a:sy n="100" d="100"/>
      </p:scale>
      <p:origin x="0" y="0"/>
    </p:cViewPr>
  </p:sorter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Master" Target="slideMasters/slideMaster13.xml"/><Relationship Id="rId18" Type="http://schemas.openxmlformats.org/officeDocument/2006/relationships/slide" Target="slides/slide1.xml"/><Relationship Id="rId26" Type="http://schemas.openxmlformats.org/officeDocument/2006/relationships/slide" Target="slides/slide9.xml"/><Relationship Id="rId39" Type="http://schemas.openxmlformats.org/officeDocument/2006/relationships/slide" Target="slides/slide22.xml"/><Relationship Id="rId3" Type="http://schemas.openxmlformats.org/officeDocument/2006/relationships/slideMaster" Target="slideMasters/slideMaster3.xml"/><Relationship Id="rId21" Type="http://schemas.openxmlformats.org/officeDocument/2006/relationships/slide" Target="slides/slide4.xml"/><Relationship Id="rId34" Type="http://schemas.openxmlformats.org/officeDocument/2006/relationships/slide" Target="slides/slide17.xml"/><Relationship Id="rId42" Type="http://schemas.openxmlformats.org/officeDocument/2006/relationships/slide" Target="slides/slide25.xml"/><Relationship Id="rId47" Type="http://schemas.openxmlformats.org/officeDocument/2006/relationships/slide" Target="slides/slide30.xml"/><Relationship Id="rId50" Type="http://schemas.openxmlformats.org/officeDocument/2006/relationships/notesMaster" Target="notesMasters/notesMaster1.xml"/><Relationship Id="rId7" Type="http://schemas.openxmlformats.org/officeDocument/2006/relationships/slideMaster" Target="slideMasters/slideMaster7.xml"/><Relationship Id="rId12" Type="http://schemas.openxmlformats.org/officeDocument/2006/relationships/slideMaster" Target="slideMasters/slideMaster12.xml"/><Relationship Id="rId17" Type="http://schemas.openxmlformats.org/officeDocument/2006/relationships/slideMaster" Target="slideMasters/slideMaster17.xml"/><Relationship Id="rId25" Type="http://schemas.openxmlformats.org/officeDocument/2006/relationships/slide" Target="slides/slide8.xml"/><Relationship Id="rId33" Type="http://schemas.openxmlformats.org/officeDocument/2006/relationships/slide" Target="slides/slide16.xml"/><Relationship Id="rId38" Type="http://schemas.openxmlformats.org/officeDocument/2006/relationships/slide" Target="slides/slide21.xml"/><Relationship Id="rId46" Type="http://schemas.openxmlformats.org/officeDocument/2006/relationships/slide" Target="slides/slide29.xml"/><Relationship Id="rId2" Type="http://schemas.openxmlformats.org/officeDocument/2006/relationships/slideMaster" Target="slideMasters/slideMaster2.xml"/><Relationship Id="rId16" Type="http://schemas.openxmlformats.org/officeDocument/2006/relationships/slideMaster" Target="slideMasters/slideMaster16.xml"/><Relationship Id="rId20" Type="http://schemas.openxmlformats.org/officeDocument/2006/relationships/slide" Target="slides/slide3.xml"/><Relationship Id="rId29" Type="http://schemas.openxmlformats.org/officeDocument/2006/relationships/slide" Target="slides/slide12.xml"/><Relationship Id="rId41" Type="http://schemas.openxmlformats.org/officeDocument/2006/relationships/slide" Target="slides/slide24.xml"/><Relationship Id="rId54" Type="http://schemas.openxmlformats.org/officeDocument/2006/relationships/tableStyles" Target="tableStyles.xml"/><Relationship Id="rId1" Type="http://schemas.openxmlformats.org/officeDocument/2006/relationships/slideMaster" Target="slideMasters/slideMaster1.xml"/><Relationship Id="rId6" Type="http://schemas.openxmlformats.org/officeDocument/2006/relationships/slideMaster" Target="slideMasters/slideMaster6.xml"/><Relationship Id="rId11" Type="http://schemas.openxmlformats.org/officeDocument/2006/relationships/slideMaster" Target="slideMasters/slideMaster11.xml"/><Relationship Id="rId24" Type="http://schemas.openxmlformats.org/officeDocument/2006/relationships/slide" Target="slides/slide7.xml"/><Relationship Id="rId32" Type="http://schemas.openxmlformats.org/officeDocument/2006/relationships/slide" Target="slides/slide15.xml"/><Relationship Id="rId37" Type="http://schemas.openxmlformats.org/officeDocument/2006/relationships/slide" Target="slides/slide20.xml"/><Relationship Id="rId40" Type="http://schemas.openxmlformats.org/officeDocument/2006/relationships/slide" Target="slides/slide23.xml"/><Relationship Id="rId45" Type="http://schemas.openxmlformats.org/officeDocument/2006/relationships/slide" Target="slides/slide28.xml"/><Relationship Id="rId53" Type="http://schemas.openxmlformats.org/officeDocument/2006/relationships/theme" Target="theme/theme1.xml"/><Relationship Id="rId5" Type="http://schemas.openxmlformats.org/officeDocument/2006/relationships/slideMaster" Target="slideMasters/slideMaster5.xml"/><Relationship Id="rId15" Type="http://schemas.openxmlformats.org/officeDocument/2006/relationships/slideMaster" Target="slideMasters/slideMaster15.xml"/><Relationship Id="rId23" Type="http://schemas.openxmlformats.org/officeDocument/2006/relationships/slide" Target="slides/slide6.xml"/><Relationship Id="rId28" Type="http://schemas.openxmlformats.org/officeDocument/2006/relationships/slide" Target="slides/slide11.xml"/><Relationship Id="rId36" Type="http://schemas.openxmlformats.org/officeDocument/2006/relationships/slide" Target="slides/slide19.xml"/><Relationship Id="rId49" Type="http://schemas.openxmlformats.org/officeDocument/2006/relationships/slide" Target="slides/slide32.xml"/><Relationship Id="rId10" Type="http://schemas.openxmlformats.org/officeDocument/2006/relationships/slideMaster" Target="slideMasters/slideMaster10.xml"/><Relationship Id="rId19" Type="http://schemas.openxmlformats.org/officeDocument/2006/relationships/slide" Target="slides/slide2.xml"/><Relationship Id="rId31" Type="http://schemas.openxmlformats.org/officeDocument/2006/relationships/slide" Target="slides/slide14.xml"/><Relationship Id="rId44" Type="http://schemas.openxmlformats.org/officeDocument/2006/relationships/slide" Target="slides/slide27.xml"/><Relationship Id="rId52" Type="http://schemas.openxmlformats.org/officeDocument/2006/relationships/viewProps" Target="viewProps.xml"/><Relationship Id="rId4" Type="http://schemas.openxmlformats.org/officeDocument/2006/relationships/slideMaster" Target="slideMasters/slideMaster4.xml"/><Relationship Id="rId9" Type="http://schemas.openxmlformats.org/officeDocument/2006/relationships/slideMaster" Target="slideMasters/slideMaster9.xml"/><Relationship Id="rId14" Type="http://schemas.openxmlformats.org/officeDocument/2006/relationships/slideMaster" Target="slideMasters/slideMaster14.xml"/><Relationship Id="rId22" Type="http://schemas.openxmlformats.org/officeDocument/2006/relationships/slide" Target="slides/slide5.xml"/><Relationship Id="rId27" Type="http://schemas.openxmlformats.org/officeDocument/2006/relationships/slide" Target="slides/slide10.xml"/><Relationship Id="rId30" Type="http://schemas.openxmlformats.org/officeDocument/2006/relationships/slide" Target="slides/slide13.xml"/><Relationship Id="rId35" Type="http://schemas.openxmlformats.org/officeDocument/2006/relationships/slide" Target="slides/slide18.xml"/><Relationship Id="rId43" Type="http://schemas.openxmlformats.org/officeDocument/2006/relationships/slide" Target="slides/slide26.xml"/><Relationship Id="rId48" Type="http://schemas.openxmlformats.org/officeDocument/2006/relationships/slide" Target="slides/slide31.xml"/><Relationship Id="rId8" Type="http://schemas.openxmlformats.org/officeDocument/2006/relationships/slideMaster" Target="slideMasters/slideMaster8.xml"/><Relationship Id="rId51" Type="http://schemas.openxmlformats.org/officeDocument/2006/relationships/presProps" Target="presProps.xml"/></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18.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atin typeface="Arial" pitchFamily="34" charset="0"/>
              </a:defRPr>
            </a:lvl1pPr>
          </a:lstStyle>
          <a:p>
            <a:endParaRPr lang="ja-JP" alt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atin typeface="Arial" pitchFamily="34" charset="0"/>
              </a:defRPr>
            </a:lvl1pPr>
          </a:lstStyle>
          <a:p>
            <a:fld id="{C8CD237A-7D25-40B5-A33C-EE8800C11585}" type="datetimeFigureOut">
              <a:rPr lang="ja-JP" altLang="en-US" smtClean="0"/>
              <a:pPr/>
              <a:t>2019/1/9</a:t>
            </a:fld>
            <a:endParaRPr lang="ja-JP" alt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ja-JP" alt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atin typeface="Arial" pitchFamily="34" charset="0"/>
              </a:defRPr>
            </a:lvl1pPr>
          </a:lstStyle>
          <a:p>
            <a:endParaRPr lang="ja-JP" alt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atin typeface="Arial" pitchFamily="34" charset="0"/>
              </a:defRPr>
            </a:lvl1pPr>
          </a:lstStyle>
          <a:p>
            <a:fld id="{2245BA46-1944-4AFE-83E6-224DE9FD1B8C}" type="slidenum">
              <a:rPr lang="ja-JP" altLang="en-US" smtClean="0"/>
              <a:pPr/>
              <a:t>‹#›</a:t>
            </a:fld>
            <a:endParaRPr lang="ja-JP" altLang="en-US"/>
          </a:p>
        </p:txBody>
      </p:sp>
    </p:spTree>
    <p:extLst>
      <p:ext uri="{BB962C8B-B14F-4D97-AF65-F5344CB8AC3E}">
        <p14:creationId xmlns:p14="http://schemas.microsoft.com/office/powerpoint/2010/main" val="1733939396"/>
      </p:ext>
    </p:extLst>
  </p:cSld>
  <p:clrMap bg1="lt1" tx1="dk1" bg2="lt2" tx2="dk2" accent1="accent1" accent2="accent2" accent3="accent3" accent4="accent4" accent5="accent5" accent6="accent6" hlink="hlink" folHlink="folHlink"/>
  <p:notesStyle>
    <a:lvl1pPr marL="0" algn="l" defTabSz="914400" rtl="0" eaLnBrk="1" latinLnBrk="0" hangingPunct="1">
      <a:defRPr kumimoji="1" sz="1200" kern="1200">
        <a:solidFill>
          <a:schemeClr val="tx1"/>
        </a:solidFill>
        <a:latin typeface="Arial" pitchFamily="34" charset="0"/>
        <a:ea typeface="+mn-ea"/>
        <a:cs typeface="+mn-cs"/>
      </a:defRPr>
    </a:lvl1pPr>
    <a:lvl2pPr marL="457200" algn="l" defTabSz="914400" rtl="0" eaLnBrk="1" latinLnBrk="0" hangingPunct="1">
      <a:defRPr kumimoji="1" sz="1200" kern="1200">
        <a:solidFill>
          <a:schemeClr val="tx1"/>
        </a:solidFill>
        <a:latin typeface="Arial" pitchFamily="34" charset="0"/>
        <a:ea typeface="+mn-ea"/>
        <a:cs typeface="+mn-cs"/>
      </a:defRPr>
    </a:lvl2pPr>
    <a:lvl3pPr marL="914400" algn="l" defTabSz="914400" rtl="0" eaLnBrk="1" latinLnBrk="0" hangingPunct="1">
      <a:defRPr kumimoji="1" sz="1200" kern="1200">
        <a:solidFill>
          <a:schemeClr val="tx1"/>
        </a:solidFill>
        <a:latin typeface="Arial" pitchFamily="34" charset="0"/>
        <a:ea typeface="+mn-ea"/>
        <a:cs typeface="+mn-cs"/>
      </a:defRPr>
    </a:lvl3pPr>
    <a:lvl4pPr marL="1371600" algn="l" defTabSz="914400" rtl="0" eaLnBrk="1" latinLnBrk="0" hangingPunct="1">
      <a:defRPr kumimoji="1" sz="1200" kern="1200">
        <a:solidFill>
          <a:schemeClr val="tx1"/>
        </a:solidFill>
        <a:latin typeface="Arial" pitchFamily="34" charset="0"/>
        <a:ea typeface="+mn-ea"/>
        <a:cs typeface="+mn-cs"/>
      </a:defRPr>
    </a:lvl4pPr>
    <a:lvl5pPr marL="1828800" algn="l" defTabSz="914400" rtl="0" eaLnBrk="1" latinLnBrk="0" hangingPunct="1">
      <a:defRPr kumimoji="1" sz="1200" kern="1200">
        <a:solidFill>
          <a:schemeClr val="tx1"/>
        </a:solidFill>
        <a:latin typeface="Arial" pitchFamily="34" charset="0"/>
        <a:ea typeface="+mn-ea"/>
        <a:cs typeface="+mn-cs"/>
      </a:defRPr>
    </a:lvl5pPr>
    <a:lvl6pPr marL="2286000" algn="l" defTabSz="914400" rtl="0" eaLnBrk="1" latinLnBrk="0" hangingPunct="1">
      <a:defRPr kumimoji="1" sz="1200" kern="1200">
        <a:solidFill>
          <a:schemeClr val="tx1"/>
        </a:solidFill>
        <a:latin typeface="+mn-lt"/>
        <a:ea typeface="+mn-ea"/>
        <a:cs typeface="+mn-cs"/>
      </a:defRPr>
    </a:lvl6pPr>
    <a:lvl7pPr marL="2743200" algn="l" defTabSz="914400" rtl="0" eaLnBrk="1" latinLnBrk="0" hangingPunct="1">
      <a:defRPr kumimoji="1" sz="1200" kern="1200">
        <a:solidFill>
          <a:schemeClr val="tx1"/>
        </a:solidFill>
        <a:latin typeface="+mn-lt"/>
        <a:ea typeface="+mn-ea"/>
        <a:cs typeface="+mn-cs"/>
      </a:defRPr>
    </a:lvl7pPr>
    <a:lvl8pPr marL="3200400" algn="l" defTabSz="914400" rtl="0" eaLnBrk="1" latinLnBrk="0" hangingPunct="1">
      <a:defRPr kumimoji="1" sz="1200" kern="1200">
        <a:solidFill>
          <a:schemeClr val="tx1"/>
        </a:solidFill>
        <a:latin typeface="+mn-lt"/>
        <a:ea typeface="+mn-ea"/>
        <a:cs typeface="+mn-cs"/>
      </a:defRPr>
    </a:lvl8pPr>
    <a:lvl9pPr marL="3657600" algn="l" defTabSz="914400" rtl="0" eaLnBrk="1" latinLnBrk="0" hangingPunct="1">
      <a:defRPr kumimoji="1"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7.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8.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29.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3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1</a:t>
            </a:fld>
            <a:endParaRPr kumimoji="1" lang="ja-JP" altLang="en-US"/>
          </a:p>
        </p:txBody>
      </p:sp>
    </p:spTree>
    <p:extLst>
      <p:ext uri="{BB962C8B-B14F-4D97-AF65-F5344CB8AC3E}">
        <p14:creationId xmlns:p14="http://schemas.microsoft.com/office/powerpoint/2010/main" val="854255581"/>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10</a:t>
            </a:fld>
            <a:endParaRPr kumimoji="1" lang="ja-JP" altLang="en-US"/>
          </a:p>
        </p:txBody>
      </p:sp>
    </p:spTree>
    <p:extLst>
      <p:ext uri="{BB962C8B-B14F-4D97-AF65-F5344CB8AC3E}">
        <p14:creationId xmlns:p14="http://schemas.microsoft.com/office/powerpoint/2010/main" val="85425558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vi-VN" altLang="ja-JP" sz="1200" b="0" i="0" kern="1200" dirty="0">
                <a:solidFill>
                  <a:schemeClr val="tx1"/>
                </a:solidFill>
                <a:effectLst/>
                <a:latin typeface="Arial" pitchFamily="34" charset="0"/>
                <a:ea typeface="+mn-ea"/>
                <a:cs typeface="+mn-cs"/>
              </a:rPr>
              <a:t>Cốt lõi của GraphQL là cho phép client có thể xác định chính xác dữ liệu cần lấy về từ server.</a:t>
            </a:r>
          </a:p>
          <a:p>
            <a:r>
              <a:rPr kumimoji="1" lang="vi-VN" altLang="ja-JP" sz="1200" b="0" i="0" kern="1200" dirty="0">
                <a:solidFill>
                  <a:schemeClr val="tx1"/>
                </a:solidFill>
                <a:effectLst/>
                <a:latin typeface="Arial" pitchFamily="34" charset="0"/>
                <a:ea typeface="+mn-ea"/>
                <a:cs typeface="+mn-cs"/>
              </a:rPr>
              <a:t>Thay vì nhiều endpoints trả về cấu trúc dữ liệu cố định, một máy chủ GraphQL chỉ đưa ra một endpoint duy nhất và đáp ứng chính xác dữ liệu mà khách hàng yêu cầu.</a:t>
            </a:r>
          </a:p>
          <a:p>
            <a:r>
              <a:rPr kumimoji="1" lang="en-US" altLang="ja-JP" dirty="0"/>
              <a:t>=&gt; </a:t>
            </a:r>
            <a:r>
              <a:rPr kumimoji="1" lang="en-US" altLang="ja-JP" sz="1200" b="0" i="0" kern="1200" dirty="0">
                <a:solidFill>
                  <a:schemeClr val="tx1"/>
                </a:solidFill>
                <a:effectLst/>
                <a:latin typeface="Arial" pitchFamily="34" charset="0"/>
                <a:ea typeface="+mn-ea"/>
                <a:cs typeface="+mn-cs"/>
              </a:rPr>
              <a:t>Theo </a:t>
            </a:r>
            <a:r>
              <a:rPr kumimoji="1" lang="en-US" altLang="ja-JP" sz="1200" b="0" i="0" kern="1200" dirty="0" err="1">
                <a:solidFill>
                  <a:schemeClr val="tx1"/>
                </a:solidFill>
                <a:effectLst/>
                <a:latin typeface="Arial" pitchFamily="34" charset="0"/>
                <a:ea typeface="+mn-ea"/>
                <a:cs typeface="+mn-cs"/>
              </a:rPr>
              <a:t>cách</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hiểu</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của</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bản</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thân</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mình</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thì</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GraphQL</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nó</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là</a:t>
            </a:r>
            <a:r>
              <a:rPr kumimoji="1" lang="en-US" altLang="ja-JP" sz="1200" b="0" i="0" kern="1200" dirty="0">
                <a:solidFill>
                  <a:schemeClr val="tx1"/>
                </a:solidFill>
                <a:effectLst/>
                <a:latin typeface="Arial" pitchFamily="34" charset="0"/>
                <a:ea typeface="+mn-ea"/>
                <a:cs typeface="+mn-cs"/>
              </a:rPr>
              <a:t> </a:t>
            </a:r>
            <a:r>
              <a:rPr kumimoji="1" lang="en-US" altLang="ja-JP" sz="1200" b="0" i="0" kern="1200" dirty="0" err="1">
                <a:solidFill>
                  <a:schemeClr val="tx1"/>
                </a:solidFill>
                <a:effectLst/>
                <a:latin typeface="Arial" pitchFamily="34" charset="0"/>
                <a:ea typeface="+mn-ea"/>
                <a:cs typeface="+mn-cs"/>
              </a:rPr>
              <a:t>một</a:t>
            </a:r>
            <a:r>
              <a:rPr kumimoji="1" lang="en-US" altLang="ja-JP" sz="1200" b="0" i="0" kern="1200" dirty="0">
                <a:solidFill>
                  <a:schemeClr val="tx1"/>
                </a:solidFill>
                <a:effectLst/>
                <a:latin typeface="Arial" pitchFamily="34" charset="0"/>
                <a:ea typeface="+mn-ea"/>
                <a:cs typeface="+mn-cs"/>
              </a:rPr>
              <a:t> query language </a:t>
            </a:r>
            <a:r>
              <a:rPr kumimoji="1" lang="en-US" altLang="ja-JP" sz="1200" b="0" i="0" kern="1200" dirty="0" err="1">
                <a:solidFill>
                  <a:schemeClr val="tx1"/>
                </a:solidFill>
                <a:effectLst/>
                <a:latin typeface="Arial" pitchFamily="34" charset="0"/>
                <a:ea typeface="+mn-ea"/>
                <a:cs typeface="+mn-cs"/>
              </a:rPr>
              <a:t>cho</a:t>
            </a:r>
            <a:r>
              <a:rPr kumimoji="1" lang="en-US" altLang="ja-JP" sz="1200" b="0" i="0" kern="1200" dirty="0">
                <a:solidFill>
                  <a:schemeClr val="tx1"/>
                </a:solidFill>
                <a:effectLst/>
                <a:latin typeface="Arial" pitchFamily="34" charset="0"/>
                <a:ea typeface="+mn-ea"/>
                <a:cs typeface="+mn-cs"/>
              </a:rPr>
              <a:t> APIs.</a:t>
            </a:r>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11</a:t>
            </a:fld>
            <a:endParaRPr kumimoji="1" lang="ja-JP" altLang="en-US"/>
          </a:p>
        </p:txBody>
      </p:sp>
    </p:spTree>
    <p:extLst>
      <p:ext uri="{BB962C8B-B14F-4D97-AF65-F5344CB8AC3E}">
        <p14:creationId xmlns:p14="http://schemas.microsoft.com/office/powerpoint/2010/main" val="2966976769"/>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vi-VN" altLang="ja-JP" sz="1200" b="0" i="0" kern="1200" dirty="0">
                <a:solidFill>
                  <a:schemeClr val="tx1"/>
                </a:solidFill>
                <a:effectLst/>
                <a:latin typeface="Arial" pitchFamily="34" charset="0"/>
                <a:ea typeface="+mn-ea"/>
                <a:cs typeface="+mn-cs"/>
              </a:rPr>
              <a:t>GraphQL một cái tên được nhắc tới rất nhiều trong thời gian gần đây.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Thực sự thì GraphQL không "mới", nó được Facebook tạo ra và sử dụng trong các dự án nội bộ từ năm 2012, đến năm 2015 thì trở thành open-sourced và được phát triển như một standard.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Sau khi ra mắt GraphQL đã ngay lập tức được cộng đồng đón nhận bởi tư tưởng của nó giải quyết đc nhiều vấn đề mà phương pháp xây dựng API hiện tại gặp phải.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Vậy GraphQL là gì, điều gì đã khiến nó lớn mạnh ? </a:t>
            </a:r>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12</a:t>
            </a:fld>
            <a:endParaRPr lang="ja-JP" altLang="en-US"/>
          </a:p>
        </p:txBody>
      </p:sp>
    </p:spTree>
    <p:extLst>
      <p:ext uri="{BB962C8B-B14F-4D97-AF65-F5344CB8AC3E}">
        <p14:creationId xmlns:p14="http://schemas.microsoft.com/office/powerpoint/2010/main" val="38227030"/>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vi-VN" altLang="ja-JP" sz="1200" b="0" i="0" kern="1200">
                <a:solidFill>
                  <a:schemeClr val="tx1"/>
                </a:solidFill>
                <a:effectLst/>
                <a:latin typeface="Arial" pitchFamily="34" charset="0"/>
                <a:ea typeface="+mn-ea"/>
                <a:cs typeface="+mn-cs"/>
              </a:rPr>
              <a:t>GraphQL một cái tên được nhắc tới rất nhiều trong thời gian gần đây. </a:t>
            </a:r>
            <a:endParaRPr kumimoji="1" lang="en-US" altLang="ja-JP" sz="1200" b="0" i="0" kern="1200">
              <a:solidFill>
                <a:schemeClr val="tx1"/>
              </a:solidFill>
              <a:effectLst/>
              <a:latin typeface="Arial" pitchFamily="34" charset="0"/>
              <a:ea typeface="+mn-ea"/>
              <a:cs typeface="+mn-cs"/>
            </a:endParaRPr>
          </a:p>
          <a:p>
            <a:r>
              <a:rPr kumimoji="1" lang="vi-VN" altLang="ja-JP" sz="1200" b="0" i="0" kern="1200">
                <a:solidFill>
                  <a:schemeClr val="tx1"/>
                </a:solidFill>
                <a:effectLst/>
                <a:latin typeface="Arial" pitchFamily="34" charset="0"/>
                <a:ea typeface="+mn-ea"/>
                <a:cs typeface="+mn-cs"/>
              </a:rPr>
              <a:t>Thực sự thì GraphQL không "mới", nó được Facebook tạo ra và sử dụng trong các dự án nội bộ từ năm 2012, đến năm 2015 thì trở thành open-sourced và được phát triển như một standard. </a:t>
            </a:r>
            <a:endParaRPr kumimoji="1" lang="en-US" altLang="ja-JP" sz="1200" b="0" i="0" kern="1200">
              <a:solidFill>
                <a:schemeClr val="tx1"/>
              </a:solidFill>
              <a:effectLst/>
              <a:latin typeface="Arial" pitchFamily="34" charset="0"/>
              <a:ea typeface="+mn-ea"/>
              <a:cs typeface="+mn-cs"/>
            </a:endParaRPr>
          </a:p>
          <a:p>
            <a:r>
              <a:rPr kumimoji="1" lang="vi-VN" altLang="ja-JP" sz="1200" b="0" i="0" kern="1200">
                <a:solidFill>
                  <a:schemeClr val="tx1"/>
                </a:solidFill>
                <a:effectLst/>
                <a:latin typeface="Arial" pitchFamily="34" charset="0"/>
                <a:ea typeface="+mn-ea"/>
                <a:cs typeface="+mn-cs"/>
              </a:rPr>
              <a:t>Sau khi ra mắt GraphQL đã ngay lập tức được cộng đồng đón nhận bởi tư tưởng của nó giải quyết đc nhiều vấn đề mà phương pháp xây dựng API hiện tại gặp phải. </a:t>
            </a:r>
            <a:endParaRPr kumimoji="1" lang="en-US" altLang="ja-JP" sz="1200" b="0" i="0" kern="1200">
              <a:solidFill>
                <a:schemeClr val="tx1"/>
              </a:solidFill>
              <a:effectLst/>
              <a:latin typeface="Arial" pitchFamily="34" charset="0"/>
              <a:ea typeface="+mn-ea"/>
              <a:cs typeface="+mn-cs"/>
            </a:endParaRPr>
          </a:p>
          <a:p>
            <a:r>
              <a:rPr kumimoji="1" lang="vi-VN" altLang="ja-JP" sz="1200" b="0" i="0" kern="1200">
                <a:solidFill>
                  <a:schemeClr val="tx1"/>
                </a:solidFill>
                <a:effectLst/>
                <a:latin typeface="Arial" pitchFamily="34" charset="0"/>
                <a:ea typeface="+mn-ea"/>
                <a:cs typeface="+mn-cs"/>
              </a:rPr>
              <a:t>Vậy GraphQL là gì, điều gì đã khiến nó lớn mạnh ? Chúng ta sẽ cùng nhau tìm hiểu về nó trong bài viết này.</a:t>
            </a:r>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13</a:t>
            </a:fld>
            <a:endParaRPr lang="ja-JP" altLang="en-US"/>
          </a:p>
        </p:txBody>
      </p:sp>
    </p:spTree>
    <p:extLst>
      <p:ext uri="{BB962C8B-B14F-4D97-AF65-F5344CB8AC3E}">
        <p14:creationId xmlns:p14="http://schemas.microsoft.com/office/powerpoint/2010/main" val="3323714510"/>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vi-VN" altLang="ja-JP" sz="1200" b="0" i="0" kern="1200" dirty="0">
                <a:solidFill>
                  <a:schemeClr val="tx1"/>
                </a:solidFill>
                <a:effectLst/>
                <a:latin typeface="Arial" pitchFamily="34" charset="0"/>
                <a:ea typeface="+mn-ea"/>
                <a:cs typeface="+mn-cs"/>
              </a:rPr>
              <a:t>GraphQL một cái tên được nhắc tới rất nhiều trong thời gian gần đây.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Thực sự thì GraphQL không "mới", nó được Facebook tạo ra và sử dụng trong các dự án nội bộ từ năm 2012, đến năm 2015 thì trở thành open-sourced và được phát triển như một standard.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Sau khi ra mắt GraphQL đã ngay lập tức được cộng đồng đón nhận bởi tư tưởng của nó giải quyết đc nhiều vấn đề mà phương pháp xây dựng API hiện tại gặp phải.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Vậy GraphQL là gì, điều gì đã khiến nó lớn mạnh ? </a:t>
            </a:r>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14</a:t>
            </a:fld>
            <a:endParaRPr lang="ja-JP" altLang="en-US"/>
          </a:p>
        </p:txBody>
      </p:sp>
    </p:spTree>
    <p:extLst>
      <p:ext uri="{BB962C8B-B14F-4D97-AF65-F5344CB8AC3E}">
        <p14:creationId xmlns:p14="http://schemas.microsoft.com/office/powerpoint/2010/main" val="3323714510"/>
      </p:ext>
    </p:extLst>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en-US" altLang="ja-JP" dirty="0" err="1"/>
              <a:t>Xem</a:t>
            </a:r>
            <a:r>
              <a:rPr kumimoji="1" lang="en-US" altLang="ja-JP" dirty="0"/>
              <a:t> clip </a:t>
            </a:r>
            <a:r>
              <a:rPr kumimoji="1" lang="en-US" altLang="ja-JP" dirty="0" err="1"/>
              <a:t>để</a:t>
            </a:r>
            <a:r>
              <a:rPr kumimoji="1" lang="en-US" altLang="ja-JP" dirty="0"/>
              <a:t> </a:t>
            </a:r>
            <a:r>
              <a:rPr kumimoji="1" lang="en-US" altLang="ja-JP" dirty="0" err="1"/>
              <a:t>hiểu</a:t>
            </a:r>
            <a:r>
              <a:rPr kumimoji="1" lang="en-US" altLang="ja-JP" dirty="0"/>
              <a:t> </a:t>
            </a:r>
            <a:r>
              <a:rPr kumimoji="1" lang="en-US" altLang="ja-JP" dirty="0" err="1"/>
              <a:t>rõ</a:t>
            </a:r>
            <a:r>
              <a:rPr kumimoji="1" lang="en-US" altLang="ja-JP" dirty="0"/>
              <a:t> h</a:t>
            </a:r>
            <a:r>
              <a:rPr kumimoji="1" lang="vi-VN" altLang="ja-JP" dirty="0"/>
              <a:t>ơ</a:t>
            </a:r>
            <a:r>
              <a:rPr kumimoji="1" lang="en-US" altLang="ja-JP" dirty="0"/>
              <a:t>n.</a:t>
            </a:r>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15</a:t>
            </a:fld>
            <a:endParaRPr kumimoji="1" lang="ja-JP" altLang="en-US"/>
          </a:p>
        </p:txBody>
      </p:sp>
    </p:spTree>
    <p:extLst>
      <p:ext uri="{BB962C8B-B14F-4D97-AF65-F5344CB8AC3E}">
        <p14:creationId xmlns:p14="http://schemas.microsoft.com/office/powerpoint/2010/main" val="1509271275"/>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1" lang="vi-VN" altLang="ja-JP" sz="1200" b="0" i="0" kern="1200" dirty="0">
                <a:solidFill>
                  <a:schemeClr val="tx1"/>
                </a:solidFill>
                <a:effectLst/>
                <a:latin typeface="Arial" pitchFamily="34" charset="0"/>
                <a:ea typeface="+mn-ea"/>
                <a:cs typeface="+mn-cs"/>
              </a:rPr>
              <a:t>Quá trình học và tìm hiểu về GraphQL cũng không phải dễ dàng, lý do bởi vì GraphQL vẫn là một hướng tiếp cận mới (release over 3 years ago). Hơn nữa, cộng đồng GraphQL cũng chưa thực sự lớn và đang trong quá trình phát triển. Do đó, khi gặp vấn đề hoặc bug thì có rất ít những câu hỏi, tutorials và tài liệu liên quan để tìm hiểu.</a:t>
            </a:r>
            <a:endParaRPr kumimoji="1" lang="ja-JP" altLang="en-US" dirty="0"/>
          </a:p>
        </p:txBody>
      </p:sp>
      <p:sp>
        <p:nvSpPr>
          <p:cNvPr id="4" name="Slide Number Placeholder 3"/>
          <p:cNvSpPr>
            <a:spLocks noGrp="1"/>
          </p:cNvSpPr>
          <p:nvPr>
            <p:ph type="sldNum" sz="quarter" idx="5"/>
          </p:nvPr>
        </p:nvSpPr>
        <p:spPr/>
        <p:txBody>
          <a:bodyPr/>
          <a:lstStyle/>
          <a:p>
            <a:fld id="{2245BA46-1944-4AFE-83E6-224DE9FD1B8C}" type="slidenum">
              <a:rPr lang="ja-JP" altLang="en-US" smtClean="0"/>
              <a:pPr/>
              <a:t>16</a:t>
            </a:fld>
            <a:endParaRPr lang="ja-JP" altLang="en-US"/>
          </a:p>
        </p:txBody>
      </p:sp>
    </p:spTree>
    <p:extLst>
      <p:ext uri="{BB962C8B-B14F-4D97-AF65-F5344CB8AC3E}">
        <p14:creationId xmlns:p14="http://schemas.microsoft.com/office/powerpoint/2010/main" val="3698537758"/>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17</a:t>
            </a:fld>
            <a:endParaRPr kumimoji="1" lang="ja-JP" altLang="en-US"/>
          </a:p>
        </p:txBody>
      </p:sp>
    </p:spTree>
    <p:extLst>
      <p:ext uri="{BB962C8B-B14F-4D97-AF65-F5344CB8AC3E}">
        <p14:creationId xmlns:p14="http://schemas.microsoft.com/office/powerpoint/2010/main" val="854255581"/>
      </p:ext>
    </p:extLst>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1" lang="vi-VN" altLang="ja-JP" sz="1200" b="0" i="0" kern="1200">
                <a:solidFill>
                  <a:schemeClr val="tx1"/>
                </a:solidFill>
                <a:effectLst/>
                <a:latin typeface="Arial" pitchFamily="34" charset="0"/>
                <a:ea typeface="+mn-ea"/>
                <a:cs typeface="+mn-cs"/>
              </a:rPr>
              <a:t>Ba loại root types trên - </a:t>
            </a:r>
            <a:r>
              <a:rPr lang="vi-VN" altLang="ja-JP"/>
              <a:t>Query</a:t>
            </a:r>
            <a:r>
              <a:rPr kumimoji="1" lang="vi-VN" altLang="ja-JP" sz="1200" b="0" i="0" kern="1200">
                <a:solidFill>
                  <a:schemeClr val="tx1"/>
                </a:solidFill>
                <a:effectLst/>
                <a:latin typeface="Arial" pitchFamily="34" charset="0"/>
                <a:ea typeface="+mn-ea"/>
                <a:cs typeface="+mn-cs"/>
              </a:rPr>
              <a:t>, </a:t>
            </a:r>
            <a:r>
              <a:rPr lang="vi-VN" altLang="ja-JP"/>
              <a:t>Mutation</a:t>
            </a:r>
            <a:r>
              <a:rPr kumimoji="1" lang="vi-VN" altLang="ja-JP" sz="1200" b="0" i="0" kern="1200">
                <a:solidFill>
                  <a:schemeClr val="tx1"/>
                </a:solidFill>
                <a:effectLst/>
                <a:latin typeface="Arial" pitchFamily="34" charset="0"/>
                <a:ea typeface="+mn-ea"/>
                <a:cs typeface="+mn-cs"/>
              </a:rPr>
              <a:t> và </a:t>
            </a:r>
            <a:r>
              <a:rPr lang="vi-VN" altLang="ja-JP"/>
              <a:t>Subscription</a:t>
            </a:r>
            <a:r>
              <a:rPr kumimoji="1" lang="vi-VN" altLang="ja-JP" sz="1200" b="0" i="0" kern="1200">
                <a:solidFill>
                  <a:schemeClr val="tx1"/>
                </a:solidFill>
                <a:effectLst/>
                <a:latin typeface="Arial" pitchFamily="34" charset="0"/>
                <a:ea typeface="+mn-ea"/>
                <a:cs typeface="+mn-cs"/>
              </a:rPr>
              <a:t> - chính là những thứ định nghĩa đầu vào cho 1 server - chúng liệt kê những loại query hay mutation nào sẽ được server chấp nhận.</a:t>
            </a:r>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18</a:t>
            </a:fld>
            <a:endParaRPr lang="ja-JP" altLang="en-US"/>
          </a:p>
        </p:txBody>
      </p:sp>
    </p:spTree>
    <p:extLst>
      <p:ext uri="{BB962C8B-B14F-4D97-AF65-F5344CB8AC3E}">
        <p14:creationId xmlns:p14="http://schemas.microsoft.com/office/powerpoint/2010/main" val="1406914237"/>
      </p:ext>
    </p:extLst>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1" lang="en-US" altLang="ja-JP" sz="1200" kern="1200">
                <a:solidFill>
                  <a:schemeClr val="tx1"/>
                </a:solidFill>
                <a:effectLst/>
                <a:latin typeface="Arial" pitchFamily="34" charset="0"/>
                <a:ea typeface="+mn-ea"/>
                <a:cs typeface="+mn-cs"/>
              </a:rPr>
              <a:t>Trong ví dụ trên, friends trả về một mảng các items. GraphQL queries giống nhau trong cả 2 trường hợp single items hoặc danh sách items, tuy nhiên chúng ta biết được dựa trên schema</a:t>
            </a:r>
            <a:endParaRPr kumimoji="1" lang="ja-JP" altLang="ja-JP" sz="1200" kern="1200">
              <a:solidFill>
                <a:schemeClr val="tx1"/>
              </a:solidFill>
              <a:effectLst/>
              <a:latin typeface="Arial" pitchFamily="34" charset="0"/>
              <a:ea typeface="+mn-ea"/>
              <a:cs typeface="+mn-cs"/>
            </a:endParaRPr>
          </a:p>
          <a:p>
            <a:r>
              <a:rPr kumimoji="1" lang="en-US" altLang="ja-JP" sz="1200" kern="1200">
                <a:solidFill>
                  <a:schemeClr val="tx1"/>
                </a:solidFill>
                <a:effectLst/>
                <a:latin typeface="Arial" pitchFamily="34" charset="0"/>
                <a:ea typeface="+mn-ea"/>
                <a:cs typeface="+mn-cs"/>
              </a:rPr>
              <a:t>Điều này là điểm mạnh của GraphQL. </a:t>
            </a:r>
            <a:endParaRPr kumimoji="1" lang="ja-JP" altLang="ja-JP" sz="1200" kern="1200">
              <a:solidFill>
                <a:schemeClr val="tx1"/>
              </a:solidFill>
              <a:effectLst/>
              <a:latin typeface="Arial" pitchFamily="34" charset="0"/>
              <a:ea typeface="+mn-ea"/>
              <a:cs typeface="+mn-cs"/>
            </a:endParaRPr>
          </a:p>
          <a:p>
            <a:r>
              <a:rPr kumimoji="1" lang="en-US" altLang="ja-JP" sz="1200" kern="1200">
                <a:solidFill>
                  <a:schemeClr val="tx1"/>
                </a:solidFill>
                <a:effectLst/>
                <a:latin typeface="Arial" pitchFamily="34" charset="0"/>
                <a:ea typeface="+mn-ea"/>
                <a:cs typeface="+mn-cs"/>
              </a:rPr>
              <a:t>GraphQL queries có thể đi qua các objects liên quan và fields của chúng, tìm nạp dữ liệu liên quan trong một yêu cầu của người dung, thay vì thực hiện một số vòng lặp như trong kiến trúc REST cổ điển</a:t>
            </a:r>
            <a:endParaRPr kumimoji="1" lang="ja-JP" altLang="ja-JP" sz="1200" kern="1200">
              <a:solidFill>
                <a:schemeClr val="tx1"/>
              </a:solidFill>
              <a:effectLst/>
              <a:latin typeface="Arial" pitchFamily="34" charset="0"/>
              <a:ea typeface="+mn-ea"/>
              <a:cs typeface="+mn-cs"/>
            </a:endParaRPr>
          </a:p>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21</a:t>
            </a:fld>
            <a:endParaRPr lang="ja-JP" altLang="en-US"/>
          </a:p>
        </p:txBody>
      </p:sp>
    </p:spTree>
    <p:extLst>
      <p:ext uri="{BB962C8B-B14F-4D97-AF65-F5344CB8AC3E}">
        <p14:creationId xmlns:p14="http://schemas.microsoft.com/office/powerpoint/2010/main" val="337735262"/>
      </p:ext>
    </p:extLst>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2</a:t>
            </a:fld>
            <a:endParaRPr kumimoji="1" lang="ja-JP" altLang="en-US"/>
          </a:p>
        </p:txBody>
      </p:sp>
    </p:spTree>
    <p:extLst>
      <p:ext uri="{BB962C8B-B14F-4D97-AF65-F5344CB8AC3E}">
        <p14:creationId xmlns:p14="http://schemas.microsoft.com/office/powerpoint/2010/main" val="854255581"/>
      </p:ext>
    </p:extLst>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1" lang="en-US" altLang="ja-JP" sz="1200" kern="1200">
                <a:solidFill>
                  <a:schemeClr val="tx1"/>
                </a:solidFill>
                <a:effectLst/>
                <a:latin typeface="Arial" pitchFamily="34" charset="0"/>
                <a:ea typeface="+mn-ea"/>
                <a:cs typeface="+mn-cs"/>
              </a:rPr>
              <a:t>Trong ví dụ trên, friends trả về một mảng các items. GraphQL queries giống nhau trong cả 2 trường hợp single items hoặc danh sách items, tuy nhiên chúng ta biết được dựa trên schema</a:t>
            </a:r>
            <a:endParaRPr kumimoji="1" lang="ja-JP" altLang="ja-JP" sz="1200" kern="1200">
              <a:solidFill>
                <a:schemeClr val="tx1"/>
              </a:solidFill>
              <a:effectLst/>
              <a:latin typeface="Arial" pitchFamily="34" charset="0"/>
              <a:ea typeface="+mn-ea"/>
              <a:cs typeface="+mn-cs"/>
            </a:endParaRPr>
          </a:p>
          <a:p>
            <a:r>
              <a:rPr kumimoji="1" lang="en-US" altLang="ja-JP" sz="1200" kern="1200">
                <a:solidFill>
                  <a:schemeClr val="tx1"/>
                </a:solidFill>
                <a:effectLst/>
                <a:latin typeface="Arial" pitchFamily="34" charset="0"/>
                <a:ea typeface="+mn-ea"/>
                <a:cs typeface="+mn-cs"/>
              </a:rPr>
              <a:t>Điều này là điểm mạnh của GraphQL. </a:t>
            </a:r>
            <a:endParaRPr kumimoji="1" lang="ja-JP" altLang="ja-JP" sz="1200" kern="1200">
              <a:solidFill>
                <a:schemeClr val="tx1"/>
              </a:solidFill>
              <a:effectLst/>
              <a:latin typeface="Arial" pitchFamily="34" charset="0"/>
              <a:ea typeface="+mn-ea"/>
              <a:cs typeface="+mn-cs"/>
            </a:endParaRPr>
          </a:p>
          <a:p>
            <a:r>
              <a:rPr kumimoji="1" lang="en-US" altLang="ja-JP" sz="1200" kern="1200">
                <a:solidFill>
                  <a:schemeClr val="tx1"/>
                </a:solidFill>
                <a:effectLst/>
                <a:latin typeface="Arial" pitchFamily="34" charset="0"/>
                <a:ea typeface="+mn-ea"/>
                <a:cs typeface="+mn-cs"/>
              </a:rPr>
              <a:t>GraphQL queries có thể đi qua các objects liên quan và fields của chúng, tìm nạp dữ liệu liên quan trong một yêu cầu của người dung, thay vì thực hiện một số vòng lặp như trong kiến trúc REST cổ điển</a:t>
            </a:r>
            <a:endParaRPr kumimoji="1" lang="ja-JP" altLang="ja-JP" sz="1200" kern="1200">
              <a:solidFill>
                <a:schemeClr val="tx1"/>
              </a:solidFill>
              <a:effectLst/>
              <a:latin typeface="Arial" pitchFamily="34" charset="0"/>
              <a:ea typeface="+mn-ea"/>
              <a:cs typeface="+mn-cs"/>
            </a:endParaRPr>
          </a:p>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22</a:t>
            </a:fld>
            <a:endParaRPr lang="ja-JP" altLang="en-US"/>
          </a:p>
        </p:txBody>
      </p:sp>
    </p:spTree>
    <p:extLst>
      <p:ext uri="{BB962C8B-B14F-4D97-AF65-F5344CB8AC3E}">
        <p14:creationId xmlns:p14="http://schemas.microsoft.com/office/powerpoint/2010/main" val="2893726071"/>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1" fontAlgn="auto" latinLnBrk="0" hangingPunct="1">
              <a:lnSpc>
                <a:spcPct val="100000"/>
              </a:lnSpc>
              <a:spcBef>
                <a:spcPts val="0"/>
              </a:spcBef>
              <a:spcAft>
                <a:spcPts val="0"/>
              </a:spcAft>
              <a:buClrTx/>
              <a:buSzTx/>
              <a:buFontTx/>
              <a:buNone/>
              <a:tabLst/>
              <a:defRPr/>
            </a:pPr>
            <a:r>
              <a:rPr kumimoji="1" lang="en-US" altLang="ja-JP" sz="1200" kern="1200">
                <a:solidFill>
                  <a:schemeClr val="tx1"/>
                </a:solidFill>
                <a:effectLst/>
                <a:latin typeface="Arial" pitchFamily="34" charset="0"/>
                <a:ea typeface="+mn-ea"/>
                <a:cs typeface="+mn-cs"/>
              </a:rPr>
              <a:t>Trong một hệ thống REST , bạn chỉ có thể vượt qua một bộ đối số - tham số truy vấn và phân đoạn URL trong yêu cầu của bạn. Nhưng trong GraphQL các trường và đối tượng lồng nhau có thể được các đối số riêng của nó, làm cho GraphQL trở thành một sự thay thế hoàn toàn để thực hiện nhiều lần nạp API</a:t>
            </a:r>
            <a:endParaRPr kumimoji="1" lang="ja-JP" altLang="ja-JP" sz="1200" kern="1200">
              <a:solidFill>
                <a:schemeClr val="tx1"/>
              </a:solidFill>
              <a:effectLst/>
              <a:latin typeface="Arial" pitchFamily="34" charset="0"/>
              <a:ea typeface="+mn-ea"/>
              <a:cs typeface="+mn-cs"/>
            </a:endParaRPr>
          </a:p>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23</a:t>
            </a:fld>
            <a:endParaRPr lang="ja-JP" altLang="en-US"/>
          </a:p>
        </p:txBody>
      </p:sp>
    </p:spTree>
    <p:extLst>
      <p:ext uri="{BB962C8B-B14F-4D97-AF65-F5344CB8AC3E}">
        <p14:creationId xmlns:p14="http://schemas.microsoft.com/office/powerpoint/2010/main" val="153943728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1" lang="en-US" altLang="ja-JP" sz="1200" kern="1200">
                <a:solidFill>
                  <a:schemeClr val="tx1"/>
                </a:solidFill>
                <a:effectLst/>
                <a:latin typeface="Arial" pitchFamily="34" charset="0"/>
                <a:ea typeface="+mn-ea"/>
                <a:cs typeface="+mn-cs"/>
              </a:rPr>
              <a:t>Aliases cho phép đổi tên kết quả thành một trường bất kỳ theo ý bạn muốn. </a:t>
            </a:r>
            <a:endParaRPr kumimoji="1" lang="ja-JP" altLang="ja-JP" sz="1200" kern="1200">
              <a:solidFill>
                <a:schemeClr val="tx1"/>
              </a:solidFill>
              <a:effectLst/>
              <a:latin typeface="Arial" pitchFamily="34" charset="0"/>
              <a:ea typeface="+mn-ea"/>
              <a:cs typeface="+mn-cs"/>
            </a:endParaRPr>
          </a:p>
          <a:p>
            <a:r>
              <a:rPr kumimoji="1" lang="en-US" altLang="ja-JP" sz="1200" kern="1200">
                <a:solidFill>
                  <a:schemeClr val="tx1"/>
                </a:solidFill>
                <a:effectLst/>
                <a:latin typeface="Arial" pitchFamily="34" charset="0"/>
                <a:ea typeface="+mn-ea"/>
                <a:cs typeface="+mn-cs"/>
              </a:rPr>
              <a:t>Trong ví dụ trên 2 trường hero sẽ có mâu thuẫn nhau, nhưng vì chúng ta bí danh chúng thành các tên khác nhau nên ta nhận được cả hai kết quả trong một yêu cầu</a:t>
            </a:r>
            <a:endParaRPr kumimoji="1" lang="ja-JP" altLang="ja-JP" sz="1200" kern="1200">
              <a:solidFill>
                <a:schemeClr val="tx1"/>
              </a:solidFill>
              <a:effectLst/>
              <a:latin typeface="Arial" pitchFamily="34" charset="0"/>
              <a:ea typeface="+mn-ea"/>
              <a:cs typeface="+mn-cs"/>
            </a:endParaRPr>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24</a:t>
            </a:fld>
            <a:endParaRPr lang="ja-JP" altLang="en-US"/>
          </a:p>
        </p:txBody>
      </p:sp>
    </p:spTree>
    <p:extLst>
      <p:ext uri="{BB962C8B-B14F-4D97-AF65-F5344CB8AC3E}">
        <p14:creationId xmlns:p14="http://schemas.microsoft.com/office/powerpoint/2010/main" val="1539437287"/>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kumimoji="1" lang="en-US" altLang="ja-JP" sz="1200" kern="1200">
                <a:solidFill>
                  <a:schemeClr val="tx1"/>
                </a:solidFill>
                <a:effectLst/>
                <a:latin typeface="Arial" pitchFamily="34" charset="0"/>
                <a:ea typeface="+mn-ea"/>
                <a:cs typeface="+mn-cs"/>
              </a:rPr>
              <a:t>Aliases cho phép đổi tên kết quả thành một trường bất kỳ theo ý bạn muốn. </a:t>
            </a:r>
            <a:endParaRPr kumimoji="1" lang="ja-JP" altLang="ja-JP" sz="1200" kern="1200">
              <a:solidFill>
                <a:schemeClr val="tx1"/>
              </a:solidFill>
              <a:effectLst/>
              <a:latin typeface="Arial" pitchFamily="34" charset="0"/>
              <a:ea typeface="+mn-ea"/>
              <a:cs typeface="+mn-cs"/>
            </a:endParaRPr>
          </a:p>
          <a:p>
            <a:r>
              <a:rPr kumimoji="1" lang="en-US" altLang="ja-JP" sz="1200" kern="1200">
                <a:solidFill>
                  <a:schemeClr val="tx1"/>
                </a:solidFill>
                <a:effectLst/>
                <a:latin typeface="Arial" pitchFamily="34" charset="0"/>
                <a:ea typeface="+mn-ea"/>
                <a:cs typeface="+mn-cs"/>
              </a:rPr>
              <a:t>Trong ví dụ trên 2 trường hero sẽ có mâu thuẫn nhau, nhưng vì chúng ta bí danh chúng thành các tên khác nhau nên ta nhận được cả hai kết quả trong một yêu cầu</a:t>
            </a:r>
            <a:endParaRPr kumimoji="1" lang="ja-JP" altLang="ja-JP" sz="1200" kern="1200">
              <a:solidFill>
                <a:schemeClr val="tx1"/>
              </a:solidFill>
              <a:effectLst/>
              <a:latin typeface="Arial" pitchFamily="34" charset="0"/>
              <a:ea typeface="+mn-ea"/>
              <a:cs typeface="+mn-cs"/>
            </a:endParaRPr>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25</a:t>
            </a:fld>
            <a:endParaRPr lang="ja-JP" altLang="en-US"/>
          </a:p>
        </p:txBody>
      </p:sp>
    </p:spTree>
    <p:extLst>
      <p:ext uri="{BB962C8B-B14F-4D97-AF65-F5344CB8AC3E}">
        <p14:creationId xmlns:p14="http://schemas.microsoft.com/office/powerpoint/2010/main" val="1539437287"/>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ja-JP" sz="1200" kern="1200">
              <a:solidFill>
                <a:schemeClr val="tx1"/>
              </a:solidFill>
              <a:effectLst/>
              <a:latin typeface="Arial" pitchFamily="34" charset="0"/>
              <a:ea typeface="+mn-ea"/>
              <a:cs typeface="+mn-cs"/>
            </a:endParaRPr>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26</a:t>
            </a:fld>
            <a:endParaRPr lang="ja-JP" altLang="en-US"/>
          </a:p>
        </p:txBody>
      </p:sp>
    </p:spTree>
    <p:extLst>
      <p:ext uri="{BB962C8B-B14F-4D97-AF65-F5344CB8AC3E}">
        <p14:creationId xmlns:p14="http://schemas.microsoft.com/office/powerpoint/2010/main" val="1539437287"/>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27</a:t>
            </a:fld>
            <a:endParaRPr kumimoji="1" lang="ja-JP" altLang="en-US"/>
          </a:p>
        </p:txBody>
      </p:sp>
    </p:spTree>
    <p:extLst>
      <p:ext uri="{BB962C8B-B14F-4D97-AF65-F5344CB8AC3E}">
        <p14:creationId xmlns:p14="http://schemas.microsoft.com/office/powerpoint/2010/main" val="854255581"/>
      </p:ext>
    </p:extLst>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en-US" dirty="0"/>
          </a:p>
        </p:txBody>
      </p:sp>
      <p:sp>
        <p:nvSpPr>
          <p:cNvPr id="4" name="Slide Number Placeholder 3"/>
          <p:cNvSpPr>
            <a:spLocks noGrp="1"/>
          </p:cNvSpPr>
          <p:nvPr>
            <p:ph type="sldNum" sz="quarter" idx="5"/>
          </p:nvPr>
        </p:nvSpPr>
        <p:spPr/>
        <p:txBody>
          <a:bodyPr/>
          <a:lstStyle/>
          <a:p>
            <a:fld id="{2245BA46-1944-4AFE-83E6-224DE9FD1B8C}" type="slidenum">
              <a:rPr lang="ja-JP" altLang="en-US" smtClean="0"/>
              <a:pPr/>
              <a:t>28</a:t>
            </a:fld>
            <a:endParaRPr lang="ja-JP" altLang="en-US"/>
          </a:p>
        </p:txBody>
      </p:sp>
    </p:spTree>
    <p:extLst>
      <p:ext uri="{BB962C8B-B14F-4D97-AF65-F5344CB8AC3E}">
        <p14:creationId xmlns:p14="http://schemas.microsoft.com/office/powerpoint/2010/main" val="2868923368"/>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ja-JP" sz="1200" kern="1200" dirty="0">
              <a:solidFill>
                <a:schemeClr val="tx1"/>
              </a:solidFill>
              <a:effectLst/>
              <a:latin typeface="Arial" pitchFamily="34" charset="0"/>
              <a:ea typeface="+mn-ea"/>
              <a:cs typeface="+mn-cs"/>
            </a:endParaRPr>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29</a:t>
            </a:fld>
            <a:endParaRPr lang="ja-JP" altLang="en-US"/>
          </a:p>
        </p:txBody>
      </p:sp>
    </p:spTree>
    <p:extLst>
      <p:ext uri="{BB962C8B-B14F-4D97-AF65-F5344CB8AC3E}">
        <p14:creationId xmlns:p14="http://schemas.microsoft.com/office/powerpoint/2010/main" val="525183294"/>
      </p:ext>
    </p:extLst>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kumimoji="1" lang="ja-JP" altLang="en-US" dirty="0"/>
          </a:p>
        </p:txBody>
      </p:sp>
      <p:sp>
        <p:nvSpPr>
          <p:cNvPr id="4" name="Slide Number Placeholder 3"/>
          <p:cNvSpPr>
            <a:spLocks noGrp="1"/>
          </p:cNvSpPr>
          <p:nvPr>
            <p:ph type="sldNum" sz="quarter" idx="5"/>
          </p:nvPr>
        </p:nvSpPr>
        <p:spPr/>
        <p:txBody>
          <a:bodyPr/>
          <a:lstStyle/>
          <a:p>
            <a:fld id="{2245BA46-1944-4AFE-83E6-224DE9FD1B8C}" type="slidenum">
              <a:rPr lang="ja-JP" altLang="en-US" smtClean="0"/>
              <a:pPr/>
              <a:t>30</a:t>
            </a:fld>
            <a:endParaRPr lang="ja-JP" altLang="en-US"/>
          </a:p>
        </p:txBody>
      </p:sp>
    </p:spTree>
    <p:extLst>
      <p:ext uri="{BB962C8B-B14F-4D97-AF65-F5344CB8AC3E}">
        <p14:creationId xmlns:p14="http://schemas.microsoft.com/office/powerpoint/2010/main" val="2451761376"/>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a:p>
        </p:txBody>
      </p:sp>
      <p:sp>
        <p:nvSpPr>
          <p:cNvPr id="4" name="Slide Number Placeholder 3"/>
          <p:cNvSpPr>
            <a:spLocks noGrp="1"/>
          </p:cNvSpPr>
          <p:nvPr>
            <p:ph type="sldNum" sz="quarter" idx="10"/>
          </p:nvPr>
        </p:nvSpPr>
        <p:spPr/>
        <p:txBody>
          <a:bodyPr/>
          <a:lstStyle/>
          <a:p>
            <a:fld id="{2245BA46-1944-4AFE-83E6-224DE9FD1B8C}" type="slidenum">
              <a:rPr kumimoji="1" lang="ja-JP" altLang="en-US" smtClean="0"/>
              <a:t>3</a:t>
            </a:fld>
            <a:endParaRPr kumimoji="1" lang="ja-JP" altLang="en-US"/>
          </a:p>
        </p:txBody>
      </p:sp>
    </p:spTree>
    <p:extLst>
      <p:ext uri="{BB962C8B-B14F-4D97-AF65-F5344CB8AC3E}">
        <p14:creationId xmlns:p14="http://schemas.microsoft.com/office/powerpoint/2010/main" val="854255581"/>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vi-VN" altLang="ja-JP" sz="1200" b="0" i="0" kern="1200" dirty="0">
                <a:solidFill>
                  <a:schemeClr val="tx1"/>
                </a:solidFill>
                <a:effectLst/>
                <a:latin typeface="Arial" pitchFamily="34" charset="0"/>
                <a:ea typeface="+mn-ea"/>
                <a:cs typeface="+mn-cs"/>
              </a:rPr>
              <a:t>Ví dụ, tưởng tượng rằng bạn cần hiển thị một danh sách các </a:t>
            </a:r>
            <a:r>
              <a:rPr lang="vi-VN" altLang="ja-JP" dirty="0"/>
              <a:t>post</a:t>
            </a:r>
            <a:r>
              <a:rPr kumimoji="1" lang="vi-VN" altLang="ja-JP" sz="1200" b="0" i="0" kern="1200" dirty="0">
                <a:solidFill>
                  <a:schemeClr val="tx1"/>
                </a:solidFill>
                <a:effectLst/>
                <a:latin typeface="Arial" pitchFamily="34" charset="0"/>
                <a:ea typeface="+mn-ea"/>
                <a:cs typeface="+mn-cs"/>
              </a:rPr>
              <a:t>, mỗi post chứa một danh sách các </a:t>
            </a:r>
            <a:r>
              <a:rPr lang="vi-VN" altLang="ja-JP" dirty="0"/>
              <a:t>like</a:t>
            </a:r>
            <a:r>
              <a:rPr kumimoji="1" lang="vi-VN" altLang="ja-JP" sz="1200" b="0" i="0" kern="1200" dirty="0">
                <a:solidFill>
                  <a:schemeClr val="tx1"/>
                </a:solidFill>
                <a:effectLst/>
                <a:latin typeface="Arial" pitchFamily="34" charset="0"/>
                <a:ea typeface="+mn-ea"/>
                <a:cs typeface="+mn-cs"/>
              </a:rPr>
              <a:t>, bao gồm tên người dùng và ảnh đại diện.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Dễ dàng rằng, bạn có thể thay đổi API </a:t>
            </a:r>
            <a:r>
              <a:rPr lang="vi-VN" altLang="ja-JP" dirty="0"/>
              <a:t>post</a:t>
            </a:r>
            <a:r>
              <a:rPr lang="ja-JP" altLang="en-US" dirty="0"/>
              <a:t>　</a:t>
            </a:r>
            <a:r>
              <a:rPr kumimoji="1" lang="vi-VN" altLang="ja-JP" sz="1200" b="0" i="0" kern="1200" dirty="0">
                <a:solidFill>
                  <a:schemeClr val="tx1"/>
                </a:solidFill>
                <a:effectLst/>
                <a:latin typeface="Arial" pitchFamily="34" charset="0"/>
                <a:ea typeface="+mn-ea"/>
                <a:cs typeface="+mn-cs"/>
              </a:rPr>
              <a:t>của mình để nó chứa một mảng các </a:t>
            </a:r>
            <a:r>
              <a:rPr lang="vi-VN" altLang="ja-JP" dirty="0"/>
              <a:t>like</a:t>
            </a:r>
            <a:r>
              <a:rPr kumimoji="1" lang="vi-VN" altLang="ja-JP" sz="1200" b="0" i="0" kern="1200" dirty="0">
                <a:solidFill>
                  <a:schemeClr val="tx1"/>
                </a:solidFill>
                <a:effectLst/>
                <a:latin typeface="Arial" pitchFamily="34" charset="0"/>
                <a:ea typeface="+mn-ea"/>
                <a:cs typeface="+mn-cs"/>
              </a:rPr>
              <a:t> gồm thông tin của người dùng:</a:t>
            </a:r>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4</a:t>
            </a:fld>
            <a:endParaRPr lang="ja-JP" altLang="en-US"/>
          </a:p>
        </p:txBody>
      </p:sp>
    </p:spTree>
    <p:extLst>
      <p:ext uri="{BB962C8B-B14F-4D97-AF65-F5344CB8AC3E}">
        <p14:creationId xmlns:p14="http://schemas.microsoft.com/office/powerpoint/2010/main" val="2198570886"/>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5</a:t>
            </a:fld>
            <a:endParaRPr lang="ja-JP" altLang="en-US"/>
          </a:p>
        </p:txBody>
      </p:sp>
    </p:spTree>
    <p:extLst>
      <p:ext uri="{BB962C8B-B14F-4D97-AF65-F5344CB8AC3E}">
        <p14:creationId xmlns:p14="http://schemas.microsoft.com/office/powerpoint/2010/main" val="42900701"/>
      </p:ext>
    </p:extLst>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6</a:t>
            </a:fld>
            <a:endParaRPr lang="ja-JP" altLang="en-US"/>
          </a:p>
        </p:txBody>
      </p:sp>
    </p:spTree>
    <p:extLst>
      <p:ext uri="{BB962C8B-B14F-4D97-AF65-F5344CB8AC3E}">
        <p14:creationId xmlns:p14="http://schemas.microsoft.com/office/powerpoint/2010/main" val="256548440"/>
      </p:ext>
    </p:extLst>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7</a:t>
            </a:fld>
            <a:endParaRPr lang="ja-JP" altLang="en-US"/>
          </a:p>
        </p:txBody>
      </p:sp>
    </p:spTree>
    <p:extLst>
      <p:ext uri="{BB962C8B-B14F-4D97-AF65-F5344CB8AC3E}">
        <p14:creationId xmlns:p14="http://schemas.microsoft.com/office/powerpoint/2010/main" val="1697964426"/>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vi-VN" altLang="ja-JP" sz="1200" b="0" i="0" kern="1200" dirty="0">
                <a:solidFill>
                  <a:schemeClr val="tx1"/>
                </a:solidFill>
                <a:effectLst/>
                <a:latin typeface="Arial" pitchFamily="34" charset="0"/>
                <a:ea typeface="+mn-ea"/>
                <a:cs typeface="+mn-cs"/>
              </a:rPr>
              <a:t>Ví dụ, tưởng tượng rằng bạn cần hiển thị một danh sách các </a:t>
            </a:r>
            <a:r>
              <a:rPr lang="vi-VN" altLang="ja-JP" dirty="0"/>
              <a:t>post</a:t>
            </a:r>
            <a:r>
              <a:rPr kumimoji="1" lang="vi-VN" altLang="ja-JP" sz="1200" b="0" i="0" kern="1200" dirty="0">
                <a:solidFill>
                  <a:schemeClr val="tx1"/>
                </a:solidFill>
                <a:effectLst/>
                <a:latin typeface="Arial" pitchFamily="34" charset="0"/>
                <a:ea typeface="+mn-ea"/>
                <a:cs typeface="+mn-cs"/>
              </a:rPr>
              <a:t>, mỗi post chứa một danh sách các </a:t>
            </a:r>
            <a:r>
              <a:rPr lang="vi-VN" altLang="ja-JP" dirty="0"/>
              <a:t>like</a:t>
            </a:r>
            <a:r>
              <a:rPr kumimoji="1" lang="vi-VN" altLang="ja-JP" sz="1200" b="0" i="0" kern="1200" dirty="0">
                <a:solidFill>
                  <a:schemeClr val="tx1"/>
                </a:solidFill>
                <a:effectLst/>
                <a:latin typeface="Arial" pitchFamily="34" charset="0"/>
                <a:ea typeface="+mn-ea"/>
                <a:cs typeface="+mn-cs"/>
              </a:rPr>
              <a:t>, bao gồm tên người dùng và ảnh đại diện. </a:t>
            </a:r>
            <a:endParaRPr kumimoji="1" lang="en-US" altLang="ja-JP" sz="1200" b="0" i="0" kern="1200" dirty="0">
              <a:solidFill>
                <a:schemeClr val="tx1"/>
              </a:solidFill>
              <a:effectLst/>
              <a:latin typeface="Arial" pitchFamily="34" charset="0"/>
              <a:ea typeface="+mn-ea"/>
              <a:cs typeface="+mn-cs"/>
            </a:endParaRPr>
          </a:p>
          <a:p>
            <a:r>
              <a:rPr kumimoji="1" lang="vi-VN" altLang="ja-JP" sz="1200" b="0" i="0" kern="1200" dirty="0">
                <a:solidFill>
                  <a:schemeClr val="tx1"/>
                </a:solidFill>
                <a:effectLst/>
                <a:latin typeface="Arial" pitchFamily="34" charset="0"/>
                <a:ea typeface="+mn-ea"/>
                <a:cs typeface="+mn-cs"/>
              </a:rPr>
              <a:t>Dễ dàng rằng, bạn có thể thay đổi API </a:t>
            </a:r>
            <a:r>
              <a:rPr lang="vi-VN" altLang="ja-JP" dirty="0"/>
              <a:t>post</a:t>
            </a:r>
            <a:r>
              <a:rPr lang="ja-JP" altLang="en-US" dirty="0"/>
              <a:t>　</a:t>
            </a:r>
            <a:r>
              <a:rPr kumimoji="1" lang="vi-VN" altLang="ja-JP" sz="1200" b="0" i="0" kern="1200" dirty="0">
                <a:solidFill>
                  <a:schemeClr val="tx1"/>
                </a:solidFill>
                <a:effectLst/>
                <a:latin typeface="Arial" pitchFamily="34" charset="0"/>
                <a:ea typeface="+mn-ea"/>
                <a:cs typeface="+mn-cs"/>
              </a:rPr>
              <a:t>của mình để nó chứa một mảng các </a:t>
            </a:r>
            <a:r>
              <a:rPr lang="vi-VN" altLang="ja-JP" dirty="0"/>
              <a:t>like</a:t>
            </a:r>
            <a:r>
              <a:rPr kumimoji="1" lang="vi-VN" altLang="ja-JP" sz="1200" b="0" i="0" kern="1200" dirty="0">
                <a:solidFill>
                  <a:schemeClr val="tx1"/>
                </a:solidFill>
                <a:effectLst/>
                <a:latin typeface="Arial" pitchFamily="34" charset="0"/>
                <a:ea typeface="+mn-ea"/>
                <a:cs typeface="+mn-cs"/>
              </a:rPr>
              <a:t> gồm thông tin của người dùng:</a:t>
            </a:r>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8</a:t>
            </a:fld>
            <a:endParaRPr lang="ja-JP" altLang="en-US"/>
          </a:p>
        </p:txBody>
      </p:sp>
    </p:spTree>
    <p:extLst>
      <p:ext uri="{BB962C8B-B14F-4D97-AF65-F5344CB8AC3E}">
        <p14:creationId xmlns:p14="http://schemas.microsoft.com/office/powerpoint/2010/main" val="1749211691"/>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a:xfrm>
            <a:off x="1143000" y="685800"/>
            <a:ext cx="4572000" cy="3429000"/>
          </a:xfrm>
        </p:spPr>
      </p:sp>
      <p:sp>
        <p:nvSpPr>
          <p:cNvPr id="3" name="Notes Placeholder 2"/>
          <p:cNvSpPr>
            <a:spLocks noGrp="1"/>
          </p:cNvSpPr>
          <p:nvPr>
            <p:ph type="body" idx="1"/>
          </p:nvPr>
        </p:nvSpPr>
        <p:spPr/>
        <p:txBody>
          <a:bodyPr/>
          <a:lstStyle/>
          <a:p>
            <a:r>
              <a:rPr kumimoji="1" lang="en-US" altLang="ja-JP" dirty="0" err="1"/>
              <a:t>Chỉ</a:t>
            </a:r>
            <a:r>
              <a:rPr kumimoji="1" lang="en-US" altLang="ja-JP" dirty="0"/>
              <a:t> </a:t>
            </a:r>
            <a:r>
              <a:rPr kumimoji="1" lang="en-US" altLang="ja-JP" dirty="0" err="1"/>
              <a:t>có</a:t>
            </a:r>
            <a:r>
              <a:rPr kumimoji="1" lang="en-US" altLang="ja-JP" dirty="0"/>
              <a:t> 1 endpoint </a:t>
            </a:r>
            <a:r>
              <a:rPr kumimoji="1" lang="en-US" altLang="ja-JP" dirty="0" err="1"/>
              <a:t>duy</a:t>
            </a:r>
            <a:r>
              <a:rPr kumimoji="1" lang="en-US" altLang="ja-JP" dirty="0"/>
              <a:t> </a:t>
            </a:r>
            <a:r>
              <a:rPr kumimoji="1" lang="en-US" altLang="ja-JP" dirty="0" err="1"/>
              <a:t>nhất</a:t>
            </a:r>
            <a:endParaRPr kumimoji="1" lang="ja-JP" altLang="en-US" dirty="0"/>
          </a:p>
        </p:txBody>
      </p:sp>
      <p:sp>
        <p:nvSpPr>
          <p:cNvPr id="4" name="Slide Number Placeholder 3"/>
          <p:cNvSpPr>
            <a:spLocks noGrp="1"/>
          </p:cNvSpPr>
          <p:nvPr>
            <p:ph type="sldNum" sz="quarter" idx="10"/>
          </p:nvPr>
        </p:nvSpPr>
        <p:spPr/>
        <p:txBody>
          <a:bodyPr/>
          <a:lstStyle/>
          <a:p>
            <a:fld id="{2245BA46-1944-4AFE-83E6-224DE9FD1B8C}" type="slidenum">
              <a:rPr lang="ja-JP" altLang="en-US" smtClean="0"/>
              <a:pPr/>
              <a:t>9</a:t>
            </a:fld>
            <a:endParaRPr lang="ja-JP" altLang="en-US"/>
          </a:p>
        </p:txBody>
      </p:sp>
    </p:spTree>
    <p:extLst>
      <p:ext uri="{BB962C8B-B14F-4D97-AF65-F5344CB8AC3E}">
        <p14:creationId xmlns:p14="http://schemas.microsoft.com/office/powerpoint/2010/main" val="153420203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0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10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0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0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0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109.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6.png"/><Relationship Id="rId1" Type="http://schemas.openxmlformats.org/officeDocument/2006/relationships/slideMaster" Target="../slideMasters/slideMaster7.xml"/><Relationship Id="rId6" Type="http://schemas.openxmlformats.org/officeDocument/2006/relationships/image" Target="../media/image8.png"/><Relationship Id="rId5" Type="http://schemas.openxmlformats.org/officeDocument/2006/relationships/image" Target="../media/image5.jpg"/><Relationship Id="rId4" Type="http://schemas.openxmlformats.org/officeDocument/2006/relationships/image" Target="../media/image15.png"/></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16.png"/></Relationships>
</file>

<file path=ppt/slideLayouts/_rels/slideLayout11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16.png"/></Relationships>
</file>

<file path=ppt/slideLayouts/_rels/slideLayout11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11.jpg"/></Relationships>
</file>

<file path=ppt/slideLayouts/_rels/slideLayout11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6.png"/></Relationships>
</file>

<file path=ppt/slideLayouts/_rels/slideLayout11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6.png"/></Relationships>
</file>

<file path=ppt/slideLayouts/_rels/slideLayout115.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7.xml"/><Relationship Id="rId4" Type="http://schemas.openxmlformats.org/officeDocument/2006/relationships/image" Target="../media/image5.jpg"/></Relationships>
</file>

<file path=ppt/slideLayouts/_rels/slideLayout1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17.png"/></Relationships>
</file>

<file path=ppt/slideLayouts/_rels/slideLayout11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1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7.xml"/><Relationship Id="rId4" Type="http://schemas.openxmlformats.org/officeDocument/2006/relationships/image" Target="../media/image8.png"/></Relationships>
</file>

<file path=ppt/slideLayouts/_rels/slideLayout11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11.jpg"/></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2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2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7.xml"/><Relationship Id="rId4" Type="http://schemas.openxmlformats.org/officeDocument/2006/relationships/image" Target="../media/image6.png"/></Relationships>
</file>

<file path=ppt/slideLayouts/_rels/slideLayout125.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7.xml"/></Relationships>
</file>

<file path=ppt/slideLayouts/_rels/slideLayout12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7.xml"/></Relationships>
</file>

<file path=ppt/slideLayouts/_rels/slideLayout1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7.xml"/><Relationship Id="rId4" Type="http://schemas.openxmlformats.org/officeDocument/2006/relationships/image" Target="../media/image8.png"/></Relationships>
</file>

<file path=ppt/slideLayouts/_rels/slideLayout12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12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30.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31.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3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7.xml"/><Relationship Id="rId5" Type="http://schemas.openxmlformats.org/officeDocument/2006/relationships/image" Target="../media/image18.png"/><Relationship Id="rId4" Type="http://schemas.openxmlformats.org/officeDocument/2006/relationships/image" Target="../media/image8.png"/></Relationships>
</file>

<file path=ppt/slideLayouts/_rels/slideLayout133.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7.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13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3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3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7.xml"/></Relationships>
</file>

<file path=ppt/slideLayouts/_rels/slideLayout13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8.xml"/></Relationships>
</file>

<file path=ppt/slideLayouts/_rels/slideLayout13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8.xml"/><Relationship Id="rId4" Type="http://schemas.openxmlformats.org/officeDocument/2006/relationships/image" Target="../media/image8.png"/></Relationships>
</file>

<file path=ppt/slideLayouts/_rels/slideLayout1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8.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9.xml"/></Relationships>
</file>

<file path=ppt/slideLayouts/_rels/slideLayout141.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jpg"/><Relationship Id="rId1" Type="http://schemas.openxmlformats.org/officeDocument/2006/relationships/slideMaster" Target="../slideMasters/slideMaster9.xml"/><Relationship Id="rId5" Type="http://schemas.openxmlformats.org/officeDocument/2006/relationships/image" Target="../media/image5.jpg"/><Relationship Id="rId4" Type="http://schemas.openxmlformats.org/officeDocument/2006/relationships/image" Target="../media/image23.png"/></Relationships>
</file>

<file path=ppt/slideLayouts/_rels/slideLayout142.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jpg"/><Relationship Id="rId1" Type="http://schemas.openxmlformats.org/officeDocument/2006/relationships/slideMaster" Target="../slideMasters/slideMaster9.xml"/><Relationship Id="rId5" Type="http://schemas.openxmlformats.org/officeDocument/2006/relationships/image" Target="../media/image5.jpg"/><Relationship Id="rId4" Type="http://schemas.openxmlformats.org/officeDocument/2006/relationships/image" Target="../media/image23.png"/></Relationships>
</file>

<file path=ppt/slideLayouts/_rels/slideLayout14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9.xml"/><Relationship Id="rId5" Type="http://schemas.openxmlformats.org/officeDocument/2006/relationships/image" Target="../media/image8.png"/><Relationship Id="rId4" Type="http://schemas.openxmlformats.org/officeDocument/2006/relationships/image" Target="../media/image5.jpg"/></Relationships>
</file>

<file path=ppt/slideLayouts/_rels/slideLayout144.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9.xml"/><Relationship Id="rId4" Type="http://schemas.openxmlformats.org/officeDocument/2006/relationships/image" Target="../media/image24.png"/></Relationships>
</file>

<file path=ppt/slideLayouts/_rels/slideLayout14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9.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0.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0.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0.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0.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0.xml"/></Relationships>
</file>

<file path=ppt/slideLayouts/_rels/slideLayout15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5.png"/><Relationship Id="rId1" Type="http://schemas.openxmlformats.org/officeDocument/2006/relationships/slideMaster" Target="../slideMasters/slideMaster10.xml"/><Relationship Id="rId5" Type="http://schemas.openxmlformats.org/officeDocument/2006/relationships/image" Target="../media/image25.png"/><Relationship Id="rId4" Type="http://schemas.openxmlformats.org/officeDocument/2006/relationships/image" Target="../media/image5.jpg"/></Relationships>
</file>

<file path=ppt/slideLayouts/_rels/slideLayout15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0.xml"/><Relationship Id="rId4" Type="http://schemas.openxmlformats.org/officeDocument/2006/relationships/image" Target="../media/image11.jpg"/></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54.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11.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5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5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5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6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6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12.xml"/></Relationships>
</file>

<file path=ppt/slideLayouts/_rels/slideLayout16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6.png"/><Relationship Id="rId1" Type="http://schemas.openxmlformats.org/officeDocument/2006/relationships/slideMaster" Target="../slideMasters/slideMaster12.xml"/><Relationship Id="rId6" Type="http://schemas.openxmlformats.org/officeDocument/2006/relationships/image" Target="../media/image8.png"/><Relationship Id="rId5" Type="http://schemas.openxmlformats.org/officeDocument/2006/relationships/image" Target="../media/image5.jpg"/><Relationship Id="rId4" Type="http://schemas.openxmlformats.org/officeDocument/2006/relationships/image" Target="../media/image15.png"/></Relationships>
</file>

<file path=ppt/slideLayouts/_rels/slideLayout16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16.png"/></Relationships>
</file>

<file path=ppt/slideLayouts/_rels/slideLayout165.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16.png"/></Relationships>
</file>

<file path=ppt/slideLayouts/_rels/slideLayout16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11.jpg"/></Relationships>
</file>

<file path=ppt/slideLayouts/_rels/slideLayout16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6.png"/></Relationships>
</file>

<file path=ppt/slideLayouts/_rels/slideLayout16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6.png"/></Relationships>
</file>

<file path=ppt/slideLayouts/_rels/slideLayout169.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2.xml"/><Relationship Id="rId4" Type="http://schemas.openxmlformats.org/officeDocument/2006/relationships/image" Target="../media/image5.jpg"/></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17.png"/></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17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7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11.jpg"/></Relationships>
</file>

<file path=ppt/slideLayouts/_rels/slideLayout17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7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7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6.png"/></Relationships>
</file>

<file path=ppt/slideLayouts/_rels/slideLayout17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2.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2.xml"/></Relationships>
</file>

<file path=ppt/slideLayouts/_rels/slideLayout1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18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18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18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8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 Id="rId5" Type="http://schemas.openxmlformats.org/officeDocument/2006/relationships/image" Target="../media/image18.png"/><Relationship Id="rId4" Type="http://schemas.openxmlformats.org/officeDocument/2006/relationships/image" Target="../media/image8.png"/></Relationships>
</file>

<file path=ppt/slideLayouts/_rels/slideLayout187.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12.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18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8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9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9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9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9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19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196.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2.xml"/><Relationship Id="rId5" Type="http://schemas.openxmlformats.org/officeDocument/2006/relationships/image" Target="../media/image8.png"/><Relationship Id="rId4" Type="http://schemas.openxmlformats.org/officeDocument/2006/relationships/image" Target="../media/image5.jpg"/></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9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19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jpg"/><Relationship Id="rId1" Type="http://schemas.openxmlformats.org/officeDocument/2006/relationships/slideMaster" Target="../slideMasters/slideMaster12.xml"/><Relationship Id="rId5" Type="http://schemas.openxmlformats.org/officeDocument/2006/relationships/image" Target="../media/image5.jpg"/><Relationship Id="rId4" Type="http://schemas.openxmlformats.org/officeDocument/2006/relationships/image" Target="../media/image23.png"/></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0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0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0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0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05.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9.png"/><Relationship Id="rId1" Type="http://schemas.openxmlformats.org/officeDocument/2006/relationships/slideMaster" Target="../slideMasters/slideMaster12.xml"/><Relationship Id="rId4" Type="http://schemas.openxmlformats.org/officeDocument/2006/relationships/image" Target="../media/image5.jpg"/></Relationships>
</file>

<file path=ppt/slideLayouts/_rels/slideLayout20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s>
</file>

<file path=ppt/slideLayouts/_rels/slideLayout20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5.png"/><Relationship Id="rId1" Type="http://schemas.openxmlformats.org/officeDocument/2006/relationships/slideMaster" Target="../slideMasters/slideMaster12.xml"/><Relationship Id="rId5" Type="http://schemas.openxmlformats.org/officeDocument/2006/relationships/image" Target="../media/image25.png"/><Relationship Id="rId4" Type="http://schemas.openxmlformats.org/officeDocument/2006/relationships/image" Target="../media/image5.jpg"/></Relationships>
</file>

<file path=ppt/slideLayouts/_rels/slideLayout20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7.png"/></Relationships>
</file>

<file path=ppt/slideLayouts/_rels/slideLayout20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g"/><Relationship Id="rId1" Type="http://schemas.openxmlformats.org/officeDocument/2006/relationships/slideMaster" Target="../slideMasters/slideMaster12.xml"/><Relationship Id="rId4" Type="http://schemas.openxmlformats.org/officeDocument/2006/relationships/image" Target="../media/image13.png"/></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1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12.xml"/><Relationship Id="rId4" Type="http://schemas.openxmlformats.org/officeDocument/2006/relationships/image" Target="../media/image6.png"/></Relationships>
</file>

<file path=ppt/slideLayouts/_rels/slideLayout21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1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1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11.jpg"/></Relationships>
</file>

<file path=ppt/slideLayouts/_rels/slideLayout216.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1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1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1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2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2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7.png"/></Relationships>
</file>

<file path=ppt/slideLayouts/_rels/slideLayout22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2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12.xml"/><Relationship Id="rId4" Type="http://schemas.openxmlformats.org/officeDocument/2006/relationships/image" Target="../media/image6.png"/></Relationships>
</file>

<file path=ppt/slideLayouts/_rels/slideLayout22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9.pn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26.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24.png"/></Relationships>
</file>

<file path=ppt/slideLayouts/_rels/slideLayout22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4.jpg"/><Relationship Id="rId1" Type="http://schemas.openxmlformats.org/officeDocument/2006/relationships/slideMaster" Target="../slideMasters/slideMaster12.xml"/><Relationship Id="rId5" Type="http://schemas.openxmlformats.org/officeDocument/2006/relationships/image" Target="../media/image5.jpg"/><Relationship Id="rId4" Type="http://schemas.openxmlformats.org/officeDocument/2006/relationships/image" Target="../media/image10.jpg"/></Relationships>
</file>

<file path=ppt/slideLayouts/_rels/slideLayout22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3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3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3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3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11.jpg"/></Relationships>
</file>

<file path=ppt/slideLayouts/_rels/slideLayout23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3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3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2.xml"/><Relationship Id="rId4" Type="http://schemas.openxmlformats.org/officeDocument/2006/relationships/image" Target="../media/image8.png"/></Relationships>
</file>

<file path=ppt/slideLayouts/_rels/slideLayout23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2.xml"/></Relationships>
</file>

<file path=ppt/slideLayouts/_rels/slideLayout24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2.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24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4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3.xml"/><Relationship Id="rId4" Type="http://schemas.openxmlformats.org/officeDocument/2006/relationships/image" Target="../media/image8.png"/></Relationships>
</file>

<file path=ppt/slideLayouts/_rels/slideLayout24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4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6.png"/><Relationship Id="rId1" Type="http://schemas.openxmlformats.org/officeDocument/2006/relationships/slideMaster" Target="../slideMasters/slideMaster13.xml"/><Relationship Id="rId6" Type="http://schemas.openxmlformats.org/officeDocument/2006/relationships/image" Target="../media/image8.png"/><Relationship Id="rId5" Type="http://schemas.openxmlformats.org/officeDocument/2006/relationships/image" Target="../media/image5.jpg"/><Relationship Id="rId4" Type="http://schemas.openxmlformats.org/officeDocument/2006/relationships/image" Target="../media/image15.png"/></Relationships>
</file>

<file path=ppt/slideLayouts/_rels/slideLayout24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49.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6.png"/></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50.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16.png"/></Relationships>
</file>

<file path=ppt/slideLayouts/_rels/slideLayout25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3.xml"/><Relationship Id="rId4" Type="http://schemas.openxmlformats.org/officeDocument/2006/relationships/image" Target="../media/image8.png"/></Relationships>
</file>

<file path=ppt/slideLayouts/_rels/slideLayout252.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3.xml"/><Relationship Id="rId4" Type="http://schemas.openxmlformats.org/officeDocument/2006/relationships/image" Target="../media/image5.jpg"/></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17.png"/></Relationships>
</file>

<file path=ppt/slideLayouts/_rels/slideLayout25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6.png"/></Relationships>
</file>

<file path=ppt/slideLayouts/_rels/slideLayout25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5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11.jpg"/></Relationships>
</file>

<file path=ppt/slideLayouts/_rels/slideLayout25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5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5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11.jpg"/></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6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3.xml"/><Relationship Id="rId4" Type="http://schemas.openxmlformats.org/officeDocument/2006/relationships/image" Target="../media/image8.png"/></Relationships>
</file>

<file path=ppt/slideLayouts/_rels/slideLayout26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6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6.png"/></Relationships>
</file>

<file path=ppt/slideLayouts/_rels/slideLayout26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265.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6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267.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6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3.xml"/><Relationship Id="rId5" Type="http://schemas.openxmlformats.org/officeDocument/2006/relationships/image" Target="../media/image18.png"/><Relationship Id="rId4" Type="http://schemas.openxmlformats.org/officeDocument/2006/relationships/image" Target="../media/image8.png"/></Relationships>
</file>

<file path=ppt/slideLayouts/_rels/slideLayout269.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13.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71.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3.xml"/></Relationships>
</file>

<file path=ppt/slideLayouts/_rels/slideLayout27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 Id="rId4" Type="http://schemas.openxmlformats.org/officeDocument/2006/relationships/image" Target="../media/image16.png"/></Relationships>
</file>

<file path=ppt/slideLayouts/_rels/slideLayout27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7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7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27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7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3.xml"/></Relationships>
</file>

<file path=ppt/slideLayouts/_rels/slideLayout27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27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jpg"/><Relationship Id="rId1" Type="http://schemas.openxmlformats.org/officeDocument/2006/relationships/slideMaster" Target="../slideMasters/slideMaster14.xml"/><Relationship Id="rId5" Type="http://schemas.openxmlformats.org/officeDocument/2006/relationships/image" Target="../media/image5.jpg"/><Relationship Id="rId4" Type="http://schemas.openxmlformats.org/officeDocument/2006/relationships/image" Target="../media/image23.png"/></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jpg"/><Relationship Id="rId1" Type="http://schemas.openxmlformats.org/officeDocument/2006/relationships/slideMaster" Target="../slideMasters/slideMaster14.xml"/><Relationship Id="rId5" Type="http://schemas.openxmlformats.org/officeDocument/2006/relationships/image" Target="../media/image5.jpg"/><Relationship Id="rId4" Type="http://schemas.openxmlformats.org/officeDocument/2006/relationships/image" Target="../media/image23.png"/></Relationships>
</file>

<file path=ppt/slideLayouts/_rels/slideLayout28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4.xml"/><Relationship Id="rId5" Type="http://schemas.openxmlformats.org/officeDocument/2006/relationships/image" Target="../media/image8.png"/><Relationship Id="rId4" Type="http://schemas.openxmlformats.org/officeDocument/2006/relationships/image" Target="../media/image5.jpg"/></Relationships>
</file>

<file path=ppt/slideLayouts/_rels/slideLayout282.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24.png"/></Relationships>
</file>

<file path=ppt/slideLayouts/_rels/slideLayout28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284.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6.png"/><Relationship Id="rId1" Type="http://schemas.openxmlformats.org/officeDocument/2006/relationships/slideMaster" Target="../slideMasters/slideMaster14.xml"/><Relationship Id="rId6" Type="http://schemas.openxmlformats.org/officeDocument/2006/relationships/image" Target="../media/image8.png"/><Relationship Id="rId5" Type="http://schemas.openxmlformats.org/officeDocument/2006/relationships/image" Target="../media/image5.jpg"/><Relationship Id="rId4" Type="http://schemas.openxmlformats.org/officeDocument/2006/relationships/image" Target="../media/image15.png"/></Relationships>
</file>

<file path=ppt/slideLayouts/_rels/slideLayout28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28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6.png"/></Relationships>
</file>

<file path=ppt/slideLayouts/_rels/slideLayout28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16.png"/></Relationships>
</file>

<file path=ppt/slideLayouts/_rels/slideLayout28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4.xml"/><Relationship Id="rId4" Type="http://schemas.openxmlformats.org/officeDocument/2006/relationships/image" Target="../media/image8.png"/></Relationships>
</file>

<file path=ppt/slideLayouts/_rels/slideLayout289.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4.xml"/><Relationship Id="rId4" Type="http://schemas.openxmlformats.org/officeDocument/2006/relationships/image" Target="../media/image5.jpg"/></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17.png"/></Relationships>
</file>

<file path=ppt/slideLayouts/_rels/slideLayout291.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6.png"/></Relationships>
</file>

<file path=ppt/slideLayouts/_rels/slideLayout29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293.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11.jpg"/></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29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29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11.jpg"/></Relationships>
</file>

<file path=ppt/slideLayouts/_rels/slideLayout29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4.xml"/><Relationship Id="rId4" Type="http://schemas.openxmlformats.org/officeDocument/2006/relationships/image" Target="../media/image8.png"/></Relationships>
</file>

<file path=ppt/slideLayouts/_rels/slideLayout298.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4.xml"/><Relationship Id="rId4" Type="http://schemas.openxmlformats.org/officeDocument/2006/relationships/image" Target="../media/image8.png"/></Relationships>
</file>

<file path=ppt/slideLayouts/_rels/slideLayout29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01.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6.png"/></Relationships>
</file>

<file path=ppt/slideLayouts/_rels/slideLayout30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303.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0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30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06.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0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4.xml"/><Relationship Id="rId5" Type="http://schemas.openxmlformats.org/officeDocument/2006/relationships/image" Target="../media/image18.png"/><Relationship Id="rId4" Type="http://schemas.openxmlformats.org/officeDocument/2006/relationships/image" Target="../media/image8.png"/></Relationships>
</file>

<file path=ppt/slideLayouts/_rels/slideLayout308.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14.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30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4.xml"/></Relationships>
</file>

<file path=ppt/slideLayouts/_rels/slideLayout3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 Id="rId4" Type="http://schemas.openxmlformats.org/officeDocument/2006/relationships/image" Target="../media/image16.png"/></Relationships>
</file>

<file path=ppt/slideLayouts/_rels/slideLayout31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1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1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4.xml"/></Relationships>
</file>

<file path=ppt/slideLayouts/_rels/slideLayout31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1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4.xml"/></Relationships>
</file>

<file path=ppt/slideLayouts/_rels/slideLayout31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1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2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2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2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5.png"/><Relationship Id="rId1" Type="http://schemas.openxmlformats.org/officeDocument/2006/relationships/slideMaster" Target="../slideMasters/slideMaster15.xml"/><Relationship Id="rId5" Type="http://schemas.openxmlformats.org/officeDocument/2006/relationships/image" Target="../media/image25.png"/><Relationship Id="rId4" Type="http://schemas.openxmlformats.org/officeDocument/2006/relationships/image" Target="../media/image5.jpg"/></Relationships>
</file>

<file path=ppt/slideLayouts/_rels/slideLayout3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11.jpg"/></Relationships>
</file>

<file path=ppt/slideLayouts/_rels/slideLayout325.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6.png"/><Relationship Id="rId1" Type="http://schemas.openxmlformats.org/officeDocument/2006/relationships/slideMaster" Target="../slideMasters/slideMaster15.xml"/><Relationship Id="rId6" Type="http://schemas.openxmlformats.org/officeDocument/2006/relationships/image" Target="../media/image8.png"/><Relationship Id="rId5" Type="http://schemas.openxmlformats.org/officeDocument/2006/relationships/image" Target="../media/image5.jpg"/><Relationship Id="rId4" Type="http://schemas.openxmlformats.org/officeDocument/2006/relationships/image" Target="../media/image15.png"/></Relationships>
</file>

<file path=ppt/slideLayouts/_rels/slideLayout32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2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6.png"/></Relationships>
</file>

<file path=ppt/slideLayouts/_rels/slideLayout328.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16.png"/></Relationships>
</file>

<file path=ppt/slideLayouts/_rels/slideLayout3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5.xml"/><Relationship Id="rId4" Type="http://schemas.openxmlformats.org/officeDocument/2006/relationships/image" Target="../media/image8.png"/></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5.xml"/><Relationship Id="rId4" Type="http://schemas.openxmlformats.org/officeDocument/2006/relationships/image" Target="../media/image5.jpg"/></Relationships>
</file>

<file path=ppt/slideLayouts/_rels/slideLayout33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17.png"/></Relationships>
</file>

<file path=ppt/slideLayouts/_rels/slideLayout332.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6.png"/></Relationships>
</file>

<file path=ppt/slideLayouts/_rels/slideLayout33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34.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11.jpg"/></Relationships>
</file>

<file path=ppt/slideLayouts/_rels/slideLayout33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3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3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5.xml"/><Relationship Id="rId5" Type="http://schemas.openxmlformats.org/officeDocument/2006/relationships/image" Target="../media/image8.png"/><Relationship Id="rId4" Type="http://schemas.openxmlformats.org/officeDocument/2006/relationships/image" Target="../media/image5.jpg"/></Relationships>
</file>

<file path=ppt/slideLayouts/_rels/slideLayout338.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jpg"/><Relationship Id="rId1" Type="http://schemas.openxmlformats.org/officeDocument/2006/relationships/slideMaster" Target="../slideMasters/slideMaster15.xml"/><Relationship Id="rId5" Type="http://schemas.openxmlformats.org/officeDocument/2006/relationships/image" Target="../media/image5.jpg"/><Relationship Id="rId4" Type="http://schemas.openxmlformats.org/officeDocument/2006/relationships/image" Target="../media/image23.png"/></Relationships>
</file>

<file path=ppt/slideLayouts/_rels/slideLayout33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11.jpg"/></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5.xml"/><Relationship Id="rId4" Type="http://schemas.openxmlformats.org/officeDocument/2006/relationships/image" Target="../media/image8.png"/></Relationships>
</file>

<file path=ppt/slideLayouts/_rels/slideLayout34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5.xml"/><Relationship Id="rId4" Type="http://schemas.openxmlformats.org/officeDocument/2006/relationships/image" Target="../media/image8.png"/></Relationships>
</file>

<file path=ppt/slideLayouts/_rels/slideLayout34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4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44.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6.png"/></Relationships>
</file>

<file path=ppt/slideLayouts/_rels/slideLayout34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346.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4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34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49.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5.xml"/><Relationship Id="rId5" Type="http://schemas.openxmlformats.org/officeDocument/2006/relationships/image" Target="../media/image18.png"/><Relationship Id="rId4" Type="http://schemas.openxmlformats.org/officeDocument/2006/relationships/image" Target="../media/image8.png"/></Relationships>
</file>

<file path=ppt/slideLayouts/_rels/slideLayout351.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15.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35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5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5.xml"/></Relationships>
</file>

<file path=ppt/slideLayouts/_rels/slideLayout354.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24.png"/></Relationships>
</file>

<file path=ppt/slideLayouts/_rels/slideLayout35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5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 Id="rId4" Type="http://schemas.openxmlformats.org/officeDocument/2006/relationships/image" Target="../media/image16.png"/></Relationships>
</file>

<file path=ppt/slideLayouts/_rels/slideLayout35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5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5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6.xml.rels><?xml version="1.0" encoding="UTF-8" standalone="yes"?>
<Relationships xmlns="http://schemas.openxmlformats.org/package/2006/relationships"><Relationship Id="rId2" Type="http://schemas.openxmlformats.org/officeDocument/2006/relationships/image" Target="../media/image2.jpeg"/><Relationship Id="rId1" Type="http://schemas.openxmlformats.org/officeDocument/2006/relationships/slideMaster" Target="../slideMasters/slideMaster4.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5.xml"/></Relationships>
</file>

<file path=ppt/slideLayouts/_rels/slideLayout361.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5.xml"/></Relationships>
</file>

<file path=ppt/slideLayouts/_rels/slideLayout36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364.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16.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36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6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36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7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7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7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17.xml"/></Relationships>
</file>

<file path=ppt/slideLayouts/_rels/slideLayout373.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6.png"/><Relationship Id="rId1" Type="http://schemas.openxmlformats.org/officeDocument/2006/relationships/slideMaster" Target="../slideMasters/slideMaster17.xml"/><Relationship Id="rId6" Type="http://schemas.openxmlformats.org/officeDocument/2006/relationships/image" Target="../media/image8.png"/><Relationship Id="rId5" Type="http://schemas.openxmlformats.org/officeDocument/2006/relationships/image" Target="../media/image5.jpg"/><Relationship Id="rId4" Type="http://schemas.openxmlformats.org/officeDocument/2006/relationships/image" Target="../media/image15.png"/></Relationships>
</file>

<file path=ppt/slideLayouts/_rels/slideLayout374.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16.png"/></Relationships>
</file>

<file path=ppt/slideLayouts/_rels/slideLayout375.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16.png"/></Relationships>
</file>

<file path=ppt/slideLayouts/_rels/slideLayout376.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11.jpg"/></Relationships>
</file>

<file path=ppt/slideLayouts/_rels/slideLayout377.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6.png"/></Relationships>
</file>

<file path=ppt/slideLayouts/_rels/slideLayout378.xml.rels><?xml version="1.0" encoding="UTF-8" standalone="yes"?>
<Relationships xmlns="http://schemas.openxmlformats.org/package/2006/relationships"><Relationship Id="rId3" Type="http://schemas.openxmlformats.org/officeDocument/2006/relationships/image" Target="../media/image16.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6.png"/></Relationships>
</file>

<file path=ppt/slideLayouts/_rels/slideLayout379.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7.xml"/><Relationship Id="rId4" Type="http://schemas.openxmlformats.org/officeDocument/2006/relationships/image" Target="../media/image5.jpg"/></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17.png"/></Relationships>
</file>

<file path=ppt/slideLayouts/_rels/slideLayout38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82.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11.jpg"/></Relationships>
</file>

<file path=ppt/slideLayouts/_rels/slideLayout38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8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8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88.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6.png"/></Relationships>
</file>

<file path=ppt/slideLayouts/_rels/slideLayout389.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slideMaster" Target="../slideMasters/slideMaster17.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7.xml"/></Relationships>
</file>

<file path=ppt/slideLayouts/_rels/slideLayout39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39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 Id="rId5" Type="http://schemas.openxmlformats.org/officeDocument/2006/relationships/image" Target="../media/image18.png"/><Relationship Id="rId4" Type="http://schemas.openxmlformats.org/officeDocument/2006/relationships/image" Target="../media/image17.png"/></Relationships>
</file>

<file path=ppt/slideLayouts/_rels/slideLayout393.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 Id="rId6" Type="http://schemas.openxmlformats.org/officeDocument/2006/relationships/image" Target="../media/image20.png"/><Relationship Id="rId5" Type="http://schemas.openxmlformats.org/officeDocument/2006/relationships/image" Target="../media/image19.png"/><Relationship Id="rId4" Type="http://schemas.openxmlformats.org/officeDocument/2006/relationships/image" Target="../media/image17.png"/></Relationships>
</file>

<file path=ppt/slideLayouts/_rels/slideLayout394.xml.rels><?xml version="1.0" encoding="UTF-8" standalone="yes"?>
<Relationships xmlns="http://schemas.openxmlformats.org/package/2006/relationships"><Relationship Id="rId3" Type="http://schemas.openxmlformats.org/officeDocument/2006/relationships/image" Target="../media/image1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95.xml.rels><?xml version="1.0" encoding="UTF-8" standalone="yes"?>
<Relationships xmlns="http://schemas.openxmlformats.org/package/2006/relationships"><Relationship Id="rId3" Type="http://schemas.openxmlformats.org/officeDocument/2006/relationships/image" Target="../media/image21.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9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 Id="rId5" Type="http://schemas.openxmlformats.org/officeDocument/2006/relationships/image" Target="../media/image18.png"/><Relationship Id="rId4" Type="http://schemas.openxmlformats.org/officeDocument/2006/relationships/image" Target="../media/image8.png"/></Relationships>
</file>

<file path=ppt/slideLayouts/_rels/slideLayout397.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11.jpg"/><Relationship Id="rId1" Type="http://schemas.openxmlformats.org/officeDocument/2006/relationships/slideMaster" Target="../slideMasters/slideMaster17.xml"/><Relationship Id="rId5" Type="http://schemas.openxmlformats.org/officeDocument/2006/relationships/image" Target="../media/image5.jpg"/><Relationship Id="rId4" Type="http://schemas.openxmlformats.org/officeDocument/2006/relationships/image" Target="../media/image9.png"/></Relationships>
</file>

<file path=ppt/slideLayouts/_rels/slideLayout398.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399.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01.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02.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03.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0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0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06.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9.png"/><Relationship Id="rId1" Type="http://schemas.openxmlformats.org/officeDocument/2006/relationships/slideMaster" Target="../slideMasters/slideMaster17.xml"/><Relationship Id="rId5" Type="http://schemas.openxmlformats.org/officeDocument/2006/relationships/image" Target="../media/image8.png"/><Relationship Id="rId4" Type="http://schemas.openxmlformats.org/officeDocument/2006/relationships/image" Target="../media/image5.jpg"/></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0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09.xml.rels><?xml version="1.0" encoding="UTF-8" standalone="yes"?>
<Relationships xmlns="http://schemas.openxmlformats.org/package/2006/relationships"><Relationship Id="rId3" Type="http://schemas.openxmlformats.org/officeDocument/2006/relationships/image" Target="../media/image22.png"/><Relationship Id="rId2" Type="http://schemas.openxmlformats.org/officeDocument/2006/relationships/image" Target="../media/image11.jpg"/><Relationship Id="rId1" Type="http://schemas.openxmlformats.org/officeDocument/2006/relationships/slideMaster" Target="../slideMasters/slideMaster17.xml"/><Relationship Id="rId5" Type="http://schemas.openxmlformats.org/officeDocument/2006/relationships/image" Target="../media/image5.jpg"/><Relationship Id="rId4" Type="http://schemas.openxmlformats.org/officeDocument/2006/relationships/image" Target="../media/image23.png"/></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1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1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1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1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15.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9.png"/><Relationship Id="rId1" Type="http://schemas.openxmlformats.org/officeDocument/2006/relationships/slideMaster" Target="../slideMasters/slideMaster17.xml"/><Relationship Id="rId4" Type="http://schemas.openxmlformats.org/officeDocument/2006/relationships/image" Target="../media/image5.jpg"/></Relationships>
</file>

<file path=ppt/slideLayouts/_rels/slideLayout41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s>
</file>

<file path=ppt/slideLayouts/_rels/slideLayout417.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15.png"/><Relationship Id="rId1" Type="http://schemas.openxmlformats.org/officeDocument/2006/relationships/slideMaster" Target="../slideMasters/slideMaster17.xml"/><Relationship Id="rId5" Type="http://schemas.openxmlformats.org/officeDocument/2006/relationships/image" Target="../media/image25.png"/><Relationship Id="rId4" Type="http://schemas.openxmlformats.org/officeDocument/2006/relationships/image" Target="../media/image5.jpg"/></Relationships>
</file>

<file path=ppt/slideLayouts/_rels/slideLayout41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7.png"/></Relationships>
</file>

<file path=ppt/slideLayouts/_rels/slideLayout41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g"/><Relationship Id="rId1" Type="http://schemas.openxmlformats.org/officeDocument/2006/relationships/slideMaster" Target="../slideMasters/slideMaster17.xml"/><Relationship Id="rId4" Type="http://schemas.openxmlformats.org/officeDocument/2006/relationships/image" Target="../media/image13.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2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17.xml"/><Relationship Id="rId4" Type="http://schemas.openxmlformats.org/officeDocument/2006/relationships/image" Target="../media/image6.png"/></Relationships>
</file>

<file path=ppt/slideLayouts/_rels/slideLayout42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2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2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2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11.jpg"/></Relationships>
</file>

<file path=ppt/slideLayouts/_rels/slideLayout426.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2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2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2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31.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3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7.png"/></Relationships>
</file>

<file path=ppt/slideLayouts/_rels/slideLayout43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34.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17.xml"/><Relationship Id="rId4" Type="http://schemas.openxmlformats.org/officeDocument/2006/relationships/image" Target="../media/image6.png"/></Relationships>
</file>

<file path=ppt/slideLayouts/_rels/slideLayout43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9.pn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36.xml.rels><?xml version="1.0" encoding="UTF-8" standalone="yes"?>
<Relationships xmlns="http://schemas.openxmlformats.org/package/2006/relationships"><Relationship Id="rId3" Type="http://schemas.openxmlformats.org/officeDocument/2006/relationships/image" Target="../media/image11.jp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24.png"/></Relationships>
</file>

<file path=ppt/slideLayouts/_rels/slideLayout437.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4.jpg"/><Relationship Id="rId1" Type="http://schemas.openxmlformats.org/officeDocument/2006/relationships/slideMaster" Target="../slideMasters/slideMaster17.xml"/><Relationship Id="rId5" Type="http://schemas.openxmlformats.org/officeDocument/2006/relationships/image" Target="../media/image5.jpg"/><Relationship Id="rId4" Type="http://schemas.openxmlformats.org/officeDocument/2006/relationships/image" Target="../media/image10.jpg"/></Relationships>
</file>

<file path=ppt/slideLayouts/_rels/slideLayout43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3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4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4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4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11.jpg"/></Relationships>
</file>

<file path=ppt/slideLayouts/_rels/slideLayout44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4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47.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17.xml"/><Relationship Id="rId4" Type="http://schemas.openxmlformats.org/officeDocument/2006/relationships/image" Target="../media/image8.png"/></Relationships>
</file>

<file path=ppt/slideLayouts/_rels/slideLayout44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49.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17.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17.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xml.rels><?xml version="1.0" encoding="UTF-8" standalone="yes"?>
<Relationships xmlns="http://schemas.openxmlformats.org/package/2006/relationships"><Relationship Id="rId2" Type="http://schemas.openxmlformats.org/officeDocument/2006/relationships/image" Target="../media/image3.png"/><Relationship Id="rId1" Type="http://schemas.openxmlformats.org/officeDocument/2006/relationships/slideMaster" Target="../slideMasters/slideMaster5.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xml.rels><?xml version="1.0" encoding="UTF-8" standalone="yes"?>
<Relationships xmlns="http://schemas.openxmlformats.org/package/2006/relationships"><Relationship Id="rId2" Type="http://schemas.openxmlformats.org/officeDocument/2006/relationships/image" Target="../media/image4.png"/><Relationship Id="rId1" Type="http://schemas.openxmlformats.org/officeDocument/2006/relationships/slideMaster" Target="../slideMasters/slideMaster5.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5.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62.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63.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64.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65.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66.xml.rels><?xml version="1.0" encoding="UTF-8" standalone="yes"?>
<Relationships xmlns="http://schemas.openxmlformats.org/package/2006/relationships"><Relationship Id="rId3" Type="http://schemas.openxmlformats.org/officeDocument/2006/relationships/image" Target="../media/image7.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67.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68.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69.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5.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77.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7.png"/></Relationships>
</file>

<file path=ppt/slideLayouts/_rels/slideLayout78.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9.png"/><Relationship Id="rId1" Type="http://schemas.openxmlformats.org/officeDocument/2006/relationships/slideMaster" Target="../slideMasters/slideMaster6.xml"/><Relationship Id="rId4" Type="http://schemas.openxmlformats.org/officeDocument/2006/relationships/image" Target="../media/image5.jpg"/></Relationships>
</file>

<file path=ppt/slideLayouts/_rels/slideLayout79.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jpg"/><Relationship Id="rId1" Type="http://schemas.openxmlformats.org/officeDocument/2006/relationships/slideMaster" Target="../slideMasters/slideMaster6.xml"/><Relationship Id="rId4" Type="http://schemas.openxmlformats.org/officeDocument/2006/relationships/image" Target="../media/image13.png"/></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6.xml"/></Relationships>
</file>

<file path=ppt/slideLayouts/_rels/slideLayout81.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6.xml"/><Relationship Id="rId4" Type="http://schemas.openxmlformats.org/officeDocument/2006/relationships/image" Target="../media/image6.png"/></Relationships>
</file>

<file path=ppt/slideLayouts/_rels/slideLayout82.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83.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8.png"/><Relationship Id="rId1" Type="http://schemas.openxmlformats.org/officeDocument/2006/relationships/slideMaster" Target="../slideMasters/slideMaster6.xml"/><Relationship Id="rId4" Type="http://schemas.openxmlformats.org/officeDocument/2006/relationships/image" Target="../media/image6.png"/></Relationships>
</file>

<file path=ppt/slideLayouts/_rels/slideLayout84.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7.png"/></Relationships>
</file>

<file path=ppt/slideLayouts/_rels/slideLayout85.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86.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6.xml"/></Relationships>
</file>

<file path=ppt/slideLayouts/_rels/slideLayout87.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6.xml"/></Relationships>
</file>

<file path=ppt/slideLayouts/_rels/slideLayout88.xml.rels><?xml version="1.0" encoding="UTF-8" standalone="yes"?>
<Relationships xmlns="http://schemas.openxmlformats.org/package/2006/relationships"><Relationship Id="rId3" Type="http://schemas.openxmlformats.org/officeDocument/2006/relationships/image" Target="../media/image9.pn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89.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11.jp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3" Type="http://schemas.openxmlformats.org/officeDocument/2006/relationships/image" Target="../media/image5.jpg"/><Relationship Id="rId2" Type="http://schemas.openxmlformats.org/officeDocument/2006/relationships/image" Target="../media/image9.png"/><Relationship Id="rId1" Type="http://schemas.openxmlformats.org/officeDocument/2006/relationships/slideMaster" Target="../slideMasters/slideMaster6.xml"/><Relationship Id="rId4" Type="http://schemas.openxmlformats.org/officeDocument/2006/relationships/image" Target="../media/image8.png"/></Relationships>
</file>

<file path=ppt/slideLayouts/_rels/slideLayout91.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14.jpg"/><Relationship Id="rId1" Type="http://schemas.openxmlformats.org/officeDocument/2006/relationships/slideMaster" Target="../slideMasters/slideMaster6.xml"/><Relationship Id="rId5" Type="http://schemas.openxmlformats.org/officeDocument/2006/relationships/image" Target="../media/image5.jpg"/><Relationship Id="rId4" Type="http://schemas.openxmlformats.org/officeDocument/2006/relationships/image" Target="../media/image10.jpg"/></Relationships>
</file>

<file path=ppt/slideLayouts/_rels/slideLayout92.xml.rels><?xml version="1.0" encoding="UTF-8" standalone="yes"?>
<Relationships xmlns="http://schemas.openxmlformats.org/package/2006/relationships"><Relationship Id="rId3" Type="http://schemas.openxmlformats.org/officeDocument/2006/relationships/image" Target="../media/image10.jpg"/><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93.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image" Target="../media/image5.jpg"/><Relationship Id="rId1" Type="http://schemas.openxmlformats.org/officeDocument/2006/relationships/slideMaster" Target="../slideMasters/slideMaster6.xml"/><Relationship Id="rId4" Type="http://schemas.openxmlformats.org/officeDocument/2006/relationships/image" Target="../media/image11.jpg"/></Relationships>
</file>

<file path=ppt/slideLayouts/_rels/slideLayout94.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95.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96.xml.rels><?xml version="1.0" encoding="UTF-8" standalone="yes"?>
<Relationships xmlns="http://schemas.openxmlformats.org/package/2006/relationships"><Relationship Id="rId2" Type="http://schemas.openxmlformats.org/officeDocument/2006/relationships/image" Target="../media/image5.jpg"/><Relationship Id="rId1" Type="http://schemas.openxmlformats.org/officeDocument/2006/relationships/slideMaster" Target="../slideMasters/slideMaster6.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4"/>
            <a:ext cx="7772400" cy="1470025"/>
          </a:xfrm>
        </p:spPr>
        <p:txBody>
          <a:bodyPr/>
          <a:lstStyle>
            <a:lvl1pPr>
              <a:defRPr>
                <a:latin typeface="Arial" pitchFamily="34" charset="0"/>
              </a:defRPr>
            </a:lvl1pPr>
          </a:lstStyle>
          <a:p>
            <a:r>
              <a:rPr kumimoji="1" lang="en-US" altLang="ja-JP"/>
              <a:t>Click to edit Master title style</a:t>
            </a:r>
            <a:endParaRPr kumimoji="1" lang="ja-JP" alt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Arial"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en-US" altLang="ja-JP"/>
              <a:t>Click to edit Master subtitle style</a:t>
            </a:r>
            <a:endParaRPr kumimoji="1" lang="ja-JP" altLang="en-US"/>
          </a:p>
        </p:txBody>
      </p:sp>
      <p:sp>
        <p:nvSpPr>
          <p:cNvPr id="4" name="Date Placeholder 3"/>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lvl1pPr>
              <a:defRPr>
                <a:latin typeface="Arial" pitchFamily="34" charset="0"/>
              </a:defRPr>
            </a:lvl1pPr>
          </a:lstStyle>
          <a:p>
            <a:endParaRPr lang="ja-JP" alt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284863551"/>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kumimoji="1" lang="en-US" altLang="ja-JP"/>
              <a:t>Click to edit Master title style</a:t>
            </a:r>
            <a:endParaRPr kumimoji="1" lang="ja-JP" altLang="en-US"/>
          </a:p>
        </p:txBody>
      </p:sp>
      <p:sp>
        <p:nvSpPr>
          <p:cNvPr id="3" name="Vertical Text Placeholder 2"/>
          <p:cNvSpPr>
            <a:spLocks noGrp="1"/>
          </p:cNvSpPr>
          <p:nvPr>
            <p:ph type="body" orient="vert" idx="1"/>
          </p:nvPr>
        </p:nvSpPr>
        <p:spPr/>
        <p:txBody>
          <a:bodyPr vert="eaVert"/>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4" name="Date Placeholder 3"/>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lvl1pPr>
              <a:defRPr>
                <a:latin typeface="Arial" pitchFamily="34" charset="0"/>
              </a:defRPr>
            </a:lvl1pPr>
          </a:lstStyle>
          <a:p>
            <a:endParaRPr lang="ja-JP" alt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254419574"/>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kumimoji="1" lang="en-US" altLang="ja-JP"/>
              <a:t>Click to edit Master title style</a:t>
            </a:r>
            <a:endParaRPr kumimoji="1" lang="ja-JP" altLang="en-US"/>
          </a:p>
        </p:txBody>
      </p:sp>
      <p:sp>
        <p:nvSpPr>
          <p:cNvPr id="3" name="Content Placeholder 2"/>
          <p:cNvSpPr>
            <a:spLocks noGrp="1"/>
          </p:cNvSpPr>
          <p:nvPr>
            <p:ph idx="1"/>
          </p:nvPr>
        </p:nvSpPr>
        <p:spPr/>
        <p:txBody>
          <a:body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4" name="Date Placeholder 3"/>
          <p:cNvSpPr>
            <a:spLocks noGrp="1"/>
          </p:cNvSpPr>
          <p:nvPr>
            <p:ph type="dt" sz="half" idx="10"/>
          </p:nvPr>
        </p:nvSpPr>
        <p:spPr>
          <a:xfrm>
            <a:off x="457200" y="6356354"/>
            <a:ext cx="2133600" cy="365125"/>
          </a:xfrm>
          <a:prstGeom prst="rect">
            <a:avLst/>
          </a:prstGeom>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p>
            <a:endParaRPr lang="ja-JP" altLang="en-US"/>
          </a:p>
        </p:txBody>
      </p:sp>
      <p:sp>
        <p:nvSpPr>
          <p:cNvPr id="6" name="Slide Number Placeholder 5"/>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949301436"/>
      </p:ext>
    </p:extLst>
  </p:cSld>
  <p:clrMapOvr>
    <a:masterClrMapping/>
  </p:clrMapOvr>
</p:sldLayout>
</file>

<file path=ppt/slideLayouts/slideLayout101.xml><?xml version="1.0" encoding="utf-8"?>
<p:sldLayout xmlns:a="http://schemas.openxmlformats.org/drawingml/2006/main" xmlns:r="http://schemas.openxmlformats.org/officeDocument/2006/relationships" xmlns:p="http://schemas.openxmlformats.org/presentationml/2006/main" preserve="1" userDrawn="1">
  <p:cSld name="Nothin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0696433"/>
      </p:ext>
    </p:extLst>
  </p:cSld>
  <p:clrMapOvr>
    <a:masterClrMapping/>
  </p:clrMapOvr>
</p:sldLayout>
</file>

<file path=ppt/slideLayouts/slideLayout102.xml><?xml version="1.0" encoding="utf-8"?>
<p:sldLayout xmlns:a="http://schemas.openxmlformats.org/drawingml/2006/main" xmlns:r="http://schemas.openxmlformats.org/officeDocument/2006/relationships" xmlns:p="http://schemas.openxmlformats.org/presentationml/2006/main" preserve="1" userDrawn="1">
  <p:cSld name="Page Number Only">
    <p:spTree>
      <p:nvGrpSpPr>
        <p:cNvPr id="1" name=""/>
        <p:cNvGrpSpPr/>
        <p:nvPr/>
      </p:nvGrpSpPr>
      <p:grpSpPr>
        <a:xfrm>
          <a:off x="0" y="0"/>
          <a:ext cx="0" cy="0"/>
          <a:chOff x="0" y="0"/>
          <a:chExt cx="0" cy="0"/>
        </a:xfrm>
      </p:grpSpPr>
      <p:grpSp>
        <p:nvGrpSpPr>
          <p:cNvPr id="2" name="グループ化 1"/>
          <p:cNvGrpSpPr/>
          <p:nvPr userDrawn="1"/>
        </p:nvGrpSpPr>
        <p:grpSpPr>
          <a:xfrm>
            <a:off x="8387761" y="226118"/>
            <a:ext cx="575232" cy="767111"/>
            <a:chOff x="7418859" y="2569953"/>
            <a:chExt cx="934639" cy="934639"/>
          </a:xfrm>
        </p:grpSpPr>
        <p:sp>
          <p:nvSpPr>
            <p:cNvPr id="3" name="涙形 2"/>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涙形 3"/>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4039136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103.xml><?xml version="1.0" encoding="utf-8"?>
<p:sldLayout xmlns:a="http://schemas.openxmlformats.org/drawingml/2006/main" xmlns:r="http://schemas.openxmlformats.org/officeDocument/2006/relationships" xmlns:p="http://schemas.openxmlformats.org/presentationml/2006/main" preserve="1" userDrawn="1">
  <p:cSld name="Year">
    <p:spTree>
      <p:nvGrpSpPr>
        <p:cNvPr id="1" name=""/>
        <p:cNvGrpSpPr/>
        <p:nvPr/>
      </p:nvGrpSpPr>
      <p:grpSpPr>
        <a:xfrm>
          <a:off x="0" y="0"/>
          <a:ext cx="0" cy="0"/>
          <a:chOff x="0" y="0"/>
          <a:chExt cx="0" cy="0"/>
        </a:xfrm>
      </p:grpSpPr>
      <p:sp>
        <p:nvSpPr>
          <p:cNvPr id="7" name="テキスト プレースホルダー 6"/>
          <p:cNvSpPr>
            <a:spLocks noGrp="1"/>
          </p:cNvSpPr>
          <p:nvPr>
            <p:ph type="body" sz="quarter" idx="10" hasCustomPrompt="1"/>
          </p:nvPr>
        </p:nvSpPr>
        <p:spPr>
          <a:xfrm>
            <a:off x="2633211" y="1902796"/>
            <a:ext cx="955533" cy="3303075"/>
          </a:xfrm>
          <a:prstGeom prst="rect">
            <a:avLst/>
          </a:prstGeom>
        </p:spPr>
        <p:txBody>
          <a:bodyPr lIns="51189" tIns="25595" rIns="51189" bIns="25595"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8" name="テキスト プレースホルダー 6"/>
          <p:cNvSpPr>
            <a:spLocks noGrp="1"/>
          </p:cNvSpPr>
          <p:nvPr>
            <p:ph type="body" sz="quarter" idx="11" hasCustomPrompt="1"/>
          </p:nvPr>
        </p:nvSpPr>
        <p:spPr>
          <a:xfrm>
            <a:off x="3588769" y="1902796"/>
            <a:ext cx="955533" cy="3303075"/>
          </a:xfrm>
          <a:prstGeom prst="rect">
            <a:avLst/>
          </a:prstGeom>
        </p:spPr>
        <p:txBody>
          <a:bodyPr lIns="51189" tIns="25595" rIns="51189" bIns="25595"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9" name="テキスト プレースホルダー 6"/>
          <p:cNvSpPr>
            <a:spLocks noGrp="1"/>
          </p:cNvSpPr>
          <p:nvPr>
            <p:ph type="body" sz="quarter" idx="12" hasCustomPrompt="1"/>
          </p:nvPr>
        </p:nvSpPr>
        <p:spPr>
          <a:xfrm>
            <a:off x="4544321" y="1902796"/>
            <a:ext cx="955533" cy="3303075"/>
          </a:xfrm>
          <a:prstGeom prst="rect">
            <a:avLst/>
          </a:prstGeom>
        </p:spPr>
        <p:txBody>
          <a:bodyPr lIns="51189" tIns="25595" rIns="51189" bIns="25595"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0" name="テキスト プレースホルダー 6"/>
          <p:cNvSpPr>
            <a:spLocks noGrp="1"/>
          </p:cNvSpPr>
          <p:nvPr>
            <p:ph type="body" sz="quarter" idx="13" hasCustomPrompt="1"/>
          </p:nvPr>
        </p:nvSpPr>
        <p:spPr>
          <a:xfrm>
            <a:off x="5499880" y="1902796"/>
            <a:ext cx="955533" cy="3303075"/>
          </a:xfrm>
          <a:prstGeom prst="rect">
            <a:avLst/>
          </a:prstGeom>
        </p:spPr>
        <p:txBody>
          <a:bodyPr lIns="51189" tIns="25595" rIns="51189" bIns="25595"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4" name="テキスト ボックス 13"/>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21" name="テキスト ボックス 20"/>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23" name="テキスト ボックス 22"/>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24" name="テキスト ボックス 23"/>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25" name="テキスト ボックス 24"/>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26" name="テキスト ボックス 25"/>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27" name="テキスト ボックス 26"/>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28" name="テキスト ボックス 27"/>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29" name="テキスト ボックス 28"/>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30" name="テキスト ボックス 29"/>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31" name="テキスト ボックス 30"/>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32" name="テキスト ボックス 31"/>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33" name="テキスト ボックス 32"/>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34" name="テキスト ボックス 33"/>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35" name="テキスト ボックス 34"/>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36" name="テキスト ボックス 35"/>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37" name="テキスト ボックス 36"/>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38" name="テキスト ボックス 37"/>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0" name="テキスト ボックス 39"/>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41" name="テキスト ボックス 40"/>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42" name="テキスト ボックス 41"/>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43" name="テキスト ボックス 42"/>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44" name="テキスト ボックス 43"/>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45" name="テキスト ボックス 44"/>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6" name="テキスト ボックス 45"/>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47" name="テキスト ボックス 46"/>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48" name="テキスト ボックス 47"/>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49" name="テキスト ボックス 48"/>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50" name="テキスト ボックス 49"/>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51" name="テキスト ボックス 50"/>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52" name="テキスト ボックス 51"/>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53" name="テキスト ボックス 52"/>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54" name="テキスト ボックス 53"/>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55" name="テキスト ボックス 54"/>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56" name="テキスト ボックス 55"/>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57" name="テキスト ボックス 56"/>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60" name="テキスト プレースホルダー 59"/>
          <p:cNvSpPr>
            <a:spLocks noGrp="1"/>
          </p:cNvSpPr>
          <p:nvPr>
            <p:ph type="body" sz="quarter" idx="14" hasCustomPrompt="1"/>
          </p:nvPr>
        </p:nvSpPr>
        <p:spPr>
          <a:xfrm>
            <a:off x="0" y="2"/>
            <a:ext cx="9144000" cy="2247900"/>
          </a:xfrm>
          <a:prstGeom prst="rect">
            <a:avLst/>
          </a:prstGeom>
          <a:blipFill dpi="0" rotWithShape="1">
            <a:blip r:embed="rId3"/>
            <a:srcRect/>
            <a:tile tx="0" ty="0" sx="100000" sy="100000" flip="none" algn="tl"/>
          </a:blipFill>
        </p:spPr>
        <p:txBody>
          <a:bodyPr lIns="51189" tIns="25595" rIns="51189" bIns="25595"/>
          <a:lstStyle/>
          <a:p>
            <a:pPr lvl="0"/>
            <a:r>
              <a:rPr kumimoji="1" lang="en-US" altLang="ja-JP" dirty="0"/>
              <a:t> </a:t>
            </a:r>
            <a:endParaRPr kumimoji="1" lang="ja-JP" altLang="en-US" dirty="0"/>
          </a:p>
        </p:txBody>
      </p:sp>
      <p:sp>
        <p:nvSpPr>
          <p:cNvPr id="61" name="テキスト プレースホルダー 59"/>
          <p:cNvSpPr>
            <a:spLocks noGrp="1"/>
          </p:cNvSpPr>
          <p:nvPr>
            <p:ph type="body" sz="quarter" idx="15" hasCustomPrompt="1"/>
          </p:nvPr>
        </p:nvSpPr>
        <p:spPr>
          <a:xfrm>
            <a:off x="0" y="4610102"/>
            <a:ext cx="9144000" cy="2247900"/>
          </a:xfrm>
          <a:prstGeom prst="rect">
            <a:avLst/>
          </a:prstGeom>
          <a:blipFill dpi="0" rotWithShape="1">
            <a:blip r:embed="rId3"/>
            <a:srcRect/>
            <a:tile tx="0" ty="0" sx="100000" sy="100000" flip="none" algn="tl"/>
          </a:blipFill>
        </p:spPr>
        <p:txBody>
          <a:bodyPr lIns="51189" tIns="25595" rIns="51189" bIns="25595"/>
          <a:lstStyle/>
          <a:p>
            <a:pPr lvl="0"/>
            <a:r>
              <a:rPr kumimoji="1" lang="en-US" altLang="ja-JP" dirty="0"/>
              <a:t> </a:t>
            </a:r>
            <a:endParaRPr kumimoji="1" lang="ja-JP" altLang="en-US" dirty="0"/>
          </a:p>
        </p:txBody>
      </p:sp>
      <p:sp>
        <p:nvSpPr>
          <p:cNvPr id="58" name="テキスト プレースホルダー 5"/>
          <p:cNvSpPr>
            <a:spLocks noGrp="1"/>
          </p:cNvSpPr>
          <p:nvPr>
            <p:ph type="body" sz="quarter" idx="16" hasCustomPrompt="1"/>
          </p:nvPr>
        </p:nvSpPr>
        <p:spPr>
          <a:xfrm>
            <a:off x="809995" y="1275146"/>
            <a:ext cx="4124800" cy="965199"/>
          </a:xfrm>
          <a:prstGeom prst="rect">
            <a:avLst/>
          </a:prstGeom>
        </p:spPr>
        <p:txBody>
          <a:bodyPr lIns="51189" tIns="25595" rIns="51189" bIns="25595" anchor="b">
            <a:noAutofit/>
          </a:bodyPr>
          <a:lstStyle>
            <a:lvl1pPr algn="ctr">
              <a:defRPr sz="40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17" hasCustomPrompt="1"/>
          </p:nvPr>
        </p:nvSpPr>
        <p:spPr>
          <a:xfrm>
            <a:off x="4572000" y="4973560"/>
            <a:ext cx="4003376" cy="1238552"/>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63" name="テキスト プレースホルダー 5"/>
          <p:cNvSpPr>
            <a:spLocks noGrp="1"/>
          </p:cNvSpPr>
          <p:nvPr>
            <p:ph type="body" sz="quarter" idx="18" hasCustomPrompt="1"/>
          </p:nvPr>
        </p:nvSpPr>
        <p:spPr>
          <a:xfrm>
            <a:off x="4601030" y="4823579"/>
            <a:ext cx="1972807" cy="72000"/>
          </a:xfrm>
          <a:prstGeom prst="rect">
            <a:avLst/>
          </a:prstGeom>
          <a:blipFill>
            <a:blip r:embed="rId2"/>
            <a:tile tx="0" ty="0" sx="100000" sy="100000" flip="none" algn="tl"/>
          </a:blipFill>
          <a:effectLst>
            <a:innerShdw blurRad="114300">
              <a:prstClr val="black"/>
            </a:innerShdw>
          </a:effectLst>
        </p:spPr>
        <p:txBody>
          <a:bodyPr lIns="51189" tIns="25595" rIns="51189" bIns="25595"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Tree>
    <p:extLst>
      <p:ext uri="{BB962C8B-B14F-4D97-AF65-F5344CB8AC3E}">
        <p14:creationId xmlns:p14="http://schemas.microsoft.com/office/powerpoint/2010/main" val="1936715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afterEffect">
                                  <p:stCondLst>
                                    <p:cond delay="0"/>
                                  </p:stCondLst>
                                  <p:iterate type="lt">
                                    <p:tmPct val="5000"/>
                                  </p:iterate>
                                  <p:childTnLst>
                                    <p:set>
                                      <p:cBhvr>
                                        <p:cTn id="6" dur="1" fill="hold">
                                          <p:stCondLst>
                                            <p:cond delay="0"/>
                                          </p:stCondLst>
                                        </p:cTn>
                                        <p:tgtEl>
                                          <p:spTgt spid="58">
                                            <p:txEl>
                                              <p:pRg st="0" end="0"/>
                                            </p:txEl>
                                          </p:spTgt>
                                        </p:tgtEl>
                                        <p:attrNameLst>
                                          <p:attrName>style.visibility</p:attrName>
                                        </p:attrNameLst>
                                      </p:cBhvr>
                                      <p:to>
                                        <p:strVal val="visible"/>
                                      </p:to>
                                    </p:set>
                                    <p:anim calcmode="lin" valueType="num">
                                      <p:cBhvr additive="base">
                                        <p:cTn id="7" dur="10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58">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35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20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400"/>
                                  </p:stCondLst>
                                  <p:childTnLst>
                                    <p:set>
                                      <p:cBhvr>
                                        <p:cTn id="19" dur="1" fill="hold">
                                          <p:stCondLst>
                                            <p:cond delay="0"/>
                                          </p:stCondLst>
                                        </p:cTn>
                                        <p:tgtEl>
                                          <p:spTgt spid="23"/>
                                        </p:tgtEl>
                                        <p:attrNameLst>
                                          <p:attrName>style.visibility</p:attrName>
                                        </p:attrNameLst>
                                      </p:cBhvr>
                                      <p:to>
                                        <p:strVal val="visible"/>
                                      </p:to>
                                    </p:set>
                                    <p:anim calcmode="lin" valueType="num">
                                      <p:cBhvr additive="base">
                                        <p:cTn id="20" dur="500" fill="hold"/>
                                        <p:tgtEl>
                                          <p:spTgt spid="23"/>
                                        </p:tgtEl>
                                        <p:attrNameLst>
                                          <p:attrName>ppt_x</p:attrName>
                                        </p:attrNameLst>
                                      </p:cBhvr>
                                      <p:tavLst>
                                        <p:tav tm="0">
                                          <p:val>
                                            <p:strVal val="#ppt_x"/>
                                          </p:val>
                                        </p:tav>
                                        <p:tav tm="100000">
                                          <p:val>
                                            <p:strVal val="#ppt_x"/>
                                          </p:val>
                                        </p:tav>
                                      </p:tavLst>
                                    </p:anim>
                                    <p:anim calcmode="lin" valueType="num">
                                      <p:cBhvr additive="base">
                                        <p:cTn id="21" dur="500" fill="hold"/>
                                        <p:tgtEl>
                                          <p:spTgt spid="23"/>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60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fill="hold"/>
                                        <p:tgtEl>
                                          <p:spTgt spid="24"/>
                                        </p:tgtEl>
                                        <p:attrNameLst>
                                          <p:attrName>ppt_x</p:attrName>
                                        </p:attrNameLst>
                                      </p:cBhvr>
                                      <p:tavLst>
                                        <p:tav tm="0">
                                          <p:val>
                                            <p:strVal val="#ppt_x"/>
                                          </p:val>
                                        </p:tav>
                                        <p:tav tm="100000">
                                          <p:val>
                                            <p:strVal val="#ppt_x"/>
                                          </p:val>
                                        </p:tav>
                                      </p:tavLst>
                                    </p:anim>
                                    <p:anim calcmode="lin" valueType="num">
                                      <p:cBhvr additive="base">
                                        <p:cTn id="25" dur="500" fill="hold"/>
                                        <p:tgtEl>
                                          <p:spTgt spid="24"/>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80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500" fill="hold"/>
                                        <p:tgtEl>
                                          <p:spTgt spid="25"/>
                                        </p:tgtEl>
                                        <p:attrNameLst>
                                          <p:attrName>ppt_x</p:attrName>
                                        </p:attrNameLst>
                                      </p:cBhvr>
                                      <p:tavLst>
                                        <p:tav tm="0">
                                          <p:val>
                                            <p:strVal val="#ppt_x"/>
                                          </p:val>
                                        </p:tav>
                                        <p:tav tm="100000">
                                          <p:val>
                                            <p:strVal val="#ppt_x"/>
                                          </p:val>
                                        </p:tav>
                                      </p:tavLst>
                                    </p:anim>
                                    <p:anim calcmode="lin" valueType="num">
                                      <p:cBhvr additive="base">
                                        <p:cTn id="29" dur="500" fill="hold"/>
                                        <p:tgtEl>
                                          <p:spTgt spid="25"/>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1000"/>
                                  </p:stCondLst>
                                  <p:childTnLst>
                                    <p:set>
                                      <p:cBhvr>
                                        <p:cTn id="31" dur="1" fill="hold">
                                          <p:stCondLst>
                                            <p:cond delay="0"/>
                                          </p:stCondLst>
                                        </p:cTn>
                                        <p:tgtEl>
                                          <p:spTgt spid="26"/>
                                        </p:tgtEl>
                                        <p:attrNameLst>
                                          <p:attrName>style.visibility</p:attrName>
                                        </p:attrNameLst>
                                      </p:cBhvr>
                                      <p:to>
                                        <p:strVal val="visible"/>
                                      </p:to>
                                    </p:set>
                                    <p:anim calcmode="lin" valueType="num">
                                      <p:cBhvr additive="base">
                                        <p:cTn id="32" dur="500" fill="hold"/>
                                        <p:tgtEl>
                                          <p:spTgt spid="26"/>
                                        </p:tgtEl>
                                        <p:attrNameLst>
                                          <p:attrName>ppt_x</p:attrName>
                                        </p:attrNameLst>
                                      </p:cBhvr>
                                      <p:tavLst>
                                        <p:tav tm="0">
                                          <p:val>
                                            <p:strVal val="#ppt_x"/>
                                          </p:val>
                                        </p:tav>
                                        <p:tav tm="100000">
                                          <p:val>
                                            <p:strVal val="#ppt_x"/>
                                          </p:val>
                                        </p:tav>
                                      </p:tavLst>
                                    </p:anim>
                                    <p:anim calcmode="lin" valueType="num">
                                      <p:cBhvr additive="base">
                                        <p:cTn id="33" dur="500" fill="hold"/>
                                        <p:tgtEl>
                                          <p:spTgt spid="26"/>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1200"/>
                                  </p:stCondLst>
                                  <p:childTnLst>
                                    <p:set>
                                      <p:cBhvr>
                                        <p:cTn id="35" dur="1" fill="hold">
                                          <p:stCondLst>
                                            <p:cond delay="0"/>
                                          </p:stCondLst>
                                        </p:cTn>
                                        <p:tgtEl>
                                          <p:spTgt spid="27"/>
                                        </p:tgtEl>
                                        <p:attrNameLst>
                                          <p:attrName>style.visibility</p:attrName>
                                        </p:attrNameLst>
                                      </p:cBhvr>
                                      <p:to>
                                        <p:strVal val="visible"/>
                                      </p:to>
                                    </p:set>
                                    <p:anim calcmode="lin" valueType="num">
                                      <p:cBhvr additive="base">
                                        <p:cTn id="36" dur="500" fill="hold"/>
                                        <p:tgtEl>
                                          <p:spTgt spid="27"/>
                                        </p:tgtEl>
                                        <p:attrNameLst>
                                          <p:attrName>ppt_x</p:attrName>
                                        </p:attrNameLst>
                                      </p:cBhvr>
                                      <p:tavLst>
                                        <p:tav tm="0">
                                          <p:val>
                                            <p:strVal val="#ppt_x"/>
                                          </p:val>
                                        </p:tav>
                                        <p:tav tm="100000">
                                          <p:val>
                                            <p:strVal val="#ppt_x"/>
                                          </p:val>
                                        </p:tav>
                                      </p:tavLst>
                                    </p:anim>
                                    <p:anim calcmode="lin" valueType="num">
                                      <p:cBhvr additive="base">
                                        <p:cTn id="37" dur="500" fill="hold"/>
                                        <p:tgtEl>
                                          <p:spTgt spid="27"/>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1400"/>
                                  </p:stCondLst>
                                  <p:childTnLst>
                                    <p:set>
                                      <p:cBhvr>
                                        <p:cTn id="39" dur="1" fill="hold">
                                          <p:stCondLst>
                                            <p:cond delay="0"/>
                                          </p:stCondLst>
                                        </p:cTn>
                                        <p:tgtEl>
                                          <p:spTgt spid="28"/>
                                        </p:tgtEl>
                                        <p:attrNameLst>
                                          <p:attrName>style.visibility</p:attrName>
                                        </p:attrNameLst>
                                      </p:cBhvr>
                                      <p:to>
                                        <p:strVal val="visible"/>
                                      </p:to>
                                    </p:set>
                                    <p:anim calcmode="lin" valueType="num">
                                      <p:cBhvr additive="base">
                                        <p:cTn id="40" dur="500" fill="hold"/>
                                        <p:tgtEl>
                                          <p:spTgt spid="28"/>
                                        </p:tgtEl>
                                        <p:attrNameLst>
                                          <p:attrName>ppt_x</p:attrName>
                                        </p:attrNameLst>
                                      </p:cBhvr>
                                      <p:tavLst>
                                        <p:tav tm="0">
                                          <p:val>
                                            <p:strVal val="#ppt_x"/>
                                          </p:val>
                                        </p:tav>
                                        <p:tav tm="100000">
                                          <p:val>
                                            <p:strVal val="#ppt_x"/>
                                          </p:val>
                                        </p:tav>
                                      </p:tavLst>
                                    </p:anim>
                                    <p:anim calcmode="lin" valueType="num">
                                      <p:cBhvr additive="base">
                                        <p:cTn id="41" dur="500" fill="hold"/>
                                        <p:tgtEl>
                                          <p:spTgt spid="28"/>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1600"/>
                                  </p:stCondLst>
                                  <p:childTnLst>
                                    <p:set>
                                      <p:cBhvr>
                                        <p:cTn id="43" dur="1" fill="hold">
                                          <p:stCondLst>
                                            <p:cond delay="0"/>
                                          </p:stCondLst>
                                        </p:cTn>
                                        <p:tgtEl>
                                          <p:spTgt spid="29"/>
                                        </p:tgtEl>
                                        <p:attrNameLst>
                                          <p:attrName>style.visibility</p:attrName>
                                        </p:attrNameLst>
                                      </p:cBhvr>
                                      <p:to>
                                        <p:strVal val="visible"/>
                                      </p:to>
                                    </p:set>
                                    <p:anim calcmode="lin" valueType="num">
                                      <p:cBhvr additive="base">
                                        <p:cTn id="44" dur="500" fill="hold"/>
                                        <p:tgtEl>
                                          <p:spTgt spid="29"/>
                                        </p:tgtEl>
                                        <p:attrNameLst>
                                          <p:attrName>ppt_x</p:attrName>
                                        </p:attrNameLst>
                                      </p:cBhvr>
                                      <p:tavLst>
                                        <p:tav tm="0">
                                          <p:val>
                                            <p:strVal val="#ppt_x"/>
                                          </p:val>
                                        </p:tav>
                                        <p:tav tm="100000">
                                          <p:val>
                                            <p:strVal val="#ppt_x"/>
                                          </p:val>
                                        </p:tav>
                                      </p:tavLst>
                                    </p:anim>
                                    <p:anim calcmode="lin" valueType="num">
                                      <p:cBhvr additive="base">
                                        <p:cTn id="45" dur="500" fill="hold"/>
                                        <p:tgtEl>
                                          <p:spTgt spid="29"/>
                                        </p:tgtEl>
                                        <p:attrNameLst>
                                          <p:attrName>ppt_y</p:attrName>
                                        </p:attrNameLst>
                                      </p:cBhvr>
                                      <p:tavLst>
                                        <p:tav tm="0">
                                          <p:val>
                                            <p:strVal val="1+#ppt_h/2"/>
                                          </p:val>
                                        </p:tav>
                                        <p:tav tm="100000">
                                          <p:val>
                                            <p:strVal val="#ppt_y"/>
                                          </p:val>
                                        </p:tav>
                                      </p:tavLst>
                                    </p:anim>
                                  </p:childTnLst>
                                </p:cTn>
                              </p:par>
                              <p:par>
                                <p:cTn id="46" presetID="2" presetClass="entr" presetSubtype="1"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500" fill="hold"/>
                                        <p:tgtEl>
                                          <p:spTgt spid="30"/>
                                        </p:tgtEl>
                                        <p:attrNameLst>
                                          <p:attrName>ppt_x</p:attrName>
                                        </p:attrNameLst>
                                      </p:cBhvr>
                                      <p:tavLst>
                                        <p:tav tm="0">
                                          <p:val>
                                            <p:strVal val="#ppt_x"/>
                                          </p:val>
                                        </p:tav>
                                        <p:tav tm="100000">
                                          <p:val>
                                            <p:strVal val="#ppt_x"/>
                                          </p:val>
                                        </p:tav>
                                      </p:tavLst>
                                    </p:anim>
                                    <p:anim calcmode="lin" valueType="num">
                                      <p:cBhvr additive="base">
                                        <p:cTn id="49" dur="500" fill="hold"/>
                                        <p:tgtEl>
                                          <p:spTgt spid="30"/>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40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ppt_x"/>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600"/>
                                  </p:stCondLst>
                                  <p:childTnLst>
                                    <p:set>
                                      <p:cBhvr>
                                        <p:cTn id="59" dur="1" fill="hold">
                                          <p:stCondLst>
                                            <p:cond delay="0"/>
                                          </p:stCondLst>
                                        </p:cTn>
                                        <p:tgtEl>
                                          <p:spTgt spid="33"/>
                                        </p:tgtEl>
                                        <p:attrNameLst>
                                          <p:attrName>style.visibility</p:attrName>
                                        </p:attrNameLst>
                                      </p:cBhvr>
                                      <p:to>
                                        <p:strVal val="visible"/>
                                      </p:to>
                                    </p:set>
                                    <p:anim calcmode="lin" valueType="num">
                                      <p:cBhvr additive="base">
                                        <p:cTn id="60" dur="500" fill="hold"/>
                                        <p:tgtEl>
                                          <p:spTgt spid="33"/>
                                        </p:tgtEl>
                                        <p:attrNameLst>
                                          <p:attrName>ppt_x</p:attrName>
                                        </p:attrNameLst>
                                      </p:cBhvr>
                                      <p:tavLst>
                                        <p:tav tm="0">
                                          <p:val>
                                            <p:strVal val="#ppt_x"/>
                                          </p:val>
                                        </p:tav>
                                        <p:tav tm="100000">
                                          <p:val>
                                            <p:strVal val="#ppt_x"/>
                                          </p:val>
                                        </p:tav>
                                      </p:tavLst>
                                    </p:anim>
                                    <p:anim calcmode="lin" valueType="num">
                                      <p:cBhvr additive="base">
                                        <p:cTn id="61" dur="500" fill="hold"/>
                                        <p:tgtEl>
                                          <p:spTgt spid="3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800"/>
                                  </p:stCondLst>
                                  <p:childTnLst>
                                    <p:set>
                                      <p:cBhvr>
                                        <p:cTn id="63" dur="1" fill="hold">
                                          <p:stCondLst>
                                            <p:cond delay="0"/>
                                          </p:stCondLst>
                                        </p:cTn>
                                        <p:tgtEl>
                                          <p:spTgt spid="34"/>
                                        </p:tgtEl>
                                        <p:attrNameLst>
                                          <p:attrName>style.visibility</p:attrName>
                                        </p:attrNameLst>
                                      </p:cBhvr>
                                      <p:to>
                                        <p:strVal val="visible"/>
                                      </p:to>
                                    </p:set>
                                    <p:anim calcmode="lin" valueType="num">
                                      <p:cBhvr additive="base">
                                        <p:cTn id="64" dur="500" fill="hold"/>
                                        <p:tgtEl>
                                          <p:spTgt spid="34"/>
                                        </p:tgtEl>
                                        <p:attrNameLst>
                                          <p:attrName>ppt_x</p:attrName>
                                        </p:attrNameLst>
                                      </p:cBhvr>
                                      <p:tavLst>
                                        <p:tav tm="0">
                                          <p:val>
                                            <p:strVal val="#ppt_x"/>
                                          </p:val>
                                        </p:tav>
                                        <p:tav tm="100000">
                                          <p:val>
                                            <p:strVal val="#ppt_x"/>
                                          </p:val>
                                        </p:tav>
                                      </p:tavLst>
                                    </p:anim>
                                    <p:anim calcmode="lin" valueType="num">
                                      <p:cBhvr additive="base">
                                        <p:cTn id="65" dur="500" fill="hold"/>
                                        <p:tgtEl>
                                          <p:spTgt spid="34"/>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
                                  </p:stCondLst>
                                  <p:childTnLst>
                                    <p:set>
                                      <p:cBhvr>
                                        <p:cTn id="67" dur="1" fill="hold">
                                          <p:stCondLst>
                                            <p:cond delay="0"/>
                                          </p:stCondLst>
                                        </p:cTn>
                                        <p:tgtEl>
                                          <p:spTgt spid="35"/>
                                        </p:tgtEl>
                                        <p:attrNameLst>
                                          <p:attrName>style.visibility</p:attrName>
                                        </p:attrNameLst>
                                      </p:cBhvr>
                                      <p:to>
                                        <p:strVal val="visible"/>
                                      </p:to>
                                    </p:set>
                                    <p:anim calcmode="lin" valueType="num">
                                      <p:cBhvr additive="base">
                                        <p:cTn id="68" dur="500" fill="hold"/>
                                        <p:tgtEl>
                                          <p:spTgt spid="35"/>
                                        </p:tgtEl>
                                        <p:attrNameLst>
                                          <p:attrName>ppt_x</p:attrName>
                                        </p:attrNameLst>
                                      </p:cBhvr>
                                      <p:tavLst>
                                        <p:tav tm="0">
                                          <p:val>
                                            <p:strVal val="#ppt_x"/>
                                          </p:val>
                                        </p:tav>
                                        <p:tav tm="100000">
                                          <p:val>
                                            <p:strVal val="#ppt_x"/>
                                          </p:val>
                                        </p:tav>
                                      </p:tavLst>
                                    </p:anim>
                                    <p:anim calcmode="lin" valueType="num">
                                      <p:cBhvr additive="base">
                                        <p:cTn id="69" dur="500" fill="hold"/>
                                        <p:tgtEl>
                                          <p:spTgt spid="35"/>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20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fill="hold"/>
                                        <p:tgtEl>
                                          <p:spTgt spid="36"/>
                                        </p:tgtEl>
                                        <p:attrNameLst>
                                          <p:attrName>ppt_x</p:attrName>
                                        </p:attrNameLst>
                                      </p:cBhvr>
                                      <p:tavLst>
                                        <p:tav tm="0">
                                          <p:val>
                                            <p:strVal val="#ppt_x"/>
                                          </p:val>
                                        </p:tav>
                                        <p:tav tm="100000">
                                          <p:val>
                                            <p:strVal val="#ppt_x"/>
                                          </p:val>
                                        </p:tav>
                                      </p:tavLst>
                                    </p:anim>
                                    <p:anim calcmode="lin" valueType="num">
                                      <p:cBhvr additive="base">
                                        <p:cTn id="73" dur="500" fill="hold"/>
                                        <p:tgtEl>
                                          <p:spTgt spid="3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400"/>
                                  </p:stCondLst>
                                  <p:childTnLst>
                                    <p:set>
                                      <p:cBhvr>
                                        <p:cTn id="75" dur="1" fill="hold">
                                          <p:stCondLst>
                                            <p:cond delay="0"/>
                                          </p:stCondLst>
                                        </p:cTn>
                                        <p:tgtEl>
                                          <p:spTgt spid="37"/>
                                        </p:tgtEl>
                                        <p:attrNameLst>
                                          <p:attrName>style.visibility</p:attrName>
                                        </p:attrNameLst>
                                      </p:cBhvr>
                                      <p:to>
                                        <p:strVal val="visible"/>
                                      </p:to>
                                    </p:set>
                                    <p:anim calcmode="lin" valueType="num">
                                      <p:cBhvr additive="base">
                                        <p:cTn id="76" dur="500" fill="hold"/>
                                        <p:tgtEl>
                                          <p:spTgt spid="37"/>
                                        </p:tgtEl>
                                        <p:attrNameLst>
                                          <p:attrName>ppt_x</p:attrName>
                                        </p:attrNameLst>
                                      </p:cBhvr>
                                      <p:tavLst>
                                        <p:tav tm="0">
                                          <p:val>
                                            <p:strVal val="#ppt_x"/>
                                          </p:val>
                                        </p:tav>
                                        <p:tav tm="100000">
                                          <p:val>
                                            <p:strVal val="#ppt_x"/>
                                          </p:val>
                                        </p:tav>
                                      </p:tavLst>
                                    </p:anim>
                                    <p:anim calcmode="lin" valueType="num">
                                      <p:cBhvr additive="base">
                                        <p:cTn id="77" dur="500" fill="hold"/>
                                        <p:tgtEl>
                                          <p:spTgt spid="37"/>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600"/>
                                  </p:stCondLst>
                                  <p:childTnLst>
                                    <p:set>
                                      <p:cBhvr>
                                        <p:cTn id="79" dur="1" fill="hold">
                                          <p:stCondLst>
                                            <p:cond delay="0"/>
                                          </p:stCondLst>
                                        </p:cTn>
                                        <p:tgtEl>
                                          <p:spTgt spid="38"/>
                                        </p:tgtEl>
                                        <p:attrNameLst>
                                          <p:attrName>style.visibility</p:attrName>
                                        </p:attrNameLst>
                                      </p:cBhvr>
                                      <p:to>
                                        <p:strVal val="visible"/>
                                      </p:to>
                                    </p:set>
                                    <p:anim calcmode="lin" valueType="num">
                                      <p:cBhvr additive="base">
                                        <p:cTn id="80" dur="500" fill="hold"/>
                                        <p:tgtEl>
                                          <p:spTgt spid="38"/>
                                        </p:tgtEl>
                                        <p:attrNameLst>
                                          <p:attrName>ppt_x</p:attrName>
                                        </p:attrNameLst>
                                      </p:cBhvr>
                                      <p:tavLst>
                                        <p:tav tm="0">
                                          <p:val>
                                            <p:strVal val="#ppt_x"/>
                                          </p:val>
                                        </p:tav>
                                        <p:tav tm="100000">
                                          <p:val>
                                            <p:strVal val="#ppt_x"/>
                                          </p:val>
                                        </p:tav>
                                      </p:tavLst>
                                    </p:anim>
                                    <p:anim calcmode="lin" valueType="num">
                                      <p:cBhvr additive="base">
                                        <p:cTn id="81" dur="500" fill="hold"/>
                                        <p:tgtEl>
                                          <p:spTgt spid="38"/>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stCondLst>
                                    <p:cond delay="0"/>
                                  </p:stCondLst>
                                  <p:childTnLst>
                                    <p:set>
                                      <p:cBhvr>
                                        <p:cTn id="83" dur="1" fill="hold">
                                          <p:stCondLst>
                                            <p:cond delay="0"/>
                                          </p:stCondLst>
                                        </p:cTn>
                                        <p:tgtEl>
                                          <p:spTgt spid="40"/>
                                        </p:tgtEl>
                                        <p:attrNameLst>
                                          <p:attrName>style.visibility</p:attrName>
                                        </p:attrNameLst>
                                      </p:cBhvr>
                                      <p:to>
                                        <p:strVal val="visible"/>
                                      </p:to>
                                    </p:set>
                                    <p:anim calcmode="lin" valueType="num">
                                      <p:cBhvr additive="base">
                                        <p:cTn id="84" dur="500" fill="hold"/>
                                        <p:tgtEl>
                                          <p:spTgt spid="40"/>
                                        </p:tgtEl>
                                        <p:attrNameLst>
                                          <p:attrName>ppt_x</p:attrName>
                                        </p:attrNameLst>
                                      </p:cBhvr>
                                      <p:tavLst>
                                        <p:tav tm="0">
                                          <p:val>
                                            <p:strVal val="#ppt_x"/>
                                          </p:val>
                                        </p:tav>
                                        <p:tav tm="100000">
                                          <p:val>
                                            <p:strVal val="#ppt_x"/>
                                          </p:val>
                                        </p:tav>
                                      </p:tavLst>
                                    </p:anim>
                                    <p:anim calcmode="lin" valueType="num">
                                      <p:cBhvr additive="base">
                                        <p:cTn id="85" dur="500" fill="hold"/>
                                        <p:tgtEl>
                                          <p:spTgt spid="40"/>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20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500" fill="hold"/>
                                        <p:tgtEl>
                                          <p:spTgt spid="41"/>
                                        </p:tgtEl>
                                        <p:attrNameLst>
                                          <p:attrName>ppt_x</p:attrName>
                                        </p:attrNameLst>
                                      </p:cBhvr>
                                      <p:tavLst>
                                        <p:tav tm="0">
                                          <p:val>
                                            <p:strVal val="#ppt_x"/>
                                          </p:val>
                                        </p:tav>
                                        <p:tav tm="100000">
                                          <p:val>
                                            <p:strVal val="#ppt_x"/>
                                          </p:val>
                                        </p:tav>
                                      </p:tavLst>
                                    </p:anim>
                                    <p:anim calcmode="lin" valueType="num">
                                      <p:cBhvr additive="base">
                                        <p:cTn id="89" dur="500" fill="hold"/>
                                        <p:tgtEl>
                                          <p:spTgt spid="41"/>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400"/>
                                  </p:stCondLst>
                                  <p:childTnLst>
                                    <p:set>
                                      <p:cBhvr>
                                        <p:cTn id="91" dur="1" fill="hold">
                                          <p:stCondLst>
                                            <p:cond delay="0"/>
                                          </p:stCondLst>
                                        </p:cTn>
                                        <p:tgtEl>
                                          <p:spTgt spid="42"/>
                                        </p:tgtEl>
                                        <p:attrNameLst>
                                          <p:attrName>style.visibility</p:attrName>
                                        </p:attrNameLst>
                                      </p:cBhvr>
                                      <p:to>
                                        <p:strVal val="visible"/>
                                      </p:to>
                                    </p:set>
                                    <p:anim calcmode="lin" valueType="num">
                                      <p:cBhvr additive="base">
                                        <p:cTn id="92" dur="500" fill="hold"/>
                                        <p:tgtEl>
                                          <p:spTgt spid="42"/>
                                        </p:tgtEl>
                                        <p:attrNameLst>
                                          <p:attrName>ppt_x</p:attrName>
                                        </p:attrNameLst>
                                      </p:cBhvr>
                                      <p:tavLst>
                                        <p:tav tm="0">
                                          <p:val>
                                            <p:strVal val="#ppt_x"/>
                                          </p:val>
                                        </p:tav>
                                        <p:tav tm="100000">
                                          <p:val>
                                            <p:strVal val="#ppt_x"/>
                                          </p:val>
                                        </p:tav>
                                      </p:tavLst>
                                    </p:anim>
                                    <p:anim calcmode="lin" valueType="num">
                                      <p:cBhvr additive="base">
                                        <p:cTn id="93" dur="500" fill="hold"/>
                                        <p:tgtEl>
                                          <p:spTgt spid="42"/>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60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500" fill="hold"/>
                                        <p:tgtEl>
                                          <p:spTgt spid="43"/>
                                        </p:tgtEl>
                                        <p:attrNameLst>
                                          <p:attrName>ppt_x</p:attrName>
                                        </p:attrNameLst>
                                      </p:cBhvr>
                                      <p:tavLst>
                                        <p:tav tm="0">
                                          <p:val>
                                            <p:strVal val="#ppt_x"/>
                                          </p:val>
                                        </p:tav>
                                        <p:tav tm="100000">
                                          <p:val>
                                            <p:strVal val="#ppt_x"/>
                                          </p:val>
                                        </p:tav>
                                      </p:tavLst>
                                    </p:anim>
                                    <p:anim calcmode="lin" valueType="num">
                                      <p:cBhvr additive="base">
                                        <p:cTn id="97" dur="500" fill="hold"/>
                                        <p:tgtEl>
                                          <p:spTgt spid="43"/>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fill="hold"/>
                                        <p:tgtEl>
                                          <p:spTgt spid="45"/>
                                        </p:tgtEl>
                                        <p:attrNameLst>
                                          <p:attrName>ppt_x</p:attrName>
                                        </p:attrNameLst>
                                      </p:cBhvr>
                                      <p:tavLst>
                                        <p:tav tm="0">
                                          <p:val>
                                            <p:strVal val="#ppt_x"/>
                                          </p:val>
                                        </p:tav>
                                        <p:tav tm="100000">
                                          <p:val>
                                            <p:strVal val="#ppt_x"/>
                                          </p:val>
                                        </p:tav>
                                      </p:tavLst>
                                    </p:anim>
                                    <p:anim calcmode="lin" valueType="num">
                                      <p:cBhvr additive="base">
                                        <p:cTn id="105" dur="500" fill="hold"/>
                                        <p:tgtEl>
                                          <p:spTgt spid="45"/>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1200"/>
                                  </p:stCondLst>
                                  <p:childTnLst>
                                    <p:set>
                                      <p:cBhvr>
                                        <p:cTn id="107" dur="1" fill="hold">
                                          <p:stCondLst>
                                            <p:cond delay="0"/>
                                          </p:stCondLst>
                                        </p:cTn>
                                        <p:tgtEl>
                                          <p:spTgt spid="46"/>
                                        </p:tgtEl>
                                        <p:attrNameLst>
                                          <p:attrName>style.visibility</p:attrName>
                                        </p:attrNameLst>
                                      </p:cBhvr>
                                      <p:to>
                                        <p:strVal val="visible"/>
                                      </p:to>
                                    </p:set>
                                    <p:anim calcmode="lin" valueType="num">
                                      <p:cBhvr additive="base">
                                        <p:cTn id="108" dur="500" fill="hold"/>
                                        <p:tgtEl>
                                          <p:spTgt spid="46"/>
                                        </p:tgtEl>
                                        <p:attrNameLst>
                                          <p:attrName>ppt_x</p:attrName>
                                        </p:attrNameLst>
                                      </p:cBhvr>
                                      <p:tavLst>
                                        <p:tav tm="0">
                                          <p:val>
                                            <p:strVal val="#ppt_x"/>
                                          </p:val>
                                        </p:tav>
                                        <p:tav tm="100000">
                                          <p:val>
                                            <p:strVal val="#ppt_x"/>
                                          </p:val>
                                        </p:tav>
                                      </p:tavLst>
                                    </p:anim>
                                    <p:anim calcmode="lin" valueType="num">
                                      <p:cBhvr additive="base">
                                        <p:cTn id="109" dur="500" fill="hold"/>
                                        <p:tgtEl>
                                          <p:spTgt spid="46"/>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1400"/>
                                  </p:stCondLst>
                                  <p:childTnLst>
                                    <p:set>
                                      <p:cBhvr>
                                        <p:cTn id="111" dur="1" fill="hold">
                                          <p:stCondLst>
                                            <p:cond delay="0"/>
                                          </p:stCondLst>
                                        </p:cTn>
                                        <p:tgtEl>
                                          <p:spTgt spid="47"/>
                                        </p:tgtEl>
                                        <p:attrNameLst>
                                          <p:attrName>style.visibility</p:attrName>
                                        </p:attrNameLst>
                                      </p:cBhvr>
                                      <p:to>
                                        <p:strVal val="visible"/>
                                      </p:to>
                                    </p:set>
                                    <p:anim calcmode="lin" valueType="num">
                                      <p:cBhvr additive="base">
                                        <p:cTn id="112" dur="500" fill="hold"/>
                                        <p:tgtEl>
                                          <p:spTgt spid="47"/>
                                        </p:tgtEl>
                                        <p:attrNameLst>
                                          <p:attrName>ppt_x</p:attrName>
                                        </p:attrNameLst>
                                      </p:cBhvr>
                                      <p:tavLst>
                                        <p:tav tm="0">
                                          <p:val>
                                            <p:strVal val="#ppt_x"/>
                                          </p:val>
                                        </p:tav>
                                        <p:tav tm="100000">
                                          <p:val>
                                            <p:strVal val="#ppt_x"/>
                                          </p:val>
                                        </p:tav>
                                      </p:tavLst>
                                    </p:anim>
                                    <p:anim calcmode="lin" valueType="num">
                                      <p:cBhvr additive="base">
                                        <p:cTn id="113" dur="500" fill="hold"/>
                                        <p:tgtEl>
                                          <p:spTgt spid="47"/>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1600"/>
                                  </p:stCondLst>
                                  <p:childTnLst>
                                    <p:set>
                                      <p:cBhvr>
                                        <p:cTn id="115" dur="1" fill="hold">
                                          <p:stCondLst>
                                            <p:cond delay="0"/>
                                          </p:stCondLst>
                                        </p:cTn>
                                        <p:tgtEl>
                                          <p:spTgt spid="48"/>
                                        </p:tgtEl>
                                        <p:attrNameLst>
                                          <p:attrName>style.visibility</p:attrName>
                                        </p:attrNameLst>
                                      </p:cBhvr>
                                      <p:to>
                                        <p:strVal val="visible"/>
                                      </p:to>
                                    </p:set>
                                    <p:anim calcmode="lin" valueType="num">
                                      <p:cBhvr additive="base">
                                        <p:cTn id="116" dur="500" fill="hold"/>
                                        <p:tgtEl>
                                          <p:spTgt spid="48"/>
                                        </p:tgtEl>
                                        <p:attrNameLst>
                                          <p:attrName>ppt_x</p:attrName>
                                        </p:attrNameLst>
                                      </p:cBhvr>
                                      <p:tavLst>
                                        <p:tav tm="0">
                                          <p:val>
                                            <p:strVal val="#ppt_x"/>
                                          </p:val>
                                        </p:tav>
                                        <p:tav tm="100000">
                                          <p:val>
                                            <p:strVal val="#ppt_x"/>
                                          </p:val>
                                        </p:tav>
                                      </p:tavLst>
                                    </p:anim>
                                    <p:anim calcmode="lin" valueType="num">
                                      <p:cBhvr additive="base">
                                        <p:cTn id="117" dur="500" fill="hold"/>
                                        <p:tgtEl>
                                          <p:spTgt spid="48"/>
                                        </p:tgtEl>
                                        <p:attrNameLst>
                                          <p:attrName>ppt_y</p:attrName>
                                        </p:attrNameLst>
                                      </p:cBhvr>
                                      <p:tavLst>
                                        <p:tav tm="0">
                                          <p:val>
                                            <p:strVal val="1+#ppt_h/2"/>
                                          </p:val>
                                        </p:tav>
                                        <p:tav tm="100000">
                                          <p:val>
                                            <p:strVal val="#ppt_y"/>
                                          </p:val>
                                        </p:tav>
                                      </p:tavLst>
                                    </p:anim>
                                  </p:childTnLst>
                                </p:cTn>
                              </p:par>
                              <p:par>
                                <p:cTn id="118" presetID="2" presetClass="entr" presetSubtype="1"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additive="base">
                                        <p:cTn id="120" dur="500" fill="hold"/>
                                        <p:tgtEl>
                                          <p:spTgt spid="49"/>
                                        </p:tgtEl>
                                        <p:attrNameLst>
                                          <p:attrName>ppt_x</p:attrName>
                                        </p:attrNameLst>
                                      </p:cBhvr>
                                      <p:tavLst>
                                        <p:tav tm="0">
                                          <p:val>
                                            <p:strVal val="#ppt_x"/>
                                          </p:val>
                                        </p:tav>
                                        <p:tav tm="100000">
                                          <p:val>
                                            <p:strVal val="#ppt_x"/>
                                          </p:val>
                                        </p:tav>
                                      </p:tavLst>
                                    </p:anim>
                                    <p:anim calcmode="lin" valueType="num">
                                      <p:cBhvr additive="base">
                                        <p:cTn id="121" dur="500" fill="hold"/>
                                        <p:tgtEl>
                                          <p:spTgt spid="4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stCondLst>
                                    <p:cond delay="200"/>
                                  </p:stCondLst>
                                  <p:childTnLst>
                                    <p:set>
                                      <p:cBhvr>
                                        <p:cTn id="123" dur="1" fill="hold">
                                          <p:stCondLst>
                                            <p:cond delay="0"/>
                                          </p:stCondLst>
                                        </p:cTn>
                                        <p:tgtEl>
                                          <p:spTgt spid="50"/>
                                        </p:tgtEl>
                                        <p:attrNameLst>
                                          <p:attrName>style.visibility</p:attrName>
                                        </p:attrNameLst>
                                      </p:cBhvr>
                                      <p:to>
                                        <p:strVal val="visible"/>
                                      </p:to>
                                    </p:set>
                                    <p:anim calcmode="lin" valueType="num">
                                      <p:cBhvr additive="base">
                                        <p:cTn id="124" dur="500" fill="hold"/>
                                        <p:tgtEl>
                                          <p:spTgt spid="50"/>
                                        </p:tgtEl>
                                        <p:attrNameLst>
                                          <p:attrName>ppt_x</p:attrName>
                                        </p:attrNameLst>
                                      </p:cBhvr>
                                      <p:tavLst>
                                        <p:tav tm="0">
                                          <p:val>
                                            <p:strVal val="#ppt_x"/>
                                          </p:val>
                                        </p:tav>
                                        <p:tav tm="100000">
                                          <p:val>
                                            <p:strVal val="#ppt_x"/>
                                          </p:val>
                                        </p:tav>
                                      </p:tavLst>
                                    </p:anim>
                                    <p:anim calcmode="lin" valueType="num">
                                      <p:cBhvr additive="base">
                                        <p:cTn id="125" dur="500" fill="hold"/>
                                        <p:tgtEl>
                                          <p:spTgt spid="50"/>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stCondLst>
                                    <p:cond delay="4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500" fill="hold"/>
                                        <p:tgtEl>
                                          <p:spTgt spid="51"/>
                                        </p:tgtEl>
                                        <p:attrNameLst>
                                          <p:attrName>ppt_x</p:attrName>
                                        </p:attrNameLst>
                                      </p:cBhvr>
                                      <p:tavLst>
                                        <p:tav tm="0">
                                          <p:val>
                                            <p:strVal val="#ppt_x"/>
                                          </p:val>
                                        </p:tav>
                                        <p:tav tm="100000">
                                          <p:val>
                                            <p:strVal val="#ppt_x"/>
                                          </p:val>
                                        </p:tav>
                                      </p:tavLst>
                                    </p:anim>
                                    <p:anim calcmode="lin" valueType="num">
                                      <p:cBhvr additive="base">
                                        <p:cTn id="129" dur="500" fill="hold"/>
                                        <p:tgtEl>
                                          <p:spTgt spid="51"/>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stCondLst>
                                    <p:cond delay="60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500" fill="hold"/>
                                        <p:tgtEl>
                                          <p:spTgt spid="52"/>
                                        </p:tgtEl>
                                        <p:attrNameLst>
                                          <p:attrName>ppt_x</p:attrName>
                                        </p:attrNameLst>
                                      </p:cBhvr>
                                      <p:tavLst>
                                        <p:tav tm="0">
                                          <p:val>
                                            <p:strVal val="#ppt_x"/>
                                          </p:val>
                                        </p:tav>
                                        <p:tav tm="100000">
                                          <p:val>
                                            <p:strVal val="#ppt_x"/>
                                          </p:val>
                                        </p:tav>
                                      </p:tavLst>
                                    </p:anim>
                                    <p:anim calcmode="lin" valueType="num">
                                      <p:cBhvr additive="base">
                                        <p:cTn id="133" dur="500" fill="hold"/>
                                        <p:tgtEl>
                                          <p:spTgt spid="52"/>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stCondLst>
                                    <p:cond delay="800"/>
                                  </p:stCondLst>
                                  <p:childTnLst>
                                    <p:set>
                                      <p:cBhvr>
                                        <p:cTn id="135" dur="1" fill="hold">
                                          <p:stCondLst>
                                            <p:cond delay="0"/>
                                          </p:stCondLst>
                                        </p:cTn>
                                        <p:tgtEl>
                                          <p:spTgt spid="53"/>
                                        </p:tgtEl>
                                        <p:attrNameLst>
                                          <p:attrName>style.visibility</p:attrName>
                                        </p:attrNameLst>
                                      </p:cBhvr>
                                      <p:to>
                                        <p:strVal val="visible"/>
                                      </p:to>
                                    </p:set>
                                    <p:anim calcmode="lin" valueType="num">
                                      <p:cBhvr additive="base">
                                        <p:cTn id="136" dur="500" fill="hold"/>
                                        <p:tgtEl>
                                          <p:spTgt spid="53"/>
                                        </p:tgtEl>
                                        <p:attrNameLst>
                                          <p:attrName>ppt_x</p:attrName>
                                        </p:attrNameLst>
                                      </p:cBhvr>
                                      <p:tavLst>
                                        <p:tav tm="0">
                                          <p:val>
                                            <p:strVal val="#ppt_x"/>
                                          </p:val>
                                        </p:tav>
                                        <p:tav tm="100000">
                                          <p:val>
                                            <p:strVal val="#ppt_x"/>
                                          </p:val>
                                        </p:tav>
                                      </p:tavLst>
                                    </p:anim>
                                    <p:anim calcmode="lin" valueType="num">
                                      <p:cBhvr additive="base">
                                        <p:cTn id="137" dur="500" fill="hold"/>
                                        <p:tgtEl>
                                          <p:spTgt spid="53"/>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stCondLst>
                                    <p:cond delay="1000"/>
                                  </p:stCondLst>
                                  <p:childTnLst>
                                    <p:set>
                                      <p:cBhvr>
                                        <p:cTn id="139" dur="1" fill="hold">
                                          <p:stCondLst>
                                            <p:cond delay="0"/>
                                          </p:stCondLst>
                                        </p:cTn>
                                        <p:tgtEl>
                                          <p:spTgt spid="54"/>
                                        </p:tgtEl>
                                        <p:attrNameLst>
                                          <p:attrName>style.visibility</p:attrName>
                                        </p:attrNameLst>
                                      </p:cBhvr>
                                      <p:to>
                                        <p:strVal val="visible"/>
                                      </p:to>
                                    </p:set>
                                    <p:anim calcmode="lin" valueType="num">
                                      <p:cBhvr additive="base">
                                        <p:cTn id="140" dur="500" fill="hold"/>
                                        <p:tgtEl>
                                          <p:spTgt spid="54"/>
                                        </p:tgtEl>
                                        <p:attrNameLst>
                                          <p:attrName>ppt_x</p:attrName>
                                        </p:attrNameLst>
                                      </p:cBhvr>
                                      <p:tavLst>
                                        <p:tav tm="0">
                                          <p:val>
                                            <p:strVal val="#ppt_x"/>
                                          </p:val>
                                        </p:tav>
                                        <p:tav tm="100000">
                                          <p:val>
                                            <p:strVal val="#ppt_x"/>
                                          </p:val>
                                        </p:tav>
                                      </p:tavLst>
                                    </p:anim>
                                    <p:anim calcmode="lin" valueType="num">
                                      <p:cBhvr additive="base">
                                        <p:cTn id="141" dur="500" fill="hold"/>
                                        <p:tgtEl>
                                          <p:spTgt spid="54"/>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stCondLst>
                                    <p:cond delay="1200"/>
                                  </p:stCondLst>
                                  <p:childTnLst>
                                    <p:set>
                                      <p:cBhvr>
                                        <p:cTn id="143" dur="1" fill="hold">
                                          <p:stCondLst>
                                            <p:cond delay="0"/>
                                          </p:stCondLst>
                                        </p:cTn>
                                        <p:tgtEl>
                                          <p:spTgt spid="55"/>
                                        </p:tgtEl>
                                        <p:attrNameLst>
                                          <p:attrName>style.visibility</p:attrName>
                                        </p:attrNameLst>
                                      </p:cBhvr>
                                      <p:to>
                                        <p:strVal val="visible"/>
                                      </p:to>
                                    </p:set>
                                    <p:anim calcmode="lin" valueType="num">
                                      <p:cBhvr additive="base">
                                        <p:cTn id="144" dur="500" fill="hold"/>
                                        <p:tgtEl>
                                          <p:spTgt spid="55"/>
                                        </p:tgtEl>
                                        <p:attrNameLst>
                                          <p:attrName>ppt_x</p:attrName>
                                        </p:attrNameLst>
                                      </p:cBhvr>
                                      <p:tavLst>
                                        <p:tav tm="0">
                                          <p:val>
                                            <p:strVal val="#ppt_x"/>
                                          </p:val>
                                        </p:tav>
                                        <p:tav tm="100000">
                                          <p:val>
                                            <p:strVal val="#ppt_x"/>
                                          </p:val>
                                        </p:tav>
                                      </p:tavLst>
                                    </p:anim>
                                    <p:anim calcmode="lin" valueType="num">
                                      <p:cBhvr additive="base">
                                        <p:cTn id="145" dur="500" fill="hold"/>
                                        <p:tgtEl>
                                          <p:spTgt spid="5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stCondLst>
                                    <p:cond delay="1400"/>
                                  </p:stCondLst>
                                  <p:childTnLst>
                                    <p:set>
                                      <p:cBhvr>
                                        <p:cTn id="147" dur="1" fill="hold">
                                          <p:stCondLst>
                                            <p:cond delay="0"/>
                                          </p:stCondLst>
                                        </p:cTn>
                                        <p:tgtEl>
                                          <p:spTgt spid="56"/>
                                        </p:tgtEl>
                                        <p:attrNameLst>
                                          <p:attrName>style.visibility</p:attrName>
                                        </p:attrNameLst>
                                      </p:cBhvr>
                                      <p:to>
                                        <p:strVal val="visible"/>
                                      </p:to>
                                    </p:set>
                                    <p:anim calcmode="lin" valueType="num">
                                      <p:cBhvr additive="base">
                                        <p:cTn id="148" dur="500" fill="hold"/>
                                        <p:tgtEl>
                                          <p:spTgt spid="56"/>
                                        </p:tgtEl>
                                        <p:attrNameLst>
                                          <p:attrName>ppt_x</p:attrName>
                                        </p:attrNameLst>
                                      </p:cBhvr>
                                      <p:tavLst>
                                        <p:tav tm="0">
                                          <p:val>
                                            <p:strVal val="#ppt_x"/>
                                          </p:val>
                                        </p:tav>
                                        <p:tav tm="100000">
                                          <p:val>
                                            <p:strVal val="#ppt_x"/>
                                          </p:val>
                                        </p:tav>
                                      </p:tavLst>
                                    </p:anim>
                                    <p:anim calcmode="lin" valueType="num">
                                      <p:cBhvr additive="base">
                                        <p:cTn id="149" dur="500" fill="hold"/>
                                        <p:tgtEl>
                                          <p:spTgt spid="56"/>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stCondLst>
                                    <p:cond delay="160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500" fill="hold"/>
                                        <p:tgtEl>
                                          <p:spTgt spid="57"/>
                                        </p:tgtEl>
                                        <p:attrNameLst>
                                          <p:attrName>ppt_x</p:attrName>
                                        </p:attrNameLst>
                                      </p:cBhvr>
                                      <p:tavLst>
                                        <p:tav tm="0">
                                          <p:val>
                                            <p:strVal val="#ppt_x"/>
                                          </p:val>
                                        </p:tav>
                                        <p:tav tm="100000">
                                          <p:val>
                                            <p:strVal val="#ppt_x"/>
                                          </p:val>
                                        </p:tav>
                                      </p:tavLst>
                                    </p:anim>
                                    <p:anim calcmode="lin" valueType="num">
                                      <p:cBhvr additive="base">
                                        <p:cTn id="153" dur="500" fill="hold"/>
                                        <p:tgtEl>
                                          <p:spTgt spid="57"/>
                                        </p:tgtEl>
                                        <p:attrNameLst>
                                          <p:attrName>ppt_y</p:attrName>
                                        </p:attrNameLst>
                                      </p:cBhvr>
                                      <p:tavLst>
                                        <p:tav tm="0">
                                          <p:val>
                                            <p:strVal val="0-#ppt_h/2"/>
                                          </p:val>
                                        </p:tav>
                                        <p:tav tm="100000">
                                          <p:val>
                                            <p:strVal val="#ppt_y"/>
                                          </p:val>
                                        </p:tav>
                                      </p:tavLst>
                                    </p:anim>
                                  </p:childTnLst>
                                </p:cTn>
                              </p:par>
                              <p:par>
                                <p:cTn id="154" presetID="2" presetClass="entr" presetSubtype="4" decel="100000" fill="hold" grpId="0" nodeType="withEffect">
                                  <p:stCondLst>
                                    <p:cond delay="1750"/>
                                  </p:stCondLst>
                                  <p:childTnLst>
                                    <p:set>
                                      <p:cBhvr>
                                        <p:cTn id="155" dur="1" fill="hold">
                                          <p:stCondLst>
                                            <p:cond delay="0"/>
                                          </p:stCondLst>
                                        </p:cTn>
                                        <p:tgtEl>
                                          <p:spTgt spid="7">
                                            <p:txEl>
                                              <p:pRg st="0" end="0"/>
                                            </p:txEl>
                                          </p:spTgt>
                                        </p:tgtEl>
                                        <p:attrNameLst>
                                          <p:attrName>style.visibility</p:attrName>
                                        </p:attrNameLst>
                                      </p:cBhvr>
                                      <p:to>
                                        <p:strVal val="visible"/>
                                      </p:to>
                                    </p:set>
                                    <p:anim calcmode="lin" valueType="num">
                                      <p:cBhvr additive="base">
                                        <p:cTn id="156"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57" dur="1000" fill="hold"/>
                                        <p:tgtEl>
                                          <p:spTgt spid="7">
                                            <p:txEl>
                                              <p:pRg st="0" end="0"/>
                                            </p:txEl>
                                          </p:spTgt>
                                        </p:tgtEl>
                                        <p:attrNameLst>
                                          <p:attrName>ppt_y</p:attrName>
                                        </p:attrNameLst>
                                      </p:cBhvr>
                                      <p:tavLst>
                                        <p:tav tm="0">
                                          <p:val>
                                            <p:strVal val="1+#ppt_h/2"/>
                                          </p:val>
                                        </p:tav>
                                        <p:tav tm="100000">
                                          <p:val>
                                            <p:strVal val="#ppt_y"/>
                                          </p:val>
                                        </p:tav>
                                      </p:tavLst>
                                    </p:anim>
                                  </p:childTnLst>
                                </p:cTn>
                              </p:par>
                              <p:par>
                                <p:cTn id="158" presetID="2" presetClass="entr" presetSubtype="4" decel="100000" fill="hold" grpId="0" nodeType="withEffect">
                                  <p:stCondLst>
                                    <p:cond delay="1750"/>
                                  </p:stCondLst>
                                  <p:childTnLst>
                                    <p:set>
                                      <p:cBhvr>
                                        <p:cTn id="159" dur="1" fill="hold">
                                          <p:stCondLst>
                                            <p:cond delay="0"/>
                                          </p:stCondLst>
                                        </p:cTn>
                                        <p:tgtEl>
                                          <p:spTgt spid="9">
                                            <p:txEl>
                                              <p:pRg st="0" end="0"/>
                                            </p:txEl>
                                          </p:spTgt>
                                        </p:tgtEl>
                                        <p:attrNameLst>
                                          <p:attrName>style.visibility</p:attrName>
                                        </p:attrNameLst>
                                      </p:cBhvr>
                                      <p:to>
                                        <p:strVal val="visible"/>
                                      </p:to>
                                    </p:set>
                                    <p:anim calcmode="lin" valueType="num">
                                      <p:cBhvr additive="base">
                                        <p:cTn id="160"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61" dur="1000" fill="hold"/>
                                        <p:tgtEl>
                                          <p:spTgt spid="9">
                                            <p:txEl>
                                              <p:pRg st="0" end="0"/>
                                            </p:txEl>
                                          </p:spTgt>
                                        </p:tgtEl>
                                        <p:attrNameLst>
                                          <p:attrName>ppt_y</p:attrName>
                                        </p:attrNameLst>
                                      </p:cBhvr>
                                      <p:tavLst>
                                        <p:tav tm="0">
                                          <p:val>
                                            <p:strVal val="1+#ppt_h/2"/>
                                          </p:val>
                                        </p:tav>
                                        <p:tav tm="100000">
                                          <p:val>
                                            <p:strVal val="#ppt_y"/>
                                          </p:val>
                                        </p:tav>
                                      </p:tavLst>
                                    </p:anim>
                                  </p:childTnLst>
                                </p:cTn>
                              </p:par>
                              <p:par>
                                <p:cTn id="162" presetID="2" presetClass="entr" presetSubtype="1" decel="100000" fill="hold" grpId="0" nodeType="withEffect">
                                  <p:stCondLst>
                                    <p:cond delay="1750"/>
                                  </p:stCondLst>
                                  <p:childTnLst>
                                    <p:set>
                                      <p:cBhvr>
                                        <p:cTn id="163" dur="1" fill="hold">
                                          <p:stCondLst>
                                            <p:cond delay="0"/>
                                          </p:stCondLst>
                                        </p:cTn>
                                        <p:tgtEl>
                                          <p:spTgt spid="8">
                                            <p:txEl>
                                              <p:pRg st="0" end="0"/>
                                            </p:txEl>
                                          </p:spTgt>
                                        </p:tgtEl>
                                        <p:attrNameLst>
                                          <p:attrName>style.visibility</p:attrName>
                                        </p:attrNameLst>
                                      </p:cBhvr>
                                      <p:to>
                                        <p:strVal val="visible"/>
                                      </p:to>
                                    </p:set>
                                    <p:anim calcmode="lin" valueType="num">
                                      <p:cBhvr additive="base">
                                        <p:cTn id="16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65" dur="1000" fill="hold"/>
                                        <p:tgtEl>
                                          <p:spTgt spid="8">
                                            <p:txEl>
                                              <p:pRg st="0" end="0"/>
                                            </p:txEl>
                                          </p:spTgt>
                                        </p:tgtEl>
                                        <p:attrNameLst>
                                          <p:attrName>ppt_y</p:attrName>
                                        </p:attrNameLst>
                                      </p:cBhvr>
                                      <p:tavLst>
                                        <p:tav tm="0">
                                          <p:val>
                                            <p:strVal val="0-#ppt_h/2"/>
                                          </p:val>
                                        </p:tav>
                                        <p:tav tm="100000">
                                          <p:val>
                                            <p:strVal val="#ppt_y"/>
                                          </p:val>
                                        </p:tav>
                                      </p:tavLst>
                                    </p:anim>
                                  </p:childTnLst>
                                </p:cTn>
                              </p:par>
                              <p:par>
                                <p:cTn id="166" presetID="2" presetClass="entr" presetSubtype="1" decel="100000" fill="hold" grpId="0" nodeType="withEffect">
                                  <p:stCondLst>
                                    <p:cond delay="1750"/>
                                  </p:stCondLst>
                                  <p:childTnLst>
                                    <p:set>
                                      <p:cBhvr>
                                        <p:cTn id="167" dur="1" fill="hold">
                                          <p:stCondLst>
                                            <p:cond delay="0"/>
                                          </p:stCondLst>
                                        </p:cTn>
                                        <p:tgtEl>
                                          <p:spTgt spid="10">
                                            <p:txEl>
                                              <p:pRg st="0" end="0"/>
                                            </p:txEl>
                                          </p:spTgt>
                                        </p:tgtEl>
                                        <p:attrNameLst>
                                          <p:attrName>style.visibility</p:attrName>
                                        </p:attrNameLst>
                                      </p:cBhvr>
                                      <p:to>
                                        <p:strVal val="visible"/>
                                      </p:to>
                                    </p:set>
                                    <p:anim calcmode="lin" valueType="num">
                                      <p:cBhvr additive="base">
                                        <p:cTn id="16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169" dur="1000" fill="hold"/>
                                        <p:tgtEl>
                                          <p:spTgt spid="10">
                                            <p:txEl>
                                              <p:pRg st="0" end="0"/>
                                            </p:txEl>
                                          </p:spTgt>
                                        </p:tgtEl>
                                        <p:attrNameLst>
                                          <p:attrName>ppt_y</p:attrName>
                                        </p:attrNameLst>
                                      </p:cBhvr>
                                      <p:tavLst>
                                        <p:tav tm="0">
                                          <p:val>
                                            <p:strVal val="0-#ppt_h/2"/>
                                          </p:val>
                                        </p:tav>
                                        <p:tav tm="100000">
                                          <p:val>
                                            <p:strVal val="#ppt_y"/>
                                          </p:val>
                                        </p:tav>
                                      </p:tavLst>
                                    </p:anim>
                                  </p:childTnLst>
                                </p:cTn>
                              </p:par>
                            </p:childTnLst>
                          </p:cTn>
                        </p:par>
                        <p:par>
                          <p:cTn id="170" fill="hold">
                            <p:stCondLst>
                              <p:cond delay="4100"/>
                            </p:stCondLst>
                            <p:childTnLst>
                              <p:par>
                                <p:cTn id="171" presetID="2" presetClass="entr" presetSubtype="2" decel="100000" fill="hold" grpId="0" nodeType="afterEffect">
                                  <p:stCondLst>
                                    <p:cond delay="500"/>
                                  </p:stCondLst>
                                  <p:childTnLst>
                                    <p:set>
                                      <p:cBhvr>
                                        <p:cTn id="172" dur="1" fill="hold">
                                          <p:stCondLst>
                                            <p:cond delay="0"/>
                                          </p:stCondLst>
                                        </p:cTn>
                                        <p:tgtEl>
                                          <p:spTgt spid="63"/>
                                        </p:tgtEl>
                                        <p:attrNameLst>
                                          <p:attrName>style.visibility</p:attrName>
                                        </p:attrNameLst>
                                      </p:cBhvr>
                                      <p:to>
                                        <p:strVal val="visible"/>
                                      </p:to>
                                    </p:set>
                                    <p:anim calcmode="lin" valueType="num">
                                      <p:cBhvr additive="base">
                                        <p:cTn id="173" dur="500" fill="hold"/>
                                        <p:tgtEl>
                                          <p:spTgt spid="63"/>
                                        </p:tgtEl>
                                        <p:attrNameLst>
                                          <p:attrName>ppt_x</p:attrName>
                                        </p:attrNameLst>
                                      </p:cBhvr>
                                      <p:tavLst>
                                        <p:tav tm="0">
                                          <p:val>
                                            <p:strVal val="1+#ppt_w/2"/>
                                          </p:val>
                                        </p:tav>
                                        <p:tav tm="100000">
                                          <p:val>
                                            <p:strVal val="#ppt_x"/>
                                          </p:val>
                                        </p:tav>
                                      </p:tavLst>
                                    </p:anim>
                                    <p:anim calcmode="lin" valueType="num">
                                      <p:cBhvr additive="base">
                                        <p:cTn id="174" dur="500" fill="hold"/>
                                        <p:tgtEl>
                                          <p:spTgt spid="63"/>
                                        </p:tgtEl>
                                        <p:attrNameLst>
                                          <p:attrName>ppt_y</p:attrName>
                                        </p:attrNameLst>
                                      </p:cBhvr>
                                      <p:tavLst>
                                        <p:tav tm="0">
                                          <p:val>
                                            <p:strVal val="#ppt_y"/>
                                          </p:val>
                                        </p:tav>
                                        <p:tav tm="100000">
                                          <p:val>
                                            <p:strVal val="#ppt_y"/>
                                          </p:val>
                                        </p:tav>
                                      </p:tavLst>
                                    </p:anim>
                                  </p:childTnLst>
                                </p:cTn>
                              </p:par>
                              <p:par>
                                <p:cTn id="175" presetID="2" presetClass="entr" presetSubtype="4" decel="100000" fill="hold" grpId="0" nodeType="withEffect">
                                  <p:stCondLst>
                                    <p:cond delay="500"/>
                                  </p:stCondLst>
                                  <p:childTnLst>
                                    <p:set>
                                      <p:cBhvr>
                                        <p:cTn id="176" dur="1" fill="hold">
                                          <p:stCondLst>
                                            <p:cond delay="0"/>
                                          </p:stCondLst>
                                        </p:cTn>
                                        <p:tgtEl>
                                          <p:spTgt spid="59">
                                            <p:txEl>
                                              <p:pRg st="0" end="0"/>
                                            </p:txEl>
                                          </p:spTgt>
                                        </p:tgtEl>
                                        <p:attrNameLst>
                                          <p:attrName>style.visibility</p:attrName>
                                        </p:attrNameLst>
                                      </p:cBhvr>
                                      <p:to>
                                        <p:strVal val="visible"/>
                                      </p:to>
                                    </p:set>
                                    <p:anim calcmode="lin" valueType="num">
                                      <p:cBhvr additive="base">
                                        <p:cTn id="177"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178"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4" decel="100000" fill="hold" nodeType="withEffect">
                  <p:stCondLst>
                    <p:cond delay="17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ppt_x"/>
                          </p:val>
                        </p:tav>
                        <p:tav tm="100000">
                          <p:val>
                            <p:strVal val="#ppt_x"/>
                          </p:val>
                        </p:tav>
                      </p:tavLst>
                    </p:anim>
                    <p:anim calcmode="lin" valueType="num">
                      <p:cBhvr additive="base">
                        <p:cTn dur="1000" fill="hold"/>
                        <p:tgtEl>
                          <p:spTgt spid="7"/>
                        </p:tgtEl>
                        <p:attrNameLst>
                          <p:attrName>ppt_y</p:attrName>
                        </p:attrNameLst>
                      </p:cBhvr>
                      <p:tavLst>
                        <p:tav tm="0">
                          <p:val>
                            <p:strVal val="1+#ppt_h/2"/>
                          </p:val>
                        </p:tav>
                        <p:tav tm="100000">
                          <p:val>
                            <p:strVal val="#ppt_y"/>
                          </p:val>
                        </p:tav>
                      </p:tavLst>
                    </p:anim>
                  </p:childTnLst>
                </p:cTn>
              </p:par>
            </p:tnLst>
          </p:tmpl>
        </p:tmplLst>
      </p:bldP>
      <p:bldP spid="8" grpId="0" build="p">
        <p:tmplLst>
          <p:tmpl lvl="1">
            <p:tnLst>
              <p:par>
                <p:cTn presetID="2" presetClass="entr" presetSubtype="1" decel="100000" fill="hold" nodeType="withEffect">
                  <p:stCondLst>
                    <p:cond delay="17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000" fill="hold"/>
                        <p:tgtEl>
                          <p:spTgt spid="8"/>
                        </p:tgtEl>
                        <p:attrNameLst>
                          <p:attrName>ppt_x</p:attrName>
                        </p:attrNameLst>
                      </p:cBhvr>
                      <p:tavLst>
                        <p:tav tm="0">
                          <p:val>
                            <p:strVal val="#ppt_x"/>
                          </p:val>
                        </p:tav>
                        <p:tav tm="100000">
                          <p:val>
                            <p:strVal val="#ppt_x"/>
                          </p:val>
                        </p:tav>
                      </p:tavLst>
                    </p:anim>
                    <p:anim calcmode="lin" valueType="num">
                      <p:cBhvr additive="base">
                        <p:cTn dur="1000" fill="hold"/>
                        <p:tgtEl>
                          <p:spTgt spid="8"/>
                        </p:tgtEl>
                        <p:attrNameLst>
                          <p:attrName>ppt_y</p:attrName>
                        </p:attrNameLst>
                      </p:cBhvr>
                      <p:tavLst>
                        <p:tav tm="0">
                          <p:val>
                            <p:strVal val="0-#ppt_h/2"/>
                          </p:val>
                        </p:tav>
                        <p:tav tm="100000">
                          <p:val>
                            <p:strVal val="#ppt_y"/>
                          </p:val>
                        </p:tav>
                      </p:tavLst>
                    </p:anim>
                  </p:childTnLst>
                </p:cTn>
              </p:par>
            </p:tnLst>
          </p:tmpl>
        </p:tmplLst>
      </p:bldP>
      <p:bldP spid="9" grpId="0" build="p">
        <p:tmplLst>
          <p:tmpl lvl="1">
            <p:tnLst>
              <p:par>
                <p:cTn presetID="2" presetClass="entr" presetSubtype="4" decel="100000" fill="hold" nodeType="withEffect">
                  <p:stCondLst>
                    <p:cond delay="17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ppt_x"/>
                          </p:val>
                        </p:tav>
                        <p:tav tm="100000">
                          <p:val>
                            <p:strVal val="#ppt_x"/>
                          </p:val>
                        </p:tav>
                      </p:tavLst>
                    </p:anim>
                    <p:anim calcmode="lin" valueType="num">
                      <p:cBhvr additive="base">
                        <p:cTn dur="10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1" decel="100000" fill="hold" nodeType="withEffect">
                  <p:stCondLst>
                    <p:cond delay="175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4" grpId="0"/>
      <p:bldP spid="14" grpId="1"/>
      <p:bldP spid="21" grpId="0"/>
      <p:bldP spid="21"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58"/>
                        </p:tgtEl>
                        <p:attrNameLst>
                          <p:attrName>style.visibility</p:attrName>
                        </p:attrNameLst>
                      </p:cBhvr>
                      <p:to>
                        <p:strVal val="visible"/>
                      </p:to>
                    </p:set>
                    <p:anim calcmode="lin" valueType="num">
                      <p:cBhvr additive="base">
                        <p:cTn dur="1000" fill="hold"/>
                        <p:tgtEl>
                          <p:spTgt spid="58"/>
                        </p:tgtEl>
                        <p:attrNameLst>
                          <p:attrName>ppt_x</p:attrName>
                        </p:attrNameLst>
                      </p:cBhvr>
                      <p:tavLst>
                        <p:tav tm="0">
                          <p:val>
                            <p:strVal val="0-#ppt_w/2"/>
                          </p:val>
                        </p:tav>
                        <p:tav tm="100000">
                          <p:val>
                            <p:strVal val="#ppt_x"/>
                          </p:val>
                        </p:tav>
                      </p:tavLst>
                    </p:anim>
                    <p:anim calcmode="lin" valueType="num">
                      <p:cBhvr additive="base">
                        <p:cTn dur="1000" fill="hold"/>
                        <p:tgtEl>
                          <p:spTgt spid="58"/>
                        </p:tgtEl>
                        <p:attrNameLst>
                          <p:attrName>ppt_y</p:attrName>
                        </p:attrNameLst>
                      </p:cBhvr>
                      <p:tavLst>
                        <p:tav tm="0">
                          <p:val>
                            <p:strVal val="0-#ppt_h/2"/>
                          </p:val>
                        </p:tav>
                        <p:tav tm="100000">
                          <p:val>
                            <p:strVal val="#ppt_y"/>
                          </p:val>
                        </p:tav>
                      </p:tavLst>
                    </p:anim>
                  </p:childTnLst>
                </p:cTn>
              </p:par>
            </p:tnLst>
          </p:tmpl>
        </p:tmplLst>
      </p:bldP>
      <p:bldP spid="59" grpId="0" build="p">
        <p:tmplLst>
          <p:tmpl lvl="1">
            <p:tnLst>
              <p:par>
                <p:cTn presetID="2" presetClass="entr" presetSubtype="4" decel="100000" fill="hold" nodeType="withEffect">
                  <p:stCondLst>
                    <p:cond delay="500"/>
                  </p:st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3" grpId="0" animBg="1">
        <p:tmplLst>
          <p:tmpl>
            <p:tnLst>
              <p:par>
                <p:cTn presetID="2" presetClass="entr" presetSubtype="2" decel="100000" fill="hold" nodeType="afterEffect">
                  <p:stCondLst>
                    <p:cond delay="500"/>
                  </p:stCondLst>
                  <p:childTnLst>
                    <p:set>
                      <p:cBhvr>
                        <p:cTn dur="1" fill="hold">
                          <p:stCondLst>
                            <p:cond delay="0"/>
                          </p:stCondLst>
                        </p:cTn>
                        <p:tgtEl>
                          <p:spTgt spid="63"/>
                        </p:tgtEl>
                        <p:attrNameLst>
                          <p:attrName>style.visibility</p:attrName>
                        </p:attrNameLst>
                      </p:cBhvr>
                      <p:to>
                        <p:strVal val="visible"/>
                      </p:to>
                    </p:set>
                    <p:anim calcmode="lin" valueType="num">
                      <p:cBhvr additive="base">
                        <p:cTn dur="500" fill="hold"/>
                        <p:tgtEl>
                          <p:spTgt spid="63"/>
                        </p:tgtEl>
                        <p:attrNameLst>
                          <p:attrName>ppt_x</p:attrName>
                        </p:attrNameLst>
                      </p:cBhvr>
                      <p:tavLst>
                        <p:tav tm="0">
                          <p:val>
                            <p:strVal val="1+#ppt_w/2"/>
                          </p:val>
                        </p:tav>
                        <p:tav tm="100000">
                          <p:val>
                            <p:strVal val="#ppt_x"/>
                          </p:val>
                        </p:tav>
                      </p:tavLst>
                    </p:anim>
                    <p:anim calcmode="lin" valueType="num">
                      <p:cBhvr additive="base">
                        <p:cTn dur="500" fill="hold"/>
                        <p:tgtEl>
                          <p:spTgt spid="6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04.xml><?xml version="1.0" encoding="utf-8"?>
<p:sldLayout xmlns:a="http://schemas.openxmlformats.org/drawingml/2006/main" xmlns:r="http://schemas.openxmlformats.org/officeDocument/2006/relationships" xmlns:p="http://schemas.openxmlformats.org/presentationml/2006/main" preserve="1" userDrawn="1">
  <p:cSld name="Title 1">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432736"/>
            <a:ext cx="7772400" cy="1470025"/>
          </a:xfrm>
          <a:prstGeom prst="rect">
            <a:avLst/>
          </a:prstGeom>
        </p:spPr>
        <p:txBody>
          <a:bodyPr lIns="51189" tIns="25595" rIns="51189" bIns="25595" anchor="b"/>
          <a:lstStyle>
            <a:lvl1pPr>
              <a:defRPr sz="67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7" y="3773716"/>
            <a:ext cx="7778307" cy="692149"/>
          </a:xfrm>
          <a:prstGeom prst="rect">
            <a:avLst/>
          </a:prstGeom>
        </p:spPr>
        <p:txBody>
          <a:bodyPr lIns="51189" tIns="25595" rIns="51189" bIns="25595" anchor="b">
            <a:noAutofit/>
          </a:bodyPr>
          <a:lstStyle>
            <a:lvl1pPr algn="ctr">
              <a:defRPr sz="3000" i="0" baseline="0">
                <a:solidFill>
                  <a:schemeClr val="accent2"/>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660576"/>
            <a:ext cx="5325676" cy="967619"/>
          </a:xfrm>
          <a:prstGeom prst="rect">
            <a:avLst/>
          </a:prstGeom>
        </p:spPr>
        <p:txBody>
          <a:bodyPr lIns="51189" tIns="25595" rIns="51189" bIns="25595" anchor="b">
            <a:normAutofit/>
          </a:bodyPr>
          <a:lstStyle>
            <a:lvl1pPr algn="ctr">
              <a:lnSpc>
                <a:spcPct val="130000"/>
              </a:lnSpc>
              <a:defRPr sz="13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543429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1"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2"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750"/>
                            </p:stCondLst>
                            <p:childTnLst>
                              <p:par>
                                <p:cTn id="15" presetID="2" presetClass="entr" presetSubtype="9" decel="100000" fill="hold" grpId="0" nodeType="afterEffect">
                                  <p:stCondLst>
                                    <p:cond delay="0"/>
                                  </p:stCondLst>
                                  <p:iterate type="lt">
                                    <p:tmPct val="5000"/>
                                  </p:iterate>
                                  <p:childTnLst>
                                    <p:set>
                                      <p:cBhvr>
                                        <p:cTn id="16" dur="1" fill="hold">
                                          <p:stCondLst>
                                            <p:cond delay="0"/>
                                          </p:stCondLst>
                                        </p:cTn>
                                        <p:tgtEl>
                                          <p:spTgt spid="7">
                                            <p:txEl>
                                              <p:pRg st="0" end="0"/>
                                            </p:txEl>
                                          </p:spTgt>
                                        </p:tgtEl>
                                        <p:attrNameLst>
                                          <p:attrName>style.visibility</p:attrName>
                                        </p:attrNameLst>
                                      </p:cBhvr>
                                      <p:to>
                                        <p:strVal val="visible"/>
                                      </p:to>
                                    </p:set>
                                    <p:anim calcmode="lin" valueType="num">
                                      <p:cBhvr additive="base">
                                        <p:cTn id="17" dur="10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8" dur="1000" fill="hold"/>
                                        <p:tgtEl>
                                          <p:spTgt spid="7">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4" decel="100000" fill="hold" grpId="0" nodeType="withEffect">
                                  <p:stCondLst>
                                    <p:cond delay="50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0-#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8" grpId="0" build="p">
        <p:tmplLst>
          <p:tmpl lvl="1">
            <p:tnLst>
              <p:par>
                <p:cTn presetID="2" presetClass="entr" presetSubtype="4" decel="100000" fill="hold" nodeType="withEffect">
                  <p:stCondLst>
                    <p:cond delay="50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05.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151380"/>
            <a:ext cx="7772400" cy="1470025"/>
          </a:xfrm>
          <a:prstGeom prst="rect">
            <a:avLst/>
          </a:prstGeom>
        </p:spPr>
        <p:txBody>
          <a:bodyPr lIns="51189" tIns="25595" rIns="51189" bIns="25595" anchor="b"/>
          <a:lstStyle>
            <a:lvl1pPr>
              <a:defRPr sz="49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7" y="3464228"/>
            <a:ext cx="7778307" cy="692149"/>
          </a:xfrm>
          <a:prstGeom prst="rect">
            <a:avLst/>
          </a:prstGeom>
        </p:spPr>
        <p:txBody>
          <a:bodyPr lIns="51189" tIns="25595" rIns="51189" bIns="25595" anchor="t">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510815"/>
            <a:ext cx="5325676" cy="1117375"/>
          </a:xfrm>
          <a:prstGeom prst="rect">
            <a:avLst/>
          </a:prstGeom>
        </p:spPr>
        <p:txBody>
          <a:bodyPr lIns="51189" tIns="25595" rIns="51189" bIns="25595" anchor="ctr">
            <a:normAutofit/>
          </a:bodyPr>
          <a:lstStyle>
            <a:lvl1pPr algn="ctr">
              <a:lnSpc>
                <a:spcPct val="130000"/>
              </a:lnSpc>
              <a:spcBef>
                <a:spcPts val="0"/>
              </a:spcBef>
              <a:defRPr sz="1000" baseline="0">
                <a:solidFill>
                  <a:schemeClr val="tx2"/>
                </a:solidFill>
              </a:defRPr>
            </a:lvl1pPr>
          </a:lstStyle>
          <a:p>
            <a:pPr lvl="0"/>
            <a:r>
              <a:rPr kumimoji="1" lang="en-US" altLang="ja-JP" dirty="0"/>
              <a:t>Text Here</a:t>
            </a:r>
            <a:endParaRPr kumimoji="1" lang="ja-JP" altLang="en-US" dirty="0"/>
          </a:p>
        </p:txBody>
      </p:sp>
      <p:sp>
        <p:nvSpPr>
          <p:cNvPr id="5" name="正方形/長方形 4"/>
          <p:cNvSpPr/>
          <p:nvPr userDrawn="1"/>
        </p:nvSpPr>
        <p:spPr>
          <a:xfrm>
            <a:off x="3645059" y="5454252"/>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l"/>
            <a:endParaRPr kumimoji="1" lang="ja-JP" altLang="en-US"/>
          </a:p>
        </p:txBody>
      </p:sp>
    </p:spTree>
    <p:extLst>
      <p:ext uri="{BB962C8B-B14F-4D97-AF65-F5344CB8AC3E}">
        <p14:creationId xmlns:p14="http://schemas.microsoft.com/office/powerpoint/2010/main" val="1877311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grpId="0" nodeType="after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2600"/>
                            </p:stCondLst>
                            <p:childTnLst>
                              <p:par>
                                <p:cTn id="10" presetID="22" presetClass="entr" presetSubtype="8" fill="hold" grpId="0" nodeType="afterEffect">
                                  <p:stCondLst>
                                    <p:cond delay="0"/>
                                  </p:stCondLst>
                                  <p:iterate type="lt">
                                    <p:tmPct val="5000"/>
                                  </p:iterate>
                                  <p:childTnLst>
                                    <p:set>
                                      <p:cBhvr>
                                        <p:cTn id="11" dur="1" fill="hold">
                                          <p:stCondLst>
                                            <p:cond delay="0"/>
                                          </p:stCondLst>
                                        </p:cTn>
                                        <p:tgtEl>
                                          <p:spTgt spid="7">
                                            <p:txEl>
                                              <p:pRg st="0" end="0"/>
                                            </p:txEl>
                                          </p:spTgt>
                                        </p:tgtEl>
                                        <p:attrNameLst>
                                          <p:attrName>style.visibility</p:attrName>
                                        </p:attrNameLst>
                                      </p:cBhvr>
                                      <p:to>
                                        <p:strVal val="visible"/>
                                      </p:to>
                                    </p:set>
                                    <p:animEffect transition="in" filter="wipe(left)">
                                      <p:cBhvr>
                                        <p:cTn id="12" dur="500"/>
                                        <p:tgtEl>
                                          <p:spTgt spid="7">
                                            <p:txEl>
                                              <p:pRg st="0" end="0"/>
                                            </p:txEl>
                                          </p:spTgt>
                                        </p:tgtEl>
                                      </p:cBhvr>
                                    </p:animEffect>
                                  </p:childTnLst>
                                </p:cTn>
                              </p:par>
                            </p:childTnLst>
                          </p:cTn>
                        </p:par>
                        <p:par>
                          <p:cTn id="13" fill="hold">
                            <p:stCondLst>
                              <p:cond delay="3275"/>
                            </p:stCondLst>
                            <p:childTnLst>
                              <p:par>
                                <p:cTn id="14" presetID="2" presetClass="entr" presetSubtype="4" decel="100000" fill="hold" grpId="0" nodeType="afterEffect">
                                  <p:stCondLst>
                                    <p:cond delay="25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8">
                                            <p:txEl>
                                              <p:pRg st="0" end="0"/>
                                            </p:txEl>
                                          </p:spTgt>
                                        </p:tgtEl>
                                        <p:attrNameLst>
                                          <p:attrName>style.visibility</p:attrName>
                                        </p:attrNameLst>
                                      </p:cBhvr>
                                      <p:to>
                                        <p:strVal val="visible"/>
                                      </p:to>
                                    </p:set>
                                    <p:anim calcmode="lin" valueType="num">
                                      <p:cBhvr additive="base">
                                        <p:cTn id="20"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22" presetClass="entr" presetSubtype="8"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Effect transition="in" filter="wipe(left)">
                      <p:cBhvr>
                        <p:cTn dur="500"/>
                        <p:tgtEl>
                          <p:spTgt spid="7"/>
                        </p:tgtEl>
                      </p:cBhvr>
                    </p:animEffect>
                  </p:childTnLst>
                </p:cTn>
              </p:par>
            </p:tnLst>
          </p:tmpl>
        </p:tmplLst>
      </p:bldP>
      <p:bldP spid="8" grpId="0" build="p">
        <p:tmplLst>
          <p:tmpl lvl="1">
            <p:tnLst>
              <p:par>
                <p:cTn presetID="2" presetClass="entr" presetSubtype="4"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P spid="5" grpId="0" animBg="1"/>
    </p:bldLst>
  </p:timing>
</p:sldLayout>
</file>

<file path=ppt/slideLayouts/slideLayout106.xml><?xml version="1.0" encoding="utf-8"?>
<p:sldLayout xmlns:a="http://schemas.openxmlformats.org/drawingml/2006/main" xmlns:r="http://schemas.openxmlformats.org/officeDocument/2006/relationships" xmlns:p="http://schemas.openxmlformats.org/presentationml/2006/main" preserve="1" userDrawn="1">
  <p:cSld name="Title 2">
    <p:spTree>
      <p:nvGrpSpPr>
        <p:cNvPr id="1" name=""/>
        <p:cNvGrpSpPr/>
        <p:nvPr/>
      </p:nvGrpSpPr>
      <p:grpSpPr>
        <a:xfrm>
          <a:off x="0" y="0"/>
          <a:ext cx="0" cy="0"/>
          <a:chOff x="0" y="0"/>
          <a:chExt cx="0" cy="0"/>
        </a:xfrm>
      </p:grpSpPr>
      <p:sp>
        <p:nvSpPr>
          <p:cNvPr id="10" name="二等辺三角形 10"/>
          <p:cNvSpPr/>
          <p:nvPr userDrawn="1"/>
        </p:nvSpPr>
        <p:spPr>
          <a:xfrm rot="5400000">
            <a:off x="3431625" y="-958888"/>
            <a:ext cx="1849657" cy="875642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2" name="直線コネクタ 11"/>
          <p:cNvCxnSpPr/>
          <p:nvPr/>
        </p:nvCxnSpPr>
        <p:spPr>
          <a:xfrm>
            <a:off x="9" y="262603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9" y="419901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7914334" y="2626034"/>
            <a:ext cx="672753" cy="79329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7914335" y="3419329"/>
            <a:ext cx="658241" cy="77968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テキスト プレースホルダー 5"/>
          <p:cNvSpPr>
            <a:spLocks noGrp="1"/>
          </p:cNvSpPr>
          <p:nvPr userDrawn="1">
            <p:ph type="body" sz="quarter" idx="15" hasCustomPrompt="1"/>
          </p:nvPr>
        </p:nvSpPr>
        <p:spPr>
          <a:xfrm>
            <a:off x="862551" y="3405567"/>
            <a:ext cx="6981060" cy="812799"/>
          </a:xfrm>
          <a:prstGeom prst="rect">
            <a:avLst/>
          </a:prstGeom>
        </p:spPr>
        <p:txBody>
          <a:bodyPr lIns="51189" tIns="25595" rIns="51189" bIns="25595" anchor="ctr">
            <a:noAutofit/>
          </a:bodyPr>
          <a:lstStyle>
            <a:lvl1pPr algn="l">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9" name="テキスト プレースホルダー 5"/>
          <p:cNvSpPr>
            <a:spLocks noGrp="1"/>
          </p:cNvSpPr>
          <p:nvPr>
            <p:ph type="body" sz="quarter" idx="16" hasCustomPrompt="1"/>
          </p:nvPr>
        </p:nvSpPr>
        <p:spPr>
          <a:xfrm>
            <a:off x="848039" y="2771778"/>
            <a:ext cx="6981060" cy="812799"/>
          </a:xfrm>
          <a:prstGeom prst="rect">
            <a:avLst/>
          </a:prstGeom>
        </p:spPr>
        <p:txBody>
          <a:bodyPr lIns="51189" tIns="25595" rIns="51189" bIns="25595" anchor="ctr">
            <a:noAutofit/>
          </a:bodyPr>
          <a:lstStyle>
            <a:lvl1pPr algn="l">
              <a:defRPr sz="56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30" name="正方形/長方形 29"/>
          <p:cNvSpPr/>
          <p:nvPr userDrawn="1"/>
        </p:nvSpPr>
        <p:spPr>
          <a:xfrm>
            <a:off x="3645059" y="5851558"/>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31" name="テキスト プレースホルダー 5"/>
          <p:cNvSpPr>
            <a:spLocks noGrp="1"/>
          </p:cNvSpPr>
          <p:nvPr>
            <p:ph type="body" sz="quarter" idx="17" hasCustomPrompt="1"/>
          </p:nvPr>
        </p:nvSpPr>
        <p:spPr>
          <a:xfrm>
            <a:off x="1909163" y="5912157"/>
            <a:ext cx="5325676" cy="716036"/>
          </a:xfrm>
          <a:prstGeom prst="rect">
            <a:avLst/>
          </a:prstGeom>
        </p:spPr>
        <p:txBody>
          <a:bodyPr lIns="51189" tIns="25595" rIns="51189" bIns="25595" anchor="ctr">
            <a:normAutofit/>
          </a:bodyPr>
          <a:lstStyle>
            <a:lvl1pPr algn="ctr">
              <a:lnSpc>
                <a:spcPct val="12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466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5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nodeType="withEffect">
                                  <p:stCondLst>
                                    <p:cond delay="75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15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250"/>
                                        <p:tgtEl>
                                          <p:spTgt spid="14"/>
                                        </p:tgtEl>
                                      </p:cBhvr>
                                    </p:animEffect>
                                  </p:childTnLst>
                                </p:cTn>
                              </p:par>
                              <p:par>
                                <p:cTn id="14" presetID="22" presetClass="entr" presetSubtype="2" fill="hold" nodeType="withEffect">
                                  <p:stCondLst>
                                    <p:cond delay="1750"/>
                                  </p:stCondLst>
                                  <p:childTnLst>
                                    <p:set>
                                      <p:cBhvr>
                                        <p:cTn id="15" dur="1" fill="hold">
                                          <p:stCondLst>
                                            <p:cond delay="0"/>
                                          </p:stCondLst>
                                        </p:cTn>
                                        <p:tgtEl>
                                          <p:spTgt spid="15"/>
                                        </p:tgtEl>
                                        <p:attrNameLst>
                                          <p:attrName>style.visibility</p:attrName>
                                        </p:attrNameLst>
                                      </p:cBhvr>
                                      <p:to>
                                        <p:strVal val="visible"/>
                                      </p:to>
                                    </p:set>
                                    <p:animEffect transition="in" filter="wipe(right)">
                                      <p:cBhvr>
                                        <p:cTn id="16" dur="250"/>
                                        <p:tgtEl>
                                          <p:spTgt spid="15"/>
                                        </p:tgtEl>
                                      </p:cBhvr>
                                    </p:animEffect>
                                  </p:childTnLst>
                                </p:cTn>
                              </p:par>
                              <p:par>
                                <p:cTn id="17" presetID="22" presetClass="entr" presetSubtype="2" fill="hold" nodeType="withEffect">
                                  <p:stCondLst>
                                    <p:cond delay="2000"/>
                                  </p:stCondLst>
                                  <p:childTnLst>
                                    <p:set>
                                      <p:cBhvr>
                                        <p:cTn id="18" dur="1" fill="hold">
                                          <p:stCondLst>
                                            <p:cond delay="0"/>
                                          </p:stCondLst>
                                        </p:cTn>
                                        <p:tgtEl>
                                          <p:spTgt spid="13"/>
                                        </p:tgtEl>
                                        <p:attrNameLst>
                                          <p:attrName>style.visibility</p:attrName>
                                        </p:attrNameLst>
                                      </p:cBhvr>
                                      <p:to>
                                        <p:strVal val="visible"/>
                                      </p:to>
                                    </p:set>
                                    <p:animEffect transition="in" filter="wipe(right)">
                                      <p:cBhvr>
                                        <p:cTn id="19" dur="750"/>
                                        <p:tgtEl>
                                          <p:spTgt spid="13"/>
                                        </p:tgtEl>
                                      </p:cBhvr>
                                    </p:animEffect>
                                  </p:childTnLst>
                                </p:cTn>
                              </p:par>
                            </p:childTnLst>
                          </p:cTn>
                        </p:par>
                        <p:par>
                          <p:cTn id="20" fill="hold">
                            <p:stCondLst>
                              <p:cond delay="2750"/>
                            </p:stCondLst>
                            <p:childTnLst>
                              <p:par>
                                <p:cTn id="21" presetID="23" presetClass="entr" presetSubtype="32" fill="hold" grpId="0" nodeType="afterEffect">
                                  <p:stCondLst>
                                    <p:cond delay="0"/>
                                  </p:stCondLst>
                                  <p:childTnLst>
                                    <p:set>
                                      <p:cBhvr>
                                        <p:cTn id="22" dur="1" fill="hold">
                                          <p:stCondLst>
                                            <p:cond delay="0"/>
                                          </p:stCondLst>
                                        </p:cTn>
                                        <p:tgtEl>
                                          <p:spTgt spid="29">
                                            <p:txEl>
                                              <p:pRg st="0" end="0"/>
                                            </p:txEl>
                                          </p:spTgt>
                                        </p:tgtEl>
                                        <p:attrNameLst>
                                          <p:attrName>style.visibility</p:attrName>
                                        </p:attrNameLst>
                                      </p:cBhvr>
                                      <p:to>
                                        <p:strVal val="visible"/>
                                      </p:to>
                                    </p:set>
                                    <p:anim calcmode="lin" valueType="num">
                                      <p:cBhvr>
                                        <p:cTn id="23" dur="750" fill="hold"/>
                                        <p:tgtEl>
                                          <p:spTgt spid="29">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9">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circle(out)">
                                      <p:cBhvr>
                                        <p:cTn id="27" dur="750"/>
                                        <p:tgtEl>
                                          <p:spTgt spid="29">
                                            <p:txEl>
                                              <p:pRg st="0" end="0"/>
                                            </p:txEl>
                                          </p:spTgt>
                                        </p:tgtEl>
                                      </p:cBhvr>
                                    </p:animEffect>
                                  </p:childTnLst>
                                </p:cTn>
                              </p:par>
                              <p:par>
                                <p:cTn id="28" presetID="23" presetClass="entr" presetSubtype="32"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 calcmode="lin" valueType="num">
                                      <p:cBhvr>
                                        <p:cTn id="30" dur="750" fill="hold"/>
                                        <p:tgtEl>
                                          <p:spTgt spid="17">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17">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0"/>
                                  </p:stCondLst>
                                  <p:childTnLst>
                                    <p:set>
                                      <p:cBhvr>
                                        <p:cTn id="33" dur="1" fill="hold">
                                          <p:stCondLst>
                                            <p:cond delay="0"/>
                                          </p:stCondLst>
                                        </p:cTn>
                                        <p:tgtEl>
                                          <p:spTgt spid="17">
                                            <p:txEl>
                                              <p:pRg st="0" end="0"/>
                                            </p:txEl>
                                          </p:spTgt>
                                        </p:tgtEl>
                                        <p:attrNameLst>
                                          <p:attrName>style.visibility</p:attrName>
                                        </p:attrNameLst>
                                      </p:cBhvr>
                                      <p:to>
                                        <p:strVal val="visible"/>
                                      </p:to>
                                    </p:set>
                                    <p:animEffect transition="in" filter="circle(out)">
                                      <p:cBhvr>
                                        <p:cTn id="34" dur="750"/>
                                        <p:tgtEl>
                                          <p:spTgt spid="17">
                                            <p:txEl>
                                              <p:pRg st="0" end="0"/>
                                            </p:txEl>
                                          </p:spTgt>
                                        </p:tgtEl>
                                      </p:cBhvr>
                                    </p:animEffect>
                                  </p:childTnLst>
                                </p:cTn>
                              </p:par>
                            </p:childTnLst>
                          </p:cTn>
                        </p:par>
                        <p:par>
                          <p:cTn id="35" fill="hold">
                            <p:stCondLst>
                              <p:cond delay="3500"/>
                            </p:stCondLst>
                            <p:childTnLst>
                              <p:par>
                                <p:cTn id="36" presetID="2" presetClass="entr" presetSubtype="4" decel="100000" fill="hold" grpId="0" nodeType="afterEffect">
                                  <p:stCondLst>
                                    <p:cond delay="500"/>
                                  </p:stCondLst>
                                  <p:childTnLst>
                                    <p:set>
                                      <p:cBhvr>
                                        <p:cTn id="37" dur="1" fill="hold">
                                          <p:stCondLst>
                                            <p:cond delay="0"/>
                                          </p:stCondLst>
                                        </p:cTn>
                                        <p:tgtEl>
                                          <p:spTgt spid="30"/>
                                        </p:tgtEl>
                                        <p:attrNameLst>
                                          <p:attrName>style.visibility</p:attrName>
                                        </p:attrNameLst>
                                      </p:cBhvr>
                                      <p:to>
                                        <p:strVal val="visible"/>
                                      </p:to>
                                    </p:set>
                                    <p:anim calcmode="lin" valueType="num">
                                      <p:cBhvr additive="base">
                                        <p:cTn id="38" dur="500" fill="hold"/>
                                        <p:tgtEl>
                                          <p:spTgt spid="30"/>
                                        </p:tgtEl>
                                        <p:attrNameLst>
                                          <p:attrName>ppt_x</p:attrName>
                                        </p:attrNameLst>
                                      </p:cBhvr>
                                      <p:tavLst>
                                        <p:tav tm="0">
                                          <p:val>
                                            <p:strVal val="#ppt_x"/>
                                          </p:val>
                                        </p:tav>
                                        <p:tav tm="100000">
                                          <p:val>
                                            <p:strVal val="#ppt_x"/>
                                          </p:val>
                                        </p:tav>
                                      </p:tavLst>
                                    </p:anim>
                                    <p:anim calcmode="lin" valueType="num">
                                      <p:cBhvr additive="base">
                                        <p:cTn id="39" dur="500" fill="hold"/>
                                        <p:tgtEl>
                                          <p:spTgt spid="30"/>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500"/>
                                  </p:stCondLst>
                                  <p:childTnLst>
                                    <p:set>
                                      <p:cBhvr>
                                        <p:cTn id="41" dur="1" fill="hold">
                                          <p:stCondLst>
                                            <p:cond delay="0"/>
                                          </p:stCondLst>
                                        </p:cTn>
                                        <p:tgtEl>
                                          <p:spTgt spid="31">
                                            <p:txEl>
                                              <p:pRg st="0" end="0"/>
                                            </p:txEl>
                                          </p:spTgt>
                                        </p:tgtEl>
                                        <p:attrNameLst>
                                          <p:attrName>style.visibility</p:attrName>
                                        </p:attrNameLst>
                                      </p:cBhvr>
                                      <p:to>
                                        <p:strVal val="visible"/>
                                      </p:to>
                                    </p:set>
                                    <p:anim calcmode="lin" valueType="num">
                                      <p:cBhvr additive="base">
                                        <p:cTn id="42"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7" grpId="0" build="p">
        <p:tmplLst>
          <p:tmpl lvl="1">
            <p:tnLst>
              <p:par>
                <p:cTn presetID="23"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p:cTn dur="750" fill="hold"/>
                        <p:tgtEl>
                          <p:spTgt spid="17"/>
                        </p:tgtEl>
                        <p:attrNameLst>
                          <p:attrName>ppt_w</p:attrName>
                        </p:attrNameLst>
                      </p:cBhvr>
                      <p:tavLst>
                        <p:tav tm="0">
                          <p:val>
                            <p:strVal val="4*#ppt_w"/>
                          </p:val>
                        </p:tav>
                        <p:tav tm="100000">
                          <p:val>
                            <p:strVal val="#ppt_w"/>
                          </p:val>
                        </p:tav>
                      </p:tavLst>
                    </p:anim>
                    <p:anim calcmode="lin" valueType="num">
                      <p:cBhvr>
                        <p:cTn dur="750" fill="hold"/>
                        <p:tgtEl>
                          <p:spTgt spid="17"/>
                        </p:tgtEl>
                        <p:attrNameLst>
                          <p:attrName>ppt_h</p:attrName>
                        </p:attrNameLst>
                      </p:cBhvr>
                      <p:tavLst>
                        <p:tav tm="0">
                          <p:val>
                            <p:strVal val="4*#ppt_h"/>
                          </p:val>
                        </p:tav>
                        <p:tav tm="100000">
                          <p:val>
                            <p:strVal val="#ppt_h"/>
                          </p:val>
                        </p:tav>
                      </p:tavLst>
                    </p:anim>
                  </p:childTnLst>
                </p:cTn>
              </p:par>
            </p:tnLst>
          </p:tmpl>
        </p:tmplLst>
      </p:bldP>
      <p:bldP spid="17" grpId="1" build="p">
        <p:tmplLst>
          <p:tmpl lvl="1">
            <p:tnLst>
              <p:par>
                <p:cTn presetID="6"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circle(out)">
                      <p:cBhvr>
                        <p:cTn dur="750"/>
                        <p:tgtEl>
                          <p:spTgt spid="17"/>
                        </p:tgtEl>
                      </p:cBhvr>
                    </p:animEffect>
                  </p:childTnLst>
                </p:cTn>
              </p:par>
            </p:tnLst>
          </p:tmpl>
        </p:tmplLst>
      </p:bldP>
      <p:bldP spid="29" grpId="0" build="p">
        <p:tmplLst>
          <p:tmpl lvl="1">
            <p:tnLst>
              <p:par>
                <p:cTn presetID="23" presetClass="entr" presetSubtype="3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750" fill="hold"/>
                        <p:tgtEl>
                          <p:spTgt spid="29"/>
                        </p:tgtEl>
                        <p:attrNameLst>
                          <p:attrName>ppt_w</p:attrName>
                        </p:attrNameLst>
                      </p:cBhvr>
                      <p:tavLst>
                        <p:tav tm="0">
                          <p:val>
                            <p:strVal val="4*#ppt_w"/>
                          </p:val>
                        </p:tav>
                        <p:tav tm="100000">
                          <p:val>
                            <p:strVal val="#ppt_w"/>
                          </p:val>
                        </p:tav>
                      </p:tavLst>
                    </p:anim>
                    <p:anim calcmode="lin" valueType="num">
                      <p:cBhvr>
                        <p:cTn dur="750" fill="hold"/>
                        <p:tgtEl>
                          <p:spTgt spid="29"/>
                        </p:tgtEl>
                        <p:attrNameLst>
                          <p:attrName>ppt_h</p:attrName>
                        </p:attrNameLst>
                      </p:cBhvr>
                      <p:tavLst>
                        <p:tav tm="0">
                          <p:val>
                            <p:strVal val="4*#ppt_h"/>
                          </p:val>
                        </p:tav>
                        <p:tav tm="100000">
                          <p:val>
                            <p:strVal val="#ppt_h"/>
                          </p:val>
                        </p:tav>
                      </p:tavLst>
                    </p:anim>
                  </p:childTnLst>
                </p:cTn>
              </p:par>
            </p:tnLst>
          </p:tmpl>
        </p:tmplLst>
      </p:bldP>
      <p:bldP spid="29" grpId="1" build="p">
        <p:tmplLst>
          <p:tmpl lvl="1">
            <p:tnLst>
              <p:par>
                <p:cTn presetID="6" presetClass="entr" presetSubtype="32"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circle(out)">
                      <p:cBhvr>
                        <p:cTn dur="750"/>
                        <p:tgtEl>
                          <p:spTgt spid="29"/>
                        </p:tgtEl>
                      </p:cBhvr>
                    </p:animEffect>
                  </p:childTnLst>
                </p:cTn>
              </p:par>
            </p:tnLst>
          </p:tmpl>
        </p:tmplLst>
      </p:bldP>
      <p:bldP spid="30" grpId="0" animBg="1"/>
      <p:bldP spid="31" grpId="0" build="p">
        <p:tmplLst>
          <p:tmpl lvl="1">
            <p:tnLst>
              <p:par>
                <p:cTn presetID="2" presetClass="entr" presetSubtype="4"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07.xml><?xml version="1.0" encoding="utf-8"?>
<p:sldLayout xmlns:a="http://schemas.openxmlformats.org/drawingml/2006/main" xmlns:r="http://schemas.openxmlformats.org/officeDocument/2006/relationships" xmlns:p="http://schemas.openxmlformats.org/presentationml/2006/main" preserve="1" userDrawn="1">
  <p:cSld name="Title 3">
    <p:spTree>
      <p:nvGrpSpPr>
        <p:cNvPr id="1" name=""/>
        <p:cNvGrpSpPr/>
        <p:nvPr/>
      </p:nvGrpSpPr>
      <p:grpSpPr>
        <a:xfrm>
          <a:off x="0" y="0"/>
          <a:ext cx="0" cy="0"/>
          <a:chOff x="0" y="0"/>
          <a:chExt cx="0" cy="0"/>
        </a:xfrm>
      </p:grpSpPr>
      <p:cxnSp>
        <p:nvCxnSpPr>
          <p:cNvPr id="56" name="直線コネクタ 55"/>
          <p:cNvCxnSpPr/>
          <p:nvPr userDrawn="1"/>
        </p:nvCxnSpPr>
        <p:spPr>
          <a:xfrm flipV="1">
            <a:off x="6561529" y="2330010"/>
            <a:ext cx="0" cy="219799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 name="直線コネクタ 3"/>
          <p:cNvCxnSpPr/>
          <p:nvPr userDrawn="1"/>
        </p:nvCxnSpPr>
        <p:spPr>
          <a:xfrm flipV="1">
            <a:off x="2979338" y="1305079"/>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userDrawn="1"/>
        </p:nvCxnSpPr>
        <p:spPr>
          <a:xfrm flipH="1" flipV="1">
            <a:off x="4572003" y="1305079"/>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userDrawn="1"/>
        </p:nvCxnSpPr>
        <p:spPr>
          <a:xfrm>
            <a:off x="2979338" y="3429002"/>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userDrawn="1"/>
        </p:nvCxnSpPr>
        <p:spPr>
          <a:xfrm flipH="1">
            <a:off x="4572003" y="3429002"/>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userDrawn="1"/>
        </p:nvCxnSpPr>
        <p:spPr>
          <a:xfrm flipV="1">
            <a:off x="2979335" y="1305079"/>
            <a:ext cx="0" cy="4247848"/>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9" name="直線コネクタ 18"/>
          <p:cNvCxnSpPr/>
          <p:nvPr userDrawn="1"/>
        </p:nvCxnSpPr>
        <p:spPr>
          <a:xfrm flipH="1">
            <a:off x="2979335" y="1305076"/>
            <a:ext cx="3185332"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userDrawn="1"/>
        </p:nvCxnSpPr>
        <p:spPr>
          <a:xfrm flipH="1">
            <a:off x="2979335" y="5552924"/>
            <a:ext cx="3185332"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userDrawn="1"/>
        </p:nvCxnSpPr>
        <p:spPr>
          <a:xfrm flipV="1">
            <a:off x="6164667" y="1305079"/>
            <a:ext cx="0" cy="4247848"/>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userDrawn="1"/>
        </p:nvCxnSpPr>
        <p:spPr>
          <a:xfrm>
            <a:off x="3747905" y="775835"/>
            <a:ext cx="1648205"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userDrawn="1"/>
        </p:nvCxnSpPr>
        <p:spPr>
          <a:xfrm>
            <a:off x="5396108" y="775839"/>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userDrawn="1"/>
        </p:nvCxnSpPr>
        <p:spPr>
          <a:xfrm flipV="1">
            <a:off x="2582476" y="775839"/>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userDrawn="1"/>
        </p:nvCxnSpPr>
        <p:spPr>
          <a:xfrm flipV="1">
            <a:off x="2582471" y="2330010"/>
            <a:ext cx="0" cy="219799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userDrawn="1"/>
        </p:nvCxnSpPr>
        <p:spPr>
          <a:xfrm flipH="1" flipV="1">
            <a:off x="2582476" y="4527999"/>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userDrawn="1"/>
        </p:nvCxnSpPr>
        <p:spPr>
          <a:xfrm>
            <a:off x="3747905" y="6082167"/>
            <a:ext cx="1648205"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userDrawn="1"/>
        </p:nvCxnSpPr>
        <p:spPr>
          <a:xfrm flipV="1">
            <a:off x="5396108" y="4527999"/>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59" name="円/楕円 58"/>
          <p:cNvSpPr/>
          <p:nvPr userDrawn="1"/>
        </p:nvSpPr>
        <p:spPr>
          <a:xfrm>
            <a:off x="2406124" y="540661"/>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1" name="円/楕円 60"/>
          <p:cNvSpPr/>
          <p:nvPr userDrawn="1"/>
        </p:nvSpPr>
        <p:spPr>
          <a:xfrm>
            <a:off x="2399815" y="530981"/>
            <a:ext cx="4344423" cy="579357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2" name="円/楕円 61"/>
          <p:cNvSpPr/>
          <p:nvPr userDrawn="1"/>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6" name="テキスト プレースホルダー 5"/>
          <p:cNvSpPr>
            <a:spLocks noGrp="1"/>
          </p:cNvSpPr>
          <p:nvPr>
            <p:ph type="body" sz="quarter" idx="15" hasCustomPrompt="1"/>
          </p:nvPr>
        </p:nvSpPr>
        <p:spPr>
          <a:xfrm>
            <a:off x="2667338" y="3405567"/>
            <a:ext cx="3809339" cy="812799"/>
          </a:xfrm>
          <a:prstGeom prst="rect">
            <a:avLst/>
          </a:prstGeom>
        </p:spPr>
        <p:txBody>
          <a:bodyPr lIns="51189" tIns="25595" rIns="51189" bIns="25595"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67" name="テキスト プレースホルダー 5"/>
          <p:cNvSpPr>
            <a:spLocks noGrp="1"/>
          </p:cNvSpPr>
          <p:nvPr>
            <p:ph type="body" sz="quarter" idx="16" hasCustomPrompt="1"/>
          </p:nvPr>
        </p:nvSpPr>
        <p:spPr>
          <a:xfrm>
            <a:off x="2667338" y="1383698"/>
            <a:ext cx="3809339" cy="2181527"/>
          </a:xfrm>
          <a:prstGeom prst="rect">
            <a:avLst/>
          </a:prstGeom>
        </p:spPr>
        <p:txBody>
          <a:bodyPr lIns="51189" tIns="25595" rIns="51189" bIns="25595" anchor="b">
            <a:noAutofit/>
          </a:bodyPr>
          <a:lstStyle>
            <a:lvl1pPr algn="ctr">
              <a:lnSpc>
                <a:spcPts val="3919"/>
              </a:lnSpc>
              <a:spcBef>
                <a:spcPts val="0"/>
              </a:spcBef>
              <a:defRPr sz="45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68" name="テキスト プレースホルダー 5"/>
          <p:cNvSpPr>
            <a:spLocks noGrp="1"/>
          </p:cNvSpPr>
          <p:nvPr>
            <p:ph type="body" sz="quarter" idx="17" hasCustomPrompt="1"/>
          </p:nvPr>
        </p:nvSpPr>
        <p:spPr>
          <a:xfrm>
            <a:off x="3526364" y="5055358"/>
            <a:ext cx="2089695" cy="812799"/>
          </a:xfrm>
          <a:prstGeom prst="rect">
            <a:avLst/>
          </a:prstGeom>
        </p:spPr>
        <p:txBody>
          <a:bodyPr lIns="51189" tIns="25595" rIns="51189" bIns="25595"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3171752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par>
                                <p:cTn id="8" presetID="22"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up)">
                                      <p:cBhvr>
                                        <p:cTn id="10" dur="1000"/>
                                        <p:tgtEl>
                                          <p:spTgt spid="4"/>
                                        </p:tgtEl>
                                      </p:cBhvr>
                                    </p:animEffect>
                                  </p:childTnLst>
                                </p:cTn>
                              </p:par>
                              <p:par>
                                <p:cTn id="11" presetID="22" presetClass="entr" presetSubtype="1"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up)">
                                      <p:cBhvr>
                                        <p:cTn id="13" dur="1000"/>
                                        <p:tgtEl>
                                          <p:spTgt spid="15"/>
                                        </p:tgtEl>
                                      </p:cBhvr>
                                    </p:animEffect>
                                  </p:childTnLst>
                                </p:cTn>
                              </p:par>
                              <p:par>
                                <p:cTn id="14" presetID="22" presetClass="entr" presetSubtype="4"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wipe(down)">
                                      <p:cBhvr>
                                        <p:cTn id="16" dur="1000"/>
                                        <p:tgtEl>
                                          <p:spTgt spid="16"/>
                                        </p:tgtEl>
                                      </p:cBhvr>
                                    </p:animEffect>
                                  </p:childTnLst>
                                </p:cTn>
                              </p:par>
                            </p:childTnLst>
                          </p:cTn>
                        </p:par>
                        <p:par>
                          <p:cTn id="17" fill="hold">
                            <p:stCondLst>
                              <p:cond delay="1000"/>
                            </p:stCondLst>
                            <p:childTnLst>
                              <p:par>
                                <p:cTn id="18" presetID="23" presetClass="exit" presetSubtype="16" fill="hold" nodeType="afterEffect">
                                  <p:stCondLst>
                                    <p:cond delay="0"/>
                                  </p:stCondLst>
                                  <p:childTnLst>
                                    <p:anim calcmode="lin" valueType="num">
                                      <p:cBhvr>
                                        <p:cTn id="19" dur="2000"/>
                                        <p:tgtEl>
                                          <p:spTgt spid="14"/>
                                        </p:tgtEl>
                                        <p:attrNameLst>
                                          <p:attrName>ppt_w</p:attrName>
                                        </p:attrNameLst>
                                      </p:cBhvr>
                                      <p:tavLst>
                                        <p:tav tm="0">
                                          <p:val>
                                            <p:strVal val="ppt_w"/>
                                          </p:val>
                                        </p:tav>
                                        <p:tav tm="100000">
                                          <p:val>
                                            <p:strVal val="4*ppt_w"/>
                                          </p:val>
                                        </p:tav>
                                      </p:tavLst>
                                    </p:anim>
                                    <p:anim calcmode="lin" valueType="num">
                                      <p:cBhvr>
                                        <p:cTn id="20" dur="2000"/>
                                        <p:tgtEl>
                                          <p:spTgt spid="14"/>
                                        </p:tgtEl>
                                        <p:attrNameLst>
                                          <p:attrName>ppt_h</p:attrName>
                                        </p:attrNameLst>
                                      </p:cBhvr>
                                      <p:tavLst>
                                        <p:tav tm="0">
                                          <p:val>
                                            <p:strVal val="ppt_h"/>
                                          </p:val>
                                        </p:tav>
                                        <p:tav tm="100000">
                                          <p:val>
                                            <p:strVal val="4*ppt_h"/>
                                          </p:val>
                                        </p:tav>
                                      </p:tavLst>
                                    </p:anim>
                                    <p:set>
                                      <p:cBhvr>
                                        <p:cTn id="21" dur="1" fill="hold">
                                          <p:stCondLst>
                                            <p:cond delay="1999"/>
                                          </p:stCondLst>
                                        </p:cTn>
                                        <p:tgtEl>
                                          <p:spTgt spid="14"/>
                                        </p:tgtEl>
                                        <p:attrNameLst>
                                          <p:attrName>style.visibility</p:attrName>
                                        </p:attrNameLst>
                                      </p:cBhvr>
                                      <p:to>
                                        <p:strVal val="hidden"/>
                                      </p:to>
                                    </p:set>
                                  </p:childTnLst>
                                </p:cTn>
                              </p:par>
                              <p:par>
                                <p:cTn id="22" presetID="23" presetClass="exit" presetSubtype="16" fill="hold" nodeType="withEffect">
                                  <p:stCondLst>
                                    <p:cond delay="0"/>
                                  </p:stCondLst>
                                  <p:childTnLst>
                                    <p:anim calcmode="lin" valueType="num">
                                      <p:cBhvr>
                                        <p:cTn id="23" dur="2000"/>
                                        <p:tgtEl>
                                          <p:spTgt spid="4"/>
                                        </p:tgtEl>
                                        <p:attrNameLst>
                                          <p:attrName>ppt_w</p:attrName>
                                        </p:attrNameLst>
                                      </p:cBhvr>
                                      <p:tavLst>
                                        <p:tav tm="0">
                                          <p:val>
                                            <p:strVal val="ppt_w"/>
                                          </p:val>
                                        </p:tav>
                                        <p:tav tm="100000">
                                          <p:val>
                                            <p:strVal val="4*ppt_w"/>
                                          </p:val>
                                        </p:tav>
                                      </p:tavLst>
                                    </p:anim>
                                    <p:anim calcmode="lin" valueType="num">
                                      <p:cBhvr>
                                        <p:cTn id="24" dur="2000"/>
                                        <p:tgtEl>
                                          <p:spTgt spid="4"/>
                                        </p:tgtEl>
                                        <p:attrNameLst>
                                          <p:attrName>ppt_h</p:attrName>
                                        </p:attrNameLst>
                                      </p:cBhvr>
                                      <p:tavLst>
                                        <p:tav tm="0">
                                          <p:val>
                                            <p:strVal val="ppt_h"/>
                                          </p:val>
                                        </p:tav>
                                        <p:tav tm="100000">
                                          <p:val>
                                            <p:strVal val="4*ppt_h"/>
                                          </p:val>
                                        </p:tav>
                                      </p:tavLst>
                                    </p:anim>
                                    <p:set>
                                      <p:cBhvr>
                                        <p:cTn id="25" dur="1" fill="hold">
                                          <p:stCondLst>
                                            <p:cond delay="1999"/>
                                          </p:stCondLst>
                                        </p:cTn>
                                        <p:tgtEl>
                                          <p:spTgt spid="4"/>
                                        </p:tgtEl>
                                        <p:attrNameLst>
                                          <p:attrName>style.visibility</p:attrName>
                                        </p:attrNameLst>
                                      </p:cBhvr>
                                      <p:to>
                                        <p:strVal val="hidden"/>
                                      </p:to>
                                    </p:set>
                                  </p:childTnLst>
                                </p:cTn>
                              </p:par>
                              <p:par>
                                <p:cTn id="26" presetID="23" presetClass="exit" presetSubtype="16" fill="hold" nodeType="withEffect">
                                  <p:stCondLst>
                                    <p:cond delay="0"/>
                                  </p:stCondLst>
                                  <p:childTnLst>
                                    <p:anim calcmode="lin" valueType="num">
                                      <p:cBhvr>
                                        <p:cTn id="27" dur="2000"/>
                                        <p:tgtEl>
                                          <p:spTgt spid="15"/>
                                        </p:tgtEl>
                                        <p:attrNameLst>
                                          <p:attrName>ppt_w</p:attrName>
                                        </p:attrNameLst>
                                      </p:cBhvr>
                                      <p:tavLst>
                                        <p:tav tm="0">
                                          <p:val>
                                            <p:strVal val="ppt_w"/>
                                          </p:val>
                                        </p:tav>
                                        <p:tav tm="100000">
                                          <p:val>
                                            <p:strVal val="4*ppt_w"/>
                                          </p:val>
                                        </p:tav>
                                      </p:tavLst>
                                    </p:anim>
                                    <p:anim calcmode="lin" valueType="num">
                                      <p:cBhvr>
                                        <p:cTn id="28" dur="2000"/>
                                        <p:tgtEl>
                                          <p:spTgt spid="15"/>
                                        </p:tgtEl>
                                        <p:attrNameLst>
                                          <p:attrName>ppt_h</p:attrName>
                                        </p:attrNameLst>
                                      </p:cBhvr>
                                      <p:tavLst>
                                        <p:tav tm="0">
                                          <p:val>
                                            <p:strVal val="ppt_h"/>
                                          </p:val>
                                        </p:tav>
                                        <p:tav tm="100000">
                                          <p:val>
                                            <p:strVal val="4*ppt_h"/>
                                          </p:val>
                                        </p:tav>
                                      </p:tavLst>
                                    </p:anim>
                                    <p:set>
                                      <p:cBhvr>
                                        <p:cTn id="29" dur="1" fill="hold">
                                          <p:stCondLst>
                                            <p:cond delay="1999"/>
                                          </p:stCondLst>
                                        </p:cTn>
                                        <p:tgtEl>
                                          <p:spTgt spid="15"/>
                                        </p:tgtEl>
                                        <p:attrNameLst>
                                          <p:attrName>style.visibility</p:attrName>
                                        </p:attrNameLst>
                                      </p:cBhvr>
                                      <p:to>
                                        <p:strVal val="hidden"/>
                                      </p:to>
                                    </p:set>
                                  </p:childTnLst>
                                </p:cTn>
                              </p:par>
                              <p:par>
                                <p:cTn id="30" presetID="23" presetClass="exit" presetSubtype="16" fill="hold" nodeType="withEffect">
                                  <p:stCondLst>
                                    <p:cond delay="0"/>
                                  </p:stCondLst>
                                  <p:childTnLst>
                                    <p:anim calcmode="lin" valueType="num">
                                      <p:cBhvr>
                                        <p:cTn id="31" dur="2000"/>
                                        <p:tgtEl>
                                          <p:spTgt spid="16"/>
                                        </p:tgtEl>
                                        <p:attrNameLst>
                                          <p:attrName>ppt_w</p:attrName>
                                        </p:attrNameLst>
                                      </p:cBhvr>
                                      <p:tavLst>
                                        <p:tav tm="0">
                                          <p:val>
                                            <p:strVal val="ppt_w"/>
                                          </p:val>
                                        </p:tav>
                                        <p:tav tm="100000">
                                          <p:val>
                                            <p:strVal val="4*ppt_w"/>
                                          </p:val>
                                        </p:tav>
                                      </p:tavLst>
                                    </p:anim>
                                    <p:anim calcmode="lin" valueType="num">
                                      <p:cBhvr>
                                        <p:cTn id="32" dur="2000"/>
                                        <p:tgtEl>
                                          <p:spTgt spid="16"/>
                                        </p:tgtEl>
                                        <p:attrNameLst>
                                          <p:attrName>ppt_h</p:attrName>
                                        </p:attrNameLst>
                                      </p:cBhvr>
                                      <p:tavLst>
                                        <p:tav tm="0">
                                          <p:val>
                                            <p:strVal val="ppt_h"/>
                                          </p:val>
                                        </p:tav>
                                        <p:tav tm="100000">
                                          <p:val>
                                            <p:strVal val="4*ppt_h"/>
                                          </p:val>
                                        </p:tav>
                                      </p:tavLst>
                                    </p:anim>
                                    <p:set>
                                      <p:cBhvr>
                                        <p:cTn id="33" dur="1" fill="hold">
                                          <p:stCondLst>
                                            <p:cond delay="1999"/>
                                          </p:stCondLst>
                                        </p:cTn>
                                        <p:tgtEl>
                                          <p:spTgt spid="16"/>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2000"/>
                                        <p:tgtEl>
                                          <p:spTgt spid="14"/>
                                        </p:tgtEl>
                                      </p:cBhvr>
                                    </p:animEffect>
                                    <p:set>
                                      <p:cBhvr>
                                        <p:cTn id="36" dur="1" fill="hold">
                                          <p:stCondLst>
                                            <p:cond delay="1999"/>
                                          </p:stCondLst>
                                        </p:cTn>
                                        <p:tgtEl>
                                          <p:spTgt spid="14"/>
                                        </p:tgtEl>
                                        <p:attrNameLst>
                                          <p:attrName>style.visibility</p:attrName>
                                        </p:attrNameLst>
                                      </p:cBhvr>
                                      <p:to>
                                        <p:strVal val="hidden"/>
                                      </p:to>
                                    </p:set>
                                  </p:childTnLst>
                                </p:cTn>
                              </p:par>
                              <p:par>
                                <p:cTn id="37" presetID="10" presetClass="exit" presetSubtype="0" fill="hold" nodeType="withEffect">
                                  <p:stCondLst>
                                    <p:cond delay="0"/>
                                  </p:stCondLst>
                                  <p:childTnLst>
                                    <p:animEffect transition="out" filter="fade">
                                      <p:cBhvr>
                                        <p:cTn id="38" dur="2000"/>
                                        <p:tgtEl>
                                          <p:spTgt spid="4"/>
                                        </p:tgtEl>
                                      </p:cBhvr>
                                    </p:animEffect>
                                    <p:set>
                                      <p:cBhvr>
                                        <p:cTn id="39" dur="1" fill="hold">
                                          <p:stCondLst>
                                            <p:cond delay="1999"/>
                                          </p:stCondLst>
                                        </p:cTn>
                                        <p:tgtEl>
                                          <p:spTgt spid="4"/>
                                        </p:tgtEl>
                                        <p:attrNameLst>
                                          <p:attrName>style.visibility</p:attrName>
                                        </p:attrNameLst>
                                      </p:cBhvr>
                                      <p:to>
                                        <p:strVal val="hidden"/>
                                      </p:to>
                                    </p:set>
                                  </p:childTnLst>
                                </p:cTn>
                              </p:par>
                              <p:par>
                                <p:cTn id="40" presetID="10" presetClass="exit" presetSubtype="0" fill="hold" nodeType="withEffect">
                                  <p:stCondLst>
                                    <p:cond delay="0"/>
                                  </p:stCondLst>
                                  <p:childTnLst>
                                    <p:animEffect transition="out" filter="fade">
                                      <p:cBhvr>
                                        <p:cTn id="41" dur="2000"/>
                                        <p:tgtEl>
                                          <p:spTgt spid="15"/>
                                        </p:tgtEl>
                                      </p:cBhvr>
                                    </p:animEffect>
                                    <p:set>
                                      <p:cBhvr>
                                        <p:cTn id="42" dur="1" fill="hold">
                                          <p:stCondLst>
                                            <p:cond delay="1999"/>
                                          </p:stCondLst>
                                        </p:cTn>
                                        <p:tgtEl>
                                          <p:spTgt spid="15"/>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2000"/>
                                        <p:tgtEl>
                                          <p:spTgt spid="16"/>
                                        </p:tgtEl>
                                      </p:cBhvr>
                                    </p:animEffect>
                                    <p:set>
                                      <p:cBhvr>
                                        <p:cTn id="45" dur="1" fill="hold">
                                          <p:stCondLst>
                                            <p:cond delay="1999"/>
                                          </p:stCondLst>
                                        </p:cTn>
                                        <p:tgtEl>
                                          <p:spTgt spid="16"/>
                                        </p:tgtEl>
                                        <p:attrNameLst>
                                          <p:attrName>style.visibility</p:attrName>
                                        </p:attrNameLst>
                                      </p:cBhvr>
                                      <p:to>
                                        <p:strVal val="hidden"/>
                                      </p:to>
                                    </p:set>
                                  </p:childTnLst>
                                </p:cTn>
                              </p:par>
                              <p:par>
                                <p:cTn id="46" presetID="22" presetClass="entr" presetSubtype="4" fill="hold" nodeType="withEffect">
                                  <p:stCondLst>
                                    <p:cond delay="250"/>
                                  </p:stCondLst>
                                  <p:childTnLst>
                                    <p:set>
                                      <p:cBhvr>
                                        <p:cTn id="47" dur="1" fill="hold">
                                          <p:stCondLst>
                                            <p:cond delay="0"/>
                                          </p:stCondLst>
                                        </p:cTn>
                                        <p:tgtEl>
                                          <p:spTgt spid="24"/>
                                        </p:tgtEl>
                                        <p:attrNameLst>
                                          <p:attrName>style.visibility</p:attrName>
                                        </p:attrNameLst>
                                      </p:cBhvr>
                                      <p:to>
                                        <p:strVal val="visible"/>
                                      </p:to>
                                    </p:set>
                                    <p:animEffect transition="in" filter="wipe(down)">
                                      <p:cBhvr>
                                        <p:cTn id="48" dur="1000"/>
                                        <p:tgtEl>
                                          <p:spTgt spid="24"/>
                                        </p:tgtEl>
                                      </p:cBhvr>
                                    </p:animEffect>
                                  </p:childTnLst>
                                </p:cTn>
                              </p:par>
                              <p:par>
                                <p:cTn id="49" presetID="22" presetClass="entr" presetSubtype="2" fill="hold" nodeType="withEffect">
                                  <p:stCondLst>
                                    <p:cond delay="250"/>
                                  </p:stCondLst>
                                  <p:childTnLst>
                                    <p:set>
                                      <p:cBhvr>
                                        <p:cTn id="50" dur="1" fill="hold">
                                          <p:stCondLst>
                                            <p:cond delay="0"/>
                                          </p:stCondLst>
                                        </p:cTn>
                                        <p:tgtEl>
                                          <p:spTgt spid="19"/>
                                        </p:tgtEl>
                                        <p:attrNameLst>
                                          <p:attrName>style.visibility</p:attrName>
                                        </p:attrNameLst>
                                      </p:cBhvr>
                                      <p:to>
                                        <p:strVal val="visible"/>
                                      </p:to>
                                    </p:set>
                                    <p:animEffect transition="in" filter="wipe(right)">
                                      <p:cBhvr>
                                        <p:cTn id="51" dur="1000"/>
                                        <p:tgtEl>
                                          <p:spTgt spid="19"/>
                                        </p:tgtEl>
                                      </p:cBhvr>
                                    </p:animEffect>
                                  </p:childTnLst>
                                </p:cTn>
                              </p:par>
                              <p:par>
                                <p:cTn id="52" presetID="22" presetClass="entr" presetSubtype="1" fill="hold" nodeType="withEffect">
                                  <p:stCondLst>
                                    <p:cond delay="250"/>
                                  </p:stCondLst>
                                  <p:childTnLst>
                                    <p:set>
                                      <p:cBhvr>
                                        <p:cTn id="53" dur="1" fill="hold">
                                          <p:stCondLst>
                                            <p:cond delay="0"/>
                                          </p:stCondLst>
                                        </p:cTn>
                                        <p:tgtEl>
                                          <p:spTgt spid="17"/>
                                        </p:tgtEl>
                                        <p:attrNameLst>
                                          <p:attrName>style.visibility</p:attrName>
                                        </p:attrNameLst>
                                      </p:cBhvr>
                                      <p:to>
                                        <p:strVal val="visible"/>
                                      </p:to>
                                    </p:set>
                                    <p:animEffect transition="in" filter="wipe(up)">
                                      <p:cBhvr>
                                        <p:cTn id="54" dur="1000"/>
                                        <p:tgtEl>
                                          <p:spTgt spid="17"/>
                                        </p:tgtEl>
                                      </p:cBhvr>
                                    </p:animEffect>
                                  </p:childTnLst>
                                </p:cTn>
                              </p:par>
                              <p:par>
                                <p:cTn id="55" presetID="22" presetClass="entr" presetSubtype="8" fill="hold" nodeType="withEffect">
                                  <p:stCondLst>
                                    <p:cond delay="250"/>
                                  </p:stCondLst>
                                  <p:childTnLst>
                                    <p:set>
                                      <p:cBhvr>
                                        <p:cTn id="56" dur="1" fill="hold">
                                          <p:stCondLst>
                                            <p:cond delay="0"/>
                                          </p:stCondLst>
                                        </p:cTn>
                                        <p:tgtEl>
                                          <p:spTgt spid="23"/>
                                        </p:tgtEl>
                                        <p:attrNameLst>
                                          <p:attrName>style.visibility</p:attrName>
                                        </p:attrNameLst>
                                      </p:cBhvr>
                                      <p:to>
                                        <p:strVal val="visible"/>
                                      </p:to>
                                    </p:set>
                                    <p:animEffect transition="in" filter="wipe(left)">
                                      <p:cBhvr>
                                        <p:cTn id="57" dur="1000"/>
                                        <p:tgtEl>
                                          <p:spTgt spid="23"/>
                                        </p:tgtEl>
                                      </p:cBhvr>
                                    </p:animEffect>
                                  </p:childTnLst>
                                </p:cTn>
                              </p:par>
                              <p:par>
                                <p:cTn id="58" presetID="23" presetClass="exit" presetSubtype="16" fill="hold" nodeType="withEffect">
                                  <p:stCondLst>
                                    <p:cond delay="1250"/>
                                  </p:stCondLst>
                                  <p:childTnLst>
                                    <p:anim calcmode="lin" valueType="num">
                                      <p:cBhvr>
                                        <p:cTn id="59" dur="2000"/>
                                        <p:tgtEl>
                                          <p:spTgt spid="24"/>
                                        </p:tgtEl>
                                        <p:attrNameLst>
                                          <p:attrName>ppt_w</p:attrName>
                                        </p:attrNameLst>
                                      </p:cBhvr>
                                      <p:tavLst>
                                        <p:tav tm="0">
                                          <p:val>
                                            <p:strVal val="ppt_w"/>
                                          </p:val>
                                        </p:tav>
                                        <p:tav tm="100000">
                                          <p:val>
                                            <p:strVal val="4*ppt_w"/>
                                          </p:val>
                                        </p:tav>
                                      </p:tavLst>
                                    </p:anim>
                                    <p:anim calcmode="lin" valueType="num">
                                      <p:cBhvr>
                                        <p:cTn id="60" dur="2000"/>
                                        <p:tgtEl>
                                          <p:spTgt spid="24"/>
                                        </p:tgtEl>
                                        <p:attrNameLst>
                                          <p:attrName>ppt_h</p:attrName>
                                        </p:attrNameLst>
                                      </p:cBhvr>
                                      <p:tavLst>
                                        <p:tav tm="0">
                                          <p:val>
                                            <p:strVal val="ppt_h"/>
                                          </p:val>
                                        </p:tav>
                                        <p:tav tm="100000">
                                          <p:val>
                                            <p:strVal val="4*ppt_h"/>
                                          </p:val>
                                        </p:tav>
                                      </p:tavLst>
                                    </p:anim>
                                    <p:set>
                                      <p:cBhvr>
                                        <p:cTn id="61" dur="1" fill="hold">
                                          <p:stCondLst>
                                            <p:cond delay="1999"/>
                                          </p:stCondLst>
                                        </p:cTn>
                                        <p:tgtEl>
                                          <p:spTgt spid="24"/>
                                        </p:tgtEl>
                                        <p:attrNameLst>
                                          <p:attrName>style.visibility</p:attrName>
                                        </p:attrNameLst>
                                      </p:cBhvr>
                                      <p:to>
                                        <p:strVal val="hidden"/>
                                      </p:to>
                                    </p:set>
                                  </p:childTnLst>
                                </p:cTn>
                              </p:par>
                              <p:par>
                                <p:cTn id="62" presetID="23" presetClass="exit" presetSubtype="16" fill="hold" nodeType="withEffect">
                                  <p:stCondLst>
                                    <p:cond delay="1250"/>
                                  </p:stCondLst>
                                  <p:childTnLst>
                                    <p:anim calcmode="lin" valueType="num">
                                      <p:cBhvr>
                                        <p:cTn id="63" dur="2000"/>
                                        <p:tgtEl>
                                          <p:spTgt spid="19"/>
                                        </p:tgtEl>
                                        <p:attrNameLst>
                                          <p:attrName>ppt_w</p:attrName>
                                        </p:attrNameLst>
                                      </p:cBhvr>
                                      <p:tavLst>
                                        <p:tav tm="0">
                                          <p:val>
                                            <p:strVal val="ppt_w"/>
                                          </p:val>
                                        </p:tav>
                                        <p:tav tm="100000">
                                          <p:val>
                                            <p:strVal val="4*ppt_w"/>
                                          </p:val>
                                        </p:tav>
                                      </p:tavLst>
                                    </p:anim>
                                    <p:anim calcmode="lin" valueType="num">
                                      <p:cBhvr>
                                        <p:cTn id="64" dur="2000"/>
                                        <p:tgtEl>
                                          <p:spTgt spid="19"/>
                                        </p:tgtEl>
                                        <p:attrNameLst>
                                          <p:attrName>ppt_h</p:attrName>
                                        </p:attrNameLst>
                                      </p:cBhvr>
                                      <p:tavLst>
                                        <p:tav tm="0">
                                          <p:val>
                                            <p:strVal val="ppt_h"/>
                                          </p:val>
                                        </p:tav>
                                        <p:tav tm="100000">
                                          <p:val>
                                            <p:strVal val="4*ppt_h"/>
                                          </p:val>
                                        </p:tav>
                                      </p:tavLst>
                                    </p:anim>
                                    <p:set>
                                      <p:cBhvr>
                                        <p:cTn id="65" dur="1" fill="hold">
                                          <p:stCondLst>
                                            <p:cond delay="1999"/>
                                          </p:stCondLst>
                                        </p:cTn>
                                        <p:tgtEl>
                                          <p:spTgt spid="19"/>
                                        </p:tgtEl>
                                        <p:attrNameLst>
                                          <p:attrName>style.visibility</p:attrName>
                                        </p:attrNameLst>
                                      </p:cBhvr>
                                      <p:to>
                                        <p:strVal val="hidden"/>
                                      </p:to>
                                    </p:set>
                                  </p:childTnLst>
                                </p:cTn>
                              </p:par>
                              <p:par>
                                <p:cTn id="66" presetID="23" presetClass="exit" presetSubtype="16" fill="hold" nodeType="withEffect">
                                  <p:stCondLst>
                                    <p:cond delay="1250"/>
                                  </p:stCondLst>
                                  <p:childTnLst>
                                    <p:anim calcmode="lin" valueType="num">
                                      <p:cBhvr>
                                        <p:cTn id="67" dur="2000"/>
                                        <p:tgtEl>
                                          <p:spTgt spid="17"/>
                                        </p:tgtEl>
                                        <p:attrNameLst>
                                          <p:attrName>ppt_w</p:attrName>
                                        </p:attrNameLst>
                                      </p:cBhvr>
                                      <p:tavLst>
                                        <p:tav tm="0">
                                          <p:val>
                                            <p:strVal val="ppt_w"/>
                                          </p:val>
                                        </p:tav>
                                        <p:tav tm="100000">
                                          <p:val>
                                            <p:strVal val="4*ppt_w"/>
                                          </p:val>
                                        </p:tav>
                                      </p:tavLst>
                                    </p:anim>
                                    <p:anim calcmode="lin" valueType="num">
                                      <p:cBhvr>
                                        <p:cTn id="68" dur="2000"/>
                                        <p:tgtEl>
                                          <p:spTgt spid="17"/>
                                        </p:tgtEl>
                                        <p:attrNameLst>
                                          <p:attrName>ppt_h</p:attrName>
                                        </p:attrNameLst>
                                      </p:cBhvr>
                                      <p:tavLst>
                                        <p:tav tm="0">
                                          <p:val>
                                            <p:strVal val="ppt_h"/>
                                          </p:val>
                                        </p:tav>
                                        <p:tav tm="100000">
                                          <p:val>
                                            <p:strVal val="4*ppt_h"/>
                                          </p:val>
                                        </p:tav>
                                      </p:tavLst>
                                    </p:anim>
                                    <p:set>
                                      <p:cBhvr>
                                        <p:cTn id="69" dur="1" fill="hold">
                                          <p:stCondLst>
                                            <p:cond delay="1999"/>
                                          </p:stCondLst>
                                        </p:cTn>
                                        <p:tgtEl>
                                          <p:spTgt spid="17"/>
                                        </p:tgtEl>
                                        <p:attrNameLst>
                                          <p:attrName>style.visibility</p:attrName>
                                        </p:attrNameLst>
                                      </p:cBhvr>
                                      <p:to>
                                        <p:strVal val="hidden"/>
                                      </p:to>
                                    </p:set>
                                  </p:childTnLst>
                                </p:cTn>
                              </p:par>
                              <p:par>
                                <p:cTn id="70" presetID="23" presetClass="exit" presetSubtype="16" fill="hold" nodeType="withEffect">
                                  <p:stCondLst>
                                    <p:cond delay="1250"/>
                                  </p:stCondLst>
                                  <p:childTnLst>
                                    <p:anim calcmode="lin" valueType="num">
                                      <p:cBhvr>
                                        <p:cTn id="71" dur="2000"/>
                                        <p:tgtEl>
                                          <p:spTgt spid="23"/>
                                        </p:tgtEl>
                                        <p:attrNameLst>
                                          <p:attrName>ppt_w</p:attrName>
                                        </p:attrNameLst>
                                      </p:cBhvr>
                                      <p:tavLst>
                                        <p:tav tm="0">
                                          <p:val>
                                            <p:strVal val="ppt_w"/>
                                          </p:val>
                                        </p:tav>
                                        <p:tav tm="100000">
                                          <p:val>
                                            <p:strVal val="4*ppt_w"/>
                                          </p:val>
                                        </p:tav>
                                      </p:tavLst>
                                    </p:anim>
                                    <p:anim calcmode="lin" valueType="num">
                                      <p:cBhvr>
                                        <p:cTn id="72" dur="2000"/>
                                        <p:tgtEl>
                                          <p:spTgt spid="23"/>
                                        </p:tgtEl>
                                        <p:attrNameLst>
                                          <p:attrName>ppt_h</p:attrName>
                                        </p:attrNameLst>
                                      </p:cBhvr>
                                      <p:tavLst>
                                        <p:tav tm="0">
                                          <p:val>
                                            <p:strVal val="ppt_h"/>
                                          </p:val>
                                        </p:tav>
                                        <p:tav tm="100000">
                                          <p:val>
                                            <p:strVal val="4*ppt_h"/>
                                          </p:val>
                                        </p:tav>
                                      </p:tavLst>
                                    </p:anim>
                                    <p:set>
                                      <p:cBhvr>
                                        <p:cTn id="73" dur="1" fill="hold">
                                          <p:stCondLst>
                                            <p:cond delay="1999"/>
                                          </p:stCondLst>
                                        </p:cTn>
                                        <p:tgtEl>
                                          <p:spTgt spid="23"/>
                                        </p:tgtEl>
                                        <p:attrNameLst>
                                          <p:attrName>style.visibility</p:attrName>
                                        </p:attrNameLst>
                                      </p:cBhvr>
                                      <p:to>
                                        <p:strVal val="hidden"/>
                                      </p:to>
                                    </p:set>
                                  </p:childTnLst>
                                </p:cTn>
                              </p:par>
                              <p:par>
                                <p:cTn id="74" presetID="10" presetClass="exit" presetSubtype="0" fill="hold" nodeType="withEffect">
                                  <p:stCondLst>
                                    <p:cond delay="1250"/>
                                  </p:stCondLst>
                                  <p:childTnLst>
                                    <p:animEffect transition="out" filter="fade">
                                      <p:cBhvr>
                                        <p:cTn id="75" dur="2000"/>
                                        <p:tgtEl>
                                          <p:spTgt spid="24"/>
                                        </p:tgtEl>
                                      </p:cBhvr>
                                    </p:animEffect>
                                    <p:set>
                                      <p:cBhvr>
                                        <p:cTn id="76" dur="1" fill="hold">
                                          <p:stCondLst>
                                            <p:cond delay="1999"/>
                                          </p:stCondLst>
                                        </p:cTn>
                                        <p:tgtEl>
                                          <p:spTgt spid="24"/>
                                        </p:tgtEl>
                                        <p:attrNameLst>
                                          <p:attrName>style.visibility</p:attrName>
                                        </p:attrNameLst>
                                      </p:cBhvr>
                                      <p:to>
                                        <p:strVal val="hidden"/>
                                      </p:to>
                                    </p:set>
                                  </p:childTnLst>
                                </p:cTn>
                              </p:par>
                              <p:par>
                                <p:cTn id="77" presetID="10" presetClass="exit" presetSubtype="0" fill="hold" nodeType="withEffect">
                                  <p:stCondLst>
                                    <p:cond delay="1250"/>
                                  </p:stCondLst>
                                  <p:childTnLst>
                                    <p:animEffect transition="out" filter="fade">
                                      <p:cBhvr>
                                        <p:cTn id="78" dur="2000"/>
                                        <p:tgtEl>
                                          <p:spTgt spid="19"/>
                                        </p:tgtEl>
                                      </p:cBhvr>
                                    </p:animEffect>
                                    <p:set>
                                      <p:cBhvr>
                                        <p:cTn id="79" dur="1" fill="hold">
                                          <p:stCondLst>
                                            <p:cond delay="1999"/>
                                          </p:stCondLst>
                                        </p:cTn>
                                        <p:tgtEl>
                                          <p:spTgt spid="19"/>
                                        </p:tgtEl>
                                        <p:attrNameLst>
                                          <p:attrName>style.visibility</p:attrName>
                                        </p:attrNameLst>
                                      </p:cBhvr>
                                      <p:to>
                                        <p:strVal val="hidden"/>
                                      </p:to>
                                    </p:set>
                                  </p:childTnLst>
                                </p:cTn>
                              </p:par>
                              <p:par>
                                <p:cTn id="80" presetID="10" presetClass="exit" presetSubtype="0" fill="hold" nodeType="withEffect">
                                  <p:stCondLst>
                                    <p:cond delay="1250"/>
                                  </p:stCondLst>
                                  <p:childTnLst>
                                    <p:animEffect transition="out" filter="fade">
                                      <p:cBhvr>
                                        <p:cTn id="81" dur="2000"/>
                                        <p:tgtEl>
                                          <p:spTgt spid="17"/>
                                        </p:tgtEl>
                                      </p:cBhvr>
                                    </p:animEffect>
                                    <p:set>
                                      <p:cBhvr>
                                        <p:cTn id="82" dur="1" fill="hold">
                                          <p:stCondLst>
                                            <p:cond delay="1999"/>
                                          </p:stCondLst>
                                        </p:cTn>
                                        <p:tgtEl>
                                          <p:spTgt spid="17"/>
                                        </p:tgtEl>
                                        <p:attrNameLst>
                                          <p:attrName>style.visibility</p:attrName>
                                        </p:attrNameLst>
                                      </p:cBhvr>
                                      <p:to>
                                        <p:strVal val="hidden"/>
                                      </p:to>
                                    </p:set>
                                  </p:childTnLst>
                                </p:cTn>
                              </p:par>
                              <p:par>
                                <p:cTn id="83" presetID="10" presetClass="exit" presetSubtype="0" fill="hold" nodeType="withEffect">
                                  <p:stCondLst>
                                    <p:cond delay="1250"/>
                                  </p:stCondLst>
                                  <p:childTnLst>
                                    <p:animEffect transition="out" filter="fade">
                                      <p:cBhvr>
                                        <p:cTn id="84" dur="2000"/>
                                        <p:tgtEl>
                                          <p:spTgt spid="23"/>
                                        </p:tgtEl>
                                      </p:cBhvr>
                                    </p:animEffect>
                                    <p:set>
                                      <p:cBhvr>
                                        <p:cTn id="85" dur="1" fill="hold">
                                          <p:stCondLst>
                                            <p:cond delay="1999"/>
                                          </p:stCondLst>
                                        </p:cTn>
                                        <p:tgtEl>
                                          <p:spTgt spid="23"/>
                                        </p:tgtEl>
                                        <p:attrNameLst>
                                          <p:attrName>style.visibility</p:attrName>
                                        </p:attrNameLst>
                                      </p:cBhvr>
                                      <p:to>
                                        <p:strVal val="hidden"/>
                                      </p:to>
                                    </p:set>
                                  </p:childTnLst>
                                </p:cTn>
                              </p:par>
                              <p:par>
                                <p:cTn id="86" presetID="22" presetClass="entr" presetSubtype="4" fill="hold" nodeType="withEffect">
                                  <p:stCondLst>
                                    <p:cond delay="1250"/>
                                  </p:stCondLst>
                                  <p:childTnLst>
                                    <p:set>
                                      <p:cBhvr>
                                        <p:cTn id="87" dur="1" fill="hold">
                                          <p:stCondLst>
                                            <p:cond delay="0"/>
                                          </p:stCondLst>
                                        </p:cTn>
                                        <p:tgtEl>
                                          <p:spTgt spid="56"/>
                                        </p:tgtEl>
                                        <p:attrNameLst>
                                          <p:attrName>style.visibility</p:attrName>
                                        </p:attrNameLst>
                                      </p:cBhvr>
                                      <p:to>
                                        <p:strVal val="visible"/>
                                      </p:to>
                                    </p:set>
                                    <p:animEffect transition="in" filter="wipe(down)">
                                      <p:cBhvr>
                                        <p:cTn id="88" dur="1000"/>
                                        <p:tgtEl>
                                          <p:spTgt spid="56"/>
                                        </p:tgtEl>
                                      </p:cBhvr>
                                    </p:animEffect>
                                  </p:childTnLst>
                                </p:cTn>
                              </p:par>
                              <p:par>
                                <p:cTn id="89" presetID="22" presetClass="entr" presetSubtype="2" fill="hold" nodeType="withEffect">
                                  <p:stCondLst>
                                    <p:cond delay="1250"/>
                                  </p:stCondLst>
                                  <p:childTnLst>
                                    <p:set>
                                      <p:cBhvr>
                                        <p:cTn id="90" dur="1" fill="hold">
                                          <p:stCondLst>
                                            <p:cond delay="0"/>
                                          </p:stCondLst>
                                        </p:cTn>
                                        <p:tgtEl>
                                          <p:spTgt spid="36"/>
                                        </p:tgtEl>
                                        <p:attrNameLst>
                                          <p:attrName>style.visibility</p:attrName>
                                        </p:attrNameLst>
                                      </p:cBhvr>
                                      <p:to>
                                        <p:strVal val="visible"/>
                                      </p:to>
                                    </p:set>
                                    <p:animEffect transition="in" filter="wipe(right)">
                                      <p:cBhvr>
                                        <p:cTn id="91" dur="1000"/>
                                        <p:tgtEl>
                                          <p:spTgt spid="36"/>
                                        </p:tgtEl>
                                      </p:cBhvr>
                                    </p:animEffect>
                                  </p:childTnLst>
                                </p:cTn>
                              </p:par>
                              <p:par>
                                <p:cTn id="92" presetID="22" presetClass="entr" presetSubtype="2" fill="hold" nodeType="withEffect">
                                  <p:stCondLst>
                                    <p:cond delay="1250"/>
                                  </p:stCondLst>
                                  <p:childTnLst>
                                    <p:set>
                                      <p:cBhvr>
                                        <p:cTn id="93" dur="1" fill="hold">
                                          <p:stCondLst>
                                            <p:cond delay="0"/>
                                          </p:stCondLst>
                                        </p:cTn>
                                        <p:tgtEl>
                                          <p:spTgt spid="33"/>
                                        </p:tgtEl>
                                        <p:attrNameLst>
                                          <p:attrName>style.visibility</p:attrName>
                                        </p:attrNameLst>
                                      </p:cBhvr>
                                      <p:to>
                                        <p:strVal val="visible"/>
                                      </p:to>
                                    </p:set>
                                    <p:animEffect transition="in" filter="wipe(right)">
                                      <p:cBhvr>
                                        <p:cTn id="94" dur="1000"/>
                                        <p:tgtEl>
                                          <p:spTgt spid="33"/>
                                        </p:tgtEl>
                                      </p:cBhvr>
                                    </p:animEffect>
                                  </p:childTnLst>
                                </p:cTn>
                              </p:par>
                              <p:par>
                                <p:cTn id="95" presetID="22" presetClass="entr" presetSubtype="1" fill="hold" nodeType="withEffect">
                                  <p:stCondLst>
                                    <p:cond delay="1250"/>
                                  </p:stCondLst>
                                  <p:childTnLst>
                                    <p:set>
                                      <p:cBhvr>
                                        <p:cTn id="96" dur="1" fill="hold">
                                          <p:stCondLst>
                                            <p:cond delay="0"/>
                                          </p:stCondLst>
                                        </p:cTn>
                                        <p:tgtEl>
                                          <p:spTgt spid="39"/>
                                        </p:tgtEl>
                                        <p:attrNameLst>
                                          <p:attrName>style.visibility</p:attrName>
                                        </p:attrNameLst>
                                      </p:cBhvr>
                                      <p:to>
                                        <p:strVal val="visible"/>
                                      </p:to>
                                    </p:set>
                                    <p:animEffect transition="in" filter="wipe(up)">
                                      <p:cBhvr>
                                        <p:cTn id="97" dur="1000"/>
                                        <p:tgtEl>
                                          <p:spTgt spid="39"/>
                                        </p:tgtEl>
                                      </p:cBhvr>
                                    </p:animEffect>
                                  </p:childTnLst>
                                </p:cTn>
                              </p:par>
                              <p:par>
                                <p:cTn id="98" presetID="22" presetClass="entr" presetSubtype="1" fill="hold" nodeType="withEffect">
                                  <p:stCondLst>
                                    <p:cond delay="1250"/>
                                  </p:stCondLst>
                                  <p:childTnLst>
                                    <p:set>
                                      <p:cBhvr>
                                        <p:cTn id="99" dur="1" fill="hold">
                                          <p:stCondLst>
                                            <p:cond delay="0"/>
                                          </p:stCondLst>
                                        </p:cTn>
                                        <p:tgtEl>
                                          <p:spTgt spid="43"/>
                                        </p:tgtEl>
                                        <p:attrNameLst>
                                          <p:attrName>style.visibility</p:attrName>
                                        </p:attrNameLst>
                                      </p:cBhvr>
                                      <p:to>
                                        <p:strVal val="visible"/>
                                      </p:to>
                                    </p:set>
                                    <p:animEffect transition="in" filter="wipe(up)">
                                      <p:cBhvr>
                                        <p:cTn id="100" dur="1000"/>
                                        <p:tgtEl>
                                          <p:spTgt spid="43"/>
                                        </p:tgtEl>
                                      </p:cBhvr>
                                    </p:animEffect>
                                  </p:childTnLst>
                                </p:cTn>
                              </p:par>
                              <p:par>
                                <p:cTn id="101" presetID="22" presetClass="entr" presetSubtype="8" fill="hold" nodeType="withEffect">
                                  <p:stCondLst>
                                    <p:cond delay="1250"/>
                                  </p:stCondLst>
                                  <p:childTnLst>
                                    <p:set>
                                      <p:cBhvr>
                                        <p:cTn id="102" dur="1" fill="hold">
                                          <p:stCondLst>
                                            <p:cond delay="0"/>
                                          </p:stCondLst>
                                        </p:cTn>
                                        <p:tgtEl>
                                          <p:spTgt spid="47"/>
                                        </p:tgtEl>
                                        <p:attrNameLst>
                                          <p:attrName>style.visibility</p:attrName>
                                        </p:attrNameLst>
                                      </p:cBhvr>
                                      <p:to>
                                        <p:strVal val="visible"/>
                                      </p:to>
                                    </p:set>
                                    <p:animEffect transition="in" filter="wipe(left)">
                                      <p:cBhvr>
                                        <p:cTn id="103" dur="1000"/>
                                        <p:tgtEl>
                                          <p:spTgt spid="47"/>
                                        </p:tgtEl>
                                      </p:cBhvr>
                                    </p:animEffect>
                                  </p:childTnLst>
                                </p:cTn>
                              </p:par>
                              <p:par>
                                <p:cTn id="104" presetID="22" presetClass="entr" presetSubtype="8" fill="hold" nodeType="withEffect">
                                  <p:stCondLst>
                                    <p:cond delay="1250"/>
                                  </p:stCondLst>
                                  <p:childTnLst>
                                    <p:set>
                                      <p:cBhvr>
                                        <p:cTn id="105" dur="1" fill="hold">
                                          <p:stCondLst>
                                            <p:cond delay="0"/>
                                          </p:stCondLst>
                                        </p:cTn>
                                        <p:tgtEl>
                                          <p:spTgt spid="50"/>
                                        </p:tgtEl>
                                        <p:attrNameLst>
                                          <p:attrName>style.visibility</p:attrName>
                                        </p:attrNameLst>
                                      </p:cBhvr>
                                      <p:to>
                                        <p:strVal val="visible"/>
                                      </p:to>
                                    </p:set>
                                    <p:animEffect transition="in" filter="wipe(left)">
                                      <p:cBhvr>
                                        <p:cTn id="106" dur="1000"/>
                                        <p:tgtEl>
                                          <p:spTgt spid="50"/>
                                        </p:tgtEl>
                                      </p:cBhvr>
                                    </p:animEffect>
                                  </p:childTnLst>
                                </p:cTn>
                              </p:par>
                              <p:par>
                                <p:cTn id="107" presetID="22" presetClass="entr" presetSubtype="4" fill="hold" nodeType="withEffect">
                                  <p:stCondLst>
                                    <p:cond delay="1250"/>
                                  </p:stCondLst>
                                  <p:childTnLst>
                                    <p:set>
                                      <p:cBhvr>
                                        <p:cTn id="108" dur="1" fill="hold">
                                          <p:stCondLst>
                                            <p:cond delay="0"/>
                                          </p:stCondLst>
                                        </p:cTn>
                                        <p:tgtEl>
                                          <p:spTgt spid="53"/>
                                        </p:tgtEl>
                                        <p:attrNameLst>
                                          <p:attrName>style.visibility</p:attrName>
                                        </p:attrNameLst>
                                      </p:cBhvr>
                                      <p:to>
                                        <p:strVal val="visible"/>
                                      </p:to>
                                    </p:set>
                                    <p:animEffect transition="in" filter="wipe(down)">
                                      <p:cBhvr>
                                        <p:cTn id="109" dur="1000"/>
                                        <p:tgtEl>
                                          <p:spTgt spid="53"/>
                                        </p:tgtEl>
                                      </p:cBhvr>
                                    </p:animEffect>
                                  </p:childTnLst>
                                </p:cTn>
                              </p:par>
                              <p:par>
                                <p:cTn id="110" presetID="23" presetClass="exit" presetSubtype="16" fill="hold" nodeType="withEffect">
                                  <p:stCondLst>
                                    <p:cond delay="2250"/>
                                  </p:stCondLst>
                                  <p:childTnLst>
                                    <p:anim calcmode="lin" valueType="num">
                                      <p:cBhvr>
                                        <p:cTn id="111" dur="2000"/>
                                        <p:tgtEl>
                                          <p:spTgt spid="56"/>
                                        </p:tgtEl>
                                        <p:attrNameLst>
                                          <p:attrName>ppt_w</p:attrName>
                                        </p:attrNameLst>
                                      </p:cBhvr>
                                      <p:tavLst>
                                        <p:tav tm="0">
                                          <p:val>
                                            <p:strVal val="ppt_w"/>
                                          </p:val>
                                        </p:tav>
                                        <p:tav tm="100000">
                                          <p:val>
                                            <p:strVal val="4*ppt_w"/>
                                          </p:val>
                                        </p:tav>
                                      </p:tavLst>
                                    </p:anim>
                                    <p:anim calcmode="lin" valueType="num">
                                      <p:cBhvr>
                                        <p:cTn id="112" dur="2000"/>
                                        <p:tgtEl>
                                          <p:spTgt spid="56"/>
                                        </p:tgtEl>
                                        <p:attrNameLst>
                                          <p:attrName>ppt_h</p:attrName>
                                        </p:attrNameLst>
                                      </p:cBhvr>
                                      <p:tavLst>
                                        <p:tav tm="0">
                                          <p:val>
                                            <p:strVal val="ppt_h"/>
                                          </p:val>
                                        </p:tav>
                                        <p:tav tm="100000">
                                          <p:val>
                                            <p:strVal val="4*ppt_h"/>
                                          </p:val>
                                        </p:tav>
                                      </p:tavLst>
                                    </p:anim>
                                    <p:set>
                                      <p:cBhvr>
                                        <p:cTn id="113" dur="1" fill="hold">
                                          <p:stCondLst>
                                            <p:cond delay="1999"/>
                                          </p:stCondLst>
                                        </p:cTn>
                                        <p:tgtEl>
                                          <p:spTgt spid="56"/>
                                        </p:tgtEl>
                                        <p:attrNameLst>
                                          <p:attrName>style.visibility</p:attrName>
                                        </p:attrNameLst>
                                      </p:cBhvr>
                                      <p:to>
                                        <p:strVal val="hidden"/>
                                      </p:to>
                                    </p:set>
                                  </p:childTnLst>
                                </p:cTn>
                              </p:par>
                              <p:par>
                                <p:cTn id="114" presetID="23" presetClass="exit" presetSubtype="16" fill="hold" nodeType="withEffect">
                                  <p:stCondLst>
                                    <p:cond delay="2250"/>
                                  </p:stCondLst>
                                  <p:childTnLst>
                                    <p:anim calcmode="lin" valueType="num">
                                      <p:cBhvr>
                                        <p:cTn id="115" dur="2000"/>
                                        <p:tgtEl>
                                          <p:spTgt spid="36"/>
                                        </p:tgtEl>
                                        <p:attrNameLst>
                                          <p:attrName>ppt_w</p:attrName>
                                        </p:attrNameLst>
                                      </p:cBhvr>
                                      <p:tavLst>
                                        <p:tav tm="0">
                                          <p:val>
                                            <p:strVal val="ppt_w"/>
                                          </p:val>
                                        </p:tav>
                                        <p:tav tm="100000">
                                          <p:val>
                                            <p:strVal val="4*ppt_w"/>
                                          </p:val>
                                        </p:tav>
                                      </p:tavLst>
                                    </p:anim>
                                    <p:anim calcmode="lin" valueType="num">
                                      <p:cBhvr>
                                        <p:cTn id="116" dur="2000"/>
                                        <p:tgtEl>
                                          <p:spTgt spid="36"/>
                                        </p:tgtEl>
                                        <p:attrNameLst>
                                          <p:attrName>ppt_h</p:attrName>
                                        </p:attrNameLst>
                                      </p:cBhvr>
                                      <p:tavLst>
                                        <p:tav tm="0">
                                          <p:val>
                                            <p:strVal val="ppt_h"/>
                                          </p:val>
                                        </p:tav>
                                        <p:tav tm="100000">
                                          <p:val>
                                            <p:strVal val="4*ppt_h"/>
                                          </p:val>
                                        </p:tav>
                                      </p:tavLst>
                                    </p:anim>
                                    <p:set>
                                      <p:cBhvr>
                                        <p:cTn id="117" dur="1" fill="hold">
                                          <p:stCondLst>
                                            <p:cond delay="1999"/>
                                          </p:stCondLst>
                                        </p:cTn>
                                        <p:tgtEl>
                                          <p:spTgt spid="36"/>
                                        </p:tgtEl>
                                        <p:attrNameLst>
                                          <p:attrName>style.visibility</p:attrName>
                                        </p:attrNameLst>
                                      </p:cBhvr>
                                      <p:to>
                                        <p:strVal val="hidden"/>
                                      </p:to>
                                    </p:set>
                                  </p:childTnLst>
                                </p:cTn>
                              </p:par>
                              <p:par>
                                <p:cTn id="118" presetID="23" presetClass="exit" presetSubtype="16" fill="hold" nodeType="withEffect">
                                  <p:stCondLst>
                                    <p:cond delay="2250"/>
                                  </p:stCondLst>
                                  <p:childTnLst>
                                    <p:anim calcmode="lin" valueType="num">
                                      <p:cBhvr>
                                        <p:cTn id="119" dur="2000"/>
                                        <p:tgtEl>
                                          <p:spTgt spid="33"/>
                                        </p:tgtEl>
                                        <p:attrNameLst>
                                          <p:attrName>ppt_w</p:attrName>
                                        </p:attrNameLst>
                                      </p:cBhvr>
                                      <p:tavLst>
                                        <p:tav tm="0">
                                          <p:val>
                                            <p:strVal val="ppt_w"/>
                                          </p:val>
                                        </p:tav>
                                        <p:tav tm="100000">
                                          <p:val>
                                            <p:strVal val="4*ppt_w"/>
                                          </p:val>
                                        </p:tav>
                                      </p:tavLst>
                                    </p:anim>
                                    <p:anim calcmode="lin" valueType="num">
                                      <p:cBhvr>
                                        <p:cTn id="120" dur="2000"/>
                                        <p:tgtEl>
                                          <p:spTgt spid="33"/>
                                        </p:tgtEl>
                                        <p:attrNameLst>
                                          <p:attrName>ppt_h</p:attrName>
                                        </p:attrNameLst>
                                      </p:cBhvr>
                                      <p:tavLst>
                                        <p:tav tm="0">
                                          <p:val>
                                            <p:strVal val="ppt_h"/>
                                          </p:val>
                                        </p:tav>
                                        <p:tav tm="100000">
                                          <p:val>
                                            <p:strVal val="4*ppt_h"/>
                                          </p:val>
                                        </p:tav>
                                      </p:tavLst>
                                    </p:anim>
                                    <p:set>
                                      <p:cBhvr>
                                        <p:cTn id="121" dur="1" fill="hold">
                                          <p:stCondLst>
                                            <p:cond delay="1999"/>
                                          </p:stCondLst>
                                        </p:cTn>
                                        <p:tgtEl>
                                          <p:spTgt spid="33"/>
                                        </p:tgtEl>
                                        <p:attrNameLst>
                                          <p:attrName>style.visibility</p:attrName>
                                        </p:attrNameLst>
                                      </p:cBhvr>
                                      <p:to>
                                        <p:strVal val="hidden"/>
                                      </p:to>
                                    </p:set>
                                  </p:childTnLst>
                                </p:cTn>
                              </p:par>
                              <p:par>
                                <p:cTn id="122" presetID="23" presetClass="exit" presetSubtype="16" fill="hold" nodeType="withEffect">
                                  <p:stCondLst>
                                    <p:cond delay="2250"/>
                                  </p:stCondLst>
                                  <p:childTnLst>
                                    <p:anim calcmode="lin" valueType="num">
                                      <p:cBhvr>
                                        <p:cTn id="123" dur="2000"/>
                                        <p:tgtEl>
                                          <p:spTgt spid="39"/>
                                        </p:tgtEl>
                                        <p:attrNameLst>
                                          <p:attrName>ppt_w</p:attrName>
                                        </p:attrNameLst>
                                      </p:cBhvr>
                                      <p:tavLst>
                                        <p:tav tm="0">
                                          <p:val>
                                            <p:strVal val="ppt_w"/>
                                          </p:val>
                                        </p:tav>
                                        <p:tav tm="100000">
                                          <p:val>
                                            <p:strVal val="4*ppt_w"/>
                                          </p:val>
                                        </p:tav>
                                      </p:tavLst>
                                    </p:anim>
                                    <p:anim calcmode="lin" valueType="num">
                                      <p:cBhvr>
                                        <p:cTn id="124" dur="2000"/>
                                        <p:tgtEl>
                                          <p:spTgt spid="39"/>
                                        </p:tgtEl>
                                        <p:attrNameLst>
                                          <p:attrName>ppt_h</p:attrName>
                                        </p:attrNameLst>
                                      </p:cBhvr>
                                      <p:tavLst>
                                        <p:tav tm="0">
                                          <p:val>
                                            <p:strVal val="ppt_h"/>
                                          </p:val>
                                        </p:tav>
                                        <p:tav tm="100000">
                                          <p:val>
                                            <p:strVal val="4*ppt_h"/>
                                          </p:val>
                                        </p:tav>
                                      </p:tavLst>
                                    </p:anim>
                                    <p:set>
                                      <p:cBhvr>
                                        <p:cTn id="125" dur="1" fill="hold">
                                          <p:stCondLst>
                                            <p:cond delay="1999"/>
                                          </p:stCondLst>
                                        </p:cTn>
                                        <p:tgtEl>
                                          <p:spTgt spid="39"/>
                                        </p:tgtEl>
                                        <p:attrNameLst>
                                          <p:attrName>style.visibility</p:attrName>
                                        </p:attrNameLst>
                                      </p:cBhvr>
                                      <p:to>
                                        <p:strVal val="hidden"/>
                                      </p:to>
                                    </p:set>
                                  </p:childTnLst>
                                </p:cTn>
                              </p:par>
                              <p:par>
                                <p:cTn id="126" presetID="23" presetClass="exit" presetSubtype="16" fill="hold" nodeType="withEffect">
                                  <p:stCondLst>
                                    <p:cond delay="2250"/>
                                  </p:stCondLst>
                                  <p:childTnLst>
                                    <p:anim calcmode="lin" valueType="num">
                                      <p:cBhvr>
                                        <p:cTn id="127" dur="2000"/>
                                        <p:tgtEl>
                                          <p:spTgt spid="43"/>
                                        </p:tgtEl>
                                        <p:attrNameLst>
                                          <p:attrName>ppt_w</p:attrName>
                                        </p:attrNameLst>
                                      </p:cBhvr>
                                      <p:tavLst>
                                        <p:tav tm="0">
                                          <p:val>
                                            <p:strVal val="ppt_w"/>
                                          </p:val>
                                        </p:tav>
                                        <p:tav tm="100000">
                                          <p:val>
                                            <p:strVal val="4*ppt_w"/>
                                          </p:val>
                                        </p:tav>
                                      </p:tavLst>
                                    </p:anim>
                                    <p:anim calcmode="lin" valueType="num">
                                      <p:cBhvr>
                                        <p:cTn id="128" dur="2000"/>
                                        <p:tgtEl>
                                          <p:spTgt spid="43"/>
                                        </p:tgtEl>
                                        <p:attrNameLst>
                                          <p:attrName>ppt_h</p:attrName>
                                        </p:attrNameLst>
                                      </p:cBhvr>
                                      <p:tavLst>
                                        <p:tav tm="0">
                                          <p:val>
                                            <p:strVal val="ppt_h"/>
                                          </p:val>
                                        </p:tav>
                                        <p:tav tm="100000">
                                          <p:val>
                                            <p:strVal val="4*ppt_h"/>
                                          </p:val>
                                        </p:tav>
                                      </p:tavLst>
                                    </p:anim>
                                    <p:set>
                                      <p:cBhvr>
                                        <p:cTn id="129" dur="1" fill="hold">
                                          <p:stCondLst>
                                            <p:cond delay="1999"/>
                                          </p:stCondLst>
                                        </p:cTn>
                                        <p:tgtEl>
                                          <p:spTgt spid="43"/>
                                        </p:tgtEl>
                                        <p:attrNameLst>
                                          <p:attrName>style.visibility</p:attrName>
                                        </p:attrNameLst>
                                      </p:cBhvr>
                                      <p:to>
                                        <p:strVal val="hidden"/>
                                      </p:to>
                                    </p:set>
                                  </p:childTnLst>
                                </p:cTn>
                              </p:par>
                              <p:par>
                                <p:cTn id="130" presetID="23" presetClass="exit" presetSubtype="16" fill="hold" nodeType="withEffect">
                                  <p:stCondLst>
                                    <p:cond delay="2250"/>
                                  </p:stCondLst>
                                  <p:childTnLst>
                                    <p:anim calcmode="lin" valueType="num">
                                      <p:cBhvr>
                                        <p:cTn id="131" dur="2000"/>
                                        <p:tgtEl>
                                          <p:spTgt spid="47"/>
                                        </p:tgtEl>
                                        <p:attrNameLst>
                                          <p:attrName>ppt_w</p:attrName>
                                        </p:attrNameLst>
                                      </p:cBhvr>
                                      <p:tavLst>
                                        <p:tav tm="0">
                                          <p:val>
                                            <p:strVal val="ppt_w"/>
                                          </p:val>
                                        </p:tav>
                                        <p:tav tm="100000">
                                          <p:val>
                                            <p:strVal val="4*ppt_w"/>
                                          </p:val>
                                        </p:tav>
                                      </p:tavLst>
                                    </p:anim>
                                    <p:anim calcmode="lin" valueType="num">
                                      <p:cBhvr>
                                        <p:cTn id="132" dur="2000"/>
                                        <p:tgtEl>
                                          <p:spTgt spid="47"/>
                                        </p:tgtEl>
                                        <p:attrNameLst>
                                          <p:attrName>ppt_h</p:attrName>
                                        </p:attrNameLst>
                                      </p:cBhvr>
                                      <p:tavLst>
                                        <p:tav tm="0">
                                          <p:val>
                                            <p:strVal val="ppt_h"/>
                                          </p:val>
                                        </p:tav>
                                        <p:tav tm="100000">
                                          <p:val>
                                            <p:strVal val="4*ppt_h"/>
                                          </p:val>
                                        </p:tav>
                                      </p:tavLst>
                                    </p:anim>
                                    <p:set>
                                      <p:cBhvr>
                                        <p:cTn id="133" dur="1" fill="hold">
                                          <p:stCondLst>
                                            <p:cond delay="1999"/>
                                          </p:stCondLst>
                                        </p:cTn>
                                        <p:tgtEl>
                                          <p:spTgt spid="47"/>
                                        </p:tgtEl>
                                        <p:attrNameLst>
                                          <p:attrName>style.visibility</p:attrName>
                                        </p:attrNameLst>
                                      </p:cBhvr>
                                      <p:to>
                                        <p:strVal val="hidden"/>
                                      </p:to>
                                    </p:set>
                                  </p:childTnLst>
                                </p:cTn>
                              </p:par>
                              <p:par>
                                <p:cTn id="134" presetID="23" presetClass="exit" presetSubtype="16" fill="hold" nodeType="withEffect">
                                  <p:stCondLst>
                                    <p:cond delay="2250"/>
                                  </p:stCondLst>
                                  <p:childTnLst>
                                    <p:anim calcmode="lin" valueType="num">
                                      <p:cBhvr>
                                        <p:cTn id="135" dur="2000"/>
                                        <p:tgtEl>
                                          <p:spTgt spid="50"/>
                                        </p:tgtEl>
                                        <p:attrNameLst>
                                          <p:attrName>ppt_w</p:attrName>
                                        </p:attrNameLst>
                                      </p:cBhvr>
                                      <p:tavLst>
                                        <p:tav tm="0">
                                          <p:val>
                                            <p:strVal val="ppt_w"/>
                                          </p:val>
                                        </p:tav>
                                        <p:tav tm="100000">
                                          <p:val>
                                            <p:strVal val="4*ppt_w"/>
                                          </p:val>
                                        </p:tav>
                                      </p:tavLst>
                                    </p:anim>
                                    <p:anim calcmode="lin" valueType="num">
                                      <p:cBhvr>
                                        <p:cTn id="136" dur="2000"/>
                                        <p:tgtEl>
                                          <p:spTgt spid="50"/>
                                        </p:tgtEl>
                                        <p:attrNameLst>
                                          <p:attrName>ppt_h</p:attrName>
                                        </p:attrNameLst>
                                      </p:cBhvr>
                                      <p:tavLst>
                                        <p:tav tm="0">
                                          <p:val>
                                            <p:strVal val="ppt_h"/>
                                          </p:val>
                                        </p:tav>
                                        <p:tav tm="100000">
                                          <p:val>
                                            <p:strVal val="4*ppt_h"/>
                                          </p:val>
                                        </p:tav>
                                      </p:tavLst>
                                    </p:anim>
                                    <p:set>
                                      <p:cBhvr>
                                        <p:cTn id="137" dur="1" fill="hold">
                                          <p:stCondLst>
                                            <p:cond delay="1999"/>
                                          </p:stCondLst>
                                        </p:cTn>
                                        <p:tgtEl>
                                          <p:spTgt spid="50"/>
                                        </p:tgtEl>
                                        <p:attrNameLst>
                                          <p:attrName>style.visibility</p:attrName>
                                        </p:attrNameLst>
                                      </p:cBhvr>
                                      <p:to>
                                        <p:strVal val="hidden"/>
                                      </p:to>
                                    </p:set>
                                  </p:childTnLst>
                                </p:cTn>
                              </p:par>
                              <p:par>
                                <p:cTn id="138" presetID="23" presetClass="exit" presetSubtype="16" fill="hold" nodeType="withEffect">
                                  <p:stCondLst>
                                    <p:cond delay="2250"/>
                                  </p:stCondLst>
                                  <p:childTnLst>
                                    <p:anim calcmode="lin" valueType="num">
                                      <p:cBhvr>
                                        <p:cTn id="139" dur="2000"/>
                                        <p:tgtEl>
                                          <p:spTgt spid="53"/>
                                        </p:tgtEl>
                                        <p:attrNameLst>
                                          <p:attrName>ppt_w</p:attrName>
                                        </p:attrNameLst>
                                      </p:cBhvr>
                                      <p:tavLst>
                                        <p:tav tm="0">
                                          <p:val>
                                            <p:strVal val="ppt_w"/>
                                          </p:val>
                                        </p:tav>
                                        <p:tav tm="100000">
                                          <p:val>
                                            <p:strVal val="4*ppt_w"/>
                                          </p:val>
                                        </p:tav>
                                      </p:tavLst>
                                    </p:anim>
                                    <p:anim calcmode="lin" valueType="num">
                                      <p:cBhvr>
                                        <p:cTn id="140" dur="2000"/>
                                        <p:tgtEl>
                                          <p:spTgt spid="53"/>
                                        </p:tgtEl>
                                        <p:attrNameLst>
                                          <p:attrName>ppt_h</p:attrName>
                                        </p:attrNameLst>
                                      </p:cBhvr>
                                      <p:tavLst>
                                        <p:tav tm="0">
                                          <p:val>
                                            <p:strVal val="ppt_h"/>
                                          </p:val>
                                        </p:tav>
                                        <p:tav tm="100000">
                                          <p:val>
                                            <p:strVal val="4*ppt_h"/>
                                          </p:val>
                                        </p:tav>
                                      </p:tavLst>
                                    </p:anim>
                                    <p:set>
                                      <p:cBhvr>
                                        <p:cTn id="141" dur="1" fill="hold">
                                          <p:stCondLst>
                                            <p:cond delay="1999"/>
                                          </p:stCondLst>
                                        </p:cTn>
                                        <p:tgtEl>
                                          <p:spTgt spid="53"/>
                                        </p:tgtEl>
                                        <p:attrNameLst>
                                          <p:attrName>style.visibility</p:attrName>
                                        </p:attrNameLst>
                                      </p:cBhvr>
                                      <p:to>
                                        <p:strVal val="hidden"/>
                                      </p:to>
                                    </p:set>
                                  </p:childTnLst>
                                </p:cTn>
                              </p:par>
                              <p:par>
                                <p:cTn id="142" presetID="10" presetClass="exit" presetSubtype="0" fill="hold" nodeType="withEffect">
                                  <p:stCondLst>
                                    <p:cond delay="2250"/>
                                  </p:stCondLst>
                                  <p:childTnLst>
                                    <p:animEffect transition="out" filter="fade">
                                      <p:cBhvr>
                                        <p:cTn id="143" dur="2000"/>
                                        <p:tgtEl>
                                          <p:spTgt spid="56"/>
                                        </p:tgtEl>
                                      </p:cBhvr>
                                    </p:animEffect>
                                    <p:set>
                                      <p:cBhvr>
                                        <p:cTn id="144" dur="1" fill="hold">
                                          <p:stCondLst>
                                            <p:cond delay="1999"/>
                                          </p:stCondLst>
                                        </p:cTn>
                                        <p:tgtEl>
                                          <p:spTgt spid="56"/>
                                        </p:tgtEl>
                                        <p:attrNameLst>
                                          <p:attrName>style.visibility</p:attrName>
                                        </p:attrNameLst>
                                      </p:cBhvr>
                                      <p:to>
                                        <p:strVal val="hidden"/>
                                      </p:to>
                                    </p:set>
                                  </p:childTnLst>
                                </p:cTn>
                              </p:par>
                              <p:par>
                                <p:cTn id="145" presetID="10" presetClass="exit" presetSubtype="0" fill="hold" nodeType="withEffect">
                                  <p:stCondLst>
                                    <p:cond delay="2250"/>
                                  </p:stCondLst>
                                  <p:childTnLst>
                                    <p:animEffect transition="out" filter="fade">
                                      <p:cBhvr>
                                        <p:cTn id="146" dur="2000"/>
                                        <p:tgtEl>
                                          <p:spTgt spid="36"/>
                                        </p:tgtEl>
                                      </p:cBhvr>
                                    </p:animEffect>
                                    <p:set>
                                      <p:cBhvr>
                                        <p:cTn id="147" dur="1" fill="hold">
                                          <p:stCondLst>
                                            <p:cond delay="1999"/>
                                          </p:stCondLst>
                                        </p:cTn>
                                        <p:tgtEl>
                                          <p:spTgt spid="36"/>
                                        </p:tgtEl>
                                        <p:attrNameLst>
                                          <p:attrName>style.visibility</p:attrName>
                                        </p:attrNameLst>
                                      </p:cBhvr>
                                      <p:to>
                                        <p:strVal val="hidden"/>
                                      </p:to>
                                    </p:set>
                                  </p:childTnLst>
                                </p:cTn>
                              </p:par>
                              <p:par>
                                <p:cTn id="148" presetID="10" presetClass="exit" presetSubtype="0" fill="hold" nodeType="withEffect">
                                  <p:stCondLst>
                                    <p:cond delay="2250"/>
                                  </p:stCondLst>
                                  <p:childTnLst>
                                    <p:animEffect transition="out" filter="fade">
                                      <p:cBhvr>
                                        <p:cTn id="149" dur="2000"/>
                                        <p:tgtEl>
                                          <p:spTgt spid="33"/>
                                        </p:tgtEl>
                                      </p:cBhvr>
                                    </p:animEffect>
                                    <p:set>
                                      <p:cBhvr>
                                        <p:cTn id="150" dur="1" fill="hold">
                                          <p:stCondLst>
                                            <p:cond delay="1999"/>
                                          </p:stCondLst>
                                        </p:cTn>
                                        <p:tgtEl>
                                          <p:spTgt spid="33"/>
                                        </p:tgtEl>
                                        <p:attrNameLst>
                                          <p:attrName>style.visibility</p:attrName>
                                        </p:attrNameLst>
                                      </p:cBhvr>
                                      <p:to>
                                        <p:strVal val="hidden"/>
                                      </p:to>
                                    </p:set>
                                  </p:childTnLst>
                                </p:cTn>
                              </p:par>
                              <p:par>
                                <p:cTn id="151" presetID="10" presetClass="exit" presetSubtype="0" fill="hold" nodeType="withEffect">
                                  <p:stCondLst>
                                    <p:cond delay="2250"/>
                                  </p:stCondLst>
                                  <p:childTnLst>
                                    <p:animEffect transition="out" filter="fade">
                                      <p:cBhvr>
                                        <p:cTn id="152" dur="2000"/>
                                        <p:tgtEl>
                                          <p:spTgt spid="39"/>
                                        </p:tgtEl>
                                      </p:cBhvr>
                                    </p:animEffect>
                                    <p:set>
                                      <p:cBhvr>
                                        <p:cTn id="153" dur="1" fill="hold">
                                          <p:stCondLst>
                                            <p:cond delay="1999"/>
                                          </p:stCondLst>
                                        </p:cTn>
                                        <p:tgtEl>
                                          <p:spTgt spid="39"/>
                                        </p:tgtEl>
                                        <p:attrNameLst>
                                          <p:attrName>style.visibility</p:attrName>
                                        </p:attrNameLst>
                                      </p:cBhvr>
                                      <p:to>
                                        <p:strVal val="hidden"/>
                                      </p:to>
                                    </p:set>
                                  </p:childTnLst>
                                </p:cTn>
                              </p:par>
                              <p:par>
                                <p:cTn id="154" presetID="10" presetClass="exit" presetSubtype="0" fill="hold" nodeType="withEffect">
                                  <p:stCondLst>
                                    <p:cond delay="2250"/>
                                  </p:stCondLst>
                                  <p:childTnLst>
                                    <p:animEffect transition="out" filter="fade">
                                      <p:cBhvr>
                                        <p:cTn id="155" dur="2000"/>
                                        <p:tgtEl>
                                          <p:spTgt spid="43"/>
                                        </p:tgtEl>
                                      </p:cBhvr>
                                    </p:animEffect>
                                    <p:set>
                                      <p:cBhvr>
                                        <p:cTn id="156" dur="1" fill="hold">
                                          <p:stCondLst>
                                            <p:cond delay="1999"/>
                                          </p:stCondLst>
                                        </p:cTn>
                                        <p:tgtEl>
                                          <p:spTgt spid="43"/>
                                        </p:tgtEl>
                                        <p:attrNameLst>
                                          <p:attrName>style.visibility</p:attrName>
                                        </p:attrNameLst>
                                      </p:cBhvr>
                                      <p:to>
                                        <p:strVal val="hidden"/>
                                      </p:to>
                                    </p:set>
                                  </p:childTnLst>
                                </p:cTn>
                              </p:par>
                              <p:par>
                                <p:cTn id="157" presetID="10" presetClass="exit" presetSubtype="0" fill="hold" nodeType="withEffect">
                                  <p:stCondLst>
                                    <p:cond delay="2250"/>
                                  </p:stCondLst>
                                  <p:childTnLst>
                                    <p:animEffect transition="out" filter="fade">
                                      <p:cBhvr>
                                        <p:cTn id="158" dur="2000"/>
                                        <p:tgtEl>
                                          <p:spTgt spid="47"/>
                                        </p:tgtEl>
                                      </p:cBhvr>
                                    </p:animEffect>
                                    <p:set>
                                      <p:cBhvr>
                                        <p:cTn id="159" dur="1" fill="hold">
                                          <p:stCondLst>
                                            <p:cond delay="1999"/>
                                          </p:stCondLst>
                                        </p:cTn>
                                        <p:tgtEl>
                                          <p:spTgt spid="47"/>
                                        </p:tgtEl>
                                        <p:attrNameLst>
                                          <p:attrName>style.visibility</p:attrName>
                                        </p:attrNameLst>
                                      </p:cBhvr>
                                      <p:to>
                                        <p:strVal val="hidden"/>
                                      </p:to>
                                    </p:set>
                                  </p:childTnLst>
                                </p:cTn>
                              </p:par>
                              <p:par>
                                <p:cTn id="160" presetID="10" presetClass="exit" presetSubtype="0" fill="hold" nodeType="withEffect">
                                  <p:stCondLst>
                                    <p:cond delay="2250"/>
                                  </p:stCondLst>
                                  <p:childTnLst>
                                    <p:animEffect transition="out" filter="fade">
                                      <p:cBhvr>
                                        <p:cTn id="161" dur="2000"/>
                                        <p:tgtEl>
                                          <p:spTgt spid="50"/>
                                        </p:tgtEl>
                                      </p:cBhvr>
                                    </p:animEffect>
                                    <p:set>
                                      <p:cBhvr>
                                        <p:cTn id="162" dur="1" fill="hold">
                                          <p:stCondLst>
                                            <p:cond delay="1999"/>
                                          </p:stCondLst>
                                        </p:cTn>
                                        <p:tgtEl>
                                          <p:spTgt spid="50"/>
                                        </p:tgtEl>
                                        <p:attrNameLst>
                                          <p:attrName>style.visibility</p:attrName>
                                        </p:attrNameLst>
                                      </p:cBhvr>
                                      <p:to>
                                        <p:strVal val="hidden"/>
                                      </p:to>
                                    </p:set>
                                  </p:childTnLst>
                                </p:cTn>
                              </p:par>
                              <p:par>
                                <p:cTn id="163" presetID="10" presetClass="exit" presetSubtype="0" fill="hold" nodeType="withEffect">
                                  <p:stCondLst>
                                    <p:cond delay="2250"/>
                                  </p:stCondLst>
                                  <p:childTnLst>
                                    <p:animEffect transition="out" filter="fade">
                                      <p:cBhvr>
                                        <p:cTn id="164" dur="2000"/>
                                        <p:tgtEl>
                                          <p:spTgt spid="53"/>
                                        </p:tgtEl>
                                      </p:cBhvr>
                                    </p:animEffect>
                                    <p:set>
                                      <p:cBhvr>
                                        <p:cTn id="165" dur="1" fill="hold">
                                          <p:stCondLst>
                                            <p:cond delay="1999"/>
                                          </p:stCondLst>
                                        </p:cTn>
                                        <p:tgtEl>
                                          <p:spTgt spid="53"/>
                                        </p:tgtEl>
                                        <p:attrNameLst>
                                          <p:attrName>style.visibility</p:attrName>
                                        </p:attrNameLst>
                                      </p:cBhvr>
                                      <p:to>
                                        <p:strVal val="hidden"/>
                                      </p:to>
                                    </p:set>
                                  </p:childTnLst>
                                </p:cTn>
                              </p:par>
                              <p:par>
                                <p:cTn id="166" presetID="21" presetClass="entr" presetSubtype="1" fill="hold" grpId="0" nodeType="withEffect">
                                  <p:stCondLst>
                                    <p:cond delay="2250"/>
                                  </p:stCondLst>
                                  <p:childTnLst>
                                    <p:set>
                                      <p:cBhvr>
                                        <p:cTn id="167" dur="1" fill="hold">
                                          <p:stCondLst>
                                            <p:cond delay="0"/>
                                          </p:stCondLst>
                                        </p:cTn>
                                        <p:tgtEl>
                                          <p:spTgt spid="59"/>
                                        </p:tgtEl>
                                        <p:attrNameLst>
                                          <p:attrName>style.visibility</p:attrName>
                                        </p:attrNameLst>
                                      </p:cBhvr>
                                      <p:to>
                                        <p:strVal val="visible"/>
                                      </p:to>
                                    </p:set>
                                    <p:animEffect transition="in" filter="wheel(1)">
                                      <p:cBhvr>
                                        <p:cTn id="168" dur="2000"/>
                                        <p:tgtEl>
                                          <p:spTgt spid="59"/>
                                        </p:tgtEl>
                                      </p:cBhvr>
                                    </p:animEffect>
                                  </p:childTnLst>
                                </p:cTn>
                              </p:par>
                              <p:par>
                                <p:cTn id="169" presetID="23" presetClass="exit" presetSubtype="16" fill="hold" grpId="1" nodeType="withEffect">
                                  <p:stCondLst>
                                    <p:cond delay="4250"/>
                                  </p:stCondLst>
                                  <p:childTnLst>
                                    <p:anim calcmode="lin" valueType="num">
                                      <p:cBhvr>
                                        <p:cTn id="170" dur="2000"/>
                                        <p:tgtEl>
                                          <p:spTgt spid="59"/>
                                        </p:tgtEl>
                                        <p:attrNameLst>
                                          <p:attrName>ppt_w</p:attrName>
                                        </p:attrNameLst>
                                      </p:cBhvr>
                                      <p:tavLst>
                                        <p:tav tm="0">
                                          <p:val>
                                            <p:strVal val="ppt_w"/>
                                          </p:val>
                                        </p:tav>
                                        <p:tav tm="100000">
                                          <p:val>
                                            <p:strVal val="4*ppt_w"/>
                                          </p:val>
                                        </p:tav>
                                      </p:tavLst>
                                    </p:anim>
                                    <p:anim calcmode="lin" valueType="num">
                                      <p:cBhvr>
                                        <p:cTn id="171" dur="2000"/>
                                        <p:tgtEl>
                                          <p:spTgt spid="59"/>
                                        </p:tgtEl>
                                        <p:attrNameLst>
                                          <p:attrName>ppt_h</p:attrName>
                                        </p:attrNameLst>
                                      </p:cBhvr>
                                      <p:tavLst>
                                        <p:tav tm="0">
                                          <p:val>
                                            <p:strVal val="ppt_h"/>
                                          </p:val>
                                        </p:tav>
                                        <p:tav tm="100000">
                                          <p:val>
                                            <p:strVal val="4*ppt_h"/>
                                          </p:val>
                                        </p:tav>
                                      </p:tavLst>
                                    </p:anim>
                                    <p:set>
                                      <p:cBhvr>
                                        <p:cTn id="172" dur="1" fill="hold">
                                          <p:stCondLst>
                                            <p:cond delay="1999"/>
                                          </p:stCondLst>
                                        </p:cTn>
                                        <p:tgtEl>
                                          <p:spTgt spid="59"/>
                                        </p:tgtEl>
                                        <p:attrNameLst>
                                          <p:attrName>style.visibility</p:attrName>
                                        </p:attrNameLst>
                                      </p:cBhvr>
                                      <p:to>
                                        <p:strVal val="hidden"/>
                                      </p:to>
                                    </p:set>
                                  </p:childTnLst>
                                </p:cTn>
                              </p:par>
                              <p:par>
                                <p:cTn id="173" presetID="21" presetClass="exit" presetSubtype="1" fill="hold" grpId="2" nodeType="withEffect">
                                  <p:stCondLst>
                                    <p:cond delay="4250"/>
                                  </p:stCondLst>
                                  <p:childTnLst>
                                    <p:animEffect transition="out" filter="wheel(1)">
                                      <p:cBhvr>
                                        <p:cTn id="174" dur="2000"/>
                                        <p:tgtEl>
                                          <p:spTgt spid="59"/>
                                        </p:tgtEl>
                                      </p:cBhvr>
                                    </p:animEffect>
                                    <p:set>
                                      <p:cBhvr>
                                        <p:cTn id="175" dur="1" fill="hold">
                                          <p:stCondLst>
                                            <p:cond delay="1999"/>
                                          </p:stCondLst>
                                        </p:cTn>
                                        <p:tgtEl>
                                          <p:spTgt spid="59"/>
                                        </p:tgtEl>
                                        <p:attrNameLst>
                                          <p:attrName>style.visibility</p:attrName>
                                        </p:attrNameLst>
                                      </p:cBhvr>
                                      <p:to>
                                        <p:strVal val="hidden"/>
                                      </p:to>
                                    </p:set>
                                  </p:childTnLst>
                                </p:cTn>
                              </p:par>
                              <p:par>
                                <p:cTn id="176" presetID="10" presetClass="entr" presetSubtype="0" fill="hold" grpId="0" nodeType="withEffect">
                                  <p:stCondLst>
                                    <p:cond delay="4250"/>
                                  </p:stCondLst>
                                  <p:childTnLst>
                                    <p:set>
                                      <p:cBhvr>
                                        <p:cTn id="177" dur="1" fill="hold">
                                          <p:stCondLst>
                                            <p:cond delay="0"/>
                                          </p:stCondLst>
                                        </p:cTn>
                                        <p:tgtEl>
                                          <p:spTgt spid="61"/>
                                        </p:tgtEl>
                                        <p:attrNameLst>
                                          <p:attrName>style.visibility</p:attrName>
                                        </p:attrNameLst>
                                      </p:cBhvr>
                                      <p:to>
                                        <p:strVal val="visible"/>
                                      </p:to>
                                    </p:set>
                                    <p:animEffect transition="in" filter="fade">
                                      <p:cBhvr>
                                        <p:cTn id="178" dur="1500"/>
                                        <p:tgtEl>
                                          <p:spTgt spid="61"/>
                                        </p:tgtEl>
                                      </p:cBhvr>
                                    </p:animEffect>
                                  </p:childTnLst>
                                </p:cTn>
                              </p:par>
                              <p:par>
                                <p:cTn id="179" presetID="21" presetClass="entr" presetSubtype="1" fill="hold" grpId="0" nodeType="withEffect">
                                  <p:stCondLst>
                                    <p:cond delay="4500"/>
                                  </p:stCondLst>
                                  <p:childTnLst>
                                    <p:set>
                                      <p:cBhvr>
                                        <p:cTn id="180" dur="1" fill="hold">
                                          <p:stCondLst>
                                            <p:cond delay="0"/>
                                          </p:stCondLst>
                                        </p:cTn>
                                        <p:tgtEl>
                                          <p:spTgt spid="62"/>
                                        </p:tgtEl>
                                        <p:attrNameLst>
                                          <p:attrName>style.visibility</p:attrName>
                                        </p:attrNameLst>
                                      </p:cBhvr>
                                      <p:to>
                                        <p:strVal val="visible"/>
                                      </p:to>
                                    </p:set>
                                    <p:animEffect transition="in" filter="wheel(1)">
                                      <p:cBhvr>
                                        <p:cTn id="181" dur="1500"/>
                                        <p:tgtEl>
                                          <p:spTgt spid="62"/>
                                        </p:tgtEl>
                                      </p:cBhvr>
                                    </p:animEffect>
                                  </p:childTnLst>
                                </p:cTn>
                              </p:par>
                              <p:par>
                                <p:cTn id="182" presetID="23" presetClass="entr" presetSubtype="32" fill="hold" grpId="0" nodeType="withEffect">
                                  <p:stCondLst>
                                    <p:cond delay="2750"/>
                                  </p:stCondLst>
                                  <p:childTnLst>
                                    <p:set>
                                      <p:cBhvr>
                                        <p:cTn id="183" dur="1" fill="hold">
                                          <p:stCondLst>
                                            <p:cond delay="0"/>
                                          </p:stCondLst>
                                        </p:cTn>
                                        <p:tgtEl>
                                          <p:spTgt spid="67">
                                            <p:txEl>
                                              <p:pRg st="0" end="0"/>
                                            </p:txEl>
                                          </p:spTgt>
                                        </p:tgtEl>
                                        <p:attrNameLst>
                                          <p:attrName>style.visibility</p:attrName>
                                        </p:attrNameLst>
                                      </p:cBhvr>
                                      <p:to>
                                        <p:strVal val="visible"/>
                                      </p:to>
                                    </p:set>
                                    <p:anim calcmode="lin" valueType="num">
                                      <p:cBhvr>
                                        <p:cTn id="184" dur="1000" fill="hold"/>
                                        <p:tgtEl>
                                          <p:spTgt spid="67">
                                            <p:txEl>
                                              <p:pRg st="0" end="0"/>
                                            </p:txEl>
                                          </p:spTgt>
                                        </p:tgtEl>
                                        <p:attrNameLst>
                                          <p:attrName>ppt_w</p:attrName>
                                        </p:attrNameLst>
                                      </p:cBhvr>
                                      <p:tavLst>
                                        <p:tav tm="0">
                                          <p:val>
                                            <p:strVal val="4*#ppt_w"/>
                                          </p:val>
                                        </p:tav>
                                        <p:tav tm="100000">
                                          <p:val>
                                            <p:strVal val="#ppt_w"/>
                                          </p:val>
                                        </p:tav>
                                      </p:tavLst>
                                    </p:anim>
                                    <p:anim calcmode="lin" valueType="num">
                                      <p:cBhvr>
                                        <p:cTn id="185" dur="1000" fill="hold"/>
                                        <p:tgtEl>
                                          <p:spTgt spid="67">
                                            <p:txEl>
                                              <p:pRg st="0" end="0"/>
                                            </p:txEl>
                                          </p:spTgt>
                                        </p:tgtEl>
                                        <p:attrNameLst>
                                          <p:attrName>ppt_h</p:attrName>
                                        </p:attrNameLst>
                                      </p:cBhvr>
                                      <p:tavLst>
                                        <p:tav tm="0">
                                          <p:val>
                                            <p:strVal val="4*#ppt_h"/>
                                          </p:val>
                                        </p:tav>
                                        <p:tav tm="100000">
                                          <p:val>
                                            <p:strVal val="#ppt_h"/>
                                          </p:val>
                                        </p:tav>
                                      </p:tavLst>
                                    </p:anim>
                                  </p:childTnLst>
                                </p:cTn>
                              </p:par>
                              <p:par>
                                <p:cTn id="186" presetID="6" presetClass="entr" presetSubtype="32" fill="hold" grpId="1" nodeType="withEffect">
                                  <p:stCondLst>
                                    <p:cond delay="2750"/>
                                  </p:stCondLst>
                                  <p:childTnLst>
                                    <p:set>
                                      <p:cBhvr>
                                        <p:cTn id="187" dur="1" fill="hold">
                                          <p:stCondLst>
                                            <p:cond delay="0"/>
                                          </p:stCondLst>
                                        </p:cTn>
                                        <p:tgtEl>
                                          <p:spTgt spid="67">
                                            <p:txEl>
                                              <p:pRg st="0" end="0"/>
                                            </p:txEl>
                                          </p:spTgt>
                                        </p:tgtEl>
                                        <p:attrNameLst>
                                          <p:attrName>style.visibility</p:attrName>
                                        </p:attrNameLst>
                                      </p:cBhvr>
                                      <p:to>
                                        <p:strVal val="visible"/>
                                      </p:to>
                                    </p:set>
                                    <p:animEffect transition="in" filter="circle(out)">
                                      <p:cBhvr>
                                        <p:cTn id="188" dur="1000"/>
                                        <p:tgtEl>
                                          <p:spTgt spid="67">
                                            <p:txEl>
                                              <p:pRg st="0" end="0"/>
                                            </p:txEl>
                                          </p:spTgt>
                                        </p:tgtEl>
                                      </p:cBhvr>
                                    </p:animEffect>
                                  </p:childTnLst>
                                </p:cTn>
                              </p:par>
                              <p:par>
                                <p:cTn id="189" presetID="23" presetClass="entr" presetSubtype="32" fill="hold" grpId="0" nodeType="withEffect">
                                  <p:stCondLst>
                                    <p:cond delay="3250"/>
                                  </p:stCondLst>
                                  <p:childTnLst>
                                    <p:set>
                                      <p:cBhvr>
                                        <p:cTn id="190" dur="1" fill="hold">
                                          <p:stCondLst>
                                            <p:cond delay="0"/>
                                          </p:stCondLst>
                                        </p:cTn>
                                        <p:tgtEl>
                                          <p:spTgt spid="66">
                                            <p:txEl>
                                              <p:pRg st="0" end="0"/>
                                            </p:txEl>
                                          </p:spTgt>
                                        </p:tgtEl>
                                        <p:attrNameLst>
                                          <p:attrName>style.visibility</p:attrName>
                                        </p:attrNameLst>
                                      </p:cBhvr>
                                      <p:to>
                                        <p:strVal val="visible"/>
                                      </p:to>
                                    </p:set>
                                    <p:anim calcmode="lin" valueType="num">
                                      <p:cBhvr>
                                        <p:cTn id="191" dur="1000" fill="hold"/>
                                        <p:tgtEl>
                                          <p:spTgt spid="66">
                                            <p:txEl>
                                              <p:pRg st="0" end="0"/>
                                            </p:txEl>
                                          </p:spTgt>
                                        </p:tgtEl>
                                        <p:attrNameLst>
                                          <p:attrName>ppt_w</p:attrName>
                                        </p:attrNameLst>
                                      </p:cBhvr>
                                      <p:tavLst>
                                        <p:tav tm="0">
                                          <p:val>
                                            <p:strVal val="4*#ppt_w"/>
                                          </p:val>
                                        </p:tav>
                                        <p:tav tm="100000">
                                          <p:val>
                                            <p:strVal val="#ppt_w"/>
                                          </p:val>
                                        </p:tav>
                                      </p:tavLst>
                                    </p:anim>
                                    <p:anim calcmode="lin" valueType="num">
                                      <p:cBhvr>
                                        <p:cTn id="192" dur="1000" fill="hold"/>
                                        <p:tgtEl>
                                          <p:spTgt spid="66">
                                            <p:txEl>
                                              <p:pRg st="0" end="0"/>
                                            </p:txEl>
                                          </p:spTgt>
                                        </p:tgtEl>
                                        <p:attrNameLst>
                                          <p:attrName>ppt_h</p:attrName>
                                        </p:attrNameLst>
                                      </p:cBhvr>
                                      <p:tavLst>
                                        <p:tav tm="0">
                                          <p:val>
                                            <p:strVal val="4*#ppt_h"/>
                                          </p:val>
                                        </p:tav>
                                        <p:tav tm="100000">
                                          <p:val>
                                            <p:strVal val="#ppt_h"/>
                                          </p:val>
                                        </p:tav>
                                      </p:tavLst>
                                    </p:anim>
                                  </p:childTnLst>
                                </p:cTn>
                              </p:par>
                              <p:par>
                                <p:cTn id="193" presetID="6" presetClass="entr" presetSubtype="32" fill="hold" grpId="1" nodeType="withEffect">
                                  <p:stCondLst>
                                    <p:cond delay="3250"/>
                                  </p:stCondLst>
                                  <p:childTnLst>
                                    <p:set>
                                      <p:cBhvr>
                                        <p:cTn id="194" dur="1" fill="hold">
                                          <p:stCondLst>
                                            <p:cond delay="0"/>
                                          </p:stCondLst>
                                        </p:cTn>
                                        <p:tgtEl>
                                          <p:spTgt spid="66">
                                            <p:txEl>
                                              <p:pRg st="0" end="0"/>
                                            </p:txEl>
                                          </p:spTgt>
                                        </p:tgtEl>
                                        <p:attrNameLst>
                                          <p:attrName>style.visibility</p:attrName>
                                        </p:attrNameLst>
                                      </p:cBhvr>
                                      <p:to>
                                        <p:strVal val="visible"/>
                                      </p:to>
                                    </p:set>
                                    <p:animEffect transition="in" filter="circle(out)">
                                      <p:cBhvr>
                                        <p:cTn id="195" dur="1000"/>
                                        <p:tgtEl>
                                          <p:spTgt spid="66">
                                            <p:txEl>
                                              <p:pRg st="0" end="0"/>
                                            </p:txEl>
                                          </p:spTgt>
                                        </p:tgtEl>
                                      </p:cBhvr>
                                    </p:animEffect>
                                  </p:childTnLst>
                                </p:cTn>
                              </p:par>
                            </p:childTnLst>
                          </p:cTn>
                        </p:par>
                        <p:par>
                          <p:cTn id="196" fill="hold">
                            <p:stCondLst>
                              <p:cond delay="7250"/>
                            </p:stCondLst>
                            <p:childTnLst>
                              <p:par>
                                <p:cTn id="197" presetID="10" presetClass="entr" presetSubtype="0" fill="hold" grpId="0" nodeType="afterEffect">
                                  <p:stCondLst>
                                    <p:cond delay="500"/>
                                  </p:stCondLst>
                                  <p:childTnLst>
                                    <p:set>
                                      <p:cBhvr>
                                        <p:cTn id="198" dur="1" fill="hold">
                                          <p:stCondLst>
                                            <p:cond delay="0"/>
                                          </p:stCondLst>
                                        </p:cTn>
                                        <p:tgtEl>
                                          <p:spTgt spid="68">
                                            <p:txEl>
                                              <p:pRg st="0" end="0"/>
                                            </p:txEl>
                                          </p:spTgt>
                                        </p:tgtEl>
                                        <p:attrNameLst>
                                          <p:attrName>style.visibility</p:attrName>
                                        </p:attrNameLst>
                                      </p:cBhvr>
                                      <p:to>
                                        <p:strVal val="visible"/>
                                      </p:to>
                                    </p:set>
                                    <p:animEffect transition="in" filter="fade">
                                      <p:cBhvr>
                                        <p:cTn id="199" dur="500"/>
                                        <p:tgtEl>
                                          <p:spTgt spid="6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61" grpId="0" animBg="1"/>
      <p:bldP spid="62" grpId="0" animBg="1"/>
      <p:bldP spid="66" grpId="0" build="p">
        <p:tmplLst>
          <p:tmpl lvl="1">
            <p:tnLst>
              <p:par>
                <p:cTn presetID="23" presetClass="entr" presetSubtype="32" fill="hold" nodeType="withEffect">
                  <p:stCondLst>
                    <p:cond delay="3250"/>
                  </p:stCondLst>
                  <p:childTnLst>
                    <p:set>
                      <p:cBhvr>
                        <p:cTn dur="1" fill="hold">
                          <p:stCondLst>
                            <p:cond delay="0"/>
                          </p:stCondLst>
                        </p:cTn>
                        <p:tgtEl>
                          <p:spTgt spid="66"/>
                        </p:tgtEl>
                        <p:attrNameLst>
                          <p:attrName>style.visibility</p:attrName>
                        </p:attrNameLst>
                      </p:cBhvr>
                      <p:to>
                        <p:strVal val="visible"/>
                      </p:to>
                    </p:set>
                    <p:anim calcmode="lin" valueType="num">
                      <p:cBhvr>
                        <p:cTn dur="1000" fill="hold"/>
                        <p:tgtEl>
                          <p:spTgt spid="66"/>
                        </p:tgtEl>
                        <p:attrNameLst>
                          <p:attrName>ppt_w</p:attrName>
                        </p:attrNameLst>
                      </p:cBhvr>
                      <p:tavLst>
                        <p:tav tm="0">
                          <p:val>
                            <p:strVal val="4*#ppt_w"/>
                          </p:val>
                        </p:tav>
                        <p:tav tm="100000">
                          <p:val>
                            <p:strVal val="#ppt_w"/>
                          </p:val>
                        </p:tav>
                      </p:tavLst>
                    </p:anim>
                    <p:anim calcmode="lin" valueType="num">
                      <p:cBhvr>
                        <p:cTn dur="1000" fill="hold"/>
                        <p:tgtEl>
                          <p:spTgt spid="66"/>
                        </p:tgtEl>
                        <p:attrNameLst>
                          <p:attrName>ppt_h</p:attrName>
                        </p:attrNameLst>
                      </p:cBhvr>
                      <p:tavLst>
                        <p:tav tm="0">
                          <p:val>
                            <p:strVal val="4*#ppt_h"/>
                          </p:val>
                        </p:tav>
                        <p:tav tm="100000">
                          <p:val>
                            <p:strVal val="#ppt_h"/>
                          </p:val>
                        </p:tav>
                      </p:tavLst>
                    </p:anim>
                  </p:childTnLst>
                </p:cTn>
              </p:par>
            </p:tnLst>
          </p:tmpl>
        </p:tmplLst>
      </p:bldP>
      <p:bldP spid="66" grpId="1" build="p">
        <p:tmplLst>
          <p:tmpl lvl="1">
            <p:tnLst>
              <p:par>
                <p:cTn presetID="6" presetClass="entr" presetSubtype="32" fill="hold" nodeType="withEffect">
                  <p:stCondLst>
                    <p:cond delay="3250"/>
                  </p:stCondLst>
                  <p:childTnLst>
                    <p:set>
                      <p:cBhvr>
                        <p:cTn dur="1" fill="hold">
                          <p:stCondLst>
                            <p:cond delay="0"/>
                          </p:stCondLst>
                        </p:cTn>
                        <p:tgtEl>
                          <p:spTgt spid="66"/>
                        </p:tgtEl>
                        <p:attrNameLst>
                          <p:attrName>style.visibility</p:attrName>
                        </p:attrNameLst>
                      </p:cBhvr>
                      <p:to>
                        <p:strVal val="visible"/>
                      </p:to>
                    </p:set>
                    <p:animEffect transition="in" filter="circle(out)">
                      <p:cBhvr>
                        <p:cTn dur="1000"/>
                        <p:tgtEl>
                          <p:spTgt spid="66"/>
                        </p:tgtEl>
                      </p:cBhvr>
                    </p:animEffect>
                  </p:childTnLst>
                </p:cTn>
              </p:par>
            </p:tnLst>
          </p:tmpl>
        </p:tmplLst>
      </p:bldP>
      <p:bldP spid="67" grpId="0" build="p">
        <p:tmplLst>
          <p:tmpl lvl="1">
            <p:tnLst>
              <p:par>
                <p:cTn presetID="23" presetClass="entr" presetSubtype="32" fill="hold" nodeType="withEffect">
                  <p:stCondLst>
                    <p:cond delay="2750"/>
                  </p:stCondLst>
                  <p:childTnLst>
                    <p:set>
                      <p:cBhvr>
                        <p:cTn dur="1" fill="hold">
                          <p:stCondLst>
                            <p:cond delay="0"/>
                          </p:stCondLst>
                        </p:cTn>
                        <p:tgtEl>
                          <p:spTgt spid="67"/>
                        </p:tgtEl>
                        <p:attrNameLst>
                          <p:attrName>style.visibility</p:attrName>
                        </p:attrNameLst>
                      </p:cBhvr>
                      <p:to>
                        <p:strVal val="visible"/>
                      </p:to>
                    </p:set>
                    <p:anim calcmode="lin" valueType="num">
                      <p:cBhvr>
                        <p:cTn dur="1000" fill="hold"/>
                        <p:tgtEl>
                          <p:spTgt spid="67"/>
                        </p:tgtEl>
                        <p:attrNameLst>
                          <p:attrName>ppt_w</p:attrName>
                        </p:attrNameLst>
                      </p:cBhvr>
                      <p:tavLst>
                        <p:tav tm="0">
                          <p:val>
                            <p:strVal val="4*#ppt_w"/>
                          </p:val>
                        </p:tav>
                        <p:tav tm="100000">
                          <p:val>
                            <p:strVal val="#ppt_w"/>
                          </p:val>
                        </p:tav>
                      </p:tavLst>
                    </p:anim>
                    <p:anim calcmode="lin" valueType="num">
                      <p:cBhvr>
                        <p:cTn dur="1000" fill="hold"/>
                        <p:tgtEl>
                          <p:spTgt spid="67"/>
                        </p:tgtEl>
                        <p:attrNameLst>
                          <p:attrName>ppt_h</p:attrName>
                        </p:attrNameLst>
                      </p:cBhvr>
                      <p:tavLst>
                        <p:tav tm="0">
                          <p:val>
                            <p:strVal val="4*#ppt_h"/>
                          </p:val>
                        </p:tav>
                        <p:tav tm="100000">
                          <p:val>
                            <p:strVal val="#ppt_h"/>
                          </p:val>
                        </p:tav>
                      </p:tavLst>
                    </p:anim>
                  </p:childTnLst>
                </p:cTn>
              </p:par>
            </p:tnLst>
          </p:tmpl>
        </p:tmplLst>
      </p:bldP>
      <p:bldP spid="67" grpId="1" build="p">
        <p:tmplLst>
          <p:tmpl lvl="1">
            <p:tnLst>
              <p:par>
                <p:cTn presetID="6" presetClass="entr" presetSubtype="32" fill="hold" nodeType="withEffect">
                  <p:stCondLst>
                    <p:cond delay="2750"/>
                  </p:stCondLst>
                  <p:childTnLst>
                    <p:set>
                      <p:cBhvr>
                        <p:cTn dur="1" fill="hold">
                          <p:stCondLst>
                            <p:cond delay="0"/>
                          </p:stCondLst>
                        </p:cTn>
                        <p:tgtEl>
                          <p:spTgt spid="67"/>
                        </p:tgtEl>
                        <p:attrNameLst>
                          <p:attrName>style.visibility</p:attrName>
                        </p:attrNameLst>
                      </p:cBhvr>
                      <p:to>
                        <p:strVal val="visible"/>
                      </p:to>
                    </p:set>
                    <p:animEffect transition="in" filter="circle(out)">
                      <p:cBhvr>
                        <p:cTn dur="1000"/>
                        <p:tgtEl>
                          <p:spTgt spid="67"/>
                        </p:tgtEl>
                      </p:cBhvr>
                    </p:animEffect>
                  </p:childTnLst>
                </p:cTn>
              </p:par>
            </p:tnLst>
          </p:tmpl>
        </p:tmplLst>
      </p:bldP>
      <p:bldP spid="68" grpId="0" build="p">
        <p:tmplLst>
          <p:tmpl lvl="1">
            <p:tnLst>
              <p:par>
                <p:cTn presetID="10" presetClass="entr" presetSubtype="0" fill="hold" nodeType="afterEffect">
                  <p:stCondLst>
                    <p:cond delay="50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Lst>
  </p:timing>
</p:sldLayout>
</file>

<file path=ppt/slideLayouts/slideLayout108.xml><?xml version="1.0" encoding="utf-8"?>
<p:sldLayout xmlns:a="http://schemas.openxmlformats.org/drawingml/2006/main" xmlns:r="http://schemas.openxmlformats.org/officeDocument/2006/relationships" xmlns:p="http://schemas.openxmlformats.org/presentationml/2006/main" preserve="1" userDrawn="1">
  <p:cSld name="Title 4">
    <p:spTree>
      <p:nvGrpSpPr>
        <p:cNvPr id="1" name=""/>
        <p:cNvGrpSpPr/>
        <p:nvPr/>
      </p:nvGrpSpPr>
      <p:grpSpPr>
        <a:xfrm>
          <a:off x="0" y="0"/>
          <a:ext cx="0" cy="0"/>
          <a:chOff x="0" y="0"/>
          <a:chExt cx="0" cy="0"/>
        </a:xfrm>
      </p:grpSpPr>
      <p:sp>
        <p:nvSpPr>
          <p:cNvPr id="2" name="正方形/長方形 1"/>
          <p:cNvSpPr/>
          <p:nvPr userDrawn="1"/>
        </p:nvSpPr>
        <p:spPr>
          <a:xfrm>
            <a:off x="0" y="2853270"/>
            <a:ext cx="9144000" cy="115146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59" name="円/楕円 58"/>
          <p:cNvSpPr/>
          <p:nvPr userDrawn="1"/>
        </p:nvSpPr>
        <p:spPr>
          <a:xfrm>
            <a:off x="2406124" y="540661"/>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1" name="円/楕円 60"/>
          <p:cNvSpPr/>
          <p:nvPr userDrawn="1"/>
        </p:nvSpPr>
        <p:spPr>
          <a:xfrm>
            <a:off x="2399798" y="532217"/>
            <a:ext cx="4344423" cy="5793571"/>
          </a:xfrm>
          <a:prstGeom prst="ellipse">
            <a:avLst/>
          </a:prstGeom>
          <a:blipFill dpi="0" rotWithShape="1">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2" name="円/楕円 61"/>
          <p:cNvSpPr/>
          <p:nvPr userDrawn="1"/>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5" name="テキスト プレースホルダー 5"/>
          <p:cNvSpPr>
            <a:spLocks noGrp="1"/>
          </p:cNvSpPr>
          <p:nvPr>
            <p:ph type="body" sz="quarter" idx="15" hasCustomPrompt="1"/>
          </p:nvPr>
        </p:nvSpPr>
        <p:spPr>
          <a:xfrm>
            <a:off x="2667338" y="3405567"/>
            <a:ext cx="3809339" cy="812799"/>
          </a:xfrm>
          <a:prstGeom prst="rect">
            <a:avLst/>
          </a:prstGeom>
        </p:spPr>
        <p:txBody>
          <a:bodyPr lIns="51189" tIns="25595" rIns="51189" bIns="25595"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6" name="テキスト プレースホルダー 5"/>
          <p:cNvSpPr>
            <a:spLocks noGrp="1"/>
          </p:cNvSpPr>
          <p:nvPr>
            <p:ph type="body" sz="quarter" idx="16" hasCustomPrompt="1"/>
          </p:nvPr>
        </p:nvSpPr>
        <p:spPr>
          <a:xfrm>
            <a:off x="2667338" y="1383698"/>
            <a:ext cx="3809339" cy="2181527"/>
          </a:xfrm>
          <a:prstGeom prst="rect">
            <a:avLst/>
          </a:prstGeom>
        </p:spPr>
        <p:txBody>
          <a:bodyPr lIns="51189" tIns="25595" rIns="51189" bIns="25595" anchor="b">
            <a:noAutofit/>
          </a:bodyPr>
          <a:lstStyle>
            <a:lvl1pPr algn="ctr">
              <a:lnSpc>
                <a:spcPts val="3919"/>
              </a:lnSpc>
              <a:spcBef>
                <a:spcPts val="0"/>
              </a:spcBef>
              <a:defRPr sz="45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7" name="テキスト プレースホルダー 5"/>
          <p:cNvSpPr>
            <a:spLocks noGrp="1"/>
          </p:cNvSpPr>
          <p:nvPr>
            <p:ph type="body" sz="quarter" idx="17" hasCustomPrompt="1"/>
          </p:nvPr>
        </p:nvSpPr>
        <p:spPr>
          <a:xfrm>
            <a:off x="3526364" y="5055358"/>
            <a:ext cx="2089695" cy="812799"/>
          </a:xfrm>
          <a:prstGeom prst="rect">
            <a:avLst/>
          </a:prstGeom>
        </p:spPr>
        <p:txBody>
          <a:bodyPr lIns="51189" tIns="25595" rIns="51189" bIns="25595"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4197238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heel(1)">
                                      <p:cBhvr>
                                        <p:cTn id="7" dur="2000"/>
                                        <p:tgtEl>
                                          <p:spTgt spid="59"/>
                                        </p:tgtEl>
                                      </p:cBhvr>
                                    </p:animEffect>
                                  </p:childTnLst>
                                </p:cTn>
                              </p:par>
                              <p:par>
                                <p:cTn id="8" presetID="23" presetClass="exit" presetSubtype="16" fill="hold" grpId="1" nodeType="withEffect">
                                  <p:stCondLst>
                                    <p:cond delay="2000"/>
                                  </p:stCondLst>
                                  <p:childTnLst>
                                    <p:anim calcmode="lin" valueType="num">
                                      <p:cBhvr>
                                        <p:cTn id="9" dur="2000"/>
                                        <p:tgtEl>
                                          <p:spTgt spid="59"/>
                                        </p:tgtEl>
                                        <p:attrNameLst>
                                          <p:attrName>ppt_w</p:attrName>
                                        </p:attrNameLst>
                                      </p:cBhvr>
                                      <p:tavLst>
                                        <p:tav tm="0">
                                          <p:val>
                                            <p:strVal val="ppt_w"/>
                                          </p:val>
                                        </p:tav>
                                        <p:tav tm="100000">
                                          <p:val>
                                            <p:strVal val="4*ppt_w"/>
                                          </p:val>
                                        </p:tav>
                                      </p:tavLst>
                                    </p:anim>
                                    <p:anim calcmode="lin" valueType="num">
                                      <p:cBhvr>
                                        <p:cTn id="10" dur="2000"/>
                                        <p:tgtEl>
                                          <p:spTgt spid="59"/>
                                        </p:tgtEl>
                                        <p:attrNameLst>
                                          <p:attrName>ppt_h</p:attrName>
                                        </p:attrNameLst>
                                      </p:cBhvr>
                                      <p:tavLst>
                                        <p:tav tm="0">
                                          <p:val>
                                            <p:strVal val="ppt_h"/>
                                          </p:val>
                                        </p:tav>
                                        <p:tav tm="100000">
                                          <p:val>
                                            <p:strVal val="4*ppt_h"/>
                                          </p:val>
                                        </p:tav>
                                      </p:tavLst>
                                    </p:anim>
                                    <p:set>
                                      <p:cBhvr>
                                        <p:cTn id="11" dur="1" fill="hold">
                                          <p:stCondLst>
                                            <p:cond delay="1999"/>
                                          </p:stCondLst>
                                        </p:cTn>
                                        <p:tgtEl>
                                          <p:spTgt spid="59"/>
                                        </p:tgtEl>
                                        <p:attrNameLst>
                                          <p:attrName>style.visibility</p:attrName>
                                        </p:attrNameLst>
                                      </p:cBhvr>
                                      <p:to>
                                        <p:strVal val="hidden"/>
                                      </p:to>
                                    </p:set>
                                  </p:childTnLst>
                                </p:cTn>
                              </p:par>
                              <p:par>
                                <p:cTn id="12" presetID="21" presetClass="exit" presetSubtype="1" fill="hold" grpId="2" nodeType="withEffect">
                                  <p:stCondLst>
                                    <p:cond delay="2000"/>
                                  </p:stCondLst>
                                  <p:childTnLst>
                                    <p:animEffect transition="out" filter="wheel(1)">
                                      <p:cBhvr>
                                        <p:cTn id="13" dur="2000"/>
                                        <p:tgtEl>
                                          <p:spTgt spid="59"/>
                                        </p:tgtEl>
                                      </p:cBhvr>
                                    </p:animEffect>
                                    <p:set>
                                      <p:cBhvr>
                                        <p:cTn id="14" dur="1" fill="hold">
                                          <p:stCondLst>
                                            <p:cond delay="1999"/>
                                          </p:stCondLst>
                                        </p:cTn>
                                        <p:tgtEl>
                                          <p:spTgt spid="59"/>
                                        </p:tgtEl>
                                        <p:attrNameLst>
                                          <p:attrName>style.visibility</p:attrName>
                                        </p:attrNameLst>
                                      </p:cBhvr>
                                      <p:to>
                                        <p:strVal val="hidden"/>
                                      </p:to>
                                    </p:set>
                                  </p:childTnLst>
                                </p:cTn>
                              </p:par>
                              <p:par>
                                <p:cTn id="15" presetID="10" presetClass="entr" presetSubtype="0" fill="hold" grpId="0" nodeType="withEffect">
                                  <p:stCondLst>
                                    <p:cond delay="2000"/>
                                  </p:stCondLst>
                                  <p:childTnLst>
                                    <p:set>
                                      <p:cBhvr>
                                        <p:cTn id="16" dur="1" fill="hold">
                                          <p:stCondLst>
                                            <p:cond delay="0"/>
                                          </p:stCondLst>
                                        </p:cTn>
                                        <p:tgtEl>
                                          <p:spTgt spid="61"/>
                                        </p:tgtEl>
                                        <p:attrNameLst>
                                          <p:attrName>style.visibility</p:attrName>
                                        </p:attrNameLst>
                                      </p:cBhvr>
                                      <p:to>
                                        <p:strVal val="visible"/>
                                      </p:to>
                                    </p:set>
                                    <p:animEffect transition="in" filter="fade">
                                      <p:cBhvr>
                                        <p:cTn id="17" dur="1500"/>
                                        <p:tgtEl>
                                          <p:spTgt spid="61"/>
                                        </p:tgtEl>
                                      </p:cBhvr>
                                    </p:animEffect>
                                  </p:childTnLst>
                                </p:cTn>
                              </p:par>
                              <p:par>
                                <p:cTn id="18" presetID="21" presetClass="entr" presetSubtype="1" fill="hold" grpId="0" nodeType="withEffect">
                                  <p:stCondLst>
                                    <p:cond delay="2250"/>
                                  </p:stCondLst>
                                  <p:childTnLst>
                                    <p:set>
                                      <p:cBhvr>
                                        <p:cTn id="19" dur="1" fill="hold">
                                          <p:stCondLst>
                                            <p:cond delay="0"/>
                                          </p:stCondLst>
                                        </p:cTn>
                                        <p:tgtEl>
                                          <p:spTgt spid="62"/>
                                        </p:tgtEl>
                                        <p:attrNameLst>
                                          <p:attrName>style.visibility</p:attrName>
                                        </p:attrNameLst>
                                      </p:cBhvr>
                                      <p:to>
                                        <p:strVal val="visible"/>
                                      </p:to>
                                    </p:set>
                                    <p:animEffect transition="in" filter="wheel(1)">
                                      <p:cBhvr>
                                        <p:cTn id="20" dur="1500"/>
                                        <p:tgtEl>
                                          <p:spTgt spid="62"/>
                                        </p:tgtEl>
                                      </p:cBhvr>
                                    </p:animEffect>
                                  </p:childTnLst>
                                </p:cTn>
                              </p:par>
                              <p:par>
                                <p:cTn id="21" presetID="23" presetClass="entr" presetSubtype="32" fill="hold" grpId="0" nodeType="withEffect">
                                  <p:stCondLst>
                                    <p:cond delay="3000"/>
                                  </p:stCondLst>
                                  <p:childTnLst>
                                    <p:set>
                                      <p:cBhvr>
                                        <p:cTn id="22" dur="1" fill="hold">
                                          <p:stCondLst>
                                            <p:cond delay="0"/>
                                          </p:stCondLst>
                                        </p:cTn>
                                        <p:tgtEl>
                                          <p:spTgt spid="26">
                                            <p:txEl>
                                              <p:pRg st="0" end="0"/>
                                            </p:txEl>
                                          </p:spTgt>
                                        </p:tgtEl>
                                        <p:attrNameLst>
                                          <p:attrName>style.visibility</p:attrName>
                                        </p:attrNameLst>
                                      </p:cBhvr>
                                      <p:to>
                                        <p:strVal val="visible"/>
                                      </p:to>
                                    </p:set>
                                    <p:anim calcmode="lin" valueType="num">
                                      <p:cBhvr>
                                        <p:cTn id="23" dur="750" fill="hold"/>
                                        <p:tgtEl>
                                          <p:spTgt spid="26">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6">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3000"/>
                                  </p:stCondLst>
                                  <p:childTnLst>
                                    <p:set>
                                      <p:cBhvr>
                                        <p:cTn id="26" dur="1" fill="hold">
                                          <p:stCondLst>
                                            <p:cond delay="0"/>
                                          </p:stCondLst>
                                        </p:cTn>
                                        <p:tgtEl>
                                          <p:spTgt spid="26">
                                            <p:txEl>
                                              <p:pRg st="0" end="0"/>
                                            </p:txEl>
                                          </p:spTgt>
                                        </p:tgtEl>
                                        <p:attrNameLst>
                                          <p:attrName>style.visibility</p:attrName>
                                        </p:attrNameLst>
                                      </p:cBhvr>
                                      <p:to>
                                        <p:strVal val="visible"/>
                                      </p:to>
                                    </p:set>
                                    <p:animEffect transition="in" filter="circle(out)">
                                      <p:cBhvr>
                                        <p:cTn id="27" dur="750"/>
                                        <p:tgtEl>
                                          <p:spTgt spid="26">
                                            <p:txEl>
                                              <p:pRg st="0" end="0"/>
                                            </p:txEl>
                                          </p:spTgt>
                                        </p:tgtEl>
                                      </p:cBhvr>
                                    </p:animEffect>
                                  </p:childTnLst>
                                </p:cTn>
                              </p:par>
                              <p:par>
                                <p:cTn id="28" presetID="23" presetClass="entr" presetSubtype="32" fill="hold" grpId="0" nodeType="withEffect">
                                  <p:stCondLst>
                                    <p:cond delay="3500"/>
                                  </p:stCondLst>
                                  <p:childTnLst>
                                    <p:set>
                                      <p:cBhvr>
                                        <p:cTn id="29" dur="1" fill="hold">
                                          <p:stCondLst>
                                            <p:cond delay="0"/>
                                          </p:stCondLst>
                                        </p:cTn>
                                        <p:tgtEl>
                                          <p:spTgt spid="25">
                                            <p:txEl>
                                              <p:pRg st="0" end="0"/>
                                            </p:txEl>
                                          </p:spTgt>
                                        </p:tgtEl>
                                        <p:attrNameLst>
                                          <p:attrName>style.visibility</p:attrName>
                                        </p:attrNameLst>
                                      </p:cBhvr>
                                      <p:to>
                                        <p:strVal val="visible"/>
                                      </p:to>
                                    </p:set>
                                    <p:anim calcmode="lin" valueType="num">
                                      <p:cBhvr>
                                        <p:cTn id="30" dur="750" fill="hold"/>
                                        <p:tgtEl>
                                          <p:spTgt spid="25">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25">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3500"/>
                                  </p:stCondLst>
                                  <p:childTnLst>
                                    <p:set>
                                      <p:cBhvr>
                                        <p:cTn id="33" dur="1" fill="hold">
                                          <p:stCondLst>
                                            <p:cond delay="0"/>
                                          </p:stCondLst>
                                        </p:cTn>
                                        <p:tgtEl>
                                          <p:spTgt spid="25">
                                            <p:txEl>
                                              <p:pRg st="0" end="0"/>
                                            </p:txEl>
                                          </p:spTgt>
                                        </p:tgtEl>
                                        <p:attrNameLst>
                                          <p:attrName>style.visibility</p:attrName>
                                        </p:attrNameLst>
                                      </p:cBhvr>
                                      <p:to>
                                        <p:strVal val="visible"/>
                                      </p:to>
                                    </p:set>
                                    <p:animEffect transition="in" filter="circle(out)">
                                      <p:cBhvr>
                                        <p:cTn id="34" dur="750"/>
                                        <p:tgtEl>
                                          <p:spTgt spid="25">
                                            <p:txEl>
                                              <p:pRg st="0" end="0"/>
                                            </p:txEl>
                                          </p:spTgt>
                                        </p:tgtEl>
                                      </p:cBhvr>
                                    </p:animEffect>
                                  </p:childTnLst>
                                </p:cTn>
                              </p:par>
                            </p:childTnLst>
                          </p:cTn>
                        </p:par>
                        <p:par>
                          <p:cTn id="35" fill="hold">
                            <p:stCondLst>
                              <p:cond delay="4250"/>
                            </p:stCondLst>
                            <p:childTnLst>
                              <p:par>
                                <p:cTn id="36" presetID="10" presetClass="entr" presetSubtype="0" fill="hold" grpId="0" nodeType="afterEffect">
                                  <p:stCondLst>
                                    <p:cond delay="50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61" grpId="0" animBg="1"/>
      <p:bldP spid="62" grpId="0" animBg="1"/>
      <p:bldP spid="25" grpId="0" build="p">
        <p:tmplLst>
          <p:tmpl lvl="1">
            <p:tnLst>
              <p:par>
                <p:cTn presetID="23" presetClass="entr" presetSubtype="32" fill="hold" nodeType="withEffect">
                  <p:stCondLst>
                    <p:cond delay="3500"/>
                  </p:stCondLst>
                  <p:childTnLst>
                    <p:set>
                      <p:cBhvr>
                        <p:cTn dur="1" fill="hold">
                          <p:stCondLst>
                            <p:cond delay="0"/>
                          </p:stCondLst>
                        </p:cTn>
                        <p:tgtEl>
                          <p:spTgt spid="25"/>
                        </p:tgtEl>
                        <p:attrNameLst>
                          <p:attrName>style.visibility</p:attrName>
                        </p:attrNameLst>
                      </p:cBhvr>
                      <p:to>
                        <p:strVal val="visible"/>
                      </p:to>
                    </p:set>
                    <p:anim calcmode="lin" valueType="num">
                      <p:cBhvr>
                        <p:cTn dur="750" fill="hold"/>
                        <p:tgtEl>
                          <p:spTgt spid="25"/>
                        </p:tgtEl>
                        <p:attrNameLst>
                          <p:attrName>ppt_w</p:attrName>
                        </p:attrNameLst>
                      </p:cBhvr>
                      <p:tavLst>
                        <p:tav tm="0">
                          <p:val>
                            <p:strVal val="4*#ppt_w"/>
                          </p:val>
                        </p:tav>
                        <p:tav tm="100000">
                          <p:val>
                            <p:strVal val="#ppt_w"/>
                          </p:val>
                        </p:tav>
                      </p:tavLst>
                    </p:anim>
                    <p:anim calcmode="lin" valueType="num">
                      <p:cBhvr>
                        <p:cTn dur="750" fill="hold"/>
                        <p:tgtEl>
                          <p:spTgt spid="25"/>
                        </p:tgtEl>
                        <p:attrNameLst>
                          <p:attrName>ppt_h</p:attrName>
                        </p:attrNameLst>
                      </p:cBhvr>
                      <p:tavLst>
                        <p:tav tm="0">
                          <p:val>
                            <p:strVal val="4*#ppt_h"/>
                          </p:val>
                        </p:tav>
                        <p:tav tm="100000">
                          <p:val>
                            <p:strVal val="#ppt_h"/>
                          </p:val>
                        </p:tav>
                      </p:tavLst>
                    </p:anim>
                  </p:childTnLst>
                </p:cTn>
              </p:par>
            </p:tnLst>
          </p:tmpl>
        </p:tmplLst>
      </p:bldP>
      <p:bldP spid="25" grpId="1" build="p">
        <p:tmplLst>
          <p:tmpl lvl="1">
            <p:tnLst>
              <p:par>
                <p:cTn presetID="6" presetClass="entr" presetSubtype="32" fill="hold" nodeType="withEffect">
                  <p:stCondLst>
                    <p:cond delay="3500"/>
                  </p:stCondLst>
                  <p:childTnLst>
                    <p:set>
                      <p:cBhvr>
                        <p:cTn dur="1" fill="hold">
                          <p:stCondLst>
                            <p:cond delay="0"/>
                          </p:stCondLst>
                        </p:cTn>
                        <p:tgtEl>
                          <p:spTgt spid="25"/>
                        </p:tgtEl>
                        <p:attrNameLst>
                          <p:attrName>style.visibility</p:attrName>
                        </p:attrNameLst>
                      </p:cBhvr>
                      <p:to>
                        <p:strVal val="visible"/>
                      </p:to>
                    </p:set>
                    <p:animEffect transition="in" filter="circle(out)">
                      <p:cBhvr>
                        <p:cTn dur="750"/>
                        <p:tgtEl>
                          <p:spTgt spid="25"/>
                        </p:tgtEl>
                      </p:cBhvr>
                    </p:animEffect>
                  </p:childTnLst>
                </p:cTn>
              </p:par>
            </p:tnLst>
          </p:tmpl>
        </p:tmplLst>
      </p:bldP>
      <p:bldP spid="26" grpId="0" build="p">
        <p:tmplLst>
          <p:tmpl lvl="1">
            <p:tnLst>
              <p:par>
                <p:cTn presetID="23" presetClass="entr" presetSubtype="32" fill="hold" nodeType="withEffect">
                  <p:stCondLst>
                    <p:cond delay="3000"/>
                  </p:stCondLst>
                  <p:childTnLst>
                    <p:set>
                      <p:cBhvr>
                        <p:cTn dur="1" fill="hold">
                          <p:stCondLst>
                            <p:cond delay="0"/>
                          </p:stCondLst>
                        </p:cTn>
                        <p:tgtEl>
                          <p:spTgt spid="26"/>
                        </p:tgtEl>
                        <p:attrNameLst>
                          <p:attrName>style.visibility</p:attrName>
                        </p:attrNameLst>
                      </p:cBhvr>
                      <p:to>
                        <p:strVal val="visible"/>
                      </p:to>
                    </p:set>
                    <p:anim calcmode="lin" valueType="num">
                      <p:cBhvr>
                        <p:cTn dur="750" fill="hold"/>
                        <p:tgtEl>
                          <p:spTgt spid="26"/>
                        </p:tgtEl>
                        <p:attrNameLst>
                          <p:attrName>ppt_w</p:attrName>
                        </p:attrNameLst>
                      </p:cBhvr>
                      <p:tavLst>
                        <p:tav tm="0">
                          <p:val>
                            <p:strVal val="4*#ppt_w"/>
                          </p:val>
                        </p:tav>
                        <p:tav tm="100000">
                          <p:val>
                            <p:strVal val="#ppt_w"/>
                          </p:val>
                        </p:tav>
                      </p:tavLst>
                    </p:anim>
                    <p:anim calcmode="lin" valueType="num">
                      <p:cBhvr>
                        <p:cTn dur="750" fill="hold"/>
                        <p:tgtEl>
                          <p:spTgt spid="26"/>
                        </p:tgtEl>
                        <p:attrNameLst>
                          <p:attrName>ppt_h</p:attrName>
                        </p:attrNameLst>
                      </p:cBhvr>
                      <p:tavLst>
                        <p:tav tm="0">
                          <p:val>
                            <p:strVal val="4*#ppt_h"/>
                          </p:val>
                        </p:tav>
                        <p:tav tm="100000">
                          <p:val>
                            <p:strVal val="#ppt_h"/>
                          </p:val>
                        </p:tav>
                      </p:tavLst>
                    </p:anim>
                  </p:childTnLst>
                </p:cTn>
              </p:par>
            </p:tnLst>
          </p:tmpl>
        </p:tmplLst>
      </p:bldP>
      <p:bldP spid="26" grpId="1" build="p">
        <p:tmplLst>
          <p:tmpl lvl="1">
            <p:tnLst>
              <p:par>
                <p:cTn presetID="6" presetClass="entr" presetSubtype="32" fill="hold" nodeType="withEffect">
                  <p:stCondLst>
                    <p:cond delay="3000"/>
                  </p:stCondLst>
                  <p:childTnLst>
                    <p:set>
                      <p:cBhvr>
                        <p:cTn dur="1" fill="hold">
                          <p:stCondLst>
                            <p:cond delay="0"/>
                          </p:stCondLst>
                        </p:cTn>
                        <p:tgtEl>
                          <p:spTgt spid="26"/>
                        </p:tgtEl>
                        <p:attrNameLst>
                          <p:attrName>style.visibility</p:attrName>
                        </p:attrNameLst>
                      </p:cBhvr>
                      <p:to>
                        <p:strVal val="visible"/>
                      </p:to>
                    </p:set>
                    <p:animEffect transition="in" filter="circle(out)">
                      <p:cBhvr>
                        <p:cTn dur="750"/>
                        <p:tgtEl>
                          <p:spTgt spid="26"/>
                        </p:tgtEl>
                      </p:cBhvr>
                    </p:animEffect>
                  </p:childTnLst>
                </p:cTn>
              </p:par>
            </p:tnLst>
          </p:tmpl>
        </p:tmplLst>
      </p:bldP>
      <p:bldP spid="27" grpId="0" build="p">
        <p:tmplLst>
          <p:tmpl lvl="1">
            <p:tnLst>
              <p:par>
                <p:cTn presetID="10" presetClass="entr" presetSubtype="0" fill="hold" nodeType="afterEffect">
                  <p:stCondLst>
                    <p:cond delay="5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Lst>
  </p:timing>
</p:sldLayout>
</file>

<file path=ppt/slideLayouts/slideLayout109.xml><?xml version="1.0" encoding="utf-8"?>
<p:sldLayout xmlns:a="http://schemas.openxmlformats.org/drawingml/2006/main" xmlns:r="http://schemas.openxmlformats.org/officeDocument/2006/relationships" xmlns:p="http://schemas.openxmlformats.org/presentationml/2006/main" preserve="1" userDrawn="1">
  <p:cSld name="Title 5">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15" name="正方形/長方形 14"/>
          <p:cNvSpPr/>
          <p:nvPr userDrawn="1"/>
        </p:nvSpPr>
        <p:spPr>
          <a:xfrm>
            <a:off x="0" y="0"/>
            <a:ext cx="9144000" cy="6858000"/>
          </a:xfrm>
          <a:prstGeom prst="rect">
            <a:avLst/>
          </a:prstGeom>
          <a:blipFill>
            <a:blip r:embed="rId2"/>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3" name="正方形/長方形 22"/>
          <p:cNvSpPr/>
          <p:nvPr userDrawn="1"/>
        </p:nvSpPr>
        <p:spPr>
          <a:xfrm>
            <a:off x="0" y="2561433"/>
            <a:ext cx="9144000" cy="1735145"/>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3" name="直線コネクタ 2"/>
          <p:cNvCxnSpPr/>
          <p:nvPr userDrawn="1"/>
        </p:nvCxnSpPr>
        <p:spPr>
          <a:xfrm flipH="1">
            <a:off x="0" y="2673059"/>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userDrawn="1"/>
        </p:nvCxnSpPr>
        <p:spPr>
          <a:xfrm flipH="1">
            <a:off x="0" y="4192963"/>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山形 10"/>
          <p:cNvSpPr/>
          <p:nvPr userDrawn="1"/>
        </p:nvSpPr>
        <p:spPr>
          <a:xfrm>
            <a:off x="-3809340"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12" name="山形 11"/>
          <p:cNvSpPr/>
          <p:nvPr userDrawn="1"/>
        </p:nvSpPr>
        <p:spPr>
          <a:xfrm rot="10800000">
            <a:off x="3372064"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7" name="山形 6"/>
          <p:cNvSpPr/>
          <p:nvPr userDrawn="1"/>
        </p:nvSpPr>
        <p:spPr>
          <a:xfrm rot="10800000">
            <a:off x="161902" y="0"/>
            <a:ext cx="3683553" cy="6858000"/>
          </a:xfrm>
          <a:prstGeom prst="chevron">
            <a:avLst>
              <a:gd name="adj" fmla="val 68915"/>
            </a:avLst>
          </a:prstGeom>
          <a:blipFill dpi="0" rotWithShape="1">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8" name="山形 7"/>
          <p:cNvSpPr/>
          <p:nvPr userDrawn="1"/>
        </p:nvSpPr>
        <p:spPr>
          <a:xfrm>
            <a:off x="5279511" y="0"/>
            <a:ext cx="3683553" cy="6858000"/>
          </a:xfrm>
          <a:prstGeom prst="chevron">
            <a:avLst>
              <a:gd name="adj" fmla="val 68915"/>
            </a:avLst>
          </a:prstGeom>
          <a:blipFill dpi="0" rotWithShape="0">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5" name="山形 4"/>
          <p:cNvSpPr/>
          <p:nvPr userDrawn="1"/>
        </p:nvSpPr>
        <p:spPr>
          <a:xfrm>
            <a:off x="3031204"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6" name="山形 5"/>
          <p:cNvSpPr/>
          <p:nvPr userDrawn="1"/>
        </p:nvSpPr>
        <p:spPr>
          <a:xfrm rot="10800000">
            <a:off x="2431630"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17" name="円/楕円 16"/>
          <p:cNvSpPr/>
          <p:nvPr userDrawn="1"/>
        </p:nvSpPr>
        <p:spPr>
          <a:xfrm>
            <a:off x="2399798" y="532217"/>
            <a:ext cx="4344423" cy="5793571"/>
          </a:xfrm>
          <a:prstGeom prst="ellipse">
            <a:avLst/>
          </a:prstGeom>
          <a:blipFill dpi="0" rotWithShape="1">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6" name="円/楕円 15"/>
          <p:cNvSpPr/>
          <p:nvPr userDrawn="1"/>
        </p:nvSpPr>
        <p:spPr>
          <a:xfrm>
            <a:off x="2406124" y="540661"/>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8" name="円/楕円 17"/>
          <p:cNvSpPr/>
          <p:nvPr userDrawn="1"/>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9" name="テキスト プレースホルダー 5"/>
          <p:cNvSpPr>
            <a:spLocks noGrp="1"/>
          </p:cNvSpPr>
          <p:nvPr>
            <p:ph type="body" sz="quarter" idx="15" hasCustomPrompt="1"/>
          </p:nvPr>
        </p:nvSpPr>
        <p:spPr>
          <a:xfrm>
            <a:off x="2667338" y="3433704"/>
            <a:ext cx="3809339" cy="812799"/>
          </a:xfrm>
          <a:prstGeom prst="rect">
            <a:avLst/>
          </a:prstGeom>
        </p:spPr>
        <p:txBody>
          <a:bodyPr lIns="51189" tIns="25595" rIns="51189" bIns="25595" anchor="t">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0" name="テキスト プレースホルダー 5"/>
          <p:cNvSpPr>
            <a:spLocks noGrp="1"/>
          </p:cNvSpPr>
          <p:nvPr>
            <p:ph type="body" sz="quarter" idx="16" hasCustomPrompt="1"/>
          </p:nvPr>
        </p:nvSpPr>
        <p:spPr>
          <a:xfrm>
            <a:off x="2667338" y="1383698"/>
            <a:ext cx="3809339" cy="2181527"/>
          </a:xfrm>
          <a:prstGeom prst="rect">
            <a:avLst/>
          </a:prstGeom>
        </p:spPr>
        <p:txBody>
          <a:bodyPr lIns="51189" tIns="25595" rIns="51189" bIns="25595" anchor="b">
            <a:noAutofit/>
          </a:bodyPr>
          <a:lstStyle>
            <a:lvl1pPr algn="ctr">
              <a:lnSpc>
                <a:spcPts val="3919"/>
              </a:lnSpc>
              <a:spcBef>
                <a:spcPts val="0"/>
              </a:spcBef>
              <a:defRPr sz="45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1" name="テキスト プレースホルダー 5"/>
          <p:cNvSpPr>
            <a:spLocks noGrp="1"/>
          </p:cNvSpPr>
          <p:nvPr>
            <p:ph type="body" sz="quarter" idx="17" hasCustomPrompt="1"/>
          </p:nvPr>
        </p:nvSpPr>
        <p:spPr>
          <a:xfrm>
            <a:off x="3526364" y="5055358"/>
            <a:ext cx="2089695" cy="812799"/>
          </a:xfrm>
          <a:prstGeom prst="rect">
            <a:avLst/>
          </a:prstGeom>
        </p:spPr>
        <p:txBody>
          <a:bodyPr lIns="51189" tIns="25595" rIns="51189" bIns="25595"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133235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1" nodeType="withEffect">
                                  <p:stCondLst>
                                    <p:cond delay="0"/>
                                  </p:stCondLst>
                                  <p:childTnLst>
                                    <p:set>
                                      <p:cBhvr>
                                        <p:cTn id="6" dur="1" fill="hold">
                                          <p:stCondLst>
                                            <p:cond delay="0"/>
                                          </p:stCondLst>
                                        </p:cTn>
                                        <p:tgtEl>
                                          <p:spTgt spid="15"/>
                                        </p:tgtEl>
                                        <p:attrNameLst>
                                          <p:attrName>style.visibility</p:attrName>
                                        </p:attrNameLst>
                                      </p:cBhvr>
                                      <p:to>
                                        <p:strVal val="hidden"/>
                                      </p:to>
                                    </p:set>
                                  </p:childTnLst>
                                </p:cTn>
                              </p:par>
                            </p:childTnLst>
                          </p:cTn>
                        </p:par>
                        <p:par>
                          <p:cTn id="7" fill="hold">
                            <p:stCondLst>
                              <p:cond delay="0"/>
                            </p:stCondLst>
                            <p:childTnLst>
                              <p:par>
                                <p:cTn id="8" presetID="2" presetClass="entr" presetSubtype="2" decel="100000" fill="hold" grpId="0" nodeType="after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1+#ppt_w/2"/>
                                          </p:val>
                                        </p:tav>
                                        <p:tav tm="100000">
                                          <p:val>
                                            <p:strVal val="#ppt_x"/>
                                          </p:val>
                                        </p:tav>
                                      </p:tavLst>
                                    </p:anim>
                                    <p:anim calcmode="lin" valueType="num">
                                      <p:cBhvr additive="base">
                                        <p:cTn id="11" dur="500" fill="hold"/>
                                        <p:tgtEl>
                                          <p:spTgt spid="6"/>
                                        </p:tgtEl>
                                        <p:attrNameLst>
                                          <p:attrName>ppt_y</p:attrName>
                                        </p:attrNameLst>
                                      </p:cBhvr>
                                      <p:tavLst>
                                        <p:tav tm="0">
                                          <p:val>
                                            <p:strVal val="#ppt_y"/>
                                          </p:val>
                                        </p:tav>
                                        <p:tav tm="100000">
                                          <p:val>
                                            <p:strVal val="#ppt_y"/>
                                          </p:val>
                                        </p:tav>
                                      </p:tavLst>
                                    </p:anim>
                                  </p:childTnLst>
                                </p:cTn>
                              </p:par>
                              <p:par>
                                <p:cTn id="12" presetID="2" presetClass="entr" presetSubtype="8" decel="10000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0-#ppt_w/2"/>
                                          </p:val>
                                        </p:tav>
                                        <p:tav tm="100000">
                                          <p:val>
                                            <p:strVal val="#ppt_x"/>
                                          </p:val>
                                        </p:tav>
                                      </p:tavLst>
                                    </p:anim>
                                    <p:anim calcmode="lin" valueType="num">
                                      <p:cBhvr additive="base">
                                        <p:cTn id="15" dur="500" fill="hold"/>
                                        <p:tgtEl>
                                          <p:spTgt spid="11"/>
                                        </p:tgtEl>
                                        <p:attrNameLst>
                                          <p:attrName>ppt_y</p:attrName>
                                        </p:attrNameLst>
                                      </p:cBhvr>
                                      <p:tavLst>
                                        <p:tav tm="0">
                                          <p:val>
                                            <p:strVal val="#ppt_y"/>
                                          </p:val>
                                        </p:tav>
                                        <p:tav tm="100000">
                                          <p:val>
                                            <p:strVal val="#ppt_y"/>
                                          </p:val>
                                        </p:tav>
                                      </p:tavLst>
                                    </p:anim>
                                  </p:childTnLst>
                                </p:cTn>
                              </p:par>
                              <p:par>
                                <p:cTn id="16" presetID="2" presetClass="entr" presetSubtype="8" decel="10000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1+#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600" fill="hold"/>
                                        <p:tgtEl>
                                          <p:spTgt spid="8"/>
                                        </p:tgtEl>
                                        <p:attrNameLst>
                                          <p:attrName>ppt_x</p:attrName>
                                        </p:attrNameLst>
                                      </p:cBhvr>
                                      <p:tavLst>
                                        <p:tav tm="0">
                                          <p:val>
                                            <p:strVal val="0-#ppt_w/2"/>
                                          </p:val>
                                        </p:tav>
                                        <p:tav tm="100000">
                                          <p:val>
                                            <p:strVal val="#ppt_x"/>
                                          </p:val>
                                        </p:tav>
                                      </p:tavLst>
                                    </p:anim>
                                    <p:anim calcmode="lin" valueType="num">
                                      <p:cBhvr additive="base">
                                        <p:cTn id="27" dur="6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5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600" fill="hold"/>
                                        <p:tgtEl>
                                          <p:spTgt spid="7"/>
                                        </p:tgtEl>
                                        <p:attrNameLst>
                                          <p:attrName>ppt_x</p:attrName>
                                        </p:attrNameLst>
                                      </p:cBhvr>
                                      <p:tavLst>
                                        <p:tav tm="0">
                                          <p:val>
                                            <p:strVal val="1+#ppt_w/2"/>
                                          </p:val>
                                        </p:tav>
                                        <p:tav tm="100000">
                                          <p:val>
                                            <p:strVal val="#ppt_x"/>
                                          </p:val>
                                        </p:tav>
                                      </p:tavLst>
                                    </p:anim>
                                    <p:anim calcmode="lin" valueType="num">
                                      <p:cBhvr additive="base">
                                        <p:cTn id="31" dur="600" fill="hold"/>
                                        <p:tgtEl>
                                          <p:spTgt spid="7"/>
                                        </p:tgtEl>
                                        <p:attrNameLst>
                                          <p:attrName>ppt_y</p:attrName>
                                        </p:attrNameLst>
                                      </p:cBhvr>
                                      <p:tavLst>
                                        <p:tav tm="0">
                                          <p:val>
                                            <p:strVal val="#ppt_y"/>
                                          </p:val>
                                        </p:tav>
                                        <p:tav tm="100000">
                                          <p:val>
                                            <p:strVal val="#ppt_y"/>
                                          </p:val>
                                        </p:tav>
                                      </p:tavLst>
                                    </p:anim>
                                  </p:childTnLst>
                                </p:cTn>
                              </p:par>
                            </p:childTnLst>
                          </p:cTn>
                        </p:par>
                        <p:par>
                          <p:cTn id="32" fill="hold">
                            <p:stCondLst>
                              <p:cond delay="850"/>
                            </p:stCondLst>
                            <p:childTnLst>
                              <p:par>
                                <p:cTn id="33" presetID="2" presetClass="exit" presetSubtype="2" accel="100000" fill="hold" grpId="1" nodeType="afterEffect">
                                  <p:stCondLst>
                                    <p:cond delay="250"/>
                                  </p:stCondLst>
                                  <p:childTnLst>
                                    <p:anim calcmode="lin" valueType="num">
                                      <p:cBhvr additive="base">
                                        <p:cTn id="34" dur="500"/>
                                        <p:tgtEl>
                                          <p:spTgt spid="8"/>
                                        </p:tgtEl>
                                        <p:attrNameLst>
                                          <p:attrName>ppt_x</p:attrName>
                                        </p:attrNameLst>
                                      </p:cBhvr>
                                      <p:tavLst>
                                        <p:tav tm="0">
                                          <p:val>
                                            <p:strVal val="ppt_x"/>
                                          </p:val>
                                        </p:tav>
                                        <p:tav tm="100000">
                                          <p:val>
                                            <p:strVal val="1+ppt_w/2"/>
                                          </p:val>
                                        </p:tav>
                                      </p:tavLst>
                                    </p:anim>
                                    <p:anim calcmode="lin" valueType="num">
                                      <p:cBhvr additive="base">
                                        <p:cTn id="35" dur="500"/>
                                        <p:tgtEl>
                                          <p:spTgt spid="8"/>
                                        </p:tgtEl>
                                        <p:attrNameLst>
                                          <p:attrName>ppt_y</p:attrName>
                                        </p:attrNameLst>
                                      </p:cBhvr>
                                      <p:tavLst>
                                        <p:tav tm="0">
                                          <p:val>
                                            <p:strVal val="ppt_y"/>
                                          </p:val>
                                        </p:tav>
                                        <p:tav tm="100000">
                                          <p:val>
                                            <p:strVal val="ppt_y"/>
                                          </p:val>
                                        </p:tav>
                                      </p:tavLst>
                                    </p:anim>
                                    <p:set>
                                      <p:cBhvr>
                                        <p:cTn id="36" dur="1" fill="hold">
                                          <p:stCondLst>
                                            <p:cond delay="499"/>
                                          </p:stCondLst>
                                        </p:cTn>
                                        <p:tgtEl>
                                          <p:spTgt spid="8"/>
                                        </p:tgtEl>
                                        <p:attrNameLst>
                                          <p:attrName>style.visibility</p:attrName>
                                        </p:attrNameLst>
                                      </p:cBhvr>
                                      <p:to>
                                        <p:strVal val="hidden"/>
                                      </p:to>
                                    </p:set>
                                  </p:childTnLst>
                                </p:cTn>
                              </p:par>
                              <p:par>
                                <p:cTn id="37" presetID="2" presetClass="exit" presetSubtype="8" accel="100000" fill="hold" grpId="1" nodeType="withEffect">
                                  <p:stCondLst>
                                    <p:cond delay="250"/>
                                  </p:stCondLst>
                                  <p:childTnLst>
                                    <p:anim calcmode="lin" valueType="num">
                                      <p:cBhvr additive="base">
                                        <p:cTn id="38" dur="500"/>
                                        <p:tgtEl>
                                          <p:spTgt spid="7"/>
                                        </p:tgtEl>
                                        <p:attrNameLst>
                                          <p:attrName>ppt_x</p:attrName>
                                        </p:attrNameLst>
                                      </p:cBhvr>
                                      <p:tavLst>
                                        <p:tav tm="0">
                                          <p:val>
                                            <p:strVal val="ppt_x"/>
                                          </p:val>
                                        </p:tav>
                                        <p:tav tm="100000">
                                          <p:val>
                                            <p:strVal val="0-ppt_w/2"/>
                                          </p:val>
                                        </p:tav>
                                      </p:tavLst>
                                    </p:anim>
                                    <p:anim calcmode="lin" valueType="num">
                                      <p:cBhvr additive="base">
                                        <p:cTn id="39" dur="500"/>
                                        <p:tgtEl>
                                          <p:spTgt spid="7"/>
                                        </p:tgtEl>
                                        <p:attrNameLst>
                                          <p:attrName>ppt_y</p:attrName>
                                        </p:attrNameLst>
                                      </p:cBhvr>
                                      <p:tavLst>
                                        <p:tav tm="0">
                                          <p:val>
                                            <p:strVal val="ppt_y"/>
                                          </p:val>
                                        </p:tav>
                                        <p:tav tm="100000">
                                          <p:val>
                                            <p:strVal val="ppt_y"/>
                                          </p:val>
                                        </p:tav>
                                      </p:tavLst>
                                    </p:anim>
                                    <p:set>
                                      <p:cBhvr>
                                        <p:cTn id="40" dur="1" fill="hold">
                                          <p:stCondLst>
                                            <p:cond delay="499"/>
                                          </p:stCondLst>
                                        </p:cTn>
                                        <p:tgtEl>
                                          <p:spTgt spid="7"/>
                                        </p:tgtEl>
                                        <p:attrNameLst>
                                          <p:attrName>style.visibility</p:attrName>
                                        </p:attrNameLst>
                                      </p:cBhvr>
                                      <p:to>
                                        <p:strVal val="hidden"/>
                                      </p:to>
                                    </p:set>
                                  </p:childTnLst>
                                </p:cTn>
                              </p:par>
                              <p:par>
                                <p:cTn id="41" presetID="2" presetClass="exit" presetSubtype="8" accel="100000" fill="hold" grpId="1" nodeType="withEffect">
                                  <p:stCondLst>
                                    <p:cond delay="250"/>
                                  </p:stCondLst>
                                  <p:childTnLst>
                                    <p:anim calcmode="lin" valueType="num">
                                      <p:cBhvr additive="base">
                                        <p:cTn id="42" dur="500"/>
                                        <p:tgtEl>
                                          <p:spTgt spid="6"/>
                                        </p:tgtEl>
                                        <p:attrNameLst>
                                          <p:attrName>ppt_x</p:attrName>
                                        </p:attrNameLst>
                                      </p:cBhvr>
                                      <p:tavLst>
                                        <p:tav tm="0">
                                          <p:val>
                                            <p:strVal val="ppt_x"/>
                                          </p:val>
                                        </p:tav>
                                        <p:tav tm="100000">
                                          <p:val>
                                            <p:strVal val="0-ppt_w/2"/>
                                          </p:val>
                                        </p:tav>
                                      </p:tavLst>
                                    </p:anim>
                                    <p:anim calcmode="lin" valueType="num">
                                      <p:cBhvr additive="base">
                                        <p:cTn id="43" dur="500"/>
                                        <p:tgtEl>
                                          <p:spTgt spid="6"/>
                                        </p:tgtEl>
                                        <p:attrNameLst>
                                          <p:attrName>ppt_y</p:attrName>
                                        </p:attrNameLst>
                                      </p:cBhvr>
                                      <p:tavLst>
                                        <p:tav tm="0">
                                          <p:val>
                                            <p:strVal val="ppt_y"/>
                                          </p:val>
                                        </p:tav>
                                        <p:tav tm="100000">
                                          <p:val>
                                            <p:strVal val="ppt_y"/>
                                          </p:val>
                                        </p:tav>
                                      </p:tavLst>
                                    </p:anim>
                                    <p:set>
                                      <p:cBhvr>
                                        <p:cTn id="44" dur="1" fill="hold">
                                          <p:stCondLst>
                                            <p:cond delay="499"/>
                                          </p:stCondLst>
                                        </p:cTn>
                                        <p:tgtEl>
                                          <p:spTgt spid="6"/>
                                        </p:tgtEl>
                                        <p:attrNameLst>
                                          <p:attrName>style.visibility</p:attrName>
                                        </p:attrNameLst>
                                      </p:cBhvr>
                                      <p:to>
                                        <p:strVal val="hidden"/>
                                      </p:to>
                                    </p:set>
                                  </p:childTnLst>
                                </p:cTn>
                              </p:par>
                              <p:par>
                                <p:cTn id="45" presetID="2" presetClass="exit" presetSubtype="2" accel="100000" fill="hold" grpId="1" nodeType="withEffect">
                                  <p:stCondLst>
                                    <p:cond delay="250"/>
                                  </p:stCondLst>
                                  <p:childTnLst>
                                    <p:anim calcmode="lin" valueType="num">
                                      <p:cBhvr additive="base">
                                        <p:cTn id="46" dur="500"/>
                                        <p:tgtEl>
                                          <p:spTgt spid="5"/>
                                        </p:tgtEl>
                                        <p:attrNameLst>
                                          <p:attrName>ppt_x</p:attrName>
                                        </p:attrNameLst>
                                      </p:cBhvr>
                                      <p:tavLst>
                                        <p:tav tm="0">
                                          <p:val>
                                            <p:strVal val="ppt_x"/>
                                          </p:val>
                                        </p:tav>
                                        <p:tav tm="100000">
                                          <p:val>
                                            <p:strVal val="1+ppt_w/2"/>
                                          </p:val>
                                        </p:tav>
                                      </p:tavLst>
                                    </p:anim>
                                    <p:anim calcmode="lin" valueType="num">
                                      <p:cBhvr additive="base">
                                        <p:cTn id="47" dur="500"/>
                                        <p:tgtEl>
                                          <p:spTgt spid="5"/>
                                        </p:tgtEl>
                                        <p:attrNameLst>
                                          <p:attrName>ppt_y</p:attrName>
                                        </p:attrNameLst>
                                      </p:cBhvr>
                                      <p:tavLst>
                                        <p:tav tm="0">
                                          <p:val>
                                            <p:strVal val="ppt_y"/>
                                          </p:val>
                                        </p:tav>
                                        <p:tav tm="100000">
                                          <p:val>
                                            <p:strVal val="ppt_y"/>
                                          </p:val>
                                        </p:tav>
                                      </p:tavLst>
                                    </p:anim>
                                    <p:set>
                                      <p:cBhvr>
                                        <p:cTn id="48" dur="1" fill="hold">
                                          <p:stCondLst>
                                            <p:cond delay="499"/>
                                          </p:stCondLst>
                                        </p:cTn>
                                        <p:tgtEl>
                                          <p:spTgt spid="5"/>
                                        </p:tgtEl>
                                        <p:attrNameLst>
                                          <p:attrName>style.visibility</p:attrName>
                                        </p:attrNameLst>
                                      </p:cBhvr>
                                      <p:to>
                                        <p:strVal val="hidden"/>
                                      </p:to>
                                    </p:set>
                                  </p:childTnLst>
                                </p:cTn>
                              </p:par>
                              <p:par>
                                <p:cTn id="49" presetID="2" presetClass="exit" presetSubtype="2" accel="100000" fill="hold" grpId="1" nodeType="withEffect">
                                  <p:stCondLst>
                                    <p:cond delay="250"/>
                                  </p:stCondLst>
                                  <p:childTnLst>
                                    <p:anim calcmode="lin" valueType="num">
                                      <p:cBhvr additive="base">
                                        <p:cTn id="50" dur="750"/>
                                        <p:tgtEl>
                                          <p:spTgt spid="11"/>
                                        </p:tgtEl>
                                        <p:attrNameLst>
                                          <p:attrName>ppt_x</p:attrName>
                                        </p:attrNameLst>
                                      </p:cBhvr>
                                      <p:tavLst>
                                        <p:tav tm="0">
                                          <p:val>
                                            <p:strVal val="ppt_x"/>
                                          </p:val>
                                        </p:tav>
                                        <p:tav tm="100000">
                                          <p:val>
                                            <p:strVal val="1+ppt_w/2"/>
                                          </p:val>
                                        </p:tav>
                                      </p:tavLst>
                                    </p:anim>
                                    <p:anim calcmode="lin" valueType="num">
                                      <p:cBhvr additive="base">
                                        <p:cTn id="51" dur="750"/>
                                        <p:tgtEl>
                                          <p:spTgt spid="11"/>
                                        </p:tgtEl>
                                        <p:attrNameLst>
                                          <p:attrName>ppt_y</p:attrName>
                                        </p:attrNameLst>
                                      </p:cBhvr>
                                      <p:tavLst>
                                        <p:tav tm="0">
                                          <p:val>
                                            <p:strVal val="ppt_y"/>
                                          </p:val>
                                        </p:tav>
                                        <p:tav tm="100000">
                                          <p:val>
                                            <p:strVal val="ppt_y"/>
                                          </p:val>
                                        </p:tav>
                                      </p:tavLst>
                                    </p:anim>
                                    <p:set>
                                      <p:cBhvr>
                                        <p:cTn id="52" dur="1" fill="hold">
                                          <p:stCondLst>
                                            <p:cond delay="749"/>
                                          </p:stCondLst>
                                        </p:cTn>
                                        <p:tgtEl>
                                          <p:spTgt spid="11"/>
                                        </p:tgtEl>
                                        <p:attrNameLst>
                                          <p:attrName>style.visibility</p:attrName>
                                        </p:attrNameLst>
                                      </p:cBhvr>
                                      <p:to>
                                        <p:strVal val="hidden"/>
                                      </p:to>
                                    </p:set>
                                  </p:childTnLst>
                                </p:cTn>
                              </p:par>
                              <p:par>
                                <p:cTn id="53" presetID="2" presetClass="exit" presetSubtype="8" accel="100000" fill="hold" grpId="1" nodeType="withEffect">
                                  <p:stCondLst>
                                    <p:cond delay="250"/>
                                  </p:stCondLst>
                                  <p:childTnLst>
                                    <p:anim calcmode="lin" valueType="num">
                                      <p:cBhvr additive="base">
                                        <p:cTn id="54" dur="750"/>
                                        <p:tgtEl>
                                          <p:spTgt spid="12"/>
                                        </p:tgtEl>
                                        <p:attrNameLst>
                                          <p:attrName>ppt_x</p:attrName>
                                        </p:attrNameLst>
                                      </p:cBhvr>
                                      <p:tavLst>
                                        <p:tav tm="0">
                                          <p:val>
                                            <p:strVal val="ppt_x"/>
                                          </p:val>
                                        </p:tav>
                                        <p:tav tm="100000">
                                          <p:val>
                                            <p:strVal val="0-ppt_w/2"/>
                                          </p:val>
                                        </p:tav>
                                      </p:tavLst>
                                    </p:anim>
                                    <p:anim calcmode="lin" valueType="num">
                                      <p:cBhvr additive="base">
                                        <p:cTn id="55" dur="750"/>
                                        <p:tgtEl>
                                          <p:spTgt spid="12"/>
                                        </p:tgtEl>
                                        <p:attrNameLst>
                                          <p:attrName>ppt_y</p:attrName>
                                        </p:attrNameLst>
                                      </p:cBhvr>
                                      <p:tavLst>
                                        <p:tav tm="0">
                                          <p:val>
                                            <p:strVal val="ppt_y"/>
                                          </p:val>
                                        </p:tav>
                                        <p:tav tm="100000">
                                          <p:val>
                                            <p:strVal val="ppt_y"/>
                                          </p:val>
                                        </p:tav>
                                      </p:tavLst>
                                    </p:anim>
                                    <p:set>
                                      <p:cBhvr>
                                        <p:cTn id="56" dur="1" fill="hold">
                                          <p:stCondLst>
                                            <p:cond delay="749"/>
                                          </p:stCondLst>
                                        </p:cTn>
                                        <p:tgtEl>
                                          <p:spTgt spid="12"/>
                                        </p:tgtEl>
                                        <p:attrNameLst>
                                          <p:attrName>style.visibility</p:attrName>
                                        </p:attrNameLst>
                                      </p:cBhvr>
                                      <p:to>
                                        <p:strVal val="hidden"/>
                                      </p:to>
                                    </p:set>
                                  </p:childTnLst>
                                </p:cTn>
                              </p:par>
                              <p:par>
                                <p:cTn id="57" presetID="10" presetClass="entr" presetSubtype="0" fill="hold" grpId="0" nodeType="withEffect">
                                  <p:stCondLst>
                                    <p:cond delay="50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par>
                                <p:cTn id="60" presetID="21" presetClass="entr" presetSubtype="1" fill="hold" grpId="0" nodeType="withEffect">
                                  <p:stCondLst>
                                    <p:cond delay="1000"/>
                                  </p:stCondLst>
                                  <p:childTnLst>
                                    <p:set>
                                      <p:cBhvr>
                                        <p:cTn id="61" dur="1" fill="hold">
                                          <p:stCondLst>
                                            <p:cond delay="0"/>
                                          </p:stCondLst>
                                        </p:cTn>
                                        <p:tgtEl>
                                          <p:spTgt spid="16"/>
                                        </p:tgtEl>
                                        <p:attrNameLst>
                                          <p:attrName>style.visibility</p:attrName>
                                        </p:attrNameLst>
                                      </p:cBhvr>
                                      <p:to>
                                        <p:strVal val="visible"/>
                                      </p:to>
                                    </p:set>
                                    <p:animEffect transition="in" filter="wheel(1)">
                                      <p:cBhvr>
                                        <p:cTn id="62" dur="1500"/>
                                        <p:tgtEl>
                                          <p:spTgt spid="16"/>
                                        </p:tgtEl>
                                      </p:cBhvr>
                                    </p:animEffect>
                                  </p:childTnLst>
                                </p:cTn>
                              </p:par>
                              <p:par>
                                <p:cTn id="63" presetID="23" presetClass="exit" presetSubtype="16" fill="hold" grpId="1" nodeType="withEffect">
                                  <p:stCondLst>
                                    <p:cond delay="2500"/>
                                  </p:stCondLst>
                                  <p:childTnLst>
                                    <p:anim calcmode="lin" valueType="num">
                                      <p:cBhvr>
                                        <p:cTn id="64" dur="2000"/>
                                        <p:tgtEl>
                                          <p:spTgt spid="16"/>
                                        </p:tgtEl>
                                        <p:attrNameLst>
                                          <p:attrName>ppt_w</p:attrName>
                                        </p:attrNameLst>
                                      </p:cBhvr>
                                      <p:tavLst>
                                        <p:tav tm="0">
                                          <p:val>
                                            <p:strVal val="ppt_w"/>
                                          </p:val>
                                        </p:tav>
                                        <p:tav tm="100000">
                                          <p:val>
                                            <p:strVal val="4*ppt_w"/>
                                          </p:val>
                                        </p:tav>
                                      </p:tavLst>
                                    </p:anim>
                                    <p:anim calcmode="lin" valueType="num">
                                      <p:cBhvr>
                                        <p:cTn id="65" dur="2000"/>
                                        <p:tgtEl>
                                          <p:spTgt spid="16"/>
                                        </p:tgtEl>
                                        <p:attrNameLst>
                                          <p:attrName>ppt_h</p:attrName>
                                        </p:attrNameLst>
                                      </p:cBhvr>
                                      <p:tavLst>
                                        <p:tav tm="0">
                                          <p:val>
                                            <p:strVal val="ppt_h"/>
                                          </p:val>
                                        </p:tav>
                                        <p:tav tm="100000">
                                          <p:val>
                                            <p:strVal val="4*ppt_h"/>
                                          </p:val>
                                        </p:tav>
                                      </p:tavLst>
                                    </p:anim>
                                    <p:set>
                                      <p:cBhvr>
                                        <p:cTn id="66" dur="1" fill="hold">
                                          <p:stCondLst>
                                            <p:cond delay="1999"/>
                                          </p:stCondLst>
                                        </p:cTn>
                                        <p:tgtEl>
                                          <p:spTgt spid="16"/>
                                        </p:tgtEl>
                                        <p:attrNameLst>
                                          <p:attrName>style.visibility</p:attrName>
                                        </p:attrNameLst>
                                      </p:cBhvr>
                                      <p:to>
                                        <p:strVal val="hidden"/>
                                      </p:to>
                                    </p:set>
                                  </p:childTnLst>
                                </p:cTn>
                              </p:par>
                              <p:par>
                                <p:cTn id="67" presetID="21" presetClass="exit" presetSubtype="1" fill="hold" grpId="2" nodeType="withEffect">
                                  <p:stCondLst>
                                    <p:cond delay="2500"/>
                                  </p:stCondLst>
                                  <p:childTnLst>
                                    <p:animEffect transition="out" filter="wheel(1)">
                                      <p:cBhvr>
                                        <p:cTn id="68" dur="2000"/>
                                        <p:tgtEl>
                                          <p:spTgt spid="16"/>
                                        </p:tgtEl>
                                      </p:cBhvr>
                                    </p:animEffect>
                                    <p:set>
                                      <p:cBhvr>
                                        <p:cTn id="69" dur="1" fill="hold">
                                          <p:stCondLst>
                                            <p:cond delay="1999"/>
                                          </p:stCondLst>
                                        </p:cTn>
                                        <p:tgtEl>
                                          <p:spTgt spid="16"/>
                                        </p:tgtEl>
                                        <p:attrNameLst>
                                          <p:attrName>style.visibility</p:attrName>
                                        </p:attrNameLst>
                                      </p:cBhvr>
                                      <p:to>
                                        <p:strVal val="hidden"/>
                                      </p:to>
                                    </p:set>
                                  </p:childTnLst>
                                </p:cTn>
                              </p:par>
                              <p:par>
                                <p:cTn id="70" presetID="10" presetClass="entr" presetSubtype="0" fill="hold" grpId="0" nodeType="withEffect">
                                  <p:stCondLst>
                                    <p:cond delay="250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250"/>
                                        <p:tgtEl>
                                          <p:spTgt spid="17"/>
                                        </p:tgtEl>
                                      </p:cBhvr>
                                    </p:animEffect>
                                  </p:childTnLst>
                                </p:cTn>
                              </p:par>
                              <p:par>
                                <p:cTn id="73" presetID="21" presetClass="entr" presetSubtype="1" fill="hold" grpId="0" nodeType="withEffect">
                                  <p:stCondLst>
                                    <p:cond delay="2500"/>
                                  </p:stCondLst>
                                  <p:childTnLst>
                                    <p:set>
                                      <p:cBhvr>
                                        <p:cTn id="74" dur="1" fill="hold">
                                          <p:stCondLst>
                                            <p:cond delay="0"/>
                                          </p:stCondLst>
                                        </p:cTn>
                                        <p:tgtEl>
                                          <p:spTgt spid="18"/>
                                        </p:tgtEl>
                                        <p:attrNameLst>
                                          <p:attrName>style.visibility</p:attrName>
                                        </p:attrNameLst>
                                      </p:cBhvr>
                                      <p:to>
                                        <p:strVal val="visible"/>
                                      </p:to>
                                    </p:set>
                                    <p:animEffect transition="in" filter="wheel(1)">
                                      <p:cBhvr>
                                        <p:cTn id="75" dur="2000"/>
                                        <p:tgtEl>
                                          <p:spTgt spid="18"/>
                                        </p:tgtEl>
                                      </p:cBhvr>
                                    </p:animEffect>
                                  </p:childTnLst>
                                </p:cTn>
                              </p:par>
                              <p:par>
                                <p:cTn id="76" presetID="16" presetClass="entr" presetSubtype="37" fill="hold" grpId="0" nodeType="withEffect">
                                  <p:stCondLst>
                                    <p:cond delay="3500"/>
                                  </p:stCondLst>
                                  <p:childTnLst>
                                    <p:set>
                                      <p:cBhvr>
                                        <p:cTn id="77" dur="1" fill="hold">
                                          <p:stCondLst>
                                            <p:cond delay="0"/>
                                          </p:stCondLst>
                                        </p:cTn>
                                        <p:tgtEl>
                                          <p:spTgt spid="23"/>
                                        </p:tgtEl>
                                        <p:attrNameLst>
                                          <p:attrName>style.visibility</p:attrName>
                                        </p:attrNameLst>
                                      </p:cBhvr>
                                      <p:to>
                                        <p:strVal val="visible"/>
                                      </p:to>
                                    </p:set>
                                    <p:animEffect transition="in" filter="barn(outVertical)">
                                      <p:cBhvr>
                                        <p:cTn id="78" dur="1000"/>
                                        <p:tgtEl>
                                          <p:spTgt spid="23"/>
                                        </p:tgtEl>
                                      </p:cBhvr>
                                    </p:animEffect>
                                  </p:childTnLst>
                                </p:cTn>
                              </p:par>
                              <p:par>
                                <p:cTn id="79" presetID="22" presetClass="entr" presetSubtype="8" fill="hold" nodeType="withEffect">
                                  <p:stCondLst>
                                    <p:cond delay="4000"/>
                                  </p:stCondLst>
                                  <p:childTnLst>
                                    <p:set>
                                      <p:cBhvr>
                                        <p:cTn id="80" dur="1" fill="hold">
                                          <p:stCondLst>
                                            <p:cond delay="0"/>
                                          </p:stCondLst>
                                        </p:cTn>
                                        <p:tgtEl>
                                          <p:spTgt spid="3"/>
                                        </p:tgtEl>
                                        <p:attrNameLst>
                                          <p:attrName>style.visibility</p:attrName>
                                        </p:attrNameLst>
                                      </p:cBhvr>
                                      <p:to>
                                        <p:strVal val="visible"/>
                                      </p:to>
                                    </p:set>
                                    <p:animEffect transition="in" filter="wipe(left)">
                                      <p:cBhvr>
                                        <p:cTn id="81" dur="500"/>
                                        <p:tgtEl>
                                          <p:spTgt spid="3"/>
                                        </p:tgtEl>
                                      </p:cBhvr>
                                    </p:animEffect>
                                  </p:childTnLst>
                                </p:cTn>
                              </p:par>
                              <p:par>
                                <p:cTn id="82" presetID="22" presetClass="entr" presetSubtype="2" fill="hold" nodeType="withEffect">
                                  <p:stCondLst>
                                    <p:cond delay="4000"/>
                                  </p:stCondLst>
                                  <p:childTnLst>
                                    <p:set>
                                      <p:cBhvr>
                                        <p:cTn id="83" dur="1" fill="hold">
                                          <p:stCondLst>
                                            <p:cond delay="0"/>
                                          </p:stCondLst>
                                        </p:cTn>
                                        <p:tgtEl>
                                          <p:spTgt spid="22"/>
                                        </p:tgtEl>
                                        <p:attrNameLst>
                                          <p:attrName>style.visibility</p:attrName>
                                        </p:attrNameLst>
                                      </p:cBhvr>
                                      <p:to>
                                        <p:strVal val="visible"/>
                                      </p:to>
                                    </p:set>
                                    <p:animEffect transition="in" filter="wipe(right)">
                                      <p:cBhvr>
                                        <p:cTn id="84" dur="500"/>
                                        <p:tgtEl>
                                          <p:spTgt spid="22"/>
                                        </p:tgtEl>
                                      </p:cBhvr>
                                    </p:animEffect>
                                  </p:childTnLst>
                                </p:cTn>
                              </p:par>
                              <p:par>
                                <p:cTn id="85" presetID="23" presetClass="entr" presetSubtype="32" fill="hold" grpId="0" nodeType="withEffect">
                                  <p:stCondLst>
                                    <p:cond delay="1750"/>
                                  </p:stCondLst>
                                  <p:childTnLst>
                                    <p:set>
                                      <p:cBhvr>
                                        <p:cTn id="86" dur="1" fill="hold">
                                          <p:stCondLst>
                                            <p:cond delay="0"/>
                                          </p:stCondLst>
                                        </p:cTn>
                                        <p:tgtEl>
                                          <p:spTgt spid="20">
                                            <p:txEl>
                                              <p:pRg st="0" end="0"/>
                                            </p:txEl>
                                          </p:spTgt>
                                        </p:tgtEl>
                                        <p:attrNameLst>
                                          <p:attrName>style.visibility</p:attrName>
                                        </p:attrNameLst>
                                      </p:cBhvr>
                                      <p:to>
                                        <p:strVal val="visible"/>
                                      </p:to>
                                    </p:set>
                                    <p:anim calcmode="lin" valueType="num">
                                      <p:cBhvr>
                                        <p:cTn id="87" dur="750" fill="hold"/>
                                        <p:tgtEl>
                                          <p:spTgt spid="20">
                                            <p:txEl>
                                              <p:pRg st="0" end="0"/>
                                            </p:txEl>
                                          </p:spTgt>
                                        </p:tgtEl>
                                        <p:attrNameLst>
                                          <p:attrName>ppt_w</p:attrName>
                                        </p:attrNameLst>
                                      </p:cBhvr>
                                      <p:tavLst>
                                        <p:tav tm="0">
                                          <p:val>
                                            <p:strVal val="4*#ppt_w"/>
                                          </p:val>
                                        </p:tav>
                                        <p:tav tm="100000">
                                          <p:val>
                                            <p:strVal val="#ppt_w"/>
                                          </p:val>
                                        </p:tav>
                                      </p:tavLst>
                                    </p:anim>
                                    <p:anim calcmode="lin" valueType="num">
                                      <p:cBhvr>
                                        <p:cTn id="88" dur="750" fill="hold"/>
                                        <p:tgtEl>
                                          <p:spTgt spid="20">
                                            <p:txEl>
                                              <p:pRg st="0" end="0"/>
                                            </p:txEl>
                                          </p:spTgt>
                                        </p:tgtEl>
                                        <p:attrNameLst>
                                          <p:attrName>ppt_h</p:attrName>
                                        </p:attrNameLst>
                                      </p:cBhvr>
                                      <p:tavLst>
                                        <p:tav tm="0">
                                          <p:val>
                                            <p:strVal val="4*#ppt_h"/>
                                          </p:val>
                                        </p:tav>
                                        <p:tav tm="100000">
                                          <p:val>
                                            <p:strVal val="#ppt_h"/>
                                          </p:val>
                                        </p:tav>
                                      </p:tavLst>
                                    </p:anim>
                                  </p:childTnLst>
                                </p:cTn>
                              </p:par>
                              <p:par>
                                <p:cTn id="89" presetID="6" presetClass="entr" presetSubtype="32" fill="hold" grpId="1" nodeType="withEffect">
                                  <p:stCondLst>
                                    <p:cond delay="1750"/>
                                  </p:stCondLst>
                                  <p:childTnLst>
                                    <p:set>
                                      <p:cBhvr>
                                        <p:cTn id="90" dur="1" fill="hold">
                                          <p:stCondLst>
                                            <p:cond delay="0"/>
                                          </p:stCondLst>
                                        </p:cTn>
                                        <p:tgtEl>
                                          <p:spTgt spid="20">
                                            <p:txEl>
                                              <p:pRg st="0" end="0"/>
                                            </p:txEl>
                                          </p:spTgt>
                                        </p:tgtEl>
                                        <p:attrNameLst>
                                          <p:attrName>style.visibility</p:attrName>
                                        </p:attrNameLst>
                                      </p:cBhvr>
                                      <p:to>
                                        <p:strVal val="visible"/>
                                      </p:to>
                                    </p:set>
                                    <p:animEffect transition="in" filter="circle(out)">
                                      <p:cBhvr>
                                        <p:cTn id="91" dur="750"/>
                                        <p:tgtEl>
                                          <p:spTgt spid="20">
                                            <p:txEl>
                                              <p:pRg st="0" end="0"/>
                                            </p:txEl>
                                          </p:spTgt>
                                        </p:tgtEl>
                                      </p:cBhvr>
                                    </p:animEffect>
                                  </p:childTnLst>
                                </p:cTn>
                              </p:par>
                              <p:par>
                                <p:cTn id="92" presetID="23" presetClass="entr" presetSubtype="32" fill="hold" grpId="0" nodeType="withEffect">
                                  <p:stCondLst>
                                    <p:cond delay="1750"/>
                                  </p:stCondLst>
                                  <p:childTnLst>
                                    <p:set>
                                      <p:cBhvr>
                                        <p:cTn id="93" dur="1" fill="hold">
                                          <p:stCondLst>
                                            <p:cond delay="0"/>
                                          </p:stCondLst>
                                        </p:cTn>
                                        <p:tgtEl>
                                          <p:spTgt spid="19">
                                            <p:txEl>
                                              <p:pRg st="0" end="0"/>
                                            </p:txEl>
                                          </p:spTgt>
                                        </p:tgtEl>
                                        <p:attrNameLst>
                                          <p:attrName>style.visibility</p:attrName>
                                        </p:attrNameLst>
                                      </p:cBhvr>
                                      <p:to>
                                        <p:strVal val="visible"/>
                                      </p:to>
                                    </p:set>
                                    <p:anim calcmode="lin" valueType="num">
                                      <p:cBhvr>
                                        <p:cTn id="94" dur="750" fill="hold"/>
                                        <p:tgtEl>
                                          <p:spTgt spid="19">
                                            <p:txEl>
                                              <p:pRg st="0" end="0"/>
                                            </p:txEl>
                                          </p:spTgt>
                                        </p:tgtEl>
                                        <p:attrNameLst>
                                          <p:attrName>ppt_w</p:attrName>
                                        </p:attrNameLst>
                                      </p:cBhvr>
                                      <p:tavLst>
                                        <p:tav tm="0">
                                          <p:val>
                                            <p:strVal val="4*#ppt_w"/>
                                          </p:val>
                                        </p:tav>
                                        <p:tav tm="100000">
                                          <p:val>
                                            <p:strVal val="#ppt_w"/>
                                          </p:val>
                                        </p:tav>
                                      </p:tavLst>
                                    </p:anim>
                                    <p:anim calcmode="lin" valueType="num">
                                      <p:cBhvr>
                                        <p:cTn id="95" dur="750" fill="hold"/>
                                        <p:tgtEl>
                                          <p:spTgt spid="19">
                                            <p:txEl>
                                              <p:pRg st="0" end="0"/>
                                            </p:txEl>
                                          </p:spTgt>
                                        </p:tgtEl>
                                        <p:attrNameLst>
                                          <p:attrName>ppt_h</p:attrName>
                                        </p:attrNameLst>
                                      </p:cBhvr>
                                      <p:tavLst>
                                        <p:tav tm="0">
                                          <p:val>
                                            <p:strVal val="4*#ppt_h"/>
                                          </p:val>
                                        </p:tav>
                                        <p:tav tm="100000">
                                          <p:val>
                                            <p:strVal val="#ppt_h"/>
                                          </p:val>
                                        </p:tav>
                                      </p:tavLst>
                                    </p:anim>
                                  </p:childTnLst>
                                </p:cTn>
                              </p:par>
                              <p:par>
                                <p:cTn id="96" presetID="6" presetClass="entr" presetSubtype="32" fill="hold" grpId="1" nodeType="withEffect">
                                  <p:stCondLst>
                                    <p:cond delay="1750"/>
                                  </p:stCondLst>
                                  <p:childTnLst>
                                    <p:set>
                                      <p:cBhvr>
                                        <p:cTn id="97" dur="1" fill="hold">
                                          <p:stCondLst>
                                            <p:cond delay="0"/>
                                          </p:stCondLst>
                                        </p:cTn>
                                        <p:tgtEl>
                                          <p:spTgt spid="19">
                                            <p:txEl>
                                              <p:pRg st="0" end="0"/>
                                            </p:txEl>
                                          </p:spTgt>
                                        </p:tgtEl>
                                        <p:attrNameLst>
                                          <p:attrName>style.visibility</p:attrName>
                                        </p:attrNameLst>
                                      </p:cBhvr>
                                      <p:to>
                                        <p:strVal val="visible"/>
                                      </p:to>
                                    </p:set>
                                    <p:animEffect transition="in" filter="circle(out)">
                                      <p:cBhvr>
                                        <p:cTn id="98" dur="750"/>
                                        <p:tgtEl>
                                          <p:spTgt spid="19">
                                            <p:txEl>
                                              <p:pRg st="0" end="0"/>
                                            </p:txEl>
                                          </p:spTgt>
                                        </p:tgtEl>
                                      </p:cBhvr>
                                    </p:animEffect>
                                  </p:childTnLst>
                                </p:cTn>
                              </p:par>
                            </p:childTnLst>
                          </p:cTn>
                        </p:par>
                        <p:par>
                          <p:cTn id="99" fill="hold">
                            <p:stCondLst>
                              <p:cond delay="5350"/>
                            </p:stCondLst>
                            <p:childTnLst>
                              <p:par>
                                <p:cTn id="100" presetID="10" presetClass="entr" presetSubtype="0" fill="hold" grpId="0" nodeType="afterEffect">
                                  <p:stCondLst>
                                    <p:cond delay="250"/>
                                  </p:stCondLst>
                                  <p:childTnLst>
                                    <p:set>
                                      <p:cBhvr>
                                        <p:cTn id="101" dur="1" fill="hold">
                                          <p:stCondLst>
                                            <p:cond delay="0"/>
                                          </p:stCondLst>
                                        </p:cTn>
                                        <p:tgtEl>
                                          <p:spTgt spid="21">
                                            <p:txEl>
                                              <p:pRg st="0" end="0"/>
                                            </p:txEl>
                                          </p:spTgt>
                                        </p:tgtEl>
                                        <p:attrNameLst>
                                          <p:attrName>style.visibility</p:attrName>
                                        </p:attrNameLst>
                                      </p:cBhvr>
                                      <p:to>
                                        <p:strVal val="visible"/>
                                      </p:to>
                                    </p:set>
                                    <p:animEffect transition="in" filter="fade">
                                      <p:cBhvr>
                                        <p:cTn id="102"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23" grpId="0" animBg="1"/>
      <p:bldP spid="11" grpId="0" animBg="1"/>
      <p:bldP spid="11" grpId="1" animBg="1"/>
      <p:bldP spid="12" grpId="0" animBg="1"/>
      <p:bldP spid="12" grpId="1" animBg="1"/>
      <p:bldP spid="7" grpId="0" animBg="1"/>
      <p:bldP spid="7" grpId="1" animBg="1"/>
      <p:bldP spid="8" grpId="0" animBg="1"/>
      <p:bldP spid="8" grpId="1" animBg="1"/>
      <p:bldP spid="5" grpId="0" animBg="1"/>
      <p:bldP spid="5" grpId="1" animBg="1"/>
      <p:bldP spid="6" grpId="0" animBg="1"/>
      <p:bldP spid="6" grpId="1" animBg="1"/>
      <p:bldP spid="17" grpId="0" animBg="1"/>
      <p:bldP spid="16" grpId="0" animBg="1"/>
      <p:bldP spid="16" grpId="1" animBg="1"/>
      <p:bldP spid="16" grpId="2" animBg="1"/>
      <p:bldP spid="18" grpId="0" animBg="1"/>
      <p:bldP spid="19" grpId="0" build="p">
        <p:tmplLst>
          <p:tmpl lvl="1">
            <p:tnLst>
              <p:par>
                <p:cTn presetID="23"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 calcmode="lin" valueType="num">
                      <p:cBhvr>
                        <p:cTn dur="750" fill="hold"/>
                        <p:tgtEl>
                          <p:spTgt spid="19"/>
                        </p:tgtEl>
                        <p:attrNameLst>
                          <p:attrName>ppt_w</p:attrName>
                        </p:attrNameLst>
                      </p:cBhvr>
                      <p:tavLst>
                        <p:tav tm="0">
                          <p:val>
                            <p:strVal val="4*#ppt_w"/>
                          </p:val>
                        </p:tav>
                        <p:tav tm="100000">
                          <p:val>
                            <p:strVal val="#ppt_w"/>
                          </p:val>
                        </p:tav>
                      </p:tavLst>
                    </p:anim>
                    <p:anim calcmode="lin" valueType="num">
                      <p:cBhvr>
                        <p:cTn dur="750" fill="hold"/>
                        <p:tgtEl>
                          <p:spTgt spid="19"/>
                        </p:tgtEl>
                        <p:attrNameLst>
                          <p:attrName>ppt_h</p:attrName>
                        </p:attrNameLst>
                      </p:cBhvr>
                      <p:tavLst>
                        <p:tav tm="0">
                          <p:val>
                            <p:strVal val="4*#ppt_h"/>
                          </p:val>
                        </p:tav>
                        <p:tav tm="100000">
                          <p:val>
                            <p:strVal val="#ppt_h"/>
                          </p:val>
                        </p:tav>
                      </p:tavLst>
                    </p:anim>
                  </p:childTnLst>
                </p:cTn>
              </p:par>
            </p:tnLst>
          </p:tmpl>
        </p:tmplLst>
      </p:bldP>
      <p:bldP spid="19" grpId="1" build="p">
        <p:tmplLst>
          <p:tmpl lvl="1">
            <p:tnLst>
              <p:par>
                <p:cTn presetID="6"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Effect transition="in" filter="circle(out)">
                      <p:cBhvr>
                        <p:cTn dur="750"/>
                        <p:tgtEl>
                          <p:spTgt spid="19"/>
                        </p:tgtEl>
                      </p:cBhvr>
                    </p:animEffect>
                  </p:childTnLst>
                </p:cTn>
              </p:par>
            </p:tnLst>
          </p:tmpl>
        </p:tmplLst>
      </p:bldP>
      <p:bldP spid="20" grpId="0" build="p">
        <p:tmplLst>
          <p:tmpl lvl="1">
            <p:tnLst>
              <p:par>
                <p:cTn presetID="23"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 calcmode="lin" valueType="num">
                      <p:cBhvr>
                        <p:cTn dur="750" fill="hold"/>
                        <p:tgtEl>
                          <p:spTgt spid="20"/>
                        </p:tgtEl>
                        <p:attrNameLst>
                          <p:attrName>ppt_w</p:attrName>
                        </p:attrNameLst>
                      </p:cBhvr>
                      <p:tavLst>
                        <p:tav tm="0">
                          <p:val>
                            <p:strVal val="4*#ppt_w"/>
                          </p:val>
                        </p:tav>
                        <p:tav tm="100000">
                          <p:val>
                            <p:strVal val="#ppt_w"/>
                          </p:val>
                        </p:tav>
                      </p:tavLst>
                    </p:anim>
                    <p:anim calcmode="lin" valueType="num">
                      <p:cBhvr>
                        <p:cTn dur="750" fill="hold"/>
                        <p:tgtEl>
                          <p:spTgt spid="20"/>
                        </p:tgtEl>
                        <p:attrNameLst>
                          <p:attrName>ppt_h</p:attrName>
                        </p:attrNameLst>
                      </p:cBhvr>
                      <p:tavLst>
                        <p:tav tm="0">
                          <p:val>
                            <p:strVal val="4*#ppt_h"/>
                          </p:val>
                        </p:tav>
                        <p:tav tm="100000">
                          <p:val>
                            <p:strVal val="#ppt_h"/>
                          </p:val>
                        </p:tav>
                      </p:tavLst>
                    </p:anim>
                  </p:childTnLst>
                </p:cTn>
              </p:par>
            </p:tnLst>
          </p:tmpl>
        </p:tmplLst>
      </p:bldP>
      <p:bldP spid="20" grpId="1" build="p">
        <p:tmplLst>
          <p:tmpl lvl="1">
            <p:tnLst>
              <p:par>
                <p:cTn presetID="6"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Effect transition="in" filter="circle(out)">
                      <p:cBhvr>
                        <p:cTn dur="750"/>
                        <p:tgtEl>
                          <p:spTgt spid="20"/>
                        </p:tgtEl>
                      </p:cBhvr>
                    </p:animEffect>
                  </p:childTnLst>
                </p:cTn>
              </p:par>
            </p:tnLst>
          </p:tmpl>
        </p:tmplLst>
      </p:bldP>
      <p:bldP spid="21" grpId="0" build="p">
        <p:tmplLst>
          <p:tmpl lvl="1">
            <p:tnLst>
              <p:par>
                <p:cTn presetID="10" presetClass="entr" presetSubtype="0" fill="hold" nodeType="after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lvl1pPr>
              <a:defRPr>
                <a:latin typeface="Arial" pitchFamily="34" charset="0"/>
              </a:defRPr>
            </a:lvl1pPr>
          </a:lstStyle>
          <a:p>
            <a:r>
              <a:rPr kumimoji="1" lang="en-US" altLang="ja-JP"/>
              <a:t>Click to edit Master title style</a:t>
            </a:r>
            <a:endParaRPr kumimoji="1" lang="ja-JP" altLang="en-US"/>
          </a:p>
        </p:txBody>
      </p:sp>
      <p:sp>
        <p:nvSpPr>
          <p:cNvPr id="3" name="Vertical Text Placeholder 2"/>
          <p:cNvSpPr>
            <a:spLocks noGrp="1"/>
          </p:cNvSpPr>
          <p:nvPr>
            <p:ph type="body" orient="vert" idx="1"/>
          </p:nvPr>
        </p:nvSpPr>
        <p:spPr>
          <a:xfrm>
            <a:off x="457200" y="274646"/>
            <a:ext cx="6019800" cy="5851525"/>
          </a:xfrm>
        </p:spPr>
        <p:txBody>
          <a:bodyPr vert="eaVert"/>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4" name="Date Placeholder 3"/>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lvl1pPr>
              <a:defRPr>
                <a:latin typeface="Arial" pitchFamily="34" charset="0"/>
              </a:defRPr>
            </a:lvl1pPr>
          </a:lstStyle>
          <a:p>
            <a:endParaRPr lang="ja-JP" alt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4275853919"/>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preserve="1" userDrawn="1">
  <p:cSld name="Big Text and Image">
    <p:spTree>
      <p:nvGrpSpPr>
        <p:cNvPr id="1" name=""/>
        <p:cNvGrpSpPr/>
        <p:nvPr/>
      </p:nvGrpSpPr>
      <p:grpSpPr>
        <a:xfrm>
          <a:off x="0" y="0"/>
          <a:ext cx="0" cy="0"/>
          <a:chOff x="0" y="0"/>
          <a:chExt cx="0" cy="0"/>
        </a:xfrm>
      </p:grpSpPr>
      <p:sp>
        <p:nvSpPr>
          <p:cNvPr id="11" name="図プレースホルダー 10"/>
          <p:cNvSpPr>
            <a:spLocks noGrp="1"/>
          </p:cNvSpPr>
          <p:nvPr>
            <p:ph type="pic" sz="quarter" idx="10" hasCustomPrompt="1"/>
          </p:nvPr>
        </p:nvSpPr>
        <p:spPr>
          <a:xfrm>
            <a:off x="0" y="2587592"/>
            <a:ext cx="9144000" cy="4270411"/>
          </a:xfrm>
          <a:prstGeom prst="rect">
            <a:avLst/>
          </a:prstGeom>
        </p:spPr>
        <p:txBody>
          <a:bodyPr lIns="51189" tIns="25595" rIns="51189" bIns="25595"/>
          <a:lstStyle>
            <a:lvl1pPr>
              <a:defRPr sz="1100"/>
            </a:lvl1pPr>
          </a:lstStyle>
          <a:p>
            <a:r>
              <a:rPr kumimoji="1" lang="en-US" altLang="ja-JP"/>
              <a:t>Add an image</a:t>
            </a:r>
            <a:endParaRPr kumimoji="1" lang="ja-JP" altLang="en-US"/>
          </a:p>
        </p:txBody>
      </p:sp>
      <p:sp>
        <p:nvSpPr>
          <p:cNvPr id="15" name="テキスト プレースホルダー 14"/>
          <p:cNvSpPr>
            <a:spLocks noGrp="1"/>
          </p:cNvSpPr>
          <p:nvPr>
            <p:ph type="body" sz="quarter" idx="11" hasCustomPrompt="1"/>
          </p:nvPr>
        </p:nvSpPr>
        <p:spPr>
          <a:xfrm>
            <a:off x="0" y="1"/>
            <a:ext cx="9144000" cy="2612572"/>
          </a:xfrm>
          <a:prstGeom prst="rect">
            <a:avLst/>
          </a:prstGeom>
          <a:blipFill>
            <a:blip r:embed="rId2"/>
            <a:tile tx="0" ty="0" sx="100000" sy="100000" flip="none" algn="tl"/>
          </a:blipFill>
          <a:effectLst>
            <a:outerShdw blurRad="50800" dist="63500" dir="5400000" algn="t" rotWithShape="0">
              <a:prstClr val="black">
                <a:alpha val="40000"/>
              </a:prstClr>
            </a:outerShdw>
          </a:effectLst>
        </p:spPr>
        <p:txBody>
          <a:bodyPr lIns="51189" tIns="25595" rIns="51189" bIns="25595"/>
          <a:lstStyle>
            <a:lvl1pPr>
              <a:defRPr baseline="0"/>
            </a:lvl1p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6" hasCustomPrompt="1"/>
          </p:nvPr>
        </p:nvSpPr>
        <p:spPr>
          <a:xfrm>
            <a:off x="657007" y="439816"/>
            <a:ext cx="7829999" cy="1282549"/>
          </a:xfrm>
          <a:prstGeom prst="rect">
            <a:avLst/>
          </a:prstGeom>
        </p:spPr>
        <p:txBody>
          <a:bodyPr lIns="51189" tIns="25595" rIns="51189" bIns="25595" anchor="ctr">
            <a:noAutofit/>
          </a:bodyPr>
          <a:lstStyle>
            <a:lvl1pPr algn="ctr">
              <a:defRPr sz="78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SLIDE TITLE</a:t>
            </a:r>
            <a:endParaRPr kumimoji="1" lang="ja-JP" altLang="en-US" dirty="0"/>
          </a:p>
        </p:txBody>
      </p:sp>
      <p:sp>
        <p:nvSpPr>
          <p:cNvPr id="19" name="テキスト プレースホルダー 5"/>
          <p:cNvSpPr>
            <a:spLocks noGrp="1"/>
          </p:cNvSpPr>
          <p:nvPr>
            <p:ph type="body" sz="quarter" idx="17" hasCustomPrompt="1"/>
          </p:nvPr>
        </p:nvSpPr>
        <p:spPr>
          <a:xfrm>
            <a:off x="650200" y="1577225"/>
            <a:ext cx="7843611" cy="739771"/>
          </a:xfrm>
          <a:prstGeom prst="rect">
            <a:avLst/>
          </a:prstGeom>
        </p:spPr>
        <p:txBody>
          <a:bodyPr lIns="51189" tIns="25595" rIns="51189" bIns="25595" anchor="ctr">
            <a:noAutofit/>
          </a:bodyPr>
          <a:lstStyle>
            <a:lvl1pPr algn="ctr">
              <a:lnSpc>
                <a:spcPct val="130000"/>
              </a:lnSpc>
              <a:spcBef>
                <a:spcPts val="0"/>
              </a:spcBef>
              <a:defRPr sz="1100" i="0" baseline="0">
                <a:solidFill>
                  <a:schemeClr val="bg1"/>
                </a:solidFill>
                <a:effectLst/>
                <a:latin typeface="+mn-lt"/>
              </a:defRPr>
            </a:lvl1pPr>
          </a:lstStyle>
          <a:p>
            <a:pPr lvl="0"/>
            <a:r>
              <a:rPr kumimoji="1" lang="en-US" altLang="ja-JP" dirty="0"/>
              <a:t>Text Here</a:t>
            </a:r>
            <a:endParaRPr kumimoji="1" lang="ja-JP" altLang="en-US" dirty="0"/>
          </a:p>
        </p:txBody>
      </p:sp>
      <p:sp>
        <p:nvSpPr>
          <p:cNvPr id="25" name="テキスト プレースホルダー 24"/>
          <p:cNvSpPr>
            <a:spLocks noGrp="1"/>
          </p:cNvSpPr>
          <p:nvPr>
            <p:ph type="body" sz="quarter" idx="18" hasCustomPrompt="1"/>
          </p:nvPr>
        </p:nvSpPr>
        <p:spPr>
          <a:xfrm flipV="1">
            <a:off x="0" y="2506133"/>
            <a:ext cx="9144000" cy="24000"/>
          </a:xfrm>
          <a:prstGeom prst="rect">
            <a:avLst/>
          </a:prstGeom>
          <a:blipFill>
            <a:blip r:embed="rId4"/>
            <a:stretch>
              <a:fillRect/>
            </a:stretch>
          </a:blipFill>
        </p:spPr>
        <p:txBody>
          <a:bodyPr lIns="51189" tIns="25595" rIns="51189" bIns="25595"/>
          <a:lstStyle/>
          <a:p>
            <a:pPr lvl="0"/>
            <a:r>
              <a:rPr kumimoji="1" lang="en-US" altLang="ja-JP" dirty="0"/>
              <a:t> </a:t>
            </a:r>
            <a:endParaRPr kumimoji="1" lang="ja-JP" altLang="en-US" dirty="0"/>
          </a:p>
        </p:txBody>
      </p:sp>
    </p:spTree>
    <p:extLst>
      <p:ext uri="{BB962C8B-B14F-4D97-AF65-F5344CB8AC3E}">
        <p14:creationId xmlns:p14="http://schemas.microsoft.com/office/powerpoint/2010/main" val="214040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par>
                          <p:cTn id="13" fill="hold">
                            <p:stCondLst>
                              <p:cond delay="1000"/>
                            </p:stCondLst>
                            <p:childTnLst>
                              <p:par>
                                <p:cTn id="14" presetID="2" presetClass="entr" presetSubtype="6" decel="100000" fill="hold" grpId="0" nodeType="afterEffect">
                                  <p:stCondLst>
                                    <p:cond delay="0"/>
                                  </p:stCondLst>
                                  <p:iterate type="lt">
                                    <p:tmPct val="10000"/>
                                  </p:iterate>
                                  <p:childTnLst>
                                    <p:set>
                                      <p:cBhvr>
                                        <p:cTn id="15" dur="1" fill="hold">
                                          <p:stCondLst>
                                            <p:cond delay="0"/>
                                          </p:stCondLst>
                                        </p:cTn>
                                        <p:tgtEl>
                                          <p:spTgt spid="18">
                                            <p:txEl>
                                              <p:pRg st="0" end="0"/>
                                            </p:txEl>
                                          </p:spTgt>
                                        </p:tgtEl>
                                        <p:attrNameLst>
                                          <p:attrName>style.visibility</p:attrName>
                                        </p:attrNameLst>
                                      </p:cBhvr>
                                      <p:to>
                                        <p:strVal val="visible"/>
                                      </p:to>
                                    </p:set>
                                    <p:anim calcmode="lin" valueType="num">
                                      <p:cBhvr additive="base">
                                        <p:cTn id="16"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17"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950"/>
                            </p:stCondLst>
                            <p:childTnLst>
                              <p:par>
                                <p:cTn id="19" presetID="10" presetClass="entr" presetSubtype="0" fill="hold" grpId="0" nodeType="afterEffect">
                                  <p:stCondLst>
                                    <p:cond delay="250"/>
                                  </p:stCondLst>
                                  <p:childTnLst>
                                    <p:set>
                                      <p:cBhvr>
                                        <p:cTn id="20" dur="1" fill="hold">
                                          <p:stCondLst>
                                            <p:cond delay="0"/>
                                          </p:stCondLst>
                                        </p:cTn>
                                        <p:tgtEl>
                                          <p:spTgt spid="19">
                                            <p:txEl>
                                              <p:pRg st="0" end="0"/>
                                            </p:txEl>
                                          </p:spTgt>
                                        </p:tgtEl>
                                        <p:attrNameLst>
                                          <p:attrName>style.visibility</p:attrName>
                                        </p:attrNameLst>
                                      </p:cBhvr>
                                      <p:to>
                                        <p:strVal val="visible"/>
                                      </p:to>
                                    </p:set>
                                    <p:animEffect transition="in" filter="fade">
                                      <p:cBhvr>
                                        <p:cTn id="21" dur="500"/>
                                        <p:tgtEl>
                                          <p:spTgt spid="19">
                                            <p:txEl>
                                              <p:pRg st="0" end="0"/>
                                            </p:txEl>
                                          </p:spTgt>
                                        </p:tgtEl>
                                      </p:cBhvr>
                                    </p:animEffect>
                                  </p:childTnLst>
                                </p:cTn>
                              </p:par>
                              <p:par>
                                <p:cTn id="22" presetID="14" presetClass="entr" presetSubtype="5" fill="hold" grpId="0"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randombar(vertical)">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animBg="1">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0-#ppt_h/2"/>
                          </p:val>
                        </p:tav>
                        <p:tav tm="100000">
                          <p:val>
                            <p:strVal val="#ppt_y"/>
                          </p:val>
                        </p:tav>
                      </p:tavLst>
                    </p:anim>
                  </p:childTnLst>
                </p:cTn>
              </p:par>
            </p:tnLst>
          </p:tmpl>
        </p:tmplLst>
      </p:bldP>
      <p:bldP spid="18" grpId="0" build="p">
        <p:tmplLst>
          <p:tmpl lvl="1">
            <p:tnLst>
              <p:par>
                <p:cTn presetID="2" presetClass="entr" presetSubtype="6" decel="100000" fill="hold" nodeType="afterEffect">
                  <p:stCondLst>
                    <p:cond delay="0"/>
                  </p:stCondLst>
                  <p:iterate type="lt">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5" grpId="0" animBg="1">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Lst>
  </p:timing>
</p:sldLayout>
</file>

<file path=ppt/slideLayouts/slideLayout111.xml><?xml version="1.0" encoding="utf-8"?>
<p:sldLayout xmlns:a="http://schemas.openxmlformats.org/drawingml/2006/main" xmlns:r="http://schemas.openxmlformats.org/officeDocument/2006/relationships" xmlns:p="http://schemas.openxmlformats.org/presentationml/2006/main" preserve="1" userDrawn="1">
  <p:cSld name="Impression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2457030" y="0"/>
            <a:ext cx="6686977" cy="6858000"/>
          </a:xfrm>
          <a:prstGeom prst="rect">
            <a:avLst/>
          </a:prstGeom>
          <a:noFill/>
        </p:spPr>
        <p:txBody>
          <a:bodyPr lIns="51189" tIns="25595" rIns="51189" bIns="25595"/>
          <a:lstStyle>
            <a:lvl1pPr>
              <a:defRPr/>
            </a:lvl1pPr>
          </a:lstStyle>
          <a:p>
            <a:r>
              <a:rPr kumimoji="1" lang="en-US" altLang="ja-JP"/>
              <a:t>                                                              </a:t>
            </a:r>
            <a:endParaRPr kumimoji="1" lang="ja-JP" altLang="en-US"/>
          </a:p>
        </p:txBody>
      </p:sp>
      <p:sp>
        <p:nvSpPr>
          <p:cNvPr id="17" name="テキスト プレースホルダー 10"/>
          <p:cNvSpPr>
            <a:spLocks noGrp="1"/>
          </p:cNvSpPr>
          <p:nvPr>
            <p:ph type="body" sz="quarter" idx="16" hasCustomPrompt="1"/>
          </p:nvPr>
        </p:nvSpPr>
        <p:spPr>
          <a:xfrm flipH="1">
            <a:off x="7418695" y="0"/>
            <a:ext cx="4247413" cy="6858000"/>
          </a:xfrm>
          <a:prstGeom prst="parallelogram">
            <a:avLst>
              <a:gd name="adj" fmla="val 39350"/>
            </a:avLst>
          </a:prstGeom>
          <a:solidFill>
            <a:schemeClr val="bg2">
              <a:alpha val="50000"/>
            </a:schemeClr>
          </a:solidFill>
          <a:effectLst/>
        </p:spPr>
        <p:txBody>
          <a:bodyPr lIns="51189" tIns="25595" rIns="51189" bIns="25595"/>
          <a:lstStyle/>
          <a:p>
            <a:pPr lvl="0"/>
            <a:r>
              <a:rPr kumimoji="1" lang="en-US" altLang="ja-JP" dirty="0"/>
              <a:t> </a:t>
            </a:r>
            <a:endParaRPr kumimoji="1" lang="ja-JP" altLang="en-US" dirty="0"/>
          </a:p>
        </p:txBody>
      </p:sp>
      <p:sp>
        <p:nvSpPr>
          <p:cNvPr id="16" name="テキスト プレースホルダー 10"/>
          <p:cNvSpPr>
            <a:spLocks noGrp="1"/>
          </p:cNvSpPr>
          <p:nvPr>
            <p:ph type="body" sz="quarter" idx="15" hasCustomPrompt="1"/>
          </p:nvPr>
        </p:nvSpPr>
        <p:spPr>
          <a:xfrm>
            <a:off x="-3266507" y="0"/>
            <a:ext cx="8799572" cy="6858000"/>
          </a:xfrm>
          <a:prstGeom prst="parallelogram">
            <a:avLst>
              <a:gd name="adj" fmla="val 44628"/>
            </a:avLst>
          </a:prstGeom>
          <a:solidFill>
            <a:schemeClr val="bg2">
              <a:alpha val="50000"/>
            </a:schemeClr>
          </a:solidFill>
          <a:effectLst/>
        </p:spPr>
        <p:txBody>
          <a:bodyPr lIns="51189" tIns="25595" rIns="51189" bIns="25595"/>
          <a:lstStyle/>
          <a:p>
            <a:pPr lvl="0"/>
            <a:r>
              <a:rPr kumimoji="1" lang="en-US" altLang="ja-JP" dirty="0"/>
              <a:t> </a:t>
            </a:r>
            <a:endParaRPr kumimoji="1" lang="ja-JP" altLang="en-US" dirty="0"/>
          </a:p>
        </p:txBody>
      </p:sp>
      <p:sp>
        <p:nvSpPr>
          <p:cNvPr id="15" name="テキスト プレースホルダー 10"/>
          <p:cNvSpPr>
            <a:spLocks noGrp="1"/>
          </p:cNvSpPr>
          <p:nvPr>
            <p:ph type="body" sz="quarter" idx="14" hasCustomPrompt="1"/>
          </p:nvPr>
        </p:nvSpPr>
        <p:spPr>
          <a:xfrm>
            <a:off x="-3656965" y="0"/>
            <a:ext cx="8799572" cy="6858000"/>
          </a:xfrm>
          <a:prstGeom prst="parallelogram">
            <a:avLst>
              <a:gd name="adj" fmla="val 44628"/>
            </a:avLst>
          </a:prstGeom>
          <a:blipFill dpi="0" rotWithShape="0">
            <a:blip r:embed="rId2"/>
            <a:srcRect/>
            <a:tile tx="0" ty="0" sx="100000" sy="100000" flip="none" algn="tl"/>
          </a:blipFill>
          <a:effectLst>
            <a:outerShdw blurRad="50800" dist="38100" algn="l"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14" name="テキスト プレースホルダー 10"/>
          <p:cNvSpPr>
            <a:spLocks noGrp="1"/>
          </p:cNvSpPr>
          <p:nvPr>
            <p:ph type="body" sz="quarter" idx="13" hasCustomPrompt="1"/>
          </p:nvPr>
        </p:nvSpPr>
        <p:spPr>
          <a:xfrm flipH="1">
            <a:off x="7799627" y="0"/>
            <a:ext cx="4247413" cy="6858000"/>
          </a:xfrm>
          <a:prstGeom prst="parallelogram">
            <a:avLst>
              <a:gd name="adj" fmla="val 39350"/>
            </a:avLst>
          </a:prstGeom>
          <a:blipFill dpi="0" rotWithShape="0">
            <a:blip r:embed="rId2"/>
            <a:srcRect/>
            <a:tile tx="0" ty="0" sx="100000" sy="100000" flip="none" algn="tl"/>
          </a:blipFill>
          <a:effectLst/>
        </p:spPr>
        <p:txBody>
          <a:bodyPr lIns="51189" tIns="25595" rIns="51189" bIns="25595"/>
          <a:lstStyle/>
          <a:p>
            <a:pPr lvl="0"/>
            <a:r>
              <a:rPr kumimoji="1" lang="en-US" altLang="ja-JP" dirty="0"/>
              <a:t> </a:t>
            </a:r>
            <a:endParaRPr kumimoji="1" lang="ja-JP" altLang="en-US" dirty="0"/>
          </a:p>
        </p:txBody>
      </p:sp>
      <p:sp>
        <p:nvSpPr>
          <p:cNvPr id="11" name="テキスト プレースホルダー 10"/>
          <p:cNvSpPr>
            <a:spLocks noGrp="1"/>
          </p:cNvSpPr>
          <p:nvPr>
            <p:ph type="body" sz="quarter" idx="11" hasCustomPrompt="1"/>
          </p:nvPr>
        </p:nvSpPr>
        <p:spPr>
          <a:xfrm flipH="1">
            <a:off x="8180563" y="0"/>
            <a:ext cx="4247413" cy="6858000"/>
          </a:xfrm>
          <a:prstGeom prst="parallelogram">
            <a:avLst>
              <a:gd name="adj" fmla="val 39350"/>
            </a:avLst>
          </a:prstGeom>
          <a:blipFill dpi="0" rotWithShape="0">
            <a:blip r:embed="rId3"/>
            <a:srcRect/>
            <a:tile tx="0" ty="0" sx="100000" sy="100000" flip="none" algn="tl"/>
          </a:blipFill>
          <a:effectLst>
            <a:outerShdw blurRad="50800" dist="38100" dir="10800000" algn="r"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13" name="テキスト プレースホルダー 10"/>
          <p:cNvSpPr>
            <a:spLocks noGrp="1"/>
          </p:cNvSpPr>
          <p:nvPr>
            <p:ph type="body" sz="quarter" idx="12" hasCustomPrompt="1"/>
          </p:nvPr>
        </p:nvSpPr>
        <p:spPr>
          <a:xfrm>
            <a:off x="-4099801" y="0"/>
            <a:ext cx="8828936" cy="6858000"/>
          </a:xfrm>
          <a:prstGeom prst="parallelogram">
            <a:avLst>
              <a:gd name="adj" fmla="val 44628"/>
            </a:avLst>
          </a:prstGeom>
          <a:blipFill dpi="0" rotWithShape="0">
            <a:blip r:embed="rId3"/>
            <a:srcRect/>
            <a:tile tx="0" ty="0" sx="100000" sy="100000" flip="none" algn="tl"/>
          </a:blipFill>
          <a:effectLst>
            <a:outerShdw blurRad="50800" dist="38100" algn="l"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18" name="テキスト プレースホルダー 5"/>
          <p:cNvSpPr>
            <a:spLocks noGrp="1"/>
          </p:cNvSpPr>
          <p:nvPr>
            <p:ph type="body" sz="quarter" idx="17" hasCustomPrompt="1"/>
          </p:nvPr>
        </p:nvSpPr>
        <p:spPr>
          <a:xfrm>
            <a:off x="295230" y="300112"/>
            <a:ext cx="3656967" cy="1985888"/>
          </a:xfrm>
          <a:prstGeom prst="rect">
            <a:avLst/>
          </a:prstGeom>
          <a:noFill/>
        </p:spPr>
        <p:txBody>
          <a:bodyPr lIns="51189" tIns="25595" rIns="51189" bIns="25595" anchor="b">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a:t>
            </a:r>
            <a:br>
              <a:rPr kumimoji="1" lang="en-US" altLang="ja-JP" dirty="0"/>
            </a:br>
            <a:r>
              <a:rPr kumimoji="1" lang="en-US" altLang="ja-JP" dirty="0"/>
              <a:t>GOES HERE</a:t>
            </a:r>
            <a:endParaRPr kumimoji="1" lang="ja-JP" altLang="en-US" dirty="0"/>
          </a:p>
        </p:txBody>
      </p:sp>
      <p:sp>
        <p:nvSpPr>
          <p:cNvPr id="19" name="テキスト プレースホルダー 5"/>
          <p:cNvSpPr>
            <a:spLocks noGrp="1"/>
          </p:cNvSpPr>
          <p:nvPr>
            <p:ph type="body" sz="quarter" idx="18" hasCustomPrompt="1"/>
          </p:nvPr>
        </p:nvSpPr>
        <p:spPr>
          <a:xfrm>
            <a:off x="307814" y="2449291"/>
            <a:ext cx="3292471" cy="1229479"/>
          </a:xfrm>
          <a:prstGeom prst="rect">
            <a:avLst/>
          </a:prstGeom>
        </p:spPr>
        <p:txBody>
          <a:bodyPr lIns="51189" tIns="25595" rIns="51189" bIns="25595" anchor="t">
            <a:noAutofit/>
          </a:bodyPr>
          <a:lstStyle>
            <a:lvl1pPr algn="l">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20" name="テキスト プレースホルダー 24"/>
          <p:cNvSpPr>
            <a:spLocks noGrp="1"/>
          </p:cNvSpPr>
          <p:nvPr>
            <p:ph type="body" sz="quarter" idx="19" hasCustomPrompt="1"/>
          </p:nvPr>
        </p:nvSpPr>
        <p:spPr>
          <a:xfrm rot="17640000" flipV="1">
            <a:off x="-2153599" y="3309239"/>
            <a:ext cx="12194117" cy="17997"/>
          </a:xfrm>
          <a:prstGeom prst="rect">
            <a:avLst/>
          </a:prstGeom>
          <a:blipFill>
            <a:blip r:embed="rId4"/>
            <a:stretch>
              <a:fillRect/>
            </a:stretch>
          </a:blipFill>
        </p:spPr>
        <p:txBody>
          <a:bodyPr lIns="51189" tIns="25595" rIns="51189" bIns="25595"/>
          <a:lstStyle/>
          <a:p>
            <a:pPr lvl="0"/>
            <a:r>
              <a:rPr kumimoji="1" lang="en-US" altLang="ja-JP" dirty="0"/>
              <a:t> </a:t>
            </a:r>
            <a:endParaRPr kumimoji="1" lang="ja-JP" altLang="en-US" dirty="0"/>
          </a:p>
        </p:txBody>
      </p:sp>
      <p:sp>
        <p:nvSpPr>
          <p:cNvPr id="21" name="テキスト プレースホルダー 24"/>
          <p:cNvSpPr>
            <a:spLocks noGrp="1"/>
          </p:cNvSpPr>
          <p:nvPr>
            <p:ph type="body" sz="quarter" idx="20" hasCustomPrompt="1"/>
          </p:nvPr>
        </p:nvSpPr>
        <p:spPr>
          <a:xfrm rot="15120000" flipV="1">
            <a:off x="2331902" y="2217042"/>
            <a:ext cx="12194117" cy="17997"/>
          </a:xfrm>
          <a:prstGeom prst="rect">
            <a:avLst/>
          </a:prstGeom>
          <a:blipFill>
            <a:blip r:embed="rId4"/>
            <a:stretch>
              <a:fillRect/>
            </a:stretch>
          </a:blipFill>
        </p:spPr>
        <p:txBody>
          <a:bodyPr lIns="51189" tIns="25595" rIns="51189" bIns="25595"/>
          <a:lstStyle/>
          <a:p>
            <a:pPr lvl="0"/>
            <a:r>
              <a:rPr kumimoji="1" lang="en-US" altLang="ja-JP" dirty="0"/>
              <a:t> </a:t>
            </a:r>
            <a:endParaRPr kumimoji="1" lang="ja-JP" altLang="en-US" dirty="0"/>
          </a:p>
        </p:txBody>
      </p:sp>
      <p:sp>
        <p:nvSpPr>
          <p:cNvPr id="23" name="テキスト プレースホルダー 5"/>
          <p:cNvSpPr>
            <a:spLocks noGrp="1"/>
          </p:cNvSpPr>
          <p:nvPr>
            <p:ph type="body" sz="quarter" idx="21" hasCustomPrompt="1"/>
          </p:nvPr>
        </p:nvSpPr>
        <p:spPr>
          <a:xfrm>
            <a:off x="351094" y="2260199"/>
            <a:ext cx="1853679" cy="57600"/>
          </a:xfrm>
          <a:prstGeom prst="rect">
            <a:avLst/>
          </a:prstGeom>
          <a:blipFill>
            <a:blip r:embed="rId2"/>
            <a:tile tx="0" ty="0" sx="100000" sy="100000" flip="none" algn="tl"/>
          </a:blipFill>
          <a:effectLst>
            <a:innerShdw blurRad="114300">
              <a:prstClr val="black"/>
            </a:innerShdw>
          </a:effectLst>
        </p:spPr>
        <p:txBody>
          <a:bodyPr lIns="51189" tIns="25595" rIns="51189" bIns="25595"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25" name="テキスト プレースホルダー 10"/>
          <p:cNvSpPr>
            <a:spLocks noGrp="1"/>
          </p:cNvSpPr>
          <p:nvPr>
            <p:ph type="body" sz="quarter" idx="22" hasCustomPrompt="1"/>
          </p:nvPr>
        </p:nvSpPr>
        <p:spPr>
          <a:xfrm>
            <a:off x="12628526" y="0"/>
            <a:ext cx="3047924" cy="6858000"/>
          </a:xfrm>
          <a:prstGeom prst="parallelogram">
            <a:avLst>
              <a:gd name="adj" fmla="val 74936"/>
            </a:avLst>
          </a:prstGeom>
          <a:solidFill>
            <a:schemeClr val="bg2">
              <a:alpha val="50000"/>
            </a:schemeClr>
          </a:solidFill>
          <a:effectLst/>
        </p:spPr>
        <p:txBody>
          <a:bodyPr lIns="51189" tIns="25595" rIns="51189" bIns="25595"/>
          <a:lstStyle/>
          <a:p>
            <a:pPr lvl="0"/>
            <a:r>
              <a:rPr kumimoji="1" lang="en-US" altLang="ja-JP" dirty="0"/>
              <a:t> </a:t>
            </a:r>
            <a:endParaRPr kumimoji="1" lang="ja-JP" altLang="en-US" dirty="0"/>
          </a:p>
        </p:txBody>
      </p:sp>
      <p:sp>
        <p:nvSpPr>
          <p:cNvPr id="26" name="テキスト プレースホルダー 10"/>
          <p:cNvSpPr>
            <a:spLocks noGrp="1"/>
          </p:cNvSpPr>
          <p:nvPr>
            <p:ph type="body" sz="quarter" idx="23" hasCustomPrompt="1"/>
          </p:nvPr>
        </p:nvSpPr>
        <p:spPr>
          <a:xfrm>
            <a:off x="9443427" y="0"/>
            <a:ext cx="3999805" cy="6858000"/>
          </a:xfrm>
          <a:prstGeom prst="parallelogram">
            <a:avLst>
              <a:gd name="adj" fmla="val 57440"/>
            </a:avLst>
          </a:prstGeom>
          <a:solidFill>
            <a:schemeClr val="bg2">
              <a:alpha val="25000"/>
            </a:schemeClr>
          </a:solidFill>
          <a:effectLst/>
        </p:spPr>
        <p:txBody>
          <a:bodyPr lIns="51189" tIns="25595" rIns="51189" bIns="25595"/>
          <a:lstStyle/>
          <a:p>
            <a:pPr lvl="0"/>
            <a:r>
              <a:rPr kumimoji="1" lang="en-US" altLang="ja-JP" dirty="0"/>
              <a:t> </a:t>
            </a:r>
            <a:endParaRPr kumimoji="1" lang="ja-JP" altLang="en-US" dirty="0"/>
          </a:p>
        </p:txBody>
      </p:sp>
    </p:spTree>
    <p:extLst>
      <p:ext uri="{BB962C8B-B14F-4D97-AF65-F5344CB8AC3E}">
        <p14:creationId xmlns:p14="http://schemas.microsoft.com/office/powerpoint/2010/main" val="747185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0-#ppt_w/2"/>
                                          </p:val>
                                        </p:tav>
                                        <p:tav tm="100000">
                                          <p:val>
                                            <p:strVal val="#ppt_x"/>
                                          </p:val>
                                        </p:tav>
                                      </p:tavLst>
                                    </p:anim>
                                    <p:anim calcmode="lin" valueType="num">
                                      <p:cBhvr additive="base">
                                        <p:cTn id="8" dur="75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0-#ppt_w/2"/>
                                          </p:val>
                                        </p:tav>
                                        <p:tav tm="100000">
                                          <p:val>
                                            <p:strVal val="#ppt_x"/>
                                          </p:val>
                                        </p:tav>
                                      </p:tavLst>
                                    </p:anim>
                                    <p:anim calcmode="lin" valueType="num">
                                      <p:cBhvr additive="base">
                                        <p:cTn id="12" dur="75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750" fill="hold"/>
                                        <p:tgtEl>
                                          <p:spTgt spid="15"/>
                                        </p:tgtEl>
                                        <p:attrNameLst>
                                          <p:attrName>ppt_x</p:attrName>
                                        </p:attrNameLst>
                                      </p:cBhvr>
                                      <p:tavLst>
                                        <p:tav tm="0">
                                          <p:val>
                                            <p:strVal val="1+#ppt_w/2"/>
                                          </p:val>
                                        </p:tav>
                                        <p:tav tm="100000">
                                          <p:val>
                                            <p:strVal val="#ppt_x"/>
                                          </p:val>
                                        </p:tav>
                                      </p:tavLst>
                                    </p:anim>
                                    <p:anim calcmode="lin" valueType="num">
                                      <p:cBhvr additive="base">
                                        <p:cTn id="16" dur="75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750" fill="hold"/>
                                        <p:tgtEl>
                                          <p:spTgt spid="13"/>
                                        </p:tgtEl>
                                        <p:attrNameLst>
                                          <p:attrName>ppt_x</p:attrName>
                                        </p:attrNameLst>
                                      </p:cBhvr>
                                      <p:tavLst>
                                        <p:tav tm="0">
                                          <p:val>
                                            <p:strVal val="1+#ppt_w/2"/>
                                          </p:val>
                                        </p:tav>
                                        <p:tav tm="100000">
                                          <p:val>
                                            <p:strVal val="#ppt_x"/>
                                          </p:val>
                                        </p:tav>
                                      </p:tavLst>
                                    </p:anim>
                                    <p:anim calcmode="lin" valueType="num">
                                      <p:cBhvr additive="base">
                                        <p:cTn id="20" dur="750" fill="hold"/>
                                        <p:tgtEl>
                                          <p:spTgt spid="13"/>
                                        </p:tgtEl>
                                        <p:attrNameLst>
                                          <p:attrName>ppt_y</p:attrName>
                                        </p:attrNameLst>
                                      </p:cBhvr>
                                      <p:tavLst>
                                        <p:tav tm="0">
                                          <p:val>
                                            <p:strVal val="#ppt_y"/>
                                          </p:val>
                                        </p:tav>
                                        <p:tav tm="100000">
                                          <p:val>
                                            <p:strVal val="#ppt_y"/>
                                          </p:val>
                                        </p:tav>
                                      </p:tavLst>
                                    </p:anim>
                                  </p:childTnLst>
                                </p:cTn>
                              </p:par>
                              <p:par>
                                <p:cTn id="21" presetID="14" presetClass="entr" presetSubtype="10" fill="hold" grpId="0" nodeType="withEffect">
                                  <p:stCondLst>
                                    <p:cond delay="450"/>
                                  </p:stCondLst>
                                  <p:childTnLst>
                                    <p:set>
                                      <p:cBhvr>
                                        <p:cTn id="22" dur="1" fill="hold">
                                          <p:stCondLst>
                                            <p:cond delay="0"/>
                                          </p:stCondLst>
                                        </p:cTn>
                                        <p:tgtEl>
                                          <p:spTgt spid="7"/>
                                        </p:tgtEl>
                                        <p:attrNameLst>
                                          <p:attrName>style.visibility</p:attrName>
                                        </p:attrNameLst>
                                      </p:cBhvr>
                                      <p:to>
                                        <p:strVal val="visible"/>
                                      </p:to>
                                    </p:set>
                                    <p:animEffect transition="in" filter="randombar(horizontal)">
                                      <p:cBhvr>
                                        <p:cTn id="23" dur="500"/>
                                        <p:tgtEl>
                                          <p:spTgt spid="7"/>
                                        </p:tgtEl>
                                      </p:cBhvr>
                                    </p:animEffect>
                                  </p:childTnLst>
                                </p:cTn>
                              </p:par>
                              <p:par>
                                <p:cTn id="24" presetID="22" presetClass="entr" presetSubtype="4" fill="hold" grpId="0" nodeType="withEffect">
                                  <p:stCondLst>
                                    <p:cond delay="750"/>
                                  </p:stCondLst>
                                  <p:childTnLst>
                                    <p:set>
                                      <p:cBhvr>
                                        <p:cTn id="25" dur="1" fill="hold">
                                          <p:stCondLst>
                                            <p:cond delay="0"/>
                                          </p:stCondLst>
                                        </p:cTn>
                                        <p:tgtEl>
                                          <p:spTgt spid="21"/>
                                        </p:tgtEl>
                                        <p:attrNameLst>
                                          <p:attrName>style.visibility</p:attrName>
                                        </p:attrNameLst>
                                      </p:cBhvr>
                                      <p:to>
                                        <p:strVal val="visible"/>
                                      </p:to>
                                    </p:set>
                                    <p:animEffect transition="in" filter="wipe(down)">
                                      <p:cBhvr>
                                        <p:cTn id="26" dur="750"/>
                                        <p:tgtEl>
                                          <p:spTgt spid="21"/>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20"/>
                                        </p:tgtEl>
                                        <p:attrNameLst>
                                          <p:attrName>style.visibility</p:attrName>
                                        </p:attrNameLst>
                                      </p:cBhvr>
                                      <p:to>
                                        <p:strVal val="visible"/>
                                      </p:to>
                                    </p:set>
                                    <p:animEffect transition="in" filter="wipe(up)">
                                      <p:cBhvr>
                                        <p:cTn id="29" dur="750"/>
                                        <p:tgtEl>
                                          <p:spTgt spid="20"/>
                                        </p:tgtEl>
                                      </p:cBhvr>
                                    </p:animEffect>
                                  </p:childTnLst>
                                </p:cTn>
                              </p:par>
                              <p:par>
                                <p:cTn id="30" presetID="2" presetClass="entr" presetSubtype="8" decel="100000" fill="hold" grpId="0" nodeType="withEffect">
                                  <p:stCondLst>
                                    <p:cond delay="75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500" fill="hold"/>
                                        <p:tgtEl>
                                          <p:spTgt spid="16"/>
                                        </p:tgtEl>
                                        <p:attrNameLst>
                                          <p:attrName>ppt_x</p:attrName>
                                        </p:attrNameLst>
                                      </p:cBhvr>
                                      <p:tavLst>
                                        <p:tav tm="0">
                                          <p:val>
                                            <p:strVal val="0-#ppt_w/2"/>
                                          </p:val>
                                        </p:tav>
                                        <p:tav tm="100000">
                                          <p:val>
                                            <p:strVal val="#ppt_x"/>
                                          </p:val>
                                        </p:tav>
                                      </p:tavLst>
                                    </p:anim>
                                    <p:anim calcmode="lin" valueType="num">
                                      <p:cBhvr additive="base">
                                        <p:cTn id="33" dur="15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1500" fill="hold"/>
                                        <p:tgtEl>
                                          <p:spTgt spid="17"/>
                                        </p:tgtEl>
                                        <p:attrNameLst>
                                          <p:attrName>ppt_x</p:attrName>
                                        </p:attrNameLst>
                                      </p:cBhvr>
                                      <p:tavLst>
                                        <p:tav tm="0">
                                          <p:val>
                                            <p:strVal val="1+#ppt_w/2"/>
                                          </p:val>
                                        </p:tav>
                                        <p:tav tm="100000">
                                          <p:val>
                                            <p:strVal val="#ppt_x"/>
                                          </p:val>
                                        </p:tav>
                                      </p:tavLst>
                                    </p:anim>
                                    <p:anim calcmode="lin" valueType="num">
                                      <p:cBhvr additive="base">
                                        <p:cTn id="37" dur="1500" fill="hold"/>
                                        <p:tgtEl>
                                          <p:spTgt spid="17"/>
                                        </p:tgtEl>
                                        <p:attrNameLst>
                                          <p:attrName>ppt_y</p:attrName>
                                        </p:attrNameLst>
                                      </p:cBhvr>
                                      <p:tavLst>
                                        <p:tav tm="0">
                                          <p:val>
                                            <p:strVal val="#ppt_y"/>
                                          </p:val>
                                        </p:tav>
                                        <p:tav tm="100000">
                                          <p:val>
                                            <p:strVal val="#ppt_y"/>
                                          </p:val>
                                        </p:tav>
                                      </p:tavLst>
                                    </p:anim>
                                  </p:childTnLst>
                                </p:cTn>
                              </p:par>
                              <p:par>
                                <p:cTn id="38" presetID="2" presetClass="entr" presetSubtype="12" decel="100000" fill="hold" grpId="0" nodeType="withEffect">
                                  <p:stCondLst>
                                    <p:cond delay="750"/>
                                  </p:stCondLst>
                                  <p:iterate type="wd">
                                    <p:tmPct val="10000"/>
                                  </p:iterate>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125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41" dur="1250" fill="hold"/>
                                        <p:tgtEl>
                                          <p:spTgt spid="18">
                                            <p:txEl>
                                              <p:pRg st="0" end="0"/>
                                            </p:txEl>
                                          </p:spTgt>
                                        </p:tgtEl>
                                        <p:attrNameLst>
                                          <p:attrName>ppt_y</p:attrName>
                                        </p:attrNameLst>
                                      </p:cBhvr>
                                      <p:tavLst>
                                        <p:tav tm="0">
                                          <p:val>
                                            <p:strVal val="1+#ppt_h/2"/>
                                          </p:val>
                                        </p:tav>
                                        <p:tav tm="100000">
                                          <p:val>
                                            <p:strVal val="#ppt_y"/>
                                          </p:val>
                                        </p:tav>
                                      </p:tavLst>
                                    </p:anim>
                                  </p:childTnLst>
                                </p:cTn>
                              </p:par>
                              <p:par>
                                <p:cTn id="42" presetID="2" presetClass="entr" presetSubtype="12" decel="100000" fill="hold" grpId="0" nodeType="withEffect">
                                  <p:stCondLst>
                                    <p:cond delay="1250"/>
                                  </p:stCondLst>
                                  <p:childTnLst>
                                    <p:set>
                                      <p:cBhvr>
                                        <p:cTn id="43" dur="1" fill="hold">
                                          <p:stCondLst>
                                            <p:cond delay="0"/>
                                          </p:stCondLst>
                                        </p:cTn>
                                        <p:tgtEl>
                                          <p:spTgt spid="19">
                                            <p:txEl>
                                              <p:pRg st="0" end="0"/>
                                            </p:txEl>
                                          </p:spTgt>
                                        </p:tgtEl>
                                        <p:attrNameLst>
                                          <p:attrName>style.visibility</p:attrName>
                                        </p:attrNameLst>
                                      </p:cBhvr>
                                      <p:to>
                                        <p:strVal val="visible"/>
                                      </p:to>
                                    </p:set>
                                    <p:anim calcmode="lin" valueType="num">
                                      <p:cBhvr additive="base">
                                        <p:cTn id="44" dur="75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45" dur="750" fill="hold"/>
                                        <p:tgtEl>
                                          <p:spTgt spid="19">
                                            <p:txEl>
                                              <p:pRg st="0" end="0"/>
                                            </p:txEl>
                                          </p:spTgt>
                                        </p:tgtEl>
                                        <p:attrNameLst>
                                          <p:attrName>ppt_y</p:attrName>
                                        </p:attrNameLst>
                                      </p:cBhvr>
                                      <p:tavLst>
                                        <p:tav tm="0">
                                          <p:val>
                                            <p:strVal val="1+#ppt_h/2"/>
                                          </p:val>
                                        </p:tav>
                                        <p:tav tm="100000">
                                          <p:val>
                                            <p:strVal val="#ppt_y"/>
                                          </p:val>
                                        </p:tav>
                                      </p:tavLst>
                                    </p:anim>
                                  </p:childTnLst>
                                </p:cTn>
                              </p:par>
                              <p:par>
                                <p:cTn id="46" presetID="2" presetClass="entr" presetSubtype="12" decel="100000" fill="hold" grpId="0" nodeType="withEffect">
                                  <p:stCondLst>
                                    <p:cond delay="1250"/>
                                  </p:stCondLst>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750" fill="hold"/>
                                        <p:tgtEl>
                                          <p:spTgt spid="23"/>
                                        </p:tgtEl>
                                        <p:attrNameLst>
                                          <p:attrName>ppt_x</p:attrName>
                                        </p:attrNameLst>
                                      </p:cBhvr>
                                      <p:tavLst>
                                        <p:tav tm="0">
                                          <p:val>
                                            <p:strVal val="0-#ppt_w/2"/>
                                          </p:val>
                                        </p:tav>
                                        <p:tav tm="100000">
                                          <p:val>
                                            <p:strVal val="#ppt_x"/>
                                          </p:val>
                                        </p:tav>
                                      </p:tavLst>
                                    </p:anim>
                                    <p:anim calcmode="lin" valueType="num">
                                      <p:cBhvr additive="base">
                                        <p:cTn id="49" dur="750" fill="hold"/>
                                        <p:tgtEl>
                                          <p:spTgt spid="23"/>
                                        </p:tgtEl>
                                        <p:attrNameLst>
                                          <p:attrName>ppt_y</p:attrName>
                                        </p:attrNameLst>
                                      </p:cBhvr>
                                      <p:tavLst>
                                        <p:tav tm="0">
                                          <p:val>
                                            <p:strVal val="1+#ppt_h/2"/>
                                          </p:val>
                                        </p:tav>
                                        <p:tav tm="100000">
                                          <p:val>
                                            <p:strVal val="#ppt_y"/>
                                          </p:val>
                                        </p:tav>
                                      </p:tavLst>
                                    </p:anim>
                                  </p:childTnLst>
                                </p:cTn>
                              </p:par>
                              <p:par>
                                <p:cTn id="50" presetID="2" presetClass="entr" presetSubtype="8" accel="100000" fill="hold" grpId="0" nodeType="withEffect">
                                  <p:stCondLst>
                                    <p:cond delay="50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750" fill="hold"/>
                                        <p:tgtEl>
                                          <p:spTgt spid="25"/>
                                        </p:tgtEl>
                                        <p:attrNameLst>
                                          <p:attrName>ppt_x</p:attrName>
                                        </p:attrNameLst>
                                      </p:cBhvr>
                                      <p:tavLst>
                                        <p:tav tm="0">
                                          <p:val>
                                            <p:strVal val="0-#ppt_w/2"/>
                                          </p:val>
                                        </p:tav>
                                        <p:tav tm="100000">
                                          <p:val>
                                            <p:strVal val="#ppt_x"/>
                                          </p:val>
                                        </p:tav>
                                      </p:tavLst>
                                    </p:anim>
                                    <p:anim calcmode="lin" valueType="num">
                                      <p:cBhvr additive="base">
                                        <p:cTn id="53" dur="750" fill="hold"/>
                                        <p:tgtEl>
                                          <p:spTgt spid="25"/>
                                        </p:tgtEl>
                                        <p:attrNameLst>
                                          <p:attrName>ppt_y</p:attrName>
                                        </p:attrNameLst>
                                      </p:cBhvr>
                                      <p:tavLst>
                                        <p:tav tm="0">
                                          <p:val>
                                            <p:strVal val="#ppt_y"/>
                                          </p:val>
                                        </p:tav>
                                        <p:tav tm="100000">
                                          <p:val>
                                            <p:strVal val="#ppt_y"/>
                                          </p:val>
                                        </p:tav>
                                      </p:tavLst>
                                    </p:anim>
                                  </p:childTnLst>
                                </p:cTn>
                              </p:par>
                              <p:par>
                                <p:cTn id="54" presetID="2" presetClass="entr" presetSubtype="8" accel="100000" fill="hold" grpId="0" nodeType="withEffect">
                                  <p:stCondLst>
                                    <p:cond delay="600"/>
                                  </p:stCondLst>
                                  <p:childTnLst>
                                    <p:set>
                                      <p:cBhvr>
                                        <p:cTn id="55" dur="1" fill="hold">
                                          <p:stCondLst>
                                            <p:cond delay="0"/>
                                          </p:stCondLst>
                                        </p:cTn>
                                        <p:tgtEl>
                                          <p:spTgt spid="26"/>
                                        </p:tgtEl>
                                        <p:attrNameLst>
                                          <p:attrName>style.visibility</p:attrName>
                                        </p:attrNameLst>
                                      </p:cBhvr>
                                      <p:to>
                                        <p:strVal val="visible"/>
                                      </p:to>
                                    </p:set>
                                    <p:anim calcmode="lin" valueType="num">
                                      <p:cBhvr additive="base">
                                        <p:cTn id="56" dur="750" fill="hold"/>
                                        <p:tgtEl>
                                          <p:spTgt spid="26"/>
                                        </p:tgtEl>
                                        <p:attrNameLst>
                                          <p:attrName>ppt_x</p:attrName>
                                        </p:attrNameLst>
                                      </p:cBhvr>
                                      <p:tavLst>
                                        <p:tav tm="0">
                                          <p:val>
                                            <p:strVal val="0-#ppt_w/2"/>
                                          </p:val>
                                        </p:tav>
                                        <p:tav tm="100000">
                                          <p:val>
                                            <p:strVal val="#ppt_x"/>
                                          </p:val>
                                        </p:tav>
                                      </p:tavLst>
                                    </p:anim>
                                    <p:anim calcmode="lin" valueType="num">
                                      <p:cBhvr additive="base">
                                        <p:cTn id="57" dur="75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animBg="1">
        <p:tmplLst>
          <p:tmpl>
            <p:tnLst>
              <p:par>
                <p:cTn presetID="2" presetClass="entr" presetSubtype="2" decel="100000" fill="hold" nodeType="withEffect">
                  <p:stCondLst>
                    <p:cond delay="75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500" fill="hold"/>
                        <p:tgtEl>
                          <p:spTgt spid="17"/>
                        </p:tgtEl>
                        <p:attrNameLst>
                          <p:attrName>ppt_x</p:attrName>
                        </p:attrNameLst>
                      </p:cBhvr>
                      <p:tavLst>
                        <p:tav tm="0">
                          <p:val>
                            <p:strVal val="1+#ppt_w/2"/>
                          </p:val>
                        </p:tav>
                        <p:tav tm="100000">
                          <p:val>
                            <p:strVal val="#ppt_x"/>
                          </p:val>
                        </p:tav>
                      </p:tavLst>
                    </p:anim>
                    <p:anim calcmode="lin" valueType="num">
                      <p:cBhvr additive="base">
                        <p:cTn dur="1500" fill="hold"/>
                        <p:tgtEl>
                          <p:spTgt spid="17"/>
                        </p:tgtEl>
                        <p:attrNameLst>
                          <p:attrName>ppt_y</p:attrName>
                        </p:attrNameLst>
                      </p:cBhvr>
                      <p:tavLst>
                        <p:tav tm="0">
                          <p:val>
                            <p:strVal val="#ppt_y"/>
                          </p:val>
                        </p:tav>
                        <p:tav tm="100000">
                          <p:val>
                            <p:strVal val="#ppt_y"/>
                          </p:val>
                        </p:tav>
                      </p:tavLst>
                    </p:anim>
                  </p:childTnLst>
                </p:cTn>
              </p:par>
            </p:tnLst>
          </p:tmpl>
        </p:tmplLst>
      </p:bldP>
      <p:bldP spid="16" grpId="0" animBg="1">
        <p:tmplLst>
          <p:tmpl>
            <p:tnLst>
              <p:par>
                <p:cTn presetID="2" presetClass="entr" presetSubtype="8" decel="100000" fill="hold" nodeType="withEffect">
                  <p:stCondLst>
                    <p:cond delay="7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5" grpId="0" animBg="1">
        <p:tmplLst>
          <p:tmpl>
            <p:tnLst>
              <p:par>
                <p:cTn presetID="2" presetClass="entr" presetSubtype="2"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14" grpId="0" animBg="1">
        <p:tmplLst>
          <p:tmpl>
            <p:tnLst>
              <p:par>
                <p:cTn presetID="2" presetClass="entr" presetSubtype="8" decel="100000" fill="hold" nodeType="withEffect">
                  <p:stCondLst>
                    <p:cond delay="1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0-#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 presetClass="entr" presetSubtype="8"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0-#ppt_w/2"/>
                          </p:val>
                        </p:tav>
                        <p:tav tm="100000">
                          <p:val>
                            <p:strVal val="#ppt_x"/>
                          </p:val>
                        </p:tav>
                      </p:tavLst>
                    </p:anim>
                    <p:anim calcmode="lin" valueType="num">
                      <p:cBhvr additive="base">
                        <p:cTn dur="750" fill="hold"/>
                        <p:tgtEl>
                          <p:spTgt spid="11"/>
                        </p:tgtEl>
                        <p:attrNameLst>
                          <p:attrName>ppt_y</p:attrName>
                        </p:attrNameLst>
                      </p:cBhvr>
                      <p:tavLst>
                        <p:tav tm="0">
                          <p:val>
                            <p:strVal val="#ppt_y"/>
                          </p:val>
                        </p:tav>
                        <p:tav tm="100000">
                          <p:val>
                            <p:strVal val="#ppt_y"/>
                          </p:val>
                        </p:tav>
                      </p:tavLst>
                    </p:anim>
                  </p:childTnLst>
                </p:cTn>
              </p:par>
            </p:tnLst>
          </p:tmpl>
        </p:tmplLst>
      </p:bldP>
      <p:bldP spid="13" grpId="0" animBg="1">
        <p:tmplLst>
          <p:tmpl>
            <p:tnLst>
              <p:par>
                <p:cTn presetID="2" presetClass="entr" presetSubtype="2" decel="100000" fill="hold" nodeType="withEffect">
                  <p:stCondLst>
                    <p:cond delay="3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P spid="18" grpId="0" build="p">
        <p:tmplLst>
          <p:tmpl lvl="1">
            <p:tnLst>
              <p:par>
                <p:cTn presetID="2" presetClass="entr" presetSubtype="12"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1250" fill="hold"/>
                        <p:tgtEl>
                          <p:spTgt spid="18"/>
                        </p:tgtEl>
                        <p:attrNameLst>
                          <p:attrName>ppt_x</p:attrName>
                        </p:attrNameLst>
                      </p:cBhvr>
                      <p:tavLst>
                        <p:tav tm="0">
                          <p:val>
                            <p:strVal val="0-#ppt_w/2"/>
                          </p:val>
                        </p:tav>
                        <p:tav tm="100000">
                          <p:val>
                            <p:strVal val="#ppt_x"/>
                          </p:val>
                        </p:tav>
                      </p:tavLst>
                    </p:anim>
                    <p:anim calcmode="lin" valueType="num">
                      <p:cBhvr additive="base">
                        <p:cTn dur="125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2" presetClass="entr" presetSubtype="12" decel="100000" fill="hold" nodeType="withEffect">
                  <p:stCondLst>
                    <p:cond delay="1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0-#ppt_w/2"/>
                          </p:val>
                        </p:tav>
                        <p:tav tm="100000">
                          <p:val>
                            <p:strVal val="#ppt_x"/>
                          </p:val>
                        </p:tav>
                      </p:tavLst>
                    </p:anim>
                    <p:anim calcmode="lin" valueType="num">
                      <p:cBhvr additive="base">
                        <p:cTn dur="75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tmplLst>
          <p:tmpl>
            <p:tnLst>
              <p:par>
                <p:cTn presetID="22" presetClass="entr" presetSubtype="1" fill="hold" nodeType="withEffect">
                  <p:stCondLst>
                    <p:cond delay="750"/>
                  </p:stCondLst>
                  <p:childTnLst>
                    <p:set>
                      <p:cBhvr>
                        <p:cTn dur="1" fill="hold">
                          <p:stCondLst>
                            <p:cond delay="0"/>
                          </p:stCondLst>
                        </p:cTn>
                        <p:tgtEl>
                          <p:spTgt spid="20"/>
                        </p:tgtEl>
                        <p:attrNameLst>
                          <p:attrName>style.visibility</p:attrName>
                        </p:attrNameLst>
                      </p:cBhvr>
                      <p:to>
                        <p:strVal val="visible"/>
                      </p:to>
                    </p:set>
                    <p:animEffect transition="in" filter="wipe(up)">
                      <p:cBhvr>
                        <p:cTn dur="750"/>
                        <p:tgtEl>
                          <p:spTgt spid="20"/>
                        </p:tgtEl>
                      </p:cBhvr>
                    </p:animEffect>
                  </p:childTnLst>
                </p:cTn>
              </p:par>
            </p:tnLst>
          </p:tmpl>
        </p:tmplLst>
      </p:bldP>
      <p:bldP spid="21" grpId="0" animBg="1">
        <p:tmplLst>
          <p:tmpl>
            <p:tnLst>
              <p:par>
                <p:cTn presetID="22" presetClass="entr" presetSubtype="4" fill="hold" nodeType="withEffect">
                  <p:stCondLst>
                    <p:cond delay="750"/>
                  </p:stCondLst>
                  <p:childTnLst>
                    <p:set>
                      <p:cBhvr>
                        <p:cTn dur="1" fill="hold">
                          <p:stCondLst>
                            <p:cond delay="0"/>
                          </p:stCondLst>
                        </p:cTn>
                        <p:tgtEl>
                          <p:spTgt spid="21"/>
                        </p:tgtEl>
                        <p:attrNameLst>
                          <p:attrName>style.visibility</p:attrName>
                        </p:attrNameLst>
                      </p:cBhvr>
                      <p:to>
                        <p:strVal val="visible"/>
                      </p:to>
                    </p:set>
                    <p:animEffect transition="in" filter="wipe(down)">
                      <p:cBhvr>
                        <p:cTn dur="750"/>
                        <p:tgtEl>
                          <p:spTgt spid="21"/>
                        </p:tgtEl>
                      </p:cBhvr>
                    </p:animEffect>
                  </p:childTnLst>
                </p:cTn>
              </p:par>
            </p:tnLst>
          </p:tmpl>
        </p:tmplLst>
      </p:bldP>
      <p:bldP spid="23" grpId="0" animBg="1">
        <p:tmplLst>
          <p:tmpl>
            <p:tnLst>
              <p:par>
                <p:cTn presetID="2" presetClass="entr" presetSubtype="12" decel="100000" fill="hold" nodeType="withEffect">
                  <p:stCondLst>
                    <p:cond delay="1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0-#ppt_w/2"/>
                          </p:val>
                        </p:tav>
                        <p:tav tm="100000">
                          <p:val>
                            <p:strVal val="#ppt_x"/>
                          </p:val>
                        </p:tav>
                      </p:tavLst>
                    </p:anim>
                    <p:anim calcmode="lin" valueType="num">
                      <p:cBhvr additive="base">
                        <p:cTn dur="750" fill="hold"/>
                        <p:tgtEl>
                          <p:spTgt spid="23"/>
                        </p:tgtEl>
                        <p:attrNameLst>
                          <p:attrName>ppt_y</p:attrName>
                        </p:attrNameLst>
                      </p:cBhvr>
                      <p:tavLst>
                        <p:tav tm="0">
                          <p:val>
                            <p:strVal val="1+#ppt_h/2"/>
                          </p:val>
                        </p:tav>
                        <p:tav tm="100000">
                          <p:val>
                            <p:strVal val="#ppt_y"/>
                          </p:val>
                        </p:tav>
                      </p:tavLst>
                    </p:anim>
                  </p:childTnLst>
                </p:cTn>
              </p:par>
            </p:tnLst>
          </p:tmpl>
        </p:tmplLst>
      </p:bldP>
      <p:bldP spid="25" grpId="0" animBg="1">
        <p:tmplLst>
          <p:tmpl>
            <p:tnLst>
              <p:par>
                <p:cTn presetID="2" presetClass="entr" presetSubtype="8" accel="100000" fill="hold" nodeType="withEffect">
                  <p:stCondLst>
                    <p:cond delay="50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750" fill="hold"/>
                        <p:tgtEl>
                          <p:spTgt spid="25"/>
                        </p:tgtEl>
                        <p:attrNameLst>
                          <p:attrName>ppt_x</p:attrName>
                        </p:attrNameLst>
                      </p:cBhvr>
                      <p:tavLst>
                        <p:tav tm="0">
                          <p:val>
                            <p:strVal val="0-#ppt_w/2"/>
                          </p:val>
                        </p:tav>
                        <p:tav tm="100000">
                          <p:val>
                            <p:strVal val="#ppt_x"/>
                          </p:val>
                        </p:tav>
                      </p:tavLst>
                    </p:anim>
                    <p:anim calcmode="lin" valueType="num">
                      <p:cBhvr additive="base">
                        <p:cTn dur="750" fill="hold"/>
                        <p:tgtEl>
                          <p:spTgt spid="25"/>
                        </p:tgtEl>
                        <p:attrNameLst>
                          <p:attrName>ppt_y</p:attrName>
                        </p:attrNameLst>
                      </p:cBhvr>
                      <p:tavLst>
                        <p:tav tm="0">
                          <p:val>
                            <p:strVal val="#ppt_y"/>
                          </p:val>
                        </p:tav>
                        <p:tav tm="100000">
                          <p:val>
                            <p:strVal val="#ppt_y"/>
                          </p:val>
                        </p:tav>
                      </p:tavLst>
                    </p:anim>
                  </p:childTnLst>
                </p:cTn>
              </p:par>
            </p:tnLst>
          </p:tmpl>
        </p:tmplLst>
      </p:bldP>
      <p:bldP spid="26" grpId="0" animBg="1">
        <p:tmplLst>
          <p:tmpl>
            <p:tnLst>
              <p:par>
                <p:cTn presetID="2" presetClass="entr" presetSubtype="8" accel="100000" fill="hold" nodeType="withEffect">
                  <p:stCondLst>
                    <p:cond delay="6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750" fill="hold"/>
                        <p:tgtEl>
                          <p:spTgt spid="26"/>
                        </p:tgtEl>
                        <p:attrNameLst>
                          <p:attrName>ppt_x</p:attrName>
                        </p:attrNameLst>
                      </p:cBhvr>
                      <p:tavLst>
                        <p:tav tm="0">
                          <p:val>
                            <p:strVal val="0-#ppt_w/2"/>
                          </p:val>
                        </p:tav>
                        <p:tav tm="100000">
                          <p:val>
                            <p:strVal val="#ppt_x"/>
                          </p:val>
                        </p:tav>
                      </p:tavLst>
                    </p:anim>
                    <p:anim calcmode="lin" valueType="num">
                      <p:cBhvr additive="base">
                        <p:cTn dur="750" fill="hold"/>
                        <p:tgtEl>
                          <p:spTgt spid="2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12.xml><?xml version="1.0" encoding="utf-8"?>
<p:sldLayout xmlns:a="http://schemas.openxmlformats.org/drawingml/2006/main" xmlns:r="http://schemas.openxmlformats.org/officeDocument/2006/relationships" xmlns:p="http://schemas.openxmlformats.org/presentationml/2006/main" preserve="1" userDrawn="1">
  <p:cSld name="Impression 2">
    <p:spTree>
      <p:nvGrpSpPr>
        <p:cNvPr id="1" name=""/>
        <p:cNvGrpSpPr/>
        <p:nvPr/>
      </p:nvGrpSpPr>
      <p:grpSpPr>
        <a:xfrm>
          <a:off x="0" y="0"/>
          <a:ext cx="0" cy="0"/>
          <a:chOff x="0" y="0"/>
          <a:chExt cx="0" cy="0"/>
        </a:xfrm>
      </p:grpSpPr>
      <p:sp>
        <p:nvSpPr>
          <p:cNvPr id="27" name="テキスト プレースホルダー 2"/>
          <p:cNvSpPr>
            <a:spLocks noGrp="1"/>
          </p:cNvSpPr>
          <p:nvPr>
            <p:ph type="body" sz="quarter" idx="13" hasCustomPrompt="1"/>
          </p:nvPr>
        </p:nvSpPr>
        <p:spPr>
          <a:xfrm rot="16200000" flipH="1">
            <a:off x="1322617" y="2075847"/>
            <a:ext cx="6498772" cy="9144000"/>
          </a:xfrm>
          <a:prstGeom prst="parallelogram">
            <a:avLst>
              <a:gd name="adj" fmla="val 50858"/>
            </a:avLst>
          </a:prstGeom>
          <a:blipFill dpi="0" rotWithShape="0">
            <a:blip r:embed="rId2"/>
            <a:srcRect/>
            <a:tile tx="0" ty="0" sx="100000" sy="100000" flip="none" algn="tl"/>
          </a:blipFill>
          <a:effectLst>
            <a:outerShdw blurRad="50800" dist="38100" dir="16200000"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24" name="テキスト プレースホルダー 2"/>
          <p:cNvSpPr>
            <a:spLocks noGrp="1"/>
          </p:cNvSpPr>
          <p:nvPr>
            <p:ph type="body" sz="quarter" idx="12" hasCustomPrompt="1"/>
          </p:nvPr>
        </p:nvSpPr>
        <p:spPr>
          <a:xfrm rot="16200000" flipH="1">
            <a:off x="1929533" y="-4724400"/>
            <a:ext cx="5284940" cy="9144000"/>
          </a:xfrm>
          <a:prstGeom prst="parallelogram">
            <a:avLst>
              <a:gd name="adj" fmla="val 36696"/>
            </a:avLst>
          </a:prstGeom>
          <a:blipFill dpi="0" rotWithShape="0">
            <a:blip r:embed="rId2"/>
            <a:srcRect/>
            <a:tile tx="0" ty="0" sx="100000" sy="100000" flip="none" algn="tl"/>
          </a:blipFill>
          <a:effectLst>
            <a:outerShdw blurRad="50800" dist="38100" dir="5400000" algn="t"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28" name="テキスト プレースホルダー 24"/>
          <p:cNvSpPr>
            <a:spLocks noGrp="1"/>
          </p:cNvSpPr>
          <p:nvPr>
            <p:ph type="body" sz="quarter" idx="19" hasCustomPrompt="1"/>
          </p:nvPr>
        </p:nvSpPr>
        <p:spPr>
          <a:xfrm rot="21060000" flipV="1">
            <a:off x="-51268" y="1445381"/>
            <a:ext cx="9144000" cy="24000"/>
          </a:xfrm>
          <a:prstGeom prst="rect">
            <a:avLst/>
          </a:prstGeom>
          <a:blipFill>
            <a:blip r:embed="rId3"/>
            <a:stretch>
              <a:fillRect/>
            </a:stretch>
          </a:blipFill>
        </p:spPr>
        <p:txBody>
          <a:bodyPr lIns="51189" tIns="25595" rIns="51189" bIns="25595"/>
          <a:lstStyle/>
          <a:p>
            <a:pPr lvl="0"/>
            <a:r>
              <a:rPr kumimoji="1" lang="en-US" altLang="ja-JP" dirty="0"/>
              <a:t> </a:t>
            </a:r>
            <a:endParaRPr kumimoji="1" lang="ja-JP" altLang="en-US" dirty="0"/>
          </a:p>
        </p:txBody>
      </p:sp>
      <p:sp>
        <p:nvSpPr>
          <p:cNvPr id="3" name="テキスト プレースホルダー 2"/>
          <p:cNvSpPr>
            <a:spLocks noGrp="1"/>
          </p:cNvSpPr>
          <p:nvPr>
            <p:ph type="body" sz="quarter" idx="10" hasCustomPrompt="1"/>
          </p:nvPr>
        </p:nvSpPr>
        <p:spPr>
          <a:xfrm rot="16200000" flipH="1">
            <a:off x="1929533" y="-5297752"/>
            <a:ext cx="5284940" cy="9144000"/>
          </a:xfrm>
          <a:prstGeom prst="parallelogram">
            <a:avLst/>
          </a:prstGeom>
          <a:blipFill dpi="0" rotWithShape="0">
            <a:blip r:embed="rId4"/>
            <a:srcRect/>
            <a:tile tx="0" ty="0" sx="100000" sy="100000" flip="none" algn="tl"/>
          </a:blipFill>
          <a:effectLst>
            <a:outerShdw blurRad="50800" dist="38100" dir="5400000" algn="t"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29" name="テキスト プレースホルダー 24"/>
          <p:cNvSpPr>
            <a:spLocks noGrp="1"/>
          </p:cNvSpPr>
          <p:nvPr>
            <p:ph type="body" sz="quarter" idx="20" hasCustomPrompt="1"/>
          </p:nvPr>
        </p:nvSpPr>
        <p:spPr>
          <a:xfrm rot="20685389" flipV="1">
            <a:off x="158491" y="5078497"/>
            <a:ext cx="9144000" cy="24000"/>
          </a:xfrm>
          <a:prstGeom prst="rect">
            <a:avLst/>
          </a:prstGeom>
          <a:blipFill>
            <a:blip r:embed="rId3"/>
            <a:stretch>
              <a:fillRect/>
            </a:stretch>
          </a:blipFill>
        </p:spPr>
        <p:txBody>
          <a:bodyPr lIns="51189" tIns="25595" rIns="51189" bIns="25595"/>
          <a:lstStyle/>
          <a:p>
            <a:pPr lvl="0"/>
            <a:r>
              <a:rPr kumimoji="1" lang="en-US" altLang="ja-JP" dirty="0"/>
              <a:t> </a:t>
            </a:r>
            <a:endParaRPr kumimoji="1" lang="ja-JP" altLang="en-US" dirty="0"/>
          </a:p>
        </p:txBody>
      </p:sp>
      <p:sp>
        <p:nvSpPr>
          <p:cNvPr id="22" name="テキスト プレースホルダー 2"/>
          <p:cNvSpPr>
            <a:spLocks noGrp="1"/>
          </p:cNvSpPr>
          <p:nvPr>
            <p:ph type="body" sz="quarter" idx="11" hasCustomPrompt="1"/>
          </p:nvPr>
        </p:nvSpPr>
        <p:spPr>
          <a:xfrm rot="16200000" flipH="1">
            <a:off x="1322617" y="2703889"/>
            <a:ext cx="6498772" cy="9144000"/>
          </a:xfrm>
          <a:prstGeom prst="parallelogram">
            <a:avLst>
              <a:gd name="adj" fmla="val 39319"/>
            </a:avLst>
          </a:prstGeom>
          <a:blipFill dpi="0" rotWithShape="0">
            <a:blip r:embed="rId4"/>
            <a:srcRect/>
            <a:tile tx="0" ty="0" sx="100000" sy="100000" flip="none" algn="tl"/>
          </a:blipFill>
          <a:effectLst>
            <a:outerShdw blurRad="50800" dist="38100" dir="16200000"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31" name="テキスト プレースホルダー 5"/>
          <p:cNvSpPr>
            <a:spLocks noGrp="1"/>
          </p:cNvSpPr>
          <p:nvPr>
            <p:ph type="body" sz="quarter" idx="17" hasCustomPrompt="1"/>
          </p:nvPr>
        </p:nvSpPr>
        <p:spPr>
          <a:xfrm>
            <a:off x="224966" y="447406"/>
            <a:ext cx="4628347" cy="957943"/>
          </a:xfrm>
          <a:prstGeom prst="rect">
            <a:avLst/>
          </a:prstGeom>
          <a:noFill/>
        </p:spPr>
        <p:txBody>
          <a:bodyPr lIns="51189" tIns="25595" rIns="51189" bIns="25595" anchor="t">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8" hasCustomPrompt="1"/>
          </p:nvPr>
        </p:nvSpPr>
        <p:spPr>
          <a:xfrm>
            <a:off x="5553818" y="5080008"/>
            <a:ext cx="3292471" cy="1499809"/>
          </a:xfrm>
          <a:prstGeom prst="rect">
            <a:avLst/>
          </a:prstGeom>
        </p:spPr>
        <p:txBody>
          <a:bodyPr lIns="51189" tIns="25595" rIns="51189" bIns="25595" anchor="ctr">
            <a:noAutofit/>
          </a:bodyPr>
          <a:lstStyle>
            <a:lvl1pPr algn="r">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30" name="図プレースホルダー 6"/>
          <p:cNvSpPr>
            <a:spLocks noGrp="1"/>
          </p:cNvSpPr>
          <p:nvPr>
            <p:ph type="pic" sz="quarter" idx="21" hasCustomPrompt="1"/>
          </p:nvPr>
        </p:nvSpPr>
        <p:spPr>
          <a:xfrm>
            <a:off x="0" y="-177800"/>
            <a:ext cx="9144000" cy="6858000"/>
          </a:xfrm>
          <a:prstGeom prst="rect">
            <a:avLst/>
          </a:prstGeom>
          <a:noFill/>
        </p:spPr>
        <p:txBody>
          <a:bodyPr lIns="51189" tIns="25595" rIns="51189" bIns="25595"/>
          <a:lstStyle>
            <a:lvl1pPr>
              <a:defRPr/>
            </a:lvl1pPr>
          </a:lstStyle>
          <a:p>
            <a:r>
              <a:rPr kumimoji="1" lang="en-US" altLang="ja-JP"/>
              <a:t>                                                              </a:t>
            </a:r>
            <a:endParaRPr kumimoji="1" lang="ja-JP" altLang="en-US"/>
          </a:p>
        </p:txBody>
      </p:sp>
    </p:spTree>
    <p:extLst>
      <p:ext uri="{BB962C8B-B14F-4D97-AF65-F5344CB8AC3E}">
        <p14:creationId xmlns:p14="http://schemas.microsoft.com/office/powerpoint/2010/main" val="1524517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750" fill="hold"/>
                                        <p:tgtEl>
                                          <p:spTgt spid="24"/>
                                        </p:tgtEl>
                                        <p:attrNameLst>
                                          <p:attrName>ppt_x</p:attrName>
                                        </p:attrNameLst>
                                      </p:cBhvr>
                                      <p:tavLst>
                                        <p:tav tm="0">
                                          <p:val>
                                            <p:strVal val="#ppt_x"/>
                                          </p:val>
                                        </p:tav>
                                        <p:tav tm="100000">
                                          <p:val>
                                            <p:strVal val="#ppt_x"/>
                                          </p:val>
                                        </p:tav>
                                      </p:tavLst>
                                    </p:anim>
                                    <p:anim calcmode="lin" valueType="num">
                                      <p:cBhvr additive="base">
                                        <p:cTn id="8" dur="75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750" fill="hold"/>
                                        <p:tgtEl>
                                          <p:spTgt spid="3"/>
                                        </p:tgtEl>
                                        <p:attrNameLst>
                                          <p:attrName>ppt_x</p:attrName>
                                        </p:attrNameLst>
                                      </p:cBhvr>
                                      <p:tavLst>
                                        <p:tav tm="0">
                                          <p:val>
                                            <p:strVal val="#ppt_x"/>
                                          </p:val>
                                        </p:tav>
                                        <p:tav tm="100000">
                                          <p:val>
                                            <p:strVal val="#ppt_x"/>
                                          </p:val>
                                        </p:tav>
                                      </p:tavLst>
                                    </p:anim>
                                    <p:anim calcmode="lin" valueType="num">
                                      <p:cBhvr additive="base">
                                        <p:cTn id="12" dur="750" fill="hold"/>
                                        <p:tgtEl>
                                          <p:spTgt spid="3"/>
                                        </p:tgtEl>
                                        <p:attrNameLst>
                                          <p:attrName>ppt_y</p:attrName>
                                        </p:attrNameLst>
                                      </p:cBhvr>
                                      <p:tavLst>
                                        <p:tav tm="0">
                                          <p:val>
                                            <p:strVal val="0-#ppt_h/2"/>
                                          </p:val>
                                        </p:tav>
                                        <p:tav tm="100000">
                                          <p:val>
                                            <p:strVal val="#ppt_y"/>
                                          </p:val>
                                        </p:tav>
                                      </p:tavLst>
                                    </p:anim>
                                  </p:childTnLst>
                                </p:cTn>
                              </p:par>
                              <p:par>
                                <p:cTn id="13" presetID="22" presetClass="entr" presetSubtype="4" fill="hold" grpId="0" nodeType="withEffect">
                                  <p:stCondLst>
                                    <p:cond delay="5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par>
                                <p:cTn id="16" presetID="2" presetClass="entr" presetSubtype="4" decel="100000" fill="hold" grpId="0" nodeType="withEffect">
                                  <p:stCondLst>
                                    <p:cond delay="25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750" fill="hold"/>
                                        <p:tgtEl>
                                          <p:spTgt spid="27"/>
                                        </p:tgtEl>
                                        <p:attrNameLst>
                                          <p:attrName>ppt_x</p:attrName>
                                        </p:attrNameLst>
                                      </p:cBhvr>
                                      <p:tavLst>
                                        <p:tav tm="0">
                                          <p:val>
                                            <p:strVal val="#ppt_x"/>
                                          </p:val>
                                        </p:tav>
                                        <p:tav tm="100000">
                                          <p:val>
                                            <p:strVal val="#ppt_x"/>
                                          </p:val>
                                        </p:tav>
                                      </p:tavLst>
                                    </p:anim>
                                    <p:anim calcmode="lin" valueType="num">
                                      <p:cBhvr additive="base">
                                        <p:cTn id="19" dur="75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5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750" fill="hold"/>
                                        <p:tgtEl>
                                          <p:spTgt spid="22"/>
                                        </p:tgtEl>
                                        <p:attrNameLst>
                                          <p:attrName>ppt_x</p:attrName>
                                        </p:attrNameLst>
                                      </p:cBhvr>
                                      <p:tavLst>
                                        <p:tav tm="0">
                                          <p:val>
                                            <p:strVal val="#ppt_x"/>
                                          </p:val>
                                        </p:tav>
                                        <p:tav tm="100000">
                                          <p:val>
                                            <p:strVal val="#ppt_x"/>
                                          </p:val>
                                        </p:tav>
                                      </p:tavLst>
                                    </p:anim>
                                    <p:anim calcmode="lin" valueType="num">
                                      <p:cBhvr additive="base">
                                        <p:cTn id="23" dur="750" fill="hold"/>
                                        <p:tgtEl>
                                          <p:spTgt spid="22"/>
                                        </p:tgtEl>
                                        <p:attrNameLst>
                                          <p:attrName>ppt_y</p:attrName>
                                        </p:attrNameLst>
                                      </p:cBhvr>
                                      <p:tavLst>
                                        <p:tav tm="0">
                                          <p:val>
                                            <p:strVal val="1+#ppt_h/2"/>
                                          </p:val>
                                        </p:tav>
                                        <p:tav tm="100000">
                                          <p:val>
                                            <p:strVal val="#ppt_y"/>
                                          </p:val>
                                        </p:tav>
                                      </p:tavLst>
                                    </p:anim>
                                  </p:childTnLst>
                                </p:cTn>
                              </p:par>
                              <p:par>
                                <p:cTn id="24" presetID="22" presetClass="entr" presetSubtype="2" fill="hold" grpId="0" nodeType="withEffect">
                                  <p:stCondLst>
                                    <p:cond delay="750"/>
                                  </p:stCondLst>
                                  <p:childTnLst>
                                    <p:set>
                                      <p:cBhvr>
                                        <p:cTn id="25" dur="1" fill="hold">
                                          <p:stCondLst>
                                            <p:cond delay="0"/>
                                          </p:stCondLst>
                                        </p:cTn>
                                        <p:tgtEl>
                                          <p:spTgt spid="29"/>
                                        </p:tgtEl>
                                        <p:attrNameLst>
                                          <p:attrName>style.visibility</p:attrName>
                                        </p:attrNameLst>
                                      </p:cBhvr>
                                      <p:to>
                                        <p:strVal val="visible"/>
                                      </p:to>
                                    </p:set>
                                    <p:animEffect transition="in" filter="wipe(right)">
                                      <p:cBhvr>
                                        <p:cTn id="26" dur="500"/>
                                        <p:tgtEl>
                                          <p:spTgt spid="29"/>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par>
                                <p:cTn id="30" presetID="2" presetClass="entr" presetSubtype="9" decel="100000" fill="hold" grpId="0" nodeType="withEffect">
                                  <p:stCondLst>
                                    <p:cond delay="500"/>
                                  </p:stCondLst>
                                  <p:iterate type="wd">
                                    <p:tmPct val="10000"/>
                                  </p:iterate>
                                  <p:childTnLst>
                                    <p:set>
                                      <p:cBhvr>
                                        <p:cTn id="31" dur="1" fill="hold">
                                          <p:stCondLst>
                                            <p:cond delay="0"/>
                                          </p:stCondLst>
                                        </p:cTn>
                                        <p:tgtEl>
                                          <p:spTgt spid="31">
                                            <p:txEl>
                                              <p:pRg st="0" end="0"/>
                                            </p:txEl>
                                          </p:spTgt>
                                        </p:tgtEl>
                                        <p:attrNameLst>
                                          <p:attrName>style.visibility</p:attrName>
                                        </p:attrNameLst>
                                      </p:cBhvr>
                                      <p:to>
                                        <p:strVal val="visible"/>
                                      </p:to>
                                    </p:set>
                                    <p:anim calcmode="lin" valueType="num">
                                      <p:cBhvr additive="base">
                                        <p:cTn id="32" dur="125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3" dur="1250" fill="hold"/>
                                        <p:tgtEl>
                                          <p:spTgt spid="31">
                                            <p:txEl>
                                              <p:pRg st="0" end="0"/>
                                            </p:txEl>
                                          </p:spTgt>
                                        </p:tgtEl>
                                        <p:attrNameLst>
                                          <p:attrName>ppt_y</p:attrName>
                                        </p:attrNameLst>
                                      </p:cBhvr>
                                      <p:tavLst>
                                        <p:tav tm="0">
                                          <p:val>
                                            <p:strVal val="0-#ppt_h/2"/>
                                          </p:val>
                                        </p:tav>
                                        <p:tav tm="100000">
                                          <p:val>
                                            <p:strVal val="#ppt_y"/>
                                          </p:val>
                                        </p:tav>
                                      </p:tavLst>
                                    </p:anim>
                                  </p:childTnLst>
                                </p:cTn>
                              </p:par>
                              <p:par>
                                <p:cTn id="34" presetID="2" presetClass="entr" presetSubtype="12" decel="100000" fill="hold" grpId="0" nodeType="withEffect">
                                  <p:stCondLst>
                                    <p:cond delay="1000"/>
                                  </p:stCondLst>
                                  <p:childTnLst>
                                    <p:set>
                                      <p:cBhvr>
                                        <p:cTn id="35" dur="1" fill="hold">
                                          <p:stCondLst>
                                            <p:cond delay="0"/>
                                          </p:stCondLst>
                                        </p:cTn>
                                        <p:tgtEl>
                                          <p:spTgt spid="32">
                                            <p:txEl>
                                              <p:pRg st="0" end="0"/>
                                            </p:txEl>
                                          </p:spTgt>
                                        </p:tgtEl>
                                        <p:attrNameLst>
                                          <p:attrName>style.visibility</p:attrName>
                                        </p:attrNameLst>
                                      </p:cBhvr>
                                      <p:to>
                                        <p:strVal val="visible"/>
                                      </p:to>
                                    </p:set>
                                    <p:anim calcmode="lin" valueType="num">
                                      <p:cBhvr additive="base">
                                        <p:cTn id="36" dur="75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7" dur="75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tmplLst>
          <p:tmpl>
            <p:tnLst>
              <p:par>
                <p:cTn presetID="2" presetClass="entr" presetSubtype="4" decel="100000"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750" fill="hold"/>
                        <p:tgtEl>
                          <p:spTgt spid="27"/>
                        </p:tgtEl>
                        <p:attrNameLst>
                          <p:attrName>ppt_x</p:attrName>
                        </p:attrNameLst>
                      </p:cBhvr>
                      <p:tavLst>
                        <p:tav tm="0">
                          <p:val>
                            <p:strVal val="#ppt_x"/>
                          </p:val>
                        </p:tav>
                        <p:tav tm="100000">
                          <p:val>
                            <p:strVal val="#ppt_x"/>
                          </p:val>
                        </p:tav>
                      </p:tavLst>
                    </p:anim>
                    <p:anim calcmode="lin" valueType="num">
                      <p:cBhvr additive="base">
                        <p:cTn dur="750" fill="hold"/>
                        <p:tgtEl>
                          <p:spTgt spid="27"/>
                        </p:tgtEl>
                        <p:attrNameLst>
                          <p:attrName>ppt_y</p:attrName>
                        </p:attrNameLst>
                      </p:cBhvr>
                      <p:tavLst>
                        <p:tav tm="0">
                          <p:val>
                            <p:strVal val="1+#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8" grpId="0" animBg="1">
        <p:tmplLst>
          <p:tmpl>
            <p:tnLst>
              <p:par>
                <p:cTn presetID="22" presetClass="entr" presetSubtype="4" fill="hold" nodeType="withEffect">
                  <p:stCondLst>
                    <p:cond delay="500"/>
                  </p:st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P spid="3" grpId="0" animBg="1">
        <p:tmplLst>
          <p:tmpl>
            <p:tnLst>
              <p:par>
                <p:cTn presetID="2" presetClass="entr" presetSubtype="1"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750" fill="hold"/>
                        <p:tgtEl>
                          <p:spTgt spid="3"/>
                        </p:tgtEl>
                        <p:attrNameLst>
                          <p:attrName>ppt_x</p:attrName>
                        </p:attrNameLst>
                      </p:cBhvr>
                      <p:tavLst>
                        <p:tav tm="0">
                          <p:val>
                            <p:strVal val="#ppt_x"/>
                          </p:val>
                        </p:tav>
                        <p:tav tm="100000">
                          <p:val>
                            <p:strVal val="#ppt_x"/>
                          </p:val>
                        </p:tav>
                      </p:tavLst>
                    </p:anim>
                    <p:anim calcmode="lin" valueType="num">
                      <p:cBhvr additive="base">
                        <p:cTn dur="750" fill="hold"/>
                        <p:tgtEl>
                          <p:spTgt spid="3"/>
                        </p:tgtEl>
                        <p:attrNameLst>
                          <p:attrName>ppt_y</p:attrName>
                        </p:attrNameLst>
                      </p:cBhvr>
                      <p:tavLst>
                        <p:tav tm="0">
                          <p:val>
                            <p:strVal val="0-#ppt_h/2"/>
                          </p:val>
                        </p:tav>
                        <p:tav tm="100000">
                          <p:val>
                            <p:strVal val="#ppt_y"/>
                          </p:val>
                        </p:tav>
                      </p:tavLst>
                    </p:anim>
                  </p:childTnLst>
                </p:cTn>
              </p:par>
            </p:tnLst>
          </p:tmpl>
        </p:tmplLst>
      </p:bldP>
      <p:bldP spid="29" grpId="0" animBg="1">
        <p:tmplLst>
          <p:tmpl>
            <p:tnLst>
              <p:par>
                <p:cTn presetID="22" presetClass="entr" presetSubtype="2" fill="hold" nodeType="withEffect">
                  <p:stCondLst>
                    <p:cond delay="75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22" grpId="0" animBg="1">
        <p:tmplLst>
          <p:tmpl>
            <p:tnLst>
              <p:par>
                <p:cTn presetID="2" presetClass="entr" presetSubtype="4" decel="100000" fill="hold" nodeType="withEffect">
                  <p:stCondLst>
                    <p:cond delay="50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750" fill="hold"/>
                        <p:tgtEl>
                          <p:spTgt spid="22"/>
                        </p:tgtEl>
                        <p:attrNameLst>
                          <p:attrName>ppt_x</p:attrName>
                        </p:attrNameLst>
                      </p:cBhvr>
                      <p:tavLst>
                        <p:tav tm="0">
                          <p:val>
                            <p:strVal val="#ppt_x"/>
                          </p:val>
                        </p:tav>
                        <p:tav tm="100000">
                          <p:val>
                            <p:strVal val="#ppt_x"/>
                          </p:val>
                        </p:tav>
                      </p:tavLst>
                    </p:anim>
                    <p:anim calcmode="lin" valueType="num">
                      <p:cBhvr additive="base">
                        <p:cTn dur="750" fill="hold"/>
                        <p:tgtEl>
                          <p:spTgt spid="22"/>
                        </p:tgtEl>
                        <p:attrNameLst>
                          <p:attrName>ppt_y</p:attrName>
                        </p:attrNameLst>
                      </p:cBhvr>
                      <p:tavLst>
                        <p:tav tm="0">
                          <p:val>
                            <p:strVal val="1+#ppt_h/2"/>
                          </p:val>
                        </p:tav>
                        <p:tav tm="100000">
                          <p:val>
                            <p:strVal val="#ppt_y"/>
                          </p:val>
                        </p:tav>
                      </p:tavLst>
                    </p:anim>
                  </p:childTnLst>
                </p:cTn>
              </p:par>
            </p:tnLst>
          </p:tmpl>
        </p:tmplLst>
      </p:bldP>
      <p:bldP spid="31" grpId="0" build="p">
        <p:tmplLst>
          <p:tmpl lvl="1">
            <p:tnLst>
              <p:par>
                <p:cTn presetID="2" presetClass="entr" presetSubtype="9" decel="100000" fill="hold" nodeType="withEffect">
                  <p:stCondLst>
                    <p:cond delay="500"/>
                  </p:stCondLst>
                  <p:iterate type="wd">
                    <p:tmPct val="10000"/>
                  </p:iterate>
                  <p:childTnLst>
                    <p:set>
                      <p:cBhvr>
                        <p:cTn dur="1" fill="hold">
                          <p:stCondLst>
                            <p:cond delay="0"/>
                          </p:stCondLst>
                        </p:cTn>
                        <p:tgtEl>
                          <p:spTgt spid="31"/>
                        </p:tgtEl>
                        <p:attrNameLst>
                          <p:attrName>style.visibility</p:attrName>
                        </p:attrNameLst>
                      </p:cBhvr>
                      <p:to>
                        <p:strVal val="visible"/>
                      </p:to>
                    </p:set>
                    <p:anim calcmode="lin" valueType="num">
                      <p:cBhvr additive="base">
                        <p:cTn dur="1250" fill="hold"/>
                        <p:tgtEl>
                          <p:spTgt spid="31"/>
                        </p:tgtEl>
                        <p:attrNameLst>
                          <p:attrName>ppt_x</p:attrName>
                        </p:attrNameLst>
                      </p:cBhvr>
                      <p:tavLst>
                        <p:tav tm="0">
                          <p:val>
                            <p:strVal val="0-#ppt_w/2"/>
                          </p:val>
                        </p:tav>
                        <p:tav tm="100000">
                          <p:val>
                            <p:strVal val="#ppt_x"/>
                          </p:val>
                        </p:tav>
                      </p:tavLst>
                    </p:anim>
                    <p:anim calcmode="lin" valueType="num">
                      <p:cBhvr additive="base">
                        <p:cTn dur="1250" fill="hold"/>
                        <p:tgtEl>
                          <p:spTgt spid="31"/>
                        </p:tgtEl>
                        <p:attrNameLst>
                          <p:attrName>ppt_y</p:attrName>
                        </p:attrNameLst>
                      </p:cBhvr>
                      <p:tavLst>
                        <p:tav tm="0">
                          <p:val>
                            <p:strVal val="0-#ppt_h/2"/>
                          </p:val>
                        </p:tav>
                        <p:tav tm="100000">
                          <p:val>
                            <p:strVal val="#ppt_y"/>
                          </p:val>
                        </p:tav>
                      </p:tavLst>
                    </p:anim>
                  </p:childTnLst>
                </p:cTn>
              </p:par>
            </p:tnLst>
          </p:tmpl>
        </p:tmplLst>
      </p:bldP>
      <p:bldP spid="32" grpId="0" build="p">
        <p:tmplLst>
          <p:tmpl lvl="1">
            <p:tnLst>
              <p:par>
                <p:cTn presetID="2" presetClass="entr" presetSubtype="12" decel="100000" fill="hold" nodeType="withEffect">
                  <p:stCondLst>
                    <p:cond delay="100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750" fill="hold"/>
                        <p:tgtEl>
                          <p:spTgt spid="32"/>
                        </p:tgtEl>
                        <p:attrNameLst>
                          <p:attrName>ppt_x</p:attrName>
                        </p:attrNameLst>
                      </p:cBhvr>
                      <p:tavLst>
                        <p:tav tm="0">
                          <p:val>
                            <p:strVal val="0-#ppt_w/2"/>
                          </p:val>
                        </p:tav>
                        <p:tav tm="100000">
                          <p:val>
                            <p:strVal val="#ppt_x"/>
                          </p:val>
                        </p:tav>
                      </p:tavLst>
                    </p:anim>
                    <p:anim calcmode="lin" valueType="num">
                      <p:cBhvr additive="base">
                        <p:cTn dur="750" fill="hold"/>
                        <p:tgtEl>
                          <p:spTgt spid="32"/>
                        </p:tgtEl>
                        <p:attrNameLst>
                          <p:attrName>ppt_y</p:attrName>
                        </p:attrNameLst>
                      </p:cBhvr>
                      <p:tavLst>
                        <p:tav tm="0">
                          <p:val>
                            <p:strVal val="1+#ppt_h/2"/>
                          </p:val>
                        </p:tav>
                        <p:tav tm="100000">
                          <p:val>
                            <p:strVal val="#ppt_y"/>
                          </p:val>
                        </p:tav>
                      </p:tavLst>
                    </p:anim>
                  </p:childTnLst>
                </p:cTn>
              </p:par>
            </p:tnLst>
          </p:tmpl>
        </p:tmplLst>
      </p:bldP>
      <p:bldP spid="30" grpId="0"/>
    </p:bldLst>
  </p:timing>
</p:sldLayout>
</file>

<file path=ppt/slideLayouts/slideLayout113.xml><?xml version="1.0" encoding="utf-8"?>
<p:sldLayout xmlns:a="http://schemas.openxmlformats.org/drawingml/2006/main" xmlns:r="http://schemas.openxmlformats.org/officeDocument/2006/relationships" xmlns:p="http://schemas.openxmlformats.org/presentationml/2006/main" preserve="1" userDrawn="1">
  <p:cSld name="Section Break - Lef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961815" y="0"/>
            <a:ext cx="7182191" cy="6858000"/>
          </a:xfrm>
          <a:prstGeom prst="rect">
            <a:avLst/>
          </a:prstGeom>
          <a:noFill/>
        </p:spPr>
        <p:txBody>
          <a:bodyPr lIns="51189" tIns="25595" rIns="51189" bIns="25595"/>
          <a:lstStyle>
            <a:lvl1pPr>
              <a:defRPr/>
            </a:lvl1pPr>
          </a:lstStyle>
          <a:p>
            <a:r>
              <a:rPr kumimoji="1" lang="en-US" altLang="ja-JP"/>
              <a:t>                                                              </a:t>
            </a:r>
            <a:endParaRPr kumimoji="1" lang="ja-JP" altLang="en-US"/>
          </a:p>
        </p:txBody>
      </p:sp>
      <p:sp>
        <p:nvSpPr>
          <p:cNvPr id="8" name="テキスト プレースホルダー 6"/>
          <p:cNvSpPr>
            <a:spLocks noGrp="1"/>
          </p:cNvSpPr>
          <p:nvPr>
            <p:ph type="body" sz="quarter" idx="11" hasCustomPrompt="1"/>
          </p:nvPr>
        </p:nvSpPr>
        <p:spPr>
          <a:xfrm flipV="1">
            <a:off x="10"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algn="l"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9" name="テキスト プレースホルダー 24"/>
          <p:cNvSpPr>
            <a:spLocks noGrp="1"/>
          </p:cNvSpPr>
          <p:nvPr>
            <p:ph type="body" sz="quarter" idx="19" hasCustomPrompt="1"/>
          </p:nvPr>
        </p:nvSpPr>
        <p:spPr>
          <a:xfrm rot="17280000" flipV="1">
            <a:off x="-3138180" y="3437999"/>
            <a:ext cx="12194117" cy="17997"/>
          </a:xfrm>
          <a:prstGeom prst="rect">
            <a:avLst/>
          </a:prstGeom>
          <a:blipFill>
            <a:blip r:embed="rId3"/>
            <a:stretch>
              <a:fillRect/>
            </a:stretch>
          </a:blipFill>
        </p:spPr>
        <p:txBody>
          <a:bodyPr lIns="51189" tIns="25595" rIns="51189" bIns="25595"/>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384563" y="222547"/>
            <a:ext cx="1001312" cy="1635276"/>
          </a:xfrm>
          <a:prstGeom prst="rect">
            <a:avLst/>
          </a:prstGeom>
        </p:spPr>
        <p:txBody>
          <a:bodyPr wrap="none" lIns="20154" tIns="20154" rIns="20154" bIns="20154" anchor="b">
            <a:noAutofit/>
          </a:bodyPr>
          <a:lstStyle>
            <a:lvl1pPr algn="l">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370051" y="1668690"/>
            <a:ext cx="3199844" cy="1162199"/>
          </a:xfrm>
          <a:prstGeom prst="rect">
            <a:avLst/>
          </a:prstGeom>
        </p:spPr>
        <p:txBody>
          <a:bodyPr lIns="51189" tIns="25595" rIns="51189" bIns="25595" anchor="t">
            <a:noAutofit/>
          </a:bodyPr>
          <a:lstStyle>
            <a:lvl1pPr algn="l">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p>
          <a:p>
            <a:pPr lvl="0"/>
            <a:endParaRPr kumimoji="1" lang="ja-JP" altLang="en-US" dirty="0"/>
          </a:p>
        </p:txBody>
      </p:sp>
    </p:spTree>
    <p:extLst>
      <p:ext uri="{BB962C8B-B14F-4D97-AF65-F5344CB8AC3E}">
        <p14:creationId xmlns:p14="http://schemas.microsoft.com/office/powerpoint/2010/main" val="1715947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750" fill="hold"/>
                                        <p:tgtEl>
                                          <p:spTgt spid="8"/>
                                        </p:tgtEl>
                                        <p:attrNameLst>
                                          <p:attrName>ppt_x</p:attrName>
                                        </p:attrNameLst>
                                      </p:cBhvr>
                                      <p:tavLst>
                                        <p:tav tm="0">
                                          <p:val>
                                            <p:strVal val="0-#ppt_w/2"/>
                                          </p:val>
                                        </p:tav>
                                        <p:tav tm="100000">
                                          <p:val>
                                            <p:strVal val="#ppt_x"/>
                                          </p:val>
                                        </p:tav>
                                      </p:tavLst>
                                    </p:anim>
                                    <p:anim calcmode="lin" valueType="num">
                                      <p:cBhvr additive="base">
                                        <p:cTn id="8" dur="750" fill="hold"/>
                                        <p:tgtEl>
                                          <p:spTgt spid="8"/>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wipe(up)">
                                      <p:cBhvr>
                                        <p:cTn id="11" dur="750"/>
                                        <p:tgtEl>
                                          <p:spTgt spid="9"/>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8"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8" grpId="0" animBg="1">
        <p:tmplLst>
          <p:tmpl>
            <p:tnLst>
              <p:par>
                <p:cTn presetID="2" presetClass="entr" presetSubtype="8" decel="10000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0-#ppt_w/2"/>
                          </p:val>
                        </p:tav>
                        <p:tav tm="100000">
                          <p:val>
                            <p:strVal val="#ppt_x"/>
                          </p:val>
                        </p:tav>
                      </p:tavLst>
                    </p:anim>
                    <p:anim calcmode="lin" valueType="num">
                      <p:cBhvr additive="base">
                        <p:cTn dur="750" fill="hold"/>
                        <p:tgtEl>
                          <p:spTgt spid="8"/>
                        </p:tgtEl>
                        <p:attrNameLst>
                          <p:attrName>ppt_y</p:attrName>
                        </p:attrNameLst>
                      </p:cBhvr>
                      <p:tavLst>
                        <p:tav tm="0">
                          <p:val>
                            <p:strVal val="#ppt_y"/>
                          </p:val>
                        </p:tav>
                        <p:tav tm="100000">
                          <p:val>
                            <p:strVal val="#ppt_y"/>
                          </p:val>
                        </p:tav>
                      </p:tavLst>
                    </p:anim>
                  </p:childTnLst>
                </p:cTn>
              </p:par>
            </p:tnLst>
          </p:tmpl>
        </p:tmplLst>
      </p:bldP>
      <p:bldP spid="9" grpId="0" animBg="1">
        <p:tmplLst>
          <p:tmpl>
            <p:tnLst>
              <p:par>
                <p:cTn presetID="22" presetClass="entr" presetSubtype="1"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Effect transition="in" filter="wipe(up)">
                      <p:cBhvr>
                        <p:cTn dur="750"/>
                        <p:tgtEl>
                          <p:spTgt spid="9"/>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0-#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14.xml><?xml version="1.0" encoding="utf-8"?>
<p:sldLayout xmlns:a="http://schemas.openxmlformats.org/drawingml/2006/main" xmlns:r="http://schemas.openxmlformats.org/officeDocument/2006/relationships" xmlns:p="http://schemas.openxmlformats.org/presentationml/2006/main" preserve="1" userDrawn="1">
  <p:cSld name="Section Break - Righ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8" y="0"/>
            <a:ext cx="7182191" cy="6858000"/>
          </a:xfrm>
          <a:prstGeom prst="rect">
            <a:avLst/>
          </a:prstGeom>
          <a:noFill/>
        </p:spPr>
        <p:txBody>
          <a:bodyPr lIns="51189" tIns="25595" rIns="51189" bIns="25595"/>
          <a:lstStyle>
            <a:lvl1pPr>
              <a:defRPr/>
            </a:lvl1pPr>
          </a:lstStyle>
          <a:p>
            <a:r>
              <a:rPr kumimoji="1" lang="en-US" altLang="ja-JP"/>
              <a:t>                                                              </a:t>
            </a:r>
            <a:endParaRPr kumimoji="1" lang="ja-JP" altLang="en-US"/>
          </a:p>
        </p:txBody>
      </p:sp>
      <p:sp>
        <p:nvSpPr>
          <p:cNvPr id="7" name="テキスト プレースホルダー 6"/>
          <p:cNvSpPr>
            <a:spLocks noGrp="1"/>
          </p:cNvSpPr>
          <p:nvPr>
            <p:ph type="body" sz="quarter" idx="22" hasCustomPrompt="1"/>
          </p:nvPr>
        </p:nvSpPr>
        <p:spPr>
          <a:xfrm flipH="1" flipV="1">
            <a:off x="5276848"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dir="10800000" algn="r" rotWithShape="0">
              <a:prstClr val="black">
                <a:alpha val="40000"/>
              </a:prstClr>
            </a:outerShdw>
          </a:effectLst>
        </p:spPr>
        <p:txBody>
          <a:bodyPr lIns="51189" tIns="25595" rIns="51189" bIns="25595"/>
          <a:lstStyle/>
          <a:p>
            <a:pPr lvl="0"/>
            <a:r>
              <a:rPr kumimoji="1" lang="en-US" altLang="ja-JP" dirty="0"/>
              <a:t> </a:t>
            </a:r>
            <a:endParaRPr kumimoji="1" lang="ja-JP" altLang="en-US" dirty="0"/>
          </a:p>
        </p:txBody>
      </p:sp>
      <p:sp>
        <p:nvSpPr>
          <p:cNvPr id="11" name="テキスト プレースホルダー 24"/>
          <p:cNvSpPr>
            <a:spLocks noGrp="1"/>
          </p:cNvSpPr>
          <p:nvPr>
            <p:ph type="body" sz="quarter" idx="23" hasCustomPrompt="1"/>
          </p:nvPr>
        </p:nvSpPr>
        <p:spPr>
          <a:xfrm rot="4320000" flipH="1" flipV="1">
            <a:off x="114274" y="3437999"/>
            <a:ext cx="12194117" cy="17997"/>
          </a:xfrm>
          <a:prstGeom prst="rect">
            <a:avLst/>
          </a:prstGeom>
          <a:blipFill>
            <a:blip r:embed="rId3"/>
            <a:stretch>
              <a:fillRect/>
            </a:stretch>
          </a:blipFill>
        </p:spPr>
        <p:txBody>
          <a:bodyPr lIns="51189" tIns="25595" rIns="51189" bIns="25595"/>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7761112" y="222547"/>
            <a:ext cx="1001312" cy="1635276"/>
          </a:xfrm>
          <a:prstGeom prst="rect">
            <a:avLst/>
          </a:prstGeom>
        </p:spPr>
        <p:txBody>
          <a:bodyPr wrap="none" lIns="20154" tIns="20154" rIns="20154" bIns="20154" anchor="b">
            <a:noAutofit/>
          </a:bodyPr>
          <a:lstStyle>
            <a:lvl1pPr algn="r">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5567451" y="1668684"/>
            <a:ext cx="3199844" cy="1195603"/>
          </a:xfrm>
          <a:prstGeom prst="rect">
            <a:avLst/>
          </a:prstGeom>
        </p:spPr>
        <p:txBody>
          <a:bodyPr lIns="51189" tIns="25595" rIns="51189" bIns="25595" anchor="t">
            <a:noAutofit/>
          </a:bodyPr>
          <a:lstStyle>
            <a:lvl1pPr algn="r">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endParaRPr kumimoji="1" lang="ja-JP" altLang="en-US" dirty="0"/>
          </a:p>
        </p:txBody>
      </p:sp>
    </p:spTree>
    <p:extLst>
      <p:ext uri="{BB962C8B-B14F-4D97-AF65-F5344CB8AC3E}">
        <p14:creationId xmlns:p14="http://schemas.microsoft.com/office/powerpoint/2010/main" val="248777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750"/>
                                        <p:tgtEl>
                                          <p:spTgt spid="11"/>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7" grpId="0" animBg="1">
        <p:tmplLst>
          <p:tmpl>
            <p:tnLst>
              <p:par>
                <p:cTn presetID="2" presetClass="entr" presetSubtype="2"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750" fill="hold"/>
                        <p:tgtEl>
                          <p:spTgt spid="7"/>
                        </p:tgtEl>
                        <p:attrNameLst>
                          <p:attrName>ppt_x</p:attrName>
                        </p:attrNameLst>
                      </p:cBhvr>
                      <p:tavLst>
                        <p:tav tm="0">
                          <p:val>
                            <p:strVal val="1+#ppt_w/2"/>
                          </p:val>
                        </p:tav>
                        <p:tav tm="100000">
                          <p:val>
                            <p:strVal val="#ppt_x"/>
                          </p:val>
                        </p:tav>
                      </p:tavLst>
                    </p:anim>
                    <p:anim calcmode="lin" valueType="num">
                      <p:cBhvr additive="base">
                        <p:cTn dur="750" fill="hold"/>
                        <p:tgtEl>
                          <p:spTgt spid="7"/>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2" presetClass="entr" presetSubtype="1"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Effect transition="in" filter="wipe(up)">
                      <p:cBhvr>
                        <p:cTn dur="750"/>
                        <p:tgtEl>
                          <p:spTgt spid="11"/>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2"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15.xml><?xml version="1.0" encoding="utf-8"?>
<p:sldLayout xmlns:a="http://schemas.openxmlformats.org/drawingml/2006/main" xmlns:r="http://schemas.openxmlformats.org/officeDocument/2006/relationships" xmlns:p="http://schemas.openxmlformats.org/presentationml/2006/main" preserve="1" userDrawn="1">
  <p:cSld name="Profile 1">
    <p:spTree>
      <p:nvGrpSpPr>
        <p:cNvPr id="1" name=""/>
        <p:cNvGrpSpPr/>
        <p:nvPr/>
      </p:nvGrpSpPr>
      <p:grpSpPr>
        <a:xfrm>
          <a:off x="0" y="0"/>
          <a:ext cx="0" cy="0"/>
          <a:chOff x="0" y="0"/>
          <a:chExt cx="0" cy="0"/>
        </a:xfrm>
      </p:grpSpPr>
      <p:sp>
        <p:nvSpPr>
          <p:cNvPr id="38" name="正方形/長方形 37"/>
          <p:cNvSpPr/>
          <p:nvPr userDrawn="1"/>
        </p:nvSpPr>
        <p:spPr>
          <a:xfrm>
            <a:off x="-14509" y="5861637"/>
            <a:ext cx="9178407" cy="101512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2" name="正方形/長方形 21"/>
          <p:cNvSpPr/>
          <p:nvPr userDrawn="1"/>
        </p:nvSpPr>
        <p:spPr>
          <a:xfrm>
            <a:off x="-14509" y="1602470"/>
            <a:ext cx="9178407" cy="1732039"/>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9" name="直線コネクタ 8"/>
          <p:cNvCxnSpPr/>
          <p:nvPr userDrawn="1"/>
        </p:nvCxnSpPr>
        <p:spPr>
          <a:xfrm>
            <a:off x="0" y="324742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テキスト プレースホルダー 5"/>
          <p:cNvSpPr>
            <a:spLocks noGrp="1"/>
          </p:cNvSpPr>
          <p:nvPr>
            <p:ph type="body" sz="quarter" idx="21" hasCustomPrompt="1"/>
          </p:nvPr>
        </p:nvSpPr>
        <p:spPr>
          <a:xfrm>
            <a:off x="4129397" y="1799779"/>
            <a:ext cx="4744555" cy="935647"/>
          </a:xfrm>
          <a:prstGeom prst="rect">
            <a:avLst/>
          </a:prstGeom>
          <a:noFill/>
        </p:spPr>
        <p:txBody>
          <a:bodyPr lIns="51189" tIns="25595" rIns="51189" bIns="25595" anchor="b">
            <a:noAutofit/>
          </a:bodyPr>
          <a:lstStyle>
            <a:lvl1pPr algn="l">
              <a:lnSpc>
                <a:spcPct val="100000"/>
              </a:lnSpc>
              <a:spcBef>
                <a:spcPts val="0"/>
              </a:spcBef>
              <a:defRPr sz="4500" i="0" baseline="0">
                <a:blipFill dpi="0" rotWithShape="1">
                  <a:blip r:embed="rId4"/>
                  <a:srcRect/>
                  <a:tile tx="0" ty="0" sx="100000" sy="100000" flip="none" algn="tl"/>
                </a:blipFill>
                <a:effectLst>
                  <a:innerShdw blurRad="114300">
                    <a:prstClr val="black"/>
                  </a:innerShdw>
                </a:effectLst>
                <a:latin typeface="+mj-lt"/>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13" hasCustomPrompt="1"/>
          </p:nvPr>
        </p:nvSpPr>
        <p:spPr>
          <a:xfrm>
            <a:off x="4135855" y="2580608"/>
            <a:ext cx="4738093" cy="618437"/>
          </a:xfrm>
          <a:prstGeom prst="rect">
            <a:avLst/>
          </a:prstGeom>
        </p:spPr>
        <p:txBody>
          <a:bodyPr lIns="51189" tIns="25595" rIns="51189" bIns="25595" anchor="t">
            <a:noAutofit/>
          </a:bodyPr>
          <a:lstStyle>
            <a:lvl1pPr algn="l">
              <a:lnSpc>
                <a:spcPct val="100000"/>
              </a:lnSpc>
              <a:spcBef>
                <a:spcPts val="0"/>
              </a:spcBef>
              <a:defRPr sz="22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25" name="直線コネクタ 24"/>
          <p:cNvCxnSpPr/>
          <p:nvPr userDrawn="1"/>
        </p:nvCxnSpPr>
        <p:spPr>
          <a:xfrm>
            <a:off x="0" y="1713752"/>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 name="円/楕円 17"/>
          <p:cNvSpPr/>
          <p:nvPr userDrawn="1"/>
        </p:nvSpPr>
        <p:spPr>
          <a:xfrm>
            <a:off x="819463" y="845855"/>
            <a:ext cx="3035263" cy="4047719"/>
          </a:xfrm>
          <a:prstGeom prst="ellipse">
            <a:avLst/>
          </a:prstGeom>
          <a:blipFill dpi="0" rotWithShape="1">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9" name="円/楕円 18"/>
          <p:cNvSpPr/>
          <p:nvPr userDrawn="1"/>
        </p:nvSpPr>
        <p:spPr>
          <a:xfrm>
            <a:off x="909902" y="966468"/>
            <a:ext cx="2854372" cy="38064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1" name="図プレースホルダー 5"/>
          <p:cNvSpPr>
            <a:spLocks noGrp="1"/>
          </p:cNvSpPr>
          <p:nvPr>
            <p:ph type="pic" sz="quarter" idx="14" hasCustomPrompt="1"/>
          </p:nvPr>
        </p:nvSpPr>
        <p:spPr>
          <a:xfrm>
            <a:off x="964575" y="1039378"/>
            <a:ext cx="2745028" cy="3660673"/>
          </a:xfrm>
          <a:prstGeom prst="ellipse">
            <a:avLst/>
          </a:prstGeom>
          <a:effectLst>
            <a:innerShdw blurRad="114300">
              <a:prstClr val="black"/>
            </a:innerShdw>
          </a:effectLst>
        </p:spPr>
        <p:txBody>
          <a:bodyPr lIns="51189" tIns="25595" rIns="51189" bIns="25595">
            <a:normAutofit/>
          </a:bodyPr>
          <a:lstStyle>
            <a:lvl1pPr>
              <a:defRPr sz="1100" baseline="0">
                <a:solidFill>
                  <a:schemeClr val="bg2"/>
                </a:solidFill>
              </a:defRPr>
            </a:lvl1pPr>
          </a:lstStyle>
          <a:p>
            <a:r>
              <a:rPr kumimoji="1" lang="en-US" altLang="ja-JP"/>
              <a:t>Add an image</a:t>
            </a:r>
            <a:endParaRPr kumimoji="1" lang="ja-JP" altLang="en-US"/>
          </a:p>
        </p:txBody>
      </p:sp>
      <p:sp>
        <p:nvSpPr>
          <p:cNvPr id="26" name="テキスト プレースホルダー 5"/>
          <p:cNvSpPr>
            <a:spLocks noGrp="1"/>
          </p:cNvSpPr>
          <p:nvPr>
            <p:ph type="body" sz="quarter" idx="12" hasCustomPrompt="1"/>
          </p:nvPr>
        </p:nvSpPr>
        <p:spPr>
          <a:xfrm>
            <a:off x="4135853" y="3483687"/>
            <a:ext cx="4469625" cy="1615669"/>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9" name="図プレースホルダー 28"/>
          <p:cNvSpPr>
            <a:spLocks noGrp="1"/>
          </p:cNvSpPr>
          <p:nvPr>
            <p:ph type="pic" sz="quarter" idx="22" hasCustomPrompt="1"/>
          </p:nvPr>
        </p:nvSpPr>
        <p:spPr>
          <a:xfrm>
            <a:off x="1058653" y="6176443"/>
            <a:ext cx="304747" cy="406400"/>
          </a:xfrm>
          <a:prstGeom prst="rect">
            <a:avLst/>
          </a:prstGeom>
          <a:effectLst>
            <a:innerShdw blurRad="63500" dist="508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30" name="テキスト プレースホルダー 5"/>
          <p:cNvSpPr>
            <a:spLocks noGrp="1"/>
          </p:cNvSpPr>
          <p:nvPr>
            <p:ph type="body" sz="quarter" idx="23" hasCustomPrompt="1"/>
          </p:nvPr>
        </p:nvSpPr>
        <p:spPr>
          <a:xfrm>
            <a:off x="1378806" y="6156034"/>
            <a:ext cx="1811873" cy="447229"/>
          </a:xfrm>
          <a:prstGeom prst="rect">
            <a:avLst/>
          </a:prstGeom>
        </p:spPr>
        <p:txBody>
          <a:bodyPr lIns="51189" tIns="25595" rIns="51189" bIns="25595"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2" name="図プレースホルダー 28"/>
          <p:cNvSpPr>
            <a:spLocks noGrp="1"/>
          </p:cNvSpPr>
          <p:nvPr>
            <p:ph type="pic" sz="quarter" idx="24" hasCustomPrompt="1"/>
          </p:nvPr>
        </p:nvSpPr>
        <p:spPr>
          <a:xfrm>
            <a:off x="3690725" y="6176443"/>
            <a:ext cx="304747" cy="406400"/>
          </a:xfrm>
          <a:prstGeom prst="rect">
            <a:avLst/>
          </a:prstGeom>
          <a:effectLst>
            <a:innerShdw blurRad="63500" dist="508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33" name="テキスト プレースホルダー 5"/>
          <p:cNvSpPr>
            <a:spLocks noGrp="1"/>
          </p:cNvSpPr>
          <p:nvPr>
            <p:ph type="body" sz="quarter" idx="25" hasCustomPrompt="1"/>
          </p:nvPr>
        </p:nvSpPr>
        <p:spPr>
          <a:xfrm>
            <a:off x="4010878" y="6156034"/>
            <a:ext cx="1811873" cy="447229"/>
          </a:xfrm>
          <a:prstGeom prst="rect">
            <a:avLst/>
          </a:prstGeom>
        </p:spPr>
        <p:txBody>
          <a:bodyPr lIns="51189" tIns="25595" rIns="51189" bIns="25595"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5" name="図プレースホルダー 28"/>
          <p:cNvSpPr>
            <a:spLocks noGrp="1"/>
          </p:cNvSpPr>
          <p:nvPr>
            <p:ph type="pic" sz="quarter" idx="26" hasCustomPrompt="1"/>
          </p:nvPr>
        </p:nvSpPr>
        <p:spPr>
          <a:xfrm>
            <a:off x="6322796" y="6176443"/>
            <a:ext cx="304747" cy="406400"/>
          </a:xfrm>
          <a:prstGeom prst="rect">
            <a:avLst/>
          </a:prstGeom>
          <a:effectLst>
            <a:innerShdw blurRad="63500" dist="508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36" name="テキスト プレースホルダー 5"/>
          <p:cNvSpPr>
            <a:spLocks noGrp="1"/>
          </p:cNvSpPr>
          <p:nvPr>
            <p:ph type="body" sz="quarter" idx="27" hasCustomPrompt="1"/>
          </p:nvPr>
        </p:nvSpPr>
        <p:spPr>
          <a:xfrm>
            <a:off x="6642948" y="6156034"/>
            <a:ext cx="1811873" cy="447229"/>
          </a:xfrm>
          <a:prstGeom prst="rect">
            <a:avLst/>
          </a:prstGeom>
        </p:spPr>
        <p:txBody>
          <a:bodyPr lIns="51189" tIns="25595" rIns="51189" bIns="25595"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cxnSp>
        <p:nvCxnSpPr>
          <p:cNvPr id="39" name="直線コネクタ 38"/>
          <p:cNvCxnSpPr/>
          <p:nvPr userDrawn="1"/>
        </p:nvCxnSpPr>
        <p:spPr>
          <a:xfrm>
            <a:off x="19895" y="5968077"/>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テキスト プレースホルダー 5"/>
          <p:cNvSpPr>
            <a:spLocks noGrp="1"/>
          </p:cNvSpPr>
          <p:nvPr>
            <p:ph type="body" sz="quarter" idx="28" hasCustomPrompt="1"/>
          </p:nvPr>
        </p:nvSpPr>
        <p:spPr>
          <a:xfrm>
            <a:off x="4127893" y="774095"/>
            <a:ext cx="4738093" cy="828372"/>
          </a:xfrm>
          <a:prstGeom prst="rect">
            <a:avLst/>
          </a:prstGeom>
        </p:spPr>
        <p:txBody>
          <a:bodyPr lIns="51189" tIns="25595" rIns="51189" bIns="25595" anchor="b">
            <a:noAutofit/>
          </a:bodyPr>
          <a:lstStyle>
            <a:lvl1pPr algn="l">
              <a:lnSpc>
                <a:spcPct val="100000"/>
              </a:lnSpc>
              <a:spcBef>
                <a:spcPts val="0"/>
              </a:spcBef>
              <a:defRPr sz="37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grpSp>
        <p:nvGrpSpPr>
          <p:cNvPr id="24" name="グループ化 23"/>
          <p:cNvGrpSpPr/>
          <p:nvPr userDrawn="1"/>
        </p:nvGrpSpPr>
        <p:grpSpPr>
          <a:xfrm>
            <a:off x="8387761" y="226118"/>
            <a:ext cx="575232" cy="767111"/>
            <a:chOff x="7418859" y="2569953"/>
            <a:chExt cx="934639" cy="934639"/>
          </a:xfrm>
        </p:grpSpPr>
        <p:sp>
          <p:nvSpPr>
            <p:cNvPr id="28" name="涙形 27"/>
            <p:cNvSpPr/>
            <p:nvPr/>
          </p:nvSpPr>
          <p:spPr>
            <a:xfrm>
              <a:off x="7418859" y="2569953"/>
              <a:ext cx="934639" cy="934639"/>
            </a:xfrm>
            <a:prstGeom prst="teardrop">
              <a:avLst/>
            </a:prstGeom>
            <a:blipFill>
              <a:blip r:embed="rId4"/>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涙形 36"/>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371569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additive="base">
                                        <p:cTn id="16" dur="500" fill="hold"/>
                                        <p:tgtEl>
                                          <p:spTgt spid="18"/>
                                        </p:tgtEl>
                                        <p:attrNameLst>
                                          <p:attrName>ppt_x</p:attrName>
                                        </p:attrNameLst>
                                      </p:cBhvr>
                                      <p:tavLst>
                                        <p:tav tm="0">
                                          <p:val>
                                            <p:strVal val="#ppt_x"/>
                                          </p:val>
                                        </p:tav>
                                        <p:tav tm="100000">
                                          <p:val>
                                            <p:strVal val="#ppt_x"/>
                                          </p:val>
                                        </p:tav>
                                      </p:tavLst>
                                    </p:anim>
                                    <p:anim calcmode="lin" valueType="num">
                                      <p:cBhvr additive="base">
                                        <p:cTn id="17" dur="500" fill="hold"/>
                                        <p:tgtEl>
                                          <p:spTgt spid="18"/>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heel(1)">
                                      <p:cBhvr>
                                        <p:cTn id="21" dur="10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1000"/>
                                        <p:tgtEl>
                                          <p:spTgt spid="21"/>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23">
                                            <p:txEl>
                                              <p:pRg st="0" end="0"/>
                                            </p:txEl>
                                          </p:spTgt>
                                        </p:tgtEl>
                                        <p:attrNameLst>
                                          <p:attrName>style.visibility</p:attrName>
                                        </p:attrNameLst>
                                      </p:cBhvr>
                                      <p:to>
                                        <p:strVal val="visible"/>
                                      </p:to>
                                    </p:set>
                                    <p:anim calcmode="lin" valueType="num">
                                      <p:cBhvr additive="base">
                                        <p:cTn id="28"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9" dur="1000" fill="hold"/>
                                        <p:tgtEl>
                                          <p:spTgt spid="23">
                                            <p:txEl>
                                              <p:pRg st="0" end="0"/>
                                            </p:txEl>
                                          </p:spTgt>
                                        </p:tgtEl>
                                        <p:attrNameLst>
                                          <p:attrName>ppt_y</p:attrName>
                                        </p:attrNameLst>
                                      </p:cBhvr>
                                      <p:tavLst>
                                        <p:tav tm="0">
                                          <p:val>
                                            <p:strVal val="0-#ppt_h/2"/>
                                          </p:val>
                                        </p:tav>
                                        <p:tav tm="100000">
                                          <p:val>
                                            <p:strVal val="#ppt_y"/>
                                          </p:val>
                                        </p:tav>
                                      </p:tavLst>
                                    </p:anim>
                                  </p:childTnLst>
                                </p:cTn>
                              </p:par>
                            </p:childTnLst>
                          </p:cTn>
                        </p:par>
                        <p:par>
                          <p:cTn id="30" fill="hold">
                            <p:stCondLst>
                              <p:cond delay="3100"/>
                            </p:stCondLst>
                            <p:childTnLst>
                              <p:par>
                                <p:cTn id="31" presetID="16" presetClass="entr" presetSubtype="37"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barn(outVertical)">
                                      <p:cBhvr>
                                        <p:cTn id="33" dur="500"/>
                                        <p:tgtEl>
                                          <p:spTgt spid="22"/>
                                        </p:tgtEl>
                                      </p:cBhvr>
                                    </p:animEffect>
                                  </p:childTnLst>
                                </p:cTn>
                              </p:par>
                              <p:par>
                                <p:cTn id="34" presetID="22" presetClass="entr" presetSubtype="8" fill="hold" nodeType="withEffect">
                                  <p:stCondLst>
                                    <p:cond delay="25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par>
                                <p:cTn id="37" presetID="22" presetClass="entr" presetSubtype="2" fill="hold" nodeType="withEffect">
                                  <p:stCondLst>
                                    <p:cond delay="250"/>
                                  </p:stCondLst>
                                  <p:childTnLst>
                                    <p:set>
                                      <p:cBhvr>
                                        <p:cTn id="38" dur="1" fill="hold">
                                          <p:stCondLst>
                                            <p:cond delay="0"/>
                                          </p:stCondLst>
                                        </p:cTn>
                                        <p:tgtEl>
                                          <p:spTgt spid="25"/>
                                        </p:tgtEl>
                                        <p:attrNameLst>
                                          <p:attrName>style.visibility</p:attrName>
                                        </p:attrNameLst>
                                      </p:cBhvr>
                                      <p:to>
                                        <p:strVal val="visible"/>
                                      </p:to>
                                    </p:set>
                                    <p:animEffect transition="in" filter="wipe(right)">
                                      <p:cBhvr>
                                        <p:cTn id="39" dur="500"/>
                                        <p:tgtEl>
                                          <p:spTgt spid="25"/>
                                        </p:tgtEl>
                                      </p:cBhvr>
                                    </p:animEffect>
                                  </p:childTnLst>
                                </p:cTn>
                              </p:par>
                            </p:childTnLst>
                          </p:cTn>
                        </p:par>
                        <p:par>
                          <p:cTn id="40" fill="hold">
                            <p:stCondLst>
                              <p:cond delay="3850"/>
                            </p:stCondLst>
                            <p:childTnLst>
                              <p:par>
                                <p:cTn id="41" presetID="2" presetClass="entr" presetSubtype="2" decel="100000" fill="hold" grpId="0" nodeType="afterEffect">
                                  <p:stCondLst>
                                    <p:cond delay="0"/>
                                  </p:stCondLst>
                                  <p:iterate type="wd">
                                    <p:tmPct val="10000"/>
                                  </p:iterate>
                                  <p:childTnLst>
                                    <p:set>
                                      <p:cBhvr>
                                        <p:cTn id="42" dur="1" fill="hold">
                                          <p:stCondLst>
                                            <p:cond delay="0"/>
                                          </p:stCondLst>
                                        </p:cTn>
                                        <p:tgtEl>
                                          <p:spTgt spid="15">
                                            <p:txEl>
                                              <p:pRg st="0" end="0"/>
                                            </p:txEl>
                                          </p:spTgt>
                                        </p:tgtEl>
                                        <p:attrNameLst>
                                          <p:attrName>style.visibility</p:attrName>
                                        </p:attrNameLst>
                                      </p:cBhvr>
                                      <p:to>
                                        <p:strVal val="visible"/>
                                      </p:to>
                                    </p:set>
                                    <p:anim calcmode="lin" valueType="num">
                                      <p:cBhvr additive="base">
                                        <p:cTn id="43" dur="75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4" dur="75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45" fill="hold">
                            <p:stCondLst>
                              <p:cond delay="4675"/>
                            </p:stCondLst>
                            <p:childTnLst>
                              <p:par>
                                <p:cTn id="46" presetID="22" presetClass="entr" presetSubtype="8" fill="hold" grpId="0" nodeType="afterEffect">
                                  <p:stCondLst>
                                    <p:cond delay="0"/>
                                  </p:stCondLst>
                                  <p:childTnLst>
                                    <p:set>
                                      <p:cBhvr>
                                        <p:cTn id="47" dur="1" fill="hold">
                                          <p:stCondLst>
                                            <p:cond delay="0"/>
                                          </p:stCondLst>
                                        </p:cTn>
                                        <p:tgtEl>
                                          <p:spTgt spid="20">
                                            <p:txEl>
                                              <p:pRg st="0" end="0"/>
                                            </p:txEl>
                                          </p:spTgt>
                                        </p:tgtEl>
                                        <p:attrNameLst>
                                          <p:attrName>style.visibility</p:attrName>
                                        </p:attrNameLst>
                                      </p:cBhvr>
                                      <p:to>
                                        <p:strVal val="visible"/>
                                      </p:to>
                                    </p:set>
                                    <p:animEffect transition="in" filter="wipe(left)">
                                      <p:cBhvr>
                                        <p:cTn id="48" dur="500"/>
                                        <p:tgtEl>
                                          <p:spTgt spid="20">
                                            <p:txEl>
                                              <p:pRg st="0" end="0"/>
                                            </p:txEl>
                                          </p:spTgt>
                                        </p:tgtEl>
                                      </p:cBhvr>
                                    </p:animEffect>
                                  </p:childTnLst>
                                </p:cTn>
                              </p:par>
                            </p:childTnLst>
                          </p:cTn>
                        </p:par>
                        <p:par>
                          <p:cTn id="49" fill="hold">
                            <p:stCondLst>
                              <p:cond delay="5175"/>
                            </p:stCondLst>
                            <p:childTnLst>
                              <p:par>
                                <p:cTn id="50" presetID="10" presetClass="entr" presetSubtype="0" fill="hold" grpId="0" nodeType="afterEffect">
                                  <p:stCondLst>
                                    <p:cond delay="250"/>
                                  </p:stCondLst>
                                  <p:childTnLst>
                                    <p:set>
                                      <p:cBhvr>
                                        <p:cTn id="51" dur="1" fill="hold">
                                          <p:stCondLst>
                                            <p:cond delay="0"/>
                                          </p:stCondLst>
                                        </p:cTn>
                                        <p:tgtEl>
                                          <p:spTgt spid="26">
                                            <p:txEl>
                                              <p:pRg st="0" end="0"/>
                                            </p:txEl>
                                          </p:spTgt>
                                        </p:tgtEl>
                                        <p:attrNameLst>
                                          <p:attrName>style.visibility</p:attrName>
                                        </p:attrNameLst>
                                      </p:cBhvr>
                                      <p:to>
                                        <p:strVal val="visible"/>
                                      </p:to>
                                    </p:set>
                                    <p:animEffect transition="in" filter="fade">
                                      <p:cBhvr>
                                        <p:cTn id="52" dur="500"/>
                                        <p:tgtEl>
                                          <p:spTgt spid="26">
                                            <p:txEl>
                                              <p:pRg st="0" end="0"/>
                                            </p:txEl>
                                          </p:spTgt>
                                        </p:tgtEl>
                                      </p:cBhvr>
                                    </p:animEffect>
                                  </p:childTnLst>
                                </p:cTn>
                              </p:par>
                            </p:childTnLst>
                          </p:cTn>
                        </p:par>
                        <p:par>
                          <p:cTn id="53" fill="hold">
                            <p:stCondLst>
                              <p:cond delay="5925"/>
                            </p:stCondLst>
                            <p:childTnLst>
                              <p:par>
                                <p:cTn id="54" presetID="16" presetClass="entr" presetSubtype="37" fill="hold" grpId="0" nodeType="after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barn(outVertical)">
                                      <p:cBhvr>
                                        <p:cTn id="56" dur="500"/>
                                        <p:tgtEl>
                                          <p:spTgt spid="38"/>
                                        </p:tgtEl>
                                      </p:cBhvr>
                                    </p:animEffect>
                                  </p:childTnLst>
                                </p:cTn>
                              </p:par>
                              <p:par>
                                <p:cTn id="57" presetID="22" presetClass="entr" presetSubtype="8" fill="hold" nodeType="withEffect">
                                  <p:stCondLst>
                                    <p:cond delay="50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childTnLst>
                          </p:cTn>
                        </p:par>
                        <p:par>
                          <p:cTn id="60" fill="hold">
                            <p:stCondLst>
                              <p:cond delay="6925"/>
                            </p:stCondLst>
                            <p:childTnLst>
                              <p:par>
                                <p:cTn id="61" presetID="49" presetClass="entr" presetSubtype="0" decel="100000" fill="hold" grpId="0" nodeType="after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p:cTn id="63" dur="500" fill="hold"/>
                                        <p:tgtEl>
                                          <p:spTgt spid="29"/>
                                        </p:tgtEl>
                                        <p:attrNameLst>
                                          <p:attrName>ppt_w</p:attrName>
                                        </p:attrNameLst>
                                      </p:cBhvr>
                                      <p:tavLst>
                                        <p:tav tm="0">
                                          <p:val>
                                            <p:fltVal val="0"/>
                                          </p:val>
                                        </p:tav>
                                        <p:tav tm="100000">
                                          <p:val>
                                            <p:strVal val="#ppt_w"/>
                                          </p:val>
                                        </p:tav>
                                      </p:tavLst>
                                    </p:anim>
                                    <p:anim calcmode="lin" valueType="num">
                                      <p:cBhvr>
                                        <p:cTn id="64" dur="500" fill="hold"/>
                                        <p:tgtEl>
                                          <p:spTgt spid="29"/>
                                        </p:tgtEl>
                                        <p:attrNameLst>
                                          <p:attrName>ppt_h</p:attrName>
                                        </p:attrNameLst>
                                      </p:cBhvr>
                                      <p:tavLst>
                                        <p:tav tm="0">
                                          <p:val>
                                            <p:fltVal val="0"/>
                                          </p:val>
                                        </p:tav>
                                        <p:tav tm="100000">
                                          <p:val>
                                            <p:strVal val="#ppt_h"/>
                                          </p:val>
                                        </p:tav>
                                      </p:tavLst>
                                    </p:anim>
                                    <p:anim calcmode="lin" valueType="num">
                                      <p:cBhvr>
                                        <p:cTn id="65" dur="500" fill="hold"/>
                                        <p:tgtEl>
                                          <p:spTgt spid="29"/>
                                        </p:tgtEl>
                                        <p:attrNameLst>
                                          <p:attrName>style.rotation</p:attrName>
                                        </p:attrNameLst>
                                      </p:cBhvr>
                                      <p:tavLst>
                                        <p:tav tm="0">
                                          <p:val>
                                            <p:fltVal val="360"/>
                                          </p:val>
                                        </p:tav>
                                        <p:tav tm="100000">
                                          <p:val>
                                            <p:fltVal val="0"/>
                                          </p:val>
                                        </p:tav>
                                      </p:tavLst>
                                    </p:anim>
                                    <p:animEffect transition="in" filter="fade">
                                      <p:cBhvr>
                                        <p:cTn id="66" dur="500"/>
                                        <p:tgtEl>
                                          <p:spTgt spid="29"/>
                                        </p:tgtEl>
                                      </p:cBhvr>
                                    </p:animEffect>
                                  </p:childTnLst>
                                </p:cTn>
                              </p:par>
                              <p:par>
                                <p:cTn id="67" presetID="22" presetClass="entr" presetSubtype="8" fill="hold" grpId="0" nodeType="withEffect">
                                  <p:stCondLst>
                                    <p:cond delay="250"/>
                                  </p:stCondLst>
                                  <p:childTnLst>
                                    <p:set>
                                      <p:cBhvr>
                                        <p:cTn id="68" dur="1" fill="hold">
                                          <p:stCondLst>
                                            <p:cond delay="0"/>
                                          </p:stCondLst>
                                        </p:cTn>
                                        <p:tgtEl>
                                          <p:spTgt spid="30">
                                            <p:txEl>
                                              <p:pRg st="0" end="0"/>
                                            </p:txEl>
                                          </p:spTgt>
                                        </p:tgtEl>
                                        <p:attrNameLst>
                                          <p:attrName>style.visibility</p:attrName>
                                        </p:attrNameLst>
                                      </p:cBhvr>
                                      <p:to>
                                        <p:strVal val="visible"/>
                                      </p:to>
                                    </p:set>
                                    <p:animEffect transition="in" filter="wipe(left)">
                                      <p:cBhvr>
                                        <p:cTn id="69" dur="500"/>
                                        <p:tgtEl>
                                          <p:spTgt spid="30">
                                            <p:txEl>
                                              <p:pRg st="0" end="0"/>
                                            </p:txEl>
                                          </p:spTgt>
                                        </p:tgtEl>
                                      </p:cBhvr>
                                    </p:animEffect>
                                  </p:childTnLst>
                                </p:cTn>
                              </p:par>
                            </p:childTnLst>
                          </p:cTn>
                        </p:par>
                        <p:par>
                          <p:cTn id="70" fill="hold">
                            <p:stCondLst>
                              <p:cond delay="7675"/>
                            </p:stCondLst>
                            <p:childTnLst>
                              <p:par>
                                <p:cTn id="71" presetID="49" presetClass="entr" presetSubtype="0" decel="10000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ppt_w</p:attrName>
                                        </p:attrNameLst>
                                      </p:cBhvr>
                                      <p:tavLst>
                                        <p:tav tm="0">
                                          <p:val>
                                            <p:fltVal val="0"/>
                                          </p:val>
                                        </p:tav>
                                        <p:tav tm="100000">
                                          <p:val>
                                            <p:strVal val="#ppt_w"/>
                                          </p:val>
                                        </p:tav>
                                      </p:tavLst>
                                    </p:anim>
                                    <p:anim calcmode="lin" valueType="num">
                                      <p:cBhvr>
                                        <p:cTn id="74" dur="500" fill="hold"/>
                                        <p:tgtEl>
                                          <p:spTgt spid="32"/>
                                        </p:tgtEl>
                                        <p:attrNameLst>
                                          <p:attrName>ppt_h</p:attrName>
                                        </p:attrNameLst>
                                      </p:cBhvr>
                                      <p:tavLst>
                                        <p:tav tm="0">
                                          <p:val>
                                            <p:fltVal val="0"/>
                                          </p:val>
                                        </p:tav>
                                        <p:tav tm="100000">
                                          <p:val>
                                            <p:strVal val="#ppt_h"/>
                                          </p:val>
                                        </p:tav>
                                      </p:tavLst>
                                    </p:anim>
                                    <p:anim calcmode="lin" valueType="num">
                                      <p:cBhvr>
                                        <p:cTn id="75" dur="500" fill="hold"/>
                                        <p:tgtEl>
                                          <p:spTgt spid="32"/>
                                        </p:tgtEl>
                                        <p:attrNameLst>
                                          <p:attrName>style.rotation</p:attrName>
                                        </p:attrNameLst>
                                      </p:cBhvr>
                                      <p:tavLst>
                                        <p:tav tm="0">
                                          <p:val>
                                            <p:fltVal val="360"/>
                                          </p:val>
                                        </p:tav>
                                        <p:tav tm="100000">
                                          <p:val>
                                            <p:fltVal val="0"/>
                                          </p:val>
                                        </p:tav>
                                      </p:tavLst>
                                    </p:anim>
                                    <p:animEffect transition="in" filter="fade">
                                      <p:cBhvr>
                                        <p:cTn id="76" dur="500"/>
                                        <p:tgtEl>
                                          <p:spTgt spid="32"/>
                                        </p:tgtEl>
                                      </p:cBhvr>
                                    </p:animEffect>
                                  </p:childTnLst>
                                </p:cTn>
                              </p:par>
                              <p:par>
                                <p:cTn id="77" presetID="22" presetClass="entr" presetSubtype="8" fill="hold" grpId="0" nodeType="withEffect">
                                  <p:stCondLst>
                                    <p:cond delay="250"/>
                                  </p:stCondLst>
                                  <p:childTnLst>
                                    <p:set>
                                      <p:cBhvr>
                                        <p:cTn id="78" dur="1" fill="hold">
                                          <p:stCondLst>
                                            <p:cond delay="0"/>
                                          </p:stCondLst>
                                        </p:cTn>
                                        <p:tgtEl>
                                          <p:spTgt spid="33">
                                            <p:txEl>
                                              <p:pRg st="0" end="0"/>
                                            </p:txEl>
                                          </p:spTgt>
                                        </p:tgtEl>
                                        <p:attrNameLst>
                                          <p:attrName>style.visibility</p:attrName>
                                        </p:attrNameLst>
                                      </p:cBhvr>
                                      <p:to>
                                        <p:strVal val="visible"/>
                                      </p:to>
                                    </p:set>
                                    <p:animEffect transition="in" filter="wipe(left)">
                                      <p:cBhvr>
                                        <p:cTn id="79" dur="500"/>
                                        <p:tgtEl>
                                          <p:spTgt spid="33">
                                            <p:txEl>
                                              <p:pRg st="0" end="0"/>
                                            </p:txEl>
                                          </p:spTgt>
                                        </p:tgtEl>
                                      </p:cBhvr>
                                    </p:animEffect>
                                  </p:childTnLst>
                                </p:cTn>
                              </p:par>
                            </p:childTnLst>
                          </p:cTn>
                        </p:par>
                        <p:par>
                          <p:cTn id="80" fill="hold">
                            <p:stCondLst>
                              <p:cond delay="8425"/>
                            </p:stCondLst>
                            <p:childTnLst>
                              <p:par>
                                <p:cTn id="81" presetID="49" presetClass="entr" presetSubtype="0" decel="100000" fill="hold" grpId="0" nodeType="after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p:cTn id="83" dur="500" fill="hold"/>
                                        <p:tgtEl>
                                          <p:spTgt spid="35"/>
                                        </p:tgtEl>
                                        <p:attrNameLst>
                                          <p:attrName>ppt_w</p:attrName>
                                        </p:attrNameLst>
                                      </p:cBhvr>
                                      <p:tavLst>
                                        <p:tav tm="0">
                                          <p:val>
                                            <p:fltVal val="0"/>
                                          </p:val>
                                        </p:tav>
                                        <p:tav tm="100000">
                                          <p:val>
                                            <p:strVal val="#ppt_w"/>
                                          </p:val>
                                        </p:tav>
                                      </p:tavLst>
                                    </p:anim>
                                    <p:anim calcmode="lin" valueType="num">
                                      <p:cBhvr>
                                        <p:cTn id="84" dur="500" fill="hold"/>
                                        <p:tgtEl>
                                          <p:spTgt spid="35"/>
                                        </p:tgtEl>
                                        <p:attrNameLst>
                                          <p:attrName>ppt_h</p:attrName>
                                        </p:attrNameLst>
                                      </p:cBhvr>
                                      <p:tavLst>
                                        <p:tav tm="0">
                                          <p:val>
                                            <p:fltVal val="0"/>
                                          </p:val>
                                        </p:tav>
                                        <p:tav tm="100000">
                                          <p:val>
                                            <p:strVal val="#ppt_h"/>
                                          </p:val>
                                        </p:tav>
                                      </p:tavLst>
                                    </p:anim>
                                    <p:anim calcmode="lin" valueType="num">
                                      <p:cBhvr>
                                        <p:cTn id="85" dur="500" fill="hold"/>
                                        <p:tgtEl>
                                          <p:spTgt spid="35"/>
                                        </p:tgtEl>
                                        <p:attrNameLst>
                                          <p:attrName>style.rotation</p:attrName>
                                        </p:attrNameLst>
                                      </p:cBhvr>
                                      <p:tavLst>
                                        <p:tav tm="0">
                                          <p:val>
                                            <p:fltVal val="360"/>
                                          </p:val>
                                        </p:tav>
                                        <p:tav tm="100000">
                                          <p:val>
                                            <p:fltVal val="0"/>
                                          </p:val>
                                        </p:tav>
                                      </p:tavLst>
                                    </p:anim>
                                    <p:animEffect transition="in" filter="fade">
                                      <p:cBhvr>
                                        <p:cTn id="86" dur="500"/>
                                        <p:tgtEl>
                                          <p:spTgt spid="35"/>
                                        </p:tgtEl>
                                      </p:cBhvr>
                                    </p:animEffect>
                                  </p:childTnLst>
                                </p:cTn>
                              </p:par>
                              <p:par>
                                <p:cTn id="87" presetID="22" presetClass="entr" presetSubtype="8" fill="hold" grpId="0" nodeType="withEffect">
                                  <p:stCondLst>
                                    <p:cond delay="250"/>
                                  </p:stCondLst>
                                  <p:childTnLst>
                                    <p:set>
                                      <p:cBhvr>
                                        <p:cTn id="88" dur="1" fill="hold">
                                          <p:stCondLst>
                                            <p:cond delay="0"/>
                                          </p:stCondLst>
                                        </p:cTn>
                                        <p:tgtEl>
                                          <p:spTgt spid="36">
                                            <p:txEl>
                                              <p:pRg st="0" end="0"/>
                                            </p:txEl>
                                          </p:spTgt>
                                        </p:tgtEl>
                                        <p:attrNameLst>
                                          <p:attrName>style.visibility</p:attrName>
                                        </p:attrNameLst>
                                      </p:cBhvr>
                                      <p:to>
                                        <p:strVal val="visible"/>
                                      </p:to>
                                    </p:set>
                                    <p:animEffect transition="in" filter="wipe(left)">
                                      <p:cBhvr>
                                        <p:cTn id="89"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22" grpId="0" animBg="1"/>
      <p:bldP spid="22" grpId="1" animBg="1"/>
      <p:bldP spid="1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2" presetClass="entr" presetSubtype="8"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wipe(left)">
                      <p:cBhvr>
                        <p:cTn dur="500"/>
                        <p:tgtEl>
                          <p:spTgt spid="20"/>
                        </p:tgtEl>
                      </p:cBhvr>
                    </p:animEffect>
                  </p:childTnLst>
                </p:cTn>
              </p:par>
            </p:tnLst>
          </p:tmpl>
        </p:tmplLst>
      </p:bldP>
      <p:bldP spid="18" grpId="0" animBg="1"/>
      <p:bldP spid="18" grpId="1" animBg="1"/>
      <p:bldP spid="19" grpId="0" animBg="1"/>
      <p:bldP spid="19" grpId="1" animBg="1"/>
      <p:bldP spid="21" grpId="0"/>
      <p:bldP spid="26" grpId="0" build="p">
        <p:tmplLst>
          <p:tmpl lvl="1">
            <p:tnLst>
              <p:par>
                <p:cTn presetID="10" presetClass="entr" presetSubtype="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9" grpId="0"/>
      <p:bldP spid="30" grpId="0" build="p">
        <p:tmplLst>
          <p:tmpl lvl="1">
            <p:tnLst>
              <p:par>
                <p:cTn presetID="22" presetClass="entr" presetSubtype="8" fill="hold" nodeType="withEffect">
                  <p:stCondLst>
                    <p:cond delay="250"/>
                  </p:stCondLst>
                  <p:childTnLst>
                    <p:set>
                      <p:cBhvr>
                        <p:cTn dur="1" fill="hold">
                          <p:stCondLst>
                            <p:cond delay="0"/>
                          </p:stCondLst>
                        </p:cTn>
                        <p:tgtEl>
                          <p:spTgt spid="30"/>
                        </p:tgtEl>
                        <p:attrNameLst>
                          <p:attrName>style.visibility</p:attrName>
                        </p:attrNameLst>
                      </p:cBhvr>
                      <p:to>
                        <p:strVal val="visible"/>
                      </p:to>
                    </p:set>
                    <p:animEffect transition="in" filter="wipe(left)">
                      <p:cBhvr>
                        <p:cTn dur="500"/>
                        <p:tgtEl>
                          <p:spTgt spid="30"/>
                        </p:tgtEl>
                      </p:cBhvr>
                    </p:animEffect>
                  </p:childTnLst>
                </p:cTn>
              </p:par>
            </p:tnLst>
          </p:tmpl>
        </p:tmplLst>
      </p:bldP>
      <p:bldP spid="32" grpId="0"/>
      <p:bldP spid="33" grpId="0" build="p">
        <p:tmplLst>
          <p:tmpl lvl="1">
            <p:tnLst>
              <p:par>
                <p:cTn presetID="22" presetClass="entr" presetSubtype="8" fill="hold" nodeType="withEffect">
                  <p:stCondLst>
                    <p:cond delay="25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5" grpId="0"/>
      <p:bldP spid="36" grpId="0" build="p">
        <p:tmplLst>
          <p:tmpl lvl="1">
            <p:tnLst>
              <p:par>
                <p:cTn presetID="22" presetClass="entr" presetSubtype="8"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2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0-#ppt_h/2"/>
                          </p:val>
                        </p:tav>
                        <p:tav tm="100000">
                          <p:val>
                            <p:strVal val="#ppt_y"/>
                          </p:val>
                        </p:tav>
                      </p:tavLst>
                    </p:anim>
                  </p:childTnLst>
                </p:cTn>
              </p:par>
            </p:tnLst>
          </p:tmpl>
        </p:tmplLst>
      </p:bldP>
      <p:bldP spid="40" grpId="0"/>
    </p:bldLst>
  </p:timing>
</p:sldLayout>
</file>

<file path=ppt/slideLayouts/slideLayout116.xml><?xml version="1.0" encoding="utf-8"?>
<p:sldLayout xmlns:a="http://schemas.openxmlformats.org/drawingml/2006/main" xmlns:r="http://schemas.openxmlformats.org/officeDocument/2006/relationships" xmlns:p="http://schemas.openxmlformats.org/presentationml/2006/main" preserve="1" userDrawn="1">
  <p:cSld name="Profile 2">
    <p:spTree>
      <p:nvGrpSpPr>
        <p:cNvPr id="1" name=""/>
        <p:cNvGrpSpPr/>
        <p:nvPr/>
      </p:nvGrpSpPr>
      <p:grpSpPr>
        <a:xfrm>
          <a:off x="0" y="0"/>
          <a:ext cx="0" cy="0"/>
          <a:chOff x="0" y="0"/>
          <a:chExt cx="0" cy="0"/>
        </a:xfrm>
      </p:grpSpPr>
      <p:sp>
        <p:nvSpPr>
          <p:cNvPr id="7" name="正方形/長方形 6"/>
          <p:cNvSpPr/>
          <p:nvPr userDrawn="1"/>
        </p:nvSpPr>
        <p:spPr>
          <a:xfrm>
            <a:off x="-14509"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図プレースホルダー 9"/>
          <p:cNvSpPr>
            <a:spLocks noGrp="1"/>
          </p:cNvSpPr>
          <p:nvPr>
            <p:ph type="pic" sz="quarter" idx="10" hasCustomPrompt="1"/>
          </p:nvPr>
        </p:nvSpPr>
        <p:spPr>
          <a:xfrm>
            <a:off x="347948" y="0"/>
            <a:ext cx="3614111" cy="6858000"/>
          </a:xfrm>
          <a:prstGeom prst="rect">
            <a:avLst/>
          </a:prstGeom>
          <a:effectLst>
            <a:outerShdw blurRad="50800" dist="88900" dir="2700000" algn="tl" rotWithShape="0">
              <a:prstClr val="black">
                <a:alpha val="40000"/>
              </a:prstClr>
            </a:outerShdw>
          </a:effectLst>
        </p:spPr>
        <p:txBody>
          <a:bodyPr lIns="51189" tIns="25595" rIns="51189" bIns="25595"/>
          <a:lstStyle>
            <a:lvl1pPr>
              <a:defRPr sz="1100">
                <a:solidFill>
                  <a:schemeClr val="bg1"/>
                </a:solidFill>
              </a:defRPr>
            </a:lvl1pPr>
          </a:lstStyle>
          <a:p>
            <a:r>
              <a:rPr kumimoji="1" lang="en-US" altLang="ja-JP"/>
              <a:t>Add an image</a:t>
            </a:r>
            <a:endParaRPr kumimoji="1" lang="ja-JP" altLang="en-US"/>
          </a:p>
        </p:txBody>
      </p:sp>
      <p:sp>
        <p:nvSpPr>
          <p:cNvPr id="11" name="テキスト プレースホルダー 5"/>
          <p:cNvSpPr>
            <a:spLocks noGrp="1"/>
          </p:cNvSpPr>
          <p:nvPr>
            <p:ph type="body" sz="quarter" idx="16" hasCustomPrompt="1"/>
          </p:nvPr>
        </p:nvSpPr>
        <p:spPr>
          <a:xfrm>
            <a:off x="3990742" y="116119"/>
            <a:ext cx="4339019" cy="2651275"/>
          </a:xfrm>
          <a:prstGeom prst="rect">
            <a:avLst/>
          </a:prstGeom>
        </p:spPr>
        <p:txBody>
          <a:bodyPr lIns="51189" tIns="25595" rIns="51189" bIns="25595" anchor="b">
            <a:noAutofit/>
          </a:bodyPr>
          <a:lstStyle>
            <a:lvl1pPr algn="l">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2" name="テキスト プレースホルダー 5"/>
          <p:cNvSpPr>
            <a:spLocks noGrp="1"/>
          </p:cNvSpPr>
          <p:nvPr>
            <p:ph type="body" sz="quarter" idx="21" hasCustomPrompt="1"/>
          </p:nvPr>
        </p:nvSpPr>
        <p:spPr>
          <a:xfrm>
            <a:off x="3990736" y="2612577"/>
            <a:ext cx="4353531" cy="633791"/>
          </a:xfrm>
          <a:prstGeom prst="rect">
            <a:avLst/>
          </a:prstGeom>
        </p:spPr>
        <p:txBody>
          <a:bodyPr lIns="51189" tIns="25595" rIns="51189" bIns="25595" anchor="ctr">
            <a:noAutofit/>
          </a:bodyPr>
          <a:lstStyle>
            <a:lvl1pPr algn="l">
              <a:lnSpc>
                <a:spcPct val="100000"/>
              </a:lnSpc>
              <a:spcBef>
                <a:spcPts val="0"/>
              </a:spcBef>
              <a:defRPr sz="34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2" hasCustomPrompt="1"/>
          </p:nvPr>
        </p:nvSpPr>
        <p:spPr>
          <a:xfrm>
            <a:off x="3983480" y="3532069"/>
            <a:ext cx="4368043" cy="2621993"/>
          </a:xfrm>
          <a:prstGeom prst="rect">
            <a:avLst/>
          </a:prstGeom>
        </p:spPr>
        <p:txBody>
          <a:bodyPr lIns="51189" tIns="25595" rIns="51189" bIns="25595" anchor="t">
            <a:normAutofit/>
          </a:bodyPr>
          <a:lstStyle>
            <a:lvl1pPr marL="191962" indent="-191962"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2556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14" presetClass="entr" presetSubtype="1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randombar(horizontal)">
                                      <p:cBhvr>
                                        <p:cTn id="14" dur="500"/>
                                        <p:tgtEl>
                                          <p:spTgt spid="10"/>
                                        </p:tgtEl>
                                      </p:cBhvr>
                                    </p:animEffect>
                                  </p:childTnLst>
                                </p:cTn>
                              </p:par>
                              <p:par>
                                <p:cTn id="15" presetID="2" presetClass="entr" presetSubtype="3" decel="100000" fill="hold" grpId="0" nodeType="withEffect">
                                  <p:stCondLst>
                                    <p:cond delay="250"/>
                                  </p:stCondLst>
                                  <p:iterate type="wd">
                                    <p:tmPct val="10000"/>
                                  </p:iterate>
                                  <p:childTnLst>
                                    <p:set>
                                      <p:cBhvr>
                                        <p:cTn id="16" dur="1" fill="hold">
                                          <p:stCondLst>
                                            <p:cond delay="0"/>
                                          </p:stCondLst>
                                        </p:cTn>
                                        <p:tgtEl>
                                          <p:spTgt spid="11">
                                            <p:txEl>
                                              <p:pRg st="0" end="0"/>
                                            </p:txEl>
                                          </p:spTgt>
                                        </p:tgtEl>
                                        <p:attrNameLst>
                                          <p:attrName>style.visibility</p:attrName>
                                        </p:attrNameLst>
                                      </p:cBhvr>
                                      <p:to>
                                        <p:strVal val="visible"/>
                                      </p:to>
                                    </p:set>
                                    <p:anim calcmode="lin" valueType="num">
                                      <p:cBhvr additive="base">
                                        <p:cTn id="17" dur="75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8" dur="750" fill="hold"/>
                                        <p:tgtEl>
                                          <p:spTgt spid="11">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750"/>
                                  </p:stCondLst>
                                  <p:childTnLst>
                                    <p:set>
                                      <p:cBhvr>
                                        <p:cTn id="20" dur="1" fill="hold">
                                          <p:stCondLst>
                                            <p:cond delay="0"/>
                                          </p:stCondLst>
                                        </p:cTn>
                                        <p:tgtEl>
                                          <p:spTgt spid="12">
                                            <p:txEl>
                                              <p:pRg st="0" end="0"/>
                                            </p:txEl>
                                          </p:spTgt>
                                        </p:tgtEl>
                                        <p:attrNameLst>
                                          <p:attrName>style.visibility</p:attrName>
                                        </p:attrNameLst>
                                      </p:cBhvr>
                                      <p:to>
                                        <p:strVal val="visible"/>
                                      </p:to>
                                    </p:set>
                                    <p:anim calcmode="lin" valueType="num">
                                      <p:cBhvr additive="base">
                                        <p:cTn id="21" dur="75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250"/>
                            </p:stCondLst>
                            <p:childTnLst>
                              <p:par>
                                <p:cTn id="24" presetID="10" presetClass="entr" presetSubtype="0" fill="hold" grpId="0" nodeType="afterEffect">
                                  <p:stCondLst>
                                    <p:cond delay="25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fade">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0" grpId="0"/>
      <p:bldP spid="11" grpId="0" build="p">
        <p:tmplLst>
          <p:tmpl lvl="1">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2" grpId="0" build="p">
        <p:tmplLst>
          <p:tmpl lvl="1">
            <p:tnLst>
              <p:par>
                <p:cTn presetID="2" presetClass="entr" presetSubtype="2" decel="100000"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1+#ppt_w/2"/>
                          </p:val>
                        </p:tav>
                        <p:tav tm="100000">
                          <p:val>
                            <p:strVal val="#ppt_x"/>
                          </p:val>
                        </p:tav>
                      </p:tavLst>
                    </p:anim>
                    <p:anim calcmode="lin" valueType="num">
                      <p:cBhvr additive="base">
                        <p:cTn dur="75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Lst>
  </p:timing>
</p:sldLayout>
</file>

<file path=ppt/slideLayouts/slideLayout117.xml><?xml version="1.0" encoding="utf-8"?>
<p:sldLayout xmlns:a="http://schemas.openxmlformats.org/drawingml/2006/main" xmlns:r="http://schemas.openxmlformats.org/officeDocument/2006/relationships" xmlns:p="http://schemas.openxmlformats.org/presentationml/2006/main" preserve="1" userDrawn="1">
  <p:cSld name="Wide Image, 3 Icons, Captions and Texts">
    <p:spTree>
      <p:nvGrpSpPr>
        <p:cNvPr id="1" name=""/>
        <p:cNvGrpSpPr/>
        <p:nvPr/>
      </p:nvGrpSpPr>
      <p:grpSpPr>
        <a:xfrm>
          <a:off x="0" y="0"/>
          <a:ext cx="0" cy="0"/>
          <a:chOff x="0" y="0"/>
          <a:chExt cx="0" cy="0"/>
        </a:xfrm>
      </p:grpSpPr>
      <p:sp>
        <p:nvSpPr>
          <p:cNvPr id="3" name="正方形/長方形 2"/>
          <p:cNvSpPr/>
          <p:nvPr userDrawn="1"/>
        </p:nvSpPr>
        <p:spPr>
          <a:xfrm>
            <a:off x="-14509" y="-19349"/>
            <a:ext cx="9178407" cy="3864521"/>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5" name="図プレースホルダー 4"/>
          <p:cNvSpPr>
            <a:spLocks noGrp="1"/>
          </p:cNvSpPr>
          <p:nvPr>
            <p:ph type="pic" sz="quarter" idx="10" hasCustomPrompt="1"/>
          </p:nvPr>
        </p:nvSpPr>
        <p:spPr>
          <a:xfrm>
            <a:off x="0" y="3"/>
            <a:ext cx="9144000" cy="3695115"/>
          </a:xfrm>
          <a:prstGeom prst="rect">
            <a:avLst/>
          </a:prstGeom>
          <a:effectLst>
            <a:innerShdw blurRad="63500" dist="50800" dir="5400000">
              <a:prstClr val="black">
                <a:alpha val="50000"/>
              </a:prstClr>
            </a:innerShdw>
          </a:effectLst>
        </p:spPr>
        <p:txBody>
          <a:bodyPr lIns="51189" tIns="25595" rIns="51189" bIns="25595"/>
          <a:lstStyle>
            <a:lvl1pPr>
              <a:defRPr sz="1100">
                <a:solidFill>
                  <a:schemeClr val="bg1"/>
                </a:solidFill>
              </a:defRPr>
            </a:lvl1pPr>
          </a:lstStyle>
          <a:p>
            <a:r>
              <a:rPr kumimoji="1" lang="en-US" altLang="ja-JP"/>
              <a:t>Add an image</a:t>
            </a:r>
            <a:endParaRPr kumimoji="1" lang="ja-JP" altLang="en-US"/>
          </a:p>
        </p:txBody>
      </p:sp>
      <p:cxnSp>
        <p:nvCxnSpPr>
          <p:cNvPr id="6" name="直線コネクタ 5"/>
          <p:cNvCxnSpPr/>
          <p:nvPr userDrawn="1"/>
        </p:nvCxnSpPr>
        <p:spPr>
          <a:xfrm>
            <a:off x="0" y="374628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 name="テキスト プレースホルダー 7"/>
          <p:cNvSpPr>
            <a:spLocks noGrp="1"/>
          </p:cNvSpPr>
          <p:nvPr>
            <p:ph type="body" sz="quarter" idx="11" hasCustomPrompt="1"/>
          </p:nvPr>
        </p:nvSpPr>
        <p:spPr>
          <a:xfrm>
            <a:off x="1326842"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lIns="51189" tIns="25595" rIns="51189" bIns="25595"/>
          <a:lstStyle/>
          <a:p>
            <a:pPr lvl="0"/>
            <a:r>
              <a:rPr kumimoji="1" lang="en-US" altLang="ja-JP" dirty="0"/>
              <a:t> </a:t>
            </a:r>
            <a:endParaRPr kumimoji="1" lang="ja-JP" altLang="en-US" dirty="0"/>
          </a:p>
        </p:txBody>
      </p:sp>
      <p:sp>
        <p:nvSpPr>
          <p:cNvPr id="9" name="テキスト プレースホルダー 7"/>
          <p:cNvSpPr>
            <a:spLocks noGrp="1"/>
          </p:cNvSpPr>
          <p:nvPr>
            <p:ph type="body" sz="quarter" idx="12" hasCustomPrompt="1"/>
          </p:nvPr>
        </p:nvSpPr>
        <p:spPr>
          <a:xfrm>
            <a:off x="1409202" y="2838774"/>
            <a:ext cx="1143017" cy="1525115"/>
          </a:xfrm>
          <a:prstGeom prst="ellipse">
            <a:avLst/>
          </a:prstGeom>
          <a:noFill/>
          <a:ln w="28575">
            <a:solidFill>
              <a:schemeClr val="bg1"/>
            </a:solidFill>
            <a:prstDash val="dash"/>
          </a:ln>
          <a:effectLst/>
        </p:spPr>
        <p:txBody>
          <a:bodyPr lIns="51189" tIns="25595" rIns="51189" bIns="25595"/>
          <a:lstStyle/>
          <a:p>
            <a:pPr lvl="0"/>
            <a:r>
              <a:rPr kumimoji="1" lang="en-US" altLang="ja-JP" dirty="0"/>
              <a:t> </a:t>
            </a:r>
            <a:endParaRPr kumimoji="1" lang="ja-JP" altLang="en-US" dirty="0"/>
          </a:p>
        </p:txBody>
      </p:sp>
      <p:sp>
        <p:nvSpPr>
          <p:cNvPr id="10" name="図プレースホルダー 7"/>
          <p:cNvSpPr>
            <a:spLocks noGrp="1"/>
          </p:cNvSpPr>
          <p:nvPr>
            <p:ph type="pic" sz="quarter" idx="13" hasCustomPrompt="1"/>
          </p:nvPr>
        </p:nvSpPr>
        <p:spPr>
          <a:xfrm>
            <a:off x="1733898" y="3236760"/>
            <a:ext cx="493627" cy="658283"/>
          </a:xfrm>
          <a:prstGeom prst="rect">
            <a:avLst/>
          </a:prstGeom>
          <a:effectLst>
            <a:innerShdw blurRad="63500" dist="50800" dir="18900000">
              <a:prstClr val="black">
                <a:alpha val="50000"/>
              </a:prstClr>
            </a:innerShdw>
          </a:effectLst>
        </p:spPr>
        <p:txBody>
          <a:bodyPr lIns="51189" tIns="25595" rIns="51189" bIns="25595">
            <a:normAutofit/>
          </a:bodyPr>
          <a:lstStyle>
            <a:lvl1pPr>
              <a:defRPr sz="900">
                <a:solidFill>
                  <a:schemeClr val="bg2"/>
                </a:solidFill>
              </a:defRPr>
            </a:lvl1pPr>
          </a:lstStyle>
          <a:p>
            <a:r>
              <a:rPr kumimoji="1" lang="en-US" altLang="ja-JP"/>
              <a:t>Icon</a:t>
            </a:r>
            <a:endParaRPr kumimoji="1" lang="ja-JP" altLang="en-US"/>
          </a:p>
        </p:txBody>
      </p:sp>
      <p:sp>
        <p:nvSpPr>
          <p:cNvPr id="11" name="テキスト プレースホルダー 5"/>
          <p:cNvSpPr>
            <a:spLocks noGrp="1"/>
          </p:cNvSpPr>
          <p:nvPr>
            <p:ph type="body" sz="quarter" idx="14" hasCustomPrompt="1"/>
          </p:nvPr>
        </p:nvSpPr>
        <p:spPr>
          <a:xfrm>
            <a:off x="756982" y="5011541"/>
            <a:ext cx="2447455" cy="1262655"/>
          </a:xfrm>
          <a:prstGeom prst="rect">
            <a:avLst/>
          </a:prstGeom>
        </p:spPr>
        <p:txBody>
          <a:bodyPr lIns="51189" tIns="25595" rIns="51189" bIns="25595"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756246" y="4586097"/>
            <a:ext cx="2448929" cy="431795"/>
          </a:xfrm>
          <a:prstGeom prst="rect">
            <a:avLst/>
          </a:prstGeom>
        </p:spPr>
        <p:txBody>
          <a:bodyPr lIns="51189" tIns="25595" rIns="51189" bIns="25595"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8" name="テキスト プレースホルダー 7"/>
          <p:cNvSpPr>
            <a:spLocks noGrp="1"/>
          </p:cNvSpPr>
          <p:nvPr>
            <p:ph type="body" sz="quarter" idx="16" hasCustomPrompt="1"/>
          </p:nvPr>
        </p:nvSpPr>
        <p:spPr>
          <a:xfrm>
            <a:off x="3918674" y="2728884"/>
            <a:ext cx="1307739" cy="1744901"/>
          </a:xfrm>
          <a:prstGeom prst="ellipse">
            <a:avLst/>
          </a:prstGeom>
          <a:blipFill dpi="0" rotWithShape="0">
            <a:blip r:embed="rId3"/>
            <a:srcRect/>
            <a:tile tx="0" ty="0" sx="100000" sy="100000" flip="none" algn="tl"/>
          </a:blipFill>
          <a:effectLst>
            <a:outerShdw blurRad="50800" dist="38100" dir="2700000" algn="tl" rotWithShape="0">
              <a:prstClr val="black">
                <a:alpha val="40000"/>
              </a:prstClr>
            </a:outerShdw>
            <a:softEdge rad="31750"/>
          </a:effectLst>
        </p:spPr>
        <p:txBody>
          <a:bodyPr lIns="51189" tIns="25595" rIns="51189" bIns="25595"/>
          <a:lstStyle/>
          <a:p>
            <a:pPr lvl="0"/>
            <a:r>
              <a:rPr kumimoji="1" lang="en-US" altLang="ja-JP" dirty="0"/>
              <a:t> </a:t>
            </a:r>
            <a:endParaRPr kumimoji="1" lang="ja-JP" altLang="en-US" dirty="0"/>
          </a:p>
        </p:txBody>
      </p:sp>
      <p:sp>
        <p:nvSpPr>
          <p:cNvPr id="19" name="テキスト プレースホルダー 7"/>
          <p:cNvSpPr>
            <a:spLocks noGrp="1"/>
          </p:cNvSpPr>
          <p:nvPr>
            <p:ph type="body" sz="quarter" idx="17" hasCustomPrompt="1"/>
          </p:nvPr>
        </p:nvSpPr>
        <p:spPr>
          <a:xfrm>
            <a:off x="4001035" y="2838774"/>
            <a:ext cx="1143017" cy="1525115"/>
          </a:xfrm>
          <a:prstGeom prst="ellipse">
            <a:avLst/>
          </a:prstGeom>
          <a:noFill/>
          <a:ln w="28575">
            <a:solidFill>
              <a:schemeClr val="bg1"/>
            </a:solidFill>
            <a:prstDash val="dash"/>
          </a:ln>
          <a:effectLst/>
        </p:spPr>
        <p:txBody>
          <a:bodyPr lIns="51189" tIns="25595" rIns="51189" bIns="25595"/>
          <a:lstStyle/>
          <a:p>
            <a:pPr lvl="0"/>
            <a:r>
              <a:rPr kumimoji="1" lang="en-US" altLang="ja-JP" dirty="0"/>
              <a:t> </a:t>
            </a:r>
            <a:endParaRPr kumimoji="1" lang="ja-JP" altLang="en-US" dirty="0"/>
          </a:p>
        </p:txBody>
      </p:sp>
      <p:sp>
        <p:nvSpPr>
          <p:cNvPr id="20" name="図プレースホルダー 7"/>
          <p:cNvSpPr>
            <a:spLocks noGrp="1"/>
          </p:cNvSpPr>
          <p:nvPr>
            <p:ph type="pic" sz="quarter" idx="18" hasCustomPrompt="1"/>
          </p:nvPr>
        </p:nvSpPr>
        <p:spPr>
          <a:xfrm>
            <a:off x="4325730" y="3236760"/>
            <a:ext cx="493627" cy="658283"/>
          </a:xfrm>
          <a:prstGeom prst="rect">
            <a:avLst/>
          </a:prstGeom>
          <a:effectLst>
            <a:innerShdw blurRad="63500" dist="50800" dir="18900000">
              <a:prstClr val="black">
                <a:alpha val="50000"/>
              </a:prstClr>
            </a:innerShdw>
          </a:effectLst>
        </p:spPr>
        <p:txBody>
          <a:bodyPr lIns="51189" tIns="25595" rIns="51189" bIns="25595">
            <a:normAutofit/>
          </a:bodyPr>
          <a:lstStyle>
            <a:lvl1pPr>
              <a:defRPr sz="900">
                <a:solidFill>
                  <a:schemeClr val="bg2"/>
                </a:solidFill>
              </a:defRPr>
            </a:lvl1pPr>
          </a:lstStyle>
          <a:p>
            <a:r>
              <a:rPr kumimoji="1" lang="en-US" altLang="ja-JP"/>
              <a:t>Icon</a:t>
            </a:r>
            <a:endParaRPr kumimoji="1" lang="ja-JP" altLang="en-US"/>
          </a:p>
        </p:txBody>
      </p:sp>
      <p:sp>
        <p:nvSpPr>
          <p:cNvPr id="21" name="テキスト プレースホルダー 5"/>
          <p:cNvSpPr>
            <a:spLocks noGrp="1"/>
          </p:cNvSpPr>
          <p:nvPr>
            <p:ph type="body" sz="quarter" idx="19" hasCustomPrompt="1"/>
          </p:nvPr>
        </p:nvSpPr>
        <p:spPr>
          <a:xfrm>
            <a:off x="3348816" y="5011541"/>
            <a:ext cx="2447455" cy="1262655"/>
          </a:xfrm>
          <a:prstGeom prst="rect">
            <a:avLst/>
          </a:prstGeom>
        </p:spPr>
        <p:txBody>
          <a:bodyPr lIns="51189" tIns="25595" rIns="51189" bIns="25595"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2" name="テキスト プレースホルダー 5"/>
          <p:cNvSpPr>
            <a:spLocks noGrp="1"/>
          </p:cNvSpPr>
          <p:nvPr>
            <p:ph type="body" sz="quarter" idx="20" hasCustomPrompt="1"/>
          </p:nvPr>
        </p:nvSpPr>
        <p:spPr>
          <a:xfrm>
            <a:off x="3348079" y="4586097"/>
            <a:ext cx="2448929" cy="431795"/>
          </a:xfrm>
          <a:prstGeom prst="rect">
            <a:avLst/>
          </a:prstGeom>
        </p:spPr>
        <p:txBody>
          <a:bodyPr lIns="51189" tIns="25595" rIns="51189" bIns="25595"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3" name="テキスト プレースホルダー 7"/>
          <p:cNvSpPr>
            <a:spLocks noGrp="1"/>
          </p:cNvSpPr>
          <p:nvPr>
            <p:ph type="body" sz="quarter" idx="21" hasCustomPrompt="1"/>
          </p:nvPr>
        </p:nvSpPr>
        <p:spPr>
          <a:xfrm>
            <a:off x="6509434"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lIns="51189" tIns="25595" rIns="51189" bIns="25595"/>
          <a:lstStyle/>
          <a:p>
            <a:pPr lvl="0"/>
            <a:r>
              <a:rPr kumimoji="1" lang="en-US" altLang="ja-JP" dirty="0"/>
              <a:t> </a:t>
            </a:r>
            <a:endParaRPr kumimoji="1" lang="ja-JP" altLang="en-US" dirty="0"/>
          </a:p>
        </p:txBody>
      </p:sp>
      <p:sp>
        <p:nvSpPr>
          <p:cNvPr id="24" name="テキスト プレースホルダー 7"/>
          <p:cNvSpPr>
            <a:spLocks noGrp="1"/>
          </p:cNvSpPr>
          <p:nvPr>
            <p:ph type="body" sz="quarter" idx="22" hasCustomPrompt="1"/>
          </p:nvPr>
        </p:nvSpPr>
        <p:spPr>
          <a:xfrm>
            <a:off x="6591795" y="2838774"/>
            <a:ext cx="1143017" cy="1525115"/>
          </a:xfrm>
          <a:prstGeom prst="ellipse">
            <a:avLst/>
          </a:prstGeom>
          <a:noFill/>
          <a:ln w="28575">
            <a:solidFill>
              <a:schemeClr val="bg1"/>
            </a:solidFill>
            <a:prstDash val="dash"/>
          </a:ln>
          <a:effectLst/>
        </p:spPr>
        <p:txBody>
          <a:bodyPr lIns="51189" tIns="25595" rIns="51189" bIns="25595"/>
          <a:lstStyle/>
          <a:p>
            <a:pPr lvl="0"/>
            <a:r>
              <a:rPr kumimoji="1" lang="en-US" altLang="ja-JP" dirty="0"/>
              <a:t> </a:t>
            </a:r>
            <a:endParaRPr kumimoji="1" lang="ja-JP" altLang="en-US" dirty="0"/>
          </a:p>
        </p:txBody>
      </p:sp>
      <p:sp>
        <p:nvSpPr>
          <p:cNvPr id="25" name="図プレースホルダー 7"/>
          <p:cNvSpPr>
            <a:spLocks noGrp="1"/>
          </p:cNvSpPr>
          <p:nvPr>
            <p:ph type="pic" sz="quarter" idx="23" hasCustomPrompt="1"/>
          </p:nvPr>
        </p:nvSpPr>
        <p:spPr>
          <a:xfrm>
            <a:off x="6916490" y="3236760"/>
            <a:ext cx="493627" cy="658283"/>
          </a:xfrm>
          <a:prstGeom prst="rect">
            <a:avLst/>
          </a:prstGeom>
          <a:effectLst>
            <a:innerShdw blurRad="63500" dist="50800" dir="18900000">
              <a:prstClr val="black">
                <a:alpha val="50000"/>
              </a:prstClr>
            </a:innerShdw>
          </a:effectLst>
        </p:spPr>
        <p:txBody>
          <a:bodyPr lIns="51189" tIns="25595" rIns="51189" bIns="25595">
            <a:normAutofit/>
          </a:bodyPr>
          <a:lstStyle>
            <a:lvl1pPr>
              <a:defRPr sz="900">
                <a:solidFill>
                  <a:schemeClr val="bg2"/>
                </a:solidFill>
              </a:defRPr>
            </a:lvl1pPr>
          </a:lstStyle>
          <a:p>
            <a:r>
              <a:rPr kumimoji="1" lang="en-US" altLang="ja-JP"/>
              <a:t>Icon</a:t>
            </a:r>
            <a:endParaRPr kumimoji="1" lang="ja-JP" altLang="en-US"/>
          </a:p>
        </p:txBody>
      </p:sp>
      <p:sp>
        <p:nvSpPr>
          <p:cNvPr id="26" name="テキスト プレースホルダー 5"/>
          <p:cNvSpPr>
            <a:spLocks noGrp="1"/>
          </p:cNvSpPr>
          <p:nvPr>
            <p:ph type="body" sz="quarter" idx="24" hasCustomPrompt="1"/>
          </p:nvPr>
        </p:nvSpPr>
        <p:spPr>
          <a:xfrm>
            <a:off x="5939575" y="5011541"/>
            <a:ext cx="2447455" cy="1262655"/>
          </a:xfrm>
          <a:prstGeom prst="rect">
            <a:avLst/>
          </a:prstGeom>
        </p:spPr>
        <p:txBody>
          <a:bodyPr lIns="51189" tIns="25595" rIns="51189" bIns="25595"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25" hasCustomPrompt="1"/>
          </p:nvPr>
        </p:nvSpPr>
        <p:spPr>
          <a:xfrm>
            <a:off x="5938838" y="4586097"/>
            <a:ext cx="2448929" cy="431795"/>
          </a:xfrm>
          <a:prstGeom prst="rect">
            <a:avLst/>
          </a:prstGeom>
        </p:spPr>
        <p:txBody>
          <a:bodyPr lIns="51189" tIns="25595" rIns="51189" bIns="25595"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9534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2" fill="hold" nodeType="withEffect">
                                  <p:stCondLst>
                                    <p:cond delay="250"/>
                                  </p:stCondLst>
                                  <p:childTnLst>
                                    <p:set>
                                      <p:cBhvr>
                                        <p:cTn id="9" dur="1" fill="hold">
                                          <p:stCondLst>
                                            <p:cond delay="0"/>
                                          </p:stCondLst>
                                        </p:cTn>
                                        <p:tgtEl>
                                          <p:spTgt spid="6"/>
                                        </p:tgtEl>
                                        <p:attrNameLst>
                                          <p:attrName>style.visibility</p:attrName>
                                        </p:attrNameLst>
                                      </p:cBhvr>
                                      <p:to>
                                        <p:strVal val="visible"/>
                                      </p:to>
                                    </p:set>
                                    <p:animEffect transition="in" filter="wipe(right)">
                                      <p:cBhvr>
                                        <p:cTn id="10" dur="500"/>
                                        <p:tgtEl>
                                          <p:spTgt spid="6"/>
                                        </p:tgtEl>
                                      </p:cBhvr>
                                    </p:animEffect>
                                  </p:childTnLst>
                                </p:cTn>
                              </p:par>
                              <p:par>
                                <p:cTn id="11" presetID="22" presetClass="entr" presetSubtype="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500"/>
                                        <p:tgtEl>
                                          <p:spTgt spid="5"/>
                                        </p:tgtEl>
                                      </p:cBhvr>
                                    </p:animEffect>
                                  </p:childTnLst>
                                </p:cTn>
                              </p:par>
                            </p:childTnLst>
                          </p:cTn>
                        </p:par>
                        <p:par>
                          <p:cTn id="14" fill="hold">
                            <p:stCondLst>
                              <p:cond delay="1000"/>
                            </p:stCondLst>
                            <p:childTnLst>
                              <p:par>
                                <p:cTn id="15" presetID="2" presetClass="entr" presetSubtype="1" decel="100000" fill="hold" grpId="0" nodeType="afterEffect">
                                  <p:stCondLst>
                                    <p:cond delay="25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750" fill="hold"/>
                                        <p:tgtEl>
                                          <p:spTgt spid="10"/>
                                        </p:tgtEl>
                                        <p:attrNameLst>
                                          <p:attrName>ppt_x</p:attrName>
                                        </p:attrNameLst>
                                      </p:cBhvr>
                                      <p:tavLst>
                                        <p:tav tm="0">
                                          <p:val>
                                            <p:strVal val="#ppt_x"/>
                                          </p:val>
                                        </p:tav>
                                        <p:tav tm="100000">
                                          <p:val>
                                            <p:strVal val="#ppt_x"/>
                                          </p:val>
                                        </p:tav>
                                      </p:tavLst>
                                    </p:anim>
                                    <p:anim calcmode="lin" valueType="num">
                                      <p:cBhvr additive="base">
                                        <p:cTn id="18" dur="750" fill="hold"/>
                                        <p:tgtEl>
                                          <p:spTgt spid="10"/>
                                        </p:tgtEl>
                                        <p:attrNameLst>
                                          <p:attrName>ppt_y</p:attrName>
                                        </p:attrNameLst>
                                      </p:cBhvr>
                                      <p:tavLst>
                                        <p:tav tm="0">
                                          <p:val>
                                            <p:strVal val="0-#ppt_h/2"/>
                                          </p:val>
                                        </p:tav>
                                        <p:tav tm="100000">
                                          <p:val>
                                            <p:strVal val="#ppt_y"/>
                                          </p:val>
                                        </p:tav>
                                      </p:tavLst>
                                    </p:anim>
                                  </p:childTnLst>
                                </p:cTn>
                              </p:par>
                              <p:par>
                                <p:cTn id="19" presetID="2" presetClass="entr" presetSubtype="1" decel="100000" fill="hold" grpId="0" nodeType="withEffect">
                                  <p:stCondLst>
                                    <p:cond delay="25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750" fill="hold"/>
                                        <p:tgtEl>
                                          <p:spTgt spid="8"/>
                                        </p:tgtEl>
                                        <p:attrNameLst>
                                          <p:attrName>ppt_x</p:attrName>
                                        </p:attrNameLst>
                                      </p:cBhvr>
                                      <p:tavLst>
                                        <p:tav tm="0">
                                          <p:val>
                                            <p:strVal val="#ppt_x"/>
                                          </p:val>
                                        </p:tav>
                                        <p:tav tm="100000">
                                          <p:val>
                                            <p:strVal val="#ppt_x"/>
                                          </p:val>
                                        </p:tav>
                                      </p:tavLst>
                                    </p:anim>
                                    <p:anim calcmode="lin" valueType="num">
                                      <p:cBhvr additive="base">
                                        <p:cTn id="22" dur="750" fill="hold"/>
                                        <p:tgtEl>
                                          <p:spTgt spid="8"/>
                                        </p:tgtEl>
                                        <p:attrNameLst>
                                          <p:attrName>ppt_y</p:attrName>
                                        </p:attrNameLst>
                                      </p:cBhvr>
                                      <p:tavLst>
                                        <p:tav tm="0">
                                          <p:val>
                                            <p:strVal val="0-#ppt_h/2"/>
                                          </p:val>
                                        </p:tav>
                                        <p:tav tm="100000">
                                          <p:val>
                                            <p:strVal val="#ppt_y"/>
                                          </p:val>
                                        </p:tav>
                                      </p:tavLst>
                                    </p:anim>
                                  </p:childTnLst>
                                </p:cTn>
                              </p:par>
                              <p:par>
                                <p:cTn id="23" presetID="2" presetClass="entr" presetSubtype="1" decel="100000" fill="hold" grpId="0" nodeType="withEffect">
                                  <p:stCondLst>
                                    <p:cond delay="25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750" fill="hold"/>
                                        <p:tgtEl>
                                          <p:spTgt spid="9"/>
                                        </p:tgtEl>
                                        <p:attrNameLst>
                                          <p:attrName>ppt_x</p:attrName>
                                        </p:attrNameLst>
                                      </p:cBhvr>
                                      <p:tavLst>
                                        <p:tav tm="0">
                                          <p:val>
                                            <p:strVal val="#ppt_x"/>
                                          </p:val>
                                        </p:tav>
                                        <p:tav tm="100000">
                                          <p:val>
                                            <p:strVal val="#ppt_x"/>
                                          </p:val>
                                        </p:tav>
                                      </p:tavLst>
                                    </p:anim>
                                    <p:anim calcmode="lin" valueType="num">
                                      <p:cBhvr additive="base">
                                        <p:cTn id="26" dur="750" fill="hold"/>
                                        <p:tgtEl>
                                          <p:spTgt spid="9"/>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2" presetClass="entr" presetSubtype="4" decel="100000" fill="hold" grpId="0" nodeType="afterEffect">
                                  <p:stCondLst>
                                    <p:cond delay="0"/>
                                  </p:stCondLst>
                                  <p:childTnLst>
                                    <p:set>
                                      <p:cBhvr>
                                        <p:cTn id="29" dur="1" fill="hold">
                                          <p:stCondLst>
                                            <p:cond delay="0"/>
                                          </p:stCondLst>
                                        </p:cTn>
                                        <p:tgtEl>
                                          <p:spTgt spid="12">
                                            <p:txEl>
                                              <p:pRg st="0" end="0"/>
                                            </p:txEl>
                                          </p:spTgt>
                                        </p:tgtEl>
                                        <p:attrNameLst>
                                          <p:attrName>style.visibility</p:attrName>
                                        </p:attrNameLst>
                                      </p:cBhvr>
                                      <p:to>
                                        <p:strVal val="visible"/>
                                      </p:to>
                                    </p:set>
                                    <p:anim calcmode="lin" valueType="num">
                                      <p:cBhvr additive="base">
                                        <p:cTn id="30"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2" presetClass="entr" presetSubtype="1" decel="100000" fill="hold" grpId="0" nodeType="afterEffect">
                                  <p:stCondLst>
                                    <p:cond delay="25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750" fill="hold"/>
                                        <p:tgtEl>
                                          <p:spTgt spid="18"/>
                                        </p:tgtEl>
                                        <p:attrNameLst>
                                          <p:attrName>ppt_x</p:attrName>
                                        </p:attrNameLst>
                                      </p:cBhvr>
                                      <p:tavLst>
                                        <p:tav tm="0">
                                          <p:val>
                                            <p:strVal val="#ppt_x"/>
                                          </p:val>
                                        </p:tav>
                                        <p:tav tm="100000">
                                          <p:val>
                                            <p:strVal val="#ppt_x"/>
                                          </p:val>
                                        </p:tav>
                                      </p:tavLst>
                                    </p:anim>
                                    <p:anim calcmode="lin" valueType="num">
                                      <p:cBhvr additive="base">
                                        <p:cTn id="44" dur="750" fill="hold"/>
                                        <p:tgtEl>
                                          <p:spTgt spid="18"/>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25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750" fill="hold"/>
                                        <p:tgtEl>
                                          <p:spTgt spid="19"/>
                                        </p:tgtEl>
                                        <p:attrNameLst>
                                          <p:attrName>ppt_x</p:attrName>
                                        </p:attrNameLst>
                                      </p:cBhvr>
                                      <p:tavLst>
                                        <p:tav tm="0">
                                          <p:val>
                                            <p:strVal val="#ppt_x"/>
                                          </p:val>
                                        </p:tav>
                                        <p:tav tm="100000">
                                          <p:val>
                                            <p:strVal val="#ppt_x"/>
                                          </p:val>
                                        </p:tav>
                                      </p:tavLst>
                                    </p:anim>
                                    <p:anim calcmode="lin" valueType="num">
                                      <p:cBhvr additive="base">
                                        <p:cTn id="48" dur="750" fill="hold"/>
                                        <p:tgtEl>
                                          <p:spTgt spid="19"/>
                                        </p:tgtEl>
                                        <p:attrNameLst>
                                          <p:attrName>ppt_y</p:attrName>
                                        </p:attrNameLst>
                                      </p:cBhvr>
                                      <p:tavLst>
                                        <p:tav tm="0">
                                          <p:val>
                                            <p:strVal val="0-#ppt_h/2"/>
                                          </p:val>
                                        </p:tav>
                                        <p:tav tm="100000">
                                          <p:val>
                                            <p:strVal val="#ppt_y"/>
                                          </p:val>
                                        </p:tav>
                                      </p:tavLst>
                                    </p:anim>
                                  </p:childTnLst>
                                </p:cTn>
                              </p:par>
                            </p:childTnLst>
                          </p:cTn>
                        </p:par>
                        <p:par>
                          <p:cTn id="49" fill="hold">
                            <p:stCondLst>
                              <p:cond delay="3500"/>
                            </p:stCondLst>
                            <p:childTnLst>
                              <p:par>
                                <p:cTn id="50" presetID="2" presetClass="entr" presetSubtype="4" decel="100000" fill="hold" grpId="0" nodeType="afterEffect">
                                  <p:stCondLst>
                                    <p:cond delay="0"/>
                                  </p:stCondLst>
                                  <p:childTnLst>
                                    <p:set>
                                      <p:cBhvr>
                                        <p:cTn id="51" dur="1" fill="hold">
                                          <p:stCondLst>
                                            <p:cond delay="0"/>
                                          </p:stCondLst>
                                        </p:cTn>
                                        <p:tgtEl>
                                          <p:spTgt spid="22">
                                            <p:txEl>
                                              <p:pRg st="0" end="0"/>
                                            </p:txEl>
                                          </p:spTgt>
                                        </p:tgtEl>
                                        <p:attrNameLst>
                                          <p:attrName>style.visibility</p:attrName>
                                        </p:attrNameLst>
                                      </p:cBhvr>
                                      <p:to>
                                        <p:strVal val="visible"/>
                                      </p:to>
                                    </p:set>
                                    <p:anim calcmode="lin" valueType="num">
                                      <p:cBhvr additive="base">
                                        <p:cTn id="5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3"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0"/>
                                  </p:stCondLst>
                                  <p:childTnLst>
                                    <p:set>
                                      <p:cBhvr>
                                        <p:cTn id="55" dur="1" fill="hold">
                                          <p:stCondLst>
                                            <p:cond delay="0"/>
                                          </p:stCondLst>
                                        </p:cTn>
                                        <p:tgtEl>
                                          <p:spTgt spid="21">
                                            <p:txEl>
                                              <p:pRg st="0" end="0"/>
                                            </p:txEl>
                                          </p:spTgt>
                                        </p:tgtEl>
                                        <p:attrNameLst>
                                          <p:attrName>style.visibility</p:attrName>
                                        </p:attrNameLst>
                                      </p:cBhvr>
                                      <p:to>
                                        <p:strVal val="visible"/>
                                      </p:to>
                                    </p:set>
                                    <p:anim calcmode="lin" valueType="num">
                                      <p:cBhvr additive="base">
                                        <p:cTn id="56"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1" decel="100000" fill="hold" grpId="0" nodeType="afterEffect">
                                  <p:stCondLst>
                                    <p:cond delay="250"/>
                                  </p:stCondLst>
                                  <p:childTnLst>
                                    <p:set>
                                      <p:cBhvr>
                                        <p:cTn id="60" dur="1" fill="hold">
                                          <p:stCondLst>
                                            <p:cond delay="0"/>
                                          </p:stCondLst>
                                        </p:cTn>
                                        <p:tgtEl>
                                          <p:spTgt spid="25"/>
                                        </p:tgtEl>
                                        <p:attrNameLst>
                                          <p:attrName>style.visibility</p:attrName>
                                        </p:attrNameLst>
                                      </p:cBhvr>
                                      <p:to>
                                        <p:strVal val="visible"/>
                                      </p:to>
                                    </p:set>
                                    <p:anim calcmode="lin" valueType="num">
                                      <p:cBhvr additive="base">
                                        <p:cTn id="61" dur="750" fill="hold"/>
                                        <p:tgtEl>
                                          <p:spTgt spid="25"/>
                                        </p:tgtEl>
                                        <p:attrNameLst>
                                          <p:attrName>ppt_x</p:attrName>
                                        </p:attrNameLst>
                                      </p:cBhvr>
                                      <p:tavLst>
                                        <p:tav tm="0">
                                          <p:val>
                                            <p:strVal val="#ppt_x"/>
                                          </p:val>
                                        </p:tav>
                                        <p:tav tm="100000">
                                          <p:val>
                                            <p:strVal val="#ppt_x"/>
                                          </p:val>
                                        </p:tav>
                                      </p:tavLst>
                                    </p:anim>
                                    <p:anim calcmode="lin" valueType="num">
                                      <p:cBhvr additive="base">
                                        <p:cTn id="62" dur="750" fill="hold"/>
                                        <p:tgtEl>
                                          <p:spTgt spid="25"/>
                                        </p:tgtEl>
                                        <p:attrNameLst>
                                          <p:attrName>ppt_y</p:attrName>
                                        </p:attrNameLst>
                                      </p:cBhvr>
                                      <p:tavLst>
                                        <p:tav tm="0">
                                          <p:val>
                                            <p:strVal val="0-#ppt_h/2"/>
                                          </p:val>
                                        </p:tav>
                                        <p:tav tm="100000">
                                          <p:val>
                                            <p:strVal val="#ppt_y"/>
                                          </p:val>
                                        </p:tav>
                                      </p:tavLst>
                                    </p:anim>
                                  </p:childTnLst>
                                </p:cTn>
                              </p:par>
                              <p:par>
                                <p:cTn id="63" presetID="2" presetClass="entr" presetSubtype="1" decel="100000" fill="hold" grpId="0" nodeType="withEffect">
                                  <p:stCondLst>
                                    <p:cond delay="250"/>
                                  </p:stCondLst>
                                  <p:childTnLst>
                                    <p:set>
                                      <p:cBhvr>
                                        <p:cTn id="64" dur="1" fill="hold">
                                          <p:stCondLst>
                                            <p:cond delay="0"/>
                                          </p:stCondLst>
                                        </p:cTn>
                                        <p:tgtEl>
                                          <p:spTgt spid="23"/>
                                        </p:tgtEl>
                                        <p:attrNameLst>
                                          <p:attrName>style.visibility</p:attrName>
                                        </p:attrNameLst>
                                      </p:cBhvr>
                                      <p:to>
                                        <p:strVal val="visible"/>
                                      </p:to>
                                    </p:set>
                                    <p:anim calcmode="lin" valueType="num">
                                      <p:cBhvr additive="base">
                                        <p:cTn id="65" dur="750" fill="hold"/>
                                        <p:tgtEl>
                                          <p:spTgt spid="23"/>
                                        </p:tgtEl>
                                        <p:attrNameLst>
                                          <p:attrName>ppt_x</p:attrName>
                                        </p:attrNameLst>
                                      </p:cBhvr>
                                      <p:tavLst>
                                        <p:tav tm="0">
                                          <p:val>
                                            <p:strVal val="#ppt_x"/>
                                          </p:val>
                                        </p:tav>
                                        <p:tav tm="100000">
                                          <p:val>
                                            <p:strVal val="#ppt_x"/>
                                          </p:val>
                                        </p:tav>
                                      </p:tavLst>
                                    </p:anim>
                                    <p:anim calcmode="lin" valueType="num">
                                      <p:cBhvr additive="base">
                                        <p:cTn id="66" dur="750" fill="hold"/>
                                        <p:tgtEl>
                                          <p:spTgt spid="23"/>
                                        </p:tgtEl>
                                        <p:attrNameLst>
                                          <p:attrName>ppt_y</p:attrName>
                                        </p:attrNameLst>
                                      </p:cBhvr>
                                      <p:tavLst>
                                        <p:tav tm="0">
                                          <p:val>
                                            <p:strVal val="0-#ppt_h/2"/>
                                          </p:val>
                                        </p:tav>
                                        <p:tav tm="100000">
                                          <p:val>
                                            <p:strVal val="#ppt_y"/>
                                          </p:val>
                                        </p:tav>
                                      </p:tavLst>
                                    </p:anim>
                                  </p:childTnLst>
                                </p:cTn>
                              </p:par>
                              <p:par>
                                <p:cTn id="67" presetID="2" presetClass="entr" presetSubtype="1" decel="100000" fill="hold" grpId="0" nodeType="withEffect">
                                  <p:stCondLst>
                                    <p:cond delay="250"/>
                                  </p:stCondLst>
                                  <p:childTnLst>
                                    <p:set>
                                      <p:cBhvr>
                                        <p:cTn id="68" dur="1" fill="hold">
                                          <p:stCondLst>
                                            <p:cond delay="0"/>
                                          </p:stCondLst>
                                        </p:cTn>
                                        <p:tgtEl>
                                          <p:spTgt spid="24"/>
                                        </p:tgtEl>
                                        <p:attrNameLst>
                                          <p:attrName>style.visibility</p:attrName>
                                        </p:attrNameLst>
                                      </p:cBhvr>
                                      <p:to>
                                        <p:strVal val="visible"/>
                                      </p:to>
                                    </p:set>
                                    <p:anim calcmode="lin" valueType="num">
                                      <p:cBhvr additive="base">
                                        <p:cTn id="69" dur="750" fill="hold"/>
                                        <p:tgtEl>
                                          <p:spTgt spid="24"/>
                                        </p:tgtEl>
                                        <p:attrNameLst>
                                          <p:attrName>ppt_x</p:attrName>
                                        </p:attrNameLst>
                                      </p:cBhvr>
                                      <p:tavLst>
                                        <p:tav tm="0">
                                          <p:val>
                                            <p:strVal val="#ppt_x"/>
                                          </p:val>
                                        </p:tav>
                                        <p:tav tm="100000">
                                          <p:val>
                                            <p:strVal val="#ppt_x"/>
                                          </p:val>
                                        </p:tav>
                                      </p:tavLst>
                                    </p:anim>
                                    <p:anim calcmode="lin" valueType="num">
                                      <p:cBhvr additive="base">
                                        <p:cTn id="70" dur="750" fill="hold"/>
                                        <p:tgtEl>
                                          <p:spTgt spid="24"/>
                                        </p:tgtEl>
                                        <p:attrNameLst>
                                          <p:attrName>ppt_y</p:attrName>
                                        </p:attrNameLst>
                                      </p:cBhvr>
                                      <p:tavLst>
                                        <p:tav tm="0">
                                          <p:val>
                                            <p:strVal val="0-#ppt_h/2"/>
                                          </p:val>
                                        </p:tav>
                                        <p:tav tm="100000">
                                          <p:val>
                                            <p:strVal val="#ppt_y"/>
                                          </p:val>
                                        </p:tav>
                                      </p:tavLst>
                                    </p:anim>
                                  </p:childTnLst>
                                </p:cTn>
                              </p:par>
                            </p:childTnLst>
                          </p:cTn>
                        </p:par>
                        <p:par>
                          <p:cTn id="71" fill="hold">
                            <p:stCondLst>
                              <p:cond delay="5000"/>
                            </p:stCondLst>
                            <p:childTnLst>
                              <p:par>
                                <p:cTn id="72" presetID="2" presetClass="entr" presetSubtype="4" decel="100000" fill="hold" grpId="0" nodeType="after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 calcmode="lin" valueType="num">
                                      <p:cBhvr additive="base">
                                        <p:cTn id="74"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76" presetID="2" presetClass="entr" presetSubtype="4" decel="100000" fill="hold" grpId="0" nodeType="withEffect">
                                  <p:stCondLst>
                                    <p:cond delay="0"/>
                                  </p:stCondLst>
                                  <p:childTnLst>
                                    <p:set>
                                      <p:cBhvr>
                                        <p:cTn id="77" dur="1" fill="hold">
                                          <p:stCondLst>
                                            <p:cond delay="0"/>
                                          </p:stCondLst>
                                        </p:cTn>
                                        <p:tgtEl>
                                          <p:spTgt spid="26">
                                            <p:txEl>
                                              <p:pRg st="0" end="0"/>
                                            </p:txEl>
                                          </p:spTgt>
                                        </p:tgtEl>
                                        <p:attrNameLst>
                                          <p:attrName>style.visibility</p:attrName>
                                        </p:attrNameLst>
                                      </p:cBhvr>
                                      <p:to>
                                        <p:strVal val="visible"/>
                                      </p:to>
                                    </p:set>
                                    <p:anim calcmode="lin" valueType="num">
                                      <p:cBhvr additive="base">
                                        <p:cTn id="78"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animBg="1">
        <p:tmplLst>
          <p:tmpl>
            <p:tnLst>
              <p:par>
                <p:cTn presetID="2" presetClass="entr" presetSubtype="1"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ppt_x"/>
                          </p:val>
                        </p:tav>
                        <p:tav tm="100000">
                          <p:val>
                            <p:strVal val="#ppt_x"/>
                          </p:val>
                        </p:tav>
                      </p:tavLst>
                    </p:anim>
                    <p:anim calcmode="lin" valueType="num">
                      <p:cBhvr additive="base">
                        <p:cTn dur="750" fill="hold"/>
                        <p:tgtEl>
                          <p:spTgt spid="8"/>
                        </p:tgtEl>
                        <p:attrNameLst>
                          <p:attrName>ppt_y</p:attrName>
                        </p:attrNameLst>
                      </p:cBhvr>
                      <p:tavLst>
                        <p:tav tm="0">
                          <p:val>
                            <p:strVal val="0-#ppt_h/2"/>
                          </p:val>
                        </p:tav>
                        <p:tav tm="100000">
                          <p:val>
                            <p:strVal val="#ppt_y"/>
                          </p:val>
                        </p:tav>
                      </p:tavLst>
                    </p:anim>
                  </p:childTnLst>
                </p:cTn>
              </p:par>
            </p:tnLst>
          </p:tmpl>
        </p:tmplLst>
      </p:bldP>
      <p:bldP spid="9" grpId="0" animBg="1">
        <p:tmplLst>
          <p:tmpl>
            <p:tnLst>
              <p:par>
                <p:cTn presetID="2" presetClass="entr" presetSubtype="1" decel="100000" fill="hold" nodeType="withEffect">
                  <p:stCondLst>
                    <p:cond delay="2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0-#ppt_h/2"/>
                          </p:val>
                        </p:tav>
                        <p:tav tm="100000">
                          <p:val>
                            <p:strVal val="#ppt_y"/>
                          </p:val>
                        </p:tav>
                      </p:tavLst>
                    </p:anim>
                  </p:childTnLst>
                </p:cTn>
              </p:par>
            </p:tnLst>
          </p:tmpl>
        </p:tmplLst>
      </p:bldP>
      <p:bldP spid="10" grpId="0"/>
      <p:bldP spid="11" grpId="0" build="p">
        <p:tmplLst>
          <p:tmpl lvl="1">
            <p:tnLst>
              <p:par>
                <p:cTn presetID="2" presetClass="entr" presetSubtype="4" decel="10000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1+#ppt_h/2"/>
                          </p:val>
                        </p:tav>
                        <p:tav tm="100000">
                          <p:val>
                            <p:strVal val="#ppt_y"/>
                          </p:val>
                        </p:tav>
                      </p:tavLst>
                    </p:anim>
                  </p:childTnLst>
                </p:cTn>
              </p:par>
            </p:tnLst>
          </p:tmpl>
        </p:tmplLst>
      </p:bldP>
      <p:bldP spid="12" grpId="0" build="p">
        <p:tmplLst>
          <p:tmpl lvl="1">
            <p:tnLst>
              <p:par>
                <p:cTn presetID="2" presetClass="entr" presetSubtype="4" decel="10000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8" grpId="0" animBg="1">
        <p:tmplLst>
          <p:tmpl>
            <p:tnLst>
              <p:par>
                <p:cTn presetID="2" presetClass="entr" presetSubtype="1" decel="100000"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ppt_x"/>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tmplLst>
          <p:tmpl>
            <p:tnLst>
              <p:par>
                <p:cTn presetID="2" presetClass="entr" presetSubtype="1"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ppt_x"/>
                          </p:val>
                        </p:tav>
                        <p:tav tm="100000">
                          <p:val>
                            <p:strVal val="#ppt_x"/>
                          </p:val>
                        </p:tav>
                      </p:tavLst>
                    </p:anim>
                    <p:anim calcmode="lin" valueType="num">
                      <p:cBhvr additive="base">
                        <p:cTn dur="750" fill="hold"/>
                        <p:tgtEl>
                          <p:spTgt spid="19"/>
                        </p:tgtEl>
                        <p:attrNameLst>
                          <p:attrName>ppt_y</p:attrName>
                        </p:attrNameLst>
                      </p:cBhvr>
                      <p:tavLst>
                        <p:tav tm="0">
                          <p:val>
                            <p:strVal val="0-#ppt_h/2"/>
                          </p:val>
                        </p:tav>
                        <p:tav tm="100000">
                          <p:val>
                            <p:strVal val="#ppt_y"/>
                          </p:val>
                        </p:tav>
                      </p:tavLst>
                    </p:anim>
                  </p:childTnLst>
                </p:cTn>
              </p:par>
            </p:tnLst>
          </p:tmpl>
        </p:tmplLst>
      </p:bldP>
      <p:bldP spid="20" grpId="0"/>
      <p:bldP spid="21" grpId="0" build="p">
        <p:tmplLst>
          <p:tmpl lvl="1">
            <p:tnLst>
              <p:par>
                <p:cTn presetID="2" presetClass="entr" presetSubtype="4"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ppt_x"/>
                          </p:val>
                        </p:tav>
                        <p:tav tm="100000">
                          <p:val>
                            <p:strVal val="#ppt_x"/>
                          </p:val>
                        </p:tav>
                      </p:tavLst>
                    </p:anim>
                    <p:anim calcmode="lin" valueType="num">
                      <p:cBhvr additive="base">
                        <p:cTn dur="500" fill="hold"/>
                        <p:tgtEl>
                          <p:spTgt spid="21"/>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 presetClass="entr" presetSubtype="4"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animBg="1">
        <p:tmplLst>
          <p:tmpl>
            <p:tnLst>
              <p:par>
                <p:cTn presetID="2" presetClass="entr" presetSubtype="1" decel="100000"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ppt_x"/>
                          </p:val>
                        </p:tav>
                        <p:tav tm="100000">
                          <p:val>
                            <p:strVal val="#ppt_x"/>
                          </p:val>
                        </p:tav>
                      </p:tavLst>
                    </p:anim>
                    <p:anim calcmode="lin" valueType="num">
                      <p:cBhvr additive="base">
                        <p:cTn dur="750" fill="hold"/>
                        <p:tgtEl>
                          <p:spTgt spid="23"/>
                        </p:tgtEl>
                        <p:attrNameLst>
                          <p:attrName>ppt_y</p:attrName>
                        </p:attrNameLst>
                      </p:cBhvr>
                      <p:tavLst>
                        <p:tav tm="0">
                          <p:val>
                            <p:strVal val="0-#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5" grpId="0"/>
      <p:bldP spid="26" grpId="0" build="p">
        <p:tmplLst>
          <p:tmpl lvl="1">
            <p:tnLst>
              <p:par>
                <p:cTn presetID="2" presetClass="entr" presetSubtype="4"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18.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3" name="正方形/長方形 2"/>
          <p:cNvSpPr/>
          <p:nvPr userDrawn="1"/>
        </p:nvSpPr>
        <p:spPr>
          <a:xfrm>
            <a:off x="-14512" y="-19352"/>
            <a:ext cx="5245475" cy="6912000"/>
          </a:xfrm>
          <a:prstGeom prst="rect">
            <a:avLst/>
          </a:prstGeom>
          <a:blipFill dpi="0" rotWithShape="0">
            <a:blip r:embed="rId2"/>
            <a:srcRect/>
            <a:tile tx="0" ty="0" sx="100000" sy="100000" flip="none" algn="tl"/>
          </a:blipFill>
          <a:ln>
            <a:noFill/>
          </a:ln>
          <a:effectLst>
            <a:outerShdw blurRad="101600" dist="889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06" name="直線コネクタ 105"/>
          <p:cNvCxnSpPr/>
          <p:nvPr userDrawn="1"/>
        </p:nvCxnSpPr>
        <p:spPr>
          <a:xfrm>
            <a:off x="5161947"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686093" y="1667933"/>
            <a:ext cx="3632493" cy="3793067"/>
          </a:xfrm>
          <a:prstGeom prst="rect">
            <a:avLst/>
          </a:prstGeom>
        </p:spPr>
        <p:txBody>
          <a:bodyPr lIns="51189" tIns="25595" rIns="51189" bIns="25595" anchor="ctr">
            <a:noAutofit/>
          </a:bodyPr>
          <a:lstStyle>
            <a:lvl1pPr algn="ctr">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50" name="グループ化 49"/>
          <p:cNvGrpSpPr/>
          <p:nvPr userDrawn="1"/>
        </p:nvGrpSpPr>
        <p:grpSpPr>
          <a:xfrm>
            <a:off x="4297487" y="573149"/>
            <a:ext cx="1001257" cy="669111"/>
            <a:chOff x="7280704" y="761243"/>
            <a:chExt cx="2002861" cy="1003665"/>
          </a:xfrm>
        </p:grpSpPr>
        <p:sp>
          <p:nvSpPr>
            <p:cNvPr id="1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 name="直線コネクタ 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p:cNvGrpSpPr/>
          <p:nvPr userDrawn="1"/>
        </p:nvGrpSpPr>
        <p:grpSpPr>
          <a:xfrm>
            <a:off x="4297487" y="1576630"/>
            <a:ext cx="1001257" cy="669111"/>
            <a:chOff x="7280704" y="2081261"/>
            <a:chExt cx="2002861" cy="1003665"/>
          </a:xfrm>
        </p:grpSpPr>
        <p:sp>
          <p:nvSpPr>
            <p:cNvPr id="43"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5" name="直線コネクタ 44"/>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9" name="正方形/長方形 48"/>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2" name="グループ化 51"/>
          <p:cNvGrpSpPr/>
          <p:nvPr userDrawn="1"/>
        </p:nvGrpSpPr>
        <p:grpSpPr>
          <a:xfrm>
            <a:off x="4297487" y="2580115"/>
            <a:ext cx="1001257" cy="669111"/>
            <a:chOff x="7280704" y="761243"/>
            <a:chExt cx="2002861" cy="1003665"/>
          </a:xfrm>
        </p:grpSpPr>
        <p:sp>
          <p:nvSpPr>
            <p:cNvPr id="53"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 name="直線コネクタ 54"/>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直線コネクタ 57"/>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正方形/長方形 58"/>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p:cNvGrpSpPr/>
          <p:nvPr userDrawn="1"/>
        </p:nvGrpSpPr>
        <p:grpSpPr>
          <a:xfrm>
            <a:off x="4297487" y="3583601"/>
            <a:ext cx="1001257" cy="669111"/>
            <a:chOff x="7280704" y="2081261"/>
            <a:chExt cx="2002861" cy="1003665"/>
          </a:xfrm>
        </p:grpSpPr>
        <p:sp>
          <p:nvSpPr>
            <p:cNvPr id="61"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3" name="直線コネクタ 62"/>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直線コネクタ 65"/>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正方形/長方形 66"/>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 name="グループ化 67"/>
          <p:cNvGrpSpPr/>
          <p:nvPr userDrawn="1"/>
        </p:nvGrpSpPr>
        <p:grpSpPr>
          <a:xfrm>
            <a:off x="4297487" y="4587082"/>
            <a:ext cx="1001257" cy="669111"/>
            <a:chOff x="7280704" y="761243"/>
            <a:chExt cx="2002861" cy="1003665"/>
          </a:xfrm>
        </p:grpSpPr>
        <p:sp>
          <p:nvSpPr>
            <p:cNvPr id="6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1" name="直線コネクタ 7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正方形/長方形 7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6" name="グループ化 75"/>
          <p:cNvGrpSpPr/>
          <p:nvPr userDrawn="1"/>
        </p:nvGrpSpPr>
        <p:grpSpPr>
          <a:xfrm>
            <a:off x="4297487" y="5590567"/>
            <a:ext cx="1001257" cy="669111"/>
            <a:chOff x="7280704" y="2081261"/>
            <a:chExt cx="2002861" cy="1003665"/>
          </a:xfrm>
        </p:grpSpPr>
        <p:sp>
          <p:nvSpPr>
            <p:cNvPr id="77"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9" name="直線コネクタ 78"/>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3" name="正方形/長方形 82"/>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88" name="テキスト プレースホルダー 5"/>
          <p:cNvSpPr>
            <a:spLocks noGrp="1"/>
          </p:cNvSpPr>
          <p:nvPr>
            <p:ph type="body" sz="quarter" idx="21" hasCustomPrompt="1"/>
          </p:nvPr>
        </p:nvSpPr>
        <p:spPr>
          <a:xfrm>
            <a:off x="4478134" y="715066"/>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9" name="テキスト プレースホルダー 5"/>
          <p:cNvSpPr>
            <a:spLocks noGrp="1"/>
          </p:cNvSpPr>
          <p:nvPr>
            <p:ph type="body" sz="quarter" idx="22" hasCustomPrompt="1"/>
          </p:nvPr>
        </p:nvSpPr>
        <p:spPr>
          <a:xfrm>
            <a:off x="4478134" y="1717882"/>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0" name="テキスト プレースホルダー 5"/>
          <p:cNvSpPr>
            <a:spLocks noGrp="1"/>
          </p:cNvSpPr>
          <p:nvPr>
            <p:ph type="body" sz="quarter" idx="23" hasCustomPrompt="1"/>
          </p:nvPr>
        </p:nvSpPr>
        <p:spPr>
          <a:xfrm>
            <a:off x="4478134" y="2720698"/>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1" name="テキスト プレースホルダー 5"/>
          <p:cNvSpPr>
            <a:spLocks noGrp="1"/>
          </p:cNvSpPr>
          <p:nvPr>
            <p:ph type="body" sz="quarter" idx="24" hasCustomPrompt="1"/>
          </p:nvPr>
        </p:nvSpPr>
        <p:spPr>
          <a:xfrm>
            <a:off x="4478134" y="3723514"/>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2" name="テキスト プレースホルダー 5"/>
          <p:cNvSpPr>
            <a:spLocks noGrp="1"/>
          </p:cNvSpPr>
          <p:nvPr>
            <p:ph type="body" sz="quarter" idx="25" hasCustomPrompt="1"/>
          </p:nvPr>
        </p:nvSpPr>
        <p:spPr>
          <a:xfrm>
            <a:off x="4478134" y="4726330"/>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3" name="テキスト プレースホルダー 5"/>
          <p:cNvSpPr>
            <a:spLocks noGrp="1"/>
          </p:cNvSpPr>
          <p:nvPr>
            <p:ph type="body" sz="quarter" idx="26" hasCustomPrompt="1"/>
          </p:nvPr>
        </p:nvSpPr>
        <p:spPr>
          <a:xfrm>
            <a:off x="4478134" y="5729146"/>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4" name="テキスト プレースホルダー 5"/>
          <p:cNvSpPr>
            <a:spLocks noGrp="1"/>
          </p:cNvSpPr>
          <p:nvPr>
            <p:ph type="body" sz="quarter" idx="13" hasCustomPrompt="1"/>
          </p:nvPr>
        </p:nvSpPr>
        <p:spPr>
          <a:xfrm>
            <a:off x="5333902" y="619054"/>
            <a:ext cx="2852075" cy="648071"/>
          </a:xfrm>
          <a:prstGeom prst="rect">
            <a:avLst/>
          </a:prstGeom>
        </p:spPr>
        <p:txBody>
          <a:bodyPr lIns="51189" tIns="25595" rIns="51189" bIns="25595"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5" name="テキスト プレースホルダー 5"/>
          <p:cNvSpPr>
            <a:spLocks noGrp="1"/>
          </p:cNvSpPr>
          <p:nvPr>
            <p:ph type="body" sz="quarter" idx="12" hasCustomPrompt="1"/>
          </p:nvPr>
        </p:nvSpPr>
        <p:spPr>
          <a:xfrm>
            <a:off x="5333909" y="5096535"/>
            <a:ext cx="2855453" cy="352488"/>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6" name="テキスト プレースホルダー 5"/>
          <p:cNvSpPr>
            <a:spLocks noGrp="1"/>
          </p:cNvSpPr>
          <p:nvPr>
            <p:ph type="body" sz="quarter" idx="27" hasCustomPrompt="1"/>
          </p:nvPr>
        </p:nvSpPr>
        <p:spPr>
          <a:xfrm>
            <a:off x="5333902" y="4633485"/>
            <a:ext cx="2852075" cy="648071"/>
          </a:xfrm>
          <a:prstGeom prst="rect">
            <a:avLst/>
          </a:prstGeom>
        </p:spPr>
        <p:txBody>
          <a:bodyPr lIns="51189" tIns="25595" rIns="51189" bIns="25595"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7" name="テキスト プレースホルダー 5"/>
          <p:cNvSpPr>
            <a:spLocks noGrp="1"/>
          </p:cNvSpPr>
          <p:nvPr>
            <p:ph type="body" sz="quarter" idx="28" hasCustomPrompt="1"/>
          </p:nvPr>
        </p:nvSpPr>
        <p:spPr>
          <a:xfrm>
            <a:off x="5333909" y="4092613"/>
            <a:ext cx="2855453" cy="352488"/>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8" name="テキスト プレースホルダー 5"/>
          <p:cNvSpPr>
            <a:spLocks noGrp="1"/>
          </p:cNvSpPr>
          <p:nvPr>
            <p:ph type="body" sz="quarter" idx="29" hasCustomPrompt="1"/>
          </p:nvPr>
        </p:nvSpPr>
        <p:spPr>
          <a:xfrm>
            <a:off x="5333902" y="2626270"/>
            <a:ext cx="2852075" cy="648071"/>
          </a:xfrm>
          <a:prstGeom prst="rect">
            <a:avLst/>
          </a:prstGeom>
        </p:spPr>
        <p:txBody>
          <a:bodyPr lIns="51189" tIns="25595" rIns="51189" bIns="25595"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9" name="テキスト プレースホルダー 5"/>
          <p:cNvSpPr>
            <a:spLocks noGrp="1"/>
          </p:cNvSpPr>
          <p:nvPr>
            <p:ph type="body" sz="quarter" idx="30" hasCustomPrompt="1"/>
          </p:nvPr>
        </p:nvSpPr>
        <p:spPr>
          <a:xfrm>
            <a:off x="5333909" y="1080851"/>
            <a:ext cx="2855453" cy="352488"/>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0" name="テキスト プレースホルダー 5"/>
          <p:cNvSpPr>
            <a:spLocks noGrp="1"/>
          </p:cNvSpPr>
          <p:nvPr>
            <p:ph type="body" sz="quarter" idx="31" hasCustomPrompt="1"/>
          </p:nvPr>
        </p:nvSpPr>
        <p:spPr>
          <a:xfrm>
            <a:off x="5333902" y="3629877"/>
            <a:ext cx="2852075" cy="648071"/>
          </a:xfrm>
          <a:prstGeom prst="rect">
            <a:avLst/>
          </a:prstGeom>
        </p:spPr>
        <p:txBody>
          <a:bodyPr lIns="51189" tIns="25595" rIns="51189" bIns="25595"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1" name="テキスト プレースホルダー 5"/>
          <p:cNvSpPr>
            <a:spLocks noGrp="1"/>
          </p:cNvSpPr>
          <p:nvPr>
            <p:ph type="body" sz="quarter" idx="32" hasCustomPrompt="1"/>
          </p:nvPr>
        </p:nvSpPr>
        <p:spPr>
          <a:xfrm>
            <a:off x="5333909" y="2084771"/>
            <a:ext cx="2855453" cy="352488"/>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2" name="テキスト プレースホルダー 5"/>
          <p:cNvSpPr>
            <a:spLocks noGrp="1"/>
          </p:cNvSpPr>
          <p:nvPr>
            <p:ph type="body" sz="quarter" idx="33" hasCustomPrompt="1"/>
          </p:nvPr>
        </p:nvSpPr>
        <p:spPr>
          <a:xfrm>
            <a:off x="5333902" y="1622662"/>
            <a:ext cx="2852075" cy="648071"/>
          </a:xfrm>
          <a:prstGeom prst="rect">
            <a:avLst/>
          </a:prstGeom>
        </p:spPr>
        <p:txBody>
          <a:bodyPr lIns="51189" tIns="25595" rIns="51189" bIns="25595"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3" name="テキスト プレースホルダー 5"/>
          <p:cNvSpPr>
            <a:spLocks noGrp="1"/>
          </p:cNvSpPr>
          <p:nvPr>
            <p:ph type="body" sz="quarter" idx="34" hasCustomPrompt="1"/>
          </p:nvPr>
        </p:nvSpPr>
        <p:spPr>
          <a:xfrm>
            <a:off x="5333909" y="3088693"/>
            <a:ext cx="2855453" cy="352488"/>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4" name="テキスト プレースホルダー 5"/>
          <p:cNvSpPr>
            <a:spLocks noGrp="1"/>
          </p:cNvSpPr>
          <p:nvPr>
            <p:ph type="body" sz="quarter" idx="35" hasCustomPrompt="1"/>
          </p:nvPr>
        </p:nvSpPr>
        <p:spPr>
          <a:xfrm>
            <a:off x="5333902" y="5637095"/>
            <a:ext cx="2852075" cy="648071"/>
          </a:xfrm>
          <a:prstGeom prst="rect">
            <a:avLst/>
          </a:prstGeom>
        </p:spPr>
        <p:txBody>
          <a:bodyPr lIns="51189" tIns="25595" rIns="51189" bIns="25595"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5" name="テキスト プレースホルダー 5"/>
          <p:cNvSpPr>
            <a:spLocks noGrp="1"/>
          </p:cNvSpPr>
          <p:nvPr>
            <p:ph type="body" sz="quarter" idx="36" hasCustomPrompt="1"/>
          </p:nvPr>
        </p:nvSpPr>
        <p:spPr>
          <a:xfrm>
            <a:off x="5333909" y="6100457"/>
            <a:ext cx="2855453" cy="352488"/>
          </a:xfrm>
          <a:prstGeom prst="rect">
            <a:avLst/>
          </a:prstGeom>
        </p:spPr>
        <p:txBody>
          <a:bodyPr lIns="51189" tIns="25595" rIns="51189" bIns="25595"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25974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childTnLst>
                          </p:cTn>
                        </p:par>
                        <p:par>
                          <p:cTn id="25" fill="hold">
                            <p:stCondLst>
                              <p:cond delay="2075"/>
                            </p:stCondLst>
                            <p:childTnLst>
                              <p:par>
                                <p:cTn id="26" presetID="22" presetClass="entr" presetSubtype="2"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right)">
                                      <p:cBhvr>
                                        <p:cTn id="28" dur="500"/>
                                        <p:tgtEl>
                                          <p:spTgt spid="50"/>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88">
                                            <p:txEl>
                                              <p:pRg st="0" end="0"/>
                                            </p:txEl>
                                          </p:spTgt>
                                        </p:tgtEl>
                                        <p:attrNameLst>
                                          <p:attrName>style.visibility</p:attrName>
                                        </p:attrNameLst>
                                      </p:cBhvr>
                                      <p:to>
                                        <p:strVal val="visible"/>
                                      </p:to>
                                    </p:set>
                                    <p:animEffect transition="in" filter="wipe(right)">
                                      <p:cBhvr>
                                        <p:cTn id="31" dur="500"/>
                                        <p:tgtEl>
                                          <p:spTgt spid="88">
                                            <p:txEl>
                                              <p:pRg st="0" end="0"/>
                                            </p:txEl>
                                          </p:spTgt>
                                        </p:tgtEl>
                                      </p:cBhvr>
                                    </p:animEffect>
                                  </p:childTnLst>
                                </p:cTn>
                              </p:par>
                            </p:childTnLst>
                          </p:cTn>
                        </p:par>
                        <p:par>
                          <p:cTn id="32" fill="hold">
                            <p:stCondLst>
                              <p:cond delay="2575"/>
                            </p:stCondLst>
                            <p:childTnLst>
                              <p:par>
                                <p:cTn id="33" presetID="2" presetClass="entr" presetSubtype="2" decel="100000" fill="hold" grpId="0" nodeType="after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500" fill="hold"/>
                                        <p:tgtEl>
                                          <p:spTgt spid="94"/>
                                        </p:tgtEl>
                                        <p:attrNameLst>
                                          <p:attrName>ppt_x</p:attrName>
                                        </p:attrNameLst>
                                      </p:cBhvr>
                                      <p:tavLst>
                                        <p:tav tm="0">
                                          <p:val>
                                            <p:strVal val="1+#ppt_w/2"/>
                                          </p:val>
                                        </p:tav>
                                        <p:tav tm="100000">
                                          <p:val>
                                            <p:strVal val="#ppt_x"/>
                                          </p:val>
                                        </p:tav>
                                      </p:tavLst>
                                    </p:anim>
                                    <p:anim calcmode="lin" valueType="num">
                                      <p:cBhvr additive="base">
                                        <p:cTn id="36" dur="500" fill="hold"/>
                                        <p:tgtEl>
                                          <p:spTgt spid="94"/>
                                        </p:tgtEl>
                                        <p:attrNameLst>
                                          <p:attrName>ppt_y</p:attrName>
                                        </p:attrNameLst>
                                      </p:cBhvr>
                                      <p:tavLst>
                                        <p:tav tm="0">
                                          <p:val>
                                            <p:strVal val="#ppt_y"/>
                                          </p:val>
                                        </p:tav>
                                        <p:tav tm="100000">
                                          <p:val>
                                            <p:strVal val="#ppt_y"/>
                                          </p:val>
                                        </p:tav>
                                      </p:tavLst>
                                    </p:anim>
                                  </p:childTnLst>
                                </p:cTn>
                              </p:par>
                            </p:childTnLst>
                          </p:cTn>
                        </p:par>
                        <p:par>
                          <p:cTn id="37" fill="hold">
                            <p:stCondLst>
                              <p:cond delay="3075"/>
                            </p:stCondLst>
                            <p:childTnLst>
                              <p:par>
                                <p:cTn id="38" presetID="22" presetClass="entr" presetSubtype="8" fill="hold" grpId="0" nodeType="afterEffect">
                                  <p:stCondLst>
                                    <p:cond delay="0"/>
                                  </p:stCondLst>
                                  <p:childTnLst>
                                    <p:set>
                                      <p:cBhvr>
                                        <p:cTn id="39" dur="1" fill="hold">
                                          <p:stCondLst>
                                            <p:cond delay="0"/>
                                          </p:stCondLst>
                                        </p:cTn>
                                        <p:tgtEl>
                                          <p:spTgt spid="99">
                                            <p:txEl>
                                              <p:pRg st="0" end="0"/>
                                            </p:txEl>
                                          </p:spTgt>
                                        </p:tgtEl>
                                        <p:attrNameLst>
                                          <p:attrName>style.visibility</p:attrName>
                                        </p:attrNameLst>
                                      </p:cBhvr>
                                      <p:to>
                                        <p:strVal val="visible"/>
                                      </p:to>
                                    </p:set>
                                    <p:animEffect transition="in" filter="wipe(left)">
                                      <p:cBhvr>
                                        <p:cTn id="40" dur="500"/>
                                        <p:tgtEl>
                                          <p:spTgt spid="99">
                                            <p:txEl>
                                              <p:pRg st="0" end="0"/>
                                            </p:txEl>
                                          </p:spTgt>
                                        </p:tgtEl>
                                      </p:cBhvr>
                                    </p:animEffect>
                                  </p:childTnLst>
                                </p:cTn>
                              </p:par>
                            </p:childTnLst>
                          </p:cTn>
                        </p:par>
                        <p:par>
                          <p:cTn id="41" fill="hold">
                            <p:stCondLst>
                              <p:cond delay="3575"/>
                            </p:stCondLst>
                            <p:childTnLst>
                              <p:par>
                                <p:cTn id="42" presetID="22" presetClass="entr" presetSubtype="2" fill="hold"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wipe(right)">
                                      <p:cBhvr>
                                        <p:cTn id="44" dur="500"/>
                                        <p:tgtEl>
                                          <p:spTgt spid="51"/>
                                        </p:tgtEl>
                                      </p:cBhvr>
                                    </p:animEffect>
                                  </p:childTnLst>
                                </p:cTn>
                              </p:par>
                              <p:par>
                                <p:cTn id="45" presetID="22" presetClass="entr" presetSubtype="2" fill="hold" grpId="0" nodeType="withEffect">
                                  <p:stCondLst>
                                    <p:cond delay="0"/>
                                  </p:stCondLst>
                                  <p:childTnLst>
                                    <p:set>
                                      <p:cBhvr>
                                        <p:cTn id="46" dur="1" fill="hold">
                                          <p:stCondLst>
                                            <p:cond delay="0"/>
                                          </p:stCondLst>
                                        </p:cTn>
                                        <p:tgtEl>
                                          <p:spTgt spid="89">
                                            <p:txEl>
                                              <p:pRg st="0" end="0"/>
                                            </p:txEl>
                                          </p:spTgt>
                                        </p:tgtEl>
                                        <p:attrNameLst>
                                          <p:attrName>style.visibility</p:attrName>
                                        </p:attrNameLst>
                                      </p:cBhvr>
                                      <p:to>
                                        <p:strVal val="visible"/>
                                      </p:to>
                                    </p:set>
                                    <p:animEffect transition="in" filter="wipe(right)">
                                      <p:cBhvr>
                                        <p:cTn id="47" dur="500"/>
                                        <p:tgtEl>
                                          <p:spTgt spid="89">
                                            <p:txEl>
                                              <p:pRg st="0" end="0"/>
                                            </p:txEl>
                                          </p:spTgt>
                                        </p:tgtEl>
                                      </p:cBhvr>
                                    </p:animEffect>
                                  </p:childTnLst>
                                </p:cTn>
                              </p:par>
                            </p:childTnLst>
                          </p:cTn>
                        </p:par>
                        <p:par>
                          <p:cTn id="48" fill="hold">
                            <p:stCondLst>
                              <p:cond delay="4075"/>
                            </p:stCondLst>
                            <p:childTnLst>
                              <p:par>
                                <p:cTn id="49" presetID="2" presetClass="entr" presetSubtype="2" decel="100000" fill="hold" grpId="0" nodeType="afterEffect">
                                  <p:stCondLst>
                                    <p:cond delay="0"/>
                                  </p:stCondLst>
                                  <p:childTnLst>
                                    <p:set>
                                      <p:cBhvr>
                                        <p:cTn id="50" dur="1" fill="hold">
                                          <p:stCondLst>
                                            <p:cond delay="0"/>
                                          </p:stCondLst>
                                        </p:cTn>
                                        <p:tgtEl>
                                          <p:spTgt spid="102"/>
                                        </p:tgtEl>
                                        <p:attrNameLst>
                                          <p:attrName>style.visibility</p:attrName>
                                        </p:attrNameLst>
                                      </p:cBhvr>
                                      <p:to>
                                        <p:strVal val="visible"/>
                                      </p:to>
                                    </p:set>
                                    <p:anim calcmode="lin" valueType="num">
                                      <p:cBhvr additive="base">
                                        <p:cTn id="51" dur="500" fill="hold"/>
                                        <p:tgtEl>
                                          <p:spTgt spid="102"/>
                                        </p:tgtEl>
                                        <p:attrNameLst>
                                          <p:attrName>ppt_x</p:attrName>
                                        </p:attrNameLst>
                                      </p:cBhvr>
                                      <p:tavLst>
                                        <p:tav tm="0">
                                          <p:val>
                                            <p:strVal val="1+#ppt_w/2"/>
                                          </p:val>
                                        </p:tav>
                                        <p:tav tm="100000">
                                          <p:val>
                                            <p:strVal val="#ppt_x"/>
                                          </p:val>
                                        </p:tav>
                                      </p:tavLst>
                                    </p:anim>
                                    <p:anim calcmode="lin" valueType="num">
                                      <p:cBhvr additive="base">
                                        <p:cTn id="52" dur="500" fill="hold"/>
                                        <p:tgtEl>
                                          <p:spTgt spid="102"/>
                                        </p:tgtEl>
                                        <p:attrNameLst>
                                          <p:attrName>ppt_y</p:attrName>
                                        </p:attrNameLst>
                                      </p:cBhvr>
                                      <p:tavLst>
                                        <p:tav tm="0">
                                          <p:val>
                                            <p:strVal val="#ppt_y"/>
                                          </p:val>
                                        </p:tav>
                                        <p:tav tm="100000">
                                          <p:val>
                                            <p:strVal val="#ppt_y"/>
                                          </p:val>
                                        </p:tav>
                                      </p:tavLst>
                                    </p:anim>
                                  </p:childTnLst>
                                </p:cTn>
                              </p:par>
                            </p:childTnLst>
                          </p:cTn>
                        </p:par>
                        <p:par>
                          <p:cTn id="53" fill="hold">
                            <p:stCondLst>
                              <p:cond delay="4575"/>
                            </p:stCondLst>
                            <p:childTnLst>
                              <p:par>
                                <p:cTn id="54" presetID="22" presetClass="entr" presetSubtype="8" fill="hold" grpId="0" nodeType="afterEffect">
                                  <p:stCondLst>
                                    <p:cond delay="0"/>
                                  </p:stCondLst>
                                  <p:childTnLst>
                                    <p:set>
                                      <p:cBhvr>
                                        <p:cTn id="55" dur="1" fill="hold">
                                          <p:stCondLst>
                                            <p:cond delay="0"/>
                                          </p:stCondLst>
                                        </p:cTn>
                                        <p:tgtEl>
                                          <p:spTgt spid="101">
                                            <p:txEl>
                                              <p:pRg st="0" end="0"/>
                                            </p:txEl>
                                          </p:spTgt>
                                        </p:tgtEl>
                                        <p:attrNameLst>
                                          <p:attrName>style.visibility</p:attrName>
                                        </p:attrNameLst>
                                      </p:cBhvr>
                                      <p:to>
                                        <p:strVal val="visible"/>
                                      </p:to>
                                    </p:set>
                                    <p:animEffect transition="in" filter="wipe(left)">
                                      <p:cBhvr>
                                        <p:cTn id="56" dur="500"/>
                                        <p:tgtEl>
                                          <p:spTgt spid="101">
                                            <p:txEl>
                                              <p:pRg st="0" end="0"/>
                                            </p:txEl>
                                          </p:spTgt>
                                        </p:tgtEl>
                                      </p:cBhvr>
                                    </p:animEffect>
                                  </p:childTnLst>
                                </p:cTn>
                              </p:par>
                            </p:childTnLst>
                          </p:cTn>
                        </p:par>
                        <p:par>
                          <p:cTn id="57" fill="hold">
                            <p:stCondLst>
                              <p:cond delay="5075"/>
                            </p:stCondLst>
                            <p:childTnLst>
                              <p:par>
                                <p:cTn id="58" presetID="22" presetClass="entr" presetSubtype="2" fill="hold"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wipe(right)">
                                      <p:cBhvr>
                                        <p:cTn id="60" dur="500"/>
                                        <p:tgtEl>
                                          <p:spTgt spid="52"/>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90">
                                            <p:txEl>
                                              <p:pRg st="0" end="0"/>
                                            </p:txEl>
                                          </p:spTgt>
                                        </p:tgtEl>
                                        <p:attrNameLst>
                                          <p:attrName>style.visibility</p:attrName>
                                        </p:attrNameLst>
                                      </p:cBhvr>
                                      <p:to>
                                        <p:strVal val="visible"/>
                                      </p:to>
                                    </p:set>
                                    <p:animEffect transition="in" filter="wipe(right)">
                                      <p:cBhvr>
                                        <p:cTn id="63" dur="500"/>
                                        <p:tgtEl>
                                          <p:spTgt spid="90">
                                            <p:txEl>
                                              <p:pRg st="0" end="0"/>
                                            </p:txEl>
                                          </p:spTgt>
                                        </p:tgtEl>
                                      </p:cBhvr>
                                    </p:animEffect>
                                  </p:childTnLst>
                                </p:cTn>
                              </p:par>
                            </p:childTnLst>
                          </p:cTn>
                        </p:par>
                        <p:par>
                          <p:cTn id="64" fill="hold">
                            <p:stCondLst>
                              <p:cond delay="5575"/>
                            </p:stCondLst>
                            <p:childTnLst>
                              <p:par>
                                <p:cTn id="65" presetID="2" presetClass="entr" presetSubtype="2" decel="100000" fill="hold" grpId="0" nodeType="after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500" fill="hold"/>
                                        <p:tgtEl>
                                          <p:spTgt spid="98"/>
                                        </p:tgtEl>
                                        <p:attrNameLst>
                                          <p:attrName>ppt_x</p:attrName>
                                        </p:attrNameLst>
                                      </p:cBhvr>
                                      <p:tavLst>
                                        <p:tav tm="0">
                                          <p:val>
                                            <p:strVal val="1+#ppt_w/2"/>
                                          </p:val>
                                        </p:tav>
                                        <p:tav tm="100000">
                                          <p:val>
                                            <p:strVal val="#ppt_x"/>
                                          </p:val>
                                        </p:tav>
                                      </p:tavLst>
                                    </p:anim>
                                    <p:anim calcmode="lin" valueType="num">
                                      <p:cBhvr additive="base">
                                        <p:cTn id="68" dur="500" fill="hold"/>
                                        <p:tgtEl>
                                          <p:spTgt spid="98"/>
                                        </p:tgtEl>
                                        <p:attrNameLst>
                                          <p:attrName>ppt_y</p:attrName>
                                        </p:attrNameLst>
                                      </p:cBhvr>
                                      <p:tavLst>
                                        <p:tav tm="0">
                                          <p:val>
                                            <p:strVal val="#ppt_y"/>
                                          </p:val>
                                        </p:tav>
                                        <p:tav tm="100000">
                                          <p:val>
                                            <p:strVal val="#ppt_y"/>
                                          </p:val>
                                        </p:tav>
                                      </p:tavLst>
                                    </p:anim>
                                  </p:childTnLst>
                                </p:cTn>
                              </p:par>
                            </p:childTnLst>
                          </p:cTn>
                        </p:par>
                        <p:par>
                          <p:cTn id="69" fill="hold">
                            <p:stCondLst>
                              <p:cond delay="6075"/>
                            </p:stCondLst>
                            <p:childTnLst>
                              <p:par>
                                <p:cTn id="70" presetID="22" presetClass="entr" presetSubtype="8" fill="hold" grpId="0" nodeType="afterEffect">
                                  <p:stCondLst>
                                    <p:cond delay="0"/>
                                  </p:stCondLst>
                                  <p:childTnLst>
                                    <p:set>
                                      <p:cBhvr>
                                        <p:cTn id="71" dur="1" fill="hold">
                                          <p:stCondLst>
                                            <p:cond delay="0"/>
                                          </p:stCondLst>
                                        </p:cTn>
                                        <p:tgtEl>
                                          <p:spTgt spid="103">
                                            <p:txEl>
                                              <p:pRg st="0" end="0"/>
                                            </p:txEl>
                                          </p:spTgt>
                                        </p:tgtEl>
                                        <p:attrNameLst>
                                          <p:attrName>style.visibility</p:attrName>
                                        </p:attrNameLst>
                                      </p:cBhvr>
                                      <p:to>
                                        <p:strVal val="visible"/>
                                      </p:to>
                                    </p:set>
                                    <p:animEffect transition="in" filter="wipe(left)">
                                      <p:cBhvr>
                                        <p:cTn id="72" dur="500"/>
                                        <p:tgtEl>
                                          <p:spTgt spid="103">
                                            <p:txEl>
                                              <p:pRg st="0" end="0"/>
                                            </p:txEl>
                                          </p:spTgt>
                                        </p:tgtEl>
                                      </p:cBhvr>
                                    </p:animEffect>
                                  </p:childTnLst>
                                </p:cTn>
                              </p:par>
                            </p:childTnLst>
                          </p:cTn>
                        </p:par>
                        <p:par>
                          <p:cTn id="73" fill="hold">
                            <p:stCondLst>
                              <p:cond delay="6575"/>
                            </p:stCondLst>
                            <p:childTnLst>
                              <p:par>
                                <p:cTn id="74" presetID="22" presetClass="entr" presetSubtype="2" fill="hold" nodeType="after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wipe(right)">
                                      <p:cBhvr>
                                        <p:cTn id="76" dur="500"/>
                                        <p:tgtEl>
                                          <p:spTgt spid="60"/>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91">
                                            <p:txEl>
                                              <p:pRg st="0" end="0"/>
                                            </p:txEl>
                                          </p:spTgt>
                                        </p:tgtEl>
                                        <p:attrNameLst>
                                          <p:attrName>style.visibility</p:attrName>
                                        </p:attrNameLst>
                                      </p:cBhvr>
                                      <p:to>
                                        <p:strVal val="visible"/>
                                      </p:to>
                                    </p:set>
                                    <p:animEffect transition="in" filter="wipe(right)">
                                      <p:cBhvr>
                                        <p:cTn id="79" dur="500"/>
                                        <p:tgtEl>
                                          <p:spTgt spid="91">
                                            <p:txEl>
                                              <p:pRg st="0" end="0"/>
                                            </p:txEl>
                                          </p:spTgt>
                                        </p:tgtEl>
                                      </p:cBhvr>
                                    </p:animEffect>
                                  </p:childTnLst>
                                </p:cTn>
                              </p:par>
                            </p:childTnLst>
                          </p:cTn>
                        </p:par>
                        <p:par>
                          <p:cTn id="80" fill="hold">
                            <p:stCondLst>
                              <p:cond delay="7075"/>
                            </p:stCondLst>
                            <p:childTnLst>
                              <p:par>
                                <p:cTn id="81" presetID="2" presetClass="entr" presetSubtype="2" decel="100000" fill="hold" grpId="0" nodeType="afterEffect">
                                  <p:stCondLst>
                                    <p:cond delay="0"/>
                                  </p:stCondLst>
                                  <p:childTnLst>
                                    <p:set>
                                      <p:cBhvr>
                                        <p:cTn id="82" dur="1" fill="hold">
                                          <p:stCondLst>
                                            <p:cond delay="0"/>
                                          </p:stCondLst>
                                        </p:cTn>
                                        <p:tgtEl>
                                          <p:spTgt spid="100"/>
                                        </p:tgtEl>
                                        <p:attrNameLst>
                                          <p:attrName>style.visibility</p:attrName>
                                        </p:attrNameLst>
                                      </p:cBhvr>
                                      <p:to>
                                        <p:strVal val="visible"/>
                                      </p:to>
                                    </p:set>
                                    <p:anim calcmode="lin" valueType="num">
                                      <p:cBhvr additive="base">
                                        <p:cTn id="83" dur="500" fill="hold"/>
                                        <p:tgtEl>
                                          <p:spTgt spid="100"/>
                                        </p:tgtEl>
                                        <p:attrNameLst>
                                          <p:attrName>ppt_x</p:attrName>
                                        </p:attrNameLst>
                                      </p:cBhvr>
                                      <p:tavLst>
                                        <p:tav tm="0">
                                          <p:val>
                                            <p:strVal val="1+#ppt_w/2"/>
                                          </p:val>
                                        </p:tav>
                                        <p:tav tm="100000">
                                          <p:val>
                                            <p:strVal val="#ppt_x"/>
                                          </p:val>
                                        </p:tav>
                                      </p:tavLst>
                                    </p:anim>
                                    <p:anim calcmode="lin" valueType="num">
                                      <p:cBhvr additive="base">
                                        <p:cTn id="84" dur="500" fill="hold"/>
                                        <p:tgtEl>
                                          <p:spTgt spid="100"/>
                                        </p:tgtEl>
                                        <p:attrNameLst>
                                          <p:attrName>ppt_y</p:attrName>
                                        </p:attrNameLst>
                                      </p:cBhvr>
                                      <p:tavLst>
                                        <p:tav tm="0">
                                          <p:val>
                                            <p:strVal val="#ppt_y"/>
                                          </p:val>
                                        </p:tav>
                                        <p:tav tm="100000">
                                          <p:val>
                                            <p:strVal val="#ppt_y"/>
                                          </p:val>
                                        </p:tav>
                                      </p:tavLst>
                                    </p:anim>
                                  </p:childTnLst>
                                </p:cTn>
                              </p:par>
                            </p:childTnLst>
                          </p:cTn>
                        </p:par>
                        <p:par>
                          <p:cTn id="85" fill="hold">
                            <p:stCondLst>
                              <p:cond delay="7575"/>
                            </p:stCondLst>
                            <p:childTnLst>
                              <p:par>
                                <p:cTn id="86" presetID="22" presetClass="entr" presetSubtype="8" fill="hold" grpId="0" nodeType="afterEffect">
                                  <p:stCondLst>
                                    <p:cond delay="0"/>
                                  </p:stCondLst>
                                  <p:childTnLst>
                                    <p:set>
                                      <p:cBhvr>
                                        <p:cTn id="87" dur="1" fill="hold">
                                          <p:stCondLst>
                                            <p:cond delay="0"/>
                                          </p:stCondLst>
                                        </p:cTn>
                                        <p:tgtEl>
                                          <p:spTgt spid="97">
                                            <p:txEl>
                                              <p:pRg st="0" end="0"/>
                                            </p:txEl>
                                          </p:spTgt>
                                        </p:tgtEl>
                                        <p:attrNameLst>
                                          <p:attrName>style.visibility</p:attrName>
                                        </p:attrNameLst>
                                      </p:cBhvr>
                                      <p:to>
                                        <p:strVal val="visible"/>
                                      </p:to>
                                    </p:set>
                                    <p:animEffect transition="in" filter="wipe(left)">
                                      <p:cBhvr>
                                        <p:cTn id="88" dur="500"/>
                                        <p:tgtEl>
                                          <p:spTgt spid="97">
                                            <p:txEl>
                                              <p:pRg st="0" end="0"/>
                                            </p:txEl>
                                          </p:spTgt>
                                        </p:tgtEl>
                                      </p:cBhvr>
                                    </p:animEffect>
                                  </p:childTnLst>
                                </p:cTn>
                              </p:par>
                            </p:childTnLst>
                          </p:cTn>
                        </p:par>
                        <p:par>
                          <p:cTn id="89" fill="hold">
                            <p:stCondLst>
                              <p:cond delay="8075"/>
                            </p:stCondLst>
                            <p:childTnLst>
                              <p:par>
                                <p:cTn id="90" presetID="22" presetClass="entr" presetSubtype="2" fill="hold" nodeType="afterEffect">
                                  <p:stCondLst>
                                    <p:cond delay="0"/>
                                  </p:stCondLst>
                                  <p:childTnLst>
                                    <p:set>
                                      <p:cBhvr>
                                        <p:cTn id="91" dur="1" fill="hold">
                                          <p:stCondLst>
                                            <p:cond delay="0"/>
                                          </p:stCondLst>
                                        </p:cTn>
                                        <p:tgtEl>
                                          <p:spTgt spid="68"/>
                                        </p:tgtEl>
                                        <p:attrNameLst>
                                          <p:attrName>style.visibility</p:attrName>
                                        </p:attrNameLst>
                                      </p:cBhvr>
                                      <p:to>
                                        <p:strVal val="visible"/>
                                      </p:to>
                                    </p:set>
                                    <p:animEffect transition="in" filter="wipe(right)">
                                      <p:cBhvr>
                                        <p:cTn id="92" dur="500"/>
                                        <p:tgtEl>
                                          <p:spTgt spid="68"/>
                                        </p:tgtEl>
                                      </p:cBhvr>
                                    </p:animEffect>
                                  </p:childTnLst>
                                </p:cTn>
                              </p:par>
                              <p:par>
                                <p:cTn id="93" presetID="22" presetClass="entr" presetSubtype="2" fill="hold" grpId="0" nodeType="withEffect">
                                  <p:stCondLst>
                                    <p:cond delay="0"/>
                                  </p:stCondLst>
                                  <p:childTnLst>
                                    <p:set>
                                      <p:cBhvr>
                                        <p:cTn id="94" dur="1" fill="hold">
                                          <p:stCondLst>
                                            <p:cond delay="0"/>
                                          </p:stCondLst>
                                        </p:cTn>
                                        <p:tgtEl>
                                          <p:spTgt spid="92">
                                            <p:txEl>
                                              <p:pRg st="0" end="0"/>
                                            </p:txEl>
                                          </p:spTgt>
                                        </p:tgtEl>
                                        <p:attrNameLst>
                                          <p:attrName>style.visibility</p:attrName>
                                        </p:attrNameLst>
                                      </p:cBhvr>
                                      <p:to>
                                        <p:strVal val="visible"/>
                                      </p:to>
                                    </p:set>
                                    <p:animEffect transition="in" filter="wipe(right)">
                                      <p:cBhvr>
                                        <p:cTn id="95" dur="500"/>
                                        <p:tgtEl>
                                          <p:spTgt spid="92">
                                            <p:txEl>
                                              <p:pRg st="0" end="0"/>
                                            </p:txEl>
                                          </p:spTgt>
                                        </p:tgtEl>
                                      </p:cBhvr>
                                    </p:animEffect>
                                  </p:childTnLst>
                                </p:cTn>
                              </p:par>
                            </p:childTnLst>
                          </p:cTn>
                        </p:par>
                        <p:par>
                          <p:cTn id="96" fill="hold">
                            <p:stCondLst>
                              <p:cond delay="8575"/>
                            </p:stCondLst>
                            <p:childTnLst>
                              <p:par>
                                <p:cTn id="97" presetID="2" presetClass="entr" presetSubtype="2" decel="100000" fill="hold" grpId="0" nodeType="afterEffect">
                                  <p:stCondLst>
                                    <p:cond delay="0"/>
                                  </p:stCondLst>
                                  <p:childTnLst>
                                    <p:set>
                                      <p:cBhvr>
                                        <p:cTn id="98" dur="1" fill="hold">
                                          <p:stCondLst>
                                            <p:cond delay="0"/>
                                          </p:stCondLst>
                                        </p:cTn>
                                        <p:tgtEl>
                                          <p:spTgt spid="96"/>
                                        </p:tgtEl>
                                        <p:attrNameLst>
                                          <p:attrName>style.visibility</p:attrName>
                                        </p:attrNameLst>
                                      </p:cBhvr>
                                      <p:to>
                                        <p:strVal val="visible"/>
                                      </p:to>
                                    </p:set>
                                    <p:anim calcmode="lin" valueType="num">
                                      <p:cBhvr additive="base">
                                        <p:cTn id="99" dur="500" fill="hold"/>
                                        <p:tgtEl>
                                          <p:spTgt spid="96"/>
                                        </p:tgtEl>
                                        <p:attrNameLst>
                                          <p:attrName>ppt_x</p:attrName>
                                        </p:attrNameLst>
                                      </p:cBhvr>
                                      <p:tavLst>
                                        <p:tav tm="0">
                                          <p:val>
                                            <p:strVal val="1+#ppt_w/2"/>
                                          </p:val>
                                        </p:tav>
                                        <p:tav tm="100000">
                                          <p:val>
                                            <p:strVal val="#ppt_x"/>
                                          </p:val>
                                        </p:tav>
                                      </p:tavLst>
                                    </p:anim>
                                    <p:anim calcmode="lin" valueType="num">
                                      <p:cBhvr additive="base">
                                        <p:cTn id="100" dur="500" fill="hold"/>
                                        <p:tgtEl>
                                          <p:spTgt spid="96"/>
                                        </p:tgtEl>
                                        <p:attrNameLst>
                                          <p:attrName>ppt_y</p:attrName>
                                        </p:attrNameLst>
                                      </p:cBhvr>
                                      <p:tavLst>
                                        <p:tav tm="0">
                                          <p:val>
                                            <p:strVal val="#ppt_y"/>
                                          </p:val>
                                        </p:tav>
                                        <p:tav tm="100000">
                                          <p:val>
                                            <p:strVal val="#ppt_y"/>
                                          </p:val>
                                        </p:tav>
                                      </p:tavLst>
                                    </p:anim>
                                  </p:childTnLst>
                                </p:cTn>
                              </p:par>
                            </p:childTnLst>
                          </p:cTn>
                        </p:par>
                        <p:par>
                          <p:cTn id="101" fill="hold">
                            <p:stCondLst>
                              <p:cond delay="9075"/>
                            </p:stCondLst>
                            <p:childTnLst>
                              <p:par>
                                <p:cTn id="102" presetID="22" presetClass="entr" presetSubtype="8" fill="hold" grpId="0" nodeType="afterEffect">
                                  <p:stCondLst>
                                    <p:cond delay="0"/>
                                  </p:stCondLst>
                                  <p:childTnLst>
                                    <p:set>
                                      <p:cBhvr>
                                        <p:cTn id="103" dur="1" fill="hold">
                                          <p:stCondLst>
                                            <p:cond delay="0"/>
                                          </p:stCondLst>
                                        </p:cTn>
                                        <p:tgtEl>
                                          <p:spTgt spid="95">
                                            <p:txEl>
                                              <p:pRg st="0" end="0"/>
                                            </p:txEl>
                                          </p:spTgt>
                                        </p:tgtEl>
                                        <p:attrNameLst>
                                          <p:attrName>style.visibility</p:attrName>
                                        </p:attrNameLst>
                                      </p:cBhvr>
                                      <p:to>
                                        <p:strVal val="visible"/>
                                      </p:to>
                                    </p:set>
                                    <p:animEffect transition="in" filter="wipe(left)">
                                      <p:cBhvr>
                                        <p:cTn id="104" dur="500"/>
                                        <p:tgtEl>
                                          <p:spTgt spid="95">
                                            <p:txEl>
                                              <p:pRg st="0" end="0"/>
                                            </p:txEl>
                                          </p:spTgt>
                                        </p:tgtEl>
                                      </p:cBhvr>
                                    </p:animEffect>
                                  </p:childTnLst>
                                </p:cTn>
                              </p:par>
                            </p:childTnLst>
                          </p:cTn>
                        </p:par>
                        <p:par>
                          <p:cTn id="105" fill="hold">
                            <p:stCondLst>
                              <p:cond delay="9575"/>
                            </p:stCondLst>
                            <p:childTnLst>
                              <p:par>
                                <p:cTn id="106" presetID="22" presetClass="entr" presetSubtype="2" fill="hold" nodeType="afterEffect">
                                  <p:stCondLst>
                                    <p:cond delay="0"/>
                                  </p:stCondLst>
                                  <p:childTnLst>
                                    <p:set>
                                      <p:cBhvr>
                                        <p:cTn id="107" dur="1" fill="hold">
                                          <p:stCondLst>
                                            <p:cond delay="0"/>
                                          </p:stCondLst>
                                        </p:cTn>
                                        <p:tgtEl>
                                          <p:spTgt spid="76"/>
                                        </p:tgtEl>
                                        <p:attrNameLst>
                                          <p:attrName>style.visibility</p:attrName>
                                        </p:attrNameLst>
                                      </p:cBhvr>
                                      <p:to>
                                        <p:strVal val="visible"/>
                                      </p:to>
                                    </p:set>
                                    <p:animEffect transition="in" filter="wipe(right)">
                                      <p:cBhvr>
                                        <p:cTn id="108" dur="500"/>
                                        <p:tgtEl>
                                          <p:spTgt spid="76"/>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93">
                                            <p:txEl>
                                              <p:pRg st="0" end="0"/>
                                            </p:txEl>
                                          </p:spTgt>
                                        </p:tgtEl>
                                        <p:attrNameLst>
                                          <p:attrName>style.visibility</p:attrName>
                                        </p:attrNameLst>
                                      </p:cBhvr>
                                      <p:to>
                                        <p:strVal val="visible"/>
                                      </p:to>
                                    </p:set>
                                    <p:animEffect transition="in" filter="wipe(right)">
                                      <p:cBhvr>
                                        <p:cTn id="111" dur="500"/>
                                        <p:tgtEl>
                                          <p:spTgt spid="93">
                                            <p:txEl>
                                              <p:pRg st="0" end="0"/>
                                            </p:txEl>
                                          </p:spTgt>
                                        </p:tgtEl>
                                      </p:cBhvr>
                                    </p:animEffect>
                                  </p:childTnLst>
                                </p:cTn>
                              </p:par>
                            </p:childTnLst>
                          </p:cTn>
                        </p:par>
                        <p:par>
                          <p:cTn id="112" fill="hold">
                            <p:stCondLst>
                              <p:cond delay="10075"/>
                            </p:stCondLst>
                            <p:childTnLst>
                              <p:par>
                                <p:cTn id="113" presetID="2" presetClass="entr" presetSubtype="2" decel="100000" fill="hold" grpId="0" nodeType="afterEffect">
                                  <p:stCondLst>
                                    <p:cond delay="0"/>
                                  </p:stCondLst>
                                  <p:childTnLst>
                                    <p:set>
                                      <p:cBhvr>
                                        <p:cTn id="114" dur="1" fill="hold">
                                          <p:stCondLst>
                                            <p:cond delay="0"/>
                                          </p:stCondLst>
                                        </p:cTn>
                                        <p:tgtEl>
                                          <p:spTgt spid="104"/>
                                        </p:tgtEl>
                                        <p:attrNameLst>
                                          <p:attrName>style.visibility</p:attrName>
                                        </p:attrNameLst>
                                      </p:cBhvr>
                                      <p:to>
                                        <p:strVal val="visible"/>
                                      </p:to>
                                    </p:set>
                                    <p:anim calcmode="lin" valueType="num">
                                      <p:cBhvr additive="base">
                                        <p:cTn id="115" dur="500" fill="hold"/>
                                        <p:tgtEl>
                                          <p:spTgt spid="104"/>
                                        </p:tgtEl>
                                        <p:attrNameLst>
                                          <p:attrName>ppt_x</p:attrName>
                                        </p:attrNameLst>
                                      </p:cBhvr>
                                      <p:tavLst>
                                        <p:tav tm="0">
                                          <p:val>
                                            <p:strVal val="1+#ppt_w/2"/>
                                          </p:val>
                                        </p:tav>
                                        <p:tav tm="100000">
                                          <p:val>
                                            <p:strVal val="#ppt_x"/>
                                          </p:val>
                                        </p:tav>
                                      </p:tavLst>
                                    </p:anim>
                                    <p:anim calcmode="lin" valueType="num">
                                      <p:cBhvr additive="base">
                                        <p:cTn id="116" dur="500" fill="hold"/>
                                        <p:tgtEl>
                                          <p:spTgt spid="104"/>
                                        </p:tgtEl>
                                        <p:attrNameLst>
                                          <p:attrName>ppt_y</p:attrName>
                                        </p:attrNameLst>
                                      </p:cBhvr>
                                      <p:tavLst>
                                        <p:tav tm="0">
                                          <p:val>
                                            <p:strVal val="#ppt_y"/>
                                          </p:val>
                                        </p:tav>
                                        <p:tav tm="100000">
                                          <p:val>
                                            <p:strVal val="#ppt_y"/>
                                          </p:val>
                                        </p:tav>
                                      </p:tavLst>
                                    </p:anim>
                                  </p:childTnLst>
                                </p:cTn>
                              </p:par>
                            </p:childTnLst>
                          </p:cTn>
                        </p:par>
                        <p:par>
                          <p:cTn id="117" fill="hold">
                            <p:stCondLst>
                              <p:cond delay="10575"/>
                            </p:stCondLst>
                            <p:childTnLst>
                              <p:par>
                                <p:cTn id="118" presetID="22" presetClass="entr" presetSubtype="8" fill="hold" grpId="0" nodeType="afterEffect">
                                  <p:stCondLst>
                                    <p:cond delay="0"/>
                                  </p:stCondLst>
                                  <p:childTnLst>
                                    <p:set>
                                      <p:cBhvr>
                                        <p:cTn id="119" dur="1" fill="hold">
                                          <p:stCondLst>
                                            <p:cond delay="0"/>
                                          </p:stCondLst>
                                        </p:cTn>
                                        <p:tgtEl>
                                          <p:spTgt spid="105">
                                            <p:txEl>
                                              <p:pRg st="0" end="0"/>
                                            </p:txEl>
                                          </p:spTgt>
                                        </p:tgtEl>
                                        <p:attrNameLst>
                                          <p:attrName>style.visibility</p:attrName>
                                        </p:attrNameLst>
                                      </p:cBhvr>
                                      <p:to>
                                        <p:strVal val="visible"/>
                                      </p:to>
                                    </p:set>
                                    <p:animEffect transition="in" filter="wipe(left)">
                                      <p:cBhvr>
                                        <p:cTn id="120" dur="500"/>
                                        <p:tgtEl>
                                          <p:spTgt spid="10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88" grpId="0" build="p">
        <p:tmplLst>
          <p:tmpl lvl="1">
            <p:tnLst>
              <p:par>
                <p:cTn presetID="22" presetClass="entr" presetSubtype="2" fill="hold" nodeType="with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right)">
                      <p:cBhvr>
                        <p:cTn dur="500"/>
                        <p:tgtEl>
                          <p:spTgt spid="88"/>
                        </p:tgtEl>
                      </p:cBhvr>
                    </p:animEffect>
                  </p:childTnLst>
                </p:cTn>
              </p:par>
            </p:tnLst>
          </p:tmpl>
        </p:tmplLst>
      </p:bldP>
      <p:bldP spid="89" grpId="0" build="p">
        <p:tmplLst>
          <p:tmpl lvl="1">
            <p:tnLst>
              <p:par>
                <p:cTn presetID="22" presetClass="entr" presetSubtype="2" fill="hold" nodeType="withEffect">
                  <p:stCondLst>
                    <p:cond delay="0"/>
                  </p:stCondLst>
                  <p:childTnLst>
                    <p:set>
                      <p:cBhvr>
                        <p:cTn dur="1" fill="hold">
                          <p:stCondLst>
                            <p:cond delay="0"/>
                          </p:stCondLst>
                        </p:cTn>
                        <p:tgtEl>
                          <p:spTgt spid="89"/>
                        </p:tgtEl>
                        <p:attrNameLst>
                          <p:attrName>style.visibility</p:attrName>
                        </p:attrNameLst>
                      </p:cBhvr>
                      <p:to>
                        <p:strVal val="visible"/>
                      </p:to>
                    </p:set>
                    <p:animEffect transition="in" filter="wipe(right)">
                      <p:cBhvr>
                        <p:cTn dur="500"/>
                        <p:tgtEl>
                          <p:spTgt spid="89"/>
                        </p:tgtEl>
                      </p:cBhvr>
                    </p:animEffect>
                  </p:childTnLst>
                </p:cTn>
              </p:par>
            </p:tnLst>
          </p:tmpl>
        </p:tmplLst>
      </p:bldP>
      <p:bldP spid="90" grpId="0" build="p">
        <p:tmplLst>
          <p:tmpl lvl="1">
            <p:tnLst>
              <p:par>
                <p:cTn presetID="22" presetClass="entr" presetSubtype="2" fill="hold" nodeType="with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right)">
                      <p:cBhvr>
                        <p:cTn dur="500"/>
                        <p:tgtEl>
                          <p:spTgt spid="90"/>
                        </p:tgtEl>
                      </p:cBhvr>
                    </p:animEffect>
                  </p:childTnLst>
                </p:cTn>
              </p:par>
            </p:tnLst>
          </p:tmpl>
        </p:tmplLst>
      </p:bldP>
      <p:bldP spid="91" grpId="0" build="p">
        <p:tmplLst>
          <p:tmpl lvl="1">
            <p:tnLst>
              <p:par>
                <p:cTn presetID="22" presetClass="entr" presetSubtype="2" fill="hold" nodeType="with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right)">
                      <p:cBhvr>
                        <p:cTn dur="500"/>
                        <p:tgtEl>
                          <p:spTgt spid="91"/>
                        </p:tgtEl>
                      </p:cBhvr>
                    </p:animEffect>
                  </p:childTnLst>
                </p:cTn>
              </p:par>
            </p:tnLst>
          </p:tmpl>
        </p:tmplLst>
      </p:bldP>
      <p:bldP spid="92" grpId="0" build="p">
        <p:tmplLst>
          <p:tmpl lvl="1">
            <p:tnLst>
              <p:par>
                <p:cTn presetID="22" presetClass="entr" presetSubtype="2" fill="hold" nodeType="with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right)">
                      <p:cBhvr>
                        <p:cTn dur="500"/>
                        <p:tgtEl>
                          <p:spTgt spid="92"/>
                        </p:tgtEl>
                      </p:cBhvr>
                    </p:animEffect>
                  </p:childTnLst>
                </p:cTn>
              </p:par>
            </p:tnLst>
          </p:tmpl>
        </p:tmplLst>
      </p:bldP>
      <p:bldP spid="93" grpId="0" build="p">
        <p:tmplLst>
          <p:tmpl lvl="1">
            <p:tnLst>
              <p:par>
                <p:cTn presetID="22" presetClass="entr" presetSubtype="2" fill="hold" nodeType="withEffect">
                  <p:stCondLst>
                    <p:cond delay="0"/>
                  </p:stCondLst>
                  <p:childTnLst>
                    <p:set>
                      <p:cBhvr>
                        <p:cTn dur="1" fill="hold">
                          <p:stCondLst>
                            <p:cond delay="0"/>
                          </p:stCondLst>
                        </p:cTn>
                        <p:tgtEl>
                          <p:spTgt spid="93"/>
                        </p:tgtEl>
                        <p:attrNameLst>
                          <p:attrName>style.visibility</p:attrName>
                        </p:attrNameLst>
                      </p:cBhvr>
                      <p:to>
                        <p:strVal val="visible"/>
                      </p:to>
                    </p:set>
                    <p:animEffect transition="in" filter="wipe(right)">
                      <p:cBhvr>
                        <p:cTn dur="500"/>
                        <p:tgtEl>
                          <p:spTgt spid="93"/>
                        </p:tgtEl>
                      </p:cBhvr>
                    </p:animEffect>
                  </p:childTnLst>
                </p:cTn>
              </p:par>
            </p:tnLst>
          </p:tmpl>
        </p:tmplLst>
      </p:bldP>
      <p:bldP spid="94" grpId="0">
        <p:tmplLst>
          <p:tmpl>
            <p:tnLst>
              <p:par>
                <p:cTn presetID="2" presetClass="entr" presetSubtype="2" decel="100000"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500" fill="hold"/>
                        <p:tgtEl>
                          <p:spTgt spid="94"/>
                        </p:tgtEl>
                        <p:attrNameLst>
                          <p:attrName>ppt_x</p:attrName>
                        </p:attrNameLst>
                      </p:cBhvr>
                      <p:tavLst>
                        <p:tav tm="0">
                          <p:val>
                            <p:strVal val="1+#ppt_w/2"/>
                          </p:val>
                        </p:tav>
                        <p:tav tm="100000">
                          <p:val>
                            <p:strVal val="#ppt_x"/>
                          </p:val>
                        </p:tav>
                      </p:tavLst>
                    </p:anim>
                    <p:anim calcmode="lin" valueType="num">
                      <p:cBhvr additive="base">
                        <p:cTn dur="500" fill="hold"/>
                        <p:tgtEl>
                          <p:spTgt spid="94"/>
                        </p:tgtEl>
                        <p:attrNameLst>
                          <p:attrName>ppt_y</p:attrName>
                        </p:attrNameLst>
                      </p:cBhvr>
                      <p:tavLst>
                        <p:tav tm="0">
                          <p:val>
                            <p:strVal val="#ppt_y"/>
                          </p:val>
                        </p:tav>
                        <p:tav tm="100000">
                          <p:val>
                            <p:strVal val="#ppt_y"/>
                          </p:val>
                        </p:tav>
                      </p:tavLst>
                    </p:anim>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p:tmplLst>
          <p:tmpl>
            <p:tnLst>
              <p:par>
                <p:cTn presetID="2" presetClass="entr" presetSubtype="2"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1+#ppt_w/2"/>
                          </p:val>
                        </p:tav>
                        <p:tav tm="100000">
                          <p:val>
                            <p:strVal val="#ppt_x"/>
                          </p:val>
                        </p:tav>
                      </p:tavLst>
                    </p:anim>
                    <p:anim calcmode="lin" valueType="num">
                      <p:cBhvr additive="base">
                        <p:cTn dur="500" fill="hold"/>
                        <p:tgtEl>
                          <p:spTgt spid="96"/>
                        </p:tgtEl>
                        <p:attrNameLst>
                          <p:attrName>ppt_y</p:attrName>
                        </p:attrNameLst>
                      </p:cBhvr>
                      <p:tavLst>
                        <p:tav tm="0">
                          <p:val>
                            <p:strVal val="#ppt_y"/>
                          </p:val>
                        </p:tav>
                        <p:tav tm="100000">
                          <p:val>
                            <p:strVal val="#ppt_y"/>
                          </p:val>
                        </p:tav>
                      </p:tavLst>
                    </p:anim>
                  </p:childTnLst>
                </p:cTn>
              </p:par>
            </p:tnLst>
          </p:tmpl>
        </p:tmplLst>
      </p:bldP>
      <p:bldP spid="97" grpId="0" build="p">
        <p:tmplLst>
          <p:tmpl lvl="1">
            <p:tnLst>
              <p:par>
                <p:cTn presetID="22" presetClass="entr" presetSubtype="8" fill="hold" nodeType="afterEffect">
                  <p:stCondLst>
                    <p:cond delay="0"/>
                  </p:stCondLst>
                  <p:childTnLst>
                    <p:set>
                      <p:cBhvr>
                        <p:cTn dur="1" fill="hold">
                          <p:stCondLst>
                            <p:cond delay="0"/>
                          </p:stCondLst>
                        </p:cTn>
                        <p:tgtEl>
                          <p:spTgt spid="97"/>
                        </p:tgtEl>
                        <p:attrNameLst>
                          <p:attrName>style.visibility</p:attrName>
                        </p:attrNameLst>
                      </p:cBhvr>
                      <p:to>
                        <p:strVal val="visible"/>
                      </p:to>
                    </p:set>
                    <p:animEffect transition="in" filter="wipe(left)">
                      <p:cBhvr>
                        <p:cTn dur="500"/>
                        <p:tgtEl>
                          <p:spTgt spid="97"/>
                        </p:tgtEl>
                      </p:cBhvr>
                    </p:animEffect>
                  </p:childTnLst>
                </p:cTn>
              </p:par>
            </p:tnLst>
          </p:tmpl>
        </p:tmplLst>
      </p:bldP>
      <p:bldP spid="98" grpId="0">
        <p:tmplLst>
          <p:tmpl>
            <p:tnLst>
              <p:par>
                <p:cTn presetID="2" presetClass="entr" presetSubtype="2" decel="100000" fill="hold" nodeType="afterEffect">
                  <p:stCondLst>
                    <p:cond delay="0"/>
                  </p:stCondLst>
                  <p:childTnLst>
                    <p:set>
                      <p:cBhvr>
                        <p:cTn dur="1" fill="hold">
                          <p:stCondLst>
                            <p:cond delay="0"/>
                          </p:stCondLst>
                        </p:cTn>
                        <p:tgtEl>
                          <p:spTgt spid="98"/>
                        </p:tgtEl>
                        <p:attrNameLst>
                          <p:attrName>style.visibility</p:attrName>
                        </p:attrNameLst>
                      </p:cBhvr>
                      <p:to>
                        <p:strVal val="visible"/>
                      </p:to>
                    </p:set>
                    <p:anim calcmode="lin" valueType="num">
                      <p:cBhvr additive="base">
                        <p:cTn dur="500" fill="hold"/>
                        <p:tgtEl>
                          <p:spTgt spid="98"/>
                        </p:tgtEl>
                        <p:attrNameLst>
                          <p:attrName>ppt_x</p:attrName>
                        </p:attrNameLst>
                      </p:cBhvr>
                      <p:tavLst>
                        <p:tav tm="0">
                          <p:val>
                            <p:strVal val="1+#ppt_w/2"/>
                          </p:val>
                        </p:tav>
                        <p:tav tm="100000">
                          <p:val>
                            <p:strVal val="#ppt_x"/>
                          </p:val>
                        </p:tav>
                      </p:tavLst>
                    </p:anim>
                    <p:anim calcmode="lin" valueType="num">
                      <p:cBhvr additive="base">
                        <p:cTn dur="500" fill="hold"/>
                        <p:tgtEl>
                          <p:spTgt spid="98"/>
                        </p:tgtEl>
                        <p:attrNameLst>
                          <p:attrName>ppt_y</p:attrName>
                        </p:attrNameLst>
                      </p:cBhvr>
                      <p:tavLst>
                        <p:tav tm="0">
                          <p:val>
                            <p:strVal val="#ppt_y"/>
                          </p:val>
                        </p:tav>
                        <p:tav tm="100000">
                          <p:val>
                            <p:strVal val="#ppt_y"/>
                          </p:val>
                        </p:tav>
                      </p:tavLst>
                    </p:anim>
                  </p:childTnLst>
                </p:cTn>
              </p:par>
            </p:tnLst>
          </p:tmpl>
        </p:tmplLst>
      </p:bldP>
      <p:bldP spid="99" grpId="0" build="p">
        <p:tmplLst>
          <p:tmpl lvl="1">
            <p:tnLst>
              <p:par>
                <p:cTn presetID="22" presetClass="entr" presetSubtype="8" fill="hold" nodeType="afterEffect">
                  <p:stCondLst>
                    <p:cond delay="0"/>
                  </p:stCondLst>
                  <p:childTnLst>
                    <p:set>
                      <p:cBhvr>
                        <p:cTn dur="1" fill="hold">
                          <p:stCondLst>
                            <p:cond delay="0"/>
                          </p:stCondLst>
                        </p:cTn>
                        <p:tgtEl>
                          <p:spTgt spid="99"/>
                        </p:tgtEl>
                        <p:attrNameLst>
                          <p:attrName>style.visibility</p:attrName>
                        </p:attrNameLst>
                      </p:cBhvr>
                      <p:to>
                        <p:strVal val="visible"/>
                      </p:to>
                    </p:set>
                    <p:animEffect transition="in" filter="wipe(left)">
                      <p:cBhvr>
                        <p:cTn dur="500"/>
                        <p:tgtEl>
                          <p:spTgt spid="99"/>
                        </p:tgtEl>
                      </p:cBhvr>
                    </p:animEffect>
                  </p:childTnLst>
                </p:cTn>
              </p:par>
            </p:tnLst>
          </p:tmpl>
        </p:tmplLst>
      </p:bldP>
      <p:bldP spid="100" grpId="0">
        <p:tmplLst>
          <p:tmpl>
            <p:tnLst>
              <p:par>
                <p:cTn presetID="2" presetClass="entr" presetSubtype="2" decel="100000" fill="hold" nodeType="afterEffect">
                  <p:stCondLst>
                    <p:cond delay="0"/>
                  </p:stCondLst>
                  <p:childTnLst>
                    <p:set>
                      <p:cBhvr>
                        <p:cTn dur="1" fill="hold">
                          <p:stCondLst>
                            <p:cond delay="0"/>
                          </p:stCondLst>
                        </p:cTn>
                        <p:tgtEl>
                          <p:spTgt spid="100"/>
                        </p:tgtEl>
                        <p:attrNameLst>
                          <p:attrName>style.visibility</p:attrName>
                        </p:attrNameLst>
                      </p:cBhvr>
                      <p:to>
                        <p:strVal val="visible"/>
                      </p:to>
                    </p:set>
                    <p:anim calcmode="lin" valueType="num">
                      <p:cBhvr additive="base">
                        <p:cTn dur="500" fill="hold"/>
                        <p:tgtEl>
                          <p:spTgt spid="100"/>
                        </p:tgtEl>
                        <p:attrNameLst>
                          <p:attrName>ppt_x</p:attrName>
                        </p:attrNameLst>
                      </p:cBhvr>
                      <p:tavLst>
                        <p:tav tm="0">
                          <p:val>
                            <p:strVal val="1+#ppt_w/2"/>
                          </p:val>
                        </p:tav>
                        <p:tav tm="100000">
                          <p:val>
                            <p:strVal val="#ppt_x"/>
                          </p:val>
                        </p:tav>
                      </p:tavLst>
                    </p:anim>
                    <p:anim calcmode="lin" valueType="num">
                      <p:cBhvr additive="base">
                        <p:cTn dur="500" fill="hold"/>
                        <p:tgtEl>
                          <p:spTgt spid="100"/>
                        </p:tgtEl>
                        <p:attrNameLst>
                          <p:attrName>ppt_y</p:attrName>
                        </p:attrNameLst>
                      </p:cBhvr>
                      <p:tavLst>
                        <p:tav tm="0">
                          <p:val>
                            <p:strVal val="#ppt_y"/>
                          </p:val>
                        </p:tav>
                        <p:tav tm="100000">
                          <p:val>
                            <p:strVal val="#ppt_y"/>
                          </p:val>
                        </p:tav>
                      </p:tavLst>
                    </p:anim>
                  </p:childTnLst>
                </p:cTn>
              </p:par>
            </p:tnLst>
          </p:tmpl>
        </p:tmplLst>
      </p:bldP>
      <p:bldP spid="101" grpId="0" build="p">
        <p:tmplLst>
          <p:tmpl lvl="1">
            <p:tnLst>
              <p:par>
                <p:cTn presetID="22" presetClass="entr" presetSubtype="8" fill="hold" nodeType="afterEffect">
                  <p:stCondLst>
                    <p:cond delay="0"/>
                  </p:stCondLst>
                  <p:childTnLst>
                    <p:set>
                      <p:cBhvr>
                        <p:cTn dur="1" fill="hold">
                          <p:stCondLst>
                            <p:cond delay="0"/>
                          </p:stCondLst>
                        </p:cTn>
                        <p:tgtEl>
                          <p:spTgt spid="101"/>
                        </p:tgtEl>
                        <p:attrNameLst>
                          <p:attrName>style.visibility</p:attrName>
                        </p:attrNameLst>
                      </p:cBhvr>
                      <p:to>
                        <p:strVal val="visible"/>
                      </p:to>
                    </p:set>
                    <p:animEffect transition="in" filter="wipe(left)">
                      <p:cBhvr>
                        <p:cTn dur="500"/>
                        <p:tgtEl>
                          <p:spTgt spid="101"/>
                        </p:tgtEl>
                      </p:cBhvr>
                    </p:animEffect>
                  </p:childTnLst>
                </p:cTn>
              </p:par>
            </p:tnLst>
          </p:tmpl>
        </p:tmplLst>
      </p:bldP>
      <p:bldP spid="102" grpId="0">
        <p:tmplLst>
          <p:tmpl>
            <p:tnLst>
              <p:par>
                <p:cTn presetID="2" presetClass="entr" presetSubtype="2" decel="100000" fill="hold" nodeType="afterEffect">
                  <p:stCondLst>
                    <p:cond delay="0"/>
                  </p:stCondLst>
                  <p:childTnLst>
                    <p:set>
                      <p:cBhvr>
                        <p:cTn dur="1" fill="hold">
                          <p:stCondLst>
                            <p:cond delay="0"/>
                          </p:stCondLst>
                        </p:cTn>
                        <p:tgtEl>
                          <p:spTgt spid="102"/>
                        </p:tgtEl>
                        <p:attrNameLst>
                          <p:attrName>style.visibility</p:attrName>
                        </p:attrNameLst>
                      </p:cBhvr>
                      <p:to>
                        <p:strVal val="visible"/>
                      </p:to>
                    </p:set>
                    <p:anim calcmode="lin" valueType="num">
                      <p:cBhvr additive="base">
                        <p:cTn dur="500" fill="hold"/>
                        <p:tgtEl>
                          <p:spTgt spid="102"/>
                        </p:tgtEl>
                        <p:attrNameLst>
                          <p:attrName>ppt_x</p:attrName>
                        </p:attrNameLst>
                      </p:cBhvr>
                      <p:tavLst>
                        <p:tav tm="0">
                          <p:val>
                            <p:strVal val="1+#ppt_w/2"/>
                          </p:val>
                        </p:tav>
                        <p:tav tm="100000">
                          <p:val>
                            <p:strVal val="#ppt_x"/>
                          </p:val>
                        </p:tav>
                      </p:tavLst>
                    </p:anim>
                    <p:anim calcmode="lin" valueType="num">
                      <p:cBhvr additive="base">
                        <p:cTn dur="500" fill="hold"/>
                        <p:tgtEl>
                          <p:spTgt spid="102"/>
                        </p:tgtEl>
                        <p:attrNameLst>
                          <p:attrName>ppt_y</p:attrName>
                        </p:attrNameLst>
                      </p:cBhvr>
                      <p:tavLst>
                        <p:tav tm="0">
                          <p:val>
                            <p:strVal val="#ppt_y"/>
                          </p:val>
                        </p:tav>
                        <p:tav tm="100000">
                          <p:val>
                            <p:strVal val="#ppt_y"/>
                          </p:val>
                        </p:tav>
                      </p:tavLst>
                    </p:anim>
                  </p:childTnLst>
                </p:cTn>
              </p:par>
            </p:tnLst>
          </p:tmpl>
        </p:tmplLst>
      </p:bldP>
      <p:bldP spid="103" grpId="0" build="p">
        <p:tmplLst>
          <p:tmpl lvl="1">
            <p:tnLst>
              <p:par>
                <p:cTn presetID="22" presetClass="entr" presetSubtype="8" fill="hold" nodeType="afterEffect">
                  <p:stCondLst>
                    <p:cond delay="0"/>
                  </p:stCondLst>
                  <p:childTnLst>
                    <p:set>
                      <p:cBhvr>
                        <p:cTn dur="1" fill="hold">
                          <p:stCondLst>
                            <p:cond delay="0"/>
                          </p:stCondLst>
                        </p:cTn>
                        <p:tgtEl>
                          <p:spTgt spid="103"/>
                        </p:tgtEl>
                        <p:attrNameLst>
                          <p:attrName>style.visibility</p:attrName>
                        </p:attrNameLst>
                      </p:cBhvr>
                      <p:to>
                        <p:strVal val="visible"/>
                      </p:to>
                    </p:set>
                    <p:animEffect transition="in" filter="wipe(left)">
                      <p:cBhvr>
                        <p:cTn dur="500"/>
                        <p:tgtEl>
                          <p:spTgt spid="103"/>
                        </p:tgtEl>
                      </p:cBhvr>
                    </p:animEffect>
                  </p:childTnLst>
                </p:cTn>
              </p:par>
            </p:tnLst>
          </p:tmpl>
        </p:tmplLst>
      </p:bldP>
      <p:bldP spid="104" grpId="0">
        <p:tmplLst>
          <p:tmpl>
            <p:tnLst>
              <p:par>
                <p:cTn presetID="2" presetClass="entr" presetSubtype="2" decel="100000" fill="hold" nodeType="afterEffect">
                  <p:stCondLst>
                    <p:cond delay="0"/>
                  </p:stCondLst>
                  <p:childTnLst>
                    <p:set>
                      <p:cBhvr>
                        <p:cTn dur="1" fill="hold">
                          <p:stCondLst>
                            <p:cond delay="0"/>
                          </p:stCondLst>
                        </p:cTn>
                        <p:tgtEl>
                          <p:spTgt spid="104"/>
                        </p:tgtEl>
                        <p:attrNameLst>
                          <p:attrName>style.visibility</p:attrName>
                        </p:attrNameLst>
                      </p:cBhvr>
                      <p:to>
                        <p:strVal val="visible"/>
                      </p:to>
                    </p:set>
                    <p:anim calcmode="lin" valueType="num">
                      <p:cBhvr additive="base">
                        <p:cTn dur="500" fill="hold"/>
                        <p:tgtEl>
                          <p:spTgt spid="104"/>
                        </p:tgtEl>
                        <p:attrNameLst>
                          <p:attrName>ppt_x</p:attrName>
                        </p:attrNameLst>
                      </p:cBhvr>
                      <p:tavLst>
                        <p:tav tm="0">
                          <p:val>
                            <p:strVal val="1+#ppt_w/2"/>
                          </p:val>
                        </p:tav>
                        <p:tav tm="100000">
                          <p:val>
                            <p:strVal val="#ppt_x"/>
                          </p:val>
                        </p:tav>
                      </p:tavLst>
                    </p:anim>
                    <p:anim calcmode="lin" valueType="num">
                      <p:cBhvr additive="base">
                        <p:cTn dur="500" fill="hold"/>
                        <p:tgtEl>
                          <p:spTgt spid="104"/>
                        </p:tgtEl>
                        <p:attrNameLst>
                          <p:attrName>ppt_y</p:attrName>
                        </p:attrNameLst>
                      </p:cBhvr>
                      <p:tavLst>
                        <p:tav tm="0">
                          <p:val>
                            <p:strVal val="#ppt_y"/>
                          </p:val>
                        </p:tav>
                        <p:tav tm="100000">
                          <p:val>
                            <p:strVal val="#ppt_y"/>
                          </p:val>
                        </p:tav>
                      </p:tavLst>
                    </p:anim>
                  </p:childTnLst>
                </p:cTn>
              </p:par>
            </p:tnLst>
          </p:tmpl>
        </p:tmplLst>
      </p:bldP>
      <p:bldP spid="105" grpId="0" build="p">
        <p:tmplLst>
          <p:tmpl lvl="1">
            <p:tnLst>
              <p:par>
                <p:cTn presetID="22" presetClass="entr" presetSubtype="8" fill="hold" nodeType="after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wipe(left)">
                      <p:cBhvr>
                        <p:cTn dur="500"/>
                        <p:tgtEl>
                          <p:spTgt spid="105"/>
                        </p:tgtEl>
                      </p:cBhvr>
                    </p:animEffect>
                  </p:childTnLst>
                </p:cTn>
              </p:par>
            </p:tnLst>
          </p:tmpl>
        </p:tmplLst>
      </p:bldP>
    </p:bldLst>
  </p:timing>
</p:sldLayout>
</file>

<file path=ppt/slideLayouts/slideLayout119.xml><?xml version="1.0" encoding="utf-8"?>
<p:sldLayout xmlns:a="http://schemas.openxmlformats.org/drawingml/2006/main" xmlns:r="http://schemas.openxmlformats.org/officeDocument/2006/relationships" xmlns:p="http://schemas.openxmlformats.org/presentationml/2006/main" preserve="1" userDrawn="1">
  <p:cSld name="Keyword 3">
    <p:spTree>
      <p:nvGrpSpPr>
        <p:cNvPr id="1" name=""/>
        <p:cNvGrpSpPr/>
        <p:nvPr/>
      </p:nvGrpSpPr>
      <p:grpSpPr>
        <a:xfrm>
          <a:off x="0" y="0"/>
          <a:ext cx="0" cy="0"/>
          <a:chOff x="0" y="0"/>
          <a:chExt cx="0" cy="0"/>
        </a:xfrm>
      </p:grpSpPr>
      <p:sp>
        <p:nvSpPr>
          <p:cNvPr id="10" name="テキスト プレースホルダー 5"/>
          <p:cNvSpPr>
            <a:spLocks noGrp="1"/>
          </p:cNvSpPr>
          <p:nvPr>
            <p:ph type="body" sz="quarter" idx="16" hasCustomPrompt="1"/>
          </p:nvPr>
        </p:nvSpPr>
        <p:spPr>
          <a:xfrm>
            <a:off x="488011" y="2140656"/>
            <a:ext cx="5131063" cy="1559557"/>
          </a:xfrm>
          <a:prstGeom prst="rect">
            <a:avLst/>
          </a:prstGeom>
        </p:spPr>
        <p:txBody>
          <a:bodyPr lIns="51189" tIns="25595" rIns="51189" bIns="25595"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21" hasCustomPrompt="1"/>
          </p:nvPr>
        </p:nvSpPr>
        <p:spPr>
          <a:xfrm>
            <a:off x="3652198" y="3446992"/>
            <a:ext cx="1853679" cy="57600"/>
          </a:xfrm>
          <a:prstGeom prst="rect">
            <a:avLst/>
          </a:prstGeom>
          <a:blipFill>
            <a:blip r:embed="rId2"/>
            <a:tile tx="0" ty="0" sx="100000" sy="100000" flip="none" algn="tl"/>
          </a:blipFill>
          <a:effectLst>
            <a:innerShdw blurRad="114300">
              <a:prstClr val="black"/>
            </a:innerShdw>
          </a:effectLst>
        </p:spPr>
        <p:txBody>
          <a:bodyPr lIns="51189" tIns="25595" rIns="51189" bIns="25595"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13" name="テキスト プレースホルダー 5"/>
          <p:cNvSpPr>
            <a:spLocks noGrp="1"/>
          </p:cNvSpPr>
          <p:nvPr>
            <p:ph type="body" sz="quarter" idx="22" hasCustomPrompt="1"/>
          </p:nvPr>
        </p:nvSpPr>
        <p:spPr>
          <a:xfrm>
            <a:off x="3607744" y="3673145"/>
            <a:ext cx="4847077" cy="1025471"/>
          </a:xfrm>
          <a:prstGeom prst="rect">
            <a:avLst/>
          </a:prstGeom>
        </p:spPr>
        <p:txBody>
          <a:bodyPr lIns="51189" tIns="25595" rIns="51189" bIns="25595"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278208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1000" fill="hold"/>
                                        <p:tgtEl>
                                          <p:spTgt spid="10"/>
                                        </p:tgtEl>
                                        <p:attrNameLst>
                                          <p:attrName>ppt_x</p:attrName>
                                        </p:attrNameLst>
                                      </p:cBhvr>
                                      <p:tavLst>
                                        <p:tav tm="0">
                                          <p:val>
                                            <p:strVal val="0-#ppt_w/2"/>
                                          </p:val>
                                        </p:tav>
                                        <p:tav tm="100000">
                                          <p:val>
                                            <p:strVal val="#ppt_x"/>
                                          </p:val>
                                        </p:tav>
                                      </p:tavLst>
                                    </p:anim>
                                    <p:anim calcmode="lin" valueType="num">
                                      <p:cBhvr additive="base">
                                        <p:cTn id="17" dur="1000" fill="hold"/>
                                        <p:tgtEl>
                                          <p:spTgt spid="10"/>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25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000" fill="hold"/>
                                        <p:tgtEl>
                                          <p:spTgt spid="12"/>
                                        </p:tgtEl>
                                        <p:attrNameLst>
                                          <p:attrName>ppt_x</p:attrName>
                                        </p:attrNameLst>
                                      </p:cBhvr>
                                      <p:tavLst>
                                        <p:tav tm="0">
                                          <p:val>
                                            <p:strVal val="1+#ppt_w/2"/>
                                          </p:val>
                                        </p:tav>
                                        <p:tav tm="100000">
                                          <p:val>
                                            <p:strVal val="#ppt_x"/>
                                          </p:val>
                                        </p:tav>
                                      </p:tavLst>
                                    </p:anim>
                                    <p:anim calcmode="lin" valueType="num">
                                      <p:cBhvr additive="base">
                                        <p:cTn id="21" dur="1000" fill="hold"/>
                                        <p:tgtEl>
                                          <p:spTgt spid="12"/>
                                        </p:tgtEl>
                                        <p:attrNameLst>
                                          <p:attrName>ppt_y</p:attrName>
                                        </p:attrNameLst>
                                      </p:cBhvr>
                                      <p:tavLst>
                                        <p:tav tm="0">
                                          <p:val>
                                            <p:strVal val="#ppt_y"/>
                                          </p:val>
                                        </p:tav>
                                        <p:tav tm="100000">
                                          <p:val>
                                            <p:strVal val="#ppt_y"/>
                                          </p:val>
                                        </p:tav>
                                      </p:tavLst>
                                    </p:anim>
                                  </p:childTnLst>
                                </p:cTn>
                              </p:par>
                              <p:par>
                                <p:cTn id="22" presetID="22" presetClass="entr" presetSubtype="8" fill="hold" grpId="0" nodeType="withEffect">
                                  <p:stCondLst>
                                    <p:cond delay="1250"/>
                                  </p:stCondLst>
                                  <p:childTnLst>
                                    <p:set>
                                      <p:cBhvr>
                                        <p:cTn id="23" dur="1" fill="hold">
                                          <p:stCondLst>
                                            <p:cond delay="0"/>
                                          </p:stCondLst>
                                        </p:cTn>
                                        <p:tgtEl>
                                          <p:spTgt spid="13">
                                            <p:txEl>
                                              <p:pRg st="0" end="0"/>
                                            </p:txEl>
                                          </p:spTgt>
                                        </p:tgtEl>
                                        <p:attrNameLst>
                                          <p:attrName>style.visibility</p:attrName>
                                        </p:attrNameLst>
                                      </p:cBhvr>
                                      <p:to>
                                        <p:strVal val="visible"/>
                                      </p:to>
                                    </p:set>
                                    <p:animEffect transition="in" filter="wipe(left)">
                                      <p:cBhvr>
                                        <p:cTn id="24"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0-#ppt_w/2"/>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2" grpId="0" animBg="1">
        <p:tmplLst>
          <p:tmpl>
            <p:tnLst>
              <p:par>
                <p:cTn presetID="2" presetClass="entr" presetSubtype="2"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1000" fill="hold"/>
                        <p:tgtEl>
                          <p:spTgt spid="12"/>
                        </p:tgtEl>
                        <p:attrNameLst>
                          <p:attrName>ppt_x</p:attrName>
                        </p:attrNameLst>
                      </p:cBhvr>
                      <p:tavLst>
                        <p:tav tm="0">
                          <p:val>
                            <p:strVal val="1+#ppt_w/2"/>
                          </p:val>
                        </p:tav>
                        <p:tav tm="100000">
                          <p:val>
                            <p:strVal val="#ppt_x"/>
                          </p:val>
                        </p:tav>
                      </p:tavLst>
                    </p:anim>
                    <p:anim calcmode="lin" valueType="num">
                      <p:cBhvr additive="base">
                        <p:cTn dur="100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22" presetClass="entr" presetSubtype="8" fill="hold" nodeType="withEffect">
                  <p:stCondLst>
                    <p:cond delay="1250"/>
                  </p:stCondLst>
                  <p:childTnLst>
                    <p:set>
                      <p:cBhvr>
                        <p:cTn dur="1" fill="hold">
                          <p:stCondLst>
                            <p:cond delay="0"/>
                          </p:stCondLst>
                        </p:cTn>
                        <p:tgtEl>
                          <p:spTgt spid="13"/>
                        </p:tgtEl>
                        <p:attrNameLst>
                          <p:attrName>style.visibility</p:attrName>
                        </p:attrNameLst>
                      </p:cBhvr>
                      <p:to>
                        <p:strVal val="visible"/>
                      </p:to>
                    </p:set>
                    <p:animEffect transition="in" filter="wipe(left)">
                      <p:cBhvr>
                        <p:cTn dur="500"/>
                        <p:tgtEl>
                          <p:spTgt spid="13"/>
                        </p:tgtEl>
                      </p:cBhvr>
                    </p:animEffect>
                  </p:childTnLst>
                </p:cTn>
              </p:par>
            </p:tnLst>
          </p:tmpl>
        </p:tmplLst>
      </p:bldP>
      <p:bldP spid="17" grpId="0"/>
    </p:bldLst>
  </p:timing>
</p:sldLayout>
</file>

<file path=ppt/slideLayouts/slideLayout12.xml><?xml version="1.0" encoding="utf-8"?>
<p:sldLayout xmlns:a="http://schemas.openxmlformats.org/drawingml/2006/main" xmlns:r="http://schemas.openxmlformats.org/officeDocument/2006/relationships" xmlns:p="http://schemas.openxmlformats.org/presentationml/2006/main" preserve="1" userDrawn="1">
  <p:cSld name="Custom Layou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kumimoji="1" lang="en-US" altLang="ja-JP"/>
              <a:t>Click to edit Master title style</a:t>
            </a:r>
            <a:endParaRPr kumimoji="1" lang="ja-JP" altLang="en-US"/>
          </a:p>
        </p:txBody>
      </p:sp>
      <p:sp>
        <p:nvSpPr>
          <p:cNvPr id="3" name="Date Placeholder 2"/>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4" name="Footer Placeholder 3"/>
          <p:cNvSpPr>
            <a:spLocks noGrp="1"/>
          </p:cNvSpPr>
          <p:nvPr>
            <p:ph type="ftr" sz="quarter" idx="11"/>
          </p:nvPr>
        </p:nvSpPr>
        <p:spPr/>
        <p:txBody>
          <a:bodyPr/>
          <a:lstStyle>
            <a:lvl1pPr>
              <a:defRPr>
                <a:latin typeface="Arial" pitchFamily="34" charset="0"/>
              </a:defRPr>
            </a:lvl1pPr>
          </a:lstStyle>
          <a:p>
            <a:endParaRPr lang="ja-JP" altLang="en-US"/>
          </a:p>
        </p:txBody>
      </p:sp>
      <p:sp>
        <p:nvSpPr>
          <p:cNvPr id="5" name="Slide Number Placeholder 4"/>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426286354"/>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preserve="1" userDrawn="1">
  <p:cSld name="5 Icons, Captions and Description">
    <p:spTree>
      <p:nvGrpSpPr>
        <p:cNvPr id="1" name=""/>
        <p:cNvGrpSpPr/>
        <p:nvPr/>
      </p:nvGrpSpPr>
      <p:grpSpPr>
        <a:xfrm>
          <a:off x="0" y="0"/>
          <a:ext cx="0" cy="0"/>
          <a:chOff x="0" y="0"/>
          <a:chExt cx="0" cy="0"/>
        </a:xfrm>
      </p:grpSpPr>
      <p:grpSp>
        <p:nvGrpSpPr>
          <p:cNvPr id="5" name="グループ化 4"/>
          <p:cNvGrpSpPr/>
          <p:nvPr userDrawn="1"/>
        </p:nvGrpSpPr>
        <p:grpSpPr>
          <a:xfrm rot="16200000">
            <a:off x="-457388" y="2905280"/>
            <a:ext cx="3611035" cy="1216867"/>
            <a:chOff x="7280704" y="865019"/>
            <a:chExt cx="2002458" cy="899889"/>
          </a:xfrm>
        </p:grpSpPr>
        <p:sp>
          <p:nvSpPr>
            <p:cNvPr id="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 name="直線コネクタ 7"/>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正方形/長方形 11"/>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3" name="グループ化 22"/>
          <p:cNvGrpSpPr/>
          <p:nvPr userDrawn="1"/>
        </p:nvGrpSpPr>
        <p:grpSpPr>
          <a:xfrm rot="16200000">
            <a:off x="1154551" y="2905280"/>
            <a:ext cx="3611035" cy="1216867"/>
            <a:chOff x="7280704" y="865019"/>
            <a:chExt cx="2002458" cy="899889"/>
          </a:xfrm>
        </p:grpSpPr>
        <p:sp>
          <p:nvSpPr>
            <p:cNvPr id="24"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正方形/長方形 28"/>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p:cNvGrpSpPr/>
          <p:nvPr userDrawn="1"/>
        </p:nvGrpSpPr>
        <p:grpSpPr>
          <a:xfrm rot="16200000">
            <a:off x="2766487" y="2905278"/>
            <a:ext cx="3611035" cy="1216867"/>
            <a:chOff x="7280704" y="865019"/>
            <a:chExt cx="2002458" cy="899889"/>
          </a:xfrm>
        </p:grpSpPr>
        <p:sp>
          <p:nvSpPr>
            <p:cNvPr id="31"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2" name="直線コネクタ 31"/>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正方形/長方形 35"/>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p:cNvGrpSpPr/>
          <p:nvPr userDrawn="1"/>
        </p:nvGrpSpPr>
        <p:grpSpPr>
          <a:xfrm rot="16200000">
            <a:off x="4378422" y="2905280"/>
            <a:ext cx="3611035" cy="1216867"/>
            <a:chOff x="7280704" y="865019"/>
            <a:chExt cx="2002458" cy="899889"/>
          </a:xfrm>
        </p:grpSpPr>
        <p:sp>
          <p:nvSpPr>
            <p:cNvPr id="3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42"/>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p:cNvGrpSpPr/>
          <p:nvPr userDrawn="1"/>
        </p:nvGrpSpPr>
        <p:grpSpPr>
          <a:xfrm rot="16200000">
            <a:off x="5990361" y="2905280"/>
            <a:ext cx="3611035" cy="1216867"/>
            <a:chOff x="7280704" y="865019"/>
            <a:chExt cx="2002458" cy="899889"/>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49"/>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2" name="正方形/長方形 21"/>
          <p:cNvSpPr/>
          <p:nvPr userDrawn="1"/>
        </p:nvSpPr>
        <p:spPr>
          <a:xfrm>
            <a:off x="-21096" y="-28136"/>
            <a:ext cx="9185439" cy="3732627"/>
          </a:xfrm>
          <a:custGeom>
            <a:avLst/>
            <a:gdLst>
              <a:gd name="connsiteX0" fmla="*/ 0 w 18360000"/>
              <a:gd name="connsiteY0" fmla="*/ 0 h 4431323"/>
              <a:gd name="connsiteX1" fmla="*/ 18360000 w 18360000"/>
              <a:gd name="connsiteY1" fmla="*/ 0 h 4431323"/>
              <a:gd name="connsiteX2" fmla="*/ 18360000 w 18360000"/>
              <a:gd name="connsiteY2" fmla="*/ 4431323 h 4431323"/>
              <a:gd name="connsiteX3" fmla="*/ 0 w 18360000"/>
              <a:gd name="connsiteY3" fmla="*/ 4431323 h 4431323"/>
              <a:gd name="connsiteX4" fmla="*/ 0 w 18360000"/>
              <a:gd name="connsiteY4" fmla="*/ 0 h 4431323"/>
              <a:gd name="connsiteX0" fmla="*/ 14067 w 18374067"/>
              <a:gd name="connsiteY0" fmla="*/ 0 h 5598941"/>
              <a:gd name="connsiteX1" fmla="*/ 18374067 w 18374067"/>
              <a:gd name="connsiteY1" fmla="*/ 0 h 5598941"/>
              <a:gd name="connsiteX2" fmla="*/ 18374067 w 18374067"/>
              <a:gd name="connsiteY2" fmla="*/ 4431323 h 5598941"/>
              <a:gd name="connsiteX3" fmla="*/ 0 w 18374067"/>
              <a:gd name="connsiteY3" fmla="*/ 5598941 h 5598941"/>
              <a:gd name="connsiteX4" fmla="*/ 14067 w 18374067"/>
              <a:gd name="connsiteY4" fmla="*/ 0 h 55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74067" h="5598941">
                <a:moveTo>
                  <a:pt x="14067" y="0"/>
                </a:moveTo>
                <a:lnTo>
                  <a:pt x="18374067" y="0"/>
                </a:lnTo>
                <a:lnTo>
                  <a:pt x="18374067" y="4431323"/>
                </a:lnTo>
                <a:lnTo>
                  <a:pt x="0" y="5598941"/>
                </a:lnTo>
                <a:lnTo>
                  <a:pt x="14067" y="0"/>
                </a:lnTo>
                <a:close/>
              </a:path>
            </a:pathLst>
          </a:custGeom>
          <a:blipFill dpi="0" rotWithShape="0">
            <a:blip r:embed="rId4"/>
            <a:srcRect/>
            <a:tile tx="0" ty="0" sx="100000" sy="100000" flip="none" algn="tl"/>
          </a:bli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cxnSp>
        <p:nvCxnSpPr>
          <p:cNvPr id="52" name="直線コネクタ 51"/>
          <p:cNvCxnSpPr/>
          <p:nvPr userDrawn="1"/>
        </p:nvCxnSpPr>
        <p:spPr>
          <a:xfrm flipV="1">
            <a:off x="0" y="2838979"/>
            <a:ext cx="9144000" cy="76235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5" name="テキスト プレースホルダー 5"/>
          <p:cNvSpPr>
            <a:spLocks noGrp="1"/>
          </p:cNvSpPr>
          <p:nvPr>
            <p:ph type="body" sz="quarter" idx="16" hasCustomPrompt="1"/>
          </p:nvPr>
        </p:nvSpPr>
        <p:spPr>
          <a:xfrm>
            <a:off x="379761" y="383733"/>
            <a:ext cx="3675064" cy="2648929"/>
          </a:xfrm>
          <a:prstGeom prst="rect">
            <a:avLst/>
          </a:prstGeom>
        </p:spPr>
        <p:txBody>
          <a:bodyPr lIns="51189" tIns="25595" rIns="51189" bIns="25595" anchor="ctr">
            <a:noAutofit/>
          </a:bodyPr>
          <a:lstStyle>
            <a:lvl1pPr algn="r">
              <a:lnSpc>
                <a:spcPts val="4479"/>
              </a:lnSpc>
              <a:spcBef>
                <a:spcPts val="0"/>
              </a:spcBef>
              <a:defRPr sz="5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56" name="図プレースホルダー 28"/>
          <p:cNvSpPr>
            <a:spLocks noGrp="1"/>
          </p:cNvSpPr>
          <p:nvPr>
            <p:ph type="pic" sz="quarter" idx="22" hasCustomPrompt="1"/>
          </p:nvPr>
        </p:nvSpPr>
        <p:spPr>
          <a:xfrm>
            <a:off x="1136632" y="3774253"/>
            <a:ext cx="425784" cy="567811"/>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57" name="図プレースホルダー 28"/>
          <p:cNvSpPr>
            <a:spLocks noGrp="1"/>
          </p:cNvSpPr>
          <p:nvPr>
            <p:ph type="pic" sz="quarter" idx="23" hasCustomPrompt="1"/>
          </p:nvPr>
        </p:nvSpPr>
        <p:spPr>
          <a:xfrm>
            <a:off x="2748568" y="3774253"/>
            <a:ext cx="425784" cy="567811"/>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58" name="図プレースホルダー 28"/>
          <p:cNvSpPr>
            <a:spLocks noGrp="1"/>
          </p:cNvSpPr>
          <p:nvPr>
            <p:ph type="pic" sz="quarter" idx="24" hasCustomPrompt="1"/>
          </p:nvPr>
        </p:nvSpPr>
        <p:spPr>
          <a:xfrm>
            <a:off x="4360504" y="3774253"/>
            <a:ext cx="425784" cy="567811"/>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59" name="図プレースホルダー 28"/>
          <p:cNvSpPr>
            <a:spLocks noGrp="1"/>
          </p:cNvSpPr>
          <p:nvPr>
            <p:ph type="pic" sz="quarter" idx="25" hasCustomPrompt="1"/>
          </p:nvPr>
        </p:nvSpPr>
        <p:spPr>
          <a:xfrm>
            <a:off x="5972441" y="3774253"/>
            <a:ext cx="425784" cy="567811"/>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60" name="図プレースホルダー 28"/>
          <p:cNvSpPr>
            <a:spLocks noGrp="1"/>
          </p:cNvSpPr>
          <p:nvPr>
            <p:ph type="pic" sz="quarter" idx="26" hasCustomPrompt="1"/>
          </p:nvPr>
        </p:nvSpPr>
        <p:spPr>
          <a:xfrm>
            <a:off x="7584377" y="3774253"/>
            <a:ext cx="425784" cy="567811"/>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61" name="テキスト プレースホルダー 5"/>
          <p:cNvSpPr>
            <a:spLocks noGrp="1"/>
          </p:cNvSpPr>
          <p:nvPr>
            <p:ph type="body" sz="quarter" idx="13" hasCustomPrompt="1"/>
          </p:nvPr>
        </p:nvSpPr>
        <p:spPr>
          <a:xfrm>
            <a:off x="540222" y="5355681"/>
            <a:ext cx="1605383" cy="554355"/>
          </a:xfrm>
          <a:prstGeom prst="rect">
            <a:avLst/>
          </a:prstGeom>
        </p:spPr>
        <p:txBody>
          <a:bodyPr lIns="51189" tIns="25595" rIns="51189" bIns="25595"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2" name="テキスト プレースホルダー 5"/>
          <p:cNvSpPr>
            <a:spLocks noGrp="1"/>
          </p:cNvSpPr>
          <p:nvPr>
            <p:ph type="body" sz="quarter" idx="27" hasCustomPrompt="1"/>
          </p:nvPr>
        </p:nvSpPr>
        <p:spPr>
          <a:xfrm>
            <a:off x="2153463" y="5355681"/>
            <a:ext cx="1605383" cy="554355"/>
          </a:xfrm>
          <a:prstGeom prst="rect">
            <a:avLst/>
          </a:prstGeom>
        </p:spPr>
        <p:txBody>
          <a:bodyPr lIns="51189" tIns="25595" rIns="51189" bIns="25595"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3" name="テキスト プレースホルダー 5"/>
          <p:cNvSpPr>
            <a:spLocks noGrp="1"/>
          </p:cNvSpPr>
          <p:nvPr>
            <p:ph type="body" sz="quarter" idx="28" hasCustomPrompt="1"/>
          </p:nvPr>
        </p:nvSpPr>
        <p:spPr>
          <a:xfrm>
            <a:off x="3766704" y="5355681"/>
            <a:ext cx="1605383" cy="554355"/>
          </a:xfrm>
          <a:prstGeom prst="rect">
            <a:avLst/>
          </a:prstGeom>
        </p:spPr>
        <p:txBody>
          <a:bodyPr lIns="51189" tIns="25595" rIns="51189" bIns="25595"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4" name="テキスト プレースホルダー 5"/>
          <p:cNvSpPr>
            <a:spLocks noGrp="1"/>
          </p:cNvSpPr>
          <p:nvPr>
            <p:ph type="body" sz="quarter" idx="29" hasCustomPrompt="1"/>
          </p:nvPr>
        </p:nvSpPr>
        <p:spPr>
          <a:xfrm>
            <a:off x="5379943" y="5355681"/>
            <a:ext cx="1605383" cy="554355"/>
          </a:xfrm>
          <a:prstGeom prst="rect">
            <a:avLst/>
          </a:prstGeom>
        </p:spPr>
        <p:txBody>
          <a:bodyPr lIns="51189" tIns="25595" rIns="51189" bIns="25595"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5" name="テキスト プレースホルダー 5"/>
          <p:cNvSpPr>
            <a:spLocks noGrp="1"/>
          </p:cNvSpPr>
          <p:nvPr>
            <p:ph type="body" sz="quarter" idx="30" hasCustomPrompt="1"/>
          </p:nvPr>
        </p:nvSpPr>
        <p:spPr>
          <a:xfrm>
            <a:off x="6993182" y="5355681"/>
            <a:ext cx="1605383" cy="554355"/>
          </a:xfrm>
          <a:prstGeom prst="rect">
            <a:avLst/>
          </a:prstGeom>
        </p:spPr>
        <p:txBody>
          <a:bodyPr lIns="51189" tIns="25595" rIns="51189" bIns="25595"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6" name="正方形/長方形 65"/>
          <p:cNvSpPr/>
          <p:nvPr userDrawn="1"/>
        </p:nvSpPr>
        <p:spPr>
          <a:xfrm>
            <a:off x="0" y="6261318"/>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bg1"/>
              </a:solidFill>
            </a:endParaRPr>
          </a:p>
        </p:txBody>
      </p:sp>
      <p:sp>
        <p:nvSpPr>
          <p:cNvPr id="67" name="フッター プレースホルダー 4"/>
          <p:cNvSpPr>
            <a:spLocks noGrp="1"/>
          </p:cNvSpPr>
          <p:nvPr>
            <p:ph type="ftr" sz="quarter" idx="3"/>
          </p:nvPr>
        </p:nvSpPr>
        <p:spPr>
          <a:xfrm>
            <a:off x="1686137" y="6356356"/>
            <a:ext cx="5771741" cy="365125"/>
          </a:xfrm>
          <a:prstGeom prst="rect">
            <a:avLst/>
          </a:prstGeom>
        </p:spPr>
        <p:txBody>
          <a:bodyPr vert="horz" lIns="91419" tIns="45709" rIns="91419" bIns="45709" rtlCol="0" anchor="ctr"/>
          <a:lstStyle>
            <a:lvl1pPr algn="ctr">
              <a:defRPr sz="1200">
                <a:solidFill>
                  <a:schemeClr val="bg1"/>
                </a:solidFill>
              </a:defRPr>
            </a:lvl1pPr>
          </a:lstStyle>
          <a:p>
            <a:r>
              <a:rPr lang="en-US" altLang="ja-JP"/>
              <a:t>The Power of PowerPoint - thepopp.com</a:t>
            </a:r>
            <a:endParaRPr lang="ja-JP" altLang="en-US"/>
          </a:p>
        </p:txBody>
      </p:sp>
      <p:cxnSp>
        <p:nvCxnSpPr>
          <p:cNvPr id="68" name="直線コネクタ 67"/>
          <p:cNvCxnSpPr/>
          <p:nvPr userDrawn="1"/>
        </p:nvCxnSpPr>
        <p:spPr>
          <a:xfrm>
            <a:off x="36290"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テキスト プレースホルダー 5"/>
          <p:cNvSpPr>
            <a:spLocks noGrp="1"/>
          </p:cNvSpPr>
          <p:nvPr>
            <p:ph type="body" sz="quarter" idx="31" hasCustomPrompt="1"/>
          </p:nvPr>
        </p:nvSpPr>
        <p:spPr>
          <a:xfrm>
            <a:off x="4205516" y="856546"/>
            <a:ext cx="4325065" cy="1457327"/>
          </a:xfrm>
          <a:prstGeom prst="rect">
            <a:avLst/>
          </a:prstGeom>
        </p:spPr>
        <p:txBody>
          <a:bodyPr lIns="51189" tIns="25595" rIns="51189" bIns="25595"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70" name="グループ化 69"/>
          <p:cNvGrpSpPr/>
          <p:nvPr userDrawn="1"/>
        </p:nvGrpSpPr>
        <p:grpSpPr>
          <a:xfrm>
            <a:off x="8387761" y="226118"/>
            <a:ext cx="575232" cy="767111"/>
            <a:chOff x="7418859" y="2569953"/>
            <a:chExt cx="934639" cy="934639"/>
          </a:xfrm>
        </p:grpSpPr>
        <p:sp>
          <p:nvSpPr>
            <p:cNvPr id="71" name="涙形 70"/>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涙形 7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46409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barn(outVertical)">
                                      <p:cBhvr>
                                        <p:cTn id="15" dur="500"/>
                                        <p:tgtEl>
                                          <p:spTgt spid="66"/>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barn(outVertical)">
                                      <p:cBhvr>
                                        <p:cTn id="18" dur="500"/>
                                        <p:tgtEl>
                                          <p:spTgt spid="67"/>
                                        </p:tgtEl>
                                      </p:cBhvr>
                                    </p:animEffect>
                                  </p:childTnLst>
                                </p:cTn>
                              </p:par>
                              <p:par>
                                <p:cTn id="19" presetID="16" presetClass="entr" presetSubtype="37" fill="hold"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barn(outVertical)">
                                      <p:cBhvr>
                                        <p:cTn id="21" dur="500"/>
                                        <p:tgtEl>
                                          <p:spTgt spid="68"/>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500"/>
                                        <p:tgtEl>
                                          <p:spTgt spid="22"/>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right)">
                                      <p:cBhvr>
                                        <p:cTn id="29" dur="500"/>
                                        <p:tgtEl>
                                          <p:spTgt spid="52"/>
                                        </p:tgtEl>
                                      </p:cBhvr>
                                    </p:animEffect>
                                  </p:childTnLst>
                                </p:cTn>
                              </p:par>
                            </p:childTnLst>
                          </p:cTn>
                        </p:par>
                        <p:par>
                          <p:cTn id="30" fill="hold">
                            <p:stCondLst>
                              <p:cond delay="1500"/>
                            </p:stCondLst>
                            <p:childTnLst>
                              <p:par>
                                <p:cTn id="31" presetID="2" presetClass="entr" presetSubtype="9" decel="100000" fill="hold" grpId="0" nodeType="afterEffect">
                                  <p:stCondLst>
                                    <p:cond delay="0"/>
                                  </p:stCondLst>
                                  <p:iterate type="wd">
                                    <p:tmPct val="10000"/>
                                  </p:iterate>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1000" fill="hold"/>
                                        <p:tgtEl>
                                          <p:spTgt spid="55"/>
                                        </p:tgtEl>
                                        <p:attrNameLst>
                                          <p:attrName>ppt_x</p:attrName>
                                        </p:attrNameLst>
                                      </p:cBhvr>
                                      <p:tavLst>
                                        <p:tav tm="0">
                                          <p:val>
                                            <p:strVal val="0-#ppt_w/2"/>
                                          </p:val>
                                        </p:tav>
                                        <p:tav tm="100000">
                                          <p:val>
                                            <p:strVal val="#ppt_x"/>
                                          </p:val>
                                        </p:tav>
                                      </p:tavLst>
                                    </p:anim>
                                    <p:anim calcmode="lin" valueType="num">
                                      <p:cBhvr additive="base">
                                        <p:cTn id="34" dur="1000" fill="hold"/>
                                        <p:tgtEl>
                                          <p:spTgt spid="55"/>
                                        </p:tgtEl>
                                        <p:attrNameLst>
                                          <p:attrName>ppt_y</p:attrName>
                                        </p:attrNameLst>
                                      </p:cBhvr>
                                      <p:tavLst>
                                        <p:tav tm="0">
                                          <p:val>
                                            <p:strVal val="0-#ppt_h/2"/>
                                          </p:val>
                                        </p:tav>
                                        <p:tav tm="100000">
                                          <p:val>
                                            <p:strVal val="#ppt_y"/>
                                          </p:val>
                                        </p:tav>
                                      </p:tavLst>
                                    </p:anim>
                                  </p:childTnLst>
                                </p:cTn>
                              </p:par>
                              <p:par>
                                <p:cTn id="35" presetID="2" presetClass="entr" presetSubtype="2" decel="100000" fill="hold" grpId="0" nodeType="withEffect">
                                  <p:stCondLst>
                                    <p:cond delay="25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75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750" fill="hold"/>
                                        <p:tgtEl>
                                          <p:spTgt spid="69">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1" decel="100000" fill="hold" nodeType="withEffect">
                                  <p:stCondLst>
                                    <p:cond delay="25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1000" fill="hold"/>
                                        <p:tgtEl>
                                          <p:spTgt spid="5"/>
                                        </p:tgtEl>
                                        <p:attrNameLst>
                                          <p:attrName>ppt_x</p:attrName>
                                        </p:attrNameLst>
                                      </p:cBhvr>
                                      <p:tavLst>
                                        <p:tav tm="0">
                                          <p:val>
                                            <p:strVal val="#ppt_x"/>
                                          </p:val>
                                        </p:tav>
                                        <p:tav tm="100000">
                                          <p:val>
                                            <p:strVal val="#ppt_x"/>
                                          </p:val>
                                        </p:tav>
                                      </p:tavLst>
                                    </p:anim>
                                    <p:anim calcmode="lin" valueType="num">
                                      <p:cBhvr additive="base">
                                        <p:cTn id="42" dur="1000" fill="hold"/>
                                        <p:tgtEl>
                                          <p:spTgt spid="5"/>
                                        </p:tgtEl>
                                        <p:attrNameLst>
                                          <p:attrName>ppt_y</p:attrName>
                                        </p:attrNameLst>
                                      </p:cBhvr>
                                      <p:tavLst>
                                        <p:tav tm="0">
                                          <p:val>
                                            <p:strVal val="0-#ppt_h/2"/>
                                          </p:val>
                                        </p:tav>
                                        <p:tav tm="100000">
                                          <p:val>
                                            <p:strVal val="#ppt_y"/>
                                          </p:val>
                                        </p:tav>
                                      </p:tavLst>
                                    </p:anim>
                                  </p:childTnLst>
                                </p:cTn>
                              </p:par>
                              <p:par>
                                <p:cTn id="43" presetID="2" presetClass="entr" presetSubtype="1" decel="100000" fill="hold" nodeType="withEffect">
                                  <p:stCondLst>
                                    <p:cond delay="350"/>
                                  </p:stCondLst>
                                  <p:childTnLst>
                                    <p:set>
                                      <p:cBhvr>
                                        <p:cTn id="44" dur="1" fill="hold">
                                          <p:stCondLst>
                                            <p:cond delay="0"/>
                                          </p:stCondLst>
                                        </p:cTn>
                                        <p:tgtEl>
                                          <p:spTgt spid="23"/>
                                        </p:tgtEl>
                                        <p:attrNameLst>
                                          <p:attrName>style.visibility</p:attrName>
                                        </p:attrNameLst>
                                      </p:cBhvr>
                                      <p:to>
                                        <p:strVal val="visible"/>
                                      </p:to>
                                    </p:set>
                                    <p:anim calcmode="lin" valueType="num">
                                      <p:cBhvr additive="base">
                                        <p:cTn id="45" dur="1000" fill="hold"/>
                                        <p:tgtEl>
                                          <p:spTgt spid="23"/>
                                        </p:tgtEl>
                                        <p:attrNameLst>
                                          <p:attrName>ppt_x</p:attrName>
                                        </p:attrNameLst>
                                      </p:cBhvr>
                                      <p:tavLst>
                                        <p:tav tm="0">
                                          <p:val>
                                            <p:strVal val="#ppt_x"/>
                                          </p:val>
                                        </p:tav>
                                        <p:tav tm="100000">
                                          <p:val>
                                            <p:strVal val="#ppt_x"/>
                                          </p:val>
                                        </p:tav>
                                      </p:tavLst>
                                    </p:anim>
                                    <p:anim calcmode="lin" valueType="num">
                                      <p:cBhvr additive="base">
                                        <p:cTn id="46" dur="1000" fill="hold"/>
                                        <p:tgtEl>
                                          <p:spTgt spid="23"/>
                                        </p:tgtEl>
                                        <p:attrNameLst>
                                          <p:attrName>ppt_y</p:attrName>
                                        </p:attrNameLst>
                                      </p:cBhvr>
                                      <p:tavLst>
                                        <p:tav tm="0">
                                          <p:val>
                                            <p:strVal val="0-#ppt_h/2"/>
                                          </p:val>
                                        </p:tav>
                                        <p:tav tm="100000">
                                          <p:val>
                                            <p:strVal val="#ppt_y"/>
                                          </p:val>
                                        </p:tav>
                                      </p:tavLst>
                                    </p:anim>
                                  </p:childTnLst>
                                </p:cTn>
                              </p:par>
                              <p:par>
                                <p:cTn id="47" presetID="2" presetClass="entr" presetSubtype="1" decel="100000" fill="hold" nodeType="withEffect">
                                  <p:stCondLst>
                                    <p:cond delay="45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1000" fill="hold"/>
                                        <p:tgtEl>
                                          <p:spTgt spid="30"/>
                                        </p:tgtEl>
                                        <p:attrNameLst>
                                          <p:attrName>ppt_x</p:attrName>
                                        </p:attrNameLst>
                                      </p:cBhvr>
                                      <p:tavLst>
                                        <p:tav tm="0">
                                          <p:val>
                                            <p:strVal val="#ppt_x"/>
                                          </p:val>
                                        </p:tav>
                                        <p:tav tm="100000">
                                          <p:val>
                                            <p:strVal val="#ppt_x"/>
                                          </p:val>
                                        </p:tav>
                                      </p:tavLst>
                                    </p:anim>
                                    <p:anim calcmode="lin" valueType="num">
                                      <p:cBhvr additive="base">
                                        <p:cTn id="50" dur="1000" fill="hold"/>
                                        <p:tgtEl>
                                          <p:spTgt spid="30"/>
                                        </p:tgtEl>
                                        <p:attrNameLst>
                                          <p:attrName>ppt_y</p:attrName>
                                        </p:attrNameLst>
                                      </p:cBhvr>
                                      <p:tavLst>
                                        <p:tav tm="0">
                                          <p:val>
                                            <p:strVal val="0-#ppt_h/2"/>
                                          </p:val>
                                        </p:tav>
                                        <p:tav tm="100000">
                                          <p:val>
                                            <p:strVal val="#ppt_y"/>
                                          </p:val>
                                        </p:tav>
                                      </p:tavLst>
                                    </p:anim>
                                  </p:childTnLst>
                                </p:cTn>
                              </p:par>
                              <p:par>
                                <p:cTn id="51" presetID="2" presetClass="entr" presetSubtype="1" decel="100000" fill="hold" nodeType="withEffect">
                                  <p:stCondLst>
                                    <p:cond delay="550"/>
                                  </p:stCondLst>
                                  <p:childTnLst>
                                    <p:set>
                                      <p:cBhvr>
                                        <p:cTn id="52" dur="1" fill="hold">
                                          <p:stCondLst>
                                            <p:cond delay="0"/>
                                          </p:stCondLst>
                                        </p:cTn>
                                        <p:tgtEl>
                                          <p:spTgt spid="37"/>
                                        </p:tgtEl>
                                        <p:attrNameLst>
                                          <p:attrName>style.visibility</p:attrName>
                                        </p:attrNameLst>
                                      </p:cBhvr>
                                      <p:to>
                                        <p:strVal val="visible"/>
                                      </p:to>
                                    </p:set>
                                    <p:anim calcmode="lin" valueType="num">
                                      <p:cBhvr additive="base">
                                        <p:cTn id="53" dur="1000" fill="hold"/>
                                        <p:tgtEl>
                                          <p:spTgt spid="37"/>
                                        </p:tgtEl>
                                        <p:attrNameLst>
                                          <p:attrName>ppt_x</p:attrName>
                                        </p:attrNameLst>
                                      </p:cBhvr>
                                      <p:tavLst>
                                        <p:tav tm="0">
                                          <p:val>
                                            <p:strVal val="#ppt_x"/>
                                          </p:val>
                                        </p:tav>
                                        <p:tav tm="100000">
                                          <p:val>
                                            <p:strVal val="#ppt_x"/>
                                          </p:val>
                                        </p:tav>
                                      </p:tavLst>
                                    </p:anim>
                                    <p:anim calcmode="lin" valueType="num">
                                      <p:cBhvr additive="base">
                                        <p:cTn id="54" dur="1000" fill="hold"/>
                                        <p:tgtEl>
                                          <p:spTgt spid="37"/>
                                        </p:tgtEl>
                                        <p:attrNameLst>
                                          <p:attrName>ppt_y</p:attrName>
                                        </p:attrNameLst>
                                      </p:cBhvr>
                                      <p:tavLst>
                                        <p:tav tm="0">
                                          <p:val>
                                            <p:strVal val="0-#ppt_h/2"/>
                                          </p:val>
                                        </p:tav>
                                        <p:tav tm="100000">
                                          <p:val>
                                            <p:strVal val="#ppt_y"/>
                                          </p:val>
                                        </p:tav>
                                      </p:tavLst>
                                    </p:anim>
                                  </p:childTnLst>
                                </p:cTn>
                              </p:par>
                              <p:par>
                                <p:cTn id="55" presetID="2" presetClass="entr" presetSubtype="1" decel="100000" fill="hold" nodeType="withEffect">
                                  <p:stCondLst>
                                    <p:cond delay="650"/>
                                  </p:stCondLst>
                                  <p:childTnLst>
                                    <p:set>
                                      <p:cBhvr>
                                        <p:cTn id="56" dur="1" fill="hold">
                                          <p:stCondLst>
                                            <p:cond delay="0"/>
                                          </p:stCondLst>
                                        </p:cTn>
                                        <p:tgtEl>
                                          <p:spTgt spid="44"/>
                                        </p:tgtEl>
                                        <p:attrNameLst>
                                          <p:attrName>style.visibility</p:attrName>
                                        </p:attrNameLst>
                                      </p:cBhvr>
                                      <p:to>
                                        <p:strVal val="visible"/>
                                      </p:to>
                                    </p:set>
                                    <p:anim calcmode="lin" valueType="num">
                                      <p:cBhvr additive="base">
                                        <p:cTn id="57" dur="1000" fill="hold"/>
                                        <p:tgtEl>
                                          <p:spTgt spid="44"/>
                                        </p:tgtEl>
                                        <p:attrNameLst>
                                          <p:attrName>ppt_x</p:attrName>
                                        </p:attrNameLst>
                                      </p:cBhvr>
                                      <p:tavLst>
                                        <p:tav tm="0">
                                          <p:val>
                                            <p:strVal val="#ppt_x"/>
                                          </p:val>
                                        </p:tav>
                                        <p:tav tm="100000">
                                          <p:val>
                                            <p:strVal val="#ppt_x"/>
                                          </p:val>
                                        </p:tav>
                                      </p:tavLst>
                                    </p:anim>
                                    <p:anim calcmode="lin" valueType="num">
                                      <p:cBhvr additive="base">
                                        <p:cTn id="58" dur="1000" fill="hold"/>
                                        <p:tgtEl>
                                          <p:spTgt spid="44"/>
                                        </p:tgtEl>
                                        <p:attrNameLst>
                                          <p:attrName>ppt_y</p:attrName>
                                        </p:attrNameLst>
                                      </p:cBhvr>
                                      <p:tavLst>
                                        <p:tav tm="0">
                                          <p:val>
                                            <p:strVal val="0-#ppt_h/2"/>
                                          </p:val>
                                        </p:tav>
                                        <p:tav tm="100000">
                                          <p:val>
                                            <p:strVal val="#ppt_y"/>
                                          </p:val>
                                        </p:tav>
                                      </p:tavLst>
                                    </p:anim>
                                  </p:childTnLst>
                                </p:cTn>
                              </p:par>
                            </p:childTnLst>
                          </p:cTn>
                        </p:par>
                        <p:par>
                          <p:cTn id="59" fill="hold">
                            <p:stCondLst>
                              <p:cond delay="3150"/>
                            </p:stCondLst>
                            <p:childTnLst>
                              <p:par>
                                <p:cTn id="60" presetID="49" presetClass="entr" presetSubtype="0" decel="10000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p:cTn id="62" dur="500" fill="hold"/>
                                        <p:tgtEl>
                                          <p:spTgt spid="56"/>
                                        </p:tgtEl>
                                        <p:attrNameLst>
                                          <p:attrName>ppt_w</p:attrName>
                                        </p:attrNameLst>
                                      </p:cBhvr>
                                      <p:tavLst>
                                        <p:tav tm="0">
                                          <p:val>
                                            <p:fltVal val="0"/>
                                          </p:val>
                                        </p:tav>
                                        <p:tav tm="100000">
                                          <p:val>
                                            <p:strVal val="#ppt_w"/>
                                          </p:val>
                                        </p:tav>
                                      </p:tavLst>
                                    </p:anim>
                                    <p:anim calcmode="lin" valueType="num">
                                      <p:cBhvr>
                                        <p:cTn id="63" dur="500" fill="hold"/>
                                        <p:tgtEl>
                                          <p:spTgt spid="56"/>
                                        </p:tgtEl>
                                        <p:attrNameLst>
                                          <p:attrName>ppt_h</p:attrName>
                                        </p:attrNameLst>
                                      </p:cBhvr>
                                      <p:tavLst>
                                        <p:tav tm="0">
                                          <p:val>
                                            <p:fltVal val="0"/>
                                          </p:val>
                                        </p:tav>
                                        <p:tav tm="100000">
                                          <p:val>
                                            <p:strVal val="#ppt_h"/>
                                          </p:val>
                                        </p:tav>
                                      </p:tavLst>
                                    </p:anim>
                                    <p:anim calcmode="lin" valueType="num">
                                      <p:cBhvr>
                                        <p:cTn id="64" dur="500" fill="hold"/>
                                        <p:tgtEl>
                                          <p:spTgt spid="56"/>
                                        </p:tgtEl>
                                        <p:attrNameLst>
                                          <p:attrName>style.rotation</p:attrName>
                                        </p:attrNameLst>
                                      </p:cBhvr>
                                      <p:tavLst>
                                        <p:tav tm="0">
                                          <p:val>
                                            <p:fltVal val="360"/>
                                          </p:val>
                                        </p:tav>
                                        <p:tav tm="100000">
                                          <p:val>
                                            <p:fltVal val="0"/>
                                          </p:val>
                                        </p:tav>
                                      </p:tavLst>
                                    </p:anim>
                                    <p:animEffect transition="in" filter="fade">
                                      <p:cBhvr>
                                        <p:cTn id="65" dur="500"/>
                                        <p:tgtEl>
                                          <p:spTgt spid="5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1">
                                            <p:txEl>
                                              <p:pRg st="0" end="0"/>
                                            </p:txEl>
                                          </p:spTgt>
                                        </p:tgtEl>
                                        <p:attrNameLst>
                                          <p:attrName>style.visibility</p:attrName>
                                        </p:attrNameLst>
                                      </p:cBhvr>
                                      <p:to>
                                        <p:strVal val="visible"/>
                                      </p:to>
                                    </p:set>
                                    <p:animEffect transition="in" filter="fade">
                                      <p:cBhvr>
                                        <p:cTn id="68" dur="500"/>
                                        <p:tgtEl>
                                          <p:spTgt spid="61">
                                            <p:txEl>
                                              <p:pRg st="0" end="0"/>
                                            </p:txEl>
                                          </p:spTgt>
                                        </p:tgtEl>
                                      </p:cBhvr>
                                    </p:animEffect>
                                  </p:childTnLst>
                                </p:cTn>
                              </p:par>
                            </p:childTnLst>
                          </p:cTn>
                        </p:par>
                        <p:par>
                          <p:cTn id="69" fill="hold">
                            <p:stCondLst>
                              <p:cond delay="3650"/>
                            </p:stCondLst>
                            <p:childTnLst>
                              <p:par>
                                <p:cTn id="70" presetID="49" presetClass="entr" presetSubtype="0" decel="100000" fill="hold" grpId="0" nodeType="afterEffect">
                                  <p:stCondLst>
                                    <p:cond delay="0"/>
                                  </p:stCondLst>
                                  <p:childTnLst>
                                    <p:set>
                                      <p:cBhvr>
                                        <p:cTn id="71" dur="1" fill="hold">
                                          <p:stCondLst>
                                            <p:cond delay="0"/>
                                          </p:stCondLst>
                                        </p:cTn>
                                        <p:tgtEl>
                                          <p:spTgt spid="57"/>
                                        </p:tgtEl>
                                        <p:attrNameLst>
                                          <p:attrName>style.visibility</p:attrName>
                                        </p:attrNameLst>
                                      </p:cBhvr>
                                      <p:to>
                                        <p:strVal val="visible"/>
                                      </p:to>
                                    </p:set>
                                    <p:anim calcmode="lin" valueType="num">
                                      <p:cBhvr>
                                        <p:cTn id="72" dur="500" fill="hold"/>
                                        <p:tgtEl>
                                          <p:spTgt spid="57"/>
                                        </p:tgtEl>
                                        <p:attrNameLst>
                                          <p:attrName>ppt_w</p:attrName>
                                        </p:attrNameLst>
                                      </p:cBhvr>
                                      <p:tavLst>
                                        <p:tav tm="0">
                                          <p:val>
                                            <p:fltVal val="0"/>
                                          </p:val>
                                        </p:tav>
                                        <p:tav tm="100000">
                                          <p:val>
                                            <p:strVal val="#ppt_w"/>
                                          </p:val>
                                        </p:tav>
                                      </p:tavLst>
                                    </p:anim>
                                    <p:anim calcmode="lin" valueType="num">
                                      <p:cBhvr>
                                        <p:cTn id="73" dur="500" fill="hold"/>
                                        <p:tgtEl>
                                          <p:spTgt spid="57"/>
                                        </p:tgtEl>
                                        <p:attrNameLst>
                                          <p:attrName>ppt_h</p:attrName>
                                        </p:attrNameLst>
                                      </p:cBhvr>
                                      <p:tavLst>
                                        <p:tav tm="0">
                                          <p:val>
                                            <p:fltVal val="0"/>
                                          </p:val>
                                        </p:tav>
                                        <p:tav tm="100000">
                                          <p:val>
                                            <p:strVal val="#ppt_h"/>
                                          </p:val>
                                        </p:tav>
                                      </p:tavLst>
                                    </p:anim>
                                    <p:anim calcmode="lin" valueType="num">
                                      <p:cBhvr>
                                        <p:cTn id="74" dur="500" fill="hold"/>
                                        <p:tgtEl>
                                          <p:spTgt spid="57"/>
                                        </p:tgtEl>
                                        <p:attrNameLst>
                                          <p:attrName>style.rotation</p:attrName>
                                        </p:attrNameLst>
                                      </p:cBhvr>
                                      <p:tavLst>
                                        <p:tav tm="0">
                                          <p:val>
                                            <p:fltVal val="360"/>
                                          </p:val>
                                        </p:tav>
                                        <p:tav tm="100000">
                                          <p:val>
                                            <p:fltVal val="0"/>
                                          </p:val>
                                        </p:tav>
                                      </p:tavLst>
                                    </p:anim>
                                    <p:animEffect transition="in" filter="fade">
                                      <p:cBhvr>
                                        <p:cTn id="75" dur="500"/>
                                        <p:tgtEl>
                                          <p:spTgt spid="5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62">
                                            <p:txEl>
                                              <p:pRg st="0" end="0"/>
                                            </p:txEl>
                                          </p:spTgt>
                                        </p:tgtEl>
                                        <p:attrNameLst>
                                          <p:attrName>style.visibility</p:attrName>
                                        </p:attrNameLst>
                                      </p:cBhvr>
                                      <p:to>
                                        <p:strVal val="visible"/>
                                      </p:to>
                                    </p:set>
                                    <p:animEffect transition="in" filter="fade">
                                      <p:cBhvr>
                                        <p:cTn id="78" dur="500"/>
                                        <p:tgtEl>
                                          <p:spTgt spid="62">
                                            <p:txEl>
                                              <p:pRg st="0" end="0"/>
                                            </p:txEl>
                                          </p:spTgt>
                                        </p:tgtEl>
                                      </p:cBhvr>
                                    </p:animEffect>
                                  </p:childTnLst>
                                </p:cTn>
                              </p:par>
                            </p:childTnLst>
                          </p:cTn>
                        </p:par>
                        <p:par>
                          <p:cTn id="79" fill="hold">
                            <p:stCondLst>
                              <p:cond delay="4150"/>
                            </p:stCondLst>
                            <p:childTnLst>
                              <p:par>
                                <p:cTn id="80" presetID="49" presetClass="entr" presetSubtype="0" decel="100000" fill="hold" grpId="0" nodeType="after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p:cTn id="82" dur="500" fill="hold"/>
                                        <p:tgtEl>
                                          <p:spTgt spid="58"/>
                                        </p:tgtEl>
                                        <p:attrNameLst>
                                          <p:attrName>ppt_w</p:attrName>
                                        </p:attrNameLst>
                                      </p:cBhvr>
                                      <p:tavLst>
                                        <p:tav tm="0">
                                          <p:val>
                                            <p:fltVal val="0"/>
                                          </p:val>
                                        </p:tav>
                                        <p:tav tm="100000">
                                          <p:val>
                                            <p:strVal val="#ppt_w"/>
                                          </p:val>
                                        </p:tav>
                                      </p:tavLst>
                                    </p:anim>
                                    <p:anim calcmode="lin" valueType="num">
                                      <p:cBhvr>
                                        <p:cTn id="83" dur="500" fill="hold"/>
                                        <p:tgtEl>
                                          <p:spTgt spid="58"/>
                                        </p:tgtEl>
                                        <p:attrNameLst>
                                          <p:attrName>ppt_h</p:attrName>
                                        </p:attrNameLst>
                                      </p:cBhvr>
                                      <p:tavLst>
                                        <p:tav tm="0">
                                          <p:val>
                                            <p:fltVal val="0"/>
                                          </p:val>
                                        </p:tav>
                                        <p:tav tm="100000">
                                          <p:val>
                                            <p:strVal val="#ppt_h"/>
                                          </p:val>
                                        </p:tav>
                                      </p:tavLst>
                                    </p:anim>
                                    <p:anim calcmode="lin" valueType="num">
                                      <p:cBhvr>
                                        <p:cTn id="84" dur="500" fill="hold"/>
                                        <p:tgtEl>
                                          <p:spTgt spid="58"/>
                                        </p:tgtEl>
                                        <p:attrNameLst>
                                          <p:attrName>style.rotation</p:attrName>
                                        </p:attrNameLst>
                                      </p:cBhvr>
                                      <p:tavLst>
                                        <p:tav tm="0">
                                          <p:val>
                                            <p:fltVal val="360"/>
                                          </p:val>
                                        </p:tav>
                                        <p:tav tm="100000">
                                          <p:val>
                                            <p:fltVal val="0"/>
                                          </p:val>
                                        </p:tav>
                                      </p:tavLst>
                                    </p:anim>
                                    <p:animEffect transition="in" filter="fade">
                                      <p:cBhvr>
                                        <p:cTn id="85" dur="500"/>
                                        <p:tgtEl>
                                          <p:spTgt spid="5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3">
                                            <p:txEl>
                                              <p:pRg st="0" end="0"/>
                                            </p:txEl>
                                          </p:spTgt>
                                        </p:tgtEl>
                                        <p:attrNameLst>
                                          <p:attrName>style.visibility</p:attrName>
                                        </p:attrNameLst>
                                      </p:cBhvr>
                                      <p:to>
                                        <p:strVal val="visible"/>
                                      </p:to>
                                    </p:set>
                                    <p:animEffect transition="in" filter="fade">
                                      <p:cBhvr>
                                        <p:cTn id="88" dur="500"/>
                                        <p:tgtEl>
                                          <p:spTgt spid="63">
                                            <p:txEl>
                                              <p:pRg st="0" end="0"/>
                                            </p:txEl>
                                          </p:spTgt>
                                        </p:tgtEl>
                                      </p:cBhvr>
                                    </p:animEffect>
                                  </p:childTnLst>
                                </p:cTn>
                              </p:par>
                            </p:childTnLst>
                          </p:cTn>
                        </p:par>
                        <p:par>
                          <p:cTn id="89" fill="hold">
                            <p:stCondLst>
                              <p:cond delay="4650"/>
                            </p:stCondLst>
                            <p:childTnLst>
                              <p:par>
                                <p:cTn id="90" presetID="49" presetClass="entr" presetSubtype="0" decel="100000" fill="hold" grpId="0" nodeType="afterEffect">
                                  <p:stCondLst>
                                    <p:cond delay="0"/>
                                  </p:stCondLst>
                                  <p:childTnLst>
                                    <p:set>
                                      <p:cBhvr>
                                        <p:cTn id="91" dur="1" fill="hold">
                                          <p:stCondLst>
                                            <p:cond delay="0"/>
                                          </p:stCondLst>
                                        </p:cTn>
                                        <p:tgtEl>
                                          <p:spTgt spid="59"/>
                                        </p:tgtEl>
                                        <p:attrNameLst>
                                          <p:attrName>style.visibility</p:attrName>
                                        </p:attrNameLst>
                                      </p:cBhvr>
                                      <p:to>
                                        <p:strVal val="visible"/>
                                      </p:to>
                                    </p:set>
                                    <p:anim calcmode="lin" valueType="num">
                                      <p:cBhvr>
                                        <p:cTn id="92" dur="500" fill="hold"/>
                                        <p:tgtEl>
                                          <p:spTgt spid="59"/>
                                        </p:tgtEl>
                                        <p:attrNameLst>
                                          <p:attrName>ppt_w</p:attrName>
                                        </p:attrNameLst>
                                      </p:cBhvr>
                                      <p:tavLst>
                                        <p:tav tm="0">
                                          <p:val>
                                            <p:fltVal val="0"/>
                                          </p:val>
                                        </p:tav>
                                        <p:tav tm="100000">
                                          <p:val>
                                            <p:strVal val="#ppt_w"/>
                                          </p:val>
                                        </p:tav>
                                      </p:tavLst>
                                    </p:anim>
                                    <p:anim calcmode="lin" valueType="num">
                                      <p:cBhvr>
                                        <p:cTn id="93" dur="500" fill="hold"/>
                                        <p:tgtEl>
                                          <p:spTgt spid="59"/>
                                        </p:tgtEl>
                                        <p:attrNameLst>
                                          <p:attrName>ppt_h</p:attrName>
                                        </p:attrNameLst>
                                      </p:cBhvr>
                                      <p:tavLst>
                                        <p:tav tm="0">
                                          <p:val>
                                            <p:fltVal val="0"/>
                                          </p:val>
                                        </p:tav>
                                        <p:tav tm="100000">
                                          <p:val>
                                            <p:strVal val="#ppt_h"/>
                                          </p:val>
                                        </p:tav>
                                      </p:tavLst>
                                    </p:anim>
                                    <p:anim calcmode="lin" valueType="num">
                                      <p:cBhvr>
                                        <p:cTn id="94" dur="500" fill="hold"/>
                                        <p:tgtEl>
                                          <p:spTgt spid="59"/>
                                        </p:tgtEl>
                                        <p:attrNameLst>
                                          <p:attrName>style.rotation</p:attrName>
                                        </p:attrNameLst>
                                      </p:cBhvr>
                                      <p:tavLst>
                                        <p:tav tm="0">
                                          <p:val>
                                            <p:fltVal val="360"/>
                                          </p:val>
                                        </p:tav>
                                        <p:tav tm="100000">
                                          <p:val>
                                            <p:fltVal val="0"/>
                                          </p:val>
                                        </p:tav>
                                      </p:tavLst>
                                    </p:anim>
                                    <p:animEffect transition="in" filter="fade">
                                      <p:cBhvr>
                                        <p:cTn id="95" dur="500"/>
                                        <p:tgtEl>
                                          <p:spTgt spid="59"/>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4">
                                            <p:txEl>
                                              <p:pRg st="0" end="0"/>
                                            </p:txEl>
                                          </p:spTgt>
                                        </p:tgtEl>
                                        <p:attrNameLst>
                                          <p:attrName>style.visibility</p:attrName>
                                        </p:attrNameLst>
                                      </p:cBhvr>
                                      <p:to>
                                        <p:strVal val="visible"/>
                                      </p:to>
                                    </p:set>
                                    <p:animEffect transition="in" filter="fade">
                                      <p:cBhvr>
                                        <p:cTn id="98" dur="500"/>
                                        <p:tgtEl>
                                          <p:spTgt spid="64">
                                            <p:txEl>
                                              <p:pRg st="0" end="0"/>
                                            </p:txEl>
                                          </p:spTgt>
                                        </p:tgtEl>
                                      </p:cBhvr>
                                    </p:animEffect>
                                  </p:childTnLst>
                                </p:cTn>
                              </p:par>
                            </p:childTnLst>
                          </p:cTn>
                        </p:par>
                        <p:par>
                          <p:cTn id="99" fill="hold">
                            <p:stCondLst>
                              <p:cond delay="5150"/>
                            </p:stCondLst>
                            <p:childTnLst>
                              <p:par>
                                <p:cTn id="100" presetID="49" presetClass="entr" presetSubtype="0" decel="100000" fill="hold" grpId="0" nodeType="after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p:cTn id="102" dur="500" fill="hold"/>
                                        <p:tgtEl>
                                          <p:spTgt spid="60"/>
                                        </p:tgtEl>
                                        <p:attrNameLst>
                                          <p:attrName>ppt_w</p:attrName>
                                        </p:attrNameLst>
                                      </p:cBhvr>
                                      <p:tavLst>
                                        <p:tav tm="0">
                                          <p:val>
                                            <p:fltVal val="0"/>
                                          </p:val>
                                        </p:tav>
                                        <p:tav tm="100000">
                                          <p:val>
                                            <p:strVal val="#ppt_w"/>
                                          </p:val>
                                        </p:tav>
                                      </p:tavLst>
                                    </p:anim>
                                    <p:anim calcmode="lin" valueType="num">
                                      <p:cBhvr>
                                        <p:cTn id="103" dur="500" fill="hold"/>
                                        <p:tgtEl>
                                          <p:spTgt spid="60"/>
                                        </p:tgtEl>
                                        <p:attrNameLst>
                                          <p:attrName>ppt_h</p:attrName>
                                        </p:attrNameLst>
                                      </p:cBhvr>
                                      <p:tavLst>
                                        <p:tav tm="0">
                                          <p:val>
                                            <p:fltVal val="0"/>
                                          </p:val>
                                        </p:tav>
                                        <p:tav tm="100000">
                                          <p:val>
                                            <p:strVal val="#ppt_h"/>
                                          </p:val>
                                        </p:tav>
                                      </p:tavLst>
                                    </p:anim>
                                    <p:anim calcmode="lin" valueType="num">
                                      <p:cBhvr>
                                        <p:cTn id="104" dur="500" fill="hold"/>
                                        <p:tgtEl>
                                          <p:spTgt spid="60"/>
                                        </p:tgtEl>
                                        <p:attrNameLst>
                                          <p:attrName>style.rotation</p:attrName>
                                        </p:attrNameLst>
                                      </p:cBhvr>
                                      <p:tavLst>
                                        <p:tav tm="0">
                                          <p:val>
                                            <p:fltVal val="360"/>
                                          </p:val>
                                        </p:tav>
                                        <p:tav tm="100000">
                                          <p:val>
                                            <p:fltVal val="0"/>
                                          </p:val>
                                        </p:tav>
                                      </p:tavLst>
                                    </p:anim>
                                    <p:animEffect transition="in" filter="fade">
                                      <p:cBhvr>
                                        <p:cTn id="105" dur="500"/>
                                        <p:tgtEl>
                                          <p:spTgt spid="60"/>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65">
                                            <p:txEl>
                                              <p:pRg st="0" end="0"/>
                                            </p:txEl>
                                          </p:spTgt>
                                        </p:tgtEl>
                                        <p:attrNameLst>
                                          <p:attrName>style.visibility</p:attrName>
                                        </p:attrNameLst>
                                      </p:cBhvr>
                                      <p:to>
                                        <p:strVal val="visible"/>
                                      </p:to>
                                    </p:set>
                                    <p:animEffect transition="in" filter="fade">
                                      <p:cBhvr>
                                        <p:cTn id="108" dur="500"/>
                                        <p:tgtEl>
                                          <p:spTgt spid="6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5"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0-#ppt_w/2"/>
                          </p:val>
                        </p:tav>
                        <p:tav tm="100000">
                          <p:val>
                            <p:strVal val="#ppt_x"/>
                          </p:val>
                        </p:tav>
                      </p:tavLst>
                    </p:anim>
                    <p:anim calcmode="lin" valueType="num">
                      <p:cBhvr additive="base">
                        <p:cTn dur="1000" fill="hold"/>
                        <p:tgtEl>
                          <p:spTgt spid="55"/>
                        </p:tgtEl>
                        <p:attrNameLst>
                          <p:attrName>ppt_y</p:attrName>
                        </p:attrNameLst>
                      </p:cBhvr>
                      <p:tavLst>
                        <p:tav tm="0">
                          <p:val>
                            <p:strVal val="0-#ppt_h/2"/>
                          </p:val>
                        </p:tav>
                        <p:tav tm="100000">
                          <p:val>
                            <p:strVal val="#ppt_y"/>
                          </p:val>
                        </p:tav>
                      </p:tavLst>
                    </p:anim>
                  </p:childTnLst>
                </p:cTn>
              </p:par>
            </p:tnLst>
          </p:tmpl>
        </p:tmplLst>
      </p:bldP>
      <p:bldP spid="56" grpId="0"/>
      <p:bldP spid="57" grpId="0"/>
      <p:bldP spid="58" grpId="0"/>
      <p:bldP spid="59" grpId="0"/>
      <p:bldP spid="60" grpId="0"/>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6" grpId="1" animBg="1"/>
      <p:bldP spid="67" grpId="0"/>
      <p:bldP spid="69" grpId="0" build="p">
        <p:tmplLst>
          <p:tmpl lvl="1">
            <p:tnLst>
              <p:par>
                <p:cTn presetID="2" presetClass="entr" presetSubtype="2" decel="100000" fill="hold" nodeType="withEffect">
                  <p:stCondLst>
                    <p:cond delay="250"/>
                  </p:stCondLst>
                  <p:childTnLst>
                    <p:set>
                      <p:cBhvr>
                        <p:cTn dur="1" fill="hold">
                          <p:stCondLst>
                            <p:cond delay="0"/>
                          </p:stCondLst>
                        </p:cTn>
                        <p:tgtEl>
                          <p:spTgt spid="69"/>
                        </p:tgtEl>
                        <p:attrNameLst>
                          <p:attrName>style.visibility</p:attrName>
                        </p:attrNameLst>
                      </p:cBhvr>
                      <p:to>
                        <p:strVal val="visible"/>
                      </p:to>
                    </p:set>
                    <p:anim calcmode="lin" valueType="num">
                      <p:cBhvr additive="base">
                        <p:cTn dur="750" fill="hold"/>
                        <p:tgtEl>
                          <p:spTgt spid="69"/>
                        </p:tgtEl>
                        <p:attrNameLst>
                          <p:attrName>ppt_x</p:attrName>
                        </p:attrNameLst>
                      </p:cBhvr>
                      <p:tavLst>
                        <p:tav tm="0">
                          <p:val>
                            <p:strVal val="1+#ppt_w/2"/>
                          </p:val>
                        </p:tav>
                        <p:tav tm="100000">
                          <p:val>
                            <p:strVal val="#ppt_x"/>
                          </p:val>
                        </p:tav>
                      </p:tavLst>
                    </p:anim>
                    <p:anim calcmode="lin" valueType="num">
                      <p:cBhvr additive="base">
                        <p:cTn dur="750" fill="hold"/>
                        <p:tgtEl>
                          <p:spTgt spid="69"/>
                        </p:tgtEl>
                        <p:attrNameLst>
                          <p:attrName>ppt_y</p:attrName>
                        </p:attrNameLst>
                      </p:cBhvr>
                      <p:tavLst>
                        <p:tav tm="0">
                          <p:val>
                            <p:strVal val="#ppt_y"/>
                          </p:val>
                        </p:tav>
                        <p:tav tm="100000">
                          <p:val>
                            <p:strVal val="#ppt_y"/>
                          </p:val>
                        </p:tav>
                      </p:tavLst>
                    </p:anim>
                  </p:childTnLst>
                </p:cTn>
              </p:par>
            </p:tnLst>
          </p:tmpl>
        </p:tmplLst>
      </p:bldP>
      <p:bldP spid="73" grpId="0"/>
    </p:bldLst>
  </p:timing>
</p:sldLayout>
</file>

<file path=ppt/slideLayouts/slideLayout121.xml><?xml version="1.0" encoding="utf-8"?>
<p:sldLayout xmlns:a="http://schemas.openxmlformats.org/drawingml/2006/main" xmlns:r="http://schemas.openxmlformats.org/officeDocument/2006/relationships" xmlns:p="http://schemas.openxmlformats.org/presentationml/2006/main" preserve="1" userDrawn="1">
  <p:cSld name="Heading and Text 1">
    <p:spTree>
      <p:nvGrpSpPr>
        <p:cNvPr id="1" name=""/>
        <p:cNvGrpSpPr/>
        <p:nvPr/>
      </p:nvGrpSpPr>
      <p:grpSpPr>
        <a:xfrm>
          <a:off x="0" y="0"/>
          <a:ext cx="0" cy="0"/>
          <a:chOff x="0" y="0"/>
          <a:chExt cx="0" cy="0"/>
        </a:xfrm>
      </p:grpSpPr>
      <p:sp>
        <p:nvSpPr>
          <p:cNvPr id="3" name="正方形/長方形 2"/>
          <p:cNvSpPr/>
          <p:nvPr userDrawn="1"/>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443057" y="1588744"/>
            <a:ext cx="3875524" cy="3793067"/>
          </a:xfrm>
          <a:prstGeom prst="rect">
            <a:avLst/>
          </a:prstGeom>
        </p:spPr>
        <p:txBody>
          <a:bodyPr lIns="51189" tIns="25595" rIns="51189" bIns="25595"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683735" y="1351673"/>
            <a:ext cx="3771085" cy="4154659"/>
          </a:xfrm>
          <a:prstGeom prst="rect">
            <a:avLst/>
          </a:prstGeom>
        </p:spPr>
        <p:txBody>
          <a:bodyPr lIns="51189" tIns="25595" rIns="51189" bIns="25595"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284310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par>
                                <p:cTn id="25" presetID="2" presetClass="entr" presetSubtype="4" decel="100000" fill="hold" grpId="0" nodeType="withEffect">
                                  <p:stCondLst>
                                    <p:cond delay="1500"/>
                                  </p:stCondLst>
                                  <p:childTnLst>
                                    <p:set>
                                      <p:cBhvr>
                                        <p:cTn id="26" dur="1" fill="hold">
                                          <p:stCondLst>
                                            <p:cond delay="0"/>
                                          </p:stCondLst>
                                        </p:cTn>
                                        <p:tgtEl>
                                          <p:spTgt spid="107">
                                            <p:txEl>
                                              <p:pRg st="0" end="0"/>
                                            </p:txEl>
                                          </p:spTgt>
                                        </p:tgtEl>
                                        <p:attrNameLst>
                                          <p:attrName>style.visibility</p:attrName>
                                        </p:attrNameLst>
                                      </p:cBhvr>
                                      <p:to>
                                        <p:strVal val="visible"/>
                                      </p:to>
                                    </p:set>
                                    <p:anim calcmode="lin" valueType="num">
                                      <p:cBhvr additive="base">
                                        <p:cTn id="27"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8" dur="750" fill="hold"/>
                                        <p:tgtEl>
                                          <p:spTgt spid="10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22.xml><?xml version="1.0" encoding="utf-8"?>
<p:sldLayout xmlns:a="http://schemas.openxmlformats.org/drawingml/2006/main" xmlns:r="http://schemas.openxmlformats.org/officeDocument/2006/relationships" xmlns:p="http://schemas.openxmlformats.org/presentationml/2006/main" preserve="1" userDrawn="1">
  <p:cSld name="Left Big Image">
    <p:spTree>
      <p:nvGrpSpPr>
        <p:cNvPr id="1" name=""/>
        <p:cNvGrpSpPr/>
        <p:nvPr/>
      </p:nvGrpSpPr>
      <p:grpSpPr>
        <a:xfrm>
          <a:off x="0" y="0"/>
          <a:ext cx="0" cy="0"/>
          <a:chOff x="0" y="0"/>
          <a:chExt cx="0" cy="0"/>
        </a:xfrm>
      </p:grpSpPr>
      <p:sp>
        <p:nvSpPr>
          <p:cNvPr id="3" name="正方形/長方形 2"/>
          <p:cNvSpPr/>
          <p:nvPr userDrawn="1"/>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5" name="図プレースホルダー 4"/>
          <p:cNvSpPr>
            <a:spLocks noGrp="1"/>
          </p:cNvSpPr>
          <p:nvPr>
            <p:ph type="pic" sz="quarter" idx="23" hasCustomPrompt="1"/>
          </p:nvPr>
        </p:nvSpPr>
        <p:spPr>
          <a:xfrm>
            <a:off x="6" y="0"/>
            <a:ext cx="4433119" cy="6858000"/>
          </a:xfrm>
          <a:prstGeom prst="rect">
            <a:avLst/>
          </a:prstGeom>
          <a:effectLst>
            <a:innerShdw blurRad="114300">
              <a:prstClr val="black"/>
            </a:innerShdw>
          </a:effectLst>
        </p:spPr>
        <p:txBody>
          <a:bodyPr lIns="51189" tIns="25595" rIns="51189" bIns="25595"/>
          <a:lstStyle>
            <a:lvl1pPr>
              <a:defRPr sz="1100">
                <a:solidFill>
                  <a:schemeClr val="bg1"/>
                </a:solidFill>
              </a:defRPr>
            </a:lvl1pPr>
          </a:lstStyle>
          <a:p>
            <a:r>
              <a:rPr kumimoji="1" lang="en-US" altLang="ja-JP"/>
              <a:t>Add an image</a:t>
            </a:r>
            <a:endParaRPr kumimoji="1" lang="ja-JP" altLang="en-US"/>
          </a:p>
        </p:txBody>
      </p:sp>
      <p:sp>
        <p:nvSpPr>
          <p:cNvPr id="12" name="タイトル 1"/>
          <p:cNvSpPr>
            <a:spLocks noGrp="1"/>
          </p:cNvSpPr>
          <p:nvPr>
            <p:ph type="title" hasCustomPrompt="1"/>
          </p:nvPr>
        </p:nvSpPr>
        <p:spPr>
          <a:xfrm>
            <a:off x="4680047" y="1277261"/>
            <a:ext cx="4082447" cy="2169735"/>
          </a:xfrm>
          <a:prstGeom prst="rect">
            <a:avLst/>
          </a:prstGeom>
        </p:spPr>
        <p:txBody>
          <a:bodyPr lIns="51189" tIns="25595" rIns="51189" bIns="25595" anchor="b"/>
          <a:lstStyle>
            <a:lvl1pPr algn="l">
              <a:lnSpc>
                <a:spcPts val="4927"/>
              </a:lnSpc>
              <a:defRPr baseline="0"/>
            </a:lvl1pPr>
          </a:lstStyle>
          <a:p>
            <a:r>
              <a:rPr kumimoji="1" lang="en-US" altLang="ja-JP" dirty="0"/>
              <a:t>SLIDE TITLE</a:t>
            </a:r>
            <a:r>
              <a:rPr kumimoji="1" lang="ja-JP" altLang="en-US" dirty="0"/>
              <a:t> </a:t>
            </a:r>
            <a:r>
              <a:rPr kumimoji="1" lang="en-US" altLang="ja-JP" dirty="0"/>
              <a:t>GOES HERE</a:t>
            </a:r>
            <a:endParaRPr kumimoji="1" lang="ja-JP" altLang="en-US" dirty="0"/>
          </a:p>
        </p:txBody>
      </p:sp>
      <p:sp>
        <p:nvSpPr>
          <p:cNvPr id="13" name="テキスト プレースホルダー 5"/>
          <p:cNvSpPr>
            <a:spLocks noGrp="1"/>
          </p:cNvSpPr>
          <p:nvPr>
            <p:ph type="body" sz="quarter" idx="12" hasCustomPrompt="1"/>
          </p:nvPr>
        </p:nvSpPr>
        <p:spPr>
          <a:xfrm>
            <a:off x="4680055" y="3543916"/>
            <a:ext cx="4082445" cy="2242451"/>
          </a:xfrm>
          <a:prstGeom prst="rect">
            <a:avLst/>
          </a:prstGeom>
        </p:spPr>
        <p:txBody>
          <a:bodyPr lIns="51189" tIns="25595" rIns="51189" bIns="25595" anchor="t">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4" name="正方形/長方形 13"/>
          <p:cNvSpPr/>
          <p:nvPr userDrawn="1"/>
        </p:nvSpPr>
        <p:spPr>
          <a:xfrm>
            <a:off x="4733445" y="3390069"/>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Tree>
    <p:extLst>
      <p:ext uri="{BB962C8B-B14F-4D97-AF65-F5344CB8AC3E}">
        <p14:creationId xmlns:p14="http://schemas.microsoft.com/office/powerpoint/2010/main" val="248633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down)">
                                      <p:cBhvr>
                                        <p:cTn id="20" dur="500"/>
                                        <p:tgtEl>
                                          <p:spTgt spid="5"/>
                                        </p:tgtEl>
                                      </p:cBhvr>
                                    </p:animEffect>
                                  </p:childTnLst>
                                </p:cTn>
                              </p:par>
                              <p:par>
                                <p:cTn id="21" presetID="22" presetClass="entr" presetSubtype="1" fill="hold"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wipe(up)">
                                      <p:cBhvr>
                                        <p:cTn id="23" dur="500"/>
                                        <p:tgtEl>
                                          <p:spTgt spid="106"/>
                                        </p:tgtEl>
                                      </p:cBhvr>
                                    </p:animEffect>
                                  </p:childTnLst>
                                </p:cTn>
                              </p:par>
                            </p:childTnLst>
                          </p:cTn>
                        </p:par>
                        <p:par>
                          <p:cTn id="24" fill="hold">
                            <p:stCondLst>
                              <p:cond delay="1500"/>
                            </p:stCondLst>
                            <p:childTnLst>
                              <p:par>
                                <p:cTn id="25" presetID="2" presetClass="entr" presetSubtype="3" decel="100000" fill="hold" grpId="0" nodeType="afterEffect">
                                  <p:stCondLst>
                                    <p:cond delay="0"/>
                                  </p:stCondLst>
                                  <p:iterate type="wd">
                                    <p:tmPct val="10000"/>
                                  </p:iterate>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1+#ppt_w/2"/>
                                          </p:val>
                                        </p:tav>
                                        <p:tav tm="100000">
                                          <p:val>
                                            <p:strVal val="#ppt_x"/>
                                          </p:val>
                                        </p:tav>
                                      </p:tavLst>
                                    </p:anim>
                                    <p:anim calcmode="lin" valueType="num">
                                      <p:cBhvr additive="base">
                                        <p:cTn id="28" dur="10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500" fill="hold"/>
                                        <p:tgtEl>
                                          <p:spTgt spid="14"/>
                                        </p:tgtEl>
                                        <p:attrNameLst>
                                          <p:attrName>ppt_x</p:attrName>
                                        </p:attrNameLst>
                                      </p:cBhvr>
                                      <p:tavLst>
                                        <p:tav tm="0">
                                          <p:val>
                                            <p:strVal val="1+#ppt_w/2"/>
                                          </p:val>
                                        </p:tav>
                                        <p:tav tm="100000">
                                          <p:val>
                                            <p:strVal val="#ppt_x"/>
                                          </p:val>
                                        </p:tav>
                                      </p:tavLst>
                                    </p:anim>
                                    <p:anim calcmode="lin" valueType="num">
                                      <p:cBhvr additive="base">
                                        <p:cTn id="32" dur="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750" fill="hold"/>
                                        <p:tgtEl>
                                          <p:spTgt spid="13"/>
                                        </p:tgtEl>
                                        <p:attrNameLst>
                                          <p:attrName>ppt_x</p:attrName>
                                        </p:attrNameLst>
                                      </p:cBhvr>
                                      <p:tavLst>
                                        <p:tav tm="0">
                                          <p:val>
                                            <p:strVal val="#ppt_x"/>
                                          </p:val>
                                        </p:tav>
                                        <p:tav tm="100000">
                                          <p:val>
                                            <p:strVal val="#ppt_x"/>
                                          </p:val>
                                        </p:tav>
                                      </p:tavLst>
                                    </p:anim>
                                    <p:anim calcmode="lin" valueType="num">
                                      <p:cBhvr additive="base">
                                        <p:cTn id="36" dur="7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7" grpId="0"/>
      <p:bldP spid="5" grpId="0"/>
      <p:bldP spid="12" grpId="0"/>
      <p:bldP spid="13" grpId="0">
        <p:tmplLst>
          <p:tmpl>
            <p:tnLst>
              <p:par>
                <p:cTn presetID="2" presetClass="entr" presetSubtype="4"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Lst>
  </p:timing>
</p:sldLayout>
</file>

<file path=ppt/slideLayouts/slideLayout123.xml><?xml version="1.0" encoding="utf-8"?>
<p:sldLayout xmlns:a="http://schemas.openxmlformats.org/drawingml/2006/main" xmlns:r="http://schemas.openxmlformats.org/officeDocument/2006/relationships" xmlns:p="http://schemas.openxmlformats.org/presentationml/2006/main" preserve="1" userDrawn="1">
  <p:cSld name="Heading and Text 2">
    <p:spTree>
      <p:nvGrpSpPr>
        <p:cNvPr id="1" name=""/>
        <p:cNvGrpSpPr/>
        <p:nvPr/>
      </p:nvGrpSpPr>
      <p:grpSpPr>
        <a:xfrm>
          <a:off x="0" y="0"/>
          <a:ext cx="0" cy="0"/>
          <a:chOff x="0" y="0"/>
          <a:chExt cx="0" cy="0"/>
        </a:xfrm>
      </p:grpSpPr>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976857" y="2236076"/>
            <a:ext cx="3771085" cy="4154659"/>
          </a:xfrm>
          <a:prstGeom prst="rect">
            <a:avLst/>
          </a:prstGeom>
        </p:spPr>
        <p:txBody>
          <a:bodyPr lIns="51189" tIns="25595" rIns="51189" bIns="25595"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3" name="直角三角形 15"/>
          <p:cNvSpPr/>
          <p:nvPr userDrawn="1"/>
        </p:nvSpPr>
        <p:spPr>
          <a:xfrm rot="10800000" flipH="1">
            <a:off x="-7256" y="-24972"/>
            <a:ext cx="5406824" cy="6912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4" name="直線コネクタ 13"/>
          <p:cNvCxnSpPr/>
          <p:nvPr userDrawn="1"/>
        </p:nvCxnSpPr>
        <p:spPr>
          <a:xfrm flipH="1">
            <a:off x="3648770" y="0"/>
            <a:ext cx="165528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391825" y="425813"/>
            <a:ext cx="3700501" cy="3793067"/>
          </a:xfrm>
          <a:prstGeom prst="rect">
            <a:avLst/>
          </a:prstGeom>
        </p:spPr>
        <p:txBody>
          <a:bodyPr lIns="51189" tIns="25595" rIns="51189" bIns="25595"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448763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wipe(up)">
                                      <p:cBhvr>
                                        <p:cTn id="16" dur="500"/>
                                        <p:tgtEl>
                                          <p:spTgt spid="106"/>
                                        </p:tgtEl>
                                      </p:cBhvr>
                                    </p:animEffect>
                                  </p:childTnLst>
                                </p:cTn>
                              </p:par>
                              <p:par>
                                <p:cTn id="17" presetID="2" presetClass="entr" presetSubtype="9" decel="100000" fill="hold" grpId="0" nodeType="withEffect">
                                  <p:stCondLst>
                                    <p:cond delay="250"/>
                                  </p:stCondLst>
                                  <p:iterate type="wd">
                                    <p:tmPct val="10000"/>
                                  </p:iterate>
                                  <p:childTnLst>
                                    <p:set>
                                      <p:cBhvr>
                                        <p:cTn id="18" dur="1" fill="hold">
                                          <p:stCondLst>
                                            <p:cond delay="0"/>
                                          </p:stCondLst>
                                        </p:cTn>
                                        <p:tgtEl>
                                          <p:spTgt spid="4"/>
                                        </p:tgtEl>
                                        <p:attrNameLst>
                                          <p:attrName>style.visibility</p:attrName>
                                        </p:attrNameLst>
                                      </p:cBhvr>
                                      <p:to>
                                        <p:strVal val="visible"/>
                                      </p:to>
                                    </p:set>
                                    <p:anim calcmode="lin" valueType="num">
                                      <p:cBhvr additive="base">
                                        <p:cTn id="19" dur="750" fill="hold"/>
                                        <p:tgtEl>
                                          <p:spTgt spid="4"/>
                                        </p:tgtEl>
                                        <p:attrNameLst>
                                          <p:attrName>ppt_x</p:attrName>
                                        </p:attrNameLst>
                                      </p:cBhvr>
                                      <p:tavLst>
                                        <p:tav tm="0">
                                          <p:val>
                                            <p:strVal val="0-#ppt_w/2"/>
                                          </p:val>
                                        </p:tav>
                                        <p:tav tm="100000">
                                          <p:val>
                                            <p:strVal val="#ppt_x"/>
                                          </p:val>
                                        </p:tav>
                                      </p:tavLst>
                                    </p:anim>
                                    <p:anim calcmode="lin" valueType="num">
                                      <p:cBhvr additive="base">
                                        <p:cTn id="20" dur="75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500"/>
                                  </p:stCondLst>
                                  <p:childTnLst>
                                    <p:set>
                                      <p:cBhvr>
                                        <p:cTn id="22" dur="1" fill="hold">
                                          <p:stCondLst>
                                            <p:cond delay="0"/>
                                          </p:stCondLst>
                                        </p:cTn>
                                        <p:tgtEl>
                                          <p:spTgt spid="107">
                                            <p:txEl>
                                              <p:pRg st="0" end="0"/>
                                            </p:txEl>
                                          </p:spTgt>
                                        </p:tgtEl>
                                        <p:attrNameLst>
                                          <p:attrName>style.visibility</p:attrName>
                                        </p:attrNameLst>
                                      </p:cBhvr>
                                      <p:to>
                                        <p:strVal val="visible"/>
                                      </p:to>
                                    </p:set>
                                    <p:anim calcmode="lin" valueType="num">
                                      <p:cBhvr additive="base">
                                        <p:cTn id="23"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4" dur="750" fill="hold"/>
                                        <p:tgtEl>
                                          <p:spTgt spid="107">
                                            <p:txEl>
                                              <p:pRg st="0" end="0"/>
                                            </p:txEl>
                                          </p:spTgt>
                                        </p:tgtEl>
                                        <p:attrNameLst>
                                          <p:attrName>ppt_y</p:attrName>
                                        </p:attrNameLst>
                                      </p:cBhvr>
                                      <p:tavLst>
                                        <p:tav tm="0">
                                          <p:val>
                                            <p:strVal val="1+#ppt_h/2"/>
                                          </p:val>
                                        </p:tav>
                                        <p:tav tm="100000">
                                          <p:val>
                                            <p:strVal val="#ppt_y"/>
                                          </p:val>
                                        </p:tav>
                                      </p:tavLst>
                                    </p:anim>
                                  </p:childTnLst>
                                </p:cTn>
                              </p:par>
                              <p:par>
                                <p:cTn id="25" presetID="22" presetClass="entr" presetSubtype="4"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00"/>
                                        <p:tgtEl>
                                          <p:spTgt spid="13"/>
                                        </p:tgtEl>
                                      </p:cBhvr>
                                    </p:animEffect>
                                  </p:childTnLst>
                                </p:cTn>
                              </p:par>
                              <p:par>
                                <p:cTn id="28" presetID="22" presetClass="entr" presetSubtype="4"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P spid="1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24.xml><?xml version="1.0" encoding="utf-8"?>
<p:sldLayout xmlns:a="http://schemas.openxmlformats.org/drawingml/2006/main" xmlns:r="http://schemas.openxmlformats.org/officeDocument/2006/relationships" xmlns:p="http://schemas.openxmlformats.org/presentationml/2006/main" preserve="1" userDrawn="1">
  <p:cSld name="5 images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6" y="0"/>
            <a:ext cx="2771747" cy="3446992"/>
          </a:xfrm>
          <a:prstGeom prst="rect">
            <a:avLst/>
          </a:prstGeom>
          <a:effectLst>
            <a:innerShdw blurRad="114300">
              <a:prstClr val="black"/>
            </a:innerShdw>
          </a:effectLst>
        </p:spPr>
        <p:txBody>
          <a:bodyPr lIns="51189" tIns="25595" rIns="51189" bIns="25595"/>
          <a:lstStyle>
            <a:lvl1pPr>
              <a:defRPr sz="1100"/>
            </a:lvl1pPr>
          </a:lstStyle>
          <a:p>
            <a:r>
              <a:rPr kumimoji="1" lang="en-US" altLang="ja-JP"/>
              <a:t>Add an image</a:t>
            </a:r>
            <a:endParaRPr kumimoji="1" lang="ja-JP" altLang="en-US"/>
          </a:p>
        </p:txBody>
      </p:sp>
      <p:sp>
        <p:nvSpPr>
          <p:cNvPr id="8" name="図プレースホルダー 6"/>
          <p:cNvSpPr>
            <a:spLocks noGrp="1"/>
          </p:cNvSpPr>
          <p:nvPr>
            <p:ph type="pic" sz="quarter" idx="11" hasCustomPrompt="1"/>
          </p:nvPr>
        </p:nvSpPr>
        <p:spPr>
          <a:xfrm>
            <a:off x="5710381" y="0"/>
            <a:ext cx="3433620" cy="3446992"/>
          </a:xfrm>
          <a:prstGeom prst="rect">
            <a:avLst/>
          </a:prstGeom>
          <a:effectLst>
            <a:innerShdw blurRad="114300">
              <a:prstClr val="black"/>
            </a:innerShdw>
          </a:effectLst>
        </p:spPr>
        <p:txBody>
          <a:bodyPr lIns="51189" tIns="25595" rIns="51189" bIns="25595"/>
          <a:lstStyle>
            <a:lvl1pPr marL="0" marR="0" indent="0" algn="l" defTabSz="914196"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9" name="図プレースホルダー 6"/>
          <p:cNvSpPr>
            <a:spLocks noGrp="1"/>
          </p:cNvSpPr>
          <p:nvPr>
            <p:ph type="pic" sz="quarter" idx="12" hasCustomPrompt="1"/>
          </p:nvPr>
        </p:nvSpPr>
        <p:spPr>
          <a:xfrm>
            <a:off x="6" y="3446995"/>
            <a:ext cx="3831107" cy="3446992"/>
          </a:xfrm>
          <a:prstGeom prst="rect">
            <a:avLst/>
          </a:prstGeom>
          <a:effectLst>
            <a:innerShdw blurRad="114300">
              <a:prstClr val="black"/>
            </a:innerShdw>
          </a:effectLst>
        </p:spPr>
        <p:txBody>
          <a:bodyPr lIns="51189" tIns="25595" rIns="51189" bIns="25595"/>
          <a:lstStyle>
            <a:lvl1pPr>
              <a:defRPr sz="1100"/>
            </a:lvl1pPr>
          </a:lstStyle>
          <a:p>
            <a:r>
              <a:rPr kumimoji="1" lang="en-US" altLang="ja-JP"/>
              <a:t>Add an image</a:t>
            </a:r>
            <a:endParaRPr kumimoji="1" lang="ja-JP" altLang="en-US"/>
          </a:p>
        </p:txBody>
      </p:sp>
      <p:sp>
        <p:nvSpPr>
          <p:cNvPr id="10" name="図プレースホルダー 6"/>
          <p:cNvSpPr>
            <a:spLocks noGrp="1"/>
          </p:cNvSpPr>
          <p:nvPr>
            <p:ph type="pic" sz="quarter" idx="13" hasCustomPrompt="1"/>
          </p:nvPr>
        </p:nvSpPr>
        <p:spPr>
          <a:xfrm>
            <a:off x="3831107" y="3446995"/>
            <a:ext cx="2496024" cy="3446992"/>
          </a:xfrm>
          <a:prstGeom prst="rect">
            <a:avLst/>
          </a:prstGeom>
          <a:effectLst>
            <a:innerShdw blurRad="114300">
              <a:prstClr val="black"/>
            </a:innerShdw>
          </a:effectLst>
        </p:spPr>
        <p:txBody>
          <a:bodyPr lIns="51189" tIns="25595" rIns="51189" bIns="25595"/>
          <a:lstStyle>
            <a:lvl1pPr>
              <a:defRPr sz="1100"/>
            </a:lvl1pPr>
          </a:lstStyle>
          <a:p>
            <a:r>
              <a:rPr kumimoji="1" lang="en-US" altLang="ja-JP"/>
              <a:t>Add an image</a:t>
            </a:r>
            <a:endParaRPr kumimoji="1" lang="ja-JP" altLang="en-US"/>
          </a:p>
        </p:txBody>
      </p:sp>
      <p:sp>
        <p:nvSpPr>
          <p:cNvPr id="13" name="正方形/長方形 12"/>
          <p:cNvSpPr/>
          <p:nvPr userDrawn="1"/>
        </p:nvSpPr>
        <p:spPr>
          <a:xfrm>
            <a:off x="2771755" y="0"/>
            <a:ext cx="2938633" cy="3446992"/>
          </a:xfrm>
          <a:prstGeom prst="rect">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userDrawn="1"/>
        </p:nvSpPr>
        <p:spPr>
          <a:xfrm>
            <a:off x="6327139" y="3446995"/>
            <a:ext cx="2816869" cy="3446992"/>
          </a:xfrm>
          <a:prstGeom prst="rect">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15" name="テキスト プレースホルダー 5"/>
          <p:cNvSpPr>
            <a:spLocks noGrp="1"/>
          </p:cNvSpPr>
          <p:nvPr>
            <p:ph type="body" sz="quarter" idx="16" hasCustomPrompt="1"/>
          </p:nvPr>
        </p:nvSpPr>
        <p:spPr>
          <a:xfrm>
            <a:off x="2844314" y="338670"/>
            <a:ext cx="2793515" cy="1335315"/>
          </a:xfrm>
          <a:prstGeom prst="rect">
            <a:avLst/>
          </a:prstGeom>
        </p:spPr>
        <p:txBody>
          <a:bodyPr lIns="51189" tIns="25595" rIns="51189" bIns="25595" anchor="b">
            <a:noAutofit/>
          </a:bodyPr>
          <a:lstStyle>
            <a:lvl1pPr algn="ctr">
              <a:lnSpc>
                <a:spcPts val="3359"/>
              </a:lnSpc>
              <a:spcBef>
                <a:spcPts val="0"/>
              </a:spcBef>
              <a:defRPr sz="3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6" name="テキスト プレースホルダー 5"/>
          <p:cNvSpPr>
            <a:spLocks noGrp="1"/>
          </p:cNvSpPr>
          <p:nvPr>
            <p:ph type="body" sz="quarter" idx="17" hasCustomPrompt="1"/>
          </p:nvPr>
        </p:nvSpPr>
        <p:spPr>
          <a:xfrm>
            <a:off x="2844314" y="1673983"/>
            <a:ext cx="2793515" cy="1412724"/>
          </a:xfrm>
          <a:prstGeom prst="rect">
            <a:avLst/>
          </a:prstGeom>
        </p:spPr>
        <p:txBody>
          <a:bodyPr lIns="51189" tIns="25595" rIns="51189" bIns="25595" anchor="t">
            <a:normAutofit/>
          </a:bodyPr>
          <a:lstStyle>
            <a:lvl1pPr algn="ctr">
              <a:lnSpc>
                <a:spcPct val="130000"/>
              </a:lnSpc>
              <a:spcBef>
                <a:spcPts val="672"/>
              </a:spcBef>
              <a:defRPr sz="1100" baseline="0">
                <a:solidFill>
                  <a:schemeClr val="bg1"/>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18" hasCustomPrompt="1"/>
          </p:nvPr>
        </p:nvSpPr>
        <p:spPr>
          <a:xfrm>
            <a:off x="6411373" y="3904348"/>
            <a:ext cx="2648397" cy="2510971"/>
          </a:xfrm>
          <a:prstGeom prst="rect">
            <a:avLst/>
          </a:prstGeom>
        </p:spPr>
        <p:txBody>
          <a:bodyPr lIns="51189" tIns="25595" rIns="51189" bIns="25595" anchor="ctr">
            <a:normAutofit/>
          </a:bodyPr>
          <a:lstStyle>
            <a:lvl1pPr algn="ct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flipH="1">
            <a:off x="2771755" y="3338285"/>
            <a:ext cx="293863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6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10"/>
                                        </p:tgtEl>
                                        <p:attrNameLst>
                                          <p:attrName>style.visibility</p:attrName>
                                        </p:attrNameLst>
                                      </p:cBhvr>
                                      <p:to>
                                        <p:strVal val="visible"/>
                                      </p:to>
                                    </p:set>
                                    <p:animEffect transition="in" filter="wipe(down)">
                                      <p:cBhvr>
                                        <p:cTn id="13" dur="500"/>
                                        <p:tgtEl>
                                          <p:spTgt spid="10"/>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8"/>
                                        </p:tgtEl>
                                        <p:attrNameLst>
                                          <p:attrName>style.visibility</p:attrName>
                                        </p:attrNameLst>
                                      </p:cBhvr>
                                      <p:to>
                                        <p:strVal val="visible"/>
                                      </p:to>
                                    </p:set>
                                    <p:animEffect transition="in" filter="wipe(right)">
                                      <p:cBhvr>
                                        <p:cTn id="16" dur="500"/>
                                        <p:tgtEl>
                                          <p:spTgt spid="8"/>
                                        </p:tgtEl>
                                      </p:cBhvr>
                                    </p:animEffect>
                                  </p:childTnLst>
                                </p:cTn>
                              </p:par>
                              <p:par>
                                <p:cTn id="17" presetID="22" presetClass="entr" presetSubtype="2" fill="hold" grpId="0" nodeType="withEffect">
                                  <p:stCondLst>
                                    <p:cond delay="4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wipe(right)">
                                      <p:cBhvr>
                                        <p:cTn id="26" dur="500"/>
                                        <p:tgtEl>
                                          <p:spTgt spid="18"/>
                                        </p:tgtEl>
                                      </p:cBhvr>
                                    </p:animEffect>
                                  </p:childTnLst>
                                </p:cTn>
                              </p:par>
                            </p:childTnLst>
                          </p:cTn>
                        </p:par>
                        <p:par>
                          <p:cTn id="27" fill="hold">
                            <p:stCondLst>
                              <p:cond delay="1500"/>
                            </p:stCondLst>
                            <p:childTnLst>
                              <p:par>
                                <p:cTn id="28" presetID="2" presetClass="entr" presetSubtype="1" decel="10000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750" fill="hold"/>
                                        <p:tgtEl>
                                          <p:spTgt spid="15"/>
                                        </p:tgtEl>
                                        <p:attrNameLst>
                                          <p:attrName>ppt_x</p:attrName>
                                        </p:attrNameLst>
                                      </p:cBhvr>
                                      <p:tavLst>
                                        <p:tav tm="0">
                                          <p:val>
                                            <p:strVal val="#ppt_x"/>
                                          </p:val>
                                        </p:tav>
                                        <p:tav tm="100000">
                                          <p:val>
                                            <p:strVal val="#ppt_x"/>
                                          </p:val>
                                        </p:tav>
                                      </p:tavLst>
                                    </p:anim>
                                    <p:anim calcmode="lin" valueType="num">
                                      <p:cBhvr additive="base">
                                        <p:cTn id="31" dur="750" fill="hold"/>
                                        <p:tgtEl>
                                          <p:spTgt spid="15"/>
                                        </p:tgtEl>
                                        <p:attrNameLst>
                                          <p:attrName>ppt_y</p:attrName>
                                        </p:attrNameLst>
                                      </p:cBhvr>
                                      <p:tavLst>
                                        <p:tav tm="0">
                                          <p:val>
                                            <p:strVal val="0-#ppt_h/2"/>
                                          </p:val>
                                        </p:tav>
                                        <p:tav tm="100000">
                                          <p:val>
                                            <p:strVal val="#ppt_y"/>
                                          </p:val>
                                        </p:tav>
                                      </p:tavLst>
                                    </p:anim>
                                  </p:childTnLst>
                                </p:cTn>
                              </p:par>
                            </p:childTnLst>
                          </p:cTn>
                        </p:par>
                        <p:par>
                          <p:cTn id="32" fill="hold">
                            <p:stCondLst>
                              <p:cond delay="2250"/>
                            </p:stCondLst>
                            <p:childTnLst>
                              <p:par>
                                <p:cTn id="33" presetID="22" presetClass="entr" presetSubtype="8"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childTnLst>
                          </p:cTn>
                        </p:par>
                        <p:par>
                          <p:cTn id="36" fill="hold">
                            <p:stCondLst>
                              <p:cond delay="2750"/>
                            </p:stCondLst>
                            <p:childTnLst>
                              <p:par>
                                <p:cTn id="37" presetID="22" presetClass="entr" presetSubtype="8"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animBg="1"/>
      <p:bldP spid="14" grpId="0" animBg="1"/>
      <p:bldP spid="15" grpId="0">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0-#ppt_h/2"/>
                          </p:val>
                        </p:tav>
                        <p:tav tm="100000">
                          <p:val>
                            <p:strVal val="#ppt_y"/>
                          </p:val>
                        </p:tav>
                      </p:tavLst>
                    </p:anim>
                  </p:childTnLst>
                </p:cTn>
              </p:par>
            </p:tnLst>
          </p:tmpl>
        </p:tmplLst>
      </p:bldP>
      <p:bldP spid="16" grpId="0">
        <p:tmplLst>
          <p:tmpl>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p:tmplLst>
          <p:tmpl>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Lst>
  </p:timing>
</p:sldLayout>
</file>

<file path=ppt/slideLayouts/slideLayout125.xml><?xml version="1.0" encoding="utf-8"?>
<p:sldLayout xmlns:a="http://schemas.openxmlformats.org/drawingml/2006/main" xmlns:r="http://schemas.openxmlformats.org/officeDocument/2006/relationships" xmlns:p="http://schemas.openxmlformats.org/presentationml/2006/main" preserve="1" userDrawn="1">
  <p:cSld name="Fullscreen Image">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lIns="51189" tIns="25595" rIns="51189" bIns="25595"/>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3" y="5899055"/>
            <a:ext cx="4078923" cy="506527"/>
          </a:xfrm>
          <a:prstGeom prst="rect">
            <a:avLst/>
          </a:prstGeom>
          <a:blipFill dpi="0" rotWithShape="0">
            <a:blip r:embed="rId2">
              <a:alphaModFix amt="50000"/>
            </a:blip>
            <a:srcRect/>
            <a:tile tx="0" ty="0" sx="100000" sy="100000" flip="none" algn="tl"/>
          </a:blipFill>
        </p:spPr>
        <p:txBody>
          <a:bodyPr lIns="51189" tIns="25595" rIns="51189" bIns="25595"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239036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22" presetClass="entr" presetSubtype="8" fill="hold" grpId="0" nodeType="withEffect">
                                  <p:stCondLst>
                                    <p:cond delay="75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7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tmplLst>
          <p:tmpl>
            <p:tnLst>
              <p:par>
                <p:cTn presetID="22" presetClass="entr" presetSubtype="8" fill="hold" nodeType="withEffect">
                  <p:stCondLst>
                    <p:cond delay="750"/>
                  </p:stCondLst>
                  <p:childTnLst>
                    <p:set>
                      <p:cBhvr>
                        <p:cTn dur="1" fill="hold">
                          <p:stCondLst>
                            <p:cond delay="0"/>
                          </p:stCondLst>
                        </p:cTn>
                        <p:tgtEl>
                          <p:spTgt spid="4"/>
                        </p:tgtEl>
                        <p:attrNameLst>
                          <p:attrName>style.visibility</p:attrName>
                        </p:attrNameLst>
                      </p:cBhvr>
                      <p:to>
                        <p:strVal val="visible"/>
                      </p:to>
                    </p:set>
                    <p:animEffect transition="in" filter="wipe(left)">
                      <p:cBhvr>
                        <p:cTn dur="750"/>
                        <p:tgtEl>
                          <p:spTgt spid="4"/>
                        </p:tgtEl>
                      </p:cBhvr>
                    </p:animEffect>
                  </p:childTnLst>
                </p:cTn>
              </p:par>
            </p:tnLst>
          </p:tmpl>
        </p:tmplLst>
      </p:bldP>
    </p:bldLst>
  </p:timing>
</p:sldLayout>
</file>

<file path=ppt/slideLayouts/slideLayout126.xml><?xml version="1.0" encoding="utf-8"?>
<p:sldLayout xmlns:a="http://schemas.openxmlformats.org/drawingml/2006/main" xmlns:r="http://schemas.openxmlformats.org/officeDocument/2006/relationships" xmlns:p="http://schemas.openxmlformats.org/presentationml/2006/main" preserve="1" userDrawn="1">
  <p:cSld name="Fullscreen Image and Text">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lIns="51189" tIns="25595" rIns="51189" bIns="25595"/>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411415" y="5308211"/>
            <a:ext cx="8321183" cy="506527"/>
          </a:xfrm>
          <a:prstGeom prst="rect">
            <a:avLst/>
          </a:prstGeom>
          <a:noFill/>
        </p:spPr>
        <p:txBody>
          <a:bodyPr lIns="51189" tIns="25595" rIns="51189" bIns="25595" anchor="ctr">
            <a:noAutofit/>
          </a:bodyPr>
          <a:lstStyle>
            <a:lvl1pPr algn="ctr">
              <a:defRPr sz="34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713653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par>
                          <p:cTn id="8" fill="hold">
                            <p:stCondLst>
                              <p:cond delay="500"/>
                            </p:stCondLst>
                            <p:childTnLst>
                              <p:par>
                                <p:cTn id="9" presetID="2" presetClass="entr" presetSubtype="9" decel="100000" fill="hold" grpId="0" nodeType="afterEffect">
                                  <p:stCondLst>
                                    <p:cond delay="0"/>
                                  </p:stCondLst>
                                  <p:iterate type="wd">
                                    <p:tmPct val="10000"/>
                                  </p:iterate>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4">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1000" fill="hold"/>
                        <p:tgtEl>
                          <p:spTgt spid="4"/>
                        </p:tgtEl>
                        <p:attrNameLst>
                          <p:attrName>ppt_x</p:attrName>
                        </p:attrNameLst>
                      </p:cBhvr>
                      <p:tavLst>
                        <p:tav tm="0">
                          <p:val>
                            <p:strVal val="0-#ppt_w/2"/>
                          </p:val>
                        </p:tav>
                        <p:tav tm="100000">
                          <p:val>
                            <p:strVal val="#ppt_x"/>
                          </p:val>
                        </p:tav>
                      </p:tavLst>
                    </p:anim>
                    <p:anim calcmode="lin" valueType="num">
                      <p:cBhvr additive="base">
                        <p:cTn dur="100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27.xml><?xml version="1.0" encoding="utf-8"?>
<p:sldLayout xmlns:a="http://schemas.openxmlformats.org/drawingml/2006/main" xmlns:r="http://schemas.openxmlformats.org/officeDocument/2006/relationships" xmlns:p="http://schemas.openxmlformats.org/presentationml/2006/main" preserve="1" userDrawn="1">
  <p:cSld name="History 2">
    <p:spTree>
      <p:nvGrpSpPr>
        <p:cNvPr id="1" name=""/>
        <p:cNvGrpSpPr/>
        <p:nvPr/>
      </p:nvGrpSpPr>
      <p:grpSpPr>
        <a:xfrm>
          <a:off x="0" y="0"/>
          <a:ext cx="0" cy="0"/>
          <a:chOff x="0" y="0"/>
          <a:chExt cx="0" cy="0"/>
        </a:xfrm>
      </p:grpSpPr>
      <p:sp>
        <p:nvSpPr>
          <p:cNvPr id="17" name="正方形/長方形 10"/>
          <p:cNvSpPr/>
          <p:nvPr userDrawn="1"/>
        </p:nvSpPr>
        <p:spPr>
          <a:xfrm>
            <a:off x="4817907" y="3263631"/>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8" name="正方形/長方形 17"/>
          <p:cNvSpPr/>
          <p:nvPr userDrawn="1"/>
        </p:nvSpPr>
        <p:spPr>
          <a:xfrm>
            <a:off x="4526658"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19" name="円/楕円 18"/>
          <p:cNvSpPr/>
          <p:nvPr userDrawn="1"/>
        </p:nvSpPr>
        <p:spPr>
          <a:xfrm>
            <a:off x="4379323" y="995928"/>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0" name="円/楕円 19"/>
          <p:cNvSpPr/>
          <p:nvPr userDrawn="1"/>
        </p:nvSpPr>
        <p:spPr>
          <a:xfrm>
            <a:off x="4379323" y="2446409"/>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1" name="円/楕円 20"/>
          <p:cNvSpPr/>
          <p:nvPr userDrawn="1"/>
        </p:nvSpPr>
        <p:spPr>
          <a:xfrm>
            <a:off x="4379323" y="3896892"/>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2" name="円/楕円 21"/>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3" name="テキスト プレースホルダー 21"/>
          <p:cNvSpPr>
            <a:spLocks noGrp="1"/>
          </p:cNvSpPr>
          <p:nvPr>
            <p:ph type="body" sz="quarter" idx="10" hasCustomPrompt="1"/>
          </p:nvPr>
        </p:nvSpPr>
        <p:spPr>
          <a:xfrm>
            <a:off x="5880894" y="3313564"/>
            <a:ext cx="2412583" cy="728243"/>
          </a:xfrm>
          <a:prstGeom prst="rect">
            <a:avLst/>
          </a:prstGeom>
        </p:spPr>
        <p:txBody>
          <a:bodyPr lIns="51189" tIns="25595" rIns="51189" bIns="25595" anchor="ctr">
            <a:noAutofit/>
          </a:bodyPr>
          <a:lstStyle>
            <a:lvl1pPr marL="0" marR="0" indent="0" algn="l"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24" name="正方形/長方形 23"/>
          <p:cNvSpPr/>
          <p:nvPr userDrawn="1"/>
        </p:nvSpPr>
        <p:spPr>
          <a:xfrm>
            <a:off x="5035591"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25" name="グループ化 24"/>
          <p:cNvGrpSpPr/>
          <p:nvPr userDrawn="1"/>
        </p:nvGrpSpPr>
        <p:grpSpPr>
          <a:xfrm flipH="1">
            <a:off x="4883910" y="3327890"/>
            <a:ext cx="1001257" cy="669111"/>
            <a:chOff x="7280704" y="761243"/>
            <a:chExt cx="2002861" cy="1003665"/>
          </a:xfrm>
        </p:grpSpPr>
        <p:sp>
          <p:nvSpPr>
            <p:cNvPr id="2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8" name="直線コネクタ 27"/>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正方形/長方形 31"/>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 name="テキスト プレースホルダー 5"/>
          <p:cNvSpPr>
            <a:spLocks noGrp="1"/>
          </p:cNvSpPr>
          <p:nvPr>
            <p:ph type="body" sz="quarter" idx="21" hasCustomPrompt="1"/>
          </p:nvPr>
        </p:nvSpPr>
        <p:spPr>
          <a:xfrm>
            <a:off x="4895259" y="3469806"/>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34" name="テキスト プレースホルダー 5"/>
          <p:cNvSpPr>
            <a:spLocks noGrp="1"/>
          </p:cNvSpPr>
          <p:nvPr>
            <p:ph type="body" sz="quarter" idx="22" hasCustomPrompt="1"/>
          </p:nvPr>
        </p:nvSpPr>
        <p:spPr>
          <a:xfrm>
            <a:off x="5148085" y="3997001"/>
            <a:ext cx="3174421" cy="831423"/>
          </a:xfrm>
          <a:prstGeom prst="rect">
            <a:avLst/>
          </a:prstGeom>
        </p:spPr>
        <p:txBody>
          <a:bodyPr lIns="51189" tIns="25595" rIns="51189" bIns="25595"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35" name="正方形/長方形 10"/>
          <p:cNvSpPr/>
          <p:nvPr userDrawn="1"/>
        </p:nvSpPr>
        <p:spPr>
          <a:xfrm>
            <a:off x="4817907" y="362667"/>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36" name="テキスト プレースホルダー 21"/>
          <p:cNvSpPr>
            <a:spLocks noGrp="1"/>
          </p:cNvSpPr>
          <p:nvPr>
            <p:ph type="body" sz="quarter" idx="23" hasCustomPrompt="1"/>
          </p:nvPr>
        </p:nvSpPr>
        <p:spPr>
          <a:xfrm>
            <a:off x="5880894" y="412601"/>
            <a:ext cx="2412583" cy="728243"/>
          </a:xfrm>
          <a:prstGeom prst="rect">
            <a:avLst/>
          </a:prstGeom>
        </p:spPr>
        <p:txBody>
          <a:bodyPr lIns="51189" tIns="25595" rIns="51189" bIns="25595" anchor="ctr">
            <a:noAutofit/>
          </a:bodyPr>
          <a:lstStyle>
            <a:lvl1pPr marL="0" marR="0" indent="0" algn="l"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7" name="正方形/長方形 36"/>
          <p:cNvSpPr/>
          <p:nvPr userDrawn="1"/>
        </p:nvSpPr>
        <p:spPr>
          <a:xfrm>
            <a:off x="5035591"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38" name="グループ化 37"/>
          <p:cNvGrpSpPr/>
          <p:nvPr userDrawn="1"/>
        </p:nvGrpSpPr>
        <p:grpSpPr>
          <a:xfrm flipH="1">
            <a:off x="4883910" y="426927"/>
            <a:ext cx="1001257" cy="669111"/>
            <a:chOff x="7280704" y="761243"/>
            <a:chExt cx="2002861" cy="1003665"/>
          </a:xfrm>
        </p:grpSpPr>
        <p:sp>
          <p:nvSpPr>
            <p:cNvPr id="3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直線コネクタ 4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5" name="正方形/長方形 4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6" name="テキスト プレースホルダー 5"/>
          <p:cNvSpPr>
            <a:spLocks noGrp="1"/>
          </p:cNvSpPr>
          <p:nvPr>
            <p:ph type="body" sz="quarter" idx="24" hasCustomPrompt="1"/>
          </p:nvPr>
        </p:nvSpPr>
        <p:spPr>
          <a:xfrm>
            <a:off x="4895259" y="568846"/>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7" name="テキスト プレースホルダー 5"/>
          <p:cNvSpPr>
            <a:spLocks noGrp="1"/>
          </p:cNvSpPr>
          <p:nvPr>
            <p:ph type="body" sz="quarter" idx="25" hasCustomPrompt="1"/>
          </p:nvPr>
        </p:nvSpPr>
        <p:spPr>
          <a:xfrm>
            <a:off x="5148085" y="1096038"/>
            <a:ext cx="3174421" cy="831423"/>
          </a:xfrm>
          <a:prstGeom prst="rect">
            <a:avLst/>
          </a:prstGeom>
        </p:spPr>
        <p:txBody>
          <a:bodyPr lIns="51189" tIns="25595" rIns="51189" bIns="25595"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8" name="正方形/長方形 10"/>
          <p:cNvSpPr/>
          <p:nvPr userDrawn="1"/>
        </p:nvSpPr>
        <p:spPr>
          <a:xfrm flipH="1">
            <a:off x="672763" y="179295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49" name="テキスト プレースホルダー 21"/>
          <p:cNvSpPr>
            <a:spLocks noGrp="1"/>
          </p:cNvSpPr>
          <p:nvPr>
            <p:ph type="body" sz="quarter" idx="26" hasCustomPrompt="1"/>
          </p:nvPr>
        </p:nvSpPr>
        <p:spPr>
          <a:xfrm>
            <a:off x="893171" y="1852564"/>
            <a:ext cx="2412583" cy="728243"/>
          </a:xfrm>
          <a:prstGeom prst="rect">
            <a:avLst/>
          </a:prstGeom>
        </p:spPr>
        <p:txBody>
          <a:bodyPr lIns="51189" tIns="25595" rIns="51189" bIns="25595" anchor="ctr">
            <a:noAutofit/>
          </a:bodyPr>
          <a:lstStyle>
            <a:lvl1pPr marL="0" marR="0" indent="0" algn="r"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0" name="正方形/長方形 49"/>
          <p:cNvSpPr/>
          <p:nvPr userDrawn="1"/>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51" name="グループ化 50"/>
          <p:cNvGrpSpPr/>
          <p:nvPr userDrawn="1"/>
        </p:nvGrpSpPr>
        <p:grpSpPr>
          <a:xfrm>
            <a:off x="3305755" y="1866891"/>
            <a:ext cx="1001257" cy="669111"/>
            <a:chOff x="7280704" y="761243"/>
            <a:chExt cx="2002861" cy="1003665"/>
          </a:xfrm>
        </p:grpSpPr>
        <p:sp>
          <p:nvSpPr>
            <p:cNvPr id="5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4" name="直線コネクタ 5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8" name="正方形/長方形 5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9" name="テキスト プレースホルダー 5"/>
          <p:cNvSpPr>
            <a:spLocks noGrp="1"/>
          </p:cNvSpPr>
          <p:nvPr>
            <p:ph type="body" sz="quarter" idx="27" hasCustomPrompt="1"/>
          </p:nvPr>
        </p:nvSpPr>
        <p:spPr>
          <a:xfrm>
            <a:off x="3483987" y="2008806"/>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0" name="テキスト プレースホルダー 5"/>
          <p:cNvSpPr>
            <a:spLocks noGrp="1"/>
          </p:cNvSpPr>
          <p:nvPr>
            <p:ph type="body" sz="quarter" idx="28" hasCustomPrompt="1"/>
          </p:nvPr>
        </p:nvSpPr>
        <p:spPr>
          <a:xfrm>
            <a:off x="870740" y="2536001"/>
            <a:ext cx="3174421" cy="831423"/>
          </a:xfrm>
          <a:prstGeom prst="rect">
            <a:avLst/>
          </a:prstGeom>
        </p:spPr>
        <p:txBody>
          <a:bodyPr lIns="51189" tIns="25595" rIns="51189" bIns="25595"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61"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2" name="テキスト プレースホルダー 21"/>
          <p:cNvSpPr>
            <a:spLocks noGrp="1"/>
          </p:cNvSpPr>
          <p:nvPr>
            <p:ph type="body" sz="quarter" idx="29" hasCustomPrompt="1"/>
          </p:nvPr>
        </p:nvSpPr>
        <p:spPr>
          <a:xfrm>
            <a:off x="894940" y="4773721"/>
            <a:ext cx="2412583" cy="728243"/>
          </a:xfrm>
          <a:prstGeom prst="rect">
            <a:avLst/>
          </a:prstGeom>
        </p:spPr>
        <p:txBody>
          <a:bodyPr lIns="51189" tIns="25595" rIns="51189" bIns="25595" anchor="ctr">
            <a:noAutofit/>
          </a:bodyPr>
          <a:lstStyle>
            <a:lvl1pPr marL="0" marR="0" indent="0" algn="r"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63" name="正方形/長方形 62"/>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64" name="グループ化 63"/>
          <p:cNvGrpSpPr/>
          <p:nvPr userDrawn="1"/>
        </p:nvGrpSpPr>
        <p:grpSpPr>
          <a:xfrm>
            <a:off x="3307520" y="4788046"/>
            <a:ext cx="1001257" cy="669111"/>
            <a:chOff x="7280704" y="761243"/>
            <a:chExt cx="2002861" cy="1003665"/>
          </a:xfrm>
        </p:grpSpPr>
        <p:sp>
          <p:nvSpPr>
            <p:cNvPr id="6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7" name="直線コネクタ 6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直線コネクタ 6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1" name="正方形/長方形 7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2" name="テキスト プレースホルダー 5"/>
          <p:cNvSpPr>
            <a:spLocks noGrp="1"/>
          </p:cNvSpPr>
          <p:nvPr>
            <p:ph type="body" sz="quarter" idx="30" hasCustomPrompt="1"/>
          </p:nvPr>
        </p:nvSpPr>
        <p:spPr>
          <a:xfrm>
            <a:off x="3485756" y="4929966"/>
            <a:ext cx="756063" cy="442383"/>
          </a:xfrm>
          <a:prstGeom prst="rect">
            <a:avLst/>
          </a:prstGeom>
        </p:spPr>
        <p:txBody>
          <a:bodyPr lIns="51189" tIns="25595" rIns="51189" bIns="25595"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73" name="テキスト プレースホルダー 5"/>
          <p:cNvSpPr>
            <a:spLocks noGrp="1"/>
          </p:cNvSpPr>
          <p:nvPr>
            <p:ph type="body" sz="quarter" idx="31" hasCustomPrompt="1"/>
          </p:nvPr>
        </p:nvSpPr>
        <p:spPr>
          <a:xfrm>
            <a:off x="872504" y="5457159"/>
            <a:ext cx="3174421" cy="831423"/>
          </a:xfrm>
          <a:prstGeom prst="rect">
            <a:avLst/>
          </a:prstGeom>
        </p:spPr>
        <p:txBody>
          <a:bodyPr lIns="51189" tIns="25595" rIns="51189" bIns="25595"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045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par>
                          <p:cTn id="8" fill="hold">
                            <p:stCondLst>
                              <p:cond delay="500"/>
                            </p:stCondLst>
                            <p:childTnLst>
                              <p:par>
                                <p:cTn id="9" presetID="2" presetClass="entr" presetSubtype="1" decel="10000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750" fill="hold"/>
                                        <p:tgtEl>
                                          <p:spTgt spid="19"/>
                                        </p:tgtEl>
                                        <p:attrNameLst>
                                          <p:attrName>ppt_x</p:attrName>
                                        </p:attrNameLst>
                                      </p:cBhvr>
                                      <p:tavLst>
                                        <p:tav tm="0">
                                          <p:val>
                                            <p:strVal val="#ppt_x"/>
                                          </p:val>
                                        </p:tav>
                                        <p:tav tm="100000">
                                          <p:val>
                                            <p:strVal val="#ppt_x"/>
                                          </p:val>
                                        </p:tav>
                                      </p:tavLst>
                                    </p:anim>
                                    <p:anim calcmode="lin" valueType="num">
                                      <p:cBhvr additive="base">
                                        <p:cTn id="12" dur="75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750" fill="hold"/>
                                        <p:tgtEl>
                                          <p:spTgt spid="35"/>
                                        </p:tgtEl>
                                        <p:attrNameLst>
                                          <p:attrName>ppt_x</p:attrName>
                                        </p:attrNameLst>
                                      </p:cBhvr>
                                      <p:tavLst>
                                        <p:tav tm="0">
                                          <p:val>
                                            <p:strVal val="1+#ppt_w/2"/>
                                          </p:val>
                                        </p:tav>
                                        <p:tav tm="100000">
                                          <p:val>
                                            <p:strVal val="#ppt_x"/>
                                          </p:val>
                                        </p:tav>
                                      </p:tavLst>
                                    </p:anim>
                                    <p:anim calcmode="lin" valueType="num">
                                      <p:cBhvr additive="base">
                                        <p:cTn id="16" dur="750" fill="hold"/>
                                        <p:tgtEl>
                                          <p:spTgt spid="35"/>
                                        </p:tgtEl>
                                        <p:attrNameLst>
                                          <p:attrName>ppt_y</p:attrName>
                                        </p:attrNameLst>
                                      </p:cBhvr>
                                      <p:tavLst>
                                        <p:tav tm="0">
                                          <p:val>
                                            <p:strVal val="#ppt_y"/>
                                          </p:val>
                                        </p:tav>
                                        <p:tav tm="100000">
                                          <p:val>
                                            <p:strVal val="#ppt_y"/>
                                          </p:val>
                                        </p:tav>
                                      </p:tavLst>
                                    </p:anim>
                                  </p:childTnLst>
                                </p:cTn>
                              </p:par>
                            </p:childTnLst>
                          </p:cTn>
                        </p:par>
                        <p:par>
                          <p:cTn id="17" fill="hold">
                            <p:stCondLst>
                              <p:cond delay="1250"/>
                            </p:stCondLst>
                            <p:childTnLst>
                              <p:par>
                                <p:cTn id="18" presetID="21" presetClass="entr" presetSubtype="1"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wheel(1)">
                                      <p:cBhvr>
                                        <p:cTn id="20" dur="750"/>
                                        <p:tgtEl>
                                          <p:spTgt spid="37"/>
                                        </p:tgtEl>
                                      </p:cBhvr>
                                    </p:animEffect>
                                  </p:childTnLst>
                                </p:cTn>
                              </p:par>
                            </p:childTnLst>
                          </p:cTn>
                        </p:par>
                        <p:par>
                          <p:cTn id="21" fill="hold">
                            <p:stCondLst>
                              <p:cond delay="2000"/>
                            </p:stCondLst>
                            <p:childTnLst>
                              <p:par>
                                <p:cTn id="22" presetID="22" presetClass="entr" presetSubtype="8" fill="hold"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wipe(left)">
                                      <p:cBhvr>
                                        <p:cTn id="24" dur="500"/>
                                        <p:tgtEl>
                                          <p:spTgt spid="3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46">
                                            <p:txEl>
                                              <p:pRg st="0" end="0"/>
                                            </p:txEl>
                                          </p:spTgt>
                                        </p:tgtEl>
                                        <p:attrNameLst>
                                          <p:attrName>style.visibility</p:attrName>
                                        </p:attrNameLst>
                                      </p:cBhvr>
                                      <p:to>
                                        <p:strVal val="visible"/>
                                      </p:to>
                                    </p:set>
                                    <p:animEffect transition="in" filter="wipe(left)">
                                      <p:cBhvr>
                                        <p:cTn id="27" dur="500"/>
                                        <p:tgtEl>
                                          <p:spTgt spid="46">
                                            <p:txEl>
                                              <p:pRg st="0" end="0"/>
                                            </p:txEl>
                                          </p:spTgt>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6">
                                            <p:txEl>
                                              <p:pRg st="0" end="0"/>
                                            </p:txEl>
                                          </p:spTgt>
                                        </p:tgtEl>
                                        <p:attrNameLst>
                                          <p:attrName>style.visibility</p:attrName>
                                        </p:attrNameLst>
                                      </p:cBhvr>
                                      <p:to>
                                        <p:strVal val="visible"/>
                                      </p:to>
                                    </p:set>
                                    <p:animEffect transition="in" filter="wipe(left)">
                                      <p:cBhvr>
                                        <p:cTn id="31" dur="500"/>
                                        <p:tgtEl>
                                          <p:spTgt spid="36">
                                            <p:txEl>
                                              <p:pRg st="0" end="0"/>
                                            </p:txEl>
                                          </p:spTgt>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47">
                                            <p:txEl>
                                              <p:pRg st="0" end="0"/>
                                            </p:txEl>
                                          </p:spTgt>
                                        </p:tgtEl>
                                        <p:attrNameLst>
                                          <p:attrName>style.visibility</p:attrName>
                                        </p:attrNameLst>
                                      </p:cBhvr>
                                      <p:to>
                                        <p:strVal val="visible"/>
                                      </p:to>
                                    </p:set>
                                    <p:animEffect transition="in" filter="fade">
                                      <p:cBhvr>
                                        <p:cTn id="35" dur="500"/>
                                        <p:tgtEl>
                                          <p:spTgt spid="47">
                                            <p:txEl>
                                              <p:pRg st="0" end="0"/>
                                            </p:txEl>
                                          </p:spTgt>
                                        </p:tgtEl>
                                      </p:cBhvr>
                                    </p:animEffect>
                                  </p:childTnLst>
                                </p:cTn>
                              </p:par>
                            </p:childTnLst>
                          </p:cTn>
                        </p:par>
                        <p:par>
                          <p:cTn id="36" fill="hold">
                            <p:stCondLst>
                              <p:cond delay="3500"/>
                            </p:stCondLst>
                            <p:childTnLst>
                              <p:par>
                                <p:cTn id="37" presetID="2" presetClass="entr" presetSubtype="1" decel="10000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8" decel="10000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750" fill="hold"/>
                                        <p:tgtEl>
                                          <p:spTgt spid="48"/>
                                        </p:tgtEl>
                                        <p:attrNameLst>
                                          <p:attrName>ppt_x</p:attrName>
                                        </p:attrNameLst>
                                      </p:cBhvr>
                                      <p:tavLst>
                                        <p:tav tm="0">
                                          <p:val>
                                            <p:strVal val="0-#ppt_w/2"/>
                                          </p:val>
                                        </p:tav>
                                        <p:tav tm="100000">
                                          <p:val>
                                            <p:strVal val="#ppt_x"/>
                                          </p:val>
                                        </p:tav>
                                      </p:tavLst>
                                    </p:anim>
                                    <p:anim calcmode="lin" valueType="num">
                                      <p:cBhvr additive="base">
                                        <p:cTn id="44" dur="750" fill="hold"/>
                                        <p:tgtEl>
                                          <p:spTgt spid="48"/>
                                        </p:tgtEl>
                                        <p:attrNameLst>
                                          <p:attrName>ppt_y</p:attrName>
                                        </p:attrNameLst>
                                      </p:cBhvr>
                                      <p:tavLst>
                                        <p:tav tm="0">
                                          <p:val>
                                            <p:strVal val="#ppt_y"/>
                                          </p:val>
                                        </p:tav>
                                        <p:tav tm="100000">
                                          <p:val>
                                            <p:strVal val="#ppt_y"/>
                                          </p:val>
                                        </p:tav>
                                      </p:tavLst>
                                    </p:anim>
                                  </p:childTnLst>
                                </p:cTn>
                              </p:par>
                            </p:childTnLst>
                          </p:cTn>
                        </p:par>
                        <p:par>
                          <p:cTn id="45" fill="hold">
                            <p:stCondLst>
                              <p:cond delay="4250"/>
                            </p:stCondLst>
                            <p:childTnLst>
                              <p:par>
                                <p:cTn id="46" presetID="21" presetClass="entr" presetSubtype="1" fill="hold" grpId="0"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wheel(1)">
                                      <p:cBhvr>
                                        <p:cTn id="48" dur="750"/>
                                        <p:tgtEl>
                                          <p:spTgt spid="50"/>
                                        </p:tgtEl>
                                      </p:cBhvr>
                                    </p:animEffect>
                                  </p:childTnLst>
                                </p:cTn>
                              </p:par>
                            </p:childTnLst>
                          </p:cTn>
                        </p:par>
                        <p:par>
                          <p:cTn id="49" fill="hold">
                            <p:stCondLst>
                              <p:cond delay="5000"/>
                            </p:stCondLst>
                            <p:childTnLst>
                              <p:par>
                                <p:cTn id="50" presetID="22" presetClass="entr" presetSubtype="2"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wipe(right)">
                                      <p:cBhvr>
                                        <p:cTn id="52" dur="500"/>
                                        <p:tgtEl>
                                          <p:spTgt spid="5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59">
                                            <p:txEl>
                                              <p:pRg st="0" end="0"/>
                                            </p:txEl>
                                          </p:spTgt>
                                        </p:tgtEl>
                                        <p:attrNameLst>
                                          <p:attrName>style.visibility</p:attrName>
                                        </p:attrNameLst>
                                      </p:cBhvr>
                                      <p:to>
                                        <p:strVal val="visible"/>
                                      </p:to>
                                    </p:set>
                                    <p:animEffect transition="in" filter="wipe(right)">
                                      <p:cBhvr>
                                        <p:cTn id="55" dur="500"/>
                                        <p:tgtEl>
                                          <p:spTgt spid="59">
                                            <p:txEl>
                                              <p:pRg st="0" end="0"/>
                                            </p:txEl>
                                          </p:spTgt>
                                        </p:tgtEl>
                                      </p:cBhvr>
                                    </p:animEffect>
                                  </p:childTnLst>
                                </p:cTn>
                              </p:par>
                            </p:childTnLst>
                          </p:cTn>
                        </p:par>
                        <p:par>
                          <p:cTn id="56" fill="hold">
                            <p:stCondLst>
                              <p:cond delay="5500"/>
                            </p:stCondLst>
                            <p:childTnLst>
                              <p:par>
                                <p:cTn id="57" presetID="22" presetClass="entr" presetSubtype="2" fill="hold" grpId="0" nodeType="afterEffect">
                                  <p:stCondLst>
                                    <p:cond delay="0"/>
                                  </p:stCondLst>
                                  <p:childTnLst>
                                    <p:set>
                                      <p:cBhvr>
                                        <p:cTn id="58" dur="1" fill="hold">
                                          <p:stCondLst>
                                            <p:cond delay="0"/>
                                          </p:stCondLst>
                                        </p:cTn>
                                        <p:tgtEl>
                                          <p:spTgt spid="49">
                                            <p:txEl>
                                              <p:pRg st="0" end="0"/>
                                            </p:txEl>
                                          </p:spTgt>
                                        </p:tgtEl>
                                        <p:attrNameLst>
                                          <p:attrName>style.visibility</p:attrName>
                                        </p:attrNameLst>
                                      </p:cBhvr>
                                      <p:to>
                                        <p:strVal val="visible"/>
                                      </p:to>
                                    </p:set>
                                    <p:animEffect transition="in" filter="wipe(right)">
                                      <p:cBhvr>
                                        <p:cTn id="59" dur="500"/>
                                        <p:tgtEl>
                                          <p:spTgt spid="49">
                                            <p:txEl>
                                              <p:pRg st="0" end="0"/>
                                            </p:txEl>
                                          </p:spTgt>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fade">
                                      <p:cBhvr>
                                        <p:cTn id="63" dur="500"/>
                                        <p:tgtEl>
                                          <p:spTgt spid="60">
                                            <p:txEl>
                                              <p:pRg st="0" end="0"/>
                                            </p:txEl>
                                          </p:spTgt>
                                        </p:tgtEl>
                                      </p:cBhvr>
                                    </p:animEffect>
                                  </p:childTnLst>
                                </p:cTn>
                              </p:par>
                            </p:childTnLst>
                          </p:cTn>
                        </p:par>
                        <p:par>
                          <p:cTn id="64" fill="hold">
                            <p:stCondLst>
                              <p:cond delay="6500"/>
                            </p:stCondLst>
                            <p:childTnLst>
                              <p:par>
                                <p:cTn id="65" presetID="2" presetClass="entr" presetSubtype="1" decel="100000" fill="hold" grpId="0" nodeType="after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750" fill="hold"/>
                                        <p:tgtEl>
                                          <p:spTgt spid="21"/>
                                        </p:tgtEl>
                                        <p:attrNameLst>
                                          <p:attrName>ppt_x</p:attrName>
                                        </p:attrNameLst>
                                      </p:cBhvr>
                                      <p:tavLst>
                                        <p:tav tm="0">
                                          <p:val>
                                            <p:strVal val="#ppt_x"/>
                                          </p:val>
                                        </p:tav>
                                        <p:tav tm="100000">
                                          <p:val>
                                            <p:strVal val="#ppt_x"/>
                                          </p:val>
                                        </p:tav>
                                      </p:tavLst>
                                    </p:anim>
                                    <p:anim calcmode="lin" valueType="num">
                                      <p:cBhvr additive="base">
                                        <p:cTn id="68" dur="750" fill="hold"/>
                                        <p:tgtEl>
                                          <p:spTgt spid="21"/>
                                        </p:tgtEl>
                                        <p:attrNameLst>
                                          <p:attrName>ppt_y</p:attrName>
                                        </p:attrNameLst>
                                      </p:cBhvr>
                                      <p:tavLst>
                                        <p:tav tm="0">
                                          <p:val>
                                            <p:strVal val="0-#ppt_h/2"/>
                                          </p:val>
                                        </p:tav>
                                        <p:tav tm="100000">
                                          <p:val>
                                            <p:strVal val="#ppt_y"/>
                                          </p:val>
                                        </p:tav>
                                      </p:tavLst>
                                    </p:anim>
                                  </p:childTnLst>
                                </p:cTn>
                              </p:par>
                              <p:par>
                                <p:cTn id="69" presetID="2" presetClass="entr" presetSubtype="2" decel="100000" fill="hold" grpId="0" nodeType="with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750" fill="hold"/>
                                        <p:tgtEl>
                                          <p:spTgt spid="17"/>
                                        </p:tgtEl>
                                        <p:attrNameLst>
                                          <p:attrName>ppt_x</p:attrName>
                                        </p:attrNameLst>
                                      </p:cBhvr>
                                      <p:tavLst>
                                        <p:tav tm="0">
                                          <p:val>
                                            <p:strVal val="1+#ppt_w/2"/>
                                          </p:val>
                                        </p:tav>
                                        <p:tav tm="100000">
                                          <p:val>
                                            <p:strVal val="#ppt_x"/>
                                          </p:val>
                                        </p:tav>
                                      </p:tavLst>
                                    </p:anim>
                                    <p:anim calcmode="lin" valueType="num">
                                      <p:cBhvr additive="base">
                                        <p:cTn id="72" dur="750" fill="hold"/>
                                        <p:tgtEl>
                                          <p:spTgt spid="17"/>
                                        </p:tgtEl>
                                        <p:attrNameLst>
                                          <p:attrName>ppt_y</p:attrName>
                                        </p:attrNameLst>
                                      </p:cBhvr>
                                      <p:tavLst>
                                        <p:tav tm="0">
                                          <p:val>
                                            <p:strVal val="#ppt_y"/>
                                          </p:val>
                                        </p:tav>
                                        <p:tav tm="100000">
                                          <p:val>
                                            <p:strVal val="#ppt_y"/>
                                          </p:val>
                                        </p:tav>
                                      </p:tavLst>
                                    </p:anim>
                                  </p:childTnLst>
                                </p:cTn>
                              </p:par>
                            </p:childTnLst>
                          </p:cTn>
                        </p:par>
                        <p:par>
                          <p:cTn id="73" fill="hold">
                            <p:stCondLst>
                              <p:cond delay="7250"/>
                            </p:stCondLst>
                            <p:childTnLst>
                              <p:par>
                                <p:cTn id="74" presetID="21" presetClass="entr" presetSubtype="1" fill="hold" grpId="0" nodeType="after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wheel(1)">
                                      <p:cBhvr>
                                        <p:cTn id="76" dur="750"/>
                                        <p:tgtEl>
                                          <p:spTgt spid="24"/>
                                        </p:tgtEl>
                                      </p:cBhvr>
                                    </p:animEffect>
                                  </p:childTnLst>
                                </p:cTn>
                              </p:par>
                            </p:childTnLst>
                          </p:cTn>
                        </p:par>
                        <p:par>
                          <p:cTn id="77" fill="hold">
                            <p:stCondLst>
                              <p:cond delay="8000"/>
                            </p:stCondLst>
                            <p:childTnLst>
                              <p:par>
                                <p:cTn id="78" presetID="22" presetClass="entr" presetSubtype="8" fill="hold" nodeType="after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33">
                                            <p:txEl>
                                              <p:pRg st="0" end="0"/>
                                            </p:txEl>
                                          </p:spTgt>
                                        </p:tgtEl>
                                        <p:attrNameLst>
                                          <p:attrName>style.visibility</p:attrName>
                                        </p:attrNameLst>
                                      </p:cBhvr>
                                      <p:to>
                                        <p:strVal val="visible"/>
                                      </p:to>
                                    </p:set>
                                    <p:animEffect transition="in" filter="wipe(left)">
                                      <p:cBhvr>
                                        <p:cTn id="83" dur="500"/>
                                        <p:tgtEl>
                                          <p:spTgt spid="33">
                                            <p:txEl>
                                              <p:pRg st="0" end="0"/>
                                            </p:txEl>
                                          </p:spTgt>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23">
                                            <p:txEl>
                                              <p:pRg st="0" end="0"/>
                                            </p:txEl>
                                          </p:spTgt>
                                        </p:tgtEl>
                                        <p:attrNameLst>
                                          <p:attrName>style.visibility</p:attrName>
                                        </p:attrNameLst>
                                      </p:cBhvr>
                                      <p:to>
                                        <p:strVal val="visible"/>
                                      </p:to>
                                    </p:set>
                                    <p:animEffect transition="in" filter="wipe(left)">
                                      <p:cBhvr>
                                        <p:cTn id="87" dur="500"/>
                                        <p:tgtEl>
                                          <p:spTgt spid="23">
                                            <p:txEl>
                                              <p:pRg st="0" end="0"/>
                                            </p:txEl>
                                          </p:spTgt>
                                        </p:tgtEl>
                                      </p:cBhvr>
                                    </p:animEffect>
                                  </p:childTnLst>
                                </p:cTn>
                              </p:par>
                            </p:childTnLst>
                          </p:cTn>
                        </p:par>
                        <p:par>
                          <p:cTn id="88" fill="hold">
                            <p:stCondLst>
                              <p:cond delay="9000"/>
                            </p:stCondLst>
                            <p:childTnLst>
                              <p:par>
                                <p:cTn id="89" presetID="10" presetClass="entr" presetSubtype="0" fill="hold" grpId="0" nodeType="afterEffect">
                                  <p:stCondLst>
                                    <p:cond delay="0"/>
                                  </p:stCondLst>
                                  <p:childTnLst>
                                    <p:set>
                                      <p:cBhvr>
                                        <p:cTn id="90" dur="1" fill="hold">
                                          <p:stCondLst>
                                            <p:cond delay="0"/>
                                          </p:stCondLst>
                                        </p:cTn>
                                        <p:tgtEl>
                                          <p:spTgt spid="34">
                                            <p:txEl>
                                              <p:pRg st="0" end="0"/>
                                            </p:txEl>
                                          </p:spTgt>
                                        </p:tgtEl>
                                        <p:attrNameLst>
                                          <p:attrName>style.visibility</p:attrName>
                                        </p:attrNameLst>
                                      </p:cBhvr>
                                      <p:to>
                                        <p:strVal val="visible"/>
                                      </p:to>
                                    </p:set>
                                    <p:animEffect transition="in" filter="fade">
                                      <p:cBhvr>
                                        <p:cTn id="91" dur="500"/>
                                        <p:tgtEl>
                                          <p:spTgt spid="34">
                                            <p:txEl>
                                              <p:pRg st="0" end="0"/>
                                            </p:txEl>
                                          </p:spTgt>
                                        </p:tgtEl>
                                      </p:cBhvr>
                                    </p:animEffect>
                                  </p:childTnLst>
                                </p:cTn>
                              </p:par>
                            </p:childTnLst>
                          </p:cTn>
                        </p:par>
                        <p:par>
                          <p:cTn id="92" fill="hold">
                            <p:stCondLst>
                              <p:cond delay="9500"/>
                            </p:stCondLst>
                            <p:childTnLst>
                              <p:par>
                                <p:cTn id="93" presetID="2" presetClass="entr" presetSubtype="1" decel="100000" fill="hold" grpId="0" nodeType="after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750" fill="hold"/>
                                        <p:tgtEl>
                                          <p:spTgt spid="22"/>
                                        </p:tgtEl>
                                        <p:attrNameLst>
                                          <p:attrName>ppt_x</p:attrName>
                                        </p:attrNameLst>
                                      </p:cBhvr>
                                      <p:tavLst>
                                        <p:tav tm="0">
                                          <p:val>
                                            <p:strVal val="#ppt_x"/>
                                          </p:val>
                                        </p:tav>
                                        <p:tav tm="100000">
                                          <p:val>
                                            <p:strVal val="#ppt_x"/>
                                          </p:val>
                                        </p:tav>
                                      </p:tavLst>
                                    </p:anim>
                                    <p:anim calcmode="lin" valueType="num">
                                      <p:cBhvr additive="base">
                                        <p:cTn id="96" dur="750" fill="hold"/>
                                        <p:tgtEl>
                                          <p:spTgt spid="22"/>
                                        </p:tgtEl>
                                        <p:attrNameLst>
                                          <p:attrName>ppt_y</p:attrName>
                                        </p:attrNameLst>
                                      </p:cBhvr>
                                      <p:tavLst>
                                        <p:tav tm="0">
                                          <p:val>
                                            <p:strVal val="0-#ppt_h/2"/>
                                          </p:val>
                                        </p:tav>
                                        <p:tav tm="100000">
                                          <p:val>
                                            <p:strVal val="#ppt_y"/>
                                          </p:val>
                                        </p:tav>
                                      </p:tavLst>
                                    </p:anim>
                                  </p:childTnLst>
                                </p:cTn>
                              </p:par>
                              <p:par>
                                <p:cTn id="97" presetID="2" presetClass="entr" presetSubtype="8"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750" fill="hold"/>
                                        <p:tgtEl>
                                          <p:spTgt spid="61"/>
                                        </p:tgtEl>
                                        <p:attrNameLst>
                                          <p:attrName>ppt_x</p:attrName>
                                        </p:attrNameLst>
                                      </p:cBhvr>
                                      <p:tavLst>
                                        <p:tav tm="0">
                                          <p:val>
                                            <p:strVal val="0-#ppt_w/2"/>
                                          </p:val>
                                        </p:tav>
                                        <p:tav tm="100000">
                                          <p:val>
                                            <p:strVal val="#ppt_x"/>
                                          </p:val>
                                        </p:tav>
                                      </p:tavLst>
                                    </p:anim>
                                    <p:anim calcmode="lin" valueType="num">
                                      <p:cBhvr additive="base">
                                        <p:cTn id="100" dur="750" fill="hold"/>
                                        <p:tgtEl>
                                          <p:spTgt spid="61"/>
                                        </p:tgtEl>
                                        <p:attrNameLst>
                                          <p:attrName>ppt_y</p:attrName>
                                        </p:attrNameLst>
                                      </p:cBhvr>
                                      <p:tavLst>
                                        <p:tav tm="0">
                                          <p:val>
                                            <p:strVal val="#ppt_y"/>
                                          </p:val>
                                        </p:tav>
                                        <p:tav tm="100000">
                                          <p:val>
                                            <p:strVal val="#ppt_y"/>
                                          </p:val>
                                        </p:tav>
                                      </p:tavLst>
                                    </p:anim>
                                  </p:childTnLst>
                                </p:cTn>
                              </p:par>
                            </p:childTnLst>
                          </p:cTn>
                        </p:par>
                        <p:par>
                          <p:cTn id="101" fill="hold">
                            <p:stCondLst>
                              <p:cond delay="10250"/>
                            </p:stCondLst>
                            <p:childTnLst>
                              <p:par>
                                <p:cTn id="102" presetID="21" presetClass="entr" presetSubtype="1" fill="hold" grpId="0" nodeType="after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wheel(1)">
                                      <p:cBhvr>
                                        <p:cTn id="104" dur="750"/>
                                        <p:tgtEl>
                                          <p:spTgt spid="63"/>
                                        </p:tgtEl>
                                      </p:cBhvr>
                                    </p:animEffect>
                                  </p:childTnLst>
                                </p:cTn>
                              </p:par>
                            </p:childTnLst>
                          </p:cTn>
                        </p:par>
                        <p:par>
                          <p:cTn id="105" fill="hold">
                            <p:stCondLst>
                              <p:cond delay="11000"/>
                            </p:stCondLst>
                            <p:childTnLst>
                              <p:par>
                                <p:cTn id="106" presetID="22" presetClass="entr" presetSubtype="2" fill="hold" nodeType="afterEffect">
                                  <p:stCondLst>
                                    <p:cond delay="0"/>
                                  </p:stCondLst>
                                  <p:childTnLst>
                                    <p:set>
                                      <p:cBhvr>
                                        <p:cTn id="107" dur="1" fill="hold">
                                          <p:stCondLst>
                                            <p:cond delay="0"/>
                                          </p:stCondLst>
                                        </p:cTn>
                                        <p:tgtEl>
                                          <p:spTgt spid="64"/>
                                        </p:tgtEl>
                                        <p:attrNameLst>
                                          <p:attrName>style.visibility</p:attrName>
                                        </p:attrNameLst>
                                      </p:cBhvr>
                                      <p:to>
                                        <p:strVal val="visible"/>
                                      </p:to>
                                    </p:set>
                                    <p:animEffect transition="in" filter="wipe(right)">
                                      <p:cBhvr>
                                        <p:cTn id="108" dur="500"/>
                                        <p:tgtEl>
                                          <p:spTgt spid="64"/>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72">
                                            <p:txEl>
                                              <p:pRg st="0" end="0"/>
                                            </p:txEl>
                                          </p:spTgt>
                                        </p:tgtEl>
                                        <p:attrNameLst>
                                          <p:attrName>style.visibility</p:attrName>
                                        </p:attrNameLst>
                                      </p:cBhvr>
                                      <p:to>
                                        <p:strVal val="visible"/>
                                      </p:to>
                                    </p:set>
                                    <p:animEffect transition="in" filter="wipe(right)">
                                      <p:cBhvr>
                                        <p:cTn id="111" dur="500"/>
                                        <p:tgtEl>
                                          <p:spTgt spid="72">
                                            <p:txEl>
                                              <p:pRg st="0" end="0"/>
                                            </p:txEl>
                                          </p:spTgt>
                                        </p:tgtEl>
                                      </p:cBhvr>
                                    </p:animEffect>
                                  </p:childTnLst>
                                </p:cTn>
                              </p:par>
                            </p:childTnLst>
                          </p:cTn>
                        </p:par>
                        <p:par>
                          <p:cTn id="112" fill="hold">
                            <p:stCondLst>
                              <p:cond delay="11500"/>
                            </p:stCondLst>
                            <p:childTnLst>
                              <p:par>
                                <p:cTn id="113" presetID="22" presetClass="entr" presetSubtype="2" fill="hold" grpId="0" nodeType="afterEffect">
                                  <p:stCondLst>
                                    <p:cond delay="0"/>
                                  </p:stCondLst>
                                  <p:childTnLst>
                                    <p:set>
                                      <p:cBhvr>
                                        <p:cTn id="114" dur="1" fill="hold">
                                          <p:stCondLst>
                                            <p:cond delay="0"/>
                                          </p:stCondLst>
                                        </p:cTn>
                                        <p:tgtEl>
                                          <p:spTgt spid="62">
                                            <p:txEl>
                                              <p:pRg st="0" end="0"/>
                                            </p:txEl>
                                          </p:spTgt>
                                        </p:tgtEl>
                                        <p:attrNameLst>
                                          <p:attrName>style.visibility</p:attrName>
                                        </p:attrNameLst>
                                      </p:cBhvr>
                                      <p:to>
                                        <p:strVal val="visible"/>
                                      </p:to>
                                    </p:set>
                                    <p:animEffect transition="in" filter="wipe(right)">
                                      <p:cBhvr>
                                        <p:cTn id="115" dur="500"/>
                                        <p:tgtEl>
                                          <p:spTgt spid="62">
                                            <p:txEl>
                                              <p:pRg st="0" end="0"/>
                                            </p:txEl>
                                          </p:spTgt>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73">
                                            <p:txEl>
                                              <p:pRg st="0" end="0"/>
                                            </p:txEl>
                                          </p:spTgt>
                                        </p:tgtEl>
                                        <p:attrNameLst>
                                          <p:attrName>style.visibility</p:attrName>
                                        </p:attrNameLst>
                                      </p:cBhvr>
                                      <p:to>
                                        <p:strVal val="visible"/>
                                      </p:to>
                                    </p:set>
                                    <p:animEffect transition="in" filter="fade">
                                      <p:cBhvr>
                                        <p:cTn id="119" dur="500"/>
                                        <p:tgtEl>
                                          <p:spTgt spid="7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build="p">
        <p:tmplLst>
          <p:tmpl lvl="1">
            <p:tnLst>
              <p:par>
                <p:cTn presetID="22" presetClass="entr" presetSubtype="8"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wipe(left)">
                      <p:cBhvr>
                        <p:cTn dur="500"/>
                        <p:tgtEl>
                          <p:spTgt spid="23"/>
                        </p:tgtEl>
                      </p:cBhvr>
                    </p:animEffect>
                  </p:childTnLst>
                </p:cTn>
              </p:par>
            </p:tnLst>
          </p:tmpl>
        </p:tmplLst>
      </p:bldP>
      <p:bldP spid="24" grpId="0" animBg="1"/>
      <p:bldP spid="33" grpId="0" build="p">
        <p:tmplLst>
          <p:tmpl lvl="1">
            <p:tnLst>
              <p:par>
                <p:cTn presetID="22" presetClass="entr" presetSubtype="8"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10" presetClass="entr" presetSubtype="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animBg="1"/>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animBg="1"/>
      <p:bldP spid="46" grpId="0" build="p">
        <p:tmplLst>
          <p:tmpl lvl="1">
            <p:tnLst>
              <p:par>
                <p:cTn presetID="22" presetClass="entr" presetSubtype="8"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0" grpId="0" animBg="1"/>
      <p:bldP spid="59" grpId="0" build="p">
        <p:tmplLst>
          <p:tmpl lvl="1">
            <p:tnLst>
              <p:par>
                <p:cTn presetID="22" presetClass="entr" presetSubtype="2"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build="p">
        <p:tmplLst>
          <p:tmpl lvl="1">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animBg="1"/>
      <p:bldP spid="62" grpId="0" build="p">
        <p:tmplLst>
          <p:tmpl lvl="1">
            <p:tnLst>
              <p:par>
                <p:cTn presetID="22" presetClass="entr" presetSubtype="2" fill="hold" nodeType="after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wipe(right)">
                      <p:cBhvr>
                        <p:cTn dur="500"/>
                        <p:tgtEl>
                          <p:spTgt spid="62"/>
                        </p:tgtEl>
                      </p:cBhvr>
                    </p:animEffect>
                  </p:childTnLst>
                </p:cTn>
              </p:par>
            </p:tnLst>
          </p:tmpl>
        </p:tmplLst>
      </p:bldP>
      <p:bldP spid="63" grpId="0" animBg="1"/>
      <p:bldP spid="72" grpId="0" build="p">
        <p:tmplLst>
          <p:tmpl lvl="1">
            <p:tnLst>
              <p:par>
                <p:cTn presetID="22" presetClass="entr" presetSubtype="2"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right)">
                      <p:cBhvr>
                        <p:cTn dur="500"/>
                        <p:tgtEl>
                          <p:spTgt spid="72"/>
                        </p:tgtEl>
                      </p:cBhvr>
                    </p:animEffect>
                  </p:childTnLst>
                </p:cTn>
              </p:par>
            </p:tnLst>
          </p:tmpl>
        </p:tmplLst>
      </p:bldP>
      <p:bldP spid="73" grpId="0" build="p">
        <p:tmplLst>
          <p:tmpl lvl="1">
            <p:tnLst>
              <p:par>
                <p:cTn presetID="10" presetClass="entr" presetSubtype="0"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Lst>
  </p:timing>
</p:sldLayout>
</file>

<file path=ppt/slideLayouts/slideLayout128.xml><?xml version="1.0" encoding="utf-8"?>
<p:sldLayout xmlns:a="http://schemas.openxmlformats.org/drawingml/2006/main" xmlns:r="http://schemas.openxmlformats.org/officeDocument/2006/relationships" xmlns:p="http://schemas.openxmlformats.org/presentationml/2006/main" preserve="1" userDrawn="1">
  <p:cSld name="Mobile 1">
    <p:spTree>
      <p:nvGrpSpPr>
        <p:cNvPr id="1" name=""/>
        <p:cNvGrpSpPr/>
        <p:nvPr/>
      </p:nvGrpSpPr>
      <p:grpSpPr>
        <a:xfrm>
          <a:off x="0" y="0"/>
          <a:ext cx="0" cy="0"/>
          <a:chOff x="0" y="0"/>
          <a:chExt cx="0" cy="0"/>
        </a:xfrm>
      </p:grpSpPr>
      <p:sp>
        <p:nvSpPr>
          <p:cNvPr id="7" name="正方形/長方形 6"/>
          <p:cNvSpPr/>
          <p:nvPr userDrawn="1"/>
        </p:nvSpPr>
        <p:spPr>
          <a:xfrm>
            <a:off x="-14509"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3596539" y="641314"/>
            <a:ext cx="4733223" cy="2651275"/>
          </a:xfrm>
          <a:prstGeom prst="rect">
            <a:avLst/>
          </a:prstGeom>
        </p:spPr>
        <p:txBody>
          <a:bodyPr lIns="51189" tIns="25595" rIns="51189" bIns="25595"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3586646" y="3532069"/>
            <a:ext cx="4764883" cy="2621993"/>
          </a:xfrm>
          <a:prstGeom prst="rect">
            <a:avLst/>
          </a:prstGeom>
        </p:spPr>
        <p:txBody>
          <a:bodyPr lIns="51189" tIns="25595" rIns="51189" bIns="25595" anchor="t">
            <a:normAutofit/>
          </a:bodyPr>
          <a:lstStyle>
            <a:lvl1pPr marL="191962" indent="-191962"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304366"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7" y="1234098"/>
            <a:ext cx="1779279" cy="4219575"/>
          </a:xfrm>
          <a:prstGeom prst="rect">
            <a:avLst/>
          </a:prstGeom>
          <a:effectLst>
            <a:innerShdw blurRad="114300">
              <a:prstClr val="black"/>
            </a:innerShdw>
          </a:effectLst>
        </p:spPr>
        <p:txBody>
          <a:bodyPr lIns="51189" tIns="25595" rIns="51189" bIns="25595"/>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1991423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par>
                                <p:cTn id="20" presetID="2" presetClass="entr" presetSubtype="3" decel="100000" fill="hold" grpId="0" nodeType="withEffect">
                                  <p:stCondLst>
                                    <p:cond delay="250"/>
                                  </p:stCondLst>
                                  <p:iterate type="wd">
                                    <p:tmPct val="1000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750" fill="hold"/>
                                        <p:tgtEl>
                                          <p:spTgt spid="11"/>
                                        </p:tgtEl>
                                        <p:attrNameLst>
                                          <p:attrName>ppt_x</p:attrName>
                                        </p:attrNameLst>
                                      </p:cBhvr>
                                      <p:tavLst>
                                        <p:tav tm="0">
                                          <p:val>
                                            <p:strVal val="1+#ppt_w/2"/>
                                          </p:val>
                                        </p:tav>
                                        <p:tav tm="100000">
                                          <p:val>
                                            <p:strVal val="#ppt_x"/>
                                          </p:val>
                                        </p:tav>
                                      </p:tavLst>
                                    </p:anim>
                                    <p:anim calcmode="lin" valueType="num">
                                      <p:cBhvr additive="base">
                                        <p:cTn id="23" dur="750" fill="hold"/>
                                        <p:tgtEl>
                                          <p:spTgt spid="11"/>
                                        </p:tgtEl>
                                        <p:attrNameLst>
                                          <p:attrName>ppt_y</p:attrName>
                                        </p:attrNameLst>
                                      </p:cBhvr>
                                      <p:tavLst>
                                        <p:tav tm="0">
                                          <p:val>
                                            <p:strVal val="0-#ppt_h/2"/>
                                          </p:val>
                                        </p:tav>
                                        <p:tav tm="100000">
                                          <p:val>
                                            <p:strVal val="#ppt_y"/>
                                          </p:val>
                                        </p:tav>
                                      </p:tavLst>
                                    </p:anim>
                                  </p:childTnLst>
                                </p:cTn>
                              </p:par>
                            </p:childTnLst>
                          </p:cTn>
                        </p:par>
                        <p:par>
                          <p:cTn id="24" fill="hold">
                            <p:stCondLst>
                              <p:cond delay="1825"/>
                            </p:stCondLst>
                            <p:childTnLst>
                              <p:par>
                                <p:cTn id="25" presetID="10" presetClass="entr" presetSubtype="0" fill="hold" grpId="0" nodeType="after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Lst>
  </p:timing>
</p:sldLayout>
</file>

<file path=ppt/slideLayouts/slideLayout129.xml><?xml version="1.0" encoding="utf-8"?>
<p:sldLayout xmlns:a="http://schemas.openxmlformats.org/drawingml/2006/main" xmlns:r="http://schemas.openxmlformats.org/officeDocument/2006/relationships" xmlns:p="http://schemas.openxmlformats.org/presentationml/2006/main" preserve="1" userDrawn="1">
  <p:cSld name="Mobile 2">
    <p:spTree>
      <p:nvGrpSpPr>
        <p:cNvPr id="1" name=""/>
        <p:cNvGrpSpPr/>
        <p:nvPr/>
      </p:nvGrpSpPr>
      <p:grpSpPr>
        <a:xfrm>
          <a:off x="0" y="0"/>
          <a:ext cx="0" cy="0"/>
          <a:chOff x="0" y="0"/>
          <a:chExt cx="0" cy="0"/>
        </a:xfrm>
      </p:grpSpPr>
      <p:sp>
        <p:nvSpPr>
          <p:cNvPr id="7" name="正方形/長方形 6"/>
          <p:cNvSpPr/>
          <p:nvPr userDrawn="1"/>
        </p:nvSpPr>
        <p:spPr>
          <a:xfrm>
            <a:off x="-14509"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4860982" y="641314"/>
            <a:ext cx="3796183" cy="2651275"/>
          </a:xfrm>
          <a:prstGeom prst="rect">
            <a:avLst/>
          </a:prstGeom>
        </p:spPr>
        <p:txBody>
          <a:bodyPr lIns="51189" tIns="25595" rIns="51189" bIns="25595"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4859544" y="3532069"/>
            <a:ext cx="3821576" cy="2621993"/>
          </a:xfrm>
          <a:prstGeom prst="rect">
            <a:avLst/>
          </a:prstGeom>
        </p:spPr>
        <p:txBody>
          <a:bodyPr lIns="51189" tIns="25595" rIns="51189" bIns="25595" anchor="t">
            <a:normAutofit/>
          </a:bodyPr>
          <a:lstStyle>
            <a:lvl1pPr marL="191962" indent="-191962"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688406" y="641315"/>
            <a:ext cx="2937847" cy="5570471"/>
          </a:xfrm>
          <a:prstGeom prst="rect">
            <a:avLst/>
          </a:prstGeom>
          <a:effectLst>
            <a:outerShdw blurRad="177800" dist="127000" dir="2700000" algn="tl" rotWithShape="0">
              <a:prstClr val="black">
                <a:alpha val="40000"/>
              </a:prstClr>
            </a:outerShdw>
          </a:effectLst>
        </p:spPr>
      </p:pic>
      <p:pic>
        <p:nvPicPr>
          <p:cNvPr id="2" name="図 1"/>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493964" y="2745983"/>
            <a:ext cx="1271963" cy="3465803"/>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583819" y="3198445"/>
            <a:ext cx="1092244" cy="2560875"/>
          </a:xfrm>
          <a:prstGeom prst="rect">
            <a:avLst/>
          </a:prstGeom>
          <a:effectLst>
            <a:innerShdw blurRad="114300">
              <a:prstClr val="black"/>
            </a:innerShdw>
          </a:effectLst>
        </p:spPr>
        <p:txBody>
          <a:bodyPr lIns="51189" tIns="25595" rIns="51189" bIns="25595"/>
          <a:lstStyle>
            <a:lvl1pPr>
              <a:defRPr sz="1100" baseline="0"/>
            </a:lvl1pPr>
          </a:lstStyle>
          <a:p>
            <a:r>
              <a:rPr kumimoji="1" lang="en-US" altLang="ja-JP"/>
              <a:t>Add an image</a:t>
            </a:r>
            <a:endParaRPr kumimoji="1" lang="ja-JP" altLang="en-US"/>
          </a:p>
        </p:txBody>
      </p:sp>
      <p:sp>
        <p:nvSpPr>
          <p:cNvPr id="9" name="図プレースホルダー 3"/>
          <p:cNvSpPr>
            <a:spLocks noGrp="1"/>
          </p:cNvSpPr>
          <p:nvPr>
            <p:ph type="pic" sz="quarter" idx="18" hasCustomPrompt="1"/>
          </p:nvPr>
        </p:nvSpPr>
        <p:spPr>
          <a:xfrm>
            <a:off x="1882251" y="1158369"/>
            <a:ext cx="2550169" cy="4536359"/>
          </a:xfrm>
          <a:prstGeom prst="rect">
            <a:avLst/>
          </a:prstGeom>
          <a:effectLst>
            <a:innerShdw blurRad="114300">
              <a:prstClr val="black"/>
            </a:innerShdw>
          </a:effectLst>
        </p:spPr>
        <p:txBody>
          <a:bodyPr lIns="51189" tIns="25595" rIns="51189" bIns="25595"/>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3089555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000" fill="hold"/>
                                        <p:tgtEl>
                                          <p:spTgt spid="9"/>
                                        </p:tgtEl>
                                        <p:attrNameLst>
                                          <p:attrName>ppt_x</p:attrName>
                                        </p:attrNameLst>
                                      </p:cBhvr>
                                      <p:tavLst>
                                        <p:tav tm="0">
                                          <p:val>
                                            <p:strVal val="#ppt_x"/>
                                          </p:val>
                                        </p:tav>
                                        <p:tav tm="100000">
                                          <p:val>
                                            <p:strVal val="#ppt_x"/>
                                          </p:val>
                                        </p:tav>
                                      </p:tavLst>
                                    </p:anim>
                                    <p:anim calcmode="lin" valueType="num">
                                      <p:cBhvr additive="base">
                                        <p:cTn id="15" dur="1000" fill="hold"/>
                                        <p:tgtEl>
                                          <p:spTgt spid="9"/>
                                        </p:tgtEl>
                                        <p:attrNameLst>
                                          <p:attrName>ppt_y</p:attrName>
                                        </p:attrNameLst>
                                      </p:cBhvr>
                                      <p:tavLst>
                                        <p:tav tm="0">
                                          <p:val>
                                            <p:strVal val="0-#ppt_h/2"/>
                                          </p:val>
                                        </p:tav>
                                        <p:tav tm="100000">
                                          <p:val>
                                            <p:strVal val="#ppt_y"/>
                                          </p:val>
                                        </p:tav>
                                      </p:tavLst>
                                    </p:anim>
                                  </p:childTnLst>
                                </p:cTn>
                              </p:par>
                              <p:par>
                                <p:cTn id="16" presetID="2" presetClass="entr" presetSubtype="1" decel="10000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1000" fill="hold"/>
                                        <p:tgtEl>
                                          <p:spTgt spid="3"/>
                                        </p:tgtEl>
                                        <p:attrNameLst>
                                          <p:attrName>ppt_x</p:attrName>
                                        </p:attrNameLst>
                                      </p:cBhvr>
                                      <p:tavLst>
                                        <p:tav tm="0">
                                          <p:val>
                                            <p:strVal val="#ppt_x"/>
                                          </p:val>
                                        </p:tav>
                                        <p:tav tm="100000">
                                          <p:val>
                                            <p:strVal val="#ppt_x"/>
                                          </p:val>
                                        </p:tav>
                                      </p:tavLst>
                                    </p:anim>
                                    <p:anim calcmode="lin" valueType="num">
                                      <p:cBhvr additive="base">
                                        <p:cTn id="19" dur="1000" fill="hold"/>
                                        <p:tgtEl>
                                          <p:spTgt spid="3"/>
                                        </p:tgtEl>
                                        <p:attrNameLst>
                                          <p:attrName>ppt_y</p:attrName>
                                        </p:attrNameLst>
                                      </p:cBhvr>
                                      <p:tavLst>
                                        <p:tav tm="0">
                                          <p:val>
                                            <p:strVal val="0-#ppt_h/2"/>
                                          </p:val>
                                        </p:tav>
                                        <p:tav tm="100000">
                                          <p:val>
                                            <p:strVal val="#ppt_y"/>
                                          </p:val>
                                        </p:tav>
                                      </p:tavLst>
                                    </p:anim>
                                  </p:childTnLst>
                                </p:cTn>
                              </p:par>
                              <p:par>
                                <p:cTn id="20" presetID="2" presetClass="entr" presetSubtype="1" decel="100000" fill="hold" nodeType="withEffect">
                                  <p:stCondLst>
                                    <p:cond delay="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ppt_x"/>
                                          </p:val>
                                        </p:tav>
                                        <p:tav tm="100000">
                                          <p:val>
                                            <p:strVal val="#ppt_x"/>
                                          </p:val>
                                        </p:tav>
                                      </p:tavLst>
                                    </p:anim>
                                    <p:anim calcmode="lin" valueType="num">
                                      <p:cBhvr additive="base">
                                        <p:cTn id="23" dur="1000" fill="hold"/>
                                        <p:tgtEl>
                                          <p:spTgt spid="2"/>
                                        </p:tgtEl>
                                        <p:attrNameLst>
                                          <p:attrName>ppt_y</p:attrName>
                                        </p:attrNameLst>
                                      </p:cBhvr>
                                      <p:tavLst>
                                        <p:tav tm="0">
                                          <p:val>
                                            <p:strVal val="0-#ppt_h/2"/>
                                          </p:val>
                                        </p:tav>
                                        <p:tav tm="100000">
                                          <p:val>
                                            <p:strVal val="#ppt_y"/>
                                          </p:val>
                                        </p:tav>
                                      </p:tavLst>
                                    </p:anim>
                                  </p:childTnLst>
                                </p:cTn>
                              </p:par>
                              <p:par>
                                <p:cTn id="24" presetID="2" presetClass="entr" presetSubtype="1" decel="100000" fill="hold" grpId="0" nodeType="withEffect">
                                  <p:stCondLst>
                                    <p:cond delay="5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000" fill="hold"/>
                                        <p:tgtEl>
                                          <p:spTgt spid="4"/>
                                        </p:tgtEl>
                                        <p:attrNameLst>
                                          <p:attrName>ppt_x</p:attrName>
                                        </p:attrNameLst>
                                      </p:cBhvr>
                                      <p:tavLst>
                                        <p:tav tm="0">
                                          <p:val>
                                            <p:strVal val="#ppt_x"/>
                                          </p:val>
                                        </p:tav>
                                        <p:tav tm="100000">
                                          <p:val>
                                            <p:strVal val="#ppt_x"/>
                                          </p:val>
                                        </p:tav>
                                      </p:tavLst>
                                    </p:anim>
                                    <p:anim calcmode="lin" valueType="num">
                                      <p:cBhvr additive="base">
                                        <p:cTn id="27" dur="10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3" decel="100000" fill="hold" grpId="0" nodeType="withEffect">
                                  <p:stCondLst>
                                    <p:cond delay="750"/>
                                  </p:stCondLst>
                                  <p:iterate type="wd">
                                    <p:tmPct val="10000"/>
                                  </p:iterate>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750" fill="hold"/>
                                        <p:tgtEl>
                                          <p:spTgt spid="11"/>
                                        </p:tgtEl>
                                        <p:attrNameLst>
                                          <p:attrName>ppt_x</p:attrName>
                                        </p:attrNameLst>
                                      </p:cBhvr>
                                      <p:tavLst>
                                        <p:tav tm="0">
                                          <p:val>
                                            <p:strVal val="1+#ppt_w/2"/>
                                          </p:val>
                                        </p:tav>
                                        <p:tav tm="100000">
                                          <p:val>
                                            <p:strVal val="#ppt_x"/>
                                          </p:val>
                                        </p:tav>
                                      </p:tavLst>
                                    </p:anim>
                                    <p:anim calcmode="lin" valueType="num">
                                      <p:cBhvr additive="base">
                                        <p:cTn id="31" dur="750" fill="hold"/>
                                        <p:tgtEl>
                                          <p:spTgt spid="11"/>
                                        </p:tgtEl>
                                        <p:attrNameLst>
                                          <p:attrName>ppt_y</p:attrName>
                                        </p:attrNameLst>
                                      </p:cBhvr>
                                      <p:tavLst>
                                        <p:tav tm="0">
                                          <p:val>
                                            <p:strVal val="0-#ppt_h/2"/>
                                          </p:val>
                                        </p:tav>
                                        <p:tav tm="100000">
                                          <p:val>
                                            <p:strVal val="#ppt_y"/>
                                          </p:val>
                                        </p:tav>
                                      </p:tavLst>
                                    </p:anim>
                                  </p:childTnLst>
                                </p:cTn>
                              </p:par>
                            </p:childTnLst>
                          </p:cTn>
                        </p:par>
                        <p:par>
                          <p:cTn id="32" fill="hold">
                            <p:stCondLst>
                              <p:cond delay="2325"/>
                            </p:stCondLst>
                            <p:childTnLst>
                              <p:par>
                                <p:cTn id="33" presetID="10" presetClass="entr" presetSubtype="0" fill="hold" grpId="0" nodeType="afterEffect">
                                  <p:stCondLst>
                                    <p:cond delay="25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Lst>
  </p:timing>
</p:sldLayout>
</file>

<file path=ppt/slideLayouts/slideLayout1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Rounded Rectangle 3"/>
          <p:cNvSpPr/>
          <p:nvPr/>
        </p:nvSpPr>
        <p:spPr>
          <a:xfrm>
            <a:off x="160343" y="144470"/>
            <a:ext cx="8831263" cy="6561137"/>
          </a:xfrm>
          <a:prstGeom prst="roundRect">
            <a:avLst>
              <a:gd name="adj" fmla="val 3912"/>
            </a:avLst>
          </a:prstGeom>
          <a:noFill/>
          <a:ln w="12700">
            <a:solidFill>
              <a:schemeClr val="bg1">
                <a:lumMod val="75000"/>
              </a:schemeClr>
            </a:solidFill>
            <a:prstDash val="dash"/>
          </a:ln>
        </p:spPr>
        <p:style>
          <a:lnRef idx="2">
            <a:schemeClr val="accent1">
              <a:shade val="50000"/>
            </a:schemeClr>
          </a:lnRef>
          <a:fillRef idx="1">
            <a:schemeClr val="accent1"/>
          </a:fillRef>
          <a:effectRef idx="0">
            <a:schemeClr val="accent1"/>
          </a:effectRef>
          <a:fontRef idx="minor">
            <a:schemeClr val="lt1"/>
          </a:fontRef>
        </p:style>
        <p:txBody>
          <a:bodyPr anchor="ctr"/>
          <a:lstStyle/>
          <a:p>
            <a:pPr algn="ctr" fontAlgn="auto">
              <a:spcBef>
                <a:spcPts val="0"/>
              </a:spcBef>
              <a:spcAft>
                <a:spcPts val="0"/>
              </a:spcAft>
              <a:defRPr/>
            </a:pPr>
            <a:endParaRPr lang="en-US">
              <a:solidFill>
                <a:prstClr val="white"/>
              </a:solidFill>
              <a:latin typeface="Arial" pitchFamily="34" charset="0"/>
            </a:endParaRPr>
          </a:p>
        </p:txBody>
      </p:sp>
      <p:sp>
        <p:nvSpPr>
          <p:cNvPr id="2" name="Title 1"/>
          <p:cNvSpPr>
            <a:spLocks noGrp="1"/>
          </p:cNvSpPr>
          <p:nvPr>
            <p:ph type="ctrTitle"/>
          </p:nvPr>
        </p:nvSpPr>
        <p:spPr>
          <a:xfrm>
            <a:off x="685800" y="2130434"/>
            <a:ext cx="7772400" cy="1470025"/>
          </a:xfrm>
        </p:spPr>
        <p:txBody>
          <a:bodyPr/>
          <a:lstStyle>
            <a:lvl1pPr>
              <a:defRPr>
                <a:latin typeface="Arial" pitchFamily="34" charset="0"/>
              </a:defRPr>
            </a:lvl1pPr>
          </a:lstStyle>
          <a:p>
            <a:r>
              <a:rPr lang="en-US" altLang="ja-JP"/>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Arial"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ltLang="ja-JP"/>
              <a:t>Click to edit Master subtitle style</a:t>
            </a:r>
            <a:endParaRPr lang="en-US"/>
          </a:p>
        </p:txBody>
      </p:sp>
      <p:sp>
        <p:nvSpPr>
          <p:cNvPr id="5" name="Date Placeholder 3"/>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6" name="Footer Placeholder 4"/>
          <p:cNvSpPr>
            <a:spLocks noGrp="1"/>
          </p:cNvSpPr>
          <p:nvPr>
            <p:ph type="ftr" sz="quarter" idx="11"/>
          </p:nvPr>
        </p:nvSpPr>
        <p:spPr/>
        <p:txBody>
          <a:bodyPr/>
          <a:lstStyle>
            <a:lvl1pPr>
              <a:defRPr>
                <a:latin typeface="Arial" pitchFamily="34" charset="0"/>
              </a:defRPr>
            </a:lvl1pPr>
          </a:lstStyle>
          <a:p>
            <a:endParaRPr lang="ja-JP" alt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preserve="1" userDrawn="1">
  <p:cSld name="Mobile 3">
    <p:spTree>
      <p:nvGrpSpPr>
        <p:cNvPr id="1" name=""/>
        <p:cNvGrpSpPr/>
        <p:nvPr/>
      </p:nvGrpSpPr>
      <p:grpSpPr>
        <a:xfrm>
          <a:off x="0" y="0"/>
          <a:ext cx="0" cy="0"/>
          <a:chOff x="0" y="0"/>
          <a:chExt cx="0" cy="0"/>
        </a:xfrm>
      </p:grpSpPr>
      <p:sp>
        <p:nvSpPr>
          <p:cNvPr id="7" name="正方形/長方形 6"/>
          <p:cNvSpPr/>
          <p:nvPr userDrawn="1"/>
        </p:nvSpPr>
        <p:spPr>
          <a:xfrm>
            <a:off x="-14509" y="-19352"/>
            <a:ext cx="9178407" cy="5012267"/>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4882701"/>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テキスト プレースホルダー 5"/>
          <p:cNvSpPr>
            <a:spLocks noGrp="1"/>
          </p:cNvSpPr>
          <p:nvPr>
            <p:ph type="body" sz="quarter" idx="12" hasCustomPrompt="1"/>
          </p:nvPr>
        </p:nvSpPr>
        <p:spPr>
          <a:xfrm>
            <a:off x="3586643" y="5060649"/>
            <a:ext cx="4887341" cy="1093408"/>
          </a:xfrm>
          <a:prstGeom prst="rect">
            <a:avLst/>
          </a:prstGeom>
        </p:spPr>
        <p:txBody>
          <a:bodyPr lIns="51189" tIns="25595" rIns="51189" bIns="25595"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04366"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7" y="1234098"/>
            <a:ext cx="1779279" cy="4219575"/>
          </a:xfrm>
          <a:prstGeom prst="rect">
            <a:avLst/>
          </a:prstGeom>
          <a:effectLst>
            <a:innerShdw blurRad="114300">
              <a:prstClr val="black"/>
            </a:innerShdw>
          </a:effectLst>
        </p:spPr>
        <p:txBody>
          <a:bodyPr lIns="51189" tIns="25595" rIns="51189" bIns="25595"/>
          <a:lstStyle>
            <a:lvl1pPr>
              <a:defRPr sz="1100" baseline="0"/>
            </a:lvl1pPr>
          </a:lstStyle>
          <a:p>
            <a:r>
              <a:rPr kumimoji="1" lang="en-US" altLang="ja-JP"/>
              <a:t>Add an image</a:t>
            </a:r>
            <a:endParaRPr kumimoji="1" lang="ja-JP" altLang="en-US"/>
          </a:p>
        </p:txBody>
      </p:sp>
      <p:sp>
        <p:nvSpPr>
          <p:cNvPr id="9" name="図プレースホルダー 28"/>
          <p:cNvSpPr>
            <a:spLocks noGrp="1"/>
          </p:cNvSpPr>
          <p:nvPr>
            <p:ph type="pic" sz="quarter" idx="22" hasCustomPrompt="1"/>
          </p:nvPr>
        </p:nvSpPr>
        <p:spPr>
          <a:xfrm>
            <a:off x="3578497" y="874487"/>
            <a:ext cx="383771" cy="511783"/>
          </a:xfrm>
          <a:prstGeom prst="rect">
            <a:avLst/>
          </a:prstGeom>
          <a:effectLst>
            <a:innerShdw blurRad="63500" dist="508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10" name="テキスト プレースホルダー 5"/>
          <p:cNvSpPr>
            <a:spLocks noGrp="1"/>
          </p:cNvSpPr>
          <p:nvPr>
            <p:ph type="body" sz="quarter" idx="23" hasCustomPrompt="1"/>
          </p:nvPr>
        </p:nvSpPr>
        <p:spPr>
          <a:xfrm>
            <a:off x="4034273" y="1335023"/>
            <a:ext cx="4439709" cy="638927"/>
          </a:xfrm>
          <a:prstGeom prst="rect">
            <a:avLst/>
          </a:prstGeom>
        </p:spPr>
        <p:txBody>
          <a:bodyPr lIns="51189" tIns="25595" rIns="51189" bIns="25595"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034273" y="913197"/>
            <a:ext cx="4439709" cy="431795"/>
          </a:xfrm>
          <a:prstGeom prst="rect">
            <a:avLst/>
          </a:prstGeom>
        </p:spPr>
        <p:txBody>
          <a:bodyPr lIns="51189" tIns="25595" rIns="51189" bIns="25595"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図プレースホルダー 28"/>
          <p:cNvSpPr>
            <a:spLocks noGrp="1"/>
          </p:cNvSpPr>
          <p:nvPr>
            <p:ph type="pic" sz="quarter" idx="24" hasCustomPrompt="1"/>
          </p:nvPr>
        </p:nvSpPr>
        <p:spPr>
          <a:xfrm>
            <a:off x="3578497" y="2082726"/>
            <a:ext cx="383771" cy="511783"/>
          </a:xfrm>
          <a:prstGeom prst="rect">
            <a:avLst/>
          </a:prstGeom>
          <a:effectLst>
            <a:innerShdw blurRad="63500" dist="508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22" name="テキスト プレースホルダー 5"/>
          <p:cNvSpPr>
            <a:spLocks noGrp="1"/>
          </p:cNvSpPr>
          <p:nvPr>
            <p:ph type="body" sz="quarter" idx="25" hasCustomPrompt="1"/>
          </p:nvPr>
        </p:nvSpPr>
        <p:spPr>
          <a:xfrm>
            <a:off x="4034273" y="2543259"/>
            <a:ext cx="4439709" cy="638927"/>
          </a:xfrm>
          <a:prstGeom prst="rect">
            <a:avLst/>
          </a:prstGeom>
        </p:spPr>
        <p:txBody>
          <a:bodyPr lIns="51189" tIns="25595" rIns="51189" bIns="25595"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3" name="テキスト プレースホルダー 5"/>
          <p:cNvSpPr>
            <a:spLocks noGrp="1"/>
          </p:cNvSpPr>
          <p:nvPr>
            <p:ph type="body" sz="quarter" idx="26" hasCustomPrompt="1"/>
          </p:nvPr>
        </p:nvSpPr>
        <p:spPr>
          <a:xfrm>
            <a:off x="4034273" y="2121435"/>
            <a:ext cx="4439709" cy="431795"/>
          </a:xfrm>
          <a:prstGeom prst="rect">
            <a:avLst/>
          </a:prstGeom>
        </p:spPr>
        <p:txBody>
          <a:bodyPr lIns="51189" tIns="25595" rIns="51189" bIns="25595"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4" name="図プレースホルダー 28"/>
          <p:cNvSpPr>
            <a:spLocks noGrp="1"/>
          </p:cNvSpPr>
          <p:nvPr>
            <p:ph type="pic" sz="quarter" idx="27" hasCustomPrompt="1"/>
          </p:nvPr>
        </p:nvSpPr>
        <p:spPr>
          <a:xfrm>
            <a:off x="3578497" y="3290963"/>
            <a:ext cx="383771" cy="511783"/>
          </a:xfrm>
          <a:prstGeom prst="rect">
            <a:avLst/>
          </a:prstGeom>
          <a:effectLst>
            <a:innerShdw blurRad="63500" dist="508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25" name="テキスト プレースホルダー 5"/>
          <p:cNvSpPr>
            <a:spLocks noGrp="1"/>
          </p:cNvSpPr>
          <p:nvPr>
            <p:ph type="body" sz="quarter" idx="28" hasCustomPrompt="1"/>
          </p:nvPr>
        </p:nvSpPr>
        <p:spPr>
          <a:xfrm>
            <a:off x="4034273" y="3751494"/>
            <a:ext cx="4439709" cy="638927"/>
          </a:xfrm>
          <a:prstGeom prst="rect">
            <a:avLst/>
          </a:prstGeom>
        </p:spPr>
        <p:txBody>
          <a:bodyPr lIns="51189" tIns="25595" rIns="51189" bIns="25595"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6" name="テキスト プレースホルダー 5"/>
          <p:cNvSpPr>
            <a:spLocks noGrp="1"/>
          </p:cNvSpPr>
          <p:nvPr>
            <p:ph type="body" sz="quarter" idx="29" hasCustomPrompt="1"/>
          </p:nvPr>
        </p:nvSpPr>
        <p:spPr>
          <a:xfrm>
            <a:off x="4034273" y="3329673"/>
            <a:ext cx="4439709" cy="431795"/>
          </a:xfrm>
          <a:prstGeom prst="rect">
            <a:avLst/>
          </a:prstGeom>
        </p:spPr>
        <p:txBody>
          <a:bodyPr lIns="51189" tIns="25595" rIns="51189" bIns="25595"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712394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childTnLst>
                          </p:cTn>
                        </p:par>
                        <p:par>
                          <p:cTn id="20" fill="hold">
                            <p:stCondLst>
                              <p:cond delay="1750"/>
                            </p:stCondLst>
                            <p:childTnLst>
                              <p:par>
                                <p:cTn id="21" presetID="49" presetClass="entr" presetSubtype="0" decel="100000" fill="hold" grpId="0" nodeType="afterEffect">
                                  <p:stCondLst>
                                    <p:cond delay="25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 calcmode="lin" valueType="num">
                                      <p:cBhvr>
                                        <p:cTn id="25" dur="500" fill="hold"/>
                                        <p:tgtEl>
                                          <p:spTgt spid="9"/>
                                        </p:tgtEl>
                                        <p:attrNameLst>
                                          <p:attrName>style.rotation</p:attrName>
                                        </p:attrNameLst>
                                      </p:cBhvr>
                                      <p:tavLst>
                                        <p:tav tm="0">
                                          <p:val>
                                            <p:fltVal val="360"/>
                                          </p:val>
                                        </p:tav>
                                        <p:tav tm="100000">
                                          <p:val>
                                            <p:fltVal val="0"/>
                                          </p:val>
                                        </p:tav>
                                      </p:tavLst>
                                    </p:anim>
                                    <p:animEffect transition="in" filter="fade">
                                      <p:cBhvr>
                                        <p:cTn id="26" dur="500"/>
                                        <p:tgtEl>
                                          <p:spTgt spid="9"/>
                                        </p:tgtEl>
                                      </p:cBhvr>
                                    </p:animEffect>
                                  </p:childTnLst>
                                </p:cTn>
                              </p:par>
                              <p:par>
                                <p:cTn id="27" presetID="2" presetClass="entr" presetSubtype="2" decel="100000" fill="hold" grpId="0" nodeType="withEffect">
                                  <p:stCondLst>
                                    <p:cond delay="25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30" dur="10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10" presetClass="entr" presetSubtype="0" fill="hold" grpId="1" nodeType="withEffect">
                                  <p:stCondLst>
                                    <p:cond delay="750"/>
                                  </p:stCondLst>
                                  <p:childTnLst>
                                    <p:set>
                                      <p:cBhvr>
                                        <p:cTn id="32" dur="1" fill="hold">
                                          <p:stCondLst>
                                            <p:cond delay="0"/>
                                          </p:stCondLst>
                                        </p:cTn>
                                        <p:tgtEl>
                                          <p:spTgt spid="14">
                                            <p:txEl>
                                              <p:pRg st="0" end="0"/>
                                            </p:txEl>
                                          </p:spTgt>
                                        </p:tgtEl>
                                        <p:attrNameLst>
                                          <p:attrName>style.visibility</p:attrName>
                                        </p:attrNameLst>
                                      </p:cBhvr>
                                      <p:to>
                                        <p:strVal val="visible"/>
                                      </p:to>
                                    </p:set>
                                    <p:animEffect transition="in" filter="fade">
                                      <p:cBhvr>
                                        <p:cTn id="33" dur="500"/>
                                        <p:tgtEl>
                                          <p:spTgt spid="14">
                                            <p:txEl>
                                              <p:pRg st="0" end="0"/>
                                            </p:txEl>
                                          </p:spTgt>
                                        </p:tgtEl>
                                      </p:cBhvr>
                                    </p:animEffect>
                                  </p:childTnLst>
                                </p:cTn>
                              </p:par>
                              <p:par>
                                <p:cTn id="34" presetID="1" presetClass="exit" presetSubtype="0" fill="hold" grpId="2" nodeType="withEffect">
                                  <p:stCondLst>
                                    <p:cond delay="250"/>
                                  </p:stCondLst>
                                  <p:childTnLst>
                                    <p:set>
                                      <p:cBhvr>
                                        <p:cTn id="35" dur="1" fill="hold">
                                          <p:stCondLst>
                                            <p:cond delay="0"/>
                                          </p:stCondLst>
                                        </p:cTn>
                                        <p:tgtEl>
                                          <p:spTgt spid="14">
                                            <p:txEl>
                                              <p:pRg st="0" end="0"/>
                                            </p:txEl>
                                          </p:spTgt>
                                        </p:tgtEl>
                                        <p:attrNameLst>
                                          <p:attrName>style.visibility</p:attrName>
                                        </p:attrNameLst>
                                      </p:cBhvr>
                                      <p:to>
                                        <p:strVal val="hidden"/>
                                      </p:to>
                                    </p:set>
                                  </p:childTnLst>
                                </p:cTn>
                              </p:par>
                            </p:childTnLst>
                          </p:cTn>
                        </p:par>
                        <p:par>
                          <p:cTn id="36" fill="hold">
                            <p:stCondLst>
                              <p:cond delay="3000"/>
                            </p:stCondLst>
                            <p:childTnLst>
                              <p:par>
                                <p:cTn id="37" presetID="22" presetClass="entr" presetSubtype="8"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left)">
                                      <p:cBhvr>
                                        <p:cTn id="39" dur="500"/>
                                        <p:tgtEl>
                                          <p:spTgt spid="10"/>
                                        </p:tgtEl>
                                      </p:cBhvr>
                                    </p:animEffect>
                                  </p:childTnLst>
                                </p:cTn>
                              </p:par>
                            </p:childTnLst>
                          </p:cTn>
                        </p:par>
                        <p:par>
                          <p:cTn id="40" fill="hold">
                            <p:stCondLst>
                              <p:cond delay="3500"/>
                            </p:stCondLst>
                            <p:childTnLst>
                              <p:par>
                                <p:cTn id="41" presetID="49" presetClass="entr" presetSubtype="0" decel="100000" fill="hold" grpId="0" nodeType="afterEffect">
                                  <p:stCondLst>
                                    <p:cond delay="25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2" presetClass="entr" presetSubtype="2" decel="100000" fill="hold" grpId="0" nodeType="withEffect">
                                  <p:stCondLst>
                                    <p:cond delay="500"/>
                                  </p:stCondLst>
                                  <p:childTnLst>
                                    <p:set>
                                      <p:cBhvr>
                                        <p:cTn id="48" dur="1" fill="hold">
                                          <p:stCondLst>
                                            <p:cond delay="0"/>
                                          </p:stCondLst>
                                        </p:cTn>
                                        <p:tgtEl>
                                          <p:spTgt spid="23">
                                            <p:txEl>
                                              <p:pRg st="0" end="0"/>
                                            </p:txEl>
                                          </p:spTgt>
                                        </p:tgtEl>
                                        <p:attrNameLst>
                                          <p:attrName>style.visibility</p:attrName>
                                        </p:attrNameLst>
                                      </p:cBhvr>
                                      <p:to>
                                        <p:strVal val="visible"/>
                                      </p:to>
                                    </p:set>
                                    <p:anim calcmode="lin" valueType="num">
                                      <p:cBhvr additive="base">
                                        <p:cTn id="49" dur="10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23">
                                            <p:txEl>
                                              <p:pRg st="0" end="0"/>
                                            </p:txEl>
                                          </p:spTgt>
                                        </p:tgtEl>
                                        <p:attrNameLst>
                                          <p:attrName>ppt_y</p:attrName>
                                        </p:attrNameLst>
                                      </p:cBhvr>
                                      <p:tavLst>
                                        <p:tav tm="0">
                                          <p:val>
                                            <p:strVal val="#ppt_y"/>
                                          </p:val>
                                        </p:tav>
                                        <p:tav tm="100000">
                                          <p:val>
                                            <p:strVal val="#ppt_y"/>
                                          </p:val>
                                        </p:tav>
                                      </p:tavLst>
                                    </p:anim>
                                  </p:childTnLst>
                                </p:cTn>
                              </p:par>
                              <p:par>
                                <p:cTn id="51" presetID="10" presetClass="entr" presetSubtype="0" fill="hold" grpId="1" nodeType="withEffect">
                                  <p:stCondLst>
                                    <p:cond delay="1000"/>
                                  </p:stCondLst>
                                  <p:childTnLst>
                                    <p:set>
                                      <p:cBhvr>
                                        <p:cTn id="52" dur="1" fill="hold">
                                          <p:stCondLst>
                                            <p:cond delay="0"/>
                                          </p:stCondLst>
                                        </p:cTn>
                                        <p:tgtEl>
                                          <p:spTgt spid="23">
                                            <p:txEl>
                                              <p:pRg st="0" end="0"/>
                                            </p:txEl>
                                          </p:spTgt>
                                        </p:tgtEl>
                                        <p:attrNameLst>
                                          <p:attrName>style.visibility</p:attrName>
                                        </p:attrNameLst>
                                      </p:cBhvr>
                                      <p:to>
                                        <p:strVal val="visible"/>
                                      </p:to>
                                    </p:set>
                                    <p:animEffect transition="in" filter="fade">
                                      <p:cBhvr>
                                        <p:cTn id="53" dur="500"/>
                                        <p:tgtEl>
                                          <p:spTgt spid="23">
                                            <p:txEl>
                                              <p:pRg st="0" end="0"/>
                                            </p:txEl>
                                          </p:spTgt>
                                        </p:tgtEl>
                                      </p:cBhvr>
                                    </p:animEffect>
                                  </p:childTnLst>
                                </p:cTn>
                              </p:par>
                              <p:par>
                                <p:cTn id="54" presetID="1" presetClass="exit" presetSubtype="0" fill="hold" grpId="2" nodeType="withEffect">
                                  <p:stCondLst>
                                    <p:cond delay="500"/>
                                  </p:stCondLst>
                                  <p:childTnLst>
                                    <p:set>
                                      <p:cBhvr>
                                        <p:cTn id="55" dur="1" fill="hold">
                                          <p:stCondLst>
                                            <p:cond delay="0"/>
                                          </p:stCondLst>
                                        </p:cTn>
                                        <p:tgtEl>
                                          <p:spTgt spid="23">
                                            <p:txEl>
                                              <p:pRg st="0" end="0"/>
                                            </p:txEl>
                                          </p:spTgt>
                                        </p:tgtEl>
                                        <p:attrNameLst>
                                          <p:attrName>style.visibility</p:attrName>
                                        </p:attrNameLst>
                                      </p:cBhvr>
                                      <p:to>
                                        <p:strVal val="hidden"/>
                                      </p:to>
                                    </p:se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wipe(left)">
                                      <p:cBhvr>
                                        <p:cTn id="59" dur="500"/>
                                        <p:tgtEl>
                                          <p:spTgt spid="22"/>
                                        </p:tgtEl>
                                      </p:cBhvr>
                                    </p:animEffect>
                                  </p:childTnLst>
                                </p:cTn>
                              </p:par>
                            </p:childTnLst>
                          </p:cTn>
                        </p:par>
                        <p:par>
                          <p:cTn id="60" fill="hold">
                            <p:stCondLst>
                              <p:cond delay="5500"/>
                            </p:stCondLst>
                            <p:childTnLst>
                              <p:par>
                                <p:cTn id="61" presetID="49" presetClass="entr" presetSubtype="0"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 calcmode="lin" valueType="num">
                                      <p:cBhvr>
                                        <p:cTn id="65" dur="500" fill="hold"/>
                                        <p:tgtEl>
                                          <p:spTgt spid="24"/>
                                        </p:tgtEl>
                                        <p:attrNameLst>
                                          <p:attrName>style.rotation</p:attrName>
                                        </p:attrNameLst>
                                      </p:cBhvr>
                                      <p:tavLst>
                                        <p:tav tm="0">
                                          <p:val>
                                            <p:fltVal val="360"/>
                                          </p:val>
                                        </p:tav>
                                        <p:tav tm="100000">
                                          <p:val>
                                            <p:fltVal val="0"/>
                                          </p:val>
                                        </p:tav>
                                      </p:tavLst>
                                    </p:anim>
                                    <p:animEffect transition="in" filter="fade">
                                      <p:cBhvr>
                                        <p:cTn id="66" dur="500"/>
                                        <p:tgtEl>
                                          <p:spTgt spid="24"/>
                                        </p:tgtEl>
                                      </p:cBhvr>
                                    </p:animEffect>
                                  </p:childTnLst>
                                </p:cTn>
                              </p:par>
                              <p:par>
                                <p:cTn id="67" presetID="2" presetClass="entr" presetSubtype="2" decel="100000" fill="hold" grpId="0" nodeType="withEffect">
                                  <p:stCondLst>
                                    <p:cond delay="500"/>
                                  </p:stCondLst>
                                  <p:childTnLst>
                                    <p:set>
                                      <p:cBhvr>
                                        <p:cTn id="68" dur="1" fill="hold">
                                          <p:stCondLst>
                                            <p:cond delay="0"/>
                                          </p:stCondLst>
                                        </p:cTn>
                                        <p:tgtEl>
                                          <p:spTgt spid="26">
                                            <p:txEl>
                                              <p:pRg st="0" end="0"/>
                                            </p:txEl>
                                          </p:spTgt>
                                        </p:tgtEl>
                                        <p:attrNameLst>
                                          <p:attrName>style.visibility</p:attrName>
                                        </p:attrNameLst>
                                      </p:cBhvr>
                                      <p:to>
                                        <p:strVal val="visible"/>
                                      </p:to>
                                    </p:set>
                                    <p:anim calcmode="lin" valueType="num">
                                      <p:cBhvr additive="base">
                                        <p:cTn id="69" dur="10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70" dur="1000" fill="hold"/>
                                        <p:tgtEl>
                                          <p:spTgt spid="26">
                                            <p:txEl>
                                              <p:pRg st="0" end="0"/>
                                            </p:txEl>
                                          </p:spTgt>
                                        </p:tgtEl>
                                        <p:attrNameLst>
                                          <p:attrName>ppt_y</p:attrName>
                                        </p:attrNameLst>
                                      </p:cBhvr>
                                      <p:tavLst>
                                        <p:tav tm="0">
                                          <p:val>
                                            <p:strVal val="#ppt_y"/>
                                          </p:val>
                                        </p:tav>
                                        <p:tav tm="100000">
                                          <p:val>
                                            <p:strVal val="#ppt_y"/>
                                          </p:val>
                                        </p:tav>
                                      </p:tavLst>
                                    </p:anim>
                                  </p:childTnLst>
                                </p:cTn>
                              </p:par>
                              <p:par>
                                <p:cTn id="71" presetID="10" presetClass="entr" presetSubtype="0" fill="hold" grpId="1" nodeType="withEffect">
                                  <p:stCondLst>
                                    <p:cond delay="1000"/>
                                  </p:stCondLst>
                                  <p:childTnLst>
                                    <p:set>
                                      <p:cBhvr>
                                        <p:cTn id="72" dur="1" fill="hold">
                                          <p:stCondLst>
                                            <p:cond delay="0"/>
                                          </p:stCondLst>
                                        </p:cTn>
                                        <p:tgtEl>
                                          <p:spTgt spid="26">
                                            <p:txEl>
                                              <p:pRg st="0" end="0"/>
                                            </p:txEl>
                                          </p:spTgt>
                                        </p:tgtEl>
                                        <p:attrNameLst>
                                          <p:attrName>style.visibility</p:attrName>
                                        </p:attrNameLst>
                                      </p:cBhvr>
                                      <p:to>
                                        <p:strVal val="visible"/>
                                      </p:to>
                                    </p:set>
                                    <p:animEffect transition="in" filter="fade">
                                      <p:cBhvr>
                                        <p:cTn id="73" dur="500"/>
                                        <p:tgtEl>
                                          <p:spTgt spid="26">
                                            <p:txEl>
                                              <p:pRg st="0" end="0"/>
                                            </p:txEl>
                                          </p:spTgt>
                                        </p:tgtEl>
                                      </p:cBhvr>
                                    </p:animEffect>
                                  </p:childTnLst>
                                </p:cTn>
                              </p:par>
                              <p:par>
                                <p:cTn id="74" presetID="1" presetClass="exit" presetSubtype="0" fill="hold" grpId="2" nodeType="withEffect">
                                  <p:stCondLst>
                                    <p:cond delay="500"/>
                                  </p:stCondLst>
                                  <p:childTnLst>
                                    <p:set>
                                      <p:cBhvr>
                                        <p:cTn id="75" dur="1" fill="hold">
                                          <p:stCondLst>
                                            <p:cond delay="0"/>
                                          </p:stCondLst>
                                        </p:cTn>
                                        <p:tgtEl>
                                          <p:spTgt spid="26">
                                            <p:txEl>
                                              <p:pRg st="0" end="0"/>
                                            </p:txEl>
                                          </p:spTgt>
                                        </p:tgtEl>
                                        <p:attrNameLst>
                                          <p:attrName>style.visibility</p:attrName>
                                        </p:attrNameLst>
                                      </p:cBhvr>
                                      <p:to>
                                        <p:strVal val="hidden"/>
                                      </p:to>
                                    </p:set>
                                  </p:childTnLst>
                                </p:cTn>
                              </p:par>
                            </p:childTnLst>
                          </p:cTn>
                        </p:par>
                        <p:par>
                          <p:cTn id="76" fill="hold">
                            <p:stCondLst>
                              <p:cond delay="7000"/>
                            </p:stCondLst>
                            <p:childTnLst>
                              <p:par>
                                <p:cTn id="77" presetID="22" presetClass="entr" presetSubtype="8"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wipe(left)">
                                      <p:cBhvr>
                                        <p:cTn id="79" dur="500"/>
                                        <p:tgtEl>
                                          <p:spTgt spid="25"/>
                                        </p:tgtEl>
                                      </p:cBhvr>
                                    </p:animEffect>
                                  </p:childTnLst>
                                </p:cTn>
                              </p:par>
                            </p:childTnLst>
                          </p:cTn>
                        </p:par>
                        <p:par>
                          <p:cTn id="80" fill="hold">
                            <p:stCondLst>
                              <p:cond delay="7500"/>
                            </p:stCondLst>
                            <p:childTnLst>
                              <p:par>
                                <p:cTn id="81" presetID="10" presetClass="entr" presetSubtype="0" fill="hold" grpId="0" nodeType="afterEffect">
                                  <p:stCondLst>
                                    <p:cond delay="250"/>
                                  </p:stCondLst>
                                  <p:childTnLst>
                                    <p:set>
                                      <p:cBhvr>
                                        <p:cTn id="82" dur="1" fill="hold">
                                          <p:stCondLst>
                                            <p:cond delay="0"/>
                                          </p:stCondLst>
                                        </p:cTn>
                                        <p:tgtEl>
                                          <p:spTgt spid="13"/>
                                        </p:tgtEl>
                                        <p:attrNameLst>
                                          <p:attrName>style.visibility</p:attrName>
                                        </p:attrNameLst>
                                      </p:cBhvr>
                                      <p:to>
                                        <p:strVal val="visible"/>
                                      </p:to>
                                    </p:set>
                                    <p:animEffect transition="in" filter="fade">
                                      <p:cBhvr>
                                        <p:cTn id="8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P spid="10" grpId="0">
        <p:tmplLst>
          <p:tmpl>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4" grpId="0" build="p">
        <p:tmplLst>
          <p:tmpl lvl="1">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75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25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21" grpId="0"/>
      <p:bldP spid="22" grpId="0">
        <p:tmplLst>
          <p:tmpl>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3" grpId="0" build="p">
        <p:tmplLst>
          <p:tmpl lvl="1">
            <p:tnLst>
              <p:par>
                <p:cTn presetID="2" presetClass="entr" presetSubtype="2" decel="100000" fill="hold" nodeType="withEffect">
                  <p:stCondLst>
                    <p:cond delay="50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1+#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3" grpId="1" build="p">
        <p:tmplLst>
          <p:tmpl lvl="1">
            <p:tnLst>
              <p:par>
                <p:cTn presetID="10" presetClass="entr" presetSubtype="0" fill="hold" nodeType="withEffect">
                  <p:stCondLst>
                    <p:cond delay="100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3" grpId="2" build="p">
        <p:tmplLst>
          <p:tmpl lvl="1">
            <p:tnLst>
              <p:par>
                <p:cTn presetID="1" presetClass="exit" presetSubtype="0" fill="hold" nodeType="withEffect">
                  <p:stCondLst>
                    <p:cond delay="500"/>
                  </p:stCondLst>
                  <p:childTnLst>
                    <p:set>
                      <p:cBhvr>
                        <p:cTn dur="1" fill="hold">
                          <p:stCondLst>
                            <p:cond delay="0"/>
                          </p:stCondLst>
                        </p:cTn>
                        <p:tgtEl>
                          <p:spTgt spid="23"/>
                        </p:tgtEl>
                        <p:attrNameLst>
                          <p:attrName>style.visibility</p:attrName>
                        </p:attrNameLst>
                      </p:cBhvr>
                      <p:to>
                        <p:strVal val="hidden"/>
                      </p:to>
                    </p:set>
                  </p:childTnLst>
                </p:cTn>
              </p:par>
            </p:tnLst>
          </p:tmpl>
        </p:tmplLst>
      </p:bldP>
      <p:bldP spid="24" grpId="0"/>
      <p:bldP spid="25" grpId="0">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6" grpId="0" build="p">
        <p:tmplLst>
          <p:tmpl lvl="1">
            <p:tnLst>
              <p:par>
                <p:cTn presetID="2" presetClass="entr" presetSubtype="2" decel="100000" fill="hold" nodeType="withEffect">
                  <p:stCondLst>
                    <p:cond delay="5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1000" fill="hold"/>
                        <p:tgtEl>
                          <p:spTgt spid="26"/>
                        </p:tgtEl>
                        <p:attrNameLst>
                          <p:attrName>ppt_x</p:attrName>
                        </p:attrNameLst>
                      </p:cBhvr>
                      <p:tavLst>
                        <p:tav tm="0">
                          <p:val>
                            <p:strVal val="1+#ppt_w/2"/>
                          </p:val>
                        </p:tav>
                        <p:tav tm="100000">
                          <p:val>
                            <p:strVal val="#ppt_x"/>
                          </p:val>
                        </p:tav>
                      </p:tavLst>
                    </p:anim>
                    <p:anim calcmode="lin" valueType="num">
                      <p:cBhvr additive="base">
                        <p:cTn dur="1000" fill="hold"/>
                        <p:tgtEl>
                          <p:spTgt spid="26"/>
                        </p:tgtEl>
                        <p:attrNameLst>
                          <p:attrName>ppt_y</p:attrName>
                        </p:attrNameLst>
                      </p:cBhvr>
                      <p:tavLst>
                        <p:tav tm="0">
                          <p:val>
                            <p:strVal val="#ppt_y"/>
                          </p:val>
                        </p:tav>
                        <p:tav tm="100000">
                          <p:val>
                            <p:strVal val="#ppt_y"/>
                          </p:val>
                        </p:tav>
                      </p:tavLst>
                    </p:anim>
                  </p:childTnLst>
                </p:cTn>
              </p:par>
            </p:tnLst>
          </p:tmpl>
        </p:tmplLst>
      </p:bldP>
      <p:bldP spid="26" grpId="1" build="p">
        <p:tmplLst>
          <p:tmpl lvl="1">
            <p:tnLst>
              <p:par>
                <p:cTn presetID="10" presetClass="entr" presetSubtype="0" fill="hold" nodeType="withEffect">
                  <p:stCondLst>
                    <p:cond delay="10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6" grpId="2" build="p">
        <p:tmplLst>
          <p:tmpl lvl="1">
            <p:tnLst>
              <p:par>
                <p:cTn presetID="1" presetClass="exit" presetSubtype="0" fill="hold" nodeType="withEffect">
                  <p:stCondLst>
                    <p:cond delay="500"/>
                  </p:stCondLst>
                  <p:childTnLst>
                    <p:set>
                      <p:cBhvr>
                        <p:cTn dur="1" fill="hold">
                          <p:stCondLst>
                            <p:cond delay="0"/>
                          </p:stCondLst>
                        </p:cTn>
                        <p:tgtEl>
                          <p:spTgt spid="26"/>
                        </p:tgtEl>
                        <p:attrNameLst>
                          <p:attrName>style.visibility</p:attrName>
                        </p:attrNameLst>
                      </p:cBhvr>
                      <p:to>
                        <p:strVal val="hidden"/>
                      </p:to>
                    </p:set>
                  </p:childTnLst>
                </p:cTn>
              </p:par>
            </p:tnLst>
          </p:tmpl>
        </p:tmplLst>
      </p:bldP>
    </p:bldLst>
  </p:timing>
</p:sldLayout>
</file>

<file path=ppt/slideLayouts/slideLayout131.xml><?xml version="1.0" encoding="utf-8"?>
<p:sldLayout xmlns:a="http://schemas.openxmlformats.org/drawingml/2006/main" xmlns:r="http://schemas.openxmlformats.org/officeDocument/2006/relationships" xmlns:p="http://schemas.openxmlformats.org/presentationml/2006/main" preserve="1" userDrawn="1">
  <p:cSld name="Desktop Image">
    <p:spTree>
      <p:nvGrpSpPr>
        <p:cNvPr id="1" name=""/>
        <p:cNvGrpSpPr/>
        <p:nvPr/>
      </p:nvGrpSpPr>
      <p:grpSpPr>
        <a:xfrm>
          <a:off x="0" y="0"/>
          <a:ext cx="0" cy="0"/>
          <a:chOff x="0" y="0"/>
          <a:chExt cx="0" cy="0"/>
        </a:xfrm>
      </p:grpSpPr>
      <p:sp>
        <p:nvSpPr>
          <p:cNvPr id="7" name="正方形/長方形 6"/>
          <p:cNvSpPr/>
          <p:nvPr userDrawn="1"/>
        </p:nvSpPr>
        <p:spPr>
          <a:xfrm>
            <a:off x="-14509" y="3420757"/>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54084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5218212" y="1239745"/>
            <a:ext cx="3495215" cy="2110899"/>
          </a:xfrm>
          <a:prstGeom prst="rect">
            <a:avLst/>
          </a:prstGeom>
          <a:noFill/>
        </p:spPr>
        <p:txBody>
          <a:bodyPr lIns="51189" tIns="25595" rIns="51189" bIns="25595" anchor="b">
            <a:noAutofit/>
          </a:bodyPr>
          <a:lstStyle>
            <a:lvl1pPr algn="l">
              <a:lnSpc>
                <a:spcPts val="3359"/>
              </a:lnSpc>
              <a:spcBef>
                <a:spcPts val="0"/>
              </a:spcBef>
              <a:defRPr sz="3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5224958" y="3625854"/>
            <a:ext cx="3484295" cy="2621993"/>
          </a:xfrm>
          <a:prstGeom prst="rect">
            <a:avLst/>
          </a:prstGeom>
        </p:spPr>
        <p:txBody>
          <a:bodyPr lIns="51189" tIns="25595" rIns="51189" bIns="25595" anchor="t">
            <a:normAutofit/>
          </a:bodyPr>
          <a:lstStyle>
            <a:lvl1pPr marL="0" indent="0" algn="l">
              <a:lnSpc>
                <a:spcPct val="130000"/>
              </a:lnSpc>
              <a:buFontTx/>
              <a:buNone/>
              <a:defRPr sz="1100" baseline="0">
                <a:solidFill>
                  <a:schemeClr val="bg1"/>
                </a:solidFill>
              </a:defRPr>
            </a:lvl1pPr>
          </a:lstStyle>
          <a:p>
            <a:pPr lvl="0"/>
            <a:r>
              <a:rPr kumimoji="1" lang="en-US" altLang="ja-JP" dirty="0"/>
              <a:t>Text Here</a:t>
            </a:r>
            <a:endParaRPr kumimoji="1" lang="ja-JP" altLang="en-US" dirty="0"/>
          </a:p>
        </p:txBody>
      </p:sp>
      <p:pic>
        <p:nvPicPr>
          <p:cNvPr id="5" name="図 4"/>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38813" y="1181687"/>
            <a:ext cx="4495133" cy="4856107"/>
          </a:xfrm>
          <a:prstGeom prst="rect">
            <a:avLst/>
          </a:prstGeom>
          <a:effectLst>
            <a:outerShdw blurRad="177800" dist="127000" dir="2700000" algn="tl" rotWithShape="0">
              <a:prstClr val="black">
                <a:alpha val="40000"/>
              </a:prstClr>
            </a:outerShdw>
          </a:effectLst>
        </p:spPr>
      </p:pic>
      <p:sp>
        <p:nvSpPr>
          <p:cNvPr id="10" name="図プレースホルダー 9"/>
          <p:cNvSpPr>
            <a:spLocks noGrp="1"/>
          </p:cNvSpPr>
          <p:nvPr>
            <p:ph type="pic" sz="quarter" idx="17" hasCustomPrompt="1"/>
          </p:nvPr>
        </p:nvSpPr>
        <p:spPr>
          <a:xfrm>
            <a:off x="715264" y="1397396"/>
            <a:ext cx="4151312" cy="3038621"/>
          </a:xfrm>
          <a:prstGeom prst="rect">
            <a:avLst/>
          </a:prstGeom>
          <a:effectLst>
            <a:innerShdw blurRad="114300">
              <a:prstClr val="black"/>
            </a:innerShdw>
          </a:effectLst>
        </p:spPr>
        <p:txBody>
          <a:bodyPr lIns="51189" tIns="25595" rIns="51189" bIns="25595"/>
          <a:lstStyle>
            <a:lvl1pPr>
              <a:defRPr sz="1100">
                <a:solidFill>
                  <a:schemeClr val="bg1"/>
                </a:solidFill>
              </a:defRPr>
            </a:lvl1pPr>
          </a:lstStyle>
          <a:p>
            <a:r>
              <a:rPr kumimoji="1" lang="en-US" altLang="ja-JP"/>
              <a:t>Add an image</a:t>
            </a:r>
            <a:endParaRPr kumimoji="1" lang="ja-JP" altLang="en-US"/>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1006541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par>
                                <p:cTn id="17" presetID="22" presetClass="entr" presetSubtype="2" fill="hold" nodeType="withEffect">
                                  <p:stCondLst>
                                    <p:cond delay="250"/>
                                  </p:stCondLst>
                                  <p:childTnLst>
                                    <p:set>
                                      <p:cBhvr>
                                        <p:cTn id="18" dur="1" fill="hold">
                                          <p:stCondLst>
                                            <p:cond delay="0"/>
                                          </p:stCondLst>
                                        </p:cTn>
                                        <p:tgtEl>
                                          <p:spTgt spid="8"/>
                                        </p:tgtEl>
                                        <p:attrNameLst>
                                          <p:attrName>style.visibility</p:attrName>
                                        </p:attrNameLst>
                                      </p:cBhvr>
                                      <p:to>
                                        <p:strVal val="visible"/>
                                      </p:to>
                                    </p:set>
                                    <p:animEffect transition="in" filter="wipe(right)">
                                      <p:cBhvr>
                                        <p:cTn id="19" dur="500"/>
                                        <p:tgtEl>
                                          <p:spTgt spid="8"/>
                                        </p:tgtEl>
                                      </p:cBhvr>
                                    </p:animEffect>
                                  </p:childTnLst>
                                </p:cTn>
                              </p:par>
                            </p:childTnLst>
                          </p:cTn>
                        </p:par>
                        <p:par>
                          <p:cTn id="20" fill="hold">
                            <p:stCondLst>
                              <p:cond delay="1250"/>
                            </p:stCondLst>
                            <p:childTnLst>
                              <p:par>
                                <p:cTn id="21" presetID="14" presetClass="entr" presetSubtype="1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randombar(horizontal)">
                                      <p:cBhvr>
                                        <p:cTn id="23" dur="500"/>
                                        <p:tgtEl>
                                          <p:spTgt spid="5"/>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randombar(horizontal)">
                                      <p:cBhvr>
                                        <p:cTn id="26" dur="500"/>
                                        <p:tgtEl>
                                          <p:spTgt spid="10"/>
                                        </p:tgtEl>
                                      </p:cBhvr>
                                    </p:animEffect>
                                  </p:childTnLst>
                                </p:cTn>
                              </p:par>
                              <p:par>
                                <p:cTn id="27" presetID="2" presetClass="entr" presetSubtype="3" decel="100000" fill="hold" grpId="0" nodeType="withEffect">
                                  <p:stCondLst>
                                    <p:cond delay="750"/>
                                  </p:stCondLst>
                                  <p:iterate type="wd">
                                    <p:tmPct val="10000"/>
                                  </p:iterate>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750" fill="hold"/>
                                        <p:tgtEl>
                                          <p:spTgt spid="11"/>
                                        </p:tgtEl>
                                        <p:attrNameLst>
                                          <p:attrName>ppt_x</p:attrName>
                                        </p:attrNameLst>
                                      </p:cBhvr>
                                      <p:tavLst>
                                        <p:tav tm="0">
                                          <p:val>
                                            <p:strVal val="1+#ppt_w/2"/>
                                          </p:val>
                                        </p:tav>
                                        <p:tav tm="100000">
                                          <p:val>
                                            <p:strVal val="#ppt_x"/>
                                          </p:val>
                                        </p:tav>
                                      </p:tavLst>
                                    </p:anim>
                                    <p:anim calcmode="lin" valueType="num">
                                      <p:cBhvr additive="base">
                                        <p:cTn id="30" dur="750" fill="hold"/>
                                        <p:tgtEl>
                                          <p:spTgt spid="11"/>
                                        </p:tgtEl>
                                        <p:attrNameLst>
                                          <p:attrName>ppt_y</p:attrName>
                                        </p:attrNameLst>
                                      </p:cBhvr>
                                      <p:tavLst>
                                        <p:tav tm="0">
                                          <p:val>
                                            <p:strVal val="0-#ppt_h/2"/>
                                          </p:val>
                                        </p:tav>
                                        <p:tav tm="100000">
                                          <p:val>
                                            <p:strVal val="#ppt_y"/>
                                          </p:val>
                                        </p:tav>
                                      </p:tavLst>
                                    </p:anim>
                                  </p:childTnLst>
                                </p:cTn>
                              </p:par>
                            </p:childTnLst>
                          </p:cTn>
                        </p:par>
                        <p:par>
                          <p:cTn id="31" fill="hold">
                            <p:stCondLst>
                              <p:cond delay="2825"/>
                            </p:stCondLst>
                            <p:childTnLst>
                              <p:par>
                                <p:cTn id="32" presetID="10" presetClass="entr" presetSubtype="0" fill="hold" grpId="0" nodeType="afterEffect">
                                  <p:stCondLst>
                                    <p:cond delay="25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0" grpId="0"/>
      <p:bldP spid="17" grpId="0"/>
    </p:bldLst>
  </p:timing>
</p:sldLayout>
</file>

<file path=ppt/slideLayouts/slideLayout132.xml><?xml version="1.0" encoding="utf-8"?>
<p:sldLayout xmlns:a="http://schemas.openxmlformats.org/drawingml/2006/main" xmlns:r="http://schemas.openxmlformats.org/officeDocument/2006/relationships" xmlns:p="http://schemas.openxmlformats.org/presentationml/2006/main" preserve="1" userDrawn="1">
  <p:cSld name="Mobile and 3 Points">
    <p:spTree>
      <p:nvGrpSpPr>
        <p:cNvPr id="1" name=""/>
        <p:cNvGrpSpPr/>
        <p:nvPr/>
      </p:nvGrpSpPr>
      <p:grpSpPr>
        <a:xfrm>
          <a:off x="0" y="0"/>
          <a:ext cx="0" cy="0"/>
          <a:chOff x="0" y="0"/>
          <a:chExt cx="0" cy="0"/>
        </a:xfrm>
      </p:grpSpPr>
      <p:sp>
        <p:nvSpPr>
          <p:cNvPr id="44" name="正方形/長方形 43"/>
          <p:cNvSpPr/>
          <p:nvPr userDrawn="1"/>
        </p:nvSpPr>
        <p:spPr>
          <a:xfrm>
            <a:off x="-14512" y="-19352"/>
            <a:ext cx="2169880"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9" name="グループ化 8"/>
          <p:cNvGrpSpPr/>
          <p:nvPr userDrawn="1"/>
        </p:nvGrpSpPr>
        <p:grpSpPr>
          <a:xfrm>
            <a:off x="8387761" y="226118"/>
            <a:ext cx="575232" cy="767111"/>
            <a:chOff x="7418859" y="2569953"/>
            <a:chExt cx="934639" cy="934639"/>
          </a:xfrm>
        </p:grpSpPr>
        <p:sp>
          <p:nvSpPr>
            <p:cNvPr id="10" name="涙形 9"/>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涙形 10"/>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3" name="二等辺三角形 10"/>
          <p:cNvSpPr/>
          <p:nvPr userDrawn="1"/>
        </p:nvSpPr>
        <p:spPr>
          <a:xfrm rot="5400000">
            <a:off x="4824810" y="-372312"/>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14" name="グループ化 13"/>
          <p:cNvGrpSpPr/>
          <p:nvPr userDrawn="1"/>
        </p:nvGrpSpPr>
        <p:grpSpPr>
          <a:xfrm>
            <a:off x="3239886" y="1348944"/>
            <a:ext cx="3727089" cy="442384"/>
            <a:chOff x="212789" y="3126253"/>
            <a:chExt cx="7455472" cy="663576"/>
          </a:xfrm>
        </p:grpSpPr>
        <p:cxnSp>
          <p:nvCxnSpPr>
            <p:cNvPr id="15" name="直線コネクタ 14"/>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8" name="直線コネクタ 1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0" name="テキスト プレースホルダー 5"/>
          <p:cNvSpPr>
            <a:spLocks noGrp="1"/>
          </p:cNvSpPr>
          <p:nvPr>
            <p:ph type="body" sz="quarter" idx="15" hasCustomPrompt="1"/>
          </p:nvPr>
        </p:nvSpPr>
        <p:spPr>
          <a:xfrm>
            <a:off x="3303179" y="1348949"/>
            <a:ext cx="3490471" cy="431795"/>
          </a:xfrm>
          <a:prstGeom prst="rect">
            <a:avLst/>
          </a:prstGeom>
        </p:spPr>
        <p:txBody>
          <a:bodyPr lIns="51189" tIns="25595" rIns="51189" bIns="25595"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テキスト プレースホルダー 5"/>
          <p:cNvSpPr>
            <a:spLocks noGrp="1"/>
          </p:cNvSpPr>
          <p:nvPr>
            <p:ph type="body" sz="quarter" idx="18" hasCustomPrompt="1"/>
          </p:nvPr>
        </p:nvSpPr>
        <p:spPr>
          <a:xfrm>
            <a:off x="3298220" y="1875397"/>
            <a:ext cx="5075477" cy="807185"/>
          </a:xfrm>
          <a:prstGeom prst="rect">
            <a:avLst/>
          </a:prstGeom>
        </p:spPr>
        <p:txBody>
          <a:bodyPr lIns="51189" tIns="25595" rIns="51189" bIns="25595"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8" name="二等辺三角形 10"/>
          <p:cNvSpPr/>
          <p:nvPr userDrawn="1"/>
        </p:nvSpPr>
        <p:spPr>
          <a:xfrm rot="5400000">
            <a:off x="4824812" y="1302845"/>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29" name="グループ化 28"/>
          <p:cNvGrpSpPr/>
          <p:nvPr userDrawn="1"/>
        </p:nvGrpSpPr>
        <p:grpSpPr>
          <a:xfrm>
            <a:off x="3239886" y="3024099"/>
            <a:ext cx="3727089" cy="442384"/>
            <a:chOff x="212789" y="3126253"/>
            <a:chExt cx="7455472" cy="663576"/>
          </a:xfrm>
        </p:grpSpPr>
        <p:cxnSp>
          <p:nvCxnSpPr>
            <p:cNvPr id="30" name="直線コネクタ 29"/>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4" name="テキスト プレースホルダー 5"/>
          <p:cNvSpPr>
            <a:spLocks noGrp="1"/>
          </p:cNvSpPr>
          <p:nvPr>
            <p:ph type="body" sz="quarter" idx="19" hasCustomPrompt="1"/>
          </p:nvPr>
        </p:nvSpPr>
        <p:spPr>
          <a:xfrm>
            <a:off x="3303179" y="3024101"/>
            <a:ext cx="3490471" cy="431795"/>
          </a:xfrm>
          <a:prstGeom prst="rect">
            <a:avLst/>
          </a:prstGeom>
        </p:spPr>
        <p:txBody>
          <a:bodyPr lIns="51189" tIns="25595" rIns="51189" bIns="25595"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0" hasCustomPrompt="1"/>
          </p:nvPr>
        </p:nvSpPr>
        <p:spPr>
          <a:xfrm>
            <a:off x="3298220" y="3550550"/>
            <a:ext cx="5075477" cy="807185"/>
          </a:xfrm>
          <a:prstGeom prst="rect">
            <a:avLst/>
          </a:prstGeom>
        </p:spPr>
        <p:txBody>
          <a:bodyPr lIns="51189" tIns="25595" rIns="51189" bIns="25595"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36" name="二等辺三角形 10"/>
          <p:cNvSpPr/>
          <p:nvPr userDrawn="1"/>
        </p:nvSpPr>
        <p:spPr>
          <a:xfrm rot="5400000">
            <a:off x="4824812" y="2986048"/>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37" name="グループ化 36"/>
          <p:cNvGrpSpPr/>
          <p:nvPr userDrawn="1"/>
        </p:nvGrpSpPr>
        <p:grpSpPr>
          <a:xfrm>
            <a:off x="3239886" y="4707303"/>
            <a:ext cx="3727089" cy="442384"/>
            <a:chOff x="212789" y="3126253"/>
            <a:chExt cx="7455472" cy="663576"/>
          </a:xfrm>
        </p:grpSpPr>
        <p:cxnSp>
          <p:nvCxnSpPr>
            <p:cNvPr id="38" name="直線コネクタ 37"/>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42" name="テキスト プレースホルダー 5"/>
          <p:cNvSpPr>
            <a:spLocks noGrp="1"/>
          </p:cNvSpPr>
          <p:nvPr>
            <p:ph type="body" sz="quarter" idx="21" hasCustomPrompt="1"/>
          </p:nvPr>
        </p:nvSpPr>
        <p:spPr>
          <a:xfrm>
            <a:off x="3303179" y="4707309"/>
            <a:ext cx="3490471" cy="431795"/>
          </a:xfrm>
          <a:prstGeom prst="rect">
            <a:avLst/>
          </a:prstGeom>
        </p:spPr>
        <p:txBody>
          <a:bodyPr lIns="51189" tIns="25595" rIns="51189" bIns="25595"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2" hasCustomPrompt="1"/>
          </p:nvPr>
        </p:nvSpPr>
        <p:spPr>
          <a:xfrm>
            <a:off x="3298220" y="5233754"/>
            <a:ext cx="5075477" cy="807185"/>
          </a:xfrm>
          <a:prstGeom prst="rect">
            <a:avLst/>
          </a:prstGeom>
        </p:spPr>
        <p:txBody>
          <a:bodyPr lIns="51189" tIns="25595" rIns="51189" bIns="25595"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cxnSp>
        <p:nvCxnSpPr>
          <p:cNvPr id="45" name="直線コネクタ 44"/>
          <p:cNvCxnSpPr/>
          <p:nvPr userDrawn="1"/>
        </p:nvCxnSpPr>
        <p:spPr>
          <a:xfrm>
            <a:off x="2075183" y="0"/>
            <a:ext cx="0" cy="6892648"/>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19357" y="577576"/>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265735" y="1309467"/>
            <a:ext cx="1779279" cy="4219575"/>
          </a:xfrm>
          <a:prstGeom prst="rect">
            <a:avLst/>
          </a:prstGeom>
          <a:effectLst>
            <a:innerShdw blurRad="114300">
              <a:prstClr val="black"/>
            </a:innerShdw>
          </a:effectLst>
        </p:spPr>
        <p:txBody>
          <a:bodyPr lIns="51189" tIns="25595" rIns="51189" bIns="25595"/>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423101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down)">
                                      <p:cBhvr>
                                        <p:cTn id="16" dur="500"/>
                                        <p:tgtEl>
                                          <p:spTgt spid="44"/>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up)">
                                      <p:cBhvr>
                                        <p:cTn id="20" dur="500"/>
                                        <p:tgtEl>
                                          <p:spTgt spid="45"/>
                                        </p:tgtEl>
                                      </p:cBhvr>
                                    </p:animEffect>
                                  </p:childTnLst>
                                </p:cTn>
                              </p:par>
                            </p:childTnLst>
                          </p:cTn>
                        </p:par>
                        <p:par>
                          <p:cTn id="21" fill="hold">
                            <p:stCondLst>
                              <p:cond delay="1500"/>
                            </p:stCondLst>
                            <p:childTnLst>
                              <p:par>
                                <p:cTn id="22" presetID="2" presetClass="entr" presetSubtype="1" decel="10000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1000" fill="hold"/>
                                        <p:tgtEl>
                                          <p:spTgt spid="3"/>
                                        </p:tgtEl>
                                        <p:attrNameLst>
                                          <p:attrName>ppt_x</p:attrName>
                                        </p:attrNameLst>
                                      </p:cBhvr>
                                      <p:tavLst>
                                        <p:tav tm="0">
                                          <p:val>
                                            <p:strVal val="#ppt_x"/>
                                          </p:val>
                                        </p:tav>
                                        <p:tav tm="100000">
                                          <p:val>
                                            <p:strVal val="#ppt_x"/>
                                          </p:val>
                                        </p:tav>
                                      </p:tavLst>
                                    </p:anim>
                                    <p:anim calcmode="lin" valueType="num">
                                      <p:cBhvr additive="base">
                                        <p:cTn id="25" dur="1000" fill="hold"/>
                                        <p:tgtEl>
                                          <p:spTgt spid="3"/>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left)">
                                      <p:cBhvr>
                                        <p:cTn id="33" dur="500"/>
                                        <p:tgtEl>
                                          <p:spTgt spid="13"/>
                                        </p:tgtEl>
                                      </p:cBhvr>
                                    </p:animEffect>
                                  </p:childTnLst>
                                </p:cTn>
                              </p:par>
                              <p:par>
                                <p:cTn id="34" presetID="22" presetClass="entr" presetSubtype="8" fill="hold" nodeType="withEffect">
                                  <p:stCondLst>
                                    <p:cond delay="500"/>
                                  </p:stCondLst>
                                  <p:childTnLst>
                                    <p:set>
                                      <p:cBhvr>
                                        <p:cTn id="35" dur="1" fill="hold">
                                          <p:stCondLst>
                                            <p:cond delay="0"/>
                                          </p:stCondLst>
                                        </p:cTn>
                                        <p:tgtEl>
                                          <p:spTgt spid="14"/>
                                        </p:tgtEl>
                                        <p:attrNameLst>
                                          <p:attrName>style.visibility</p:attrName>
                                        </p:attrNameLst>
                                      </p:cBhvr>
                                      <p:to>
                                        <p:strVal val="visible"/>
                                      </p:to>
                                    </p:set>
                                    <p:animEffect transition="in" filter="wipe(left)">
                                      <p:cBhvr>
                                        <p:cTn id="36" dur="500"/>
                                        <p:tgtEl>
                                          <p:spTgt spid="14"/>
                                        </p:tgtEl>
                                      </p:cBhvr>
                                    </p:animEffect>
                                  </p:childTnLst>
                                </p:cTn>
                              </p:par>
                              <p:par>
                                <p:cTn id="37" presetID="2" presetClass="entr" presetSubtype="2" decel="100000" fill="hold" grpId="0" nodeType="withEffect">
                                  <p:stCondLst>
                                    <p:cond delay="50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10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0">
                                            <p:txEl>
                                              <p:pRg st="0" end="0"/>
                                            </p:txEl>
                                          </p:spTgt>
                                        </p:tgtEl>
                                        <p:attrNameLst>
                                          <p:attrName>ppt_y</p:attrName>
                                        </p:attrNameLst>
                                      </p:cBhvr>
                                      <p:tavLst>
                                        <p:tav tm="0">
                                          <p:val>
                                            <p:strVal val="#ppt_y"/>
                                          </p:val>
                                        </p:tav>
                                        <p:tav tm="100000">
                                          <p:val>
                                            <p:strVal val="#ppt_y"/>
                                          </p:val>
                                        </p:tav>
                                      </p:tavLst>
                                    </p:anim>
                                  </p:childTnLst>
                                </p:cTn>
                              </p:par>
                              <p:par>
                                <p:cTn id="41" presetID="10" presetClass="entr" presetSubtype="0" fill="hold" grpId="1" nodeType="withEffect">
                                  <p:stCondLst>
                                    <p:cond delay="100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childTnLst>
                                </p:cTn>
                              </p:par>
                              <p:par>
                                <p:cTn id="44" presetID="1" presetClass="exit" presetSubtype="0" fill="hold" grpId="2" nodeType="withEffect">
                                  <p:stCondLst>
                                    <p:cond delay="500"/>
                                  </p:stCondLst>
                                  <p:childTnLst>
                                    <p:set>
                                      <p:cBhvr>
                                        <p:cTn id="45" dur="1" fill="hold">
                                          <p:stCondLst>
                                            <p:cond delay="0"/>
                                          </p:stCondLst>
                                        </p:cTn>
                                        <p:tgtEl>
                                          <p:spTgt spid="20">
                                            <p:txEl>
                                              <p:pRg st="0" end="0"/>
                                            </p:txEl>
                                          </p:spTgt>
                                        </p:tgtEl>
                                        <p:attrNameLst>
                                          <p:attrName>style.visibility</p:attrName>
                                        </p:attrNameLst>
                                      </p:cBhvr>
                                      <p:to>
                                        <p:strVal val="hidden"/>
                                      </p:to>
                                    </p:set>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21">
                                            <p:txEl>
                                              <p:pRg st="0" end="0"/>
                                            </p:txEl>
                                          </p:spTgt>
                                        </p:tgtEl>
                                        <p:attrNameLst>
                                          <p:attrName>style.visibility</p:attrName>
                                        </p:attrNameLst>
                                      </p:cBhvr>
                                      <p:to>
                                        <p:strVal val="visible"/>
                                      </p:to>
                                    </p:set>
                                    <p:animEffect transition="in" filter="wipe(left)">
                                      <p:cBhvr>
                                        <p:cTn id="49" dur="500"/>
                                        <p:tgtEl>
                                          <p:spTgt spid="21">
                                            <p:txEl>
                                              <p:pRg st="0" end="0"/>
                                            </p:txEl>
                                          </p:spTgt>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ipe(left)">
                                      <p:cBhvr>
                                        <p:cTn id="53" dur="500"/>
                                        <p:tgtEl>
                                          <p:spTgt spid="28"/>
                                        </p:tgtEl>
                                      </p:cBhvr>
                                    </p:animEffect>
                                  </p:childTnLst>
                                </p:cTn>
                              </p:par>
                              <p:par>
                                <p:cTn id="54" presetID="22" presetClass="entr" presetSubtype="8" fill="hold" nodeType="withEffect">
                                  <p:stCondLst>
                                    <p:cond delay="500"/>
                                  </p:stCondLst>
                                  <p:childTnLst>
                                    <p:set>
                                      <p:cBhvr>
                                        <p:cTn id="55" dur="1" fill="hold">
                                          <p:stCondLst>
                                            <p:cond delay="0"/>
                                          </p:stCondLst>
                                        </p:cTn>
                                        <p:tgtEl>
                                          <p:spTgt spid="29"/>
                                        </p:tgtEl>
                                        <p:attrNameLst>
                                          <p:attrName>style.visibility</p:attrName>
                                        </p:attrNameLst>
                                      </p:cBhvr>
                                      <p:to>
                                        <p:strVal val="visible"/>
                                      </p:to>
                                    </p:set>
                                    <p:animEffect transition="in" filter="wipe(left)">
                                      <p:cBhvr>
                                        <p:cTn id="56" dur="500"/>
                                        <p:tgtEl>
                                          <p:spTgt spid="29"/>
                                        </p:tgtEl>
                                      </p:cBhvr>
                                    </p:animEffect>
                                  </p:childTnLst>
                                </p:cTn>
                              </p:par>
                              <p:par>
                                <p:cTn id="57" presetID="2" presetClass="entr" presetSubtype="2" decel="100000" fill="hold" grpId="0" nodeType="withEffect">
                                  <p:stCondLst>
                                    <p:cond delay="500"/>
                                  </p:stCondLst>
                                  <p:childTnLst>
                                    <p:set>
                                      <p:cBhvr>
                                        <p:cTn id="58" dur="1" fill="hold">
                                          <p:stCondLst>
                                            <p:cond delay="0"/>
                                          </p:stCondLst>
                                        </p:cTn>
                                        <p:tgtEl>
                                          <p:spTgt spid="34">
                                            <p:txEl>
                                              <p:pRg st="0" end="0"/>
                                            </p:txEl>
                                          </p:spTgt>
                                        </p:tgtEl>
                                        <p:attrNameLst>
                                          <p:attrName>style.visibility</p:attrName>
                                        </p:attrNameLst>
                                      </p:cBhvr>
                                      <p:to>
                                        <p:strVal val="visible"/>
                                      </p:to>
                                    </p:set>
                                    <p:anim calcmode="lin" valueType="num">
                                      <p:cBhvr additive="base">
                                        <p:cTn id="59"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60"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1" presetID="10" presetClass="entr" presetSubtype="0" fill="hold" grpId="1" nodeType="withEffect">
                                  <p:stCondLst>
                                    <p:cond delay="1000"/>
                                  </p:stCondLst>
                                  <p:childTnLst>
                                    <p:set>
                                      <p:cBhvr>
                                        <p:cTn id="62" dur="1" fill="hold">
                                          <p:stCondLst>
                                            <p:cond delay="0"/>
                                          </p:stCondLst>
                                        </p:cTn>
                                        <p:tgtEl>
                                          <p:spTgt spid="34">
                                            <p:txEl>
                                              <p:pRg st="0" end="0"/>
                                            </p:txEl>
                                          </p:spTgt>
                                        </p:tgtEl>
                                        <p:attrNameLst>
                                          <p:attrName>style.visibility</p:attrName>
                                        </p:attrNameLst>
                                      </p:cBhvr>
                                      <p:to>
                                        <p:strVal val="visible"/>
                                      </p:to>
                                    </p:set>
                                    <p:animEffect transition="in" filter="fade">
                                      <p:cBhvr>
                                        <p:cTn id="63" dur="500"/>
                                        <p:tgtEl>
                                          <p:spTgt spid="34">
                                            <p:txEl>
                                              <p:pRg st="0" end="0"/>
                                            </p:txEl>
                                          </p:spTgt>
                                        </p:tgtEl>
                                      </p:cBhvr>
                                    </p:animEffect>
                                  </p:childTnLst>
                                </p:cTn>
                              </p:par>
                              <p:par>
                                <p:cTn id="64" presetID="1" presetClass="exit" presetSubtype="0" fill="hold" grpId="2" nodeType="withEffect">
                                  <p:stCondLst>
                                    <p:cond delay="500"/>
                                  </p:stCondLst>
                                  <p:childTnLst>
                                    <p:set>
                                      <p:cBhvr>
                                        <p:cTn id="65" dur="1" fill="hold">
                                          <p:stCondLst>
                                            <p:cond delay="0"/>
                                          </p:stCondLst>
                                        </p:cTn>
                                        <p:tgtEl>
                                          <p:spTgt spid="34">
                                            <p:txEl>
                                              <p:pRg st="0" end="0"/>
                                            </p:txEl>
                                          </p:spTgt>
                                        </p:tgtEl>
                                        <p:attrNameLst>
                                          <p:attrName>style.visibility</p:attrName>
                                        </p:attrNameLst>
                                      </p:cBhvr>
                                      <p:to>
                                        <p:strVal val="hidden"/>
                                      </p:to>
                                    </p:se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35">
                                            <p:txEl>
                                              <p:pRg st="0" end="0"/>
                                            </p:txEl>
                                          </p:spTgt>
                                        </p:tgtEl>
                                        <p:attrNameLst>
                                          <p:attrName>style.visibility</p:attrName>
                                        </p:attrNameLst>
                                      </p:cBhvr>
                                      <p:to>
                                        <p:strVal val="visible"/>
                                      </p:to>
                                    </p:set>
                                    <p:animEffect transition="in" filter="wipe(left)">
                                      <p:cBhvr>
                                        <p:cTn id="69" dur="500"/>
                                        <p:tgtEl>
                                          <p:spTgt spid="35">
                                            <p:txEl>
                                              <p:pRg st="0" end="0"/>
                                            </p:txEl>
                                          </p:spTgt>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wipe(left)">
                                      <p:cBhvr>
                                        <p:cTn id="73" dur="500"/>
                                        <p:tgtEl>
                                          <p:spTgt spid="36"/>
                                        </p:tgtEl>
                                      </p:cBhvr>
                                    </p:animEffect>
                                  </p:childTnLst>
                                </p:cTn>
                              </p:par>
                              <p:par>
                                <p:cTn id="74" presetID="22" presetClass="entr" presetSubtype="8" fill="hold" nodeType="withEffect">
                                  <p:stCondLst>
                                    <p:cond delay="500"/>
                                  </p:stCondLst>
                                  <p:childTnLst>
                                    <p:set>
                                      <p:cBhvr>
                                        <p:cTn id="75" dur="1" fill="hold">
                                          <p:stCondLst>
                                            <p:cond delay="0"/>
                                          </p:stCondLst>
                                        </p:cTn>
                                        <p:tgtEl>
                                          <p:spTgt spid="37"/>
                                        </p:tgtEl>
                                        <p:attrNameLst>
                                          <p:attrName>style.visibility</p:attrName>
                                        </p:attrNameLst>
                                      </p:cBhvr>
                                      <p:to>
                                        <p:strVal val="visible"/>
                                      </p:to>
                                    </p:set>
                                    <p:animEffect transition="in" filter="wipe(left)">
                                      <p:cBhvr>
                                        <p:cTn id="76" dur="500"/>
                                        <p:tgtEl>
                                          <p:spTgt spid="37"/>
                                        </p:tgtEl>
                                      </p:cBhvr>
                                    </p:animEffect>
                                  </p:childTnLst>
                                </p:cTn>
                              </p:par>
                              <p:par>
                                <p:cTn id="77" presetID="2" presetClass="entr" presetSubtype="2" decel="100000" fill="hold" grpId="0" nodeType="withEffect">
                                  <p:stCondLst>
                                    <p:cond delay="50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10" presetClass="entr" presetSubtype="0" fill="hold" grpId="1" nodeType="withEffect">
                                  <p:stCondLst>
                                    <p:cond delay="1000"/>
                                  </p:stCondLst>
                                  <p:childTnLst>
                                    <p:set>
                                      <p:cBhvr>
                                        <p:cTn id="82" dur="1" fill="hold">
                                          <p:stCondLst>
                                            <p:cond delay="0"/>
                                          </p:stCondLst>
                                        </p:cTn>
                                        <p:tgtEl>
                                          <p:spTgt spid="42">
                                            <p:txEl>
                                              <p:pRg st="0" end="0"/>
                                            </p:txEl>
                                          </p:spTgt>
                                        </p:tgtEl>
                                        <p:attrNameLst>
                                          <p:attrName>style.visibility</p:attrName>
                                        </p:attrNameLst>
                                      </p:cBhvr>
                                      <p:to>
                                        <p:strVal val="visible"/>
                                      </p:to>
                                    </p:set>
                                    <p:animEffect transition="in" filter="fade">
                                      <p:cBhvr>
                                        <p:cTn id="83" dur="500"/>
                                        <p:tgtEl>
                                          <p:spTgt spid="42">
                                            <p:txEl>
                                              <p:pRg st="0" end="0"/>
                                            </p:txEl>
                                          </p:spTgt>
                                        </p:tgtEl>
                                      </p:cBhvr>
                                    </p:animEffect>
                                  </p:childTnLst>
                                </p:cTn>
                              </p:par>
                              <p:par>
                                <p:cTn id="84" presetID="1" presetClass="exit" presetSubtype="0" fill="hold" grpId="2" nodeType="withEffect">
                                  <p:stCondLst>
                                    <p:cond delay="500"/>
                                  </p:stCondLst>
                                  <p:childTnLst>
                                    <p:set>
                                      <p:cBhvr>
                                        <p:cTn id="85" dur="1" fill="hold">
                                          <p:stCondLst>
                                            <p:cond delay="0"/>
                                          </p:stCondLst>
                                        </p:cTn>
                                        <p:tgtEl>
                                          <p:spTgt spid="42">
                                            <p:txEl>
                                              <p:pRg st="0" end="0"/>
                                            </p:txEl>
                                          </p:spTgt>
                                        </p:tgtEl>
                                        <p:attrNameLst>
                                          <p:attrName>style.visibility</p:attrName>
                                        </p:attrNameLst>
                                      </p:cBhvr>
                                      <p:to>
                                        <p:strVal val="hidden"/>
                                      </p:to>
                                    </p:set>
                                  </p:childTnLst>
                                </p:cTn>
                              </p:par>
                            </p:childTnLst>
                          </p:cTn>
                        </p:par>
                        <p:par>
                          <p:cTn id="86" fill="hold">
                            <p:stCondLst>
                              <p:cond delay="8000"/>
                            </p:stCondLst>
                            <p:childTnLst>
                              <p:par>
                                <p:cTn id="87" presetID="22" presetClass="entr" presetSubtype="8" fill="hold" grpId="0" nodeType="afterEffect">
                                  <p:stCondLst>
                                    <p:cond delay="0"/>
                                  </p:stCondLst>
                                  <p:childTnLst>
                                    <p:set>
                                      <p:cBhvr>
                                        <p:cTn id="88" dur="1" fill="hold">
                                          <p:stCondLst>
                                            <p:cond delay="0"/>
                                          </p:stCondLst>
                                        </p:cTn>
                                        <p:tgtEl>
                                          <p:spTgt spid="43">
                                            <p:txEl>
                                              <p:pRg st="0" end="0"/>
                                            </p:txEl>
                                          </p:spTgt>
                                        </p:tgtEl>
                                        <p:attrNameLst>
                                          <p:attrName>style.visibility</p:attrName>
                                        </p:attrNameLst>
                                      </p:cBhvr>
                                      <p:to>
                                        <p:strVal val="visible"/>
                                      </p:to>
                                    </p:set>
                                    <p:animEffect transition="in" filter="wipe(left)">
                                      <p:cBhvr>
                                        <p:cTn id="89"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12" grpId="0"/>
      <p:bldP spid="13" grpId="0" animBg="1"/>
      <p:bldP spid="20" grpId="0" build="p">
        <p:tmplLst>
          <p:tmpl lvl="1">
            <p:tnLst>
              <p:par>
                <p:cTn presetID="2" presetClass="entr" presetSubtype="2" decel="100000" fill="hold" nodeType="withEffect">
                  <p:stCondLst>
                    <p:cond delay="50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1+#ppt_w/2"/>
                          </p:val>
                        </p:tav>
                        <p:tav tm="100000">
                          <p:val>
                            <p:strVal val="#ppt_x"/>
                          </p:val>
                        </p:tav>
                      </p:tavLst>
                    </p:anim>
                    <p:anim calcmode="lin" valueType="num">
                      <p:cBhvr additive="base">
                        <p:cTn dur="1000" fill="hold"/>
                        <p:tgtEl>
                          <p:spTgt spid="20"/>
                        </p:tgtEl>
                        <p:attrNameLst>
                          <p:attrName>ppt_y</p:attrName>
                        </p:attrNameLst>
                      </p:cBhvr>
                      <p:tavLst>
                        <p:tav tm="0">
                          <p:val>
                            <p:strVal val="#ppt_y"/>
                          </p:val>
                        </p:tav>
                        <p:tav tm="100000">
                          <p:val>
                            <p:strVal val="#ppt_y"/>
                          </p:val>
                        </p:tav>
                      </p:tavLst>
                    </p:anim>
                  </p:childTnLst>
                </p:cTn>
              </p:par>
            </p:tnLst>
          </p:tmpl>
        </p:tmplLst>
      </p:bldP>
      <p:bldP spid="20" grpId="1" build="p">
        <p:tmplLst>
          <p:tmpl lvl="1">
            <p:tnLst>
              <p:par>
                <p:cTn presetID="10" presetClass="entr" presetSubtype="0" fill="hold" nodeType="withEffect">
                  <p:stCondLst>
                    <p:cond delay="10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0" grpId="2" build="p">
        <p:tmplLst>
          <p:tmpl lvl="1">
            <p:tnLst>
              <p:par>
                <p:cTn presetID="1" presetClass="exit" presetSubtype="0" fill="hold" nodeType="withEffect">
                  <p:stCondLst>
                    <p:cond delay="500"/>
                  </p:stCondLst>
                  <p:childTnLst>
                    <p:set>
                      <p:cBhvr>
                        <p:cTn dur="1" fill="hold">
                          <p:stCondLst>
                            <p:cond delay="0"/>
                          </p:stCondLst>
                        </p:cTn>
                        <p:tgtEl>
                          <p:spTgt spid="20"/>
                        </p:tgtEl>
                        <p:attrNameLst>
                          <p:attrName>style.visibility</p:attrName>
                        </p:attrNameLst>
                      </p:cBhvr>
                      <p:to>
                        <p:strVal val="hidden"/>
                      </p:to>
                    </p:set>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8"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animBg="1"/>
      <p:bldP spid="42" grpId="0" build="p">
        <p:tmplLst>
          <p:tmpl lvl="1">
            <p:tnLst>
              <p:par>
                <p:cTn presetID="2" presetClass="entr" presetSubtype="2" decel="10000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1+#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0"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2" grpId="2" build="p">
        <p:tmplLst>
          <p:tmpl lvl="1">
            <p:tnLst>
              <p:par>
                <p:cTn presetID="1" presetClass="exit" presetSubtype="0" fill="hold" nodeType="withEffect">
                  <p:stCondLst>
                    <p:cond delay="50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4" grpId="0"/>
    </p:bldLst>
  </p:timing>
</p:sldLayout>
</file>

<file path=ppt/slideLayouts/slideLayout133.xml><?xml version="1.0" encoding="utf-8"?>
<p:sldLayout xmlns:a="http://schemas.openxmlformats.org/drawingml/2006/main" xmlns:r="http://schemas.openxmlformats.org/officeDocument/2006/relationships" xmlns:p="http://schemas.openxmlformats.org/presentationml/2006/main" preserve="1" userDrawn="1">
  <p:cSld name="Web 1">
    <p:spTree>
      <p:nvGrpSpPr>
        <p:cNvPr id="1" name=""/>
        <p:cNvGrpSpPr/>
        <p:nvPr/>
      </p:nvGrpSpPr>
      <p:grpSpPr>
        <a:xfrm>
          <a:off x="0" y="0"/>
          <a:ext cx="0" cy="0"/>
          <a:chOff x="0" y="0"/>
          <a:chExt cx="0" cy="0"/>
        </a:xfrm>
      </p:grpSpPr>
      <p:sp>
        <p:nvSpPr>
          <p:cNvPr id="3" name="正方形/長方形 2"/>
          <p:cNvSpPr/>
          <p:nvPr userDrawn="1"/>
        </p:nvSpPr>
        <p:spPr>
          <a:xfrm>
            <a:off x="-14509" y="3436648"/>
            <a:ext cx="9178407" cy="3456000"/>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24" name="直線コネクタ 23"/>
          <p:cNvCxnSpPr/>
          <p:nvPr userDrawn="1"/>
        </p:nvCxnSpPr>
        <p:spPr>
          <a:xfrm>
            <a:off x="0" y="3544666"/>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角丸四角形 7"/>
          <p:cNvSpPr/>
          <p:nvPr userDrawn="1"/>
        </p:nvSpPr>
        <p:spPr>
          <a:xfrm>
            <a:off x="314055" y="1378393"/>
            <a:ext cx="5179567" cy="476251"/>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7" name="図プレースホルダー 6"/>
          <p:cNvSpPr>
            <a:spLocks noGrp="1"/>
          </p:cNvSpPr>
          <p:nvPr>
            <p:ph type="pic" sz="quarter" idx="10" hasCustomPrompt="1"/>
          </p:nvPr>
        </p:nvSpPr>
        <p:spPr>
          <a:xfrm>
            <a:off x="314055" y="1791142"/>
            <a:ext cx="5179567" cy="3920067"/>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lIns="51189" tIns="25595" rIns="51189" bIns="25595"/>
          <a:lstStyle>
            <a:lvl1pPr>
              <a:defRPr sz="1100" baseline="0"/>
            </a:lvl1pPr>
          </a:lstStyle>
          <a:p>
            <a:r>
              <a:rPr kumimoji="1" lang="en-US" altLang="ja-JP"/>
              <a:t>Add an image</a:t>
            </a:r>
            <a:endParaRPr kumimoji="1" lang="ja-JP" altLang="en-US"/>
          </a:p>
        </p:txBody>
      </p:sp>
      <p:grpSp>
        <p:nvGrpSpPr>
          <p:cNvPr id="13" name="グループ化 12"/>
          <p:cNvGrpSpPr/>
          <p:nvPr userDrawn="1"/>
        </p:nvGrpSpPr>
        <p:grpSpPr>
          <a:xfrm>
            <a:off x="408915" y="1488494"/>
            <a:ext cx="410236" cy="178191"/>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0" name="円/楕円 9"/>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2" name="円/楕円 11"/>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7" name="グループ化 16"/>
          <p:cNvGrpSpPr/>
          <p:nvPr userDrawn="1"/>
        </p:nvGrpSpPr>
        <p:grpSpPr>
          <a:xfrm>
            <a:off x="5205156" y="1469154"/>
            <a:ext cx="215963" cy="232183"/>
            <a:chOff x="9655539" y="2203721"/>
            <a:chExt cx="432000" cy="348274"/>
          </a:xfrm>
          <a:blipFill dpi="0" rotWithShape="1">
            <a:blip r:embed="rId4"/>
            <a:srcRect/>
            <a:tile tx="0" ty="0" sx="100000" sy="100000" flip="none" algn="tl"/>
          </a:blipFill>
        </p:grpSpPr>
        <p:sp>
          <p:nvSpPr>
            <p:cNvPr id="14" name="正方形/長方形 13"/>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6" name="正方形/長方形 15"/>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sp>
        <p:nvSpPr>
          <p:cNvPr id="18" name="テキスト プレースホルダー 5"/>
          <p:cNvSpPr>
            <a:spLocks noGrp="1"/>
          </p:cNvSpPr>
          <p:nvPr>
            <p:ph type="body" sz="quarter" idx="16" hasCustomPrompt="1"/>
          </p:nvPr>
        </p:nvSpPr>
        <p:spPr>
          <a:xfrm>
            <a:off x="5631484" y="1239745"/>
            <a:ext cx="3242467" cy="2110899"/>
          </a:xfrm>
          <a:prstGeom prst="rect">
            <a:avLst/>
          </a:prstGeom>
          <a:noFill/>
        </p:spPr>
        <p:txBody>
          <a:bodyPr lIns="51189" tIns="25595" rIns="51189" bIns="25595" anchor="b">
            <a:noAutofit/>
          </a:bodyPr>
          <a:lstStyle>
            <a:lvl1pPr algn="l">
              <a:lnSpc>
                <a:spcPts val="3359"/>
              </a:lnSpc>
              <a:spcBef>
                <a:spcPts val="0"/>
              </a:spcBef>
              <a:defRPr sz="3400" i="0" baseline="0">
                <a:blipFill dpi="0" rotWithShape="1">
                  <a:blip r:embed="rId5"/>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9" name="テキスト プレースホルダー 5"/>
          <p:cNvSpPr>
            <a:spLocks noGrp="1"/>
          </p:cNvSpPr>
          <p:nvPr>
            <p:ph type="body" sz="quarter" idx="12" hasCustomPrompt="1"/>
          </p:nvPr>
        </p:nvSpPr>
        <p:spPr>
          <a:xfrm>
            <a:off x="5636059" y="3625855"/>
            <a:ext cx="3237721" cy="2373389"/>
          </a:xfrm>
          <a:prstGeom prst="rect">
            <a:avLst/>
          </a:prstGeom>
        </p:spPr>
        <p:txBody>
          <a:bodyPr lIns="51189" tIns="25595" rIns="51189" bIns="25595"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grpSp>
        <p:nvGrpSpPr>
          <p:cNvPr id="20" name="グループ化 19"/>
          <p:cNvGrpSpPr/>
          <p:nvPr userDrawn="1"/>
        </p:nvGrpSpPr>
        <p:grpSpPr>
          <a:xfrm>
            <a:off x="8387761" y="226118"/>
            <a:ext cx="575232" cy="767111"/>
            <a:chOff x="7418859" y="2569953"/>
            <a:chExt cx="934639" cy="934639"/>
          </a:xfrm>
        </p:grpSpPr>
        <p:sp>
          <p:nvSpPr>
            <p:cNvPr id="21" name="涙形 2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涙形 2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955940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ppt_x"/>
                                          </p:val>
                                        </p:tav>
                                        <p:tav tm="100000">
                                          <p:val>
                                            <p:strVal val="#ppt_x"/>
                                          </p:val>
                                        </p:tav>
                                      </p:tavLst>
                                    </p:anim>
                                    <p:anim calcmode="lin" valueType="num">
                                      <p:cBhvr additive="base">
                                        <p:cTn id="12" dur="500" fill="hold"/>
                                        <p:tgtEl>
                                          <p:spTgt spid="23"/>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6" presetClass="entr" presetSubtype="37"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arn(outVertical)">
                                      <p:cBhvr>
                                        <p:cTn id="16" dur="500"/>
                                        <p:tgtEl>
                                          <p:spTgt spid="3"/>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par>
                                <p:cTn id="21" presetID="2" presetClass="entr" presetSubtype="4" decel="10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750" fill="hold"/>
                                        <p:tgtEl>
                                          <p:spTgt spid="8"/>
                                        </p:tgtEl>
                                        <p:attrNameLst>
                                          <p:attrName>ppt_x</p:attrName>
                                        </p:attrNameLst>
                                      </p:cBhvr>
                                      <p:tavLst>
                                        <p:tav tm="0">
                                          <p:val>
                                            <p:strVal val="#ppt_x"/>
                                          </p:val>
                                        </p:tav>
                                        <p:tav tm="100000">
                                          <p:val>
                                            <p:strVal val="#ppt_x"/>
                                          </p:val>
                                        </p:tav>
                                      </p:tavLst>
                                    </p:anim>
                                    <p:anim calcmode="lin" valueType="num">
                                      <p:cBhvr additive="base">
                                        <p:cTn id="24" dur="75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750" fill="hold"/>
                                        <p:tgtEl>
                                          <p:spTgt spid="7"/>
                                        </p:tgtEl>
                                        <p:attrNameLst>
                                          <p:attrName>ppt_x</p:attrName>
                                        </p:attrNameLst>
                                      </p:cBhvr>
                                      <p:tavLst>
                                        <p:tav tm="0">
                                          <p:val>
                                            <p:strVal val="#ppt_x"/>
                                          </p:val>
                                        </p:tav>
                                        <p:tav tm="100000">
                                          <p:val>
                                            <p:strVal val="#ppt_x"/>
                                          </p:val>
                                        </p:tav>
                                      </p:tavLst>
                                    </p:anim>
                                    <p:anim calcmode="lin" valueType="num">
                                      <p:cBhvr additive="base">
                                        <p:cTn id="28" dur="75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750" fill="hold"/>
                                        <p:tgtEl>
                                          <p:spTgt spid="13"/>
                                        </p:tgtEl>
                                        <p:attrNameLst>
                                          <p:attrName>ppt_x</p:attrName>
                                        </p:attrNameLst>
                                      </p:cBhvr>
                                      <p:tavLst>
                                        <p:tav tm="0">
                                          <p:val>
                                            <p:strVal val="#ppt_x"/>
                                          </p:val>
                                        </p:tav>
                                        <p:tav tm="100000">
                                          <p:val>
                                            <p:strVal val="#ppt_x"/>
                                          </p:val>
                                        </p:tav>
                                      </p:tavLst>
                                    </p:anim>
                                    <p:anim calcmode="lin" valueType="num">
                                      <p:cBhvr additive="base">
                                        <p:cTn id="32" dur="75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750" fill="hold"/>
                                        <p:tgtEl>
                                          <p:spTgt spid="17"/>
                                        </p:tgtEl>
                                        <p:attrNameLst>
                                          <p:attrName>ppt_x</p:attrName>
                                        </p:attrNameLst>
                                      </p:cBhvr>
                                      <p:tavLst>
                                        <p:tav tm="0">
                                          <p:val>
                                            <p:strVal val="#ppt_x"/>
                                          </p:val>
                                        </p:tav>
                                        <p:tav tm="100000">
                                          <p:val>
                                            <p:strVal val="#ppt_x"/>
                                          </p:val>
                                        </p:tav>
                                      </p:tavLst>
                                    </p:anim>
                                    <p:anim calcmode="lin" valueType="num">
                                      <p:cBhvr additive="base">
                                        <p:cTn id="36" dur="75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750"/>
                                  </p:stCondLst>
                                  <p:iterate type="wd">
                                    <p:tmPct val="10000"/>
                                  </p:iterate>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750" fill="hold"/>
                                        <p:tgtEl>
                                          <p:spTgt spid="18"/>
                                        </p:tgtEl>
                                        <p:attrNameLst>
                                          <p:attrName>ppt_x</p:attrName>
                                        </p:attrNameLst>
                                      </p:cBhvr>
                                      <p:tavLst>
                                        <p:tav tm="0">
                                          <p:val>
                                            <p:strVal val="1+#ppt_w/2"/>
                                          </p:val>
                                        </p:tav>
                                        <p:tav tm="100000">
                                          <p:val>
                                            <p:strVal val="#ppt_x"/>
                                          </p:val>
                                        </p:tav>
                                      </p:tavLst>
                                    </p:anim>
                                    <p:anim calcmode="lin" valueType="num">
                                      <p:cBhvr additive="base">
                                        <p:cTn id="40" dur="750" fill="hold"/>
                                        <p:tgtEl>
                                          <p:spTgt spid="18"/>
                                        </p:tgtEl>
                                        <p:attrNameLst>
                                          <p:attrName>ppt_y</p:attrName>
                                        </p:attrNameLst>
                                      </p:cBhvr>
                                      <p:tavLst>
                                        <p:tav tm="0">
                                          <p:val>
                                            <p:strVal val="0-#ppt_h/2"/>
                                          </p:val>
                                        </p:tav>
                                        <p:tav tm="100000">
                                          <p:val>
                                            <p:strVal val="#ppt_y"/>
                                          </p:val>
                                        </p:tav>
                                      </p:tavLst>
                                    </p:anim>
                                  </p:childTnLst>
                                </p:cTn>
                              </p:par>
                            </p:childTnLst>
                          </p:cTn>
                        </p:par>
                        <p:par>
                          <p:cTn id="41" fill="hold">
                            <p:stCondLst>
                              <p:cond delay="2575"/>
                            </p:stCondLst>
                            <p:childTnLst>
                              <p:par>
                                <p:cTn id="42" presetID="10" presetClass="entr" presetSubtype="0" fill="hold" grpId="0" nodeType="afterEffect">
                                  <p:stCondLst>
                                    <p:cond delay="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7" grpId="0" animBg="1"/>
      <p:bldP spid="18"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1+#ppt_w/2"/>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p:tmplLst>
          <p:tmpl>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3" grpId="0"/>
    </p:bldLst>
  </p:timing>
</p:sldLayout>
</file>

<file path=ppt/slideLayouts/slideLayout134.xml><?xml version="1.0" encoding="utf-8"?>
<p:sldLayout xmlns:a="http://schemas.openxmlformats.org/drawingml/2006/main" xmlns:r="http://schemas.openxmlformats.org/officeDocument/2006/relationships" xmlns:p="http://schemas.openxmlformats.org/presentationml/2006/main" preserve="1" userDrawn="1">
  <p:cSld name="Sentence">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テキスト プレースホルダー 5"/>
          <p:cNvSpPr>
            <a:spLocks noGrp="1"/>
          </p:cNvSpPr>
          <p:nvPr>
            <p:ph type="body" sz="quarter" idx="16" hasCustomPrompt="1"/>
          </p:nvPr>
        </p:nvSpPr>
        <p:spPr>
          <a:xfrm>
            <a:off x="549346" y="2187775"/>
            <a:ext cx="8045323" cy="2651275"/>
          </a:xfrm>
          <a:prstGeom prst="rect">
            <a:avLst/>
          </a:prstGeom>
        </p:spPr>
        <p:txBody>
          <a:bodyPr lIns="51189" tIns="25595" rIns="51189" bIns="25595" anchor="ctr">
            <a:noAutofit/>
          </a:bodyPr>
          <a:lstStyle>
            <a:lvl1pPr algn="ctr">
              <a:lnSpc>
                <a:spcPts val="3359"/>
              </a:lnSpc>
              <a:spcBef>
                <a:spcPts val="0"/>
              </a:spcBef>
              <a:defRPr sz="3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Tree>
    <p:extLst>
      <p:ext uri="{BB962C8B-B14F-4D97-AF65-F5344CB8AC3E}">
        <p14:creationId xmlns:p14="http://schemas.microsoft.com/office/powerpoint/2010/main" val="74625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afterEffect">
                                  <p:stCondLst>
                                    <p:cond delay="0"/>
                                  </p:stCondLst>
                                  <p:iterate type="lt">
                                    <p:tmPct val="5000"/>
                                  </p:iterate>
                                  <p:childTnLst>
                                    <p:set>
                                      <p:cBhvr>
                                        <p:cTn id="6" dur="1" fill="hold">
                                          <p:stCondLst>
                                            <p:cond delay="0"/>
                                          </p:stCondLst>
                                        </p:cTn>
                                        <p:tgtEl>
                                          <p:spTgt spid="3">
                                            <p:txEl>
                                              <p:pRg st="0" end="0"/>
                                            </p:txEl>
                                          </p:spTgt>
                                        </p:tgtEl>
                                        <p:attrNameLst>
                                          <p:attrName>style.visibility</p:attrName>
                                        </p:attrNameLst>
                                      </p:cBhvr>
                                      <p:to>
                                        <p:strVal val="visible"/>
                                      </p:to>
                                    </p:set>
                                    <p:anim by="(-#ppt_w*2)" calcmode="lin" valueType="num">
                                      <p:cBhvr rctx="PPT">
                                        <p:cTn id="7" dur="500" autoRev="1" fill="hold">
                                          <p:stCondLst>
                                            <p:cond delay="0"/>
                                          </p:stCondLst>
                                        </p:cTn>
                                        <p:tgtEl>
                                          <p:spTgt spid="3">
                                            <p:txEl>
                                              <p:pRg st="0" end="0"/>
                                            </p:txEl>
                                          </p:spTgt>
                                        </p:tgtEl>
                                        <p:attrNameLst>
                                          <p:attrName>ppt_w</p:attrName>
                                        </p:attrNameLst>
                                      </p:cBhvr>
                                    </p:anim>
                                    <p:anim by="(#ppt_w*0.50)" calcmode="lin" valueType="num">
                                      <p:cBhvr>
                                        <p:cTn id="8" dur="500" decel="50000" autoRev="1" fill="hold">
                                          <p:stCondLst>
                                            <p:cond delay="0"/>
                                          </p:stCondLst>
                                        </p:cTn>
                                        <p:tgtEl>
                                          <p:spTgt spid="3">
                                            <p:txEl>
                                              <p:pRg st="0" end="0"/>
                                            </p:txEl>
                                          </p:spTgt>
                                        </p:tgtEl>
                                        <p:attrNameLst>
                                          <p:attrName>ppt_x</p:attrName>
                                        </p:attrNameLst>
                                      </p:cBhvr>
                                    </p:anim>
                                    <p:anim from="(-#ppt_h/2)" to="(#ppt_y)" calcmode="lin" valueType="num">
                                      <p:cBhvr>
                                        <p:cTn id="9" dur="1000" fill="hold">
                                          <p:stCondLst>
                                            <p:cond delay="0"/>
                                          </p:stCondLst>
                                        </p:cTn>
                                        <p:tgtEl>
                                          <p:spTgt spid="3">
                                            <p:txEl>
                                              <p:pRg st="0" end="0"/>
                                            </p:txEl>
                                          </p:spTgt>
                                        </p:tgtEl>
                                        <p:attrNameLst>
                                          <p:attrName>ppt_y</p:attrName>
                                        </p:attrNameLst>
                                      </p:cBhvr>
                                    </p:anim>
                                    <p:animRot by="21600000">
                                      <p:cBhvr>
                                        <p:cTn id="10" dur="1000" fill="hold">
                                          <p:stCondLst>
                                            <p:cond delay="0"/>
                                          </p:stCondLst>
                                        </p:cTn>
                                        <p:tgtEl>
                                          <p:spTgt spid="3">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56" presetClass="entr" presetSubtype="0" fill="hold" nodeType="afterEffect">
                  <p:stCondLst>
                    <p:cond delay="0"/>
                  </p:stCondLst>
                  <p:iterate type="lt">
                    <p:tmPct val="5000"/>
                  </p:iterate>
                  <p:childTnLst>
                    <p:set>
                      <p:cBhvr>
                        <p:cTn dur="1" fill="hold">
                          <p:stCondLst>
                            <p:cond delay="0"/>
                          </p:stCondLst>
                        </p:cTn>
                        <p:tgtEl>
                          <p:spTgt spid="3"/>
                        </p:tgtEl>
                        <p:attrNameLst>
                          <p:attrName>style.visibility</p:attrName>
                        </p:attrNameLst>
                      </p:cBhvr>
                      <p:to>
                        <p:strVal val="visible"/>
                      </p:to>
                    </p:set>
                    <p:anim by="(-#ppt_w*2)" calcmode="lin" valueType="num">
                      <p:cBhvr rctx="PPT">
                        <p:cTn dur="500" autoRev="1" fill="hold">
                          <p:stCondLst>
                            <p:cond delay="0"/>
                          </p:stCondLst>
                        </p:cTn>
                        <p:tgtEl>
                          <p:spTgt spid="3"/>
                        </p:tgtEl>
                        <p:attrNameLst>
                          <p:attrName>ppt_w</p:attrName>
                        </p:attrNameLst>
                      </p:cBhvr>
                    </p:anim>
                    <p:anim by="(#ppt_w*0.50)" calcmode="lin" valueType="num">
                      <p:cBhvr>
                        <p:cTn dur="500" decel="50000" autoRev="1" fill="hold">
                          <p:stCondLst>
                            <p:cond delay="0"/>
                          </p:stCondLst>
                        </p:cTn>
                        <p:tgtEl>
                          <p:spTgt spid="3"/>
                        </p:tgtEl>
                        <p:attrNameLst>
                          <p:attrName>ppt_x</p:attrName>
                        </p:attrNameLst>
                      </p:cBhvr>
                    </p:anim>
                    <p:anim from="(-#ppt_h/2)" to="(#ppt_y)" calcmode="lin" valueType="num">
                      <p:cBhvr>
                        <p:cTn dur="1000" fill="hold">
                          <p:stCondLst>
                            <p:cond delay="0"/>
                          </p:stCondLst>
                        </p:cTn>
                        <p:tgtEl>
                          <p:spTgt spid="3"/>
                        </p:tgtEl>
                        <p:attrNameLst>
                          <p:attrName>ppt_y</p:attrName>
                        </p:attrNameLst>
                      </p:cBhvr>
                    </p:anim>
                    <p:animRot by="21600000">
                      <p:cBhvr>
                        <p:cTn dur="1000" fill="hold">
                          <p:stCondLst>
                            <p:cond delay="0"/>
                          </p:stCondLst>
                        </p:cTn>
                        <p:tgtEl>
                          <p:spTgt spid="3"/>
                        </p:tgtEl>
                        <p:attrNameLst>
                          <p:attrName>r</p:attrName>
                        </p:attrNameLst>
                      </p:cBhvr>
                    </p:animRot>
                  </p:childTnLst>
                </p:cTn>
              </p:par>
            </p:tnLst>
          </p:tmpl>
        </p:tmplLst>
      </p:bldP>
    </p:bldLst>
  </p:timing>
</p:sldLayout>
</file>

<file path=ppt/slideLayouts/slideLayout135.xml><?xml version="1.0" encoding="utf-8"?>
<p:sldLayout xmlns:a="http://schemas.openxmlformats.org/drawingml/2006/main" xmlns:r="http://schemas.openxmlformats.org/officeDocument/2006/relationships" xmlns:p="http://schemas.openxmlformats.org/presentationml/2006/main" preserve="1" userDrawn="1">
  <p:cSld name="Contact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5" name="円/楕円 4"/>
          <p:cNvSpPr/>
          <p:nvPr userDrawn="1"/>
        </p:nvSpPr>
        <p:spPr>
          <a:xfrm>
            <a:off x="523106" y="1011525"/>
            <a:ext cx="3662100" cy="4883647"/>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 name="図プレースホルダー 5"/>
          <p:cNvSpPr>
            <a:spLocks noGrp="1" noChangeAspect="1"/>
          </p:cNvSpPr>
          <p:nvPr>
            <p:ph type="pic" sz="quarter" idx="14" hasCustomPrompt="1"/>
          </p:nvPr>
        </p:nvSpPr>
        <p:spPr>
          <a:xfrm>
            <a:off x="581463" y="1089343"/>
            <a:ext cx="3545384" cy="4728000"/>
          </a:xfrm>
          <a:prstGeom prst="ellipse">
            <a:avLst/>
          </a:prstGeom>
          <a:effectLst>
            <a:innerShdw blurRad="114300">
              <a:prstClr val="black"/>
            </a:innerShdw>
          </a:effectLst>
        </p:spPr>
        <p:txBody>
          <a:bodyPr lIns="51189" tIns="25595" rIns="51189" bIns="25595">
            <a:normAutofit/>
          </a:bodyPr>
          <a:lstStyle>
            <a:lvl1pPr>
              <a:defRPr sz="1100" baseline="0">
                <a:solidFill>
                  <a:schemeClr val="bg2"/>
                </a:solidFill>
              </a:defRPr>
            </a:lvl1pPr>
          </a:lstStyle>
          <a:p>
            <a:r>
              <a:rPr kumimoji="1" lang="en-US" altLang="ja-JP"/>
              <a:t>Add an image</a:t>
            </a:r>
            <a:endParaRPr kumimoji="1" lang="ja-JP" altLang="en-US"/>
          </a:p>
        </p:txBody>
      </p:sp>
      <p:sp>
        <p:nvSpPr>
          <p:cNvPr id="7" name="テキスト プレースホルダー 5"/>
          <p:cNvSpPr>
            <a:spLocks noGrp="1"/>
          </p:cNvSpPr>
          <p:nvPr>
            <p:ph type="body" sz="quarter" idx="16" hasCustomPrompt="1"/>
          </p:nvPr>
        </p:nvSpPr>
        <p:spPr>
          <a:xfrm>
            <a:off x="4474184" y="1727085"/>
            <a:ext cx="4258144" cy="938591"/>
          </a:xfrm>
          <a:prstGeom prst="rect">
            <a:avLst/>
          </a:prstGeom>
        </p:spPr>
        <p:txBody>
          <a:bodyPr lIns="51189" tIns="25595" rIns="51189" bIns="25595"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図プレースホルダー 28"/>
          <p:cNvSpPr>
            <a:spLocks noGrp="1"/>
          </p:cNvSpPr>
          <p:nvPr>
            <p:ph type="pic" sz="quarter" idx="22" hasCustomPrompt="1"/>
          </p:nvPr>
        </p:nvSpPr>
        <p:spPr>
          <a:xfrm>
            <a:off x="4474188" y="2734831"/>
            <a:ext cx="538795" cy="718517"/>
          </a:xfrm>
          <a:prstGeom prst="rect">
            <a:avLst/>
          </a:prstGeom>
          <a:effectLst>
            <a:innerShdw blurRad="63500" dist="508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9" name="テキスト プレースホルダー 5"/>
          <p:cNvSpPr>
            <a:spLocks noGrp="1"/>
          </p:cNvSpPr>
          <p:nvPr>
            <p:ph type="body" sz="quarter" idx="25" hasCustomPrompt="1"/>
          </p:nvPr>
        </p:nvSpPr>
        <p:spPr>
          <a:xfrm>
            <a:off x="5034075" y="2774625"/>
            <a:ext cx="3698252" cy="638927"/>
          </a:xfrm>
          <a:prstGeom prst="rect">
            <a:avLst/>
          </a:prstGeom>
        </p:spPr>
        <p:txBody>
          <a:bodyPr lIns="51189" tIns="25595" rIns="51189" bIns="25595"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0" name="図プレースホルダー 28"/>
          <p:cNvSpPr>
            <a:spLocks noGrp="1"/>
          </p:cNvSpPr>
          <p:nvPr>
            <p:ph type="pic" sz="quarter" idx="26" hasCustomPrompt="1"/>
          </p:nvPr>
        </p:nvSpPr>
        <p:spPr>
          <a:xfrm>
            <a:off x="4474193" y="4267204"/>
            <a:ext cx="324673" cy="432973"/>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11" name="テキスト プレースホルダー 5"/>
          <p:cNvSpPr>
            <a:spLocks noGrp="1"/>
          </p:cNvSpPr>
          <p:nvPr>
            <p:ph type="body" sz="quarter" idx="27" hasCustomPrompt="1"/>
          </p:nvPr>
        </p:nvSpPr>
        <p:spPr>
          <a:xfrm>
            <a:off x="4817348" y="4220310"/>
            <a:ext cx="1715960" cy="513903"/>
          </a:xfrm>
          <a:prstGeom prst="rect">
            <a:avLst/>
          </a:prstGeom>
        </p:spPr>
        <p:txBody>
          <a:bodyPr lIns="51189" tIns="25595" rIns="51189" bIns="25595"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2" name="図プレースホルダー 28"/>
          <p:cNvSpPr>
            <a:spLocks noGrp="1"/>
          </p:cNvSpPr>
          <p:nvPr>
            <p:ph type="pic" sz="quarter" idx="28" hasCustomPrompt="1"/>
          </p:nvPr>
        </p:nvSpPr>
        <p:spPr>
          <a:xfrm>
            <a:off x="6651700" y="4267204"/>
            <a:ext cx="324673" cy="432973"/>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13" name="テキスト プレースホルダー 5"/>
          <p:cNvSpPr>
            <a:spLocks noGrp="1"/>
          </p:cNvSpPr>
          <p:nvPr>
            <p:ph type="body" sz="quarter" idx="29" hasCustomPrompt="1"/>
          </p:nvPr>
        </p:nvSpPr>
        <p:spPr>
          <a:xfrm>
            <a:off x="6994855" y="4220310"/>
            <a:ext cx="1715960" cy="513903"/>
          </a:xfrm>
          <a:prstGeom prst="rect">
            <a:avLst/>
          </a:prstGeom>
        </p:spPr>
        <p:txBody>
          <a:bodyPr lIns="51189" tIns="25595" rIns="51189" bIns="25595"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4" name="図プレースホルダー 28"/>
          <p:cNvSpPr>
            <a:spLocks noGrp="1"/>
          </p:cNvSpPr>
          <p:nvPr>
            <p:ph type="pic" sz="quarter" idx="30" hasCustomPrompt="1"/>
          </p:nvPr>
        </p:nvSpPr>
        <p:spPr>
          <a:xfrm>
            <a:off x="4474606" y="4910284"/>
            <a:ext cx="324673" cy="432973"/>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15" name="テキスト プレースホルダー 5"/>
          <p:cNvSpPr>
            <a:spLocks noGrp="1"/>
          </p:cNvSpPr>
          <p:nvPr>
            <p:ph type="body" sz="quarter" idx="31" hasCustomPrompt="1"/>
          </p:nvPr>
        </p:nvSpPr>
        <p:spPr>
          <a:xfrm>
            <a:off x="4817763" y="4863390"/>
            <a:ext cx="1715960" cy="513903"/>
          </a:xfrm>
          <a:prstGeom prst="rect">
            <a:avLst/>
          </a:prstGeom>
        </p:spPr>
        <p:txBody>
          <a:bodyPr lIns="51189" tIns="25595" rIns="51189" bIns="25595"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6" name="図プレースホルダー 28"/>
          <p:cNvSpPr>
            <a:spLocks noGrp="1"/>
          </p:cNvSpPr>
          <p:nvPr>
            <p:ph type="pic" sz="quarter" idx="32" hasCustomPrompt="1"/>
          </p:nvPr>
        </p:nvSpPr>
        <p:spPr>
          <a:xfrm>
            <a:off x="6652114" y="4910284"/>
            <a:ext cx="324673" cy="432973"/>
          </a:xfrm>
          <a:prstGeom prst="rect">
            <a:avLst/>
          </a:prstGeom>
          <a:effectLst>
            <a:innerShdw blurRad="63500" dist="25400" dir="18900000">
              <a:prstClr val="black">
                <a:alpha val="50000"/>
              </a:prstClr>
            </a:innerShdw>
          </a:effectLst>
        </p:spPr>
        <p:txBody>
          <a:bodyPr lIns="51189" tIns="25595" rIns="51189" bIns="25595"/>
          <a:lstStyle>
            <a:lvl1pPr>
              <a:defRPr/>
            </a:lvl1pPr>
          </a:lstStyle>
          <a:p>
            <a:r>
              <a:rPr kumimoji="1" lang="en-US" altLang="ja-JP"/>
              <a:t> </a:t>
            </a:r>
            <a:endParaRPr kumimoji="1" lang="ja-JP" altLang="en-US"/>
          </a:p>
        </p:txBody>
      </p:sp>
      <p:sp>
        <p:nvSpPr>
          <p:cNvPr id="17" name="テキスト プレースホルダー 5"/>
          <p:cNvSpPr>
            <a:spLocks noGrp="1"/>
          </p:cNvSpPr>
          <p:nvPr>
            <p:ph type="body" sz="quarter" idx="33" hasCustomPrompt="1"/>
          </p:nvPr>
        </p:nvSpPr>
        <p:spPr>
          <a:xfrm>
            <a:off x="6995269" y="4863390"/>
            <a:ext cx="1715960" cy="513903"/>
          </a:xfrm>
          <a:prstGeom prst="rect">
            <a:avLst/>
          </a:prstGeom>
        </p:spPr>
        <p:txBody>
          <a:bodyPr lIns="51189" tIns="25595" rIns="51189" bIns="25595"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a:off x="4474184" y="4062544"/>
            <a:ext cx="4258144"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7171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1"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1)">
                                      <p:cBhvr>
                                        <p:cTn id="7" dur="1500"/>
                                        <p:tgtEl>
                                          <p:spTgt spid="5"/>
                                        </p:tgtEl>
                                      </p:cBhvr>
                                    </p:animEffect>
                                  </p:childTnLst>
                                </p:cTn>
                              </p:par>
                              <p:par>
                                <p:cTn id="8" presetID="2" presetClass="entr" presetSubtype="1" decel="10000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1000" fill="hold"/>
                                        <p:tgtEl>
                                          <p:spTgt spid="6"/>
                                        </p:tgtEl>
                                        <p:attrNameLst>
                                          <p:attrName>ppt_x</p:attrName>
                                        </p:attrNameLst>
                                      </p:cBhvr>
                                      <p:tavLst>
                                        <p:tav tm="0">
                                          <p:val>
                                            <p:strVal val="#ppt_x"/>
                                          </p:val>
                                        </p:tav>
                                        <p:tav tm="100000">
                                          <p:val>
                                            <p:strVal val="#ppt_x"/>
                                          </p:val>
                                        </p:tav>
                                      </p:tavLst>
                                    </p:anim>
                                    <p:anim calcmode="lin" valueType="num">
                                      <p:cBhvr additive="base">
                                        <p:cTn id="11" dur="1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3" decel="100000" fill="hold" grpId="0" nodeType="withEffect">
                                  <p:stCondLst>
                                    <p:cond delay="500"/>
                                  </p:stCondLst>
                                  <p:iterate type="lt">
                                    <p:tmPct val="1000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1000" fill="hold"/>
                                        <p:tgtEl>
                                          <p:spTgt spid="7"/>
                                        </p:tgtEl>
                                        <p:attrNameLst>
                                          <p:attrName>ppt_x</p:attrName>
                                        </p:attrNameLst>
                                      </p:cBhvr>
                                      <p:tavLst>
                                        <p:tav tm="0">
                                          <p:val>
                                            <p:strVal val="1+#ppt_w/2"/>
                                          </p:val>
                                        </p:tav>
                                        <p:tav tm="100000">
                                          <p:val>
                                            <p:strVal val="#ppt_x"/>
                                          </p:val>
                                        </p:tav>
                                      </p:tavLst>
                                    </p:anim>
                                    <p:anim calcmode="lin" valueType="num">
                                      <p:cBhvr additive="base">
                                        <p:cTn id="15" dur="1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50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1000" fill="hold"/>
                                        <p:tgtEl>
                                          <p:spTgt spid="8"/>
                                        </p:tgtEl>
                                        <p:attrNameLst>
                                          <p:attrName>ppt_x</p:attrName>
                                        </p:attrNameLst>
                                      </p:cBhvr>
                                      <p:tavLst>
                                        <p:tav tm="0">
                                          <p:val>
                                            <p:strVal val="#ppt_x"/>
                                          </p:val>
                                        </p:tav>
                                        <p:tav tm="100000">
                                          <p:val>
                                            <p:strVal val="#ppt_x"/>
                                          </p:val>
                                        </p:tav>
                                      </p:tavLst>
                                    </p:anim>
                                    <p:anim calcmode="lin" valueType="num">
                                      <p:cBhvr additive="base">
                                        <p:cTn id="19" dur="1000" fill="hold"/>
                                        <p:tgtEl>
                                          <p:spTgt spid="8"/>
                                        </p:tgtEl>
                                        <p:attrNameLst>
                                          <p:attrName>ppt_y</p:attrName>
                                        </p:attrNameLst>
                                      </p:cBhvr>
                                      <p:tavLst>
                                        <p:tav tm="0">
                                          <p:val>
                                            <p:strVal val="0-#ppt_h/2"/>
                                          </p:val>
                                        </p:tav>
                                        <p:tav tm="100000">
                                          <p:val>
                                            <p:strVal val="#ppt_y"/>
                                          </p:val>
                                        </p:tav>
                                      </p:tavLst>
                                    </p:anim>
                                  </p:childTnLst>
                                </p:cTn>
                              </p:par>
                              <p:par>
                                <p:cTn id="20" presetID="2" presetClass="entr" presetSubtype="2" decel="100000" fill="hold" grpId="0" nodeType="withEffect">
                                  <p:stCondLst>
                                    <p:cond delay="5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0" fill="hold"/>
                                        <p:tgtEl>
                                          <p:spTgt spid="9"/>
                                        </p:tgtEl>
                                        <p:attrNameLst>
                                          <p:attrName>ppt_x</p:attrName>
                                        </p:attrNameLst>
                                      </p:cBhvr>
                                      <p:tavLst>
                                        <p:tav tm="0">
                                          <p:val>
                                            <p:strVal val="1+#ppt_w/2"/>
                                          </p:val>
                                        </p:tav>
                                        <p:tav tm="100000">
                                          <p:val>
                                            <p:strVal val="#ppt_x"/>
                                          </p:val>
                                        </p:tav>
                                      </p:tavLst>
                                    </p:anim>
                                    <p:anim calcmode="lin" valueType="num">
                                      <p:cBhvr additive="base">
                                        <p:cTn id="23" dur="1000" fill="hold"/>
                                        <p:tgtEl>
                                          <p:spTgt spid="9"/>
                                        </p:tgtEl>
                                        <p:attrNameLst>
                                          <p:attrName>ppt_y</p:attrName>
                                        </p:attrNameLst>
                                      </p:cBhvr>
                                      <p:tavLst>
                                        <p:tav tm="0">
                                          <p:val>
                                            <p:strVal val="#ppt_y"/>
                                          </p:val>
                                        </p:tav>
                                        <p:tav tm="100000">
                                          <p:val>
                                            <p:strVal val="#ppt_y"/>
                                          </p:val>
                                        </p:tav>
                                      </p:tavLst>
                                    </p:anim>
                                  </p:childTnLst>
                                </p:cTn>
                              </p:par>
                              <p:par>
                                <p:cTn id="24" presetID="16" presetClass="entr" presetSubtype="37"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Effect transition="in" filter="barn(outVertical)">
                                      <p:cBhvr>
                                        <p:cTn id="26" dur="500"/>
                                        <p:tgtEl>
                                          <p:spTgt spid="18"/>
                                        </p:tgtEl>
                                      </p:cBhvr>
                                    </p:animEffect>
                                  </p:childTnLst>
                                </p:cTn>
                              </p:par>
                              <p:par>
                                <p:cTn id="27" presetID="2" presetClass="entr" presetSubtype="6" decel="100000" fill="hold" grpId="0" nodeType="withEffect">
                                  <p:stCondLst>
                                    <p:cond delay="5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1+#ppt_w/2"/>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6" decel="100000" fill="hold" grpId="0" nodeType="withEffect">
                                  <p:stCondLst>
                                    <p:cond delay="7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000" fill="hold"/>
                                        <p:tgtEl>
                                          <p:spTgt spid="14"/>
                                        </p:tgtEl>
                                        <p:attrNameLst>
                                          <p:attrName>ppt_x</p:attrName>
                                        </p:attrNameLst>
                                      </p:cBhvr>
                                      <p:tavLst>
                                        <p:tav tm="0">
                                          <p:val>
                                            <p:strVal val="1+#ppt_w/2"/>
                                          </p:val>
                                        </p:tav>
                                        <p:tav tm="100000">
                                          <p:val>
                                            <p:strVal val="#ppt_x"/>
                                          </p:val>
                                        </p:tav>
                                      </p:tavLst>
                                    </p:anim>
                                    <p:anim calcmode="lin" valueType="num">
                                      <p:cBhvr additive="base">
                                        <p:cTn id="34" dur="1000" fill="hold"/>
                                        <p:tgtEl>
                                          <p:spTgt spid="14"/>
                                        </p:tgtEl>
                                        <p:attrNameLst>
                                          <p:attrName>ppt_y</p:attrName>
                                        </p:attrNameLst>
                                      </p:cBhvr>
                                      <p:tavLst>
                                        <p:tav tm="0">
                                          <p:val>
                                            <p:strVal val="1+#ppt_h/2"/>
                                          </p:val>
                                        </p:tav>
                                        <p:tav tm="100000">
                                          <p:val>
                                            <p:strVal val="#ppt_y"/>
                                          </p:val>
                                        </p:tav>
                                      </p:tavLst>
                                    </p:anim>
                                  </p:childTnLst>
                                </p:cTn>
                              </p:par>
                              <p:par>
                                <p:cTn id="35" presetID="2" presetClass="entr" presetSubtype="6" decel="100000" fill="hold" grpId="0" nodeType="withEffect">
                                  <p:stCondLst>
                                    <p:cond delay="60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1000" fill="hold"/>
                                        <p:tgtEl>
                                          <p:spTgt spid="12"/>
                                        </p:tgtEl>
                                        <p:attrNameLst>
                                          <p:attrName>ppt_x</p:attrName>
                                        </p:attrNameLst>
                                      </p:cBhvr>
                                      <p:tavLst>
                                        <p:tav tm="0">
                                          <p:val>
                                            <p:strVal val="1+#ppt_w/2"/>
                                          </p:val>
                                        </p:tav>
                                        <p:tav tm="100000">
                                          <p:val>
                                            <p:strVal val="#ppt_x"/>
                                          </p:val>
                                        </p:tav>
                                      </p:tavLst>
                                    </p:anim>
                                    <p:anim calcmode="lin" valueType="num">
                                      <p:cBhvr additive="base">
                                        <p:cTn id="38" dur="1000" fill="hold"/>
                                        <p:tgtEl>
                                          <p:spTgt spid="12"/>
                                        </p:tgtEl>
                                        <p:attrNameLst>
                                          <p:attrName>ppt_y</p:attrName>
                                        </p:attrNameLst>
                                      </p:cBhvr>
                                      <p:tavLst>
                                        <p:tav tm="0">
                                          <p:val>
                                            <p:strVal val="1+#ppt_h/2"/>
                                          </p:val>
                                        </p:tav>
                                        <p:tav tm="100000">
                                          <p:val>
                                            <p:strVal val="#ppt_y"/>
                                          </p:val>
                                        </p:tav>
                                      </p:tavLst>
                                    </p:anim>
                                  </p:childTnLst>
                                </p:cTn>
                              </p:par>
                              <p:par>
                                <p:cTn id="39" presetID="2" presetClass="entr" presetSubtype="6" decel="100000" fill="hold" grpId="0" nodeType="withEffect">
                                  <p:stCondLst>
                                    <p:cond delay="8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1+#ppt_w/2"/>
                                          </p:val>
                                        </p:tav>
                                        <p:tav tm="100000">
                                          <p:val>
                                            <p:strVal val="#ppt_x"/>
                                          </p:val>
                                        </p:tav>
                                      </p:tavLst>
                                    </p:anim>
                                    <p:anim calcmode="lin" valueType="num">
                                      <p:cBhvr additive="base">
                                        <p:cTn id="42" dur="1000" fill="hold"/>
                                        <p:tgtEl>
                                          <p:spTgt spid="16"/>
                                        </p:tgtEl>
                                        <p:attrNameLst>
                                          <p:attrName>ppt_y</p:attrName>
                                        </p:attrNameLst>
                                      </p:cBhvr>
                                      <p:tavLst>
                                        <p:tav tm="0">
                                          <p:val>
                                            <p:strVal val="1+#ppt_h/2"/>
                                          </p:val>
                                        </p:tav>
                                        <p:tav tm="100000">
                                          <p:val>
                                            <p:strVal val="#ppt_y"/>
                                          </p:val>
                                        </p:tav>
                                      </p:tavLst>
                                    </p:anim>
                                  </p:childTnLst>
                                </p:cTn>
                              </p:par>
                              <p:par>
                                <p:cTn id="43" presetID="2" presetClass="entr" presetSubtype="6" decel="100000" fill="hold" grpId="0" nodeType="withEffect">
                                  <p:stCondLst>
                                    <p:cond delay="70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10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6"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6" decel="100000" fill="hold" grpId="0" nodeType="withEffect">
                                  <p:stCondLst>
                                    <p:cond delay="500"/>
                                  </p:stCondLst>
                                  <p:childTnLst>
                                    <p:set>
                                      <p:cBhvr>
                                        <p:cTn id="48" dur="1" fill="hold">
                                          <p:stCondLst>
                                            <p:cond delay="0"/>
                                          </p:stCondLst>
                                        </p:cTn>
                                        <p:tgtEl>
                                          <p:spTgt spid="11">
                                            <p:txEl>
                                              <p:pRg st="0" end="0"/>
                                            </p:txEl>
                                          </p:spTgt>
                                        </p:tgtEl>
                                        <p:attrNameLst>
                                          <p:attrName>style.visibility</p:attrName>
                                        </p:attrNameLst>
                                      </p:cBhvr>
                                      <p:to>
                                        <p:strVal val="visible"/>
                                      </p:to>
                                    </p:set>
                                    <p:anim calcmode="lin" valueType="num">
                                      <p:cBhvr additive="base">
                                        <p:cTn id="49" dur="10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1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6" decel="100000" fill="hold" grpId="0" nodeType="withEffect">
                                  <p:stCondLst>
                                    <p:cond delay="600"/>
                                  </p:stCondLst>
                                  <p:childTnLst>
                                    <p:set>
                                      <p:cBhvr>
                                        <p:cTn id="52" dur="1" fill="hold">
                                          <p:stCondLst>
                                            <p:cond delay="0"/>
                                          </p:stCondLst>
                                        </p:cTn>
                                        <p:tgtEl>
                                          <p:spTgt spid="13">
                                            <p:txEl>
                                              <p:pRg st="0" end="0"/>
                                            </p:txEl>
                                          </p:spTgt>
                                        </p:tgtEl>
                                        <p:attrNameLst>
                                          <p:attrName>style.visibility</p:attrName>
                                        </p:attrNameLst>
                                      </p:cBhvr>
                                      <p:to>
                                        <p:strVal val="visible"/>
                                      </p:to>
                                    </p:set>
                                    <p:anim calcmode="lin" valueType="num">
                                      <p:cBhvr additive="base">
                                        <p:cTn id="53" dur="100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54" dur="1000" fill="hold"/>
                                        <p:tgtEl>
                                          <p:spTgt spid="13">
                                            <p:txEl>
                                              <p:pRg st="0" end="0"/>
                                            </p:txEl>
                                          </p:spTgt>
                                        </p:tgtEl>
                                        <p:attrNameLst>
                                          <p:attrName>ppt_y</p:attrName>
                                        </p:attrNameLst>
                                      </p:cBhvr>
                                      <p:tavLst>
                                        <p:tav tm="0">
                                          <p:val>
                                            <p:strVal val="1+#ppt_h/2"/>
                                          </p:val>
                                        </p:tav>
                                        <p:tav tm="100000">
                                          <p:val>
                                            <p:strVal val="#ppt_y"/>
                                          </p:val>
                                        </p:tav>
                                      </p:tavLst>
                                    </p:anim>
                                  </p:childTnLst>
                                </p:cTn>
                              </p:par>
                              <p:par>
                                <p:cTn id="55" presetID="2" presetClass="entr" presetSubtype="6" decel="100000" fill="hold" grpId="0" nodeType="withEffect">
                                  <p:stCondLst>
                                    <p:cond delay="800"/>
                                  </p:stCondLst>
                                  <p:childTnLst>
                                    <p:set>
                                      <p:cBhvr>
                                        <p:cTn id="56" dur="1" fill="hold">
                                          <p:stCondLst>
                                            <p:cond delay="0"/>
                                          </p:stCondLst>
                                        </p:cTn>
                                        <p:tgtEl>
                                          <p:spTgt spid="17">
                                            <p:txEl>
                                              <p:pRg st="0" end="0"/>
                                            </p:txEl>
                                          </p:spTgt>
                                        </p:tgtEl>
                                        <p:attrNameLst>
                                          <p:attrName>style.visibility</p:attrName>
                                        </p:attrNameLst>
                                      </p:cBhvr>
                                      <p:to>
                                        <p:strVal val="visible"/>
                                      </p:to>
                                    </p:set>
                                    <p:anim calcmode="lin" valueType="num">
                                      <p:cBhvr additive="base">
                                        <p:cTn id="57" dur="10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58" dur="10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9" fill="hold">
                            <p:stCondLst>
                              <p:cond delay="2200"/>
                            </p:stCondLst>
                            <p:childTnLst>
                              <p:par>
                                <p:cTn id="60" presetID="34" presetClass="emph" presetSubtype="0" fill="hold" grpId="1" nodeType="afterEffect">
                                  <p:stCondLst>
                                    <p:cond delay="250"/>
                                  </p:stCondLst>
                                  <p:iterate type="lt">
                                    <p:tmPct val="10000"/>
                                  </p:iterate>
                                  <p:childTnLst>
                                    <p:animMotion origin="layout" path="M 0.0 0.0 L 0.0 -0.07213" pathEditMode="relative" ptsTypes="">
                                      <p:cBhvr>
                                        <p:cTn id="61" dur="250" accel="50000" decel="50000" autoRev="1" fill="hold">
                                          <p:stCondLst>
                                            <p:cond delay="0"/>
                                          </p:stCondLst>
                                        </p:cTn>
                                        <p:tgtEl>
                                          <p:spTgt spid="7"/>
                                        </p:tgtEl>
                                        <p:attrNameLst>
                                          <p:attrName>ppt_x</p:attrName>
                                          <p:attrName>ppt_y</p:attrName>
                                        </p:attrNameLst>
                                      </p:cBhvr>
                                    </p:animMotion>
                                    <p:animRot by="1500000">
                                      <p:cBhvr>
                                        <p:cTn id="62" dur="125" fill="hold">
                                          <p:stCondLst>
                                            <p:cond delay="0"/>
                                          </p:stCondLst>
                                        </p:cTn>
                                        <p:tgtEl>
                                          <p:spTgt spid="7"/>
                                        </p:tgtEl>
                                        <p:attrNameLst>
                                          <p:attrName>r</p:attrName>
                                        </p:attrNameLst>
                                      </p:cBhvr>
                                    </p:animRot>
                                    <p:animRot by="-1500000">
                                      <p:cBhvr>
                                        <p:cTn id="63" dur="125" fill="hold">
                                          <p:stCondLst>
                                            <p:cond delay="125"/>
                                          </p:stCondLst>
                                        </p:cTn>
                                        <p:tgtEl>
                                          <p:spTgt spid="7"/>
                                        </p:tgtEl>
                                        <p:attrNameLst>
                                          <p:attrName>r</p:attrName>
                                        </p:attrNameLst>
                                      </p:cBhvr>
                                    </p:animRot>
                                    <p:animRot by="-1500000">
                                      <p:cBhvr>
                                        <p:cTn id="64" dur="125" fill="hold">
                                          <p:stCondLst>
                                            <p:cond delay="250"/>
                                          </p:stCondLst>
                                        </p:cTn>
                                        <p:tgtEl>
                                          <p:spTgt spid="7"/>
                                        </p:tgtEl>
                                        <p:attrNameLst>
                                          <p:attrName>r</p:attrName>
                                        </p:attrNameLst>
                                      </p:cBhvr>
                                    </p:animRot>
                                    <p:animRot by="1500000">
                                      <p:cBhvr>
                                        <p:cTn id="65" dur="125" fill="hold">
                                          <p:stCondLst>
                                            <p:cond delay="375"/>
                                          </p:stCondLst>
                                        </p:cTn>
                                        <p:tgtEl>
                                          <p:spTgt spid="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p:tmplLst>
          <p:tmpl>
            <p:tnLst>
              <p:par>
                <p:cTn presetID="2" presetClass="entr" presetSubtype="3" decel="100000" fill="hold" nodeType="withEffect">
                  <p:stCondLst>
                    <p:cond delay="500"/>
                  </p:stCondLst>
                  <p:iterate type="lt">
                    <p:tmPct val="10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1+#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7" grpId="1">
        <p:tmplLst>
          <p:tmpl>
            <p:tnLst>
              <p:par>
                <p:cTn presetID="34" presetClass="emph" presetSubtype="0" fill="hold" nodeType="afterEffect">
                  <p:stCondLst>
                    <p:cond delay="250"/>
                  </p:stCondLst>
                  <p:iterate type="lt">
                    <p:tmPct val="10000"/>
                  </p:iterate>
                  <p:childTnLst>
                    <p:animMotion origin="layout" path="M 0.0 0.0 L 0.0 -0.07213" pathEditMode="relative" ptsTypes="">
                      <p:cBhvr>
                        <p:cTn dur="250" accel="50000" decel="50000" autoRev="1" fill="hold">
                          <p:stCondLst>
                            <p:cond delay="0"/>
                          </p:stCondLst>
                        </p:cTn>
                        <p:tgtEl>
                          <p:spTgt spid="7"/>
                        </p:tgtEl>
                        <p:attrNameLst>
                          <p:attrName>ppt_x</p:attrName>
                          <p:attrName>ppt_y</p:attrName>
                        </p:attrNameLst>
                      </p:cBhvr>
                    </p:animMotion>
                    <p:animRot by="1500000">
                      <p:cBhvr>
                        <p:cTn dur="125" fill="hold">
                          <p:stCondLst>
                            <p:cond delay="0"/>
                          </p:stCondLst>
                        </p:cTn>
                        <p:tgtEl>
                          <p:spTgt spid="7"/>
                        </p:tgtEl>
                        <p:attrNameLst>
                          <p:attrName>r</p:attrName>
                        </p:attrNameLst>
                      </p:cBhvr>
                    </p:animRot>
                    <p:animRot by="-1500000">
                      <p:cBhvr>
                        <p:cTn dur="125" fill="hold">
                          <p:stCondLst>
                            <p:cond delay="125"/>
                          </p:stCondLst>
                        </p:cTn>
                        <p:tgtEl>
                          <p:spTgt spid="7"/>
                        </p:tgtEl>
                        <p:attrNameLst>
                          <p:attrName>r</p:attrName>
                        </p:attrNameLst>
                      </p:cBhvr>
                    </p:animRot>
                    <p:animRot by="-1500000">
                      <p:cBhvr>
                        <p:cTn dur="125" fill="hold">
                          <p:stCondLst>
                            <p:cond delay="250"/>
                          </p:stCondLst>
                        </p:cTn>
                        <p:tgtEl>
                          <p:spTgt spid="7"/>
                        </p:tgtEl>
                        <p:attrNameLst>
                          <p:attrName>r</p:attrName>
                        </p:attrNameLst>
                      </p:cBhvr>
                    </p:animRot>
                    <p:animRot by="1500000">
                      <p:cBhvr>
                        <p:cTn dur="125" fill="hold">
                          <p:stCondLst>
                            <p:cond delay="375"/>
                          </p:stCondLst>
                        </p:cTn>
                        <p:tgtEl>
                          <p:spTgt spid="7"/>
                        </p:tgtEl>
                        <p:attrNameLst>
                          <p:attrName>r</p:attrName>
                        </p:attrNameLst>
                      </p:cBhvr>
                    </p:animRot>
                  </p:childTnLst>
                </p:cTn>
              </p:par>
            </p:tnLst>
          </p:tmpl>
        </p:tmplLst>
      </p:bldP>
      <p:bldP spid="8" grpId="0"/>
      <p:bldP spid="9" grpId="0">
        <p:tmplLst>
          <p:tmpl>
            <p:tnLst>
              <p:par>
                <p:cTn presetID="2" presetClass="entr" presetSubtype="2"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1+#ppt_w/2"/>
                          </p:val>
                        </p:tav>
                        <p:tav tm="100000">
                          <p:val>
                            <p:strVal val="#ppt_x"/>
                          </p:val>
                        </p:tav>
                      </p:tavLst>
                    </p:anim>
                    <p:anim calcmode="lin" valueType="num">
                      <p:cBhvr additive="base">
                        <p:cTn dur="1000" fill="hold"/>
                        <p:tgtEl>
                          <p:spTgt spid="9"/>
                        </p:tgtEl>
                        <p:attrNameLst>
                          <p:attrName>ppt_y</p:attrName>
                        </p:attrNameLst>
                      </p:cBhvr>
                      <p:tavLst>
                        <p:tav tm="0">
                          <p:val>
                            <p:strVal val="#ppt_y"/>
                          </p:val>
                        </p:tav>
                        <p:tav tm="100000">
                          <p:val>
                            <p:strVal val="#ppt_y"/>
                          </p:val>
                        </p:tav>
                      </p:tavLst>
                    </p:anim>
                  </p:childTnLst>
                </p:cTn>
              </p:par>
            </p:tnLst>
          </p:tmpl>
        </p:tmplLst>
      </p:bldP>
      <p:bldP spid="10" grpId="0"/>
      <p:bldP spid="11" grpId="0" build="p">
        <p:tmplLst>
          <p:tmpl lvl="1">
            <p:tnLst>
              <p:par>
                <p:cTn presetID="2" presetClass="entr" presetSubtype="6" decel="100000"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1000" fill="hold"/>
                        <p:tgtEl>
                          <p:spTgt spid="11"/>
                        </p:tgtEl>
                        <p:attrNameLst>
                          <p:attrName>ppt_x</p:attrName>
                        </p:attrNameLst>
                      </p:cBhvr>
                      <p:tavLst>
                        <p:tav tm="0">
                          <p:val>
                            <p:strVal val="1+#ppt_w/2"/>
                          </p:val>
                        </p:tav>
                        <p:tav tm="100000">
                          <p:val>
                            <p:strVal val="#ppt_x"/>
                          </p:val>
                        </p:tav>
                      </p:tavLst>
                    </p:anim>
                    <p:anim calcmode="lin" valueType="num">
                      <p:cBhvr additive="base">
                        <p:cTn dur="1000" fill="hold"/>
                        <p:tgtEl>
                          <p:spTgt spid="11"/>
                        </p:tgtEl>
                        <p:attrNameLst>
                          <p:attrName>ppt_y</p:attrName>
                        </p:attrNameLst>
                      </p:cBhvr>
                      <p:tavLst>
                        <p:tav tm="0">
                          <p:val>
                            <p:strVal val="1+#ppt_h/2"/>
                          </p:val>
                        </p:tav>
                        <p:tav tm="100000">
                          <p:val>
                            <p:strVal val="#ppt_y"/>
                          </p:val>
                        </p:tav>
                      </p:tavLst>
                    </p:anim>
                  </p:childTnLst>
                </p:cTn>
              </p:par>
            </p:tnLst>
          </p:tmpl>
        </p:tmplLst>
      </p:bldP>
      <p:bldP spid="12" grpId="0"/>
      <p:bldP spid="13" grpId="0" build="p">
        <p:tmplLst>
          <p:tmpl lvl="1">
            <p:tnLst>
              <p:par>
                <p:cTn presetID="2" presetClass="entr" presetSubtype="6" decel="100000" fill="hold" nodeType="withEffect">
                  <p:stCondLst>
                    <p:cond delay="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1+#ppt_w/2"/>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p:bldP spid="15" grpId="0" build="p">
        <p:tmplLst>
          <p:tmpl lvl="1">
            <p:tnLst>
              <p:par>
                <p:cTn presetID="2" presetClass="entr" presetSubtype="6" decel="100000" fill="hold" nodeType="withEffect">
                  <p:stCondLst>
                    <p:cond delay="7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1+#ppt_w/2"/>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build="p">
        <p:tmplLst>
          <p:tmpl lvl="1">
            <p:tnLst>
              <p:par>
                <p:cTn presetID="2" presetClass="entr" presetSubtype="6" decel="100000" fill="hold" nodeType="withEffect">
                  <p:stCondLst>
                    <p:cond delay="80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000" fill="hold"/>
                        <p:tgtEl>
                          <p:spTgt spid="17"/>
                        </p:tgtEl>
                        <p:attrNameLst>
                          <p:attrName>ppt_x</p:attrName>
                        </p:attrNameLst>
                      </p:cBhvr>
                      <p:tavLst>
                        <p:tav tm="0">
                          <p:val>
                            <p:strVal val="1+#ppt_w/2"/>
                          </p:val>
                        </p:tav>
                        <p:tav tm="100000">
                          <p:val>
                            <p:strVal val="#ppt_x"/>
                          </p:val>
                        </p:tav>
                      </p:tavLst>
                    </p:anim>
                    <p:anim calcmode="lin" valueType="num">
                      <p:cBhvr additive="base">
                        <p:cTn dur="1000" fill="hold"/>
                        <p:tgtEl>
                          <p:spTgt spid="1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36.xml><?xml version="1.0" encoding="utf-8"?>
<p:sldLayout xmlns:a="http://schemas.openxmlformats.org/drawingml/2006/main" xmlns:r="http://schemas.openxmlformats.org/officeDocument/2006/relationships" xmlns:p="http://schemas.openxmlformats.org/presentationml/2006/main" preserve="1" userDrawn="1">
  <p:cSld name="10 Image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図プレースホルダー 5"/>
          <p:cNvSpPr>
            <a:spLocks noGrp="1"/>
          </p:cNvSpPr>
          <p:nvPr>
            <p:ph type="pic" sz="quarter" idx="12" hasCustomPrompt="1"/>
          </p:nvPr>
        </p:nvSpPr>
        <p:spPr>
          <a:xfrm>
            <a:off x="19087" y="29028"/>
            <a:ext cx="1799688" cy="2400000"/>
          </a:xfrm>
          <a:prstGeom prst="rect">
            <a:avLst/>
          </a:prstGeom>
          <a:noFill/>
          <a:effectLst>
            <a:innerShdw blurRad="114300">
              <a:prstClr val="black"/>
            </a:innerShdw>
          </a:effectLst>
        </p:spPr>
        <p:txBody>
          <a:bodyPr lIns="51189" tIns="25595" rIns="51189" bIns="25595"/>
          <a:lstStyle>
            <a:lvl1pPr>
              <a:defRPr sz="1000"/>
            </a:lvl1pPr>
          </a:lstStyle>
          <a:p>
            <a:r>
              <a:rPr kumimoji="1" lang="en-US" altLang="ja-JP"/>
              <a:t>Add an image</a:t>
            </a:r>
            <a:endParaRPr kumimoji="1" lang="ja-JP" altLang="en-US"/>
          </a:p>
        </p:txBody>
      </p:sp>
      <p:sp>
        <p:nvSpPr>
          <p:cNvPr id="4" name="図プレースホルダー 5"/>
          <p:cNvSpPr>
            <a:spLocks noGrp="1"/>
          </p:cNvSpPr>
          <p:nvPr>
            <p:ph type="pic" sz="quarter" idx="13" hasCustomPrompt="1"/>
          </p:nvPr>
        </p:nvSpPr>
        <p:spPr>
          <a:xfrm>
            <a:off x="1843556" y="29028"/>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5" name="図プレースホルダー 5"/>
          <p:cNvSpPr>
            <a:spLocks noGrp="1"/>
          </p:cNvSpPr>
          <p:nvPr>
            <p:ph type="pic" sz="quarter" idx="14" hasCustomPrompt="1"/>
          </p:nvPr>
        </p:nvSpPr>
        <p:spPr>
          <a:xfrm>
            <a:off x="3668025" y="29028"/>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6" name="図プレースホルダー 5"/>
          <p:cNvSpPr>
            <a:spLocks noGrp="1"/>
          </p:cNvSpPr>
          <p:nvPr>
            <p:ph type="pic" sz="quarter" idx="15" hasCustomPrompt="1"/>
          </p:nvPr>
        </p:nvSpPr>
        <p:spPr>
          <a:xfrm>
            <a:off x="5493139" y="29028"/>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7" name="図プレースホルダー 5"/>
          <p:cNvSpPr>
            <a:spLocks noGrp="1"/>
          </p:cNvSpPr>
          <p:nvPr>
            <p:ph type="pic" sz="quarter" idx="16" hasCustomPrompt="1"/>
          </p:nvPr>
        </p:nvSpPr>
        <p:spPr>
          <a:xfrm>
            <a:off x="7316963" y="29028"/>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8" name="図プレースホルダー 5"/>
          <p:cNvSpPr>
            <a:spLocks noGrp="1"/>
          </p:cNvSpPr>
          <p:nvPr>
            <p:ph type="pic" sz="quarter" idx="17" hasCustomPrompt="1"/>
          </p:nvPr>
        </p:nvSpPr>
        <p:spPr>
          <a:xfrm>
            <a:off x="17963" y="4419111"/>
            <a:ext cx="1799688" cy="2400000"/>
          </a:xfrm>
          <a:prstGeom prst="rect">
            <a:avLst/>
          </a:prstGeom>
          <a:noFill/>
          <a:effectLst>
            <a:innerShdw blurRad="114300">
              <a:prstClr val="black"/>
            </a:innerShdw>
          </a:effectLst>
        </p:spPr>
        <p:txBody>
          <a:bodyPr lIns="51189" tIns="25595" rIns="51189" bIns="25595"/>
          <a:lstStyle>
            <a:lvl1pPr>
              <a:defRPr sz="1000"/>
            </a:lvl1pPr>
          </a:lstStyle>
          <a:p>
            <a:r>
              <a:rPr kumimoji="1" lang="en-US" altLang="ja-JP"/>
              <a:t>Add an image</a:t>
            </a:r>
            <a:endParaRPr kumimoji="1" lang="ja-JP" altLang="en-US"/>
          </a:p>
        </p:txBody>
      </p:sp>
      <p:sp>
        <p:nvSpPr>
          <p:cNvPr id="9" name="図プレースホルダー 5"/>
          <p:cNvSpPr>
            <a:spLocks noGrp="1"/>
          </p:cNvSpPr>
          <p:nvPr>
            <p:ph type="pic" sz="quarter" idx="18" hasCustomPrompt="1"/>
          </p:nvPr>
        </p:nvSpPr>
        <p:spPr>
          <a:xfrm>
            <a:off x="1842431" y="4419111"/>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0" name="図プレースホルダー 5"/>
          <p:cNvSpPr>
            <a:spLocks noGrp="1"/>
          </p:cNvSpPr>
          <p:nvPr>
            <p:ph type="pic" sz="quarter" idx="19" hasCustomPrompt="1"/>
          </p:nvPr>
        </p:nvSpPr>
        <p:spPr>
          <a:xfrm>
            <a:off x="3666900" y="4419111"/>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1" name="図プレースホルダー 5"/>
          <p:cNvSpPr>
            <a:spLocks noGrp="1"/>
          </p:cNvSpPr>
          <p:nvPr>
            <p:ph type="pic" sz="quarter" idx="20" hasCustomPrompt="1"/>
          </p:nvPr>
        </p:nvSpPr>
        <p:spPr>
          <a:xfrm>
            <a:off x="5492013" y="4419111"/>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2" name="図プレースホルダー 5"/>
          <p:cNvSpPr>
            <a:spLocks noGrp="1"/>
          </p:cNvSpPr>
          <p:nvPr>
            <p:ph type="pic" sz="quarter" idx="21" hasCustomPrompt="1"/>
          </p:nvPr>
        </p:nvSpPr>
        <p:spPr>
          <a:xfrm>
            <a:off x="7315839" y="4419111"/>
            <a:ext cx="1799688" cy="2400000"/>
          </a:xfrm>
          <a:prstGeom prst="rect">
            <a:avLst/>
          </a:prstGeom>
          <a:noFill/>
          <a:effectLst>
            <a:innerShdw blurRad="114300">
              <a:prstClr val="black"/>
            </a:innerShdw>
          </a:effectLst>
        </p:spPr>
        <p:txBody>
          <a:bodyPr lIns="51189" tIns="25595" rIns="51189" bIns="25595">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3" name="テキスト プレースホルダー 5"/>
          <p:cNvSpPr>
            <a:spLocks noGrp="1"/>
          </p:cNvSpPr>
          <p:nvPr>
            <p:ph type="body" sz="quarter" idx="22" hasCustomPrompt="1"/>
          </p:nvPr>
        </p:nvSpPr>
        <p:spPr>
          <a:xfrm>
            <a:off x="549346" y="2851056"/>
            <a:ext cx="8045323" cy="930536"/>
          </a:xfrm>
          <a:prstGeom prst="rect">
            <a:avLst/>
          </a:prstGeom>
        </p:spPr>
        <p:txBody>
          <a:bodyPr lIns="51189" tIns="25595" rIns="51189" bIns="25595" anchor="ctr">
            <a:noAutofit/>
          </a:bodyPr>
          <a:lstStyle>
            <a:lvl1pPr algn="ctr">
              <a:lnSpc>
                <a:spcPts val="3359"/>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23" hasCustomPrompt="1"/>
          </p:nvPr>
        </p:nvSpPr>
        <p:spPr>
          <a:xfrm>
            <a:off x="549346" y="3498167"/>
            <a:ext cx="8045323" cy="614219"/>
          </a:xfrm>
          <a:prstGeom prst="rect">
            <a:avLst/>
          </a:prstGeom>
        </p:spPr>
        <p:txBody>
          <a:bodyPr lIns="51189" tIns="25595" rIns="51189" bIns="25595" anchor="t">
            <a:noAutofit/>
          </a:bodyPr>
          <a:lstStyle>
            <a:lvl1pPr algn="ctr">
              <a:lnSpc>
                <a:spcPts val="3359"/>
              </a:lnSpc>
              <a:spcBef>
                <a:spcPts val="0"/>
              </a:spcBef>
              <a:defRPr sz="25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92030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grpId="0" nodeType="withEffect">
                                  <p:stCondLst>
                                    <p:cond delay="225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par>
                                <p:cTn id="11" presetID="14" presetClass="entr" presetSubtype="10" fill="hold" grpId="0" nodeType="withEffect">
                                  <p:stCondLst>
                                    <p:cond delay="175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par>
                                <p:cTn id="14" presetID="14" presetClass="entr" presetSubtype="10" fill="hold" grpId="0"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randombar(horizontal)">
                                      <p:cBhvr>
                                        <p:cTn id="16" dur="500"/>
                                        <p:tgtEl>
                                          <p:spTgt spid="6"/>
                                        </p:tgtEl>
                                      </p:cBhvr>
                                    </p:animEffect>
                                  </p:childTnLst>
                                </p:cTn>
                              </p:par>
                              <p:par>
                                <p:cTn id="17" presetID="14" presetClass="entr" presetSubtype="10" fill="hold" grpId="0" nodeType="withEffect">
                                  <p:stCondLst>
                                    <p:cond delay="1500"/>
                                  </p:stCondLst>
                                  <p:childTnLst>
                                    <p:set>
                                      <p:cBhvr>
                                        <p:cTn id="18" dur="1" fill="hold">
                                          <p:stCondLst>
                                            <p:cond delay="0"/>
                                          </p:stCondLst>
                                        </p:cTn>
                                        <p:tgtEl>
                                          <p:spTgt spid="7"/>
                                        </p:tgtEl>
                                        <p:attrNameLst>
                                          <p:attrName>style.visibility</p:attrName>
                                        </p:attrNameLst>
                                      </p:cBhvr>
                                      <p:to>
                                        <p:strVal val="visible"/>
                                      </p:to>
                                    </p:set>
                                    <p:animEffect transition="in" filter="randombar(horizontal)">
                                      <p:cBhvr>
                                        <p:cTn id="19" dur="500"/>
                                        <p:tgtEl>
                                          <p:spTgt spid="7"/>
                                        </p:tgtEl>
                                      </p:cBhvr>
                                    </p:animEffect>
                                  </p:childTnLst>
                                </p:cTn>
                              </p:par>
                              <p:par>
                                <p:cTn id="20" presetID="14" presetClass="entr" presetSubtype="10" fill="hold" grpId="0" nodeType="withEffect">
                                  <p:stCondLst>
                                    <p:cond delay="250"/>
                                  </p:stCondLst>
                                  <p:childTnLst>
                                    <p:set>
                                      <p:cBhvr>
                                        <p:cTn id="21" dur="1" fill="hold">
                                          <p:stCondLst>
                                            <p:cond delay="0"/>
                                          </p:stCondLst>
                                        </p:cTn>
                                        <p:tgtEl>
                                          <p:spTgt spid="12"/>
                                        </p:tgtEl>
                                        <p:attrNameLst>
                                          <p:attrName>style.visibility</p:attrName>
                                        </p:attrNameLst>
                                      </p:cBhvr>
                                      <p:to>
                                        <p:strVal val="visible"/>
                                      </p:to>
                                    </p:set>
                                    <p:animEffect transition="in" filter="randombar(horizontal)">
                                      <p:cBhvr>
                                        <p:cTn id="22" dur="500"/>
                                        <p:tgtEl>
                                          <p:spTgt spid="12"/>
                                        </p:tgtEl>
                                      </p:cBhvr>
                                    </p:animEffect>
                                  </p:childTnLst>
                                </p:cTn>
                              </p:par>
                              <p:par>
                                <p:cTn id="23" presetID="14" presetClass="entr" presetSubtype="10" fill="hold" grpId="0" nodeType="withEffect">
                                  <p:stCondLst>
                                    <p:cond delay="750"/>
                                  </p:stCondLst>
                                  <p:childTnLst>
                                    <p:set>
                                      <p:cBhvr>
                                        <p:cTn id="24" dur="1" fill="hold">
                                          <p:stCondLst>
                                            <p:cond delay="0"/>
                                          </p:stCondLst>
                                        </p:cTn>
                                        <p:tgtEl>
                                          <p:spTgt spid="11"/>
                                        </p:tgtEl>
                                        <p:attrNameLst>
                                          <p:attrName>style.visibility</p:attrName>
                                        </p:attrNameLst>
                                      </p:cBhvr>
                                      <p:to>
                                        <p:strVal val="visible"/>
                                      </p:to>
                                    </p:set>
                                    <p:animEffect transition="in" filter="randombar(horizontal)">
                                      <p:cBhvr>
                                        <p:cTn id="25" dur="500"/>
                                        <p:tgtEl>
                                          <p:spTgt spid="11"/>
                                        </p:tgtEl>
                                      </p:cBhvr>
                                    </p:animEffect>
                                  </p:childTnLst>
                                </p:cTn>
                              </p:par>
                              <p:par>
                                <p:cTn id="26" presetID="14" presetClass="entr" presetSubtype="10" fill="hold" grpId="0" nodeType="withEffect">
                                  <p:stCondLst>
                                    <p:cond delay="1250"/>
                                  </p:stCondLst>
                                  <p:childTnLst>
                                    <p:set>
                                      <p:cBhvr>
                                        <p:cTn id="27" dur="1" fill="hold">
                                          <p:stCondLst>
                                            <p:cond delay="0"/>
                                          </p:stCondLst>
                                        </p:cTn>
                                        <p:tgtEl>
                                          <p:spTgt spid="10"/>
                                        </p:tgtEl>
                                        <p:attrNameLst>
                                          <p:attrName>style.visibility</p:attrName>
                                        </p:attrNameLst>
                                      </p:cBhvr>
                                      <p:to>
                                        <p:strVal val="visible"/>
                                      </p:to>
                                    </p:set>
                                    <p:animEffect transition="in" filter="randombar(horizontal)">
                                      <p:cBhvr>
                                        <p:cTn id="28" dur="500"/>
                                        <p:tgtEl>
                                          <p:spTgt spid="10"/>
                                        </p:tgtEl>
                                      </p:cBhvr>
                                    </p:animEffect>
                                  </p:childTnLst>
                                </p:cTn>
                              </p:par>
                              <p:par>
                                <p:cTn id="29" presetID="14" presetClass="entr" presetSubtype="10" fill="hold" grpId="0" nodeType="withEffect">
                                  <p:stCondLst>
                                    <p:cond delay="1000"/>
                                  </p:stCondLst>
                                  <p:childTnLst>
                                    <p:set>
                                      <p:cBhvr>
                                        <p:cTn id="30" dur="1" fill="hold">
                                          <p:stCondLst>
                                            <p:cond delay="0"/>
                                          </p:stCondLst>
                                        </p:cTn>
                                        <p:tgtEl>
                                          <p:spTgt spid="9"/>
                                        </p:tgtEl>
                                        <p:attrNameLst>
                                          <p:attrName>style.visibility</p:attrName>
                                        </p:attrNameLst>
                                      </p:cBhvr>
                                      <p:to>
                                        <p:strVal val="visible"/>
                                      </p:to>
                                    </p:set>
                                    <p:animEffect transition="in" filter="randombar(horizontal)">
                                      <p:cBhvr>
                                        <p:cTn id="31" dur="500"/>
                                        <p:tgtEl>
                                          <p:spTgt spid="9"/>
                                        </p:tgtEl>
                                      </p:cBhvr>
                                    </p:animEffect>
                                  </p:childTnLst>
                                </p:cTn>
                              </p:par>
                              <p:par>
                                <p:cTn id="32" presetID="14" presetClass="entr" presetSubtype="10" fill="hold" grpId="0" nodeType="withEffect">
                                  <p:stCondLst>
                                    <p:cond delay="2000"/>
                                  </p:stCondLst>
                                  <p:childTnLst>
                                    <p:set>
                                      <p:cBhvr>
                                        <p:cTn id="33" dur="1" fill="hold">
                                          <p:stCondLst>
                                            <p:cond delay="0"/>
                                          </p:stCondLst>
                                        </p:cTn>
                                        <p:tgtEl>
                                          <p:spTgt spid="8"/>
                                        </p:tgtEl>
                                        <p:attrNameLst>
                                          <p:attrName>style.visibility</p:attrName>
                                        </p:attrNameLst>
                                      </p:cBhvr>
                                      <p:to>
                                        <p:strVal val="visible"/>
                                      </p:to>
                                    </p:set>
                                    <p:animEffect transition="in" filter="randombar(horizontal)">
                                      <p:cBhvr>
                                        <p:cTn id="34" dur="500"/>
                                        <p:tgtEl>
                                          <p:spTgt spid="8"/>
                                        </p:tgtEl>
                                      </p:cBhvr>
                                    </p:animEffect>
                                  </p:childTnLst>
                                </p:cTn>
                              </p:par>
                            </p:childTnLst>
                          </p:cTn>
                        </p:par>
                        <p:par>
                          <p:cTn id="35" fill="hold">
                            <p:stCondLst>
                              <p:cond delay="2750"/>
                            </p:stCondLst>
                            <p:childTnLst>
                              <p:par>
                                <p:cTn id="36" presetID="2" presetClass="entr" presetSubtype="9" decel="100000" fill="hold" grpId="0" nodeType="afterEffect">
                                  <p:stCondLst>
                                    <p:cond delay="0"/>
                                  </p:stCondLst>
                                  <p:iterate type="wd">
                                    <p:tmPct val="10000"/>
                                  </p:iterate>
                                  <p:childTnLst>
                                    <p:set>
                                      <p:cBhvr>
                                        <p:cTn id="37" dur="1" fill="hold">
                                          <p:stCondLst>
                                            <p:cond delay="0"/>
                                          </p:stCondLst>
                                        </p:cTn>
                                        <p:tgtEl>
                                          <p:spTgt spid="13">
                                            <p:txEl>
                                              <p:pRg st="0" end="0"/>
                                            </p:txEl>
                                          </p:spTgt>
                                        </p:tgtEl>
                                        <p:attrNameLst>
                                          <p:attrName>style.visibility</p:attrName>
                                        </p:attrNameLst>
                                      </p:cBhvr>
                                      <p:to>
                                        <p:strVal val="visible"/>
                                      </p:to>
                                    </p:set>
                                    <p:anim calcmode="lin" valueType="num">
                                      <p:cBhvr additive="base">
                                        <p:cTn id="38" dur="10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13">
                                            <p:txEl>
                                              <p:pRg st="0" end="0"/>
                                            </p:txEl>
                                          </p:spTgt>
                                        </p:tgtEl>
                                        <p:attrNameLst>
                                          <p:attrName>ppt_y</p:attrName>
                                        </p:attrNameLst>
                                      </p:cBhvr>
                                      <p:tavLst>
                                        <p:tav tm="0">
                                          <p:val>
                                            <p:strVal val="0-#ppt_h/2"/>
                                          </p:val>
                                        </p:tav>
                                        <p:tav tm="100000">
                                          <p:val>
                                            <p:strVal val="#ppt_y"/>
                                          </p:val>
                                        </p:tav>
                                      </p:tavLst>
                                    </p:anim>
                                  </p:childTnLst>
                                </p:cTn>
                              </p:par>
                              <p:par>
                                <p:cTn id="40" presetID="2" presetClass="entr" presetSubtype="2" decel="100000" fill="hold" grpId="0" nodeType="withEffect">
                                  <p:stCondLst>
                                    <p:cond delay="25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750" fill="hold"/>
                                        <p:tgtEl>
                                          <p:spTgt spid="14"/>
                                        </p:tgtEl>
                                        <p:attrNameLst>
                                          <p:attrName>ppt_x</p:attrName>
                                        </p:attrNameLst>
                                      </p:cBhvr>
                                      <p:tavLst>
                                        <p:tav tm="0">
                                          <p:val>
                                            <p:strVal val="1+#ppt_w/2"/>
                                          </p:val>
                                        </p:tav>
                                        <p:tav tm="100000">
                                          <p:val>
                                            <p:strVal val="#ppt_x"/>
                                          </p:val>
                                        </p:tav>
                                      </p:tavLst>
                                    </p:anim>
                                    <p:anim calcmode="lin" valueType="num">
                                      <p:cBhvr additive="base">
                                        <p:cTn id="43" dur="75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0-#ppt_w/2"/>
                          </p:val>
                        </p:tav>
                        <p:tav tm="100000">
                          <p:val>
                            <p:strVal val="#ppt_x"/>
                          </p:val>
                        </p:tav>
                      </p:tavLst>
                    </p:anim>
                    <p:anim calcmode="lin" valueType="num">
                      <p:cBhvr additive="base">
                        <p:cTn dur="1000" fill="hold"/>
                        <p:tgtEl>
                          <p:spTgt spid="13"/>
                        </p:tgtEl>
                        <p:attrNameLst>
                          <p:attrName>ppt_y</p:attrName>
                        </p:attrNameLst>
                      </p:cBhvr>
                      <p:tavLst>
                        <p:tav tm="0">
                          <p:val>
                            <p:strVal val="0-#ppt_h/2"/>
                          </p:val>
                        </p:tav>
                        <p:tav tm="100000">
                          <p:val>
                            <p:strVal val="#ppt_y"/>
                          </p:val>
                        </p:tav>
                      </p:tavLst>
                    </p:anim>
                  </p:childTnLst>
                </p:cTn>
              </p:par>
            </p:tnLst>
          </p:tmpl>
        </p:tmplLst>
      </p:bldP>
      <p:bldP spid="14" grpId="0">
        <p:tmplLst>
          <p:tmpl>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1+#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37.xml><?xml version="1.0" encoding="utf-8"?>
<p:sldLayout xmlns:a="http://schemas.openxmlformats.org/drawingml/2006/main" xmlns:r="http://schemas.openxmlformats.org/officeDocument/2006/relationships" xmlns:p="http://schemas.openxmlformats.org/presentationml/2006/main" preserve="1" userDrawn="1">
  <p:cSld name="2 Columns 2">
    <p:spTree>
      <p:nvGrpSpPr>
        <p:cNvPr id="1" name=""/>
        <p:cNvGrpSpPr/>
        <p:nvPr/>
      </p:nvGrpSpPr>
      <p:grpSpPr>
        <a:xfrm>
          <a:off x="0" y="0"/>
          <a:ext cx="0" cy="0"/>
          <a:chOff x="0" y="0"/>
          <a:chExt cx="0" cy="0"/>
        </a:xfrm>
      </p:grpSpPr>
      <p:sp>
        <p:nvSpPr>
          <p:cNvPr id="16" name="直角三角形 15"/>
          <p:cNvSpPr/>
          <p:nvPr userDrawn="1"/>
        </p:nvSpPr>
        <p:spPr>
          <a:xfrm flipH="1">
            <a:off x="3737176"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27" name="直線コネクタ 26"/>
          <p:cNvCxnSpPr/>
          <p:nvPr userDrawn="1"/>
        </p:nvCxnSpPr>
        <p:spPr>
          <a:xfrm flipV="1">
            <a:off x="3794836" y="0"/>
            <a:ext cx="167610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225219" y="168798"/>
            <a:ext cx="4868417" cy="912101"/>
          </a:xfrm>
        </p:spPr>
        <p:txBody>
          <a:bodyPr/>
          <a:lstStyle>
            <a:lvl1pPr>
              <a:defRPr baseline="0"/>
            </a:lvl1pPr>
          </a:lstStyle>
          <a:p>
            <a:r>
              <a:rPr kumimoji="1" lang="en-US" altLang="ja-JP" dirty="0"/>
              <a:t>SLIDE TITLE GOES HERE</a:t>
            </a:r>
            <a:endParaRPr kumimoji="1" lang="ja-JP" altLang="en-US" dirty="0"/>
          </a:p>
        </p:txBody>
      </p:sp>
      <p:grpSp>
        <p:nvGrpSpPr>
          <p:cNvPr id="17" name="グループ化 16"/>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18" name="涙形 17"/>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涙形 18"/>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0"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22" name="テキスト プレースホルダー 21"/>
          <p:cNvSpPr>
            <a:spLocks noGrp="1"/>
          </p:cNvSpPr>
          <p:nvPr>
            <p:ph type="body" sz="quarter" idx="10" hasCustomPrompt="1"/>
          </p:nvPr>
        </p:nvSpPr>
        <p:spPr>
          <a:xfrm>
            <a:off x="341261" y="2022333"/>
            <a:ext cx="3453573" cy="1867505"/>
          </a:xfrm>
        </p:spPr>
        <p:txBody>
          <a:bodyPr anchor="b">
            <a:noAutofit/>
          </a:bodyPr>
          <a:lstStyle>
            <a:lvl1pPr marL="0" marR="0" indent="0" algn="l" defTabSz="914128"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3" name="テキスト プレースホルダー 5"/>
          <p:cNvSpPr>
            <a:spLocks noGrp="1"/>
          </p:cNvSpPr>
          <p:nvPr>
            <p:ph type="body" sz="quarter" idx="12" hasCustomPrompt="1"/>
          </p:nvPr>
        </p:nvSpPr>
        <p:spPr>
          <a:xfrm>
            <a:off x="348291" y="3918861"/>
            <a:ext cx="3446545"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21"/>
          <p:cNvSpPr>
            <a:spLocks noGrp="1"/>
          </p:cNvSpPr>
          <p:nvPr>
            <p:ph type="body" sz="quarter" idx="13" hasCustomPrompt="1"/>
          </p:nvPr>
        </p:nvSpPr>
        <p:spPr>
          <a:xfrm>
            <a:off x="5119264" y="2017494"/>
            <a:ext cx="3453573" cy="1867505"/>
          </a:xfrm>
        </p:spPr>
        <p:txBody>
          <a:bodyPr anchor="b">
            <a:noAutofit/>
          </a:bodyPr>
          <a:lstStyle>
            <a:lvl1pPr marL="0" marR="0" indent="0" algn="l" defTabSz="914128" rtl="0" eaLnBrk="1" fontAlgn="auto" latinLnBrk="0" hangingPunct="1">
              <a:lnSpc>
                <a:spcPts val="4479"/>
              </a:lnSpc>
              <a:spcBef>
                <a:spcPts val="0"/>
              </a:spcBef>
              <a:spcAft>
                <a:spcPts val="0"/>
              </a:spcAft>
              <a:buClrTx/>
              <a:buSzTx/>
              <a:buFontTx/>
              <a:buNone/>
              <a:tabLst/>
              <a:defRPr sz="4500" baseline="0">
                <a:solidFill>
                  <a:schemeClr val="bg1"/>
                </a:solidFill>
                <a:latin typeface="Bebas Neue Regular" panose="00000500000000000000" pitchFamily="2" charset="0"/>
              </a:defRPr>
            </a:lvl1pPr>
          </a:lstStyle>
          <a:p>
            <a:pPr lvl="0"/>
            <a:r>
              <a:rPr kumimoji="1" lang="en-US" altLang="ja-JP" dirty="0"/>
              <a:t>HEADING GOES HERE</a:t>
            </a:r>
            <a:endParaRPr kumimoji="1" lang="ja-JP" altLang="en-US" dirty="0"/>
          </a:p>
        </p:txBody>
      </p:sp>
      <p:sp>
        <p:nvSpPr>
          <p:cNvPr id="25" name="テキスト プレースホルダー 5"/>
          <p:cNvSpPr>
            <a:spLocks noGrp="1"/>
          </p:cNvSpPr>
          <p:nvPr>
            <p:ph type="body" sz="quarter" idx="14" hasCustomPrompt="1"/>
          </p:nvPr>
        </p:nvSpPr>
        <p:spPr>
          <a:xfrm>
            <a:off x="5126294" y="3914025"/>
            <a:ext cx="3446545" cy="1614263"/>
          </a:xfrm>
        </p:spPr>
        <p:txBody>
          <a:bodyPr anchor="t">
            <a:normAutofit/>
          </a:bodyPr>
          <a:lstStyle>
            <a:lvl1pPr algn="l">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15" hasCustomPrompt="1"/>
          </p:nvPr>
        </p:nvSpPr>
        <p:spPr>
          <a:xfrm>
            <a:off x="226991" y="1101735"/>
            <a:ext cx="4583669"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425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additive="base">
                                        <p:cTn id="7"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decel="100000"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500" fill="hold"/>
                                        <p:tgtEl>
                                          <p:spTgt spid="17"/>
                                        </p:tgtEl>
                                        <p:attrNameLst>
                                          <p:attrName>ppt_x</p:attrName>
                                        </p:attrNameLst>
                                      </p:cBhvr>
                                      <p:tavLst>
                                        <p:tav tm="0">
                                          <p:val>
                                            <p:strVal val="#ppt_x"/>
                                          </p:val>
                                        </p:tav>
                                        <p:tav tm="100000">
                                          <p:val>
                                            <p:strVal val="#ppt_x"/>
                                          </p:val>
                                        </p:tav>
                                      </p:tavLst>
                                    </p:anim>
                                    <p:anim calcmode="lin" valueType="num">
                                      <p:cBhvr additive="base">
                                        <p:cTn id="13" dur="500" fill="hold"/>
                                        <p:tgtEl>
                                          <p:spTgt spid="17"/>
                                        </p:tgtEl>
                                        <p:attrNameLst>
                                          <p:attrName>ppt_y</p:attrName>
                                        </p:attrNameLst>
                                      </p:cBhvr>
                                      <p:tavLst>
                                        <p:tav tm="0">
                                          <p:val>
                                            <p:strVal val="0-#ppt_h/2"/>
                                          </p:val>
                                        </p:tav>
                                        <p:tav tm="100000">
                                          <p:val>
                                            <p:strVal val="#ppt_y"/>
                                          </p:val>
                                        </p:tav>
                                      </p:tavLst>
                                    </p:anim>
                                  </p:childTnLst>
                                </p:cTn>
                              </p:par>
                              <p:par>
                                <p:cTn id="14" presetID="2" presetClass="entr" presetSubtype="1" decel="10000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 calcmode="lin" valueType="num">
                                      <p:cBhvr additive="base">
                                        <p:cTn id="16" dur="500" fill="hold"/>
                                        <p:tgtEl>
                                          <p:spTgt spid="20"/>
                                        </p:tgtEl>
                                        <p:attrNameLst>
                                          <p:attrName>ppt_x</p:attrName>
                                        </p:attrNameLst>
                                      </p:cBhvr>
                                      <p:tavLst>
                                        <p:tav tm="0">
                                          <p:val>
                                            <p:strVal val="#ppt_x"/>
                                          </p:val>
                                        </p:tav>
                                        <p:tav tm="100000">
                                          <p:val>
                                            <p:strVal val="#ppt_x"/>
                                          </p:val>
                                        </p:tav>
                                      </p:tavLst>
                                    </p:anim>
                                    <p:anim calcmode="lin" valueType="num">
                                      <p:cBhvr additive="base">
                                        <p:cTn id="17" dur="500" fill="hold"/>
                                        <p:tgtEl>
                                          <p:spTgt spid="20"/>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 presetClass="entr" presetSubtype="9" decel="100000" fill="hold" grpId="0" nodeType="afterEffect">
                                  <p:stCondLst>
                                    <p:cond delay="0"/>
                                  </p:stCondLst>
                                  <p:iterate type="wd">
                                    <p:tmPct val="10000"/>
                                  </p:iterate>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1000" fill="hold"/>
                                        <p:tgtEl>
                                          <p:spTgt spid="22"/>
                                        </p:tgtEl>
                                        <p:attrNameLst>
                                          <p:attrName>ppt_x</p:attrName>
                                        </p:attrNameLst>
                                      </p:cBhvr>
                                      <p:tavLst>
                                        <p:tav tm="0">
                                          <p:val>
                                            <p:strVal val="0-#ppt_w/2"/>
                                          </p:val>
                                        </p:tav>
                                        <p:tav tm="100000">
                                          <p:val>
                                            <p:strVal val="#ppt_x"/>
                                          </p:val>
                                        </p:tav>
                                      </p:tavLst>
                                    </p:anim>
                                    <p:anim calcmode="lin" valueType="num">
                                      <p:cBhvr additive="base">
                                        <p:cTn id="22" dur="1000" fill="hold"/>
                                        <p:tgtEl>
                                          <p:spTgt spid="22"/>
                                        </p:tgtEl>
                                        <p:attrNameLst>
                                          <p:attrName>ppt_y</p:attrName>
                                        </p:attrNameLst>
                                      </p:cBhvr>
                                      <p:tavLst>
                                        <p:tav tm="0">
                                          <p:val>
                                            <p:strVal val="0-#ppt_h/2"/>
                                          </p:val>
                                        </p:tav>
                                        <p:tav tm="100000">
                                          <p:val>
                                            <p:strVal val="#ppt_y"/>
                                          </p:val>
                                        </p:tav>
                                      </p:tavLst>
                                    </p:anim>
                                  </p:childTnLst>
                                </p:cTn>
                              </p:par>
                              <p:par>
                                <p:cTn id="23" presetID="2" presetClass="entr" presetSubtype="8" decel="100000" fill="hold" grpId="0" nodeType="withEffect">
                                  <p:stCondLst>
                                    <p:cond delay="0"/>
                                  </p:stCondLst>
                                  <p:childTnLst>
                                    <p:set>
                                      <p:cBhvr>
                                        <p:cTn id="24" dur="1" fill="hold">
                                          <p:stCondLst>
                                            <p:cond delay="0"/>
                                          </p:stCondLst>
                                        </p:cTn>
                                        <p:tgtEl>
                                          <p:spTgt spid="23">
                                            <p:txEl>
                                              <p:pRg st="0" end="0"/>
                                            </p:txEl>
                                          </p:spTgt>
                                        </p:tgtEl>
                                        <p:attrNameLst>
                                          <p:attrName>style.visibility</p:attrName>
                                        </p:attrNameLst>
                                      </p:cBhvr>
                                      <p:to>
                                        <p:strVal val="visible"/>
                                      </p:to>
                                    </p:set>
                                    <p:anim calcmode="lin" valueType="num">
                                      <p:cBhvr additive="base">
                                        <p:cTn id="25"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6" dur="1000" fill="hold"/>
                                        <p:tgtEl>
                                          <p:spTgt spid="23">
                                            <p:txEl>
                                              <p:pRg st="0" end="0"/>
                                            </p:txEl>
                                          </p:spTgt>
                                        </p:tgtEl>
                                        <p:attrNameLst>
                                          <p:attrName>ppt_y</p:attrName>
                                        </p:attrNameLst>
                                      </p:cBhvr>
                                      <p:tavLst>
                                        <p:tav tm="0">
                                          <p:val>
                                            <p:strVal val="#ppt_y"/>
                                          </p:val>
                                        </p:tav>
                                        <p:tav tm="100000">
                                          <p:val>
                                            <p:strVal val="#ppt_y"/>
                                          </p:val>
                                        </p:tav>
                                      </p:tavLst>
                                    </p:anim>
                                  </p:childTnLst>
                                </p:cTn>
                              </p:par>
                              <p:par>
                                <p:cTn id="27" presetID="22" presetClass="entr" presetSubtype="4"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par>
                                <p:cTn id="30" presetID="22" presetClass="entr" presetSubtype="4"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wipe(down)">
                                      <p:cBhvr>
                                        <p:cTn id="32" dur="500"/>
                                        <p:tgtEl>
                                          <p:spTgt spid="27"/>
                                        </p:tgtEl>
                                      </p:cBhvr>
                                    </p:animEffect>
                                  </p:childTnLst>
                                </p:cTn>
                              </p:par>
                              <p:par>
                                <p:cTn id="33" presetID="2" presetClass="entr" presetSubtype="6" decel="100000" fill="hold" grpId="0" nodeType="withEffect">
                                  <p:stCondLst>
                                    <p:cond delay="0"/>
                                  </p:stCondLst>
                                  <p:iterate type="wd">
                                    <p:tmPct val="10000"/>
                                  </p:iterate>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additive="base">
                                        <p:cTn id="39" dur="10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p:bldP spid="22"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2"/>
                        </p:tgtEl>
                        <p:attrNameLst>
                          <p:attrName>style.visibility</p:attrName>
                        </p:attrNameLst>
                      </p:cBhvr>
                      <p:to>
                        <p:strVal val="visible"/>
                      </p:to>
                    </p:set>
                    <p:anim calcmode="lin" valueType="num">
                      <p:cBhvr additive="base">
                        <p:cTn dur="1000" fill="hold"/>
                        <p:tgtEl>
                          <p:spTgt spid="22"/>
                        </p:tgtEl>
                        <p:attrNameLst>
                          <p:attrName>ppt_x</p:attrName>
                        </p:attrNameLst>
                      </p:cBhvr>
                      <p:tavLst>
                        <p:tav tm="0">
                          <p:val>
                            <p:strVal val="0-#ppt_w/2"/>
                          </p:val>
                        </p:tav>
                        <p:tav tm="100000">
                          <p:val>
                            <p:strVal val="#ppt_x"/>
                          </p:val>
                        </p:tav>
                      </p:tavLst>
                    </p:anim>
                    <p:anim calcmode="lin" valueType="num">
                      <p:cBhvr additive="base">
                        <p:cTn dur="1000" fill="hold"/>
                        <p:tgtEl>
                          <p:spTgt spid="22"/>
                        </p:tgtEl>
                        <p:attrNameLst>
                          <p:attrName>ppt_y</p:attrName>
                        </p:attrNameLst>
                      </p:cBhvr>
                      <p:tavLst>
                        <p:tav tm="0">
                          <p:val>
                            <p:strVal val="0-#ppt_h/2"/>
                          </p:val>
                        </p:tav>
                        <p:tav tm="100000">
                          <p:val>
                            <p:strVal val="#ppt_y"/>
                          </p:val>
                        </p:tav>
                      </p:tavLst>
                    </p:anim>
                  </p:childTnLst>
                </p:cTn>
              </p:par>
            </p:tnLst>
          </p:tmpl>
        </p:tmplLst>
      </p:bldP>
      <p:bldP spid="23" grpId="0" build="p">
        <p:tmplLst>
          <p:tmpl lvl="1">
            <p:tnLst>
              <p:par>
                <p:cTn presetID="2" presetClass="entr" presetSubtype="8" decel="10000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4" grpId="0">
        <p:tmplLst>
          <p:tmpl>
            <p:tnLst>
              <p:par>
                <p:cTn presetID="2" presetClass="entr" presetSubtype="6" decel="100000" fill="hold" nodeType="withEffect">
                  <p:stCondLst>
                    <p:cond delay="0"/>
                  </p:stCondLst>
                  <p:iterate type="wd">
                    <p:tmPct val="10000"/>
                  </p:iterate>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2" decel="10000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000" fill="hold"/>
                        <p:tgtEl>
                          <p:spTgt spid="25"/>
                        </p:tgtEl>
                        <p:attrNameLst>
                          <p:attrName>ppt_x</p:attrName>
                        </p:attrNameLst>
                      </p:cBhvr>
                      <p:tavLst>
                        <p:tav tm="0">
                          <p:val>
                            <p:strVal val="1+#ppt_w/2"/>
                          </p:val>
                        </p:tav>
                        <p:tav tm="100000">
                          <p:val>
                            <p:strVal val="#ppt_x"/>
                          </p:val>
                        </p:tav>
                      </p:tavLst>
                    </p:anim>
                    <p:anim calcmode="lin" valueType="num">
                      <p:cBhvr additive="base">
                        <p:cTn dur="1000" fill="hold"/>
                        <p:tgtEl>
                          <p:spTgt spid="2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 presetClass="entr" presetSubtype="8"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38.xml><?xml version="1.0" encoding="utf-8"?>
<p:sldLayout xmlns:a="http://schemas.openxmlformats.org/drawingml/2006/main" xmlns:r="http://schemas.openxmlformats.org/officeDocument/2006/relationships" xmlns:p="http://schemas.openxmlformats.org/presentationml/2006/main" preserve="1" userDrawn="1">
  <p:cSld name="History 1">
    <p:spTree>
      <p:nvGrpSpPr>
        <p:cNvPr id="1" name=""/>
        <p:cNvGrpSpPr/>
        <p:nvPr/>
      </p:nvGrpSpPr>
      <p:grpSpPr>
        <a:xfrm>
          <a:off x="0" y="0"/>
          <a:ext cx="0" cy="0"/>
          <a:chOff x="0" y="0"/>
          <a:chExt cx="0" cy="0"/>
        </a:xfrm>
      </p:grpSpPr>
      <p:sp>
        <p:nvSpPr>
          <p:cNvPr id="11" name="正方形/長方形 10"/>
          <p:cNvSpPr/>
          <p:nvPr userDrawn="1"/>
        </p:nvSpPr>
        <p:spPr>
          <a:xfrm>
            <a:off x="4817907" y="3263631"/>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 name="タイトル 1"/>
          <p:cNvSpPr>
            <a:spLocks noGrp="1"/>
          </p:cNvSpPr>
          <p:nvPr>
            <p:ph type="title" hasCustomPrompt="1"/>
          </p:nvPr>
        </p:nvSpPr>
        <p:spPr>
          <a:xfrm>
            <a:off x="225219" y="168798"/>
            <a:ext cx="4106551" cy="912101"/>
          </a:xfrm>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91" y="1101735"/>
            <a:ext cx="4104781"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4" name="正方形/長方形 3"/>
          <p:cNvSpPr/>
          <p:nvPr userDrawn="1"/>
        </p:nvSpPr>
        <p:spPr>
          <a:xfrm>
            <a:off x="4526660"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5" name="円/楕円 4"/>
          <p:cNvSpPr/>
          <p:nvPr userDrawn="1"/>
        </p:nvSpPr>
        <p:spPr>
          <a:xfrm>
            <a:off x="4379323" y="995929"/>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6" name="円/楕円 5"/>
          <p:cNvSpPr/>
          <p:nvPr userDrawn="1"/>
        </p:nvSpPr>
        <p:spPr>
          <a:xfrm>
            <a:off x="4379323" y="2446409"/>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7" name="円/楕円 6"/>
          <p:cNvSpPr/>
          <p:nvPr userDrawn="1"/>
        </p:nvSpPr>
        <p:spPr>
          <a:xfrm>
            <a:off x="4379323" y="3896892"/>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9" name="テキスト プレースホルダー 21"/>
          <p:cNvSpPr>
            <a:spLocks noGrp="1"/>
          </p:cNvSpPr>
          <p:nvPr>
            <p:ph type="body" sz="quarter" idx="10" hasCustomPrompt="1"/>
          </p:nvPr>
        </p:nvSpPr>
        <p:spPr>
          <a:xfrm>
            <a:off x="5880894" y="3313564"/>
            <a:ext cx="2412583" cy="728243"/>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17" name="正方形/長方形 16"/>
          <p:cNvSpPr/>
          <p:nvPr userDrawn="1"/>
        </p:nvSpPr>
        <p:spPr>
          <a:xfrm>
            <a:off x="5035593"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18" name="グループ化 17"/>
          <p:cNvGrpSpPr/>
          <p:nvPr userDrawn="1"/>
        </p:nvGrpSpPr>
        <p:grpSpPr>
          <a:xfrm flipH="1">
            <a:off x="4883911" y="3327890"/>
            <a:ext cx="1001257" cy="669111"/>
            <a:chOff x="7280704" y="761243"/>
            <a:chExt cx="2002861" cy="1003665"/>
          </a:xfrm>
        </p:grpSpPr>
        <p:sp>
          <p:nvSpPr>
            <p:cNvPr id="1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1" name="直線コネクタ 2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5" name="正方形/長方形 2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 name="テキスト プレースホルダー 5"/>
          <p:cNvSpPr>
            <a:spLocks noGrp="1"/>
          </p:cNvSpPr>
          <p:nvPr>
            <p:ph type="body" sz="quarter" idx="21" hasCustomPrompt="1"/>
          </p:nvPr>
        </p:nvSpPr>
        <p:spPr>
          <a:xfrm>
            <a:off x="4895259" y="3469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27" name="テキスト プレースホルダー 5"/>
          <p:cNvSpPr>
            <a:spLocks noGrp="1"/>
          </p:cNvSpPr>
          <p:nvPr>
            <p:ph type="body" sz="quarter" idx="22" hasCustomPrompt="1"/>
          </p:nvPr>
        </p:nvSpPr>
        <p:spPr>
          <a:xfrm>
            <a:off x="5148085" y="3997001"/>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28" name="正方形/長方形 10"/>
          <p:cNvSpPr/>
          <p:nvPr userDrawn="1"/>
        </p:nvSpPr>
        <p:spPr>
          <a:xfrm>
            <a:off x="4817907" y="36266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9" name="テキスト プレースホルダー 21"/>
          <p:cNvSpPr>
            <a:spLocks noGrp="1"/>
          </p:cNvSpPr>
          <p:nvPr>
            <p:ph type="body" sz="quarter" idx="23" hasCustomPrompt="1"/>
          </p:nvPr>
        </p:nvSpPr>
        <p:spPr>
          <a:xfrm>
            <a:off x="5880894" y="412601"/>
            <a:ext cx="2412583" cy="728243"/>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0" name="正方形/長方形 29"/>
          <p:cNvSpPr/>
          <p:nvPr userDrawn="1"/>
        </p:nvSpPr>
        <p:spPr>
          <a:xfrm>
            <a:off x="5035593"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31" name="グループ化 30"/>
          <p:cNvGrpSpPr/>
          <p:nvPr userDrawn="1"/>
        </p:nvGrpSpPr>
        <p:grpSpPr>
          <a:xfrm flipH="1">
            <a:off x="4883911" y="426927"/>
            <a:ext cx="1001257" cy="669111"/>
            <a:chOff x="7280704" y="761243"/>
            <a:chExt cx="2002861" cy="1003665"/>
          </a:xfrm>
        </p:grpSpPr>
        <p:sp>
          <p:nvSpPr>
            <p:cNvPr id="3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4" name="直線コネクタ 3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正方形/長方形 3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9" name="テキスト プレースホルダー 5"/>
          <p:cNvSpPr>
            <a:spLocks noGrp="1"/>
          </p:cNvSpPr>
          <p:nvPr>
            <p:ph type="body" sz="quarter" idx="24" hasCustomPrompt="1"/>
          </p:nvPr>
        </p:nvSpPr>
        <p:spPr>
          <a:xfrm>
            <a:off x="4895259" y="56884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0" name="テキスト プレースホルダー 5"/>
          <p:cNvSpPr>
            <a:spLocks noGrp="1"/>
          </p:cNvSpPr>
          <p:nvPr>
            <p:ph type="body" sz="quarter" idx="25" hasCustomPrompt="1"/>
          </p:nvPr>
        </p:nvSpPr>
        <p:spPr>
          <a:xfrm>
            <a:off x="5148085" y="1096038"/>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1" name="正方形/長方形 10"/>
          <p:cNvSpPr/>
          <p:nvPr userDrawn="1"/>
        </p:nvSpPr>
        <p:spPr>
          <a:xfrm flipH="1">
            <a:off x="672763" y="1792955"/>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42" name="テキスト プレースホルダー 21"/>
          <p:cNvSpPr>
            <a:spLocks noGrp="1"/>
          </p:cNvSpPr>
          <p:nvPr>
            <p:ph type="body" sz="quarter" idx="26" hasCustomPrompt="1"/>
          </p:nvPr>
        </p:nvSpPr>
        <p:spPr>
          <a:xfrm>
            <a:off x="893171" y="1852564"/>
            <a:ext cx="2412583" cy="728243"/>
          </a:xfrm>
        </p:spPr>
        <p:txBody>
          <a:bodyPr anchor="ctr">
            <a:noAutofit/>
          </a:bodyPr>
          <a:lstStyle>
            <a:lvl1pPr marL="0" marR="0" indent="0" algn="r"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43" name="正方形/長方形 42"/>
          <p:cNvSpPr/>
          <p:nvPr userDrawn="1"/>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44" name="グループ化 43"/>
          <p:cNvGrpSpPr/>
          <p:nvPr userDrawn="1"/>
        </p:nvGrpSpPr>
        <p:grpSpPr>
          <a:xfrm>
            <a:off x="3305757" y="1866891"/>
            <a:ext cx="1001257" cy="669111"/>
            <a:chOff x="7280704" y="761243"/>
            <a:chExt cx="2002861" cy="1003665"/>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7" name="直線コネクタ 4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1" name="正方形/長方形 5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2" name="テキスト プレースホルダー 5"/>
          <p:cNvSpPr>
            <a:spLocks noGrp="1"/>
          </p:cNvSpPr>
          <p:nvPr>
            <p:ph type="body" sz="quarter" idx="27" hasCustomPrompt="1"/>
          </p:nvPr>
        </p:nvSpPr>
        <p:spPr>
          <a:xfrm>
            <a:off x="3483987" y="2008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53" name="テキスト プレースホルダー 5"/>
          <p:cNvSpPr>
            <a:spLocks noGrp="1"/>
          </p:cNvSpPr>
          <p:nvPr>
            <p:ph type="body" sz="quarter" idx="28" hasCustomPrompt="1"/>
          </p:nvPr>
        </p:nvSpPr>
        <p:spPr>
          <a:xfrm>
            <a:off x="870740" y="2536001"/>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54"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55" name="テキスト プレースホルダー 21"/>
          <p:cNvSpPr>
            <a:spLocks noGrp="1"/>
          </p:cNvSpPr>
          <p:nvPr>
            <p:ph type="body" sz="quarter" idx="29" hasCustomPrompt="1"/>
          </p:nvPr>
        </p:nvSpPr>
        <p:spPr>
          <a:xfrm>
            <a:off x="894940" y="4773721"/>
            <a:ext cx="2412583" cy="728243"/>
          </a:xfrm>
        </p:spPr>
        <p:txBody>
          <a:bodyPr anchor="ctr">
            <a:noAutofit/>
          </a:bodyPr>
          <a:lstStyle>
            <a:lvl1pPr marL="0" marR="0" indent="0" algn="r"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6" name="正方形/長方形 55"/>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57" name="グループ化 56"/>
          <p:cNvGrpSpPr/>
          <p:nvPr userDrawn="1"/>
        </p:nvGrpSpPr>
        <p:grpSpPr>
          <a:xfrm>
            <a:off x="3307520" y="4788046"/>
            <a:ext cx="1001257" cy="669111"/>
            <a:chOff x="7280704" y="761243"/>
            <a:chExt cx="2002861" cy="1003665"/>
          </a:xfrm>
        </p:grpSpPr>
        <p:sp>
          <p:nvSpPr>
            <p:cNvPr id="5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0" name="直線コネクタ 59"/>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直線コネクタ 60"/>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4" name="正方形/長方形 63"/>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5" name="テキスト プレースホルダー 5"/>
          <p:cNvSpPr>
            <a:spLocks noGrp="1"/>
          </p:cNvSpPr>
          <p:nvPr>
            <p:ph type="body" sz="quarter" idx="30" hasCustomPrompt="1"/>
          </p:nvPr>
        </p:nvSpPr>
        <p:spPr>
          <a:xfrm>
            <a:off x="3485758" y="49299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6" name="テキスト プレースホルダー 5"/>
          <p:cNvSpPr>
            <a:spLocks noGrp="1"/>
          </p:cNvSpPr>
          <p:nvPr>
            <p:ph type="body" sz="quarter" idx="31" hasCustomPrompt="1"/>
          </p:nvPr>
        </p:nvSpPr>
        <p:spPr>
          <a:xfrm>
            <a:off x="872504" y="5457159"/>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5653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up)">
                                      <p:cBhvr>
                                        <p:cTn id="12" dur="500"/>
                                        <p:tgtEl>
                                          <p:spTgt spid="4"/>
                                        </p:tgtEl>
                                      </p:cBhvr>
                                    </p:animEffect>
                                  </p:childTnLst>
                                </p:cTn>
                              </p:par>
                            </p:childTnLst>
                          </p:cTn>
                        </p:par>
                        <p:par>
                          <p:cTn id="13" fill="hold">
                            <p:stCondLst>
                              <p:cond delay="1000"/>
                            </p:stCondLst>
                            <p:childTnLst>
                              <p:par>
                                <p:cTn id="14" presetID="2" presetClass="entr" presetSubtype="1" decel="100000" fill="hold" grpId="0"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750" fill="hold"/>
                                        <p:tgtEl>
                                          <p:spTgt spid="5"/>
                                        </p:tgtEl>
                                        <p:attrNameLst>
                                          <p:attrName>ppt_x</p:attrName>
                                        </p:attrNameLst>
                                      </p:cBhvr>
                                      <p:tavLst>
                                        <p:tav tm="0">
                                          <p:val>
                                            <p:strVal val="#ppt_x"/>
                                          </p:val>
                                        </p:tav>
                                        <p:tav tm="100000">
                                          <p:val>
                                            <p:strVal val="#ppt_x"/>
                                          </p:val>
                                        </p:tav>
                                      </p:tavLst>
                                    </p:anim>
                                    <p:anim calcmode="lin" valueType="num">
                                      <p:cBhvr additive="base">
                                        <p:cTn id="17" dur="750" fill="hold"/>
                                        <p:tgtEl>
                                          <p:spTgt spid="5"/>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 calcmode="lin" valueType="num">
                                      <p:cBhvr additive="base">
                                        <p:cTn id="20" dur="750" fill="hold"/>
                                        <p:tgtEl>
                                          <p:spTgt spid="28"/>
                                        </p:tgtEl>
                                        <p:attrNameLst>
                                          <p:attrName>ppt_x</p:attrName>
                                        </p:attrNameLst>
                                      </p:cBhvr>
                                      <p:tavLst>
                                        <p:tav tm="0">
                                          <p:val>
                                            <p:strVal val="1+#ppt_w/2"/>
                                          </p:val>
                                        </p:tav>
                                        <p:tav tm="100000">
                                          <p:val>
                                            <p:strVal val="#ppt_x"/>
                                          </p:val>
                                        </p:tav>
                                      </p:tavLst>
                                    </p:anim>
                                    <p:anim calcmode="lin" valueType="num">
                                      <p:cBhvr additive="base">
                                        <p:cTn id="21" dur="750" fill="hold"/>
                                        <p:tgtEl>
                                          <p:spTgt spid="28"/>
                                        </p:tgtEl>
                                        <p:attrNameLst>
                                          <p:attrName>ppt_y</p:attrName>
                                        </p:attrNameLst>
                                      </p:cBhvr>
                                      <p:tavLst>
                                        <p:tav tm="0">
                                          <p:val>
                                            <p:strVal val="#ppt_y"/>
                                          </p:val>
                                        </p:tav>
                                        <p:tav tm="100000">
                                          <p:val>
                                            <p:strVal val="#ppt_y"/>
                                          </p:val>
                                        </p:tav>
                                      </p:tavLst>
                                    </p:anim>
                                  </p:childTnLst>
                                </p:cTn>
                              </p:par>
                            </p:childTnLst>
                          </p:cTn>
                        </p:par>
                        <p:par>
                          <p:cTn id="22" fill="hold">
                            <p:stCondLst>
                              <p:cond delay="1750"/>
                            </p:stCondLst>
                            <p:childTnLst>
                              <p:par>
                                <p:cTn id="23" presetID="21" presetClass="entr" presetSubtype="1"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heel(1)">
                                      <p:cBhvr>
                                        <p:cTn id="25" dur="750"/>
                                        <p:tgtEl>
                                          <p:spTgt spid="30"/>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ipe(left)">
                                      <p:cBhvr>
                                        <p:cTn id="29" dur="500"/>
                                        <p:tgtEl>
                                          <p:spTgt spid="31"/>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39">
                                            <p:txEl>
                                              <p:pRg st="0" end="0"/>
                                            </p:txEl>
                                          </p:spTgt>
                                        </p:tgtEl>
                                        <p:attrNameLst>
                                          <p:attrName>style.visibility</p:attrName>
                                        </p:attrNameLst>
                                      </p:cBhvr>
                                      <p:to>
                                        <p:strVal val="visible"/>
                                      </p:to>
                                    </p:set>
                                    <p:animEffect transition="in" filter="wipe(left)">
                                      <p:cBhvr>
                                        <p:cTn id="32" dur="500"/>
                                        <p:tgtEl>
                                          <p:spTgt spid="39">
                                            <p:txEl>
                                              <p:pRg st="0" end="0"/>
                                            </p:txEl>
                                          </p:spTgt>
                                        </p:tgtEl>
                                      </p:cBhvr>
                                    </p:animEffec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29">
                                            <p:txEl>
                                              <p:pRg st="0" end="0"/>
                                            </p:txEl>
                                          </p:spTgt>
                                        </p:tgtEl>
                                        <p:attrNameLst>
                                          <p:attrName>style.visibility</p:attrName>
                                        </p:attrNameLst>
                                      </p:cBhvr>
                                      <p:to>
                                        <p:strVal val="visible"/>
                                      </p:to>
                                    </p:set>
                                    <p:animEffect transition="in" filter="wipe(left)">
                                      <p:cBhvr>
                                        <p:cTn id="36" dur="500"/>
                                        <p:tgtEl>
                                          <p:spTgt spid="29">
                                            <p:txEl>
                                              <p:pRg st="0" end="0"/>
                                            </p:txEl>
                                          </p:spTgt>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0">
                                            <p:txEl>
                                              <p:pRg st="0" end="0"/>
                                            </p:txEl>
                                          </p:spTgt>
                                        </p:tgtEl>
                                        <p:attrNameLst>
                                          <p:attrName>style.visibility</p:attrName>
                                        </p:attrNameLst>
                                      </p:cBhvr>
                                      <p:to>
                                        <p:strVal val="visible"/>
                                      </p:to>
                                    </p:set>
                                    <p:animEffect transition="in" filter="fade">
                                      <p:cBhvr>
                                        <p:cTn id="40" dur="500"/>
                                        <p:tgtEl>
                                          <p:spTgt spid="40">
                                            <p:txEl>
                                              <p:pRg st="0" end="0"/>
                                            </p:txEl>
                                          </p:spTgt>
                                        </p:tgtEl>
                                      </p:cBhvr>
                                    </p:animEffect>
                                  </p:childTnLst>
                                </p:cTn>
                              </p:par>
                            </p:childTnLst>
                          </p:cTn>
                        </p:par>
                        <p:par>
                          <p:cTn id="41" fill="hold">
                            <p:stCondLst>
                              <p:cond delay="4000"/>
                            </p:stCondLst>
                            <p:childTnLst>
                              <p:par>
                                <p:cTn id="42" presetID="2" presetClass="entr" presetSubtype="1" decel="100000"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750" fill="hold"/>
                                        <p:tgtEl>
                                          <p:spTgt spid="6"/>
                                        </p:tgtEl>
                                        <p:attrNameLst>
                                          <p:attrName>ppt_x</p:attrName>
                                        </p:attrNameLst>
                                      </p:cBhvr>
                                      <p:tavLst>
                                        <p:tav tm="0">
                                          <p:val>
                                            <p:strVal val="#ppt_x"/>
                                          </p:val>
                                        </p:tav>
                                        <p:tav tm="100000">
                                          <p:val>
                                            <p:strVal val="#ppt_x"/>
                                          </p:val>
                                        </p:tav>
                                      </p:tavLst>
                                    </p:anim>
                                    <p:anim calcmode="lin" valueType="num">
                                      <p:cBhvr additive="base">
                                        <p:cTn id="45" dur="750" fill="hold"/>
                                        <p:tgtEl>
                                          <p:spTgt spid="6"/>
                                        </p:tgtEl>
                                        <p:attrNameLst>
                                          <p:attrName>ppt_y</p:attrName>
                                        </p:attrNameLst>
                                      </p:cBhvr>
                                      <p:tavLst>
                                        <p:tav tm="0">
                                          <p:val>
                                            <p:strVal val="0-#ppt_h/2"/>
                                          </p:val>
                                        </p:tav>
                                        <p:tav tm="100000">
                                          <p:val>
                                            <p:strVal val="#ppt_y"/>
                                          </p:val>
                                        </p:tav>
                                      </p:tavLst>
                                    </p:anim>
                                  </p:childTnLst>
                                </p:cTn>
                              </p:par>
                              <p:par>
                                <p:cTn id="46" presetID="2" presetClass="entr" presetSubtype="8" decel="100000" fill="hold" grpId="0"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750" fill="hold"/>
                                        <p:tgtEl>
                                          <p:spTgt spid="41"/>
                                        </p:tgtEl>
                                        <p:attrNameLst>
                                          <p:attrName>ppt_x</p:attrName>
                                        </p:attrNameLst>
                                      </p:cBhvr>
                                      <p:tavLst>
                                        <p:tav tm="0">
                                          <p:val>
                                            <p:strVal val="0-#ppt_w/2"/>
                                          </p:val>
                                        </p:tav>
                                        <p:tav tm="100000">
                                          <p:val>
                                            <p:strVal val="#ppt_x"/>
                                          </p:val>
                                        </p:tav>
                                      </p:tavLst>
                                    </p:anim>
                                    <p:anim calcmode="lin" valueType="num">
                                      <p:cBhvr additive="base">
                                        <p:cTn id="49" dur="750" fill="hold"/>
                                        <p:tgtEl>
                                          <p:spTgt spid="41"/>
                                        </p:tgtEl>
                                        <p:attrNameLst>
                                          <p:attrName>ppt_y</p:attrName>
                                        </p:attrNameLst>
                                      </p:cBhvr>
                                      <p:tavLst>
                                        <p:tav tm="0">
                                          <p:val>
                                            <p:strVal val="#ppt_y"/>
                                          </p:val>
                                        </p:tav>
                                        <p:tav tm="100000">
                                          <p:val>
                                            <p:strVal val="#ppt_y"/>
                                          </p:val>
                                        </p:tav>
                                      </p:tavLst>
                                    </p:anim>
                                  </p:childTnLst>
                                </p:cTn>
                              </p:par>
                            </p:childTnLst>
                          </p:cTn>
                        </p:par>
                        <p:par>
                          <p:cTn id="50" fill="hold">
                            <p:stCondLst>
                              <p:cond delay="4750"/>
                            </p:stCondLst>
                            <p:childTnLst>
                              <p:par>
                                <p:cTn id="51" presetID="21" presetClass="entr" presetSubtype="1"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wheel(1)">
                                      <p:cBhvr>
                                        <p:cTn id="53" dur="750"/>
                                        <p:tgtEl>
                                          <p:spTgt spid="43"/>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wipe(right)">
                                      <p:cBhvr>
                                        <p:cTn id="57" dur="500"/>
                                        <p:tgtEl>
                                          <p:spTgt spid="44"/>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52">
                                            <p:txEl>
                                              <p:pRg st="0" end="0"/>
                                            </p:txEl>
                                          </p:spTgt>
                                        </p:tgtEl>
                                        <p:attrNameLst>
                                          <p:attrName>style.visibility</p:attrName>
                                        </p:attrNameLst>
                                      </p:cBhvr>
                                      <p:to>
                                        <p:strVal val="visible"/>
                                      </p:to>
                                    </p:set>
                                    <p:animEffect transition="in" filter="wipe(right)">
                                      <p:cBhvr>
                                        <p:cTn id="60" dur="500"/>
                                        <p:tgtEl>
                                          <p:spTgt spid="52">
                                            <p:txEl>
                                              <p:pRg st="0" end="0"/>
                                            </p:txEl>
                                          </p:spTgt>
                                        </p:tgtEl>
                                      </p:cBhvr>
                                    </p:animEffect>
                                  </p:childTnLst>
                                </p:cTn>
                              </p:par>
                            </p:childTnLst>
                          </p:cTn>
                        </p:par>
                        <p:par>
                          <p:cTn id="61" fill="hold">
                            <p:stCondLst>
                              <p:cond delay="6000"/>
                            </p:stCondLst>
                            <p:childTnLst>
                              <p:par>
                                <p:cTn id="62" presetID="22" presetClass="entr" presetSubtype="2" fill="hold" grpId="0" nodeType="afterEffect">
                                  <p:stCondLst>
                                    <p:cond delay="0"/>
                                  </p:stCondLst>
                                  <p:childTnLst>
                                    <p:set>
                                      <p:cBhvr>
                                        <p:cTn id="63" dur="1" fill="hold">
                                          <p:stCondLst>
                                            <p:cond delay="0"/>
                                          </p:stCondLst>
                                        </p:cTn>
                                        <p:tgtEl>
                                          <p:spTgt spid="42">
                                            <p:txEl>
                                              <p:pRg st="0" end="0"/>
                                            </p:txEl>
                                          </p:spTgt>
                                        </p:tgtEl>
                                        <p:attrNameLst>
                                          <p:attrName>style.visibility</p:attrName>
                                        </p:attrNameLst>
                                      </p:cBhvr>
                                      <p:to>
                                        <p:strVal val="visible"/>
                                      </p:to>
                                    </p:set>
                                    <p:animEffect transition="in" filter="wipe(right)">
                                      <p:cBhvr>
                                        <p:cTn id="64" dur="500"/>
                                        <p:tgtEl>
                                          <p:spTgt spid="42">
                                            <p:txEl>
                                              <p:pRg st="0" end="0"/>
                                            </p:txEl>
                                          </p:spTgt>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53">
                                            <p:txEl>
                                              <p:pRg st="0" end="0"/>
                                            </p:txEl>
                                          </p:spTgt>
                                        </p:tgtEl>
                                        <p:attrNameLst>
                                          <p:attrName>style.visibility</p:attrName>
                                        </p:attrNameLst>
                                      </p:cBhvr>
                                      <p:to>
                                        <p:strVal val="visible"/>
                                      </p:to>
                                    </p:set>
                                    <p:animEffect transition="in" filter="fade">
                                      <p:cBhvr>
                                        <p:cTn id="68" dur="500"/>
                                        <p:tgtEl>
                                          <p:spTgt spid="53">
                                            <p:txEl>
                                              <p:pRg st="0" end="0"/>
                                            </p:txEl>
                                          </p:spTgt>
                                        </p:tgtEl>
                                      </p:cBhvr>
                                    </p:animEffect>
                                  </p:childTnLst>
                                </p:cTn>
                              </p:par>
                            </p:childTnLst>
                          </p:cTn>
                        </p:par>
                        <p:par>
                          <p:cTn id="69" fill="hold">
                            <p:stCondLst>
                              <p:cond delay="7000"/>
                            </p:stCondLst>
                            <p:childTnLst>
                              <p:par>
                                <p:cTn id="70" presetID="2" presetClass="entr" presetSubtype="1" decel="100000"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750" fill="hold"/>
                                        <p:tgtEl>
                                          <p:spTgt spid="7"/>
                                        </p:tgtEl>
                                        <p:attrNameLst>
                                          <p:attrName>ppt_x</p:attrName>
                                        </p:attrNameLst>
                                      </p:cBhvr>
                                      <p:tavLst>
                                        <p:tav tm="0">
                                          <p:val>
                                            <p:strVal val="#ppt_x"/>
                                          </p:val>
                                        </p:tav>
                                        <p:tav tm="100000">
                                          <p:val>
                                            <p:strVal val="#ppt_x"/>
                                          </p:val>
                                        </p:tav>
                                      </p:tavLst>
                                    </p:anim>
                                    <p:anim calcmode="lin" valueType="num">
                                      <p:cBhvr additive="base">
                                        <p:cTn id="73" dur="75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2" decel="100000" fill="hold" grpId="0" nodeType="with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750" fill="hold"/>
                                        <p:tgtEl>
                                          <p:spTgt spid="11"/>
                                        </p:tgtEl>
                                        <p:attrNameLst>
                                          <p:attrName>ppt_x</p:attrName>
                                        </p:attrNameLst>
                                      </p:cBhvr>
                                      <p:tavLst>
                                        <p:tav tm="0">
                                          <p:val>
                                            <p:strVal val="1+#ppt_w/2"/>
                                          </p:val>
                                        </p:tav>
                                        <p:tav tm="100000">
                                          <p:val>
                                            <p:strVal val="#ppt_x"/>
                                          </p:val>
                                        </p:tav>
                                      </p:tavLst>
                                    </p:anim>
                                    <p:anim calcmode="lin" valueType="num">
                                      <p:cBhvr additive="base">
                                        <p:cTn id="77" dur="750" fill="hold"/>
                                        <p:tgtEl>
                                          <p:spTgt spid="11"/>
                                        </p:tgtEl>
                                        <p:attrNameLst>
                                          <p:attrName>ppt_y</p:attrName>
                                        </p:attrNameLst>
                                      </p:cBhvr>
                                      <p:tavLst>
                                        <p:tav tm="0">
                                          <p:val>
                                            <p:strVal val="#ppt_y"/>
                                          </p:val>
                                        </p:tav>
                                        <p:tav tm="100000">
                                          <p:val>
                                            <p:strVal val="#ppt_y"/>
                                          </p:val>
                                        </p:tav>
                                      </p:tavLst>
                                    </p:anim>
                                  </p:childTnLst>
                                </p:cTn>
                              </p:par>
                            </p:childTnLst>
                          </p:cTn>
                        </p:par>
                        <p:par>
                          <p:cTn id="78" fill="hold">
                            <p:stCondLst>
                              <p:cond delay="7750"/>
                            </p:stCondLst>
                            <p:childTnLst>
                              <p:par>
                                <p:cTn id="79" presetID="21" presetClass="entr" presetSubtype="1" fill="hold" grpId="0" nodeType="afterEffect">
                                  <p:stCondLst>
                                    <p:cond delay="0"/>
                                  </p:stCondLst>
                                  <p:childTnLst>
                                    <p:set>
                                      <p:cBhvr>
                                        <p:cTn id="80" dur="1" fill="hold">
                                          <p:stCondLst>
                                            <p:cond delay="0"/>
                                          </p:stCondLst>
                                        </p:cTn>
                                        <p:tgtEl>
                                          <p:spTgt spid="17"/>
                                        </p:tgtEl>
                                        <p:attrNameLst>
                                          <p:attrName>style.visibility</p:attrName>
                                        </p:attrNameLst>
                                      </p:cBhvr>
                                      <p:to>
                                        <p:strVal val="visible"/>
                                      </p:to>
                                    </p:set>
                                    <p:animEffect transition="in" filter="wheel(1)">
                                      <p:cBhvr>
                                        <p:cTn id="81" dur="750"/>
                                        <p:tgtEl>
                                          <p:spTgt spid="17"/>
                                        </p:tgtEl>
                                      </p:cBhvr>
                                    </p:animEffect>
                                  </p:childTnLst>
                                </p:cTn>
                              </p:par>
                            </p:childTnLst>
                          </p:cTn>
                        </p:par>
                        <p:par>
                          <p:cTn id="82" fill="hold">
                            <p:stCondLst>
                              <p:cond delay="8500"/>
                            </p:stCondLst>
                            <p:childTnLst>
                              <p:par>
                                <p:cTn id="83" presetID="22" presetClass="entr" presetSubtype="8" fill="hold" nodeType="after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wipe(left)">
                                      <p:cBhvr>
                                        <p:cTn id="85" dur="500"/>
                                        <p:tgtEl>
                                          <p:spTgt spid="18"/>
                                        </p:tgtEl>
                                      </p:cBhvr>
                                    </p:animEffect>
                                  </p:childTnLst>
                                </p:cTn>
                              </p:par>
                              <p:par>
                                <p:cTn id="86" presetID="22" presetClass="entr" presetSubtype="8" fill="hold" grpId="0" nodeType="withEffect">
                                  <p:stCondLst>
                                    <p:cond delay="0"/>
                                  </p:stCondLst>
                                  <p:childTnLst>
                                    <p:set>
                                      <p:cBhvr>
                                        <p:cTn id="87" dur="1" fill="hold">
                                          <p:stCondLst>
                                            <p:cond delay="0"/>
                                          </p:stCondLst>
                                        </p:cTn>
                                        <p:tgtEl>
                                          <p:spTgt spid="26">
                                            <p:txEl>
                                              <p:pRg st="0" end="0"/>
                                            </p:txEl>
                                          </p:spTgt>
                                        </p:tgtEl>
                                        <p:attrNameLst>
                                          <p:attrName>style.visibility</p:attrName>
                                        </p:attrNameLst>
                                      </p:cBhvr>
                                      <p:to>
                                        <p:strVal val="visible"/>
                                      </p:to>
                                    </p:set>
                                    <p:animEffect transition="in" filter="wipe(left)">
                                      <p:cBhvr>
                                        <p:cTn id="88" dur="500"/>
                                        <p:tgtEl>
                                          <p:spTgt spid="26">
                                            <p:txEl>
                                              <p:pRg st="0" end="0"/>
                                            </p:txEl>
                                          </p:spTgt>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9">
                                            <p:txEl>
                                              <p:pRg st="0" end="0"/>
                                            </p:txEl>
                                          </p:spTgt>
                                        </p:tgtEl>
                                        <p:attrNameLst>
                                          <p:attrName>style.visibility</p:attrName>
                                        </p:attrNameLst>
                                      </p:cBhvr>
                                      <p:to>
                                        <p:strVal val="visible"/>
                                      </p:to>
                                    </p:set>
                                    <p:animEffect transition="in" filter="wipe(left)">
                                      <p:cBhvr>
                                        <p:cTn id="92" dur="500"/>
                                        <p:tgtEl>
                                          <p:spTgt spid="9">
                                            <p:txEl>
                                              <p:pRg st="0" end="0"/>
                                            </p:txEl>
                                          </p:spTgt>
                                        </p:tgtEl>
                                      </p:cBhvr>
                                    </p:animEffect>
                                  </p:childTnLst>
                                </p:cTn>
                              </p:par>
                            </p:childTnLst>
                          </p:cTn>
                        </p:par>
                        <p:par>
                          <p:cTn id="93" fill="hold">
                            <p:stCondLst>
                              <p:cond delay="9500"/>
                            </p:stCondLst>
                            <p:childTnLst>
                              <p:par>
                                <p:cTn id="94" presetID="10" presetClass="entr" presetSubtype="0" fill="hold" grpId="0" nodeType="afterEffect">
                                  <p:stCondLst>
                                    <p:cond delay="0"/>
                                  </p:stCondLst>
                                  <p:childTnLst>
                                    <p:set>
                                      <p:cBhvr>
                                        <p:cTn id="95" dur="1" fill="hold">
                                          <p:stCondLst>
                                            <p:cond delay="0"/>
                                          </p:stCondLst>
                                        </p:cTn>
                                        <p:tgtEl>
                                          <p:spTgt spid="27">
                                            <p:txEl>
                                              <p:pRg st="0" end="0"/>
                                            </p:txEl>
                                          </p:spTgt>
                                        </p:tgtEl>
                                        <p:attrNameLst>
                                          <p:attrName>style.visibility</p:attrName>
                                        </p:attrNameLst>
                                      </p:cBhvr>
                                      <p:to>
                                        <p:strVal val="visible"/>
                                      </p:to>
                                    </p:set>
                                    <p:animEffect transition="in" filter="fade">
                                      <p:cBhvr>
                                        <p:cTn id="96" dur="500"/>
                                        <p:tgtEl>
                                          <p:spTgt spid="27">
                                            <p:txEl>
                                              <p:pRg st="0" end="0"/>
                                            </p:txEl>
                                          </p:spTgt>
                                        </p:tgtEl>
                                      </p:cBhvr>
                                    </p:animEffect>
                                  </p:childTnLst>
                                </p:cTn>
                              </p:par>
                            </p:childTnLst>
                          </p:cTn>
                        </p:par>
                        <p:par>
                          <p:cTn id="97" fill="hold">
                            <p:stCondLst>
                              <p:cond delay="10000"/>
                            </p:stCondLst>
                            <p:childTnLst>
                              <p:par>
                                <p:cTn id="98" presetID="2" presetClass="entr" presetSubtype="1" decel="10000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 calcmode="lin" valueType="num">
                                      <p:cBhvr additive="base">
                                        <p:cTn id="100" dur="750" fill="hold"/>
                                        <p:tgtEl>
                                          <p:spTgt spid="8"/>
                                        </p:tgtEl>
                                        <p:attrNameLst>
                                          <p:attrName>ppt_x</p:attrName>
                                        </p:attrNameLst>
                                      </p:cBhvr>
                                      <p:tavLst>
                                        <p:tav tm="0">
                                          <p:val>
                                            <p:strVal val="#ppt_x"/>
                                          </p:val>
                                        </p:tav>
                                        <p:tav tm="100000">
                                          <p:val>
                                            <p:strVal val="#ppt_x"/>
                                          </p:val>
                                        </p:tav>
                                      </p:tavLst>
                                    </p:anim>
                                    <p:anim calcmode="lin" valueType="num">
                                      <p:cBhvr additive="base">
                                        <p:cTn id="101" dur="750" fill="hold"/>
                                        <p:tgtEl>
                                          <p:spTgt spid="8"/>
                                        </p:tgtEl>
                                        <p:attrNameLst>
                                          <p:attrName>ppt_y</p:attrName>
                                        </p:attrNameLst>
                                      </p:cBhvr>
                                      <p:tavLst>
                                        <p:tav tm="0">
                                          <p:val>
                                            <p:strVal val="0-#ppt_h/2"/>
                                          </p:val>
                                        </p:tav>
                                        <p:tav tm="100000">
                                          <p:val>
                                            <p:strVal val="#ppt_y"/>
                                          </p:val>
                                        </p:tav>
                                      </p:tavLst>
                                    </p:anim>
                                  </p:childTnLst>
                                </p:cTn>
                              </p:par>
                              <p:par>
                                <p:cTn id="102" presetID="2" presetClass="entr" presetSubtype="8" decel="100000" fill="hold" grpId="0" nodeType="withEffect">
                                  <p:stCondLst>
                                    <p:cond delay="0"/>
                                  </p:stCondLst>
                                  <p:childTnLst>
                                    <p:set>
                                      <p:cBhvr>
                                        <p:cTn id="103" dur="1" fill="hold">
                                          <p:stCondLst>
                                            <p:cond delay="0"/>
                                          </p:stCondLst>
                                        </p:cTn>
                                        <p:tgtEl>
                                          <p:spTgt spid="54"/>
                                        </p:tgtEl>
                                        <p:attrNameLst>
                                          <p:attrName>style.visibility</p:attrName>
                                        </p:attrNameLst>
                                      </p:cBhvr>
                                      <p:to>
                                        <p:strVal val="visible"/>
                                      </p:to>
                                    </p:set>
                                    <p:anim calcmode="lin" valueType="num">
                                      <p:cBhvr additive="base">
                                        <p:cTn id="104" dur="750" fill="hold"/>
                                        <p:tgtEl>
                                          <p:spTgt spid="54"/>
                                        </p:tgtEl>
                                        <p:attrNameLst>
                                          <p:attrName>ppt_x</p:attrName>
                                        </p:attrNameLst>
                                      </p:cBhvr>
                                      <p:tavLst>
                                        <p:tav tm="0">
                                          <p:val>
                                            <p:strVal val="0-#ppt_w/2"/>
                                          </p:val>
                                        </p:tav>
                                        <p:tav tm="100000">
                                          <p:val>
                                            <p:strVal val="#ppt_x"/>
                                          </p:val>
                                        </p:tav>
                                      </p:tavLst>
                                    </p:anim>
                                    <p:anim calcmode="lin" valueType="num">
                                      <p:cBhvr additive="base">
                                        <p:cTn id="105" dur="750" fill="hold"/>
                                        <p:tgtEl>
                                          <p:spTgt spid="54"/>
                                        </p:tgtEl>
                                        <p:attrNameLst>
                                          <p:attrName>ppt_y</p:attrName>
                                        </p:attrNameLst>
                                      </p:cBhvr>
                                      <p:tavLst>
                                        <p:tav tm="0">
                                          <p:val>
                                            <p:strVal val="#ppt_y"/>
                                          </p:val>
                                        </p:tav>
                                        <p:tav tm="100000">
                                          <p:val>
                                            <p:strVal val="#ppt_y"/>
                                          </p:val>
                                        </p:tav>
                                      </p:tavLst>
                                    </p:anim>
                                  </p:childTnLst>
                                </p:cTn>
                              </p:par>
                            </p:childTnLst>
                          </p:cTn>
                        </p:par>
                        <p:par>
                          <p:cTn id="106" fill="hold">
                            <p:stCondLst>
                              <p:cond delay="10750"/>
                            </p:stCondLst>
                            <p:childTnLst>
                              <p:par>
                                <p:cTn id="107" presetID="21" presetClass="entr" presetSubtype="1" fill="hold" grpId="0" nodeType="after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wheel(1)">
                                      <p:cBhvr>
                                        <p:cTn id="109" dur="750"/>
                                        <p:tgtEl>
                                          <p:spTgt spid="56"/>
                                        </p:tgtEl>
                                      </p:cBhvr>
                                    </p:animEffect>
                                  </p:childTnLst>
                                </p:cTn>
                              </p:par>
                            </p:childTnLst>
                          </p:cTn>
                        </p:par>
                        <p:par>
                          <p:cTn id="110" fill="hold">
                            <p:stCondLst>
                              <p:cond delay="11500"/>
                            </p:stCondLst>
                            <p:childTnLst>
                              <p:par>
                                <p:cTn id="111" presetID="22" presetClass="entr" presetSubtype="2" fill="hold" nodeType="afterEffect">
                                  <p:stCondLst>
                                    <p:cond delay="0"/>
                                  </p:stCondLst>
                                  <p:childTnLst>
                                    <p:set>
                                      <p:cBhvr>
                                        <p:cTn id="112" dur="1" fill="hold">
                                          <p:stCondLst>
                                            <p:cond delay="0"/>
                                          </p:stCondLst>
                                        </p:cTn>
                                        <p:tgtEl>
                                          <p:spTgt spid="57"/>
                                        </p:tgtEl>
                                        <p:attrNameLst>
                                          <p:attrName>style.visibility</p:attrName>
                                        </p:attrNameLst>
                                      </p:cBhvr>
                                      <p:to>
                                        <p:strVal val="visible"/>
                                      </p:to>
                                    </p:set>
                                    <p:animEffect transition="in" filter="wipe(right)">
                                      <p:cBhvr>
                                        <p:cTn id="113" dur="500"/>
                                        <p:tgtEl>
                                          <p:spTgt spid="57"/>
                                        </p:tgtEl>
                                      </p:cBhvr>
                                    </p:animEffect>
                                  </p:childTnLst>
                                </p:cTn>
                              </p:par>
                              <p:par>
                                <p:cTn id="114" presetID="22" presetClass="entr" presetSubtype="2" fill="hold" grpId="0" nodeType="withEffect">
                                  <p:stCondLst>
                                    <p:cond delay="0"/>
                                  </p:stCondLst>
                                  <p:childTnLst>
                                    <p:set>
                                      <p:cBhvr>
                                        <p:cTn id="115" dur="1" fill="hold">
                                          <p:stCondLst>
                                            <p:cond delay="0"/>
                                          </p:stCondLst>
                                        </p:cTn>
                                        <p:tgtEl>
                                          <p:spTgt spid="65">
                                            <p:txEl>
                                              <p:pRg st="0" end="0"/>
                                            </p:txEl>
                                          </p:spTgt>
                                        </p:tgtEl>
                                        <p:attrNameLst>
                                          <p:attrName>style.visibility</p:attrName>
                                        </p:attrNameLst>
                                      </p:cBhvr>
                                      <p:to>
                                        <p:strVal val="visible"/>
                                      </p:to>
                                    </p:set>
                                    <p:animEffect transition="in" filter="wipe(right)">
                                      <p:cBhvr>
                                        <p:cTn id="116" dur="500"/>
                                        <p:tgtEl>
                                          <p:spTgt spid="65">
                                            <p:txEl>
                                              <p:pRg st="0" end="0"/>
                                            </p:txEl>
                                          </p:spTgt>
                                        </p:tgtEl>
                                      </p:cBhvr>
                                    </p:animEffect>
                                  </p:childTnLst>
                                </p:cTn>
                              </p:par>
                            </p:childTnLst>
                          </p:cTn>
                        </p:par>
                        <p:par>
                          <p:cTn id="117" fill="hold">
                            <p:stCondLst>
                              <p:cond delay="12000"/>
                            </p:stCondLst>
                            <p:childTnLst>
                              <p:par>
                                <p:cTn id="118" presetID="22" presetClass="entr" presetSubtype="2" fill="hold" grpId="0" nodeType="afterEffect">
                                  <p:stCondLst>
                                    <p:cond delay="0"/>
                                  </p:stCondLst>
                                  <p:childTnLst>
                                    <p:set>
                                      <p:cBhvr>
                                        <p:cTn id="119" dur="1" fill="hold">
                                          <p:stCondLst>
                                            <p:cond delay="0"/>
                                          </p:stCondLst>
                                        </p:cTn>
                                        <p:tgtEl>
                                          <p:spTgt spid="55">
                                            <p:txEl>
                                              <p:pRg st="0" end="0"/>
                                            </p:txEl>
                                          </p:spTgt>
                                        </p:tgtEl>
                                        <p:attrNameLst>
                                          <p:attrName>style.visibility</p:attrName>
                                        </p:attrNameLst>
                                      </p:cBhvr>
                                      <p:to>
                                        <p:strVal val="visible"/>
                                      </p:to>
                                    </p:set>
                                    <p:animEffect transition="in" filter="wipe(right)">
                                      <p:cBhvr>
                                        <p:cTn id="120" dur="500"/>
                                        <p:tgtEl>
                                          <p:spTgt spid="55">
                                            <p:txEl>
                                              <p:pRg st="0" end="0"/>
                                            </p:txEl>
                                          </p:spTgt>
                                        </p:tgtEl>
                                      </p:cBhvr>
                                    </p:animEffect>
                                  </p:childTnLst>
                                </p:cTn>
                              </p:par>
                            </p:childTnLst>
                          </p:cTn>
                        </p:par>
                        <p:par>
                          <p:cTn id="121" fill="hold">
                            <p:stCondLst>
                              <p:cond delay="12500"/>
                            </p:stCondLst>
                            <p:childTnLst>
                              <p:par>
                                <p:cTn id="122" presetID="10" presetClass="entr" presetSubtype="0" fill="hold" grpId="0" nodeType="afterEffect">
                                  <p:stCondLst>
                                    <p:cond delay="0"/>
                                  </p:stCondLst>
                                  <p:childTnLst>
                                    <p:set>
                                      <p:cBhvr>
                                        <p:cTn id="123" dur="1" fill="hold">
                                          <p:stCondLst>
                                            <p:cond delay="0"/>
                                          </p:stCondLst>
                                        </p:cTn>
                                        <p:tgtEl>
                                          <p:spTgt spid="66">
                                            <p:txEl>
                                              <p:pRg st="0" end="0"/>
                                            </p:txEl>
                                          </p:spTgt>
                                        </p:tgtEl>
                                        <p:attrNameLst>
                                          <p:attrName>style.visibility</p:attrName>
                                        </p:attrNameLst>
                                      </p:cBhvr>
                                      <p:to>
                                        <p:strVal val="visible"/>
                                      </p:to>
                                    </p:set>
                                    <p:animEffect transition="in" filter="fade">
                                      <p:cBhvr>
                                        <p:cTn id="124"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4" grpId="0" animBg="1"/>
      <p:bldP spid="5" grpId="0" animBg="1"/>
      <p:bldP spid="6" grpId="0" animBg="1"/>
      <p:bldP spid="7" grpId="0" animBg="1"/>
      <p:bldP spid="8" grpId="0" animBg="1"/>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7" grpId="0" animBg="1"/>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animBg="1"/>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P spid="30" grpId="0" animBg="1"/>
      <p:bldP spid="39" grpId="0" build="p">
        <p:tmplLst>
          <p:tmpl lvl="1">
            <p:tnLst>
              <p:par>
                <p:cTn presetID="22" presetClass="entr" presetSubtype="8"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left)">
                      <p:cBhvr>
                        <p:cTn dur="500"/>
                        <p:tgtEl>
                          <p:spTgt spid="39"/>
                        </p:tgtEl>
                      </p:cBhvr>
                    </p:animEffect>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animBg="1"/>
      <p:bldP spid="42" grpId="0" build="p">
        <p:tmplLst>
          <p:tmpl lvl="1">
            <p:tnLst>
              <p:par>
                <p:cTn presetID="22" presetClass="entr" presetSubtype="2"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right)">
                      <p:cBhvr>
                        <p:cTn dur="500"/>
                        <p:tgtEl>
                          <p:spTgt spid="42"/>
                        </p:tgtEl>
                      </p:cBhvr>
                    </p:animEffect>
                  </p:childTnLst>
                </p:cTn>
              </p:par>
            </p:tnLst>
          </p:tmpl>
        </p:tmplLst>
      </p:bldP>
      <p:bldP spid="43" grpId="0" animBg="1"/>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animBg="1"/>
      <p:bldP spid="55" grpId="0" build="p">
        <p:tmplLst>
          <p:tmpl lvl="1">
            <p:tnLst>
              <p:par>
                <p:cTn presetID="22" presetClass="entr" presetSubtype="2"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P spid="56" grpId="0" animBg="1"/>
      <p:bldP spid="65" grpId="0" build="p">
        <p:tmplLst>
          <p:tmpl lvl="1">
            <p:tnLst>
              <p:par>
                <p:cTn presetID="22" presetClass="entr" presetSubtype="2"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wipe(right)">
                      <p:cBhvr>
                        <p:cTn dur="500"/>
                        <p:tgtEl>
                          <p:spTgt spid="65"/>
                        </p:tgtEl>
                      </p:cBhvr>
                    </p:animEffect>
                  </p:childTnLst>
                </p:cTn>
              </p:par>
            </p:tnLst>
          </p:tmpl>
        </p:tmplLst>
      </p:bldP>
      <p:bldP spid="66" grpId="0" build="p">
        <p:tmplLst>
          <p:tmpl lvl="1">
            <p:tnLst>
              <p:par>
                <p:cTn presetID="10" presetClass="entr" presetSubtype="0" fill="hold" nodeType="after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139.xml><?xml version="1.0" encoding="utf-8"?>
<p:sldLayout xmlns:a="http://schemas.openxmlformats.org/drawingml/2006/main" xmlns:r="http://schemas.openxmlformats.org/officeDocument/2006/relationships" xmlns:p="http://schemas.openxmlformats.org/presentationml/2006/main" preserve="1" userDrawn="1">
  <p:cSld name="Big Image and Iconic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225221" y="168798"/>
            <a:ext cx="4415037" cy="912101"/>
          </a:xfrm>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91" y="1101735"/>
            <a:ext cx="4413135"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7" name="正方形/長方形 66"/>
          <p:cNvSpPr/>
          <p:nvPr userDrawn="1"/>
        </p:nvSpPr>
        <p:spPr>
          <a:xfrm>
            <a:off x="4739999" y="-17621"/>
            <a:ext cx="4427231" cy="6912000"/>
          </a:xfrm>
          <a:prstGeom prst="rect">
            <a:avLst/>
          </a:pr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68" name="直線コネクタ 67"/>
          <p:cNvCxnSpPr/>
          <p:nvPr userDrawn="1"/>
        </p:nvCxnSpPr>
        <p:spPr>
          <a:xfrm>
            <a:off x="4832851" y="24343"/>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図プレースホルダー 4"/>
          <p:cNvSpPr>
            <a:spLocks noGrp="1"/>
          </p:cNvSpPr>
          <p:nvPr>
            <p:ph type="pic" sz="quarter" idx="23" hasCustomPrompt="1"/>
          </p:nvPr>
        </p:nvSpPr>
        <p:spPr>
          <a:xfrm>
            <a:off x="4887679" y="0"/>
            <a:ext cx="4256327" cy="6858000"/>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70" name="円/楕円 69"/>
          <p:cNvSpPr/>
          <p:nvPr userDrawn="1"/>
        </p:nvSpPr>
        <p:spPr>
          <a:xfrm>
            <a:off x="457207" y="18834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1" name="円/楕円 70"/>
          <p:cNvSpPr/>
          <p:nvPr userDrawn="1"/>
        </p:nvSpPr>
        <p:spPr>
          <a:xfrm>
            <a:off x="539437"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2" name="図プレースホルダー 7"/>
          <p:cNvSpPr>
            <a:spLocks noGrp="1"/>
          </p:cNvSpPr>
          <p:nvPr>
            <p:ph type="pic" sz="quarter" idx="12" hasCustomPrompt="1"/>
          </p:nvPr>
        </p:nvSpPr>
        <p:spPr>
          <a:xfrm>
            <a:off x="648048" y="2137911"/>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3" name="テキスト プレースホルダー 5"/>
          <p:cNvSpPr>
            <a:spLocks noGrp="1"/>
          </p:cNvSpPr>
          <p:nvPr>
            <p:ph type="body" sz="quarter" idx="14" hasCustomPrompt="1"/>
          </p:nvPr>
        </p:nvSpPr>
        <p:spPr>
          <a:xfrm>
            <a:off x="1135676" y="255061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4" name="テキスト プレースホルダー 5"/>
          <p:cNvSpPr>
            <a:spLocks noGrp="1"/>
          </p:cNvSpPr>
          <p:nvPr>
            <p:ph type="body" sz="quarter" idx="24" hasCustomPrompt="1"/>
          </p:nvPr>
        </p:nvSpPr>
        <p:spPr>
          <a:xfrm>
            <a:off x="1134935" y="2125169"/>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円/楕円 74"/>
          <p:cNvSpPr/>
          <p:nvPr userDrawn="1"/>
        </p:nvSpPr>
        <p:spPr>
          <a:xfrm>
            <a:off x="457207" y="3251264"/>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6" name="円/楕円 75"/>
          <p:cNvSpPr/>
          <p:nvPr userDrawn="1"/>
        </p:nvSpPr>
        <p:spPr>
          <a:xfrm>
            <a:off x="539437"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7" name="図プレースホルダー 7"/>
          <p:cNvSpPr>
            <a:spLocks noGrp="1"/>
          </p:cNvSpPr>
          <p:nvPr>
            <p:ph type="pic" sz="quarter" idx="26" hasCustomPrompt="1"/>
          </p:nvPr>
        </p:nvSpPr>
        <p:spPr>
          <a:xfrm>
            <a:off x="648048" y="350576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8" name="テキスト プレースホルダー 5"/>
          <p:cNvSpPr>
            <a:spLocks noGrp="1"/>
          </p:cNvSpPr>
          <p:nvPr>
            <p:ph type="body" sz="quarter" idx="27" hasCustomPrompt="1"/>
          </p:nvPr>
        </p:nvSpPr>
        <p:spPr>
          <a:xfrm>
            <a:off x="1135676" y="391847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9" name="テキスト プレースホルダー 5"/>
          <p:cNvSpPr>
            <a:spLocks noGrp="1"/>
          </p:cNvSpPr>
          <p:nvPr>
            <p:ph type="body" sz="quarter" idx="28" hasCustomPrompt="1"/>
          </p:nvPr>
        </p:nvSpPr>
        <p:spPr>
          <a:xfrm>
            <a:off x="1134935" y="3493025"/>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5" name="円/楕円 84"/>
          <p:cNvSpPr/>
          <p:nvPr userDrawn="1"/>
        </p:nvSpPr>
        <p:spPr>
          <a:xfrm>
            <a:off x="456018" y="46360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86" name="円/楕円 85"/>
          <p:cNvSpPr/>
          <p:nvPr userDrawn="1"/>
        </p:nvSpPr>
        <p:spPr>
          <a:xfrm>
            <a:off x="538249"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87" name="図プレースホルダー 7"/>
          <p:cNvSpPr>
            <a:spLocks noGrp="1"/>
          </p:cNvSpPr>
          <p:nvPr>
            <p:ph type="pic" sz="quarter" idx="29" hasCustomPrompt="1"/>
          </p:nvPr>
        </p:nvSpPr>
        <p:spPr>
          <a:xfrm>
            <a:off x="646859" y="489051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88" name="テキスト プレースホルダー 5"/>
          <p:cNvSpPr>
            <a:spLocks noGrp="1"/>
          </p:cNvSpPr>
          <p:nvPr>
            <p:ph type="body" sz="quarter" idx="30" hasCustomPrompt="1"/>
          </p:nvPr>
        </p:nvSpPr>
        <p:spPr>
          <a:xfrm>
            <a:off x="1134482" y="5303215"/>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9" name="テキスト プレースホルダー 5"/>
          <p:cNvSpPr>
            <a:spLocks noGrp="1"/>
          </p:cNvSpPr>
          <p:nvPr>
            <p:ph type="body" sz="quarter" idx="31" hasCustomPrompt="1"/>
          </p:nvPr>
        </p:nvSpPr>
        <p:spPr>
          <a:xfrm>
            <a:off x="1133748" y="4877771"/>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115369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wipe(down)">
                                      <p:cBhvr>
                                        <p:cTn id="12" dur="500"/>
                                        <p:tgtEl>
                                          <p:spTgt spid="67"/>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1" fill="hold"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up)">
                                      <p:cBhvr>
                                        <p:cTn id="19" dur="500"/>
                                        <p:tgtEl>
                                          <p:spTgt spid="68"/>
                                        </p:tgtEl>
                                      </p:cBhvr>
                                    </p:animEffect>
                                  </p:childTnLst>
                                </p:cTn>
                              </p:par>
                            </p:childTnLst>
                          </p:cTn>
                        </p:par>
                        <p:par>
                          <p:cTn id="20" fill="hold">
                            <p:stCondLst>
                              <p:cond delay="1500"/>
                            </p:stCondLst>
                            <p:childTnLst>
                              <p:par>
                                <p:cTn id="21" presetID="2" presetClass="entr" presetSubtype="4" decel="100000" fill="hold" grpId="0" nodeType="afterEffect">
                                  <p:stCondLst>
                                    <p:cond delay="25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par>
                          <p:cTn id="25" fill="hold">
                            <p:stCondLst>
                              <p:cond delay="2250"/>
                            </p:stCondLst>
                            <p:childTnLst>
                              <p:par>
                                <p:cTn id="26" presetID="21" presetClass="entr" presetSubtype="1" fill="hold" grpId="0" nodeType="afterEffect">
                                  <p:stCondLst>
                                    <p:cond delay="0"/>
                                  </p:stCondLst>
                                  <p:childTnLst>
                                    <p:set>
                                      <p:cBhvr>
                                        <p:cTn id="27" dur="1" fill="hold">
                                          <p:stCondLst>
                                            <p:cond delay="0"/>
                                          </p:stCondLst>
                                        </p:cTn>
                                        <p:tgtEl>
                                          <p:spTgt spid="71"/>
                                        </p:tgtEl>
                                        <p:attrNameLst>
                                          <p:attrName>style.visibility</p:attrName>
                                        </p:attrNameLst>
                                      </p:cBhvr>
                                      <p:to>
                                        <p:strVal val="visible"/>
                                      </p:to>
                                    </p:set>
                                    <p:animEffect transition="in" filter="wheel(1)">
                                      <p:cBhvr>
                                        <p:cTn id="28" dur="1000"/>
                                        <p:tgtEl>
                                          <p:spTgt spid="7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2"/>
                                        </p:tgtEl>
                                        <p:attrNameLst>
                                          <p:attrName>style.visibility</p:attrName>
                                        </p:attrNameLst>
                                      </p:cBhvr>
                                      <p:to>
                                        <p:strVal val="visible"/>
                                      </p:to>
                                    </p:set>
                                    <p:animEffect transition="in" filter="fade">
                                      <p:cBhvr>
                                        <p:cTn id="31" dur="1000"/>
                                        <p:tgtEl>
                                          <p:spTgt spid="72"/>
                                        </p:tgtEl>
                                      </p:cBhvr>
                                    </p:animEffect>
                                  </p:childTnLst>
                                </p:cTn>
                              </p:par>
                            </p:childTnLst>
                          </p:cTn>
                        </p:par>
                        <p:par>
                          <p:cTn id="32" fill="hold">
                            <p:stCondLst>
                              <p:cond delay="3250"/>
                            </p:stCondLst>
                            <p:childTnLst>
                              <p:par>
                                <p:cTn id="33" presetID="2" presetClass="entr" presetSubtype="4" decel="100000" fill="hold" grpId="0" nodeType="afterEffect">
                                  <p:stCondLst>
                                    <p:cond delay="0"/>
                                  </p:stCondLst>
                                  <p:childTnLst>
                                    <p:set>
                                      <p:cBhvr>
                                        <p:cTn id="34" dur="1" fill="hold">
                                          <p:stCondLst>
                                            <p:cond delay="0"/>
                                          </p:stCondLst>
                                        </p:cTn>
                                        <p:tgtEl>
                                          <p:spTgt spid="74">
                                            <p:txEl>
                                              <p:pRg st="0" end="0"/>
                                            </p:txEl>
                                          </p:spTgt>
                                        </p:tgtEl>
                                        <p:attrNameLst>
                                          <p:attrName>style.visibility</p:attrName>
                                        </p:attrNameLst>
                                      </p:cBhvr>
                                      <p:to>
                                        <p:strVal val="visible"/>
                                      </p:to>
                                    </p:set>
                                    <p:anim calcmode="lin" valueType="num">
                                      <p:cBhvr additive="base">
                                        <p:cTn id="35"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74">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3750"/>
                            </p:stCondLst>
                            <p:childTnLst>
                              <p:par>
                                <p:cTn id="38" presetID="22" presetClass="entr" presetSubtype="8" fill="hold" grpId="0" nodeType="afterEffect">
                                  <p:stCondLst>
                                    <p:cond delay="0"/>
                                  </p:stCondLst>
                                  <p:childTnLst>
                                    <p:set>
                                      <p:cBhvr>
                                        <p:cTn id="39" dur="1" fill="hold">
                                          <p:stCondLst>
                                            <p:cond delay="0"/>
                                          </p:stCondLst>
                                        </p:cTn>
                                        <p:tgtEl>
                                          <p:spTgt spid="73">
                                            <p:txEl>
                                              <p:pRg st="0" end="0"/>
                                            </p:txEl>
                                          </p:spTgt>
                                        </p:tgtEl>
                                        <p:attrNameLst>
                                          <p:attrName>style.visibility</p:attrName>
                                        </p:attrNameLst>
                                      </p:cBhvr>
                                      <p:to>
                                        <p:strVal val="visible"/>
                                      </p:to>
                                    </p:set>
                                    <p:animEffect transition="in" filter="wipe(left)">
                                      <p:cBhvr>
                                        <p:cTn id="40" dur="500"/>
                                        <p:tgtEl>
                                          <p:spTgt spid="73">
                                            <p:txEl>
                                              <p:pRg st="0" end="0"/>
                                            </p:txEl>
                                          </p:spTgt>
                                        </p:tgtEl>
                                      </p:cBhvr>
                                    </p:animEffect>
                                  </p:childTnLst>
                                </p:cTn>
                              </p:par>
                            </p:childTnLst>
                          </p:cTn>
                        </p:par>
                        <p:par>
                          <p:cTn id="41" fill="hold">
                            <p:stCondLst>
                              <p:cond delay="4250"/>
                            </p:stCondLst>
                            <p:childTnLst>
                              <p:par>
                                <p:cTn id="42" presetID="2" presetClass="entr" presetSubtype="4" decel="100000" fill="hold" grpId="0" nodeType="afterEffect">
                                  <p:stCondLst>
                                    <p:cond delay="0"/>
                                  </p:stCondLst>
                                  <p:childTnLst>
                                    <p:set>
                                      <p:cBhvr>
                                        <p:cTn id="43" dur="1" fill="hold">
                                          <p:stCondLst>
                                            <p:cond delay="0"/>
                                          </p:stCondLst>
                                        </p:cTn>
                                        <p:tgtEl>
                                          <p:spTgt spid="75"/>
                                        </p:tgtEl>
                                        <p:attrNameLst>
                                          <p:attrName>style.visibility</p:attrName>
                                        </p:attrNameLst>
                                      </p:cBhvr>
                                      <p:to>
                                        <p:strVal val="visible"/>
                                      </p:to>
                                    </p:set>
                                    <p:anim calcmode="lin" valueType="num">
                                      <p:cBhvr additive="base">
                                        <p:cTn id="44" dur="500" fill="hold"/>
                                        <p:tgtEl>
                                          <p:spTgt spid="75"/>
                                        </p:tgtEl>
                                        <p:attrNameLst>
                                          <p:attrName>ppt_x</p:attrName>
                                        </p:attrNameLst>
                                      </p:cBhvr>
                                      <p:tavLst>
                                        <p:tav tm="0">
                                          <p:val>
                                            <p:strVal val="#ppt_x"/>
                                          </p:val>
                                        </p:tav>
                                        <p:tav tm="100000">
                                          <p:val>
                                            <p:strVal val="#ppt_x"/>
                                          </p:val>
                                        </p:tav>
                                      </p:tavLst>
                                    </p:anim>
                                    <p:anim calcmode="lin" valueType="num">
                                      <p:cBhvr additive="base">
                                        <p:cTn id="45" dur="500" fill="hold"/>
                                        <p:tgtEl>
                                          <p:spTgt spid="75"/>
                                        </p:tgtEl>
                                        <p:attrNameLst>
                                          <p:attrName>ppt_y</p:attrName>
                                        </p:attrNameLst>
                                      </p:cBhvr>
                                      <p:tavLst>
                                        <p:tav tm="0">
                                          <p:val>
                                            <p:strVal val="1+#ppt_h/2"/>
                                          </p:val>
                                        </p:tav>
                                        <p:tav tm="100000">
                                          <p:val>
                                            <p:strVal val="#ppt_y"/>
                                          </p:val>
                                        </p:tav>
                                      </p:tavLst>
                                    </p:anim>
                                  </p:childTnLst>
                                </p:cTn>
                              </p:par>
                            </p:childTnLst>
                          </p:cTn>
                        </p:par>
                        <p:par>
                          <p:cTn id="46" fill="hold">
                            <p:stCondLst>
                              <p:cond delay="4750"/>
                            </p:stCondLst>
                            <p:childTnLst>
                              <p:par>
                                <p:cTn id="47" presetID="21" presetClass="entr" presetSubtype="1" fill="hold" grpId="0" nodeType="afterEffect">
                                  <p:stCondLst>
                                    <p:cond delay="0"/>
                                  </p:stCondLst>
                                  <p:childTnLst>
                                    <p:set>
                                      <p:cBhvr>
                                        <p:cTn id="48" dur="1" fill="hold">
                                          <p:stCondLst>
                                            <p:cond delay="0"/>
                                          </p:stCondLst>
                                        </p:cTn>
                                        <p:tgtEl>
                                          <p:spTgt spid="76"/>
                                        </p:tgtEl>
                                        <p:attrNameLst>
                                          <p:attrName>style.visibility</p:attrName>
                                        </p:attrNameLst>
                                      </p:cBhvr>
                                      <p:to>
                                        <p:strVal val="visible"/>
                                      </p:to>
                                    </p:set>
                                    <p:animEffect transition="in" filter="wheel(1)">
                                      <p:cBhvr>
                                        <p:cTn id="49" dur="1000"/>
                                        <p:tgtEl>
                                          <p:spTgt spid="7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fade">
                                      <p:cBhvr>
                                        <p:cTn id="52" dur="1000"/>
                                        <p:tgtEl>
                                          <p:spTgt spid="77"/>
                                        </p:tgtEl>
                                      </p:cBhvr>
                                    </p:animEffect>
                                  </p:childTnLst>
                                </p:cTn>
                              </p:par>
                            </p:childTnLst>
                          </p:cTn>
                        </p:par>
                        <p:par>
                          <p:cTn id="53" fill="hold">
                            <p:stCondLst>
                              <p:cond delay="5750"/>
                            </p:stCondLst>
                            <p:childTnLst>
                              <p:par>
                                <p:cTn id="54" presetID="2" presetClass="entr" presetSubtype="4" decel="100000" fill="hold" grpId="0" nodeType="afterEffect">
                                  <p:stCondLst>
                                    <p:cond delay="0"/>
                                  </p:stCondLst>
                                  <p:childTnLst>
                                    <p:set>
                                      <p:cBhvr>
                                        <p:cTn id="55" dur="1" fill="hold">
                                          <p:stCondLst>
                                            <p:cond delay="0"/>
                                          </p:stCondLst>
                                        </p:cTn>
                                        <p:tgtEl>
                                          <p:spTgt spid="79">
                                            <p:txEl>
                                              <p:pRg st="0" end="0"/>
                                            </p:txEl>
                                          </p:spTgt>
                                        </p:tgtEl>
                                        <p:attrNameLst>
                                          <p:attrName>style.visibility</p:attrName>
                                        </p:attrNameLst>
                                      </p:cBhvr>
                                      <p:to>
                                        <p:strVal val="visible"/>
                                      </p:to>
                                    </p:set>
                                    <p:anim calcmode="lin" valueType="num">
                                      <p:cBhvr additive="base">
                                        <p:cTn id="56"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79">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6250"/>
                            </p:stCondLst>
                            <p:childTnLst>
                              <p:par>
                                <p:cTn id="59" presetID="22" presetClass="entr" presetSubtype="8" fill="hold" grpId="0" nodeType="afterEffect">
                                  <p:stCondLst>
                                    <p:cond delay="0"/>
                                  </p:stCondLst>
                                  <p:childTnLst>
                                    <p:set>
                                      <p:cBhvr>
                                        <p:cTn id="60" dur="1" fill="hold">
                                          <p:stCondLst>
                                            <p:cond delay="0"/>
                                          </p:stCondLst>
                                        </p:cTn>
                                        <p:tgtEl>
                                          <p:spTgt spid="78">
                                            <p:txEl>
                                              <p:pRg st="0" end="0"/>
                                            </p:txEl>
                                          </p:spTgt>
                                        </p:tgtEl>
                                        <p:attrNameLst>
                                          <p:attrName>style.visibility</p:attrName>
                                        </p:attrNameLst>
                                      </p:cBhvr>
                                      <p:to>
                                        <p:strVal val="visible"/>
                                      </p:to>
                                    </p:set>
                                    <p:animEffect transition="in" filter="wipe(left)">
                                      <p:cBhvr>
                                        <p:cTn id="61" dur="500"/>
                                        <p:tgtEl>
                                          <p:spTgt spid="78">
                                            <p:txEl>
                                              <p:pRg st="0" end="0"/>
                                            </p:txEl>
                                          </p:spTgt>
                                        </p:tgtEl>
                                      </p:cBhvr>
                                    </p:animEffect>
                                  </p:childTnLst>
                                </p:cTn>
                              </p:par>
                            </p:childTnLst>
                          </p:cTn>
                        </p:par>
                        <p:par>
                          <p:cTn id="62" fill="hold">
                            <p:stCondLst>
                              <p:cond delay="6750"/>
                            </p:stCondLst>
                            <p:childTnLst>
                              <p:par>
                                <p:cTn id="63" presetID="2" presetClass="entr" presetSubtype="4" decel="100000" fill="hold" grpId="0" nodeType="afterEffect">
                                  <p:stCondLst>
                                    <p:cond delay="0"/>
                                  </p:stCondLst>
                                  <p:childTnLst>
                                    <p:set>
                                      <p:cBhvr>
                                        <p:cTn id="64" dur="1" fill="hold">
                                          <p:stCondLst>
                                            <p:cond delay="0"/>
                                          </p:stCondLst>
                                        </p:cTn>
                                        <p:tgtEl>
                                          <p:spTgt spid="85"/>
                                        </p:tgtEl>
                                        <p:attrNameLst>
                                          <p:attrName>style.visibility</p:attrName>
                                        </p:attrNameLst>
                                      </p:cBhvr>
                                      <p:to>
                                        <p:strVal val="visible"/>
                                      </p:to>
                                    </p:set>
                                    <p:anim calcmode="lin" valueType="num">
                                      <p:cBhvr additive="base">
                                        <p:cTn id="65" dur="500" fill="hold"/>
                                        <p:tgtEl>
                                          <p:spTgt spid="85"/>
                                        </p:tgtEl>
                                        <p:attrNameLst>
                                          <p:attrName>ppt_x</p:attrName>
                                        </p:attrNameLst>
                                      </p:cBhvr>
                                      <p:tavLst>
                                        <p:tav tm="0">
                                          <p:val>
                                            <p:strVal val="#ppt_x"/>
                                          </p:val>
                                        </p:tav>
                                        <p:tav tm="100000">
                                          <p:val>
                                            <p:strVal val="#ppt_x"/>
                                          </p:val>
                                        </p:tav>
                                      </p:tavLst>
                                    </p:anim>
                                    <p:anim calcmode="lin" valueType="num">
                                      <p:cBhvr additive="base">
                                        <p:cTn id="66" dur="500" fill="hold"/>
                                        <p:tgtEl>
                                          <p:spTgt spid="85"/>
                                        </p:tgtEl>
                                        <p:attrNameLst>
                                          <p:attrName>ppt_y</p:attrName>
                                        </p:attrNameLst>
                                      </p:cBhvr>
                                      <p:tavLst>
                                        <p:tav tm="0">
                                          <p:val>
                                            <p:strVal val="1+#ppt_h/2"/>
                                          </p:val>
                                        </p:tav>
                                        <p:tav tm="100000">
                                          <p:val>
                                            <p:strVal val="#ppt_y"/>
                                          </p:val>
                                        </p:tav>
                                      </p:tavLst>
                                    </p:anim>
                                  </p:childTnLst>
                                </p:cTn>
                              </p:par>
                            </p:childTnLst>
                          </p:cTn>
                        </p:par>
                        <p:par>
                          <p:cTn id="67" fill="hold">
                            <p:stCondLst>
                              <p:cond delay="7250"/>
                            </p:stCondLst>
                            <p:childTnLst>
                              <p:par>
                                <p:cTn id="68" presetID="21" presetClass="entr" presetSubtype="1" fill="hold" grpId="0" nodeType="afterEffect">
                                  <p:stCondLst>
                                    <p:cond delay="0"/>
                                  </p:stCondLst>
                                  <p:childTnLst>
                                    <p:set>
                                      <p:cBhvr>
                                        <p:cTn id="69" dur="1" fill="hold">
                                          <p:stCondLst>
                                            <p:cond delay="0"/>
                                          </p:stCondLst>
                                        </p:cTn>
                                        <p:tgtEl>
                                          <p:spTgt spid="86"/>
                                        </p:tgtEl>
                                        <p:attrNameLst>
                                          <p:attrName>style.visibility</p:attrName>
                                        </p:attrNameLst>
                                      </p:cBhvr>
                                      <p:to>
                                        <p:strVal val="visible"/>
                                      </p:to>
                                    </p:set>
                                    <p:animEffect transition="in" filter="wheel(1)">
                                      <p:cBhvr>
                                        <p:cTn id="70" dur="1000"/>
                                        <p:tgtEl>
                                          <p:spTgt spid="86"/>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1000"/>
                                        <p:tgtEl>
                                          <p:spTgt spid="87"/>
                                        </p:tgtEl>
                                      </p:cBhvr>
                                    </p:animEffect>
                                  </p:childTnLst>
                                </p:cTn>
                              </p:par>
                            </p:childTnLst>
                          </p:cTn>
                        </p:par>
                        <p:par>
                          <p:cTn id="74" fill="hold">
                            <p:stCondLst>
                              <p:cond delay="8250"/>
                            </p:stCondLst>
                            <p:childTnLst>
                              <p:par>
                                <p:cTn id="75" presetID="2" presetClass="entr" presetSubtype="4" decel="100000" fill="hold" grpId="0" nodeType="afterEffect">
                                  <p:stCondLst>
                                    <p:cond delay="0"/>
                                  </p:stCondLst>
                                  <p:childTnLst>
                                    <p:set>
                                      <p:cBhvr>
                                        <p:cTn id="76" dur="1" fill="hold">
                                          <p:stCondLst>
                                            <p:cond delay="0"/>
                                          </p:stCondLst>
                                        </p:cTn>
                                        <p:tgtEl>
                                          <p:spTgt spid="89">
                                            <p:txEl>
                                              <p:pRg st="0" end="0"/>
                                            </p:txEl>
                                          </p:spTgt>
                                        </p:tgtEl>
                                        <p:attrNameLst>
                                          <p:attrName>style.visibility</p:attrName>
                                        </p:attrNameLst>
                                      </p:cBhvr>
                                      <p:to>
                                        <p:strVal val="visible"/>
                                      </p:to>
                                    </p:set>
                                    <p:anim calcmode="lin" valueType="num">
                                      <p:cBhvr additive="base">
                                        <p:cTn id="77" dur="500" fill="hold"/>
                                        <p:tgtEl>
                                          <p:spTgt spid="8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89">
                                            <p:txEl>
                                              <p:pRg st="0" end="0"/>
                                            </p:txEl>
                                          </p:spTgt>
                                        </p:tgtEl>
                                        <p:attrNameLst>
                                          <p:attrName>ppt_y</p:attrName>
                                        </p:attrNameLst>
                                      </p:cBhvr>
                                      <p:tavLst>
                                        <p:tav tm="0">
                                          <p:val>
                                            <p:strVal val="1+#ppt_h/2"/>
                                          </p:val>
                                        </p:tav>
                                        <p:tav tm="100000">
                                          <p:val>
                                            <p:strVal val="#ppt_y"/>
                                          </p:val>
                                        </p:tav>
                                      </p:tavLst>
                                    </p:anim>
                                  </p:childTnLst>
                                </p:cTn>
                              </p:par>
                            </p:childTnLst>
                          </p:cTn>
                        </p:par>
                        <p:par>
                          <p:cTn id="79" fill="hold">
                            <p:stCondLst>
                              <p:cond delay="8750"/>
                            </p:stCondLst>
                            <p:childTnLst>
                              <p:par>
                                <p:cTn id="80" presetID="22" presetClass="entr" presetSubtype="8" fill="hold" grpId="0" nodeType="afterEffect">
                                  <p:stCondLst>
                                    <p:cond delay="0"/>
                                  </p:stCondLst>
                                  <p:childTnLst>
                                    <p:set>
                                      <p:cBhvr>
                                        <p:cTn id="81" dur="1" fill="hold">
                                          <p:stCondLst>
                                            <p:cond delay="0"/>
                                          </p:stCondLst>
                                        </p:cTn>
                                        <p:tgtEl>
                                          <p:spTgt spid="88">
                                            <p:txEl>
                                              <p:pRg st="0" end="0"/>
                                            </p:txEl>
                                          </p:spTgt>
                                        </p:tgtEl>
                                        <p:attrNameLst>
                                          <p:attrName>style.visibility</p:attrName>
                                        </p:attrNameLst>
                                      </p:cBhvr>
                                      <p:to>
                                        <p:strVal val="visible"/>
                                      </p:to>
                                    </p:set>
                                    <p:animEffect transition="in" filter="wipe(left)">
                                      <p:cBhvr>
                                        <p:cTn id="82" dur="500"/>
                                        <p:tgtEl>
                                          <p:spTgt spid="8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67" grpId="0" animBg="1"/>
      <p:bldP spid="69" grpId="0"/>
      <p:bldP spid="70" grpId="0" animBg="1"/>
      <p:bldP spid="71" grpId="0" animBg="1"/>
      <p:bldP spid="72" grpId="0"/>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 presetClass="entr" presetSubtype="4"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1+#ppt_h/2"/>
                          </p:val>
                        </p:tav>
                        <p:tav tm="100000">
                          <p:val>
                            <p:strVal val="#ppt_y"/>
                          </p:val>
                        </p:tav>
                      </p:tavLst>
                    </p:anim>
                  </p:childTnLst>
                </p:cTn>
              </p:par>
            </p:tnLst>
          </p:tmpl>
        </p:tmplLst>
      </p:bldP>
      <p:bldP spid="75" grpId="0" animBg="1"/>
      <p:bldP spid="76" grpId="0" animBg="1"/>
      <p:bldP spid="77" grpId="0"/>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build="p">
        <p:tmplLst>
          <p:tmpl lvl="1">
            <p:tnLst>
              <p:par>
                <p:cTn presetID="2" presetClass="entr" presetSubtype="4" decel="100000"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 calcmode="lin" valueType="num">
                      <p:cBhvr additive="base">
                        <p:cTn dur="500" fill="hold"/>
                        <p:tgtEl>
                          <p:spTgt spid="79"/>
                        </p:tgtEl>
                        <p:attrNameLst>
                          <p:attrName>ppt_x</p:attrName>
                        </p:attrNameLst>
                      </p:cBhvr>
                      <p:tavLst>
                        <p:tav tm="0">
                          <p:val>
                            <p:strVal val="#ppt_x"/>
                          </p:val>
                        </p:tav>
                        <p:tav tm="100000">
                          <p:val>
                            <p:strVal val="#ppt_x"/>
                          </p:val>
                        </p:tav>
                      </p:tavLst>
                    </p:anim>
                    <p:anim calcmode="lin" valueType="num">
                      <p:cBhvr additive="base">
                        <p:cTn dur="500" fill="hold"/>
                        <p:tgtEl>
                          <p:spTgt spid="79"/>
                        </p:tgtEl>
                        <p:attrNameLst>
                          <p:attrName>ppt_y</p:attrName>
                        </p:attrNameLst>
                      </p:cBhvr>
                      <p:tavLst>
                        <p:tav tm="0">
                          <p:val>
                            <p:strVal val="1+#ppt_h/2"/>
                          </p:val>
                        </p:tav>
                        <p:tav tm="100000">
                          <p:val>
                            <p:strVal val="#ppt_y"/>
                          </p:val>
                        </p:tav>
                      </p:tavLst>
                    </p:anim>
                  </p:childTnLst>
                </p:cTn>
              </p:par>
            </p:tnLst>
          </p:tmpl>
        </p:tmplLst>
      </p:bldP>
      <p:bldP spid="85" grpId="0" animBg="1"/>
      <p:bldP spid="86" grpId="0" animBg="1"/>
      <p:bldP spid="87" grpId="0"/>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P spid="89" grpId="0" build="p">
        <p:tmplLst>
          <p:tmpl lvl="1">
            <p:tnLst>
              <p:par>
                <p:cTn presetID="2" presetClass="entr" presetSubtype="4" decel="100000"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additive="base">
                        <p:cTn dur="500" fill="hold"/>
                        <p:tgtEl>
                          <p:spTgt spid="89"/>
                        </p:tgtEl>
                        <p:attrNameLst>
                          <p:attrName>ppt_x</p:attrName>
                        </p:attrNameLst>
                      </p:cBhvr>
                      <p:tavLst>
                        <p:tav tm="0">
                          <p:val>
                            <p:strVal val="#ppt_x"/>
                          </p:val>
                        </p:tav>
                        <p:tav tm="100000">
                          <p:val>
                            <p:strVal val="#ppt_x"/>
                          </p:val>
                        </p:tav>
                      </p:tavLst>
                    </p:anim>
                    <p:anim calcmode="lin" valueType="num">
                      <p:cBhvr additive="base">
                        <p:cTn dur="500" fill="hold"/>
                        <p:tgtEl>
                          <p:spTgt spid="8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Content Placeholder 2"/>
          <p:cNvSpPr>
            <a:spLocks noGrp="1"/>
          </p:cNvSpPr>
          <p:nvPr>
            <p:ph idx="1"/>
          </p:nvPr>
        </p:nvSpPr>
        <p:spPr/>
        <p:txBody>
          <a:bodyPr/>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lvl1pPr>
              <a:defRPr>
                <a:latin typeface="Arial" pitchFamily="34" charset="0"/>
              </a:defRPr>
            </a:lvl1pPr>
          </a:lstStyle>
          <a:p>
            <a:endParaRPr lang="ja-JP" alt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preserve="1" userDrawn="1">
  <p:cSld name="2_ユーザー設定レイアウト">
    <p:spTree>
      <p:nvGrpSpPr>
        <p:cNvPr id="1" name=""/>
        <p:cNvGrpSpPr/>
        <p:nvPr/>
      </p:nvGrpSpPr>
      <p:grpSpPr>
        <a:xfrm>
          <a:off x="0" y="0"/>
          <a:ext cx="0" cy="0"/>
          <a:chOff x="0" y="0"/>
          <a:chExt cx="0" cy="0"/>
        </a:xfrm>
      </p:grpSpPr>
      <p:sp>
        <p:nvSpPr>
          <p:cNvPr id="5" name="直角三角形 15"/>
          <p:cNvSpPr/>
          <p:nvPr userDrawn="1"/>
        </p:nvSpPr>
        <p:spPr>
          <a:xfrm>
            <a:off x="0"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2" name="図プレースホルダー 11"/>
          <p:cNvSpPr>
            <a:spLocks noGrp="1"/>
          </p:cNvSpPr>
          <p:nvPr>
            <p:ph type="pic" sz="quarter" idx="10" hasCustomPrompt="1"/>
          </p:nvPr>
        </p:nvSpPr>
        <p:spPr>
          <a:xfrm>
            <a:off x="7" y="0"/>
            <a:ext cx="5279847" cy="6858000"/>
          </a:xfrm>
          <a:custGeom>
            <a:avLst/>
            <a:gdLst/>
            <a:ahLst/>
            <a:cxnLst/>
            <a:rect l="l" t="t" r="r" b="b"/>
            <a:pathLst>
              <a:path w="10561525" h="10287000">
                <a:moveTo>
                  <a:pt x="0" y="0"/>
                </a:moveTo>
                <a:lnTo>
                  <a:pt x="7221651" y="0"/>
                </a:lnTo>
                <a:lnTo>
                  <a:pt x="10561525" y="10287000"/>
                </a:lnTo>
                <a:lnTo>
                  <a:pt x="7221651" y="10287000"/>
                </a:lnTo>
                <a:lnTo>
                  <a:pt x="0" y="10287000"/>
                </a:lnTo>
                <a:close/>
              </a:path>
            </a:pathLst>
          </a:custGeom>
        </p:spPr>
        <p:txBody>
          <a:bodyPr>
            <a:normAutofit/>
          </a:bodyPr>
          <a:lstStyle>
            <a:lvl1pPr>
              <a:defRPr sz="1300">
                <a:solidFill>
                  <a:schemeClr val="bg1"/>
                </a:solidFill>
              </a:defRPr>
            </a:lvl1pPr>
          </a:lstStyle>
          <a:p>
            <a:r>
              <a:rPr kumimoji="1" lang="en-US" altLang="ja-JP"/>
              <a:t>Add an image</a:t>
            </a:r>
            <a:endParaRPr kumimoji="1" lang="ja-JP" altLang="en-US"/>
          </a:p>
        </p:txBody>
      </p:sp>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cxnSp>
        <p:nvCxnSpPr>
          <p:cNvPr id="13" name="直線コネクタ 12"/>
          <p:cNvCxnSpPr/>
          <p:nvPr userDrawn="1"/>
        </p:nvCxnSpPr>
        <p:spPr>
          <a:xfrm flipH="1" flipV="1">
            <a:off x="3656971" y="0"/>
            <a:ext cx="1676111"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テキスト プレースホルダー 21"/>
          <p:cNvSpPr>
            <a:spLocks noGrp="1"/>
          </p:cNvSpPr>
          <p:nvPr>
            <p:ph type="body" sz="quarter" idx="11" hasCustomPrompt="1"/>
          </p:nvPr>
        </p:nvSpPr>
        <p:spPr>
          <a:xfrm>
            <a:off x="5221813" y="2022333"/>
            <a:ext cx="3453573" cy="1867505"/>
          </a:xfrm>
        </p:spPr>
        <p:txBody>
          <a:bodyPr anchor="b">
            <a:noAutofit/>
          </a:bodyPr>
          <a:lstStyle>
            <a:lvl1pPr marL="0" marR="0" indent="0" algn="l" defTabSz="914060"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1" name="テキスト プレースホルダー 5"/>
          <p:cNvSpPr>
            <a:spLocks noGrp="1"/>
          </p:cNvSpPr>
          <p:nvPr>
            <p:ph type="body" sz="quarter" idx="12" hasCustomPrompt="1"/>
          </p:nvPr>
        </p:nvSpPr>
        <p:spPr>
          <a:xfrm>
            <a:off x="5228843" y="3918861"/>
            <a:ext cx="3446545"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1077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p:stCondLst>
                              <p:cond delay="500"/>
                            </p:stCondLst>
                            <p:childTnLst>
                              <p:par>
                                <p:cTn id="9" presetID="2" presetClass="entr" presetSubtype="1" decel="10000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500" fill="hold"/>
                                        <p:tgtEl>
                                          <p:spTgt spid="9"/>
                                        </p:tgtEl>
                                        <p:attrNameLst>
                                          <p:attrName>ppt_x</p:attrName>
                                        </p:attrNameLst>
                                      </p:cBhvr>
                                      <p:tavLst>
                                        <p:tav tm="0">
                                          <p:val>
                                            <p:strVal val="#ppt_x"/>
                                          </p:val>
                                        </p:tav>
                                        <p:tav tm="100000">
                                          <p:val>
                                            <p:strVal val="#ppt_x"/>
                                          </p:val>
                                        </p:tav>
                                      </p:tavLst>
                                    </p:anim>
                                    <p:anim calcmode="lin" valueType="num">
                                      <p:cBhvr additive="base">
                                        <p:cTn id="16" dur="500" fill="hold"/>
                                        <p:tgtEl>
                                          <p:spTgt spid="9"/>
                                        </p:tgtEl>
                                        <p:attrNameLst>
                                          <p:attrName>ppt_y</p:attrName>
                                        </p:attrNameLst>
                                      </p:cBhvr>
                                      <p:tavLst>
                                        <p:tav tm="0">
                                          <p:val>
                                            <p:strVal val="0-#ppt_h/2"/>
                                          </p:val>
                                        </p:tav>
                                        <p:tav tm="100000">
                                          <p:val>
                                            <p:strVal val="#ppt_y"/>
                                          </p:val>
                                        </p:tav>
                                      </p:tavLst>
                                    </p:anim>
                                  </p:childTnLst>
                                </p:cTn>
                              </p:par>
                              <p:par>
                                <p:cTn id="17" presetID="22" presetClass="entr" presetSubtype="4"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1000"/>
                            </p:stCondLst>
                            <p:childTnLst>
                              <p:par>
                                <p:cTn id="21" presetID="2" presetClass="entr" presetSubtype="9" decel="100000" fill="hold" grpId="0" nodeType="afterEffect">
                                  <p:stCondLst>
                                    <p:cond delay="0"/>
                                  </p:stCondLst>
                                  <p:iterate type="wd">
                                    <p:tmPct val="10000"/>
                                  </p:iterate>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000" fill="hold"/>
                                        <p:tgtEl>
                                          <p:spTgt spid="20"/>
                                        </p:tgtEl>
                                        <p:attrNameLst>
                                          <p:attrName>ppt_x</p:attrName>
                                        </p:attrNameLst>
                                      </p:cBhvr>
                                      <p:tavLst>
                                        <p:tav tm="0">
                                          <p:val>
                                            <p:strVal val="0-#ppt_w/2"/>
                                          </p:val>
                                        </p:tav>
                                        <p:tav tm="100000">
                                          <p:val>
                                            <p:strVal val="#ppt_x"/>
                                          </p:val>
                                        </p:tav>
                                      </p:tavLst>
                                    </p:anim>
                                    <p:anim calcmode="lin" valueType="num">
                                      <p:cBhvr additive="base">
                                        <p:cTn id="24" dur="1000" fill="hold"/>
                                        <p:tgtEl>
                                          <p:spTgt spid="20"/>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21">
                                            <p:txEl>
                                              <p:pRg st="0" end="0"/>
                                            </p:txEl>
                                          </p:spTgt>
                                        </p:tgtEl>
                                        <p:attrNameLst>
                                          <p:attrName>style.visibility</p:attrName>
                                        </p:attrNameLst>
                                      </p:cBhvr>
                                      <p:to>
                                        <p:strVal val="visible"/>
                                      </p:to>
                                    </p:set>
                                    <p:anim calcmode="lin" valueType="num">
                                      <p:cBhvr additive="base">
                                        <p:cTn id="27" dur="10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28" dur="10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29" fill="hold">
                            <p:stCondLst>
                              <p:cond delay="2200"/>
                            </p:stCondLst>
                            <p:childTnLst>
                              <p:par>
                                <p:cTn id="30" presetID="2" presetClass="entr" presetSubtype="8" decel="100000" fill="hold" grpId="0" nodeType="afterEffect">
                                  <p:stCondLst>
                                    <p:cond delay="0"/>
                                  </p:stCondLst>
                                  <p:childTnLst>
                                    <p:set>
                                      <p:cBhvr>
                                        <p:cTn id="31" dur="1" fill="hold">
                                          <p:stCondLst>
                                            <p:cond delay="0"/>
                                          </p:stCondLst>
                                        </p:cTn>
                                        <p:tgtEl>
                                          <p:spTgt spid="14">
                                            <p:txEl>
                                              <p:pRg st="0" end="0"/>
                                            </p:txEl>
                                          </p:spTgt>
                                        </p:tgtEl>
                                        <p:attrNameLst>
                                          <p:attrName>style.visibility</p:attrName>
                                        </p:attrNameLst>
                                      </p:cBhvr>
                                      <p:to>
                                        <p:strVal val="visible"/>
                                      </p:to>
                                    </p:set>
                                    <p:anim calcmode="lin" valueType="num">
                                      <p:cBhvr additive="base">
                                        <p:cTn id="32"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33"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 grpId="0"/>
      <p:bldP spid="2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0-#ppt_w/2"/>
                          </p:val>
                        </p:tav>
                        <p:tav tm="100000">
                          <p:val>
                            <p:strVal val="#ppt_x"/>
                          </p:val>
                        </p:tav>
                      </p:tavLst>
                    </p:anim>
                    <p:anim calcmode="lin" valueType="num">
                      <p:cBhvr additive="base">
                        <p:cTn dur="1000" fill="hold"/>
                        <p:tgtEl>
                          <p:spTgt spid="20"/>
                        </p:tgtEl>
                        <p:attrNameLst>
                          <p:attrName>ppt_y</p:attrName>
                        </p:attrNameLst>
                      </p:cBhvr>
                      <p:tavLst>
                        <p:tav tm="0">
                          <p:val>
                            <p:strVal val="0-#ppt_h/2"/>
                          </p:val>
                        </p:tav>
                        <p:tav tm="100000">
                          <p:val>
                            <p:strVal val="#ppt_y"/>
                          </p:val>
                        </p:tav>
                      </p:tavLst>
                    </p:anim>
                  </p:childTnLst>
                </p:cTn>
              </p:par>
            </p:tnLst>
          </p:tmpl>
        </p:tmplLst>
      </p:bldP>
      <p:bldP spid="21" grpId="0" build="p">
        <p:tmplLst>
          <p:tmpl lvl="1">
            <p:tnLst>
              <p:par>
                <p:cTn presetID="2" presetClass="entr" presetSubtype="8"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1000" fill="hold"/>
                        <p:tgtEl>
                          <p:spTgt spid="21"/>
                        </p:tgtEl>
                        <p:attrNameLst>
                          <p:attrName>ppt_x</p:attrName>
                        </p:attrNameLst>
                      </p:cBhvr>
                      <p:tavLst>
                        <p:tav tm="0">
                          <p:val>
                            <p:strVal val="0-#ppt_w/2"/>
                          </p:val>
                        </p:tav>
                        <p:tav tm="100000">
                          <p:val>
                            <p:strVal val="#ppt_x"/>
                          </p:val>
                        </p:tav>
                      </p:tavLst>
                    </p:anim>
                    <p:anim calcmode="lin" valueType="num">
                      <p:cBhvr additive="base">
                        <p:cTn dur="1000" fill="hold"/>
                        <p:tgtEl>
                          <p:spTgt spid="21"/>
                        </p:tgtEl>
                        <p:attrNameLst>
                          <p:attrName>ppt_y</p:attrName>
                        </p:attrNameLst>
                      </p:cBhvr>
                      <p:tavLst>
                        <p:tav tm="0">
                          <p:val>
                            <p:strVal val="#ppt_y"/>
                          </p:val>
                        </p:tav>
                        <p:tav tm="100000">
                          <p:val>
                            <p:strVal val="#ppt_y"/>
                          </p:val>
                        </p:tav>
                      </p:tavLst>
                    </p:anim>
                  </p:childTnLst>
                </p:cTn>
              </p:par>
            </p:tnLst>
          </p:tmpl>
        </p:tmplLst>
      </p:bldP>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41.xml><?xml version="1.0" encoding="utf-8"?>
<p:sldLayout xmlns:a="http://schemas.openxmlformats.org/drawingml/2006/main" xmlns:r="http://schemas.openxmlformats.org/officeDocument/2006/relationships" xmlns:p="http://schemas.openxmlformats.org/presentationml/2006/main" preserve="1" userDrawn="1">
  <p:cSld name="Tag List with 4 Items">
    <p:spTree>
      <p:nvGrpSpPr>
        <p:cNvPr id="1" name=""/>
        <p:cNvGrpSpPr/>
        <p:nvPr/>
      </p:nvGrpSpPr>
      <p:grpSpPr>
        <a:xfrm>
          <a:off x="0" y="0"/>
          <a:ext cx="0" cy="0"/>
          <a:chOff x="0" y="0"/>
          <a:chExt cx="0" cy="0"/>
        </a:xfrm>
      </p:grpSpPr>
      <p:sp>
        <p:nvSpPr>
          <p:cNvPr id="4" name="正方形/長方形 3"/>
          <p:cNvSpPr/>
          <p:nvPr userDrawn="1"/>
        </p:nvSpPr>
        <p:spPr>
          <a:xfrm>
            <a:off x="-14508" y="-19352"/>
            <a:ext cx="4063295"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5" name="直線コネクタ 4"/>
          <p:cNvCxnSpPr/>
          <p:nvPr userDrawn="1"/>
        </p:nvCxnSpPr>
        <p:spPr>
          <a:xfrm>
            <a:off x="3971983"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1" name="図プレースホルダー 40"/>
          <p:cNvSpPr>
            <a:spLocks noGrp="1"/>
          </p:cNvSpPr>
          <p:nvPr>
            <p:ph type="pic" sz="quarter" idx="29" hasCustomPrompt="1"/>
          </p:nvPr>
        </p:nvSpPr>
        <p:spPr>
          <a:xfrm>
            <a:off x="1" y="-19048"/>
            <a:ext cx="3917172" cy="6911975"/>
          </a:xfrm>
          <a:effectLst>
            <a:innerShdw blurRad="63500" dist="50800">
              <a:prstClr val="black">
                <a:alpha val="50000"/>
              </a:prstClr>
            </a:innerShdw>
          </a:effectLst>
        </p:spPr>
        <p:txBody>
          <a:bodyPr>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6" name="テキスト プレースホルダー 15"/>
          <p:cNvSpPr>
            <a:spLocks noGrp="1"/>
          </p:cNvSpPr>
          <p:nvPr>
            <p:ph type="body" sz="quarter" idx="22" hasCustomPrompt="1"/>
          </p:nvPr>
        </p:nvSpPr>
        <p:spPr>
          <a:xfrm>
            <a:off x="3110687" y="1702188"/>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4" name="テキスト プレースホルダー 5"/>
          <p:cNvSpPr>
            <a:spLocks noGrp="1"/>
          </p:cNvSpPr>
          <p:nvPr userDrawn="1">
            <p:ph type="body" sz="quarter" idx="21" hasCustomPrompt="1"/>
          </p:nvPr>
        </p:nvSpPr>
        <p:spPr>
          <a:xfrm>
            <a:off x="3298874" y="184728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7" name="テキスト プレースホルダー 15"/>
          <p:cNvSpPr>
            <a:spLocks noGrp="1"/>
          </p:cNvSpPr>
          <p:nvPr>
            <p:ph type="body" sz="quarter" idx="23" hasCustomPrompt="1"/>
          </p:nvPr>
        </p:nvSpPr>
        <p:spPr>
          <a:xfrm>
            <a:off x="3110687" y="2892954"/>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28" name="テキスト プレースホルダー 5"/>
          <p:cNvSpPr>
            <a:spLocks noGrp="1"/>
          </p:cNvSpPr>
          <p:nvPr>
            <p:ph type="body" sz="quarter" idx="24" hasCustomPrompt="1"/>
          </p:nvPr>
        </p:nvSpPr>
        <p:spPr>
          <a:xfrm>
            <a:off x="3311767" y="3038045"/>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9" name="テキスト プレースホルダー 15"/>
          <p:cNvSpPr>
            <a:spLocks noGrp="1"/>
          </p:cNvSpPr>
          <p:nvPr>
            <p:ph type="body" sz="quarter" idx="25" hasCustomPrompt="1"/>
          </p:nvPr>
        </p:nvSpPr>
        <p:spPr>
          <a:xfrm>
            <a:off x="3110687" y="4083707"/>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0" name="テキスト プレースホルダー 5"/>
          <p:cNvSpPr>
            <a:spLocks noGrp="1"/>
          </p:cNvSpPr>
          <p:nvPr>
            <p:ph type="body" sz="quarter" idx="26" hasCustomPrompt="1"/>
          </p:nvPr>
        </p:nvSpPr>
        <p:spPr>
          <a:xfrm>
            <a:off x="3311767" y="4228801"/>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1" name="テキスト プレースホルダー 15"/>
          <p:cNvSpPr>
            <a:spLocks noGrp="1"/>
          </p:cNvSpPr>
          <p:nvPr>
            <p:ph type="body" sz="quarter" idx="27" hasCustomPrompt="1"/>
          </p:nvPr>
        </p:nvSpPr>
        <p:spPr>
          <a:xfrm>
            <a:off x="3110687" y="5274468"/>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2" name="テキスト プレースホルダー 5"/>
          <p:cNvSpPr>
            <a:spLocks noGrp="1"/>
          </p:cNvSpPr>
          <p:nvPr>
            <p:ph type="body" sz="quarter" idx="28" hasCustomPrompt="1"/>
          </p:nvPr>
        </p:nvSpPr>
        <p:spPr>
          <a:xfrm>
            <a:off x="3324658" y="5419561"/>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3" name="テキスト プレースホルダー 21"/>
          <p:cNvSpPr>
            <a:spLocks noGrp="1"/>
          </p:cNvSpPr>
          <p:nvPr>
            <p:ph type="body" sz="quarter" idx="10" hasCustomPrompt="1"/>
          </p:nvPr>
        </p:nvSpPr>
        <p:spPr>
          <a:xfrm>
            <a:off x="4181066" y="1819425"/>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grpSp>
        <p:nvGrpSpPr>
          <p:cNvPr id="34" name="グループ化 33"/>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35" name="涙形 34"/>
            <p:cNvSpPr/>
            <p:nvPr/>
          </p:nvSpPr>
          <p:spPr>
            <a:xfrm>
              <a:off x="7418859" y="2569953"/>
              <a:ext cx="934639" cy="934639"/>
            </a:xfrm>
            <a:prstGeom prst="teardrop">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涙形 3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42" name="テキスト プレースホルダー 5"/>
          <p:cNvSpPr>
            <a:spLocks noGrp="1"/>
          </p:cNvSpPr>
          <p:nvPr>
            <p:ph type="body" sz="quarter" idx="12" hasCustomPrompt="1"/>
          </p:nvPr>
        </p:nvSpPr>
        <p:spPr>
          <a:xfrm>
            <a:off x="4181075" y="2240111"/>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21"/>
          <p:cNvSpPr>
            <a:spLocks noGrp="1"/>
          </p:cNvSpPr>
          <p:nvPr>
            <p:ph type="body" sz="quarter" idx="30" hasCustomPrompt="1"/>
          </p:nvPr>
        </p:nvSpPr>
        <p:spPr>
          <a:xfrm>
            <a:off x="4181066" y="3009971"/>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4" name="テキスト プレースホルダー 5"/>
          <p:cNvSpPr>
            <a:spLocks noGrp="1"/>
          </p:cNvSpPr>
          <p:nvPr>
            <p:ph type="body" sz="quarter" idx="31" hasCustomPrompt="1"/>
          </p:nvPr>
        </p:nvSpPr>
        <p:spPr>
          <a:xfrm>
            <a:off x="4181075" y="3430654"/>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5" name="テキスト プレースホルダー 21"/>
          <p:cNvSpPr>
            <a:spLocks noGrp="1"/>
          </p:cNvSpPr>
          <p:nvPr>
            <p:ph type="body" sz="quarter" idx="32" hasCustomPrompt="1"/>
          </p:nvPr>
        </p:nvSpPr>
        <p:spPr>
          <a:xfrm>
            <a:off x="4181066" y="4200516"/>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6" name="テキスト プレースホルダー 5"/>
          <p:cNvSpPr>
            <a:spLocks noGrp="1"/>
          </p:cNvSpPr>
          <p:nvPr>
            <p:ph type="body" sz="quarter" idx="33" hasCustomPrompt="1"/>
          </p:nvPr>
        </p:nvSpPr>
        <p:spPr>
          <a:xfrm>
            <a:off x="4181075" y="4621199"/>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7" name="テキスト プレースホルダー 21"/>
          <p:cNvSpPr>
            <a:spLocks noGrp="1"/>
          </p:cNvSpPr>
          <p:nvPr>
            <p:ph type="body" sz="quarter" idx="34" hasCustomPrompt="1"/>
          </p:nvPr>
        </p:nvSpPr>
        <p:spPr>
          <a:xfrm>
            <a:off x="4181066" y="5391063"/>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8" name="テキスト プレースホルダー 5"/>
          <p:cNvSpPr>
            <a:spLocks noGrp="1"/>
          </p:cNvSpPr>
          <p:nvPr>
            <p:ph type="body" sz="quarter" idx="35" hasCustomPrompt="1"/>
          </p:nvPr>
        </p:nvSpPr>
        <p:spPr>
          <a:xfrm>
            <a:off x="4181075" y="5811747"/>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69021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1" decel="100000" fill="hold" grpId="0" nodeType="afterEffect">
                                  <p:stCondLst>
                                    <p:cond delay="0"/>
                                  </p:stCondLst>
                                  <p:childTnLst>
                                    <p:set>
                                      <p:cBhvr>
                                        <p:cTn id="15" dur="1" fill="hold">
                                          <p:stCondLst>
                                            <p:cond delay="0"/>
                                          </p:stCondLst>
                                        </p:cTn>
                                        <p:tgtEl>
                                          <p:spTgt spid="3">
                                            <p:txEl>
                                              <p:pRg st="0" end="0"/>
                                            </p:txEl>
                                          </p:spTgt>
                                        </p:tgtEl>
                                        <p:attrNameLst>
                                          <p:attrName>style.visibility</p:attrName>
                                        </p:attrNameLst>
                                      </p:cBhvr>
                                      <p:to>
                                        <p:strVal val="visible"/>
                                      </p:to>
                                    </p:set>
                                    <p:anim calcmode="lin" valueType="num">
                                      <p:cBhvr additive="base">
                                        <p:cTn id="16"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3">
                                            <p:txEl>
                                              <p:pRg st="0" end="0"/>
                                            </p:txEl>
                                          </p:spTgt>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up)">
                                      <p:cBhvr>
                                        <p:cTn id="25" dur="500"/>
                                        <p:tgtEl>
                                          <p:spTgt spid="41"/>
                                        </p:tgtEl>
                                      </p:cBhvr>
                                    </p:animEffect>
                                  </p:childTnLst>
                                </p:cTn>
                              </p:par>
                              <p:par>
                                <p:cTn id="26" presetID="2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000"/>
                            </p:stCondLst>
                            <p:childTnLst>
                              <p:par>
                                <p:cTn id="30" presetID="22" presetClass="entr" presetSubtype="2"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right)">
                                      <p:cBhvr>
                                        <p:cTn id="35" dur="500"/>
                                        <p:tgtEl>
                                          <p:spTgt spid="14"/>
                                        </p:tgtEl>
                                      </p:cBhvr>
                                    </p:animEffect>
                                  </p:childTnLst>
                                </p:cTn>
                              </p:par>
                            </p:childTnLst>
                          </p:cTn>
                        </p:par>
                        <p:par>
                          <p:cTn id="36" fill="hold">
                            <p:stCondLst>
                              <p:cond delay="2500"/>
                            </p:stCondLst>
                            <p:childTnLst>
                              <p:par>
                                <p:cTn id="37" presetID="2" presetClass="entr" presetSubtype="2" decel="100000" fill="hold" grpId="0" nodeType="afterEffect">
                                  <p:stCondLst>
                                    <p:cond delay="0"/>
                                  </p:stCondLst>
                                  <p:iterate type="wd">
                                    <p:tmPct val="10000"/>
                                  </p:iterate>
                                  <p:childTnLst>
                                    <p:set>
                                      <p:cBhvr>
                                        <p:cTn id="38" dur="1" fill="hold">
                                          <p:stCondLst>
                                            <p:cond delay="0"/>
                                          </p:stCondLst>
                                        </p:cTn>
                                        <p:tgtEl>
                                          <p:spTgt spid="33">
                                            <p:txEl>
                                              <p:pRg st="0" end="0"/>
                                            </p:txEl>
                                          </p:spTgt>
                                        </p:tgtEl>
                                        <p:attrNameLst>
                                          <p:attrName>style.visibility</p:attrName>
                                        </p:attrNameLst>
                                      </p:cBhvr>
                                      <p:to>
                                        <p:strVal val="visible"/>
                                      </p:to>
                                    </p:set>
                                    <p:anim calcmode="lin" valueType="num">
                                      <p:cBhvr additive="base">
                                        <p:cTn id="3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par>
                          <p:cTn id="41" fill="hold">
                            <p:stCondLst>
                              <p:cond delay="3100"/>
                            </p:stCondLst>
                            <p:childTnLst>
                              <p:par>
                                <p:cTn id="42" presetID="22" presetClass="entr" presetSubtype="8" fill="hold" grpId="0" nodeType="afterEffect">
                                  <p:stCondLst>
                                    <p:cond delay="0"/>
                                  </p:stCondLst>
                                  <p:childTnLst>
                                    <p:set>
                                      <p:cBhvr>
                                        <p:cTn id="43" dur="1" fill="hold">
                                          <p:stCondLst>
                                            <p:cond delay="0"/>
                                          </p:stCondLst>
                                        </p:cTn>
                                        <p:tgtEl>
                                          <p:spTgt spid="42">
                                            <p:txEl>
                                              <p:pRg st="0" end="0"/>
                                            </p:txEl>
                                          </p:spTgt>
                                        </p:tgtEl>
                                        <p:attrNameLst>
                                          <p:attrName>style.visibility</p:attrName>
                                        </p:attrNameLst>
                                      </p:cBhvr>
                                      <p:to>
                                        <p:strVal val="visible"/>
                                      </p:to>
                                    </p:set>
                                    <p:animEffect transition="in" filter="wipe(left)">
                                      <p:cBhvr>
                                        <p:cTn id="44" dur="500"/>
                                        <p:tgtEl>
                                          <p:spTgt spid="42">
                                            <p:txEl>
                                              <p:pRg st="0" end="0"/>
                                            </p:txEl>
                                          </p:spTgt>
                                        </p:tgtEl>
                                      </p:cBhvr>
                                    </p:animEffect>
                                  </p:childTnLst>
                                </p:cTn>
                              </p:par>
                            </p:childTnLst>
                          </p:cTn>
                        </p:par>
                        <p:par>
                          <p:cTn id="45" fill="hold">
                            <p:stCondLst>
                              <p:cond delay="3600"/>
                            </p:stCondLst>
                            <p:childTnLst>
                              <p:par>
                                <p:cTn id="46" presetID="22" presetClass="entr" presetSubtype="2"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wipe(right)">
                                      <p:cBhvr>
                                        <p:cTn id="48" dur="500"/>
                                        <p:tgtEl>
                                          <p:spTgt spid="27"/>
                                        </p:tgtEl>
                                      </p:cBhvr>
                                    </p:animEffect>
                                  </p:childTnLst>
                                </p:cTn>
                              </p:par>
                              <p:par>
                                <p:cTn id="49" presetID="22" presetClass="entr" presetSubtype="2"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right)">
                                      <p:cBhvr>
                                        <p:cTn id="51" dur="500"/>
                                        <p:tgtEl>
                                          <p:spTgt spid="28"/>
                                        </p:tgtEl>
                                      </p:cBhvr>
                                    </p:animEffect>
                                  </p:childTnLst>
                                </p:cTn>
                              </p:par>
                            </p:childTnLst>
                          </p:cTn>
                        </p:par>
                        <p:par>
                          <p:cTn id="52" fill="hold">
                            <p:stCondLst>
                              <p:cond delay="4100"/>
                            </p:stCondLst>
                            <p:childTnLst>
                              <p:par>
                                <p:cTn id="53" presetID="2" presetClass="entr" presetSubtype="2" decel="100000" fill="hold" grpId="0" nodeType="afterEffect">
                                  <p:stCondLst>
                                    <p:cond delay="0"/>
                                  </p:stCondLst>
                                  <p:iterate type="wd">
                                    <p:tmPct val="10000"/>
                                  </p:iterate>
                                  <p:childTnLst>
                                    <p:set>
                                      <p:cBhvr>
                                        <p:cTn id="54" dur="1" fill="hold">
                                          <p:stCondLst>
                                            <p:cond delay="0"/>
                                          </p:stCondLst>
                                        </p:cTn>
                                        <p:tgtEl>
                                          <p:spTgt spid="43">
                                            <p:txEl>
                                              <p:pRg st="0" end="0"/>
                                            </p:txEl>
                                          </p:spTgt>
                                        </p:tgtEl>
                                        <p:attrNameLst>
                                          <p:attrName>style.visibility</p:attrName>
                                        </p:attrNameLst>
                                      </p:cBhvr>
                                      <p:to>
                                        <p:strVal val="visible"/>
                                      </p:to>
                                    </p:set>
                                    <p:anim calcmode="lin" valueType="num">
                                      <p:cBhvr additive="base">
                                        <p:cTn id="55"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par>
                          <p:cTn id="57" fill="hold">
                            <p:stCondLst>
                              <p:cond delay="4700"/>
                            </p:stCondLst>
                            <p:childTnLst>
                              <p:par>
                                <p:cTn id="58" presetID="22" presetClass="entr" presetSubtype="8" fill="hold" grpId="0" nodeType="afterEffect">
                                  <p:stCondLst>
                                    <p:cond delay="0"/>
                                  </p:stCondLst>
                                  <p:childTnLst>
                                    <p:set>
                                      <p:cBhvr>
                                        <p:cTn id="59" dur="1" fill="hold">
                                          <p:stCondLst>
                                            <p:cond delay="0"/>
                                          </p:stCondLst>
                                        </p:cTn>
                                        <p:tgtEl>
                                          <p:spTgt spid="44">
                                            <p:txEl>
                                              <p:pRg st="0" end="0"/>
                                            </p:txEl>
                                          </p:spTgt>
                                        </p:tgtEl>
                                        <p:attrNameLst>
                                          <p:attrName>style.visibility</p:attrName>
                                        </p:attrNameLst>
                                      </p:cBhvr>
                                      <p:to>
                                        <p:strVal val="visible"/>
                                      </p:to>
                                    </p:set>
                                    <p:animEffect transition="in" filter="wipe(left)">
                                      <p:cBhvr>
                                        <p:cTn id="60" dur="500"/>
                                        <p:tgtEl>
                                          <p:spTgt spid="44">
                                            <p:txEl>
                                              <p:pRg st="0" end="0"/>
                                            </p:txEl>
                                          </p:spTgt>
                                        </p:tgtEl>
                                      </p:cBhvr>
                                    </p:animEffect>
                                  </p:childTnLst>
                                </p:cTn>
                              </p:par>
                            </p:childTnLst>
                          </p:cTn>
                        </p:par>
                        <p:par>
                          <p:cTn id="61" fill="hold">
                            <p:stCondLst>
                              <p:cond delay="5200"/>
                            </p:stCondLst>
                            <p:childTnLst>
                              <p:par>
                                <p:cTn id="62" presetID="22" presetClass="entr" presetSubtype="2"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right)">
                                      <p:cBhvr>
                                        <p:cTn id="64" dur="500"/>
                                        <p:tgtEl>
                                          <p:spTgt spid="29"/>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right)">
                                      <p:cBhvr>
                                        <p:cTn id="67" dur="500"/>
                                        <p:tgtEl>
                                          <p:spTgt spid="30"/>
                                        </p:tgtEl>
                                      </p:cBhvr>
                                    </p:animEffect>
                                  </p:childTnLst>
                                </p:cTn>
                              </p:par>
                            </p:childTnLst>
                          </p:cTn>
                        </p:par>
                        <p:par>
                          <p:cTn id="68" fill="hold">
                            <p:stCondLst>
                              <p:cond delay="5700"/>
                            </p:stCondLst>
                            <p:childTnLst>
                              <p:par>
                                <p:cTn id="69" presetID="2" presetClass="entr" presetSubtype="2" decel="100000" fill="hold" grpId="0" nodeType="afterEffect">
                                  <p:stCondLst>
                                    <p:cond delay="0"/>
                                  </p:stCondLst>
                                  <p:iterate type="wd">
                                    <p:tmPct val="10000"/>
                                  </p:iterate>
                                  <p:childTnLst>
                                    <p:set>
                                      <p:cBhvr>
                                        <p:cTn id="70" dur="1" fill="hold">
                                          <p:stCondLst>
                                            <p:cond delay="0"/>
                                          </p:stCondLst>
                                        </p:cTn>
                                        <p:tgtEl>
                                          <p:spTgt spid="45">
                                            <p:txEl>
                                              <p:pRg st="0" end="0"/>
                                            </p:txEl>
                                          </p:spTgt>
                                        </p:tgtEl>
                                        <p:attrNameLst>
                                          <p:attrName>style.visibility</p:attrName>
                                        </p:attrNameLst>
                                      </p:cBhvr>
                                      <p:to>
                                        <p:strVal val="visible"/>
                                      </p:to>
                                    </p:set>
                                    <p:anim calcmode="lin" valueType="num">
                                      <p:cBhvr additive="base">
                                        <p:cTn id="71"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6300"/>
                            </p:stCondLst>
                            <p:childTnLst>
                              <p:par>
                                <p:cTn id="74" presetID="22" presetClass="entr" presetSubtype="8" fill="hold" grpId="0" nodeType="afterEffect">
                                  <p:stCondLst>
                                    <p:cond delay="0"/>
                                  </p:stCondLst>
                                  <p:childTnLst>
                                    <p:set>
                                      <p:cBhvr>
                                        <p:cTn id="75" dur="1" fill="hold">
                                          <p:stCondLst>
                                            <p:cond delay="0"/>
                                          </p:stCondLst>
                                        </p:cTn>
                                        <p:tgtEl>
                                          <p:spTgt spid="46">
                                            <p:txEl>
                                              <p:pRg st="0" end="0"/>
                                            </p:txEl>
                                          </p:spTgt>
                                        </p:tgtEl>
                                        <p:attrNameLst>
                                          <p:attrName>style.visibility</p:attrName>
                                        </p:attrNameLst>
                                      </p:cBhvr>
                                      <p:to>
                                        <p:strVal val="visible"/>
                                      </p:to>
                                    </p:set>
                                    <p:animEffect transition="in" filter="wipe(left)">
                                      <p:cBhvr>
                                        <p:cTn id="76" dur="500"/>
                                        <p:tgtEl>
                                          <p:spTgt spid="46">
                                            <p:txEl>
                                              <p:pRg st="0" end="0"/>
                                            </p:txEl>
                                          </p:spTgt>
                                        </p:tgtEl>
                                      </p:cBhvr>
                                    </p:animEffect>
                                  </p:childTnLst>
                                </p:cTn>
                              </p:par>
                            </p:childTnLst>
                          </p:cTn>
                        </p:par>
                        <p:par>
                          <p:cTn id="77" fill="hold">
                            <p:stCondLst>
                              <p:cond delay="6800"/>
                            </p:stCondLst>
                            <p:childTnLst>
                              <p:par>
                                <p:cTn id="78" presetID="22" presetClass="entr" presetSubtype="2" fill="hold" grpId="0" nodeType="after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wipe(right)">
                                      <p:cBhvr>
                                        <p:cTn id="80" dur="500"/>
                                        <p:tgtEl>
                                          <p:spTgt spid="31"/>
                                        </p:tgtEl>
                                      </p:cBhvr>
                                    </p:animEffect>
                                  </p:childTnLst>
                                </p:cTn>
                              </p:par>
                              <p:par>
                                <p:cTn id="81" presetID="22" presetClass="entr" presetSubtype="2" fill="hold" grpId="0" nodeType="withEffect">
                                  <p:stCondLst>
                                    <p:cond delay="0"/>
                                  </p:stCondLst>
                                  <p:childTnLst>
                                    <p:set>
                                      <p:cBhvr>
                                        <p:cTn id="82" dur="1" fill="hold">
                                          <p:stCondLst>
                                            <p:cond delay="0"/>
                                          </p:stCondLst>
                                        </p:cTn>
                                        <p:tgtEl>
                                          <p:spTgt spid="32">
                                            <p:txEl>
                                              <p:pRg st="0" end="0"/>
                                            </p:txEl>
                                          </p:spTgt>
                                        </p:tgtEl>
                                        <p:attrNameLst>
                                          <p:attrName>style.visibility</p:attrName>
                                        </p:attrNameLst>
                                      </p:cBhvr>
                                      <p:to>
                                        <p:strVal val="visible"/>
                                      </p:to>
                                    </p:set>
                                    <p:animEffect transition="in" filter="wipe(right)">
                                      <p:cBhvr>
                                        <p:cTn id="83" dur="500"/>
                                        <p:tgtEl>
                                          <p:spTgt spid="32">
                                            <p:txEl>
                                              <p:pRg st="0" end="0"/>
                                            </p:txEl>
                                          </p:spTgt>
                                        </p:tgtEl>
                                      </p:cBhvr>
                                    </p:animEffect>
                                  </p:childTnLst>
                                </p:cTn>
                              </p:par>
                            </p:childTnLst>
                          </p:cTn>
                        </p:par>
                        <p:par>
                          <p:cTn id="84" fill="hold">
                            <p:stCondLst>
                              <p:cond delay="7300"/>
                            </p:stCondLst>
                            <p:childTnLst>
                              <p:par>
                                <p:cTn id="85" presetID="2" presetClass="entr" presetSubtype="2" decel="100000" fill="hold" grpId="0" nodeType="afterEffect">
                                  <p:stCondLst>
                                    <p:cond delay="0"/>
                                  </p:stCondLst>
                                  <p:iterate type="wd">
                                    <p:tmPct val="10000"/>
                                  </p:iterate>
                                  <p:childTnLst>
                                    <p:set>
                                      <p:cBhvr>
                                        <p:cTn id="86" dur="1" fill="hold">
                                          <p:stCondLst>
                                            <p:cond delay="0"/>
                                          </p:stCondLst>
                                        </p:cTn>
                                        <p:tgtEl>
                                          <p:spTgt spid="47">
                                            <p:txEl>
                                              <p:pRg st="0" end="0"/>
                                            </p:txEl>
                                          </p:spTgt>
                                        </p:tgtEl>
                                        <p:attrNameLst>
                                          <p:attrName>style.visibility</p:attrName>
                                        </p:attrNameLst>
                                      </p:cBhvr>
                                      <p:to>
                                        <p:strVal val="visible"/>
                                      </p:to>
                                    </p:set>
                                    <p:anim calcmode="lin" valueType="num">
                                      <p:cBhvr additive="base">
                                        <p:cTn id="87"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par>
                          <p:cTn id="89" fill="hold">
                            <p:stCondLst>
                              <p:cond delay="7900"/>
                            </p:stCondLst>
                            <p:childTnLst>
                              <p:par>
                                <p:cTn id="90" presetID="22" presetClass="entr" presetSubtype="8" fill="hold" grpId="0" nodeType="afterEffect">
                                  <p:stCondLst>
                                    <p:cond delay="0"/>
                                  </p:stCondLst>
                                  <p:childTnLst>
                                    <p:set>
                                      <p:cBhvr>
                                        <p:cTn id="91" dur="1" fill="hold">
                                          <p:stCondLst>
                                            <p:cond delay="0"/>
                                          </p:stCondLst>
                                        </p:cTn>
                                        <p:tgtEl>
                                          <p:spTgt spid="48">
                                            <p:txEl>
                                              <p:pRg st="0" end="0"/>
                                            </p:txEl>
                                          </p:spTgt>
                                        </p:tgtEl>
                                        <p:attrNameLst>
                                          <p:attrName>style.visibility</p:attrName>
                                        </p:attrNameLst>
                                      </p:cBhvr>
                                      <p:to>
                                        <p:strVal val="visible"/>
                                      </p:to>
                                    </p:set>
                                    <p:animEffect transition="in" filter="wipe(left)">
                                      <p:cBhvr>
                                        <p:cTn id="92" dur="500"/>
                                        <p:tgtEl>
                                          <p:spTgt spid="4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1" grpId="0"/>
      <p:bldP spid="3" grpId="0" build="p">
        <p:tmplLst>
          <p:tmpl lvl="1">
            <p:tnLst>
              <p:par>
                <p:cTn presetID="2" presetClass="entr" presetSubtype="1"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ppt_x"/>
                          </p:val>
                        </p:tav>
                        <p:tav tm="100000">
                          <p:val>
                            <p:strVal val="#ppt_x"/>
                          </p:val>
                        </p:tav>
                      </p:tavLst>
                    </p:anim>
                    <p:anim calcmode="lin" valueType="num">
                      <p:cBhvr additive="base">
                        <p:cTn dur="500" fill="hold"/>
                        <p:tgtEl>
                          <p:spTgt spid="3"/>
                        </p:tgtEl>
                        <p:attrNameLst>
                          <p:attrName>ppt_y</p:attrName>
                        </p:attrNameLst>
                      </p:cBhvr>
                      <p:tavLst>
                        <p:tav tm="0">
                          <p:val>
                            <p:strVal val="0-#ppt_h/2"/>
                          </p:val>
                        </p:tav>
                        <p:tav tm="100000">
                          <p:val>
                            <p:strVal val="#ppt_y"/>
                          </p:val>
                        </p:tav>
                      </p:tavLst>
                    </p:anim>
                  </p:childTnLst>
                </p:cTn>
              </p:par>
            </p:tnLst>
          </p:tmpl>
        </p:tmplLst>
      </p:bldP>
      <p:bldP spid="16" grpId="0" animBg="1">
        <p:tmplLst>
          <p:tmpl>
            <p:tnLst>
              <p:par>
                <p:cTn presetID="22" presetClass="entr" presetSubtype="2"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4" grpId="0">
        <p:tmplLst>
          <p:tmpl>
            <p:tnLst>
              <p:par>
                <p:cTn presetID="22" presetClass="entr" presetSubtype="2"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27" grpId="0" animBg="1">
        <p:tmplLst>
          <p:tmpl>
            <p:tnLst>
              <p:par>
                <p:cTn presetID="22" presetClass="entr" presetSubtype="2"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P spid="28" grpId="0">
        <p:tmplLst>
          <p:tmpl>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animBg="1">
        <p:tmplLst>
          <p:tmpl>
            <p:tnLst>
              <p:par>
                <p:cTn presetID="22" presetClass="entr" presetSubtype="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30" grpId="0">
        <p:tmplLst>
          <p:tmpl>
            <p:tnLst>
              <p:par>
                <p:cTn presetID="22" presetClass="entr" presetSubtype="2"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wipe(right)">
                      <p:cBhvr>
                        <p:cTn dur="500"/>
                        <p:tgtEl>
                          <p:spTgt spid="30"/>
                        </p:tgtEl>
                      </p:cBhvr>
                    </p:animEffect>
                  </p:childTnLst>
                </p:cTn>
              </p:par>
            </p:tnLst>
          </p:tmpl>
        </p:tmplLst>
      </p:bldP>
      <p:bldP spid="31" grpId="0" animBg="1">
        <p:tmplLst>
          <p:tmpl>
            <p:tnLst>
              <p:par>
                <p:cTn presetID="22" presetClass="entr" presetSubtype="2"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right)">
                      <p:cBhvr>
                        <p:cTn dur="500"/>
                        <p:tgtEl>
                          <p:spTgt spid="31"/>
                        </p:tgtEl>
                      </p:cBhvr>
                    </p:animEffect>
                  </p:childTnLst>
                </p:cTn>
              </p:par>
            </p:tnLst>
          </p:tmpl>
        </p:tmplLst>
      </p:bldP>
      <p:bldP spid="32" grpId="0" build="p">
        <p:tmplLst>
          <p:tmpl lvl="1">
            <p:tnLst>
              <p:par>
                <p:cTn presetID="22" presetClass="entr" presetSubtype="2"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right)">
                      <p:cBhvr>
                        <p:cTn dur="500"/>
                        <p:tgtEl>
                          <p:spTgt spid="32"/>
                        </p:tgtEl>
                      </p:cBhvr>
                    </p:animEffect>
                  </p:childTnLst>
                </p:cTn>
              </p:par>
            </p:tnLst>
          </p:tmpl>
        </p:tmplLst>
      </p:bldP>
      <p:bldP spid="3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1+#ppt_w/2"/>
                          </p:val>
                        </p:tav>
                        <p:tav tm="100000">
                          <p:val>
                            <p:strVal val="#ppt_x"/>
                          </p:val>
                        </p:tav>
                      </p:tavLst>
                    </p:anim>
                    <p:anim calcmode="lin" valueType="num">
                      <p:cBhvr additive="base">
                        <p:cTn dur="500" fill="hold"/>
                        <p:tgtEl>
                          <p:spTgt spid="33"/>
                        </p:tgtEl>
                        <p:attrNameLst>
                          <p:attrName>ppt_y</p:attrName>
                        </p:attrNameLst>
                      </p:cBhvr>
                      <p:tavLst>
                        <p:tav tm="0">
                          <p:val>
                            <p:strVal val="#ppt_y"/>
                          </p:val>
                        </p:tav>
                        <p:tav tm="100000">
                          <p:val>
                            <p:strVal val="#ppt_y"/>
                          </p:val>
                        </p:tav>
                      </p:tavLst>
                    </p:anim>
                  </p:childTnLst>
                </p:cTn>
              </p:par>
            </p:tnLst>
          </p:tmpl>
        </p:tmplLst>
      </p:bldP>
      <p:bldP spid="37" grpId="0"/>
      <p:bldP spid="42" grpId="0" build="p">
        <p:tmplLst>
          <p:tmpl lvl="1">
            <p:tnLst>
              <p:par>
                <p:cTn presetID="22" presetClass="entr" presetSubtype="8"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left)">
                      <p:cBhvr>
                        <p:cTn dur="500"/>
                        <p:tgtEl>
                          <p:spTgt spid="42"/>
                        </p:tgtEl>
                      </p:cBhvr>
                    </p:animEffect>
                  </p:childTnLst>
                </p:cTn>
              </p:par>
            </p:tnLst>
          </p:tmpl>
        </p:tmplLst>
      </p:bldP>
      <p:bldP spid="4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1+#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5"/>
                        </p:tgtEl>
                        <p:attrNameLst>
                          <p:attrName>style.visibility</p:attrName>
                        </p:attrNameLst>
                      </p:cBhvr>
                      <p:to>
                        <p:strVal val="visible"/>
                      </p:to>
                    </p:set>
                    <p:anim calcmode="lin" valueType="num">
                      <p:cBhvr additive="base">
                        <p:cTn dur="500" fill="hold"/>
                        <p:tgtEl>
                          <p:spTgt spid="45"/>
                        </p:tgtEl>
                        <p:attrNameLst>
                          <p:attrName>ppt_x</p:attrName>
                        </p:attrNameLst>
                      </p:cBhvr>
                      <p:tavLst>
                        <p:tav tm="0">
                          <p:val>
                            <p:strVal val="1+#ppt_w/2"/>
                          </p:val>
                        </p:tav>
                        <p:tav tm="100000">
                          <p:val>
                            <p:strVal val="#ppt_x"/>
                          </p:val>
                        </p:tav>
                      </p:tavLst>
                    </p:anim>
                    <p:anim calcmode="lin" valueType="num">
                      <p:cBhvr additive="base">
                        <p:cTn dur="500" fill="hold"/>
                        <p:tgtEl>
                          <p:spTgt spid="45"/>
                        </p:tgtEl>
                        <p:attrNameLst>
                          <p:attrName>ppt_y</p:attrName>
                        </p:attrNameLst>
                      </p:cBhvr>
                      <p:tavLst>
                        <p:tav tm="0">
                          <p:val>
                            <p:strVal val="#ppt_y"/>
                          </p:val>
                        </p:tav>
                        <p:tav tm="100000">
                          <p:val>
                            <p:strVal val="#ppt_y"/>
                          </p:val>
                        </p:tav>
                      </p:tavLst>
                    </p:anim>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ppt_y"/>
                          </p:val>
                        </p:tav>
                        <p:tav tm="100000">
                          <p:val>
                            <p:strVal val="#ppt_y"/>
                          </p:val>
                        </p:tav>
                      </p:tavLst>
                    </p:anim>
                  </p:childTnLst>
                </p:cTn>
              </p:par>
            </p:tnLst>
          </p:tmpl>
        </p:tmplLst>
      </p:bldP>
      <p:bldP spid="48" grpId="0" build="p">
        <p:tmplLst>
          <p:tmpl lvl="1">
            <p:tnLst>
              <p:par>
                <p:cTn presetID="22" presetClass="entr" presetSubtype="8"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left)">
                      <p:cBhvr>
                        <p:cTn dur="500"/>
                        <p:tgtEl>
                          <p:spTgt spid="48"/>
                        </p:tgtEl>
                      </p:cBhvr>
                    </p:animEffect>
                  </p:childTnLst>
                </p:cTn>
              </p:par>
            </p:tnLst>
          </p:tmpl>
        </p:tmplLst>
      </p:bldP>
    </p:bldLst>
  </p:timing>
</p:sldLayout>
</file>

<file path=ppt/slideLayouts/slideLayout142.xml><?xml version="1.0" encoding="utf-8"?>
<p:sldLayout xmlns:a="http://schemas.openxmlformats.org/drawingml/2006/main" xmlns:r="http://schemas.openxmlformats.org/officeDocument/2006/relationships" xmlns:p="http://schemas.openxmlformats.org/presentationml/2006/main" preserve="1" userDrawn="1">
  <p:cSld name="Tag List with 3 Items">
    <p:spTree>
      <p:nvGrpSpPr>
        <p:cNvPr id="1" name=""/>
        <p:cNvGrpSpPr/>
        <p:nvPr/>
      </p:nvGrpSpPr>
      <p:grpSpPr>
        <a:xfrm>
          <a:off x="0" y="0"/>
          <a:ext cx="0" cy="0"/>
          <a:chOff x="0" y="0"/>
          <a:chExt cx="0" cy="0"/>
        </a:xfrm>
      </p:grpSpPr>
      <p:sp>
        <p:nvSpPr>
          <p:cNvPr id="4" name="正方形/長方形 3"/>
          <p:cNvSpPr/>
          <p:nvPr userDrawn="1"/>
        </p:nvSpPr>
        <p:spPr>
          <a:xfrm>
            <a:off x="-14508" y="-19352"/>
            <a:ext cx="4063295"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5" name="直線コネクタ 4"/>
          <p:cNvCxnSpPr/>
          <p:nvPr userDrawn="1"/>
        </p:nvCxnSpPr>
        <p:spPr>
          <a:xfrm>
            <a:off x="3971983"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1" name="図プレースホルダー 40"/>
          <p:cNvSpPr>
            <a:spLocks noGrp="1"/>
          </p:cNvSpPr>
          <p:nvPr>
            <p:ph type="pic" sz="quarter" idx="29" hasCustomPrompt="1"/>
          </p:nvPr>
        </p:nvSpPr>
        <p:spPr>
          <a:xfrm>
            <a:off x="1" y="-19048"/>
            <a:ext cx="3917172" cy="6911975"/>
          </a:xfrm>
          <a:effectLst>
            <a:innerShdw blurRad="63500" dist="50800">
              <a:prstClr val="black">
                <a:alpha val="50000"/>
              </a:prstClr>
            </a:innerShdw>
          </a:effectLst>
        </p:spPr>
        <p:txBody>
          <a:bodyPr>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6" name="テキスト プレースホルダー 15"/>
          <p:cNvSpPr>
            <a:spLocks noGrp="1"/>
          </p:cNvSpPr>
          <p:nvPr>
            <p:ph type="body" sz="quarter" idx="22" hasCustomPrompt="1"/>
          </p:nvPr>
        </p:nvSpPr>
        <p:spPr>
          <a:xfrm>
            <a:off x="3110687" y="2208631"/>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4" name="テキスト プレースホルダー 5"/>
          <p:cNvSpPr>
            <a:spLocks noGrp="1"/>
          </p:cNvSpPr>
          <p:nvPr userDrawn="1">
            <p:ph type="body" sz="quarter" idx="21" hasCustomPrompt="1"/>
          </p:nvPr>
        </p:nvSpPr>
        <p:spPr>
          <a:xfrm>
            <a:off x="3298874" y="2353722"/>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7" name="テキスト プレースホルダー 15"/>
          <p:cNvSpPr>
            <a:spLocks noGrp="1"/>
          </p:cNvSpPr>
          <p:nvPr>
            <p:ph type="body" sz="quarter" idx="23" hasCustomPrompt="1"/>
          </p:nvPr>
        </p:nvSpPr>
        <p:spPr>
          <a:xfrm>
            <a:off x="3110687" y="3399384"/>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28" name="テキスト プレースホルダー 5"/>
          <p:cNvSpPr>
            <a:spLocks noGrp="1"/>
          </p:cNvSpPr>
          <p:nvPr>
            <p:ph type="body" sz="quarter" idx="24" hasCustomPrompt="1"/>
          </p:nvPr>
        </p:nvSpPr>
        <p:spPr>
          <a:xfrm>
            <a:off x="3311767" y="3544479"/>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9" name="テキスト プレースホルダー 15"/>
          <p:cNvSpPr>
            <a:spLocks noGrp="1"/>
          </p:cNvSpPr>
          <p:nvPr>
            <p:ph type="body" sz="quarter" idx="25" hasCustomPrompt="1"/>
          </p:nvPr>
        </p:nvSpPr>
        <p:spPr>
          <a:xfrm>
            <a:off x="3110687" y="4590146"/>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0" name="テキスト プレースホルダー 5"/>
          <p:cNvSpPr>
            <a:spLocks noGrp="1"/>
          </p:cNvSpPr>
          <p:nvPr>
            <p:ph type="body" sz="quarter" idx="26" hasCustomPrompt="1"/>
          </p:nvPr>
        </p:nvSpPr>
        <p:spPr>
          <a:xfrm>
            <a:off x="3311767" y="4735238"/>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3" name="テキスト プレースホルダー 21"/>
          <p:cNvSpPr>
            <a:spLocks noGrp="1"/>
          </p:cNvSpPr>
          <p:nvPr>
            <p:ph type="body" sz="quarter" idx="10" hasCustomPrompt="1"/>
          </p:nvPr>
        </p:nvSpPr>
        <p:spPr>
          <a:xfrm>
            <a:off x="4181066" y="2297725"/>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grpSp>
        <p:nvGrpSpPr>
          <p:cNvPr id="34" name="グループ化 33"/>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35" name="涙形 34"/>
            <p:cNvSpPr/>
            <p:nvPr/>
          </p:nvSpPr>
          <p:spPr>
            <a:xfrm>
              <a:off x="7418859" y="2569953"/>
              <a:ext cx="934639" cy="934639"/>
            </a:xfrm>
            <a:prstGeom prst="teardrop">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涙形 3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42" name="テキスト プレースホルダー 5"/>
          <p:cNvSpPr>
            <a:spLocks noGrp="1"/>
          </p:cNvSpPr>
          <p:nvPr>
            <p:ph type="body" sz="quarter" idx="12" hasCustomPrompt="1"/>
          </p:nvPr>
        </p:nvSpPr>
        <p:spPr>
          <a:xfrm>
            <a:off x="4181075" y="2718411"/>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21"/>
          <p:cNvSpPr>
            <a:spLocks noGrp="1"/>
          </p:cNvSpPr>
          <p:nvPr>
            <p:ph type="body" sz="quarter" idx="30" hasCustomPrompt="1"/>
          </p:nvPr>
        </p:nvSpPr>
        <p:spPr>
          <a:xfrm>
            <a:off x="4181066" y="3488271"/>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44" name="テキスト プレースホルダー 5"/>
          <p:cNvSpPr>
            <a:spLocks noGrp="1"/>
          </p:cNvSpPr>
          <p:nvPr>
            <p:ph type="body" sz="quarter" idx="31" hasCustomPrompt="1"/>
          </p:nvPr>
        </p:nvSpPr>
        <p:spPr>
          <a:xfrm>
            <a:off x="4181075" y="3908957"/>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5" name="テキスト プレースホルダー 21"/>
          <p:cNvSpPr>
            <a:spLocks noGrp="1"/>
          </p:cNvSpPr>
          <p:nvPr>
            <p:ph type="body" sz="quarter" idx="32" hasCustomPrompt="1"/>
          </p:nvPr>
        </p:nvSpPr>
        <p:spPr>
          <a:xfrm>
            <a:off x="4181066" y="4678816"/>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46" name="テキスト プレースホルダー 5"/>
          <p:cNvSpPr>
            <a:spLocks noGrp="1"/>
          </p:cNvSpPr>
          <p:nvPr>
            <p:ph type="body" sz="quarter" idx="33" hasCustomPrompt="1"/>
          </p:nvPr>
        </p:nvSpPr>
        <p:spPr>
          <a:xfrm>
            <a:off x="4181075" y="5099501"/>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982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1" decel="100000" fill="hold" grpId="0" nodeType="afterEffect">
                                  <p:stCondLst>
                                    <p:cond delay="0"/>
                                  </p:stCondLst>
                                  <p:childTnLst>
                                    <p:set>
                                      <p:cBhvr>
                                        <p:cTn id="15" dur="1" fill="hold">
                                          <p:stCondLst>
                                            <p:cond delay="0"/>
                                          </p:stCondLst>
                                        </p:cTn>
                                        <p:tgtEl>
                                          <p:spTgt spid="3">
                                            <p:txEl>
                                              <p:pRg st="0" end="0"/>
                                            </p:txEl>
                                          </p:spTgt>
                                        </p:tgtEl>
                                        <p:attrNameLst>
                                          <p:attrName>style.visibility</p:attrName>
                                        </p:attrNameLst>
                                      </p:cBhvr>
                                      <p:to>
                                        <p:strVal val="visible"/>
                                      </p:to>
                                    </p:set>
                                    <p:anim calcmode="lin" valueType="num">
                                      <p:cBhvr additive="base">
                                        <p:cTn id="16"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3">
                                            <p:txEl>
                                              <p:pRg st="0" end="0"/>
                                            </p:txEl>
                                          </p:spTgt>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up)">
                                      <p:cBhvr>
                                        <p:cTn id="25" dur="500"/>
                                        <p:tgtEl>
                                          <p:spTgt spid="41"/>
                                        </p:tgtEl>
                                      </p:cBhvr>
                                    </p:animEffect>
                                  </p:childTnLst>
                                </p:cTn>
                              </p:par>
                              <p:par>
                                <p:cTn id="26" presetID="2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000"/>
                            </p:stCondLst>
                            <p:childTnLst>
                              <p:par>
                                <p:cTn id="30" presetID="22" presetClass="entr" presetSubtype="2"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right)">
                                      <p:cBhvr>
                                        <p:cTn id="35" dur="500"/>
                                        <p:tgtEl>
                                          <p:spTgt spid="14"/>
                                        </p:tgtEl>
                                      </p:cBhvr>
                                    </p:animEffect>
                                  </p:childTnLst>
                                </p:cTn>
                              </p:par>
                            </p:childTnLst>
                          </p:cTn>
                        </p:par>
                        <p:par>
                          <p:cTn id="36" fill="hold">
                            <p:stCondLst>
                              <p:cond delay="2500"/>
                            </p:stCondLst>
                            <p:childTnLst>
                              <p:par>
                                <p:cTn id="37" presetID="2" presetClass="entr" presetSubtype="2" decel="100000" fill="hold" grpId="0" nodeType="afterEffect">
                                  <p:stCondLst>
                                    <p:cond delay="0"/>
                                  </p:stCondLst>
                                  <p:iterate type="wd">
                                    <p:tmPct val="10000"/>
                                  </p:iterate>
                                  <p:childTnLst>
                                    <p:set>
                                      <p:cBhvr>
                                        <p:cTn id="38" dur="1" fill="hold">
                                          <p:stCondLst>
                                            <p:cond delay="0"/>
                                          </p:stCondLst>
                                        </p:cTn>
                                        <p:tgtEl>
                                          <p:spTgt spid="33">
                                            <p:txEl>
                                              <p:pRg st="0" end="0"/>
                                            </p:txEl>
                                          </p:spTgt>
                                        </p:tgtEl>
                                        <p:attrNameLst>
                                          <p:attrName>style.visibility</p:attrName>
                                        </p:attrNameLst>
                                      </p:cBhvr>
                                      <p:to>
                                        <p:strVal val="visible"/>
                                      </p:to>
                                    </p:set>
                                    <p:anim calcmode="lin" valueType="num">
                                      <p:cBhvr additive="base">
                                        <p:cTn id="3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par>
                          <p:cTn id="41" fill="hold">
                            <p:stCondLst>
                              <p:cond delay="3100"/>
                            </p:stCondLst>
                            <p:childTnLst>
                              <p:par>
                                <p:cTn id="42" presetID="22" presetClass="entr" presetSubtype="8" fill="hold" grpId="0" nodeType="afterEffect">
                                  <p:stCondLst>
                                    <p:cond delay="0"/>
                                  </p:stCondLst>
                                  <p:childTnLst>
                                    <p:set>
                                      <p:cBhvr>
                                        <p:cTn id="43" dur="1" fill="hold">
                                          <p:stCondLst>
                                            <p:cond delay="0"/>
                                          </p:stCondLst>
                                        </p:cTn>
                                        <p:tgtEl>
                                          <p:spTgt spid="42">
                                            <p:txEl>
                                              <p:pRg st="0" end="0"/>
                                            </p:txEl>
                                          </p:spTgt>
                                        </p:tgtEl>
                                        <p:attrNameLst>
                                          <p:attrName>style.visibility</p:attrName>
                                        </p:attrNameLst>
                                      </p:cBhvr>
                                      <p:to>
                                        <p:strVal val="visible"/>
                                      </p:to>
                                    </p:set>
                                    <p:animEffect transition="in" filter="wipe(left)">
                                      <p:cBhvr>
                                        <p:cTn id="44" dur="500"/>
                                        <p:tgtEl>
                                          <p:spTgt spid="42">
                                            <p:txEl>
                                              <p:pRg st="0" end="0"/>
                                            </p:txEl>
                                          </p:spTgt>
                                        </p:tgtEl>
                                      </p:cBhvr>
                                    </p:animEffect>
                                  </p:childTnLst>
                                </p:cTn>
                              </p:par>
                            </p:childTnLst>
                          </p:cTn>
                        </p:par>
                        <p:par>
                          <p:cTn id="45" fill="hold">
                            <p:stCondLst>
                              <p:cond delay="3600"/>
                            </p:stCondLst>
                            <p:childTnLst>
                              <p:par>
                                <p:cTn id="46" presetID="22" presetClass="entr" presetSubtype="2"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wipe(right)">
                                      <p:cBhvr>
                                        <p:cTn id="48" dur="500"/>
                                        <p:tgtEl>
                                          <p:spTgt spid="27"/>
                                        </p:tgtEl>
                                      </p:cBhvr>
                                    </p:animEffect>
                                  </p:childTnLst>
                                </p:cTn>
                              </p:par>
                              <p:par>
                                <p:cTn id="49" presetID="22" presetClass="entr" presetSubtype="2"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right)">
                                      <p:cBhvr>
                                        <p:cTn id="51" dur="500"/>
                                        <p:tgtEl>
                                          <p:spTgt spid="28"/>
                                        </p:tgtEl>
                                      </p:cBhvr>
                                    </p:animEffect>
                                  </p:childTnLst>
                                </p:cTn>
                              </p:par>
                            </p:childTnLst>
                          </p:cTn>
                        </p:par>
                        <p:par>
                          <p:cTn id="52" fill="hold">
                            <p:stCondLst>
                              <p:cond delay="4100"/>
                            </p:stCondLst>
                            <p:childTnLst>
                              <p:par>
                                <p:cTn id="53" presetID="2" presetClass="entr" presetSubtype="2" decel="100000" fill="hold" grpId="0" nodeType="afterEffect">
                                  <p:stCondLst>
                                    <p:cond delay="0"/>
                                  </p:stCondLst>
                                  <p:iterate type="wd">
                                    <p:tmPct val="10000"/>
                                  </p:iterate>
                                  <p:childTnLst>
                                    <p:set>
                                      <p:cBhvr>
                                        <p:cTn id="54" dur="1" fill="hold">
                                          <p:stCondLst>
                                            <p:cond delay="0"/>
                                          </p:stCondLst>
                                        </p:cTn>
                                        <p:tgtEl>
                                          <p:spTgt spid="43">
                                            <p:txEl>
                                              <p:pRg st="0" end="0"/>
                                            </p:txEl>
                                          </p:spTgt>
                                        </p:tgtEl>
                                        <p:attrNameLst>
                                          <p:attrName>style.visibility</p:attrName>
                                        </p:attrNameLst>
                                      </p:cBhvr>
                                      <p:to>
                                        <p:strVal val="visible"/>
                                      </p:to>
                                    </p:set>
                                    <p:anim calcmode="lin" valueType="num">
                                      <p:cBhvr additive="base">
                                        <p:cTn id="55"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par>
                          <p:cTn id="57" fill="hold">
                            <p:stCondLst>
                              <p:cond delay="4700"/>
                            </p:stCondLst>
                            <p:childTnLst>
                              <p:par>
                                <p:cTn id="58" presetID="22" presetClass="entr" presetSubtype="8" fill="hold" grpId="0" nodeType="afterEffect">
                                  <p:stCondLst>
                                    <p:cond delay="0"/>
                                  </p:stCondLst>
                                  <p:childTnLst>
                                    <p:set>
                                      <p:cBhvr>
                                        <p:cTn id="59" dur="1" fill="hold">
                                          <p:stCondLst>
                                            <p:cond delay="0"/>
                                          </p:stCondLst>
                                        </p:cTn>
                                        <p:tgtEl>
                                          <p:spTgt spid="44">
                                            <p:txEl>
                                              <p:pRg st="0" end="0"/>
                                            </p:txEl>
                                          </p:spTgt>
                                        </p:tgtEl>
                                        <p:attrNameLst>
                                          <p:attrName>style.visibility</p:attrName>
                                        </p:attrNameLst>
                                      </p:cBhvr>
                                      <p:to>
                                        <p:strVal val="visible"/>
                                      </p:to>
                                    </p:set>
                                    <p:animEffect transition="in" filter="wipe(left)">
                                      <p:cBhvr>
                                        <p:cTn id="60" dur="500"/>
                                        <p:tgtEl>
                                          <p:spTgt spid="44">
                                            <p:txEl>
                                              <p:pRg st="0" end="0"/>
                                            </p:txEl>
                                          </p:spTgt>
                                        </p:tgtEl>
                                      </p:cBhvr>
                                    </p:animEffect>
                                  </p:childTnLst>
                                </p:cTn>
                              </p:par>
                            </p:childTnLst>
                          </p:cTn>
                        </p:par>
                        <p:par>
                          <p:cTn id="61" fill="hold">
                            <p:stCondLst>
                              <p:cond delay="5200"/>
                            </p:stCondLst>
                            <p:childTnLst>
                              <p:par>
                                <p:cTn id="62" presetID="22" presetClass="entr" presetSubtype="2"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right)">
                                      <p:cBhvr>
                                        <p:cTn id="64" dur="500"/>
                                        <p:tgtEl>
                                          <p:spTgt spid="29"/>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right)">
                                      <p:cBhvr>
                                        <p:cTn id="67" dur="500"/>
                                        <p:tgtEl>
                                          <p:spTgt spid="30"/>
                                        </p:tgtEl>
                                      </p:cBhvr>
                                    </p:animEffect>
                                  </p:childTnLst>
                                </p:cTn>
                              </p:par>
                            </p:childTnLst>
                          </p:cTn>
                        </p:par>
                        <p:par>
                          <p:cTn id="68" fill="hold">
                            <p:stCondLst>
                              <p:cond delay="5700"/>
                            </p:stCondLst>
                            <p:childTnLst>
                              <p:par>
                                <p:cTn id="69" presetID="2" presetClass="entr" presetSubtype="2" decel="100000" fill="hold" grpId="0" nodeType="afterEffect">
                                  <p:stCondLst>
                                    <p:cond delay="0"/>
                                  </p:stCondLst>
                                  <p:iterate type="wd">
                                    <p:tmPct val="10000"/>
                                  </p:iterate>
                                  <p:childTnLst>
                                    <p:set>
                                      <p:cBhvr>
                                        <p:cTn id="70" dur="1" fill="hold">
                                          <p:stCondLst>
                                            <p:cond delay="0"/>
                                          </p:stCondLst>
                                        </p:cTn>
                                        <p:tgtEl>
                                          <p:spTgt spid="45">
                                            <p:txEl>
                                              <p:pRg st="0" end="0"/>
                                            </p:txEl>
                                          </p:spTgt>
                                        </p:tgtEl>
                                        <p:attrNameLst>
                                          <p:attrName>style.visibility</p:attrName>
                                        </p:attrNameLst>
                                      </p:cBhvr>
                                      <p:to>
                                        <p:strVal val="visible"/>
                                      </p:to>
                                    </p:set>
                                    <p:anim calcmode="lin" valueType="num">
                                      <p:cBhvr additive="base">
                                        <p:cTn id="71"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6300"/>
                            </p:stCondLst>
                            <p:childTnLst>
                              <p:par>
                                <p:cTn id="74" presetID="22" presetClass="entr" presetSubtype="8" fill="hold" grpId="0" nodeType="afterEffect">
                                  <p:stCondLst>
                                    <p:cond delay="0"/>
                                  </p:stCondLst>
                                  <p:childTnLst>
                                    <p:set>
                                      <p:cBhvr>
                                        <p:cTn id="75" dur="1" fill="hold">
                                          <p:stCondLst>
                                            <p:cond delay="0"/>
                                          </p:stCondLst>
                                        </p:cTn>
                                        <p:tgtEl>
                                          <p:spTgt spid="46">
                                            <p:txEl>
                                              <p:pRg st="0" end="0"/>
                                            </p:txEl>
                                          </p:spTgt>
                                        </p:tgtEl>
                                        <p:attrNameLst>
                                          <p:attrName>style.visibility</p:attrName>
                                        </p:attrNameLst>
                                      </p:cBhvr>
                                      <p:to>
                                        <p:strVal val="visible"/>
                                      </p:to>
                                    </p:set>
                                    <p:animEffect transition="in" filter="wipe(left)">
                                      <p:cBhvr>
                                        <p:cTn id="76" dur="500"/>
                                        <p:tgtEl>
                                          <p:spTgt spid="4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1" grpId="0"/>
      <p:bldP spid="3" grpId="0" build="p">
        <p:tmplLst>
          <p:tmpl lvl="1">
            <p:tnLst>
              <p:par>
                <p:cTn presetID="2" presetClass="entr" presetSubtype="1"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ppt_x"/>
                          </p:val>
                        </p:tav>
                        <p:tav tm="100000">
                          <p:val>
                            <p:strVal val="#ppt_x"/>
                          </p:val>
                        </p:tav>
                      </p:tavLst>
                    </p:anim>
                    <p:anim calcmode="lin" valueType="num">
                      <p:cBhvr additive="base">
                        <p:cTn dur="500" fill="hold"/>
                        <p:tgtEl>
                          <p:spTgt spid="3"/>
                        </p:tgtEl>
                        <p:attrNameLst>
                          <p:attrName>ppt_y</p:attrName>
                        </p:attrNameLst>
                      </p:cBhvr>
                      <p:tavLst>
                        <p:tav tm="0">
                          <p:val>
                            <p:strVal val="0-#ppt_h/2"/>
                          </p:val>
                        </p:tav>
                        <p:tav tm="100000">
                          <p:val>
                            <p:strVal val="#ppt_y"/>
                          </p:val>
                        </p:tav>
                      </p:tavLst>
                    </p:anim>
                  </p:childTnLst>
                </p:cTn>
              </p:par>
            </p:tnLst>
          </p:tmpl>
        </p:tmplLst>
      </p:bldP>
      <p:bldP spid="16" grpId="0" animBg="1">
        <p:tmplLst>
          <p:tmpl>
            <p:tnLst>
              <p:par>
                <p:cTn presetID="22" presetClass="entr" presetSubtype="2"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4" grpId="0">
        <p:tmplLst>
          <p:tmpl>
            <p:tnLst>
              <p:par>
                <p:cTn presetID="22" presetClass="entr" presetSubtype="2"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27" grpId="0" animBg="1">
        <p:tmplLst>
          <p:tmpl>
            <p:tnLst>
              <p:par>
                <p:cTn presetID="22" presetClass="entr" presetSubtype="2"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P spid="28" grpId="0">
        <p:tmplLst>
          <p:tmpl>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animBg="1">
        <p:tmplLst>
          <p:tmpl>
            <p:tnLst>
              <p:par>
                <p:cTn presetID="22" presetClass="entr" presetSubtype="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30" grpId="0">
        <p:tmplLst>
          <p:tmpl>
            <p:tnLst>
              <p:par>
                <p:cTn presetID="22" presetClass="entr" presetSubtype="2"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wipe(right)">
                      <p:cBhvr>
                        <p:cTn dur="500"/>
                        <p:tgtEl>
                          <p:spTgt spid="30"/>
                        </p:tgtEl>
                      </p:cBhvr>
                    </p:animEffect>
                  </p:childTnLst>
                </p:cTn>
              </p:par>
            </p:tnLst>
          </p:tmpl>
        </p:tmplLst>
      </p:bldP>
      <p:bldP spid="3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1+#ppt_w/2"/>
                          </p:val>
                        </p:tav>
                        <p:tav tm="100000">
                          <p:val>
                            <p:strVal val="#ppt_x"/>
                          </p:val>
                        </p:tav>
                      </p:tavLst>
                    </p:anim>
                    <p:anim calcmode="lin" valueType="num">
                      <p:cBhvr additive="base">
                        <p:cTn dur="500" fill="hold"/>
                        <p:tgtEl>
                          <p:spTgt spid="33"/>
                        </p:tgtEl>
                        <p:attrNameLst>
                          <p:attrName>ppt_y</p:attrName>
                        </p:attrNameLst>
                      </p:cBhvr>
                      <p:tavLst>
                        <p:tav tm="0">
                          <p:val>
                            <p:strVal val="#ppt_y"/>
                          </p:val>
                        </p:tav>
                        <p:tav tm="100000">
                          <p:val>
                            <p:strVal val="#ppt_y"/>
                          </p:val>
                        </p:tav>
                      </p:tavLst>
                    </p:anim>
                  </p:childTnLst>
                </p:cTn>
              </p:par>
            </p:tnLst>
          </p:tmpl>
        </p:tmplLst>
      </p:bldP>
      <p:bldP spid="37" grpId="0"/>
      <p:bldP spid="42" grpId="0" build="p">
        <p:tmplLst>
          <p:tmpl lvl="1">
            <p:tnLst>
              <p:par>
                <p:cTn presetID="22" presetClass="entr" presetSubtype="8"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left)">
                      <p:cBhvr>
                        <p:cTn dur="500"/>
                        <p:tgtEl>
                          <p:spTgt spid="42"/>
                        </p:tgtEl>
                      </p:cBhvr>
                    </p:animEffect>
                  </p:childTnLst>
                </p:cTn>
              </p:par>
            </p:tnLst>
          </p:tmpl>
        </p:tmplLst>
      </p:bldP>
      <p:bldP spid="4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1+#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5"/>
                        </p:tgtEl>
                        <p:attrNameLst>
                          <p:attrName>style.visibility</p:attrName>
                        </p:attrNameLst>
                      </p:cBhvr>
                      <p:to>
                        <p:strVal val="visible"/>
                      </p:to>
                    </p:set>
                    <p:anim calcmode="lin" valueType="num">
                      <p:cBhvr additive="base">
                        <p:cTn dur="500" fill="hold"/>
                        <p:tgtEl>
                          <p:spTgt spid="45"/>
                        </p:tgtEl>
                        <p:attrNameLst>
                          <p:attrName>ppt_x</p:attrName>
                        </p:attrNameLst>
                      </p:cBhvr>
                      <p:tavLst>
                        <p:tav tm="0">
                          <p:val>
                            <p:strVal val="1+#ppt_w/2"/>
                          </p:val>
                        </p:tav>
                        <p:tav tm="100000">
                          <p:val>
                            <p:strVal val="#ppt_x"/>
                          </p:val>
                        </p:tav>
                      </p:tavLst>
                    </p:anim>
                    <p:anim calcmode="lin" valueType="num">
                      <p:cBhvr additive="base">
                        <p:cTn dur="500" fill="hold"/>
                        <p:tgtEl>
                          <p:spTgt spid="45"/>
                        </p:tgtEl>
                        <p:attrNameLst>
                          <p:attrName>ppt_y</p:attrName>
                        </p:attrNameLst>
                      </p:cBhvr>
                      <p:tavLst>
                        <p:tav tm="0">
                          <p:val>
                            <p:strVal val="#ppt_y"/>
                          </p:val>
                        </p:tav>
                        <p:tav tm="100000">
                          <p:val>
                            <p:strVal val="#ppt_y"/>
                          </p:val>
                        </p:tav>
                      </p:tavLst>
                    </p:anim>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Lst>
  </p:timing>
</p:sldLayout>
</file>

<file path=ppt/slideLayouts/slideLayout143.xml><?xml version="1.0" encoding="utf-8"?>
<p:sldLayout xmlns:a="http://schemas.openxmlformats.org/drawingml/2006/main" xmlns:r="http://schemas.openxmlformats.org/officeDocument/2006/relationships" xmlns:p="http://schemas.openxmlformats.org/presentationml/2006/main" preserve="1" userDrawn="1">
  <p:cSld name="5 Keywords 2">
    <p:spTree>
      <p:nvGrpSpPr>
        <p:cNvPr id="1" name=""/>
        <p:cNvGrpSpPr/>
        <p:nvPr/>
      </p:nvGrpSpPr>
      <p:grpSpPr>
        <a:xfrm>
          <a:off x="0" y="0"/>
          <a:ext cx="0" cy="0"/>
          <a:chOff x="0" y="0"/>
          <a:chExt cx="0" cy="0"/>
        </a:xfrm>
      </p:grpSpPr>
      <p:sp>
        <p:nvSpPr>
          <p:cNvPr id="31" name="正方形/長方形 17"/>
          <p:cNvSpPr/>
          <p:nvPr userDrawn="1"/>
        </p:nvSpPr>
        <p:spPr>
          <a:xfrm rot="1028648">
            <a:off x="826317" y="6108591"/>
            <a:ext cx="3869379" cy="663805"/>
          </a:xfrm>
          <a:custGeom>
            <a:avLst/>
            <a:gdLst/>
            <a:ahLst/>
            <a:cxnLst/>
            <a:rect l="l" t="t" r="r" b="b"/>
            <a:pathLst>
              <a:path w="7740100" h="995707">
                <a:moveTo>
                  <a:pt x="0" y="14126"/>
                </a:moveTo>
                <a:lnTo>
                  <a:pt x="3403199" y="14126"/>
                </a:lnTo>
                <a:lnTo>
                  <a:pt x="3398841" y="0"/>
                </a:lnTo>
                <a:lnTo>
                  <a:pt x="7740100" y="0"/>
                </a:lnTo>
                <a:lnTo>
                  <a:pt x="4512351" y="995707"/>
                </a:lnTo>
                <a:lnTo>
                  <a:pt x="302802" y="99570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9" name="正方形/長方形 17"/>
          <p:cNvSpPr/>
          <p:nvPr userDrawn="1"/>
        </p:nvSpPr>
        <p:spPr>
          <a:xfrm rot="1028648">
            <a:off x="844686" y="483337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7" name="正方形/長方形 17"/>
          <p:cNvSpPr/>
          <p:nvPr userDrawn="1"/>
        </p:nvSpPr>
        <p:spPr>
          <a:xfrm rot="1028648">
            <a:off x="844686" y="3720002"/>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5" name="正方形/長方形 17"/>
          <p:cNvSpPr/>
          <p:nvPr userDrawn="1"/>
        </p:nvSpPr>
        <p:spPr>
          <a:xfrm rot="1028648">
            <a:off x="-51692" y="193828"/>
            <a:ext cx="3911371" cy="663805"/>
          </a:xfrm>
          <a:custGeom>
            <a:avLst/>
            <a:gdLst/>
            <a:ahLst/>
            <a:cxnLst/>
            <a:rect l="l" t="t" r="r" b="b"/>
            <a:pathLst>
              <a:path w="7824099" h="995708">
                <a:moveTo>
                  <a:pt x="0" y="835235"/>
                </a:moveTo>
                <a:lnTo>
                  <a:pt x="2707552" y="0"/>
                </a:lnTo>
                <a:lnTo>
                  <a:pt x="7521297" y="0"/>
                </a:lnTo>
                <a:lnTo>
                  <a:pt x="7824099" y="981582"/>
                </a:lnTo>
                <a:lnTo>
                  <a:pt x="4420900" y="981582"/>
                </a:lnTo>
                <a:lnTo>
                  <a:pt x="4425258" y="995708"/>
                </a:lnTo>
                <a:lnTo>
                  <a:pt x="49503" y="995708"/>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4" name="正方形/長方形 17"/>
          <p:cNvSpPr/>
          <p:nvPr userDrawn="1"/>
        </p:nvSpPr>
        <p:spPr>
          <a:xfrm rot="1028648">
            <a:off x="844686" y="2606631"/>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8" name="正方形/長方形 17"/>
          <p:cNvSpPr/>
          <p:nvPr userDrawn="1"/>
        </p:nvSpPr>
        <p:spPr>
          <a:xfrm rot="1028648">
            <a:off x="844686" y="149095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5" name="正方形/長方形 14"/>
          <p:cNvSpPr/>
          <p:nvPr userDrawn="1"/>
        </p:nvSpPr>
        <p:spPr>
          <a:xfrm>
            <a:off x="1497438" y="-28136"/>
            <a:ext cx="1690191" cy="6912000"/>
          </a:xfrm>
          <a:prstGeom prst="rect">
            <a:avLst/>
          </a:prstGeom>
          <a:blipFill dpi="0" rotWithShape="0">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cxnSp>
        <p:nvCxnSpPr>
          <p:cNvPr id="50" name="直線コネクタ 49"/>
          <p:cNvCxnSpPr/>
          <p:nvPr userDrawn="1"/>
        </p:nvCxnSpPr>
        <p:spPr>
          <a:xfrm>
            <a:off x="3100216" y="-25863"/>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userDrawn="1"/>
        </p:nvCxnSpPr>
        <p:spPr>
          <a:xfrm>
            <a:off x="1589375" y="0"/>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20" name="テキスト プレースホルダー 21"/>
          <p:cNvSpPr>
            <a:spLocks noGrp="1"/>
          </p:cNvSpPr>
          <p:nvPr>
            <p:ph type="body" sz="quarter" idx="11" hasCustomPrompt="1"/>
          </p:nvPr>
        </p:nvSpPr>
        <p:spPr>
          <a:xfrm>
            <a:off x="4193289" y="2377145"/>
            <a:ext cx="4482088" cy="1512695"/>
          </a:xfrm>
        </p:spPr>
        <p:txBody>
          <a:bodyPr anchor="b">
            <a:noAutofit/>
          </a:bodyPr>
          <a:lstStyle>
            <a:lvl1pPr marL="0" marR="0" indent="0" algn="l" defTabSz="914060" rtl="0" eaLnBrk="1" fontAlgn="auto" latinLnBrk="0" hangingPunct="1">
              <a:lnSpc>
                <a:spcPts val="3359"/>
              </a:lnSpc>
              <a:spcBef>
                <a:spcPts val="0"/>
              </a:spcBef>
              <a:spcAft>
                <a:spcPts val="0"/>
              </a:spcAft>
              <a:buClrTx/>
              <a:buSzTx/>
              <a:buFontTx/>
              <a:buNone/>
              <a:tabLst/>
              <a:defRPr sz="34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21" name="テキスト プレースホルダー 5"/>
          <p:cNvSpPr>
            <a:spLocks noGrp="1"/>
          </p:cNvSpPr>
          <p:nvPr>
            <p:ph type="body" sz="quarter" idx="12" hasCustomPrompt="1"/>
          </p:nvPr>
        </p:nvSpPr>
        <p:spPr>
          <a:xfrm>
            <a:off x="4193295" y="3918861"/>
            <a:ext cx="4482089"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 name="正方形/長方形 2"/>
          <p:cNvSpPr/>
          <p:nvPr userDrawn="1"/>
        </p:nvSpPr>
        <p:spPr>
          <a:xfrm>
            <a:off x="983565" y="917890"/>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6" name="正方形/長方形 15"/>
          <p:cNvSpPr/>
          <p:nvPr userDrawn="1"/>
        </p:nvSpPr>
        <p:spPr>
          <a:xfrm>
            <a:off x="983565" y="203236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7" name="正方形/長方形 16"/>
          <p:cNvSpPr/>
          <p:nvPr userDrawn="1"/>
        </p:nvSpPr>
        <p:spPr>
          <a:xfrm>
            <a:off x="983565" y="314573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8" name="正方形/長方形 27"/>
          <p:cNvSpPr/>
          <p:nvPr userDrawn="1"/>
        </p:nvSpPr>
        <p:spPr>
          <a:xfrm>
            <a:off x="983565" y="425910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0" name="正方形/長方形 29"/>
          <p:cNvSpPr/>
          <p:nvPr userDrawn="1"/>
        </p:nvSpPr>
        <p:spPr>
          <a:xfrm>
            <a:off x="983565" y="537248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33" name="直線コネクタ 32"/>
          <p:cNvCxnSpPr/>
          <p:nvPr userDrawn="1"/>
        </p:nvCxnSpPr>
        <p:spPr>
          <a:xfrm>
            <a:off x="1018237" y="1013160"/>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userDrawn="1"/>
        </p:nvCxnSpPr>
        <p:spPr>
          <a:xfrm>
            <a:off x="1018237" y="1514172"/>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userDrawn="1"/>
        </p:nvCxnSpPr>
        <p:spPr>
          <a:xfrm>
            <a:off x="1018239" y="2121084"/>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userDrawn="1"/>
        </p:nvCxnSpPr>
        <p:spPr>
          <a:xfrm>
            <a:off x="1018239" y="2622096"/>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userDrawn="1"/>
        </p:nvCxnSpPr>
        <p:spPr>
          <a:xfrm>
            <a:off x="1018239" y="3243523"/>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userDrawn="1"/>
        </p:nvCxnSpPr>
        <p:spPr>
          <a:xfrm>
            <a:off x="1018239" y="3744535"/>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userDrawn="1"/>
        </p:nvCxnSpPr>
        <p:spPr>
          <a:xfrm>
            <a:off x="1018237" y="434660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userDrawn="1"/>
        </p:nvCxnSpPr>
        <p:spPr>
          <a:xfrm>
            <a:off x="1018235" y="484761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userDrawn="1"/>
        </p:nvCxnSpPr>
        <p:spPr>
          <a:xfrm>
            <a:off x="1018239" y="546904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userDrawn="1"/>
        </p:nvCxnSpPr>
        <p:spPr>
          <a:xfrm>
            <a:off x="1018239" y="597005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6" hasCustomPrompt="1"/>
          </p:nvPr>
        </p:nvSpPr>
        <p:spPr>
          <a:xfrm>
            <a:off x="1011918" y="1015581"/>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7" hasCustomPrompt="1"/>
          </p:nvPr>
        </p:nvSpPr>
        <p:spPr>
          <a:xfrm>
            <a:off x="1011918" y="2142488"/>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8" hasCustomPrompt="1"/>
          </p:nvPr>
        </p:nvSpPr>
        <p:spPr>
          <a:xfrm>
            <a:off x="1010746" y="3255858"/>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9" hasCustomPrompt="1"/>
          </p:nvPr>
        </p:nvSpPr>
        <p:spPr>
          <a:xfrm>
            <a:off x="1011695" y="4369233"/>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5" name="テキスト プレースホルダー 5"/>
          <p:cNvSpPr>
            <a:spLocks noGrp="1"/>
          </p:cNvSpPr>
          <p:nvPr>
            <p:ph type="body" sz="quarter" idx="20" hasCustomPrompt="1"/>
          </p:nvPr>
        </p:nvSpPr>
        <p:spPr>
          <a:xfrm>
            <a:off x="1010046" y="5491984"/>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415080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8"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16" presetClass="entr" presetSubtype="42"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barn(outHorizontal)">
                                      <p:cBhvr>
                                        <p:cTn id="21" dur="500"/>
                                        <p:tgtEl>
                                          <p:spTgt spid="15"/>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wipe(down)">
                                      <p:cBhvr>
                                        <p:cTn id="25" dur="500"/>
                                        <p:tgtEl>
                                          <p:spTgt spid="50"/>
                                        </p:tgtEl>
                                      </p:cBhvr>
                                    </p:animEffect>
                                  </p:childTnLst>
                                </p:cTn>
                              </p:par>
                              <p:par>
                                <p:cTn id="26" presetID="22" presetClass="entr" presetSubtype="1" fill="hold"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up)">
                                      <p:cBhvr>
                                        <p:cTn id="28" dur="500"/>
                                        <p:tgtEl>
                                          <p:spTgt spid="46"/>
                                        </p:tgtEl>
                                      </p:cBhvr>
                                    </p:animEffect>
                                  </p:childTnLst>
                                </p:cTn>
                              </p:par>
                            </p:childTnLst>
                          </p:cTn>
                        </p:par>
                        <p:par>
                          <p:cTn id="29" fill="hold">
                            <p:stCondLst>
                              <p:cond delay="2000"/>
                            </p:stCondLst>
                            <p:childTnLst>
                              <p:par>
                                <p:cTn id="30" presetID="22" presetClass="entr" presetSubtype="8"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500"/>
                            </p:stCondLst>
                            <p:childTnLst>
                              <p:par>
                                <p:cTn id="34" presetID="22" presetClass="entr" presetSubtype="2" fill="hold" grpId="0" nodeType="after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ipe(right)">
                                      <p:cBhvr>
                                        <p:cTn id="36" dur="500"/>
                                        <p:tgtEl>
                                          <p:spTgt spid="3"/>
                                        </p:tgtEl>
                                      </p:cBhvr>
                                    </p:animEffect>
                                  </p:childTnLst>
                                </p:cTn>
                              </p:par>
                              <p:par>
                                <p:cTn id="37" presetID="22" presetClass="entr" presetSubtype="2" fill="hold" nodeType="withEffect">
                                  <p:stCondLst>
                                    <p:cond delay="250"/>
                                  </p:stCondLst>
                                  <p:childTnLst>
                                    <p:set>
                                      <p:cBhvr>
                                        <p:cTn id="38" dur="1" fill="hold">
                                          <p:stCondLst>
                                            <p:cond delay="0"/>
                                          </p:stCondLst>
                                        </p:cTn>
                                        <p:tgtEl>
                                          <p:spTgt spid="33"/>
                                        </p:tgtEl>
                                        <p:attrNameLst>
                                          <p:attrName>style.visibility</p:attrName>
                                        </p:attrNameLst>
                                      </p:cBhvr>
                                      <p:to>
                                        <p:strVal val="visible"/>
                                      </p:to>
                                    </p:set>
                                    <p:animEffect transition="in" filter="wipe(right)">
                                      <p:cBhvr>
                                        <p:cTn id="39" dur="500"/>
                                        <p:tgtEl>
                                          <p:spTgt spid="33"/>
                                        </p:tgtEl>
                                      </p:cBhvr>
                                    </p:animEffect>
                                  </p:childTnLst>
                                </p:cTn>
                              </p:par>
                              <p:par>
                                <p:cTn id="40" presetID="22" presetClass="entr" presetSubtype="8" fill="hold" nodeType="withEffect">
                                  <p:stCondLst>
                                    <p:cond delay="250"/>
                                  </p:stCondLst>
                                  <p:childTnLst>
                                    <p:set>
                                      <p:cBhvr>
                                        <p:cTn id="41" dur="1" fill="hold">
                                          <p:stCondLst>
                                            <p:cond delay="0"/>
                                          </p:stCondLst>
                                        </p:cTn>
                                        <p:tgtEl>
                                          <p:spTgt spid="37"/>
                                        </p:tgtEl>
                                        <p:attrNameLst>
                                          <p:attrName>style.visibility</p:attrName>
                                        </p:attrNameLst>
                                      </p:cBhvr>
                                      <p:to>
                                        <p:strVal val="visible"/>
                                      </p:to>
                                    </p:set>
                                    <p:animEffect transition="in" filter="wipe(left)">
                                      <p:cBhvr>
                                        <p:cTn id="42" dur="500"/>
                                        <p:tgtEl>
                                          <p:spTgt spid="37"/>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51">
                                            <p:txEl>
                                              <p:pRg st="0" end="0"/>
                                            </p:txEl>
                                          </p:spTgt>
                                        </p:tgtEl>
                                        <p:attrNameLst>
                                          <p:attrName>style.visibility</p:attrName>
                                        </p:attrNameLst>
                                      </p:cBhvr>
                                      <p:to>
                                        <p:strVal val="visible"/>
                                      </p:to>
                                    </p:set>
                                    <p:animEffect transition="in" filter="wipe(right)">
                                      <p:cBhvr>
                                        <p:cTn id="45" dur="500"/>
                                        <p:tgtEl>
                                          <p:spTgt spid="51">
                                            <p:txEl>
                                              <p:pRg st="0" end="0"/>
                                            </p:txEl>
                                          </p:spTgt>
                                        </p:tgtEl>
                                      </p:cBhvr>
                                    </p:animEffect>
                                  </p:childTnLst>
                                </p:cTn>
                              </p:par>
                            </p:childTnLst>
                          </p:cTn>
                        </p:par>
                        <p:par>
                          <p:cTn id="46" fill="hold">
                            <p:stCondLst>
                              <p:cond delay="3250"/>
                            </p:stCondLst>
                            <p:childTnLst>
                              <p:par>
                                <p:cTn id="47" presetID="22" presetClass="entr" presetSubtype="8"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wipe(left)">
                                      <p:cBhvr>
                                        <p:cTn id="49" dur="500"/>
                                        <p:tgtEl>
                                          <p:spTgt spid="18"/>
                                        </p:tgtEl>
                                      </p:cBhvr>
                                    </p:animEffect>
                                  </p:childTnLst>
                                </p:cTn>
                              </p:par>
                            </p:childTnLst>
                          </p:cTn>
                        </p:par>
                        <p:par>
                          <p:cTn id="50" fill="hold">
                            <p:stCondLst>
                              <p:cond delay="3750"/>
                            </p:stCondLst>
                            <p:childTnLst>
                              <p:par>
                                <p:cTn id="51" presetID="22" presetClass="entr" presetSubtype="2"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right)">
                                      <p:cBhvr>
                                        <p:cTn id="53" dur="500"/>
                                        <p:tgtEl>
                                          <p:spTgt spid="16"/>
                                        </p:tgtEl>
                                      </p:cBhvr>
                                    </p:animEffect>
                                  </p:childTnLst>
                                </p:cTn>
                              </p:par>
                              <p:par>
                                <p:cTn id="54" presetID="22" presetClass="entr" presetSubtype="2" fill="hold" nodeType="with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wipe(right)">
                                      <p:cBhvr>
                                        <p:cTn id="56" dur="500"/>
                                        <p:tgtEl>
                                          <p:spTgt spid="38"/>
                                        </p:tgtEl>
                                      </p:cBhvr>
                                    </p:animEffect>
                                  </p:childTnLst>
                                </p:cTn>
                              </p:par>
                              <p:par>
                                <p:cTn id="57" presetID="22" presetClass="entr" presetSubtype="8" fill="hold" nodeType="withEffect">
                                  <p:stCondLst>
                                    <p:cond delay="25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par>
                                <p:cTn id="60" presetID="22" presetClass="entr" presetSubtype="2" fill="hold" grpId="0" nodeType="withEffect">
                                  <p:stCondLst>
                                    <p:cond delay="0"/>
                                  </p:stCondLst>
                                  <p:childTnLst>
                                    <p:set>
                                      <p:cBhvr>
                                        <p:cTn id="61" dur="1" fill="hold">
                                          <p:stCondLst>
                                            <p:cond delay="0"/>
                                          </p:stCondLst>
                                        </p:cTn>
                                        <p:tgtEl>
                                          <p:spTgt spid="52">
                                            <p:txEl>
                                              <p:pRg st="0" end="0"/>
                                            </p:txEl>
                                          </p:spTgt>
                                        </p:tgtEl>
                                        <p:attrNameLst>
                                          <p:attrName>style.visibility</p:attrName>
                                        </p:attrNameLst>
                                      </p:cBhvr>
                                      <p:to>
                                        <p:strVal val="visible"/>
                                      </p:to>
                                    </p:set>
                                    <p:animEffect transition="in" filter="wipe(right)">
                                      <p:cBhvr>
                                        <p:cTn id="62" dur="500"/>
                                        <p:tgtEl>
                                          <p:spTgt spid="52">
                                            <p:txEl>
                                              <p:pRg st="0" end="0"/>
                                            </p:txEl>
                                          </p:spTgt>
                                        </p:tgtEl>
                                      </p:cBhvr>
                                    </p:animEffect>
                                  </p:childTnLst>
                                </p:cTn>
                              </p:par>
                            </p:childTnLst>
                          </p:cTn>
                        </p:par>
                        <p:par>
                          <p:cTn id="63" fill="hold">
                            <p:stCondLst>
                              <p:cond delay="4500"/>
                            </p:stCondLst>
                            <p:childTnLst>
                              <p:par>
                                <p:cTn id="64" presetID="22" presetClass="entr" presetSubtype="8" fill="hold" grpId="0" nodeType="after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wipe(left)">
                                      <p:cBhvr>
                                        <p:cTn id="66" dur="500"/>
                                        <p:tgtEl>
                                          <p:spTgt spid="24"/>
                                        </p:tgtEl>
                                      </p:cBhvr>
                                    </p:animEffect>
                                  </p:childTnLst>
                                </p:cTn>
                              </p:par>
                            </p:childTnLst>
                          </p:cTn>
                        </p:par>
                        <p:par>
                          <p:cTn id="67" fill="hold">
                            <p:stCondLst>
                              <p:cond delay="5000"/>
                            </p:stCondLst>
                            <p:childTnLst>
                              <p:par>
                                <p:cTn id="68" presetID="22" presetClass="entr" presetSubtype="2" fill="hold" grpId="0" nodeType="after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wipe(right)">
                                      <p:cBhvr>
                                        <p:cTn id="70" dur="500"/>
                                        <p:tgtEl>
                                          <p:spTgt spid="17"/>
                                        </p:tgtEl>
                                      </p:cBhvr>
                                    </p:animEffect>
                                  </p:childTnLst>
                                </p:cTn>
                              </p:par>
                              <p:par>
                                <p:cTn id="71" presetID="22" presetClass="entr" presetSubtype="2" fill="hold" nodeType="withEffect">
                                  <p:stCondLst>
                                    <p:cond delay="250"/>
                                  </p:stCondLst>
                                  <p:childTnLst>
                                    <p:set>
                                      <p:cBhvr>
                                        <p:cTn id="72" dur="1" fill="hold">
                                          <p:stCondLst>
                                            <p:cond delay="0"/>
                                          </p:stCondLst>
                                        </p:cTn>
                                        <p:tgtEl>
                                          <p:spTgt spid="40"/>
                                        </p:tgtEl>
                                        <p:attrNameLst>
                                          <p:attrName>style.visibility</p:attrName>
                                        </p:attrNameLst>
                                      </p:cBhvr>
                                      <p:to>
                                        <p:strVal val="visible"/>
                                      </p:to>
                                    </p:set>
                                    <p:animEffect transition="in" filter="wipe(right)">
                                      <p:cBhvr>
                                        <p:cTn id="73" dur="500"/>
                                        <p:tgtEl>
                                          <p:spTgt spid="40"/>
                                        </p:tgtEl>
                                      </p:cBhvr>
                                    </p:animEffect>
                                  </p:childTnLst>
                                </p:cTn>
                              </p:par>
                              <p:par>
                                <p:cTn id="74" presetID="22" presetClass="entr" presetSubtype="8" fill="hold" nodeType="withEffect">
                                  <p:stCondLst>
                                    <p:cond delay="250"/>
                                  </p:stCondLst>
                                  <p:childTnLst>
                                    <p:set>
                                      <p:cBhvr>
                                        <p:cTn id="75" dur="1" fill="hold">
                                          <p:stCondLst>
                                            <p:cond delay="0"/>
                                          </p:stCondLst>
                                        </p:cTn>
                                        <p:tgtEl>
                                          <p:spTgt spid="41"/>
                                        </p:tgtEl>
                                        <p:attrNameLst>
                                          <p:attrName>style.visibility</p:attrName>
                                        </p:attrNameLst>
                                      </p:cBhvr>
                                      <p:to>
                                        <p:strVal val="visible"/>
                                      </p:to>
                                    </p:set>
                                    <p:animEffect transition="in" filter="wipe(left)">
                                      <p:cBhvr>
                                        <p:cTn id="76" dur="500"/>
                                        <p:tgtEl>
                                          <p:spTgt spid="41"/>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53">
                                            <p:txEl>
                                              <p:pRg st="0" end="0"/>
                                            </p:txEl>
                                          </p:spTgt>
                                        </p:tgtEl>
                                        <p:attrNameLst>
                                          <p:attrName>style.visibility</p:attrName>
                                        </p:attrNameLst>
                                      </p:cBhvr>
                                      <p:to>
                                        <p:strVal val="visible"/>
                                      </p:to>
                                    </p:set>
                                    <p:animEffect transition="in" filter="wipe(right)">
                                      <p:cBhvr>
                                        <p:cTn id="79" dur="500"/>
                                        <p:tgtEl>
                                          <p:spTgt spid="53">
                                            <p:txEl>
                                              <p:pRg st="0" end="0"/>
                                            </p:txEl>
                                          </p:spTgt>
                                        </p:tgtEl>
                                      </p:cBhvr>
                                    </p:animEffect>
                                  </p:childTnLst>
                                </p:cTn>
                              </p:par>
                            </p:childTnLst>
                          </p:cTn>
                        </p:par>
                        <p:par>
                          <p:cTn id="80" fill="hold">
                            <p:stCondLst>
                              <p:cond delay="5750"/>
                            </p:stCondLst>
                            <p:childTnLst>
                              <p:par>
                                <p:cTn id="81" presetID="22" presetClass="entr" presetSubtype="8" fill="hold" grpId="0" nodeType="after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wipe(left)">
                                      <p:cBhvr>
                                        <p:cTn id="83" dur="500"/>
                                        <p:tgtEl>
                                          <p:spTgt spid="27"/>
                                        </p:tgtEl>
                                      </p:cBhvr>
                                    </p:animEffect>
                                  </p:childTnLst>
                                </p:cTn>
                              </p:par>
                            </p:childTnLst>
                          </p:cTn>
                        </p:par>
                        <p:par>
                          <p:cTn id="84" fill="hold">
                            <p:stCondLst>
                              <p:cond delay="6250"/>
                            </p:stCondLst>
                            <p:childTnLst>
                              <p:par>
                                <p:cTn id="85" presetID="22" presetClass="entr" presetSubtype="2" fill="hold" grpId="0" nodeType="after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wipe(right)">
                                      <p:cBhvr>
                                        <p:cTn id="87" dur="500"/>
                                        <p:tgtEl>
                                          <p:spTgt spid="28"/>
                                        </p:tgtEl>
                                      </p:cBhvr>
                                    </p:animEffect>
                                  </p:childTnLst>
                                </p:cTn>
                              </p:par>
                              <p:par>
                                <p:cTn id="88" presetID="22" presetClass="entr" presetSubtype="2" fill="hold" nodeType="withEffect">
                                  <p:stCondLst>
                                    <p:cond delay="250"/>
                                  </p:stCondLst>
                                  <p:childTnLst>
                                    <p:set>
                                      <p:cBhvr>
                                        <p:cTn id="89" dur="1" fill="hold">
                                          <p:stCondLst>
                                            <p:cond delay="0"/>
                                          </p:stCondLst>
                                        </p:cTn>
                                        <p:tgtEl>
                                          <p:spTgt spid="42"/>
                                        </p:tgtEl>
                                        <p:attrNameLst>
                                          <p:attrName>style.visibility</p:attrName>
                                        </p:attrNameLst>
                                      </p:cBhvr>
                                      <p:to>
                                        <p:strVal val="visible"/>
                                      </p:to>
                                    </p:set>
                                    <p:animEffect transition="in" filter="wipe(right)">
                                      <p:cBhvr>
                                        <p:cTn id="90" dur="500"/>
                                        <p:tgtEl>
                                          <p:spTgt spid="42"/>
                                        </p:tgtEl>
                                      </p:cBhvr>
                                    </p:animEffect>
                                  </p:childTnLst>
                                </p:cTn>
                              </p:par>
                              <p:par>
                                <p:cTn id="91" presetID="22" presetClass="entr" presetSubtype="8" fill="hold" nodeType="withEffect">
                                  <p:stCondLst>
                                    <p:cond delay="250"/>
                                  </p:stCondLst>
                                  <p:childTnLst>
                                    <p:set>
                                      <p:cBhvr>
                                        <p:cTn id="92" dur="1" fill="hold">
                                          <p:stCondLst>
                                            <p:cond delay="0"/>
                                          </p:stCondLst>
                                        </p:cTn>
                                        <p:tgtEl>
                                          <p:spTgt spid="43"/>
                                        </p:tgtEl>
                                        <p:attrNameLst>
                                          <p:attrName>style.visibility</p:attrName>
                                        </p:attrNameLst>
                                      </p:cBhvr>
                                      <p:to>
                                        <p:strVal val="visible"/>
                                      </p:to>
                                    </p:set>
                                    <p:animEffect transition="in" filter="wipe(left)">
                                      <p:cBhvr>
                                        <p:cTn id="93" dur="500"/>
                                        <p:tgtEl>
                                          <p:spTgt spid="43"/>
                                        </p:tgtEl>
                                      </p:cBhvr>
                                    </p:animEffect>
                                  </p:childTnLst>
                                </p:cTn>
                              </p:par>
                              <p:par>
                                <p:cTn id="94" presetID="22" presetClass="entr" presetSubtype="2" fill="hold" grpId="0" nodeType="withEffect">
                                  <p:stCondLst>
                                    <p:cond delay="0"/>
                                  </p:stCondLst>
                                  <p:childTnLst>
                                    <p:set>
                                      <p:cBhvr>
                                        <p:cTn id="95" dur="1" fill="hold">
                                          <p:stCondLst>
                                            <p:cond delay="0"/>
                                          </p:stCondLst>
                                        </p:cTn>
                                        <p:tgtEl>
                                          <p:spTgt spid="54">
                                            <p:txEl>
                                              <p:pRg st="0" end="0"/>
                                            </p:txEl>
                                          </p:spTgt>
                                        </p:tgtEl>
                                        <p:attrNameLst>
                                          <p:attrName>style.visibility</p:attrName>
                                        </p:attrNameLst>
                                      </p:cBhvr>
                                      <p:to>
                                        <p:strVal val="visible"/>
                                      </p:to>
                                    </p:set>
                                    <p:animEffect transition="in" filter="wipe(right)">
                                      <p:cBhvr>
                                        <p:cTn id="96" dur="500"/>
                                        <p:tgtEl>
                                          <p:spTgt spid="54">
                                            <p:txEl>
                                              <p:pRg st="0" end="0"/>
                                            </p:txEl>
                                          </p:spTgt>
                                        </p:tgtEl>
                                      </p:cBhvr>
                                    </p:animEffect>
                                  </p:childTnLst>
                                </p:cTn>
                              </p:par>
                            </p:childTnLst>
                          </p:cTn>
                        </p:par>
                        <p:par>
                          <p:cTn id="97" fill="hold">
                            <p:stCondLst>
                              <p:cond delay="7000"/>
                            </p:stCondLst>
                            <p:childTnLst>
                              <p:par>
                                <p:cTn id="98" presetID="22" presetClass="entr" presetSubtype="8" fill="hold" grpId="0" nodeType="afterEffect">
                                  <p:stCondLst>
                                    <p:cond delay="0"/>
                                  </p:stCondLst>
                                  <p:childTnLst>
                                    <p:set>
                                      <p:cBhvr>
                                        <p:cTn id="99" dur="1" fill="hold">
                                          <p:stCondLst>
                                            <p:cond delay="0"/>
                                          </p:stCondLst>
                                        </p:cTn>
                                        <p:tgtEl>
                                          <p:spTgt spid="29"/>
                                        </p:tgtEl>
                                        <p:attrNameLst>
                                          <p:attrName>style.visibility</p:attrName>
                                        </p:attrNameLst>
                                      </p:cBhvr>
                                      <p:to>
                                        <p:strVal val="visible"/>
                                      </p:to>
                                    </p:set>
                                    <p:animEffect transition="in" filter="wipe(left)">
                                      <p:cBhvr>
                                        <p:cTn id="100" dur="500"/>
                                        <p:tgtEl>
                                          <p:spTgt spid="29"/>
                                        </p:tgtEl>
                                      </p:cBhvr>
                                    </p:animEffect>
                                  </p:childTnLst>
                                </p:cTn>
                              </p:par>
                            </p:childTnLst>
                          </p:cTn>
                        </p:par>
                        <p:par>
                          <p:cTn id="101" fill="hold">
                            <p:stCondLst>
                              <p:cond delay="7500"/>
                            </p:stCondLst>
                            <p:childTnLst>
                              <p:par>
                                <p:cTn id="102" presetID="22" presetClass="entr" presetSubtype="2" fill="hold" grpId="0"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wipe(right)">
                                      <p:cBhvr>
                                        <p:cTn id="104" dur="500"/>
                                        <p:tgtEl>
                                          <p:spTgt spid="30"/>
                                        </p:tgtEl>
                                      </p:cBhvr>
                                    </p:animEffect>
                                  </p:childTnLst>
                                </p:cTn>
                              </p:par>
                              <p:par>
                                <p:cTn id="105" presetID="22" presetClass="entr" presetSubtype="2" fill="hold" nodeType="withEffect">
                                  <p:stCondLst>
                                    <p:cond delay="250"/>
                                  </p:stCondLst>
                                  <p:childTnLst>
                                    <p:set>
                                      <p:cBhvr>
                                        <p:cTn id="106" dur="1" fill="hold">
                                          <p:stCondLst>
                                            <p:cond delay="0"/>
                                          </p:stCondLst>
                                        </p:cTn>
                                        <p:tgtEl>
                                          <p:spTgt spid="44"/>
                                        </p:tgtEl>
                                        <p:attrNameLst>
                                          <p:attrName>style.visibility</p:attrName>
                                        </p:attrNameLst>
                                      </p:cBhvr>
                                      <p:to>
                                        <p:strVal val="visible"/>
                                      </p:to>
                                    </p:set>
                                    <p:animEffect transition="in" filter="wipe(right)">
                                      <p:cBhvr>
                                        <p:cTn id="107" dur="500"/>
                                        <p:tgtEl>
                                          <p:spTgt spid="44"/>
                                        </p:tgtEl>
                                      </p:cBhvr>
                                    </p:animEffect>
                                  </p:childTnLst>
                                </p:cTn>
                              </p:par>
                              <p:par>
                                <p:cTn id="108" presetID="22" presetClass="entr" presetSubtype="8" fill="hold" nodeType="withEffect">
                                  <p:stCondLst>
                                    <p:cond delay="250"/>
                                  </p:stCondLst>
                                  <p:childTnLst>
                                    <p:set>
                                      <p:cBhvr>
                                        <p:cTn id="109" dur="1" fill="hold">
                                          <p:stCondLst>
                                            <p:cond delay="0"/>
                                          </p:stCondLst>
                                        </p:cTn>
                                        <p:tgtEl>
                                          <p:spTgt spid="45"/>
                                        </p:tgtEl>
                                        <p:attrNameLst>
                                          <p:attrName>style.visibility</p:attrName>
                                        </p:attrNameLst>
                                      </p:cBhvr>
                                      <p:to>
                                        <p:strVal val="visible"/>
                                      </p:to>
                                    </p:set>
                                    <p:animEffect transition="in" filter="wipe(left)">
                                      <p:cBhvr>
                                        <p:cTn id="110" dur="500"/>
                                        <p:tgtEl>
                                          <p:spTgt spid="45"/>
                                        </p:tgtEl>
                                      </p:cBhvr>
                                    </p:animEffect>
                                  </p:childTnLst>
                                </p:cTn>
                              </p:par>
                              <p:par>
                                <p:cTn id="111" presetID="22" presetClass="entr" presetSubtype="2" fill="hold" grpId="0" nodeType="withEffect">
                                  <p:stCondLst>
                                    <p:cond delay="0"/>
                                  </p:stCondLst>
                                  <p:childTnLst>
                                    <p:set>
                                      <p:cBhvr>
                                        <p:cTn id="112" dur="1" fill="hold">
                                          <p:stCondLst>
                                            <p:cond delay="0"/>
                                          </p:stCondLst>
                                        </p:cTn>
                                        <p:tgtEl>
                                          <p:spTgt spid="55">
                                            <p:txEl>
                                              <p:pRg st="0" end="0"/>
                                            </p:txEl>
                                          </p:spTgt>
                                        </p:tgtEl>
                                        <p:attrNameLst>
                                          <p:attrName>style.visibility</p:attrName>
                                        </p:attrNameLst>
                                      </p:cBhvr>
                                      <p:to>
                                        <p:strVal val="visible"/>
                                      </p:to>
                                    </p:set>
                                    <p:animEffect transition="in" filter="wipe(right)">
                                      <p:cBhvr>
                                        <p:cTn id="113" dur="500"/>
                                        <p:tgtEl>
                                          <p:spTgt spid="55">
                                            <p:txEl>
                                              <p:pRg st="0" end="0"/>
                                            </p:txEl>
                                          </p:spTgt>
                                        </p:tgtEl>
                                      </p:cBhvr>
                                    </p:animEffect>
                                  </p:childTnLst>
                                </p:cTn>
                              </p:par>
                            </p:childTnLst>
                          </p:cTn>
                        </p:par>
                        <p:par>
                          <p:cTn id="114" fill="hold">
                            <p:stCondLst>
                              <p:cond delay="8250"/>
                            </p:stCondLst>
                            <p:childTnLst>
                              <p:par>
                                <p:cTn id="115" presetID="22" presetClass="entr" presetSubtype="8"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wipe(left)">
                                      <p:cBhvr>
                                        <p:cTn id="117" dur="500"/>
                                        <p:tgtEl>
                                          <p:spTgt spid="31"/>
                                        </p:tgtEl>
                                      </p:cBhvr>
                                    </p:animEffect>
                                  </p:childTnLst>
                                </p:cTn>
                              </p:par>
                            </p:childTnLst>
                          </p:cTn>
                        </p:par>
                        <p:par>
                          <p:cTn id="118" fill="hold">
                            <p:stCondLst>
                              <p:cond delay="8750"/>
                            </p:stCondLst>
                            <p:childTnLst>
                              <p:par>
                                <p:cTn id="119" presetID="2" presetClass="entr" presetSubtype="3" decel="100000" fill="hold" grpId="0" nodeType="afterEffect">
                                  <p:stCondLst>
                                    <p:cond delay="0"/>
                                  </p:stCondLst>
                                  <p:iterate type="wd">
                                    <p:tmPct val="10000"/>
                                  </p:iterate>
                                  <p:childTnLst>
                                    <p:set>
                                      <p:cBhvr>
                                        <p:cTn id="120" dur="1" fill="hold">
                                          <p:stCondLst>
                                            <p:cond delay="0"/>
                                          </p:stCondLst>
                                        </p:cTn>
                                        <p:tgtEl>
                                          <p:spTgt spid="20"/>
                                        </p:tgtEl>
                                        <p:attrNameLst>
                                          <p:attrName>style.visibility</p:attrName>
                                        </p:attrNameLst>
                                      </p:cBhvr>
                                      <p:to>
                                        <p:strVal val="visible"/>
                                      </p:to>
                                    </p:set>
                                    <p:anim calcmode="lin" valueType="num">
                                      <p:cBhvr additive="base">
                                        <p:cTn id="121" dur="750" fill="hold"/>
                                        <p:tgtEl>
                                          <p:spTgt spid="20"/>
                                        </p:tgtEl>
                                        <p:attrNameLst>
                                          <p:attrName>ppt_x</p:attrName>
                                        </p:attrNameLst>
                                      </p:cBhvr>
                                      <p:tavLst>
                                        <p:tav tm="0">
                                          <p:val>
                                            <p:strVal val="1+#ppt_w/2"/>
                                          </p:val>
                                        </p:tav>
                                        <p:tav tm="100000">
                                          <p:val>
                                            <p:strVal val="#ppt_x"/>
                                          </p:val>
                                        </p:tav>
                                      </p:tavLst>
                                    </p:anim>
                                    <p:anim calcmode="lin" valueType="num">
                                      <p:cBhvr additive="base">
                                        <p:cTn id="122" dur="750" fill="hold"/>
                                        <p:tgtEl>
                                          <p:spTgt spid="20"/>
                                        </p:tgtEl>
                                        <p:attrNameLst>
                                          <p:attrName>ppt_y</p:attrName>
                                        </p:attrNameLst>
                                      </p:cBhvr>
                                      <p:tavLst>
                                        <p:tav tm="0">
                                          <p:val>
                                            <p:strVal val="0-#ppt_h/2"/>
                                          </p:val>
                                        </p:tav>
                                        <p:tav tm="100000">
                                          <p:val>
                                            <p:strVal val="#ppt_y"/>
                                          </p:val>
                                        </p:tav>
                                      </p:tavLst>
                                    </p:anim>
                                  </p:childTnLst>
                                </p:cTn>
                              </p:par>
                            </p:childTnLst>
                          </p:cTn>
                        </p:par>
                        <p:par>
                          <p:cTn id="123" fill="hold">
                            <p:stCondLst>
                              <p:cond delay="9650"/>
                            </p:stCondLst>
                            <p:childTnLst>
                              <p:par>
                                <p:cTn id="124" presetID="22" presetClass="entr" presetSubtype="8" fill="hold" grpId="0" nodeType="afterEffect">
                                  <p:stCondLst>
                                    <p:cond delay="0"/>
                                  </p:stCondLst>
                                  <p:childTnLst>
                                    <p:set>
                                      <p:cBhvr>
                                        <p:cTn id="125" dur="1" fill="hold">
                                          <p:stCondLst>
                                            <p:cond delay="0"/>
                                          </p:stCondLst>
                                        </p:cTn>
                                        <p:tgtEl>
                                          <p:spTgt spid="21"/>
                                        </p:tgtEl>
                                        <p:attrNameLst>
                                          <p:attrName>style.visibility</p:attrName>
                                        </p:attrNameLst>
                                      </p:cBhvr>
                                      <p:to>
                                        <p:strVal val="visible"/>
                                      </p:to>
                                    </p:set>
                                    <p:animEffect transition="in" filter="wipe(left)">
                                      <p:cBhvr>
                                        <p:cTn id="12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9" grpId="0" animBg="1"/>
      <p:bldP spid="27" grpId="0" animBg="1"/>
      <p:bldP spid="25" grpId="0" animBg="1"/>
      <p:bldP spid="24" grpId="0" animBg="1"/>
      <p:bldP spid="18" grpId="0" animBg="1"/>
      <p:bldP spid="15" grpId="0" animBg="1"/>
      <p:bldP spid="9" grpId="0"/>
      <p:bldP spid="20" grpId="0">
        <p:tmplLst>
          <p:tmpl>
            <p:tnLst>
              <p:par>
                <p:cTn presetID="2" presetClass="entr" presetSubtype="3" decel="100000" fill="hold" nodeType="afterEffect">
                  <p:stCondLst>
                    <p:cond delay="0"/>
                  </p:stCondLst>
                  <p:iterate type="wd">
                    <p:tmPct val="10000"/>
                  </p:iterate>
                  <p:childTnLst>
                    <p:set>
                      <p:cBhvr>
                        <p:cTn dur="1" fill="hold">
                          <p:stCondLst>
                            <p:cond delay="0"/>
                          </p:stCondLst>
                        </p:cTn>
                        <p:tgtEl>
                          <p:spTgt spid="20"/>
                        </p:tgtEl>
                        <p:attrNameLst>
                          <p:attrName>style.visibility</p:attrName>
                        </p:attrNameLst>
                      </p:cBhvr>
                      <p:to>
                        <p:strVal val="visible"/>
                      </p:to>
                    </p:set>
                    <p:anim calcmode="lin" valueType="num">
                      <p:cBhvr additive="base">
                        <p:cTn dur="750" fill="hold"/>
                        <p:tgtEl>
                          <p:spTgt spid="20"/>
                        </p:tgtEl>
                        <p:attrNameLst>
                          <p:attrName>ppt_x</p:attrName>
                        </p:attrNameLst>
                      </p:cBhvr>
                      <p:tavLst>
                        <p:tav tm="0">
                          <p:val>
                            <p:strVal val="1+#ppt_w/2"/>
                          </p:val>
                        </p:tav>
                        <p:tav tm="100000">
                          <p:val>
                            <p:strVal val="#ppt_x"/>
                          </p:val>
                        </p:tav>
                      </p:tavLst>
                    </p:anim>
                    <p:anim calcmode="lin" valueType="num">
                      <p:cBhvr additive="base">
                        <p:cTn dur="750" fill="hold"/>
                        <p:tgtEl>
                          <p:spTgt spid="20"/>
                        </p:tgtEl>
                        <p:attrNameLst>
                          <p:attrName>ppt_y</p:attrName>
                        </p:attrNameLst>
                      </p:cBhvr>
                      <p:tavLst>
                        <p:tav tm="0">
                          <p:val>
                            <p:strVal val="0-#ppt_h/2"/>
                          </p:val>
                        </p:tav>
                        <p:tav tm="100000">
                          <p:val>
                            <p:strVal val="#ppt_y"/>
                          </p:val>
                        </p:tav>
                      </p:tavLst>
                    </p:anim>
                  </p:childTnLst>
                </p:cTn>
              </p:par>
            </p:tnLst>
          </p:tmpl>
        </p:tmplLst>
      </p:bldP>
      <p:bldP spid="21" grpId="0">
        <p:tmplLst>
          <p:tmpl>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3" grpId="0" animBg="1"/>
      <p:bldP spid="16" grpId="0" animBg="1"/>
      <p:bldP spid="17" grpId="0" animBg="1"/>
      <p:bldP spid="28" grpId="0" animBg="1"/>
      <p:bldP spid="30" grpId="0" animBg="1"/>
      <p:bldP spid="51" grpId="0" build="p">
        <p:tmplLst>
          <p:tmpl lvl="1">
            <p:tnLst>
              <p:par>
                <p:cTn presetID="22" presetClass="entr" presetSubtype="2"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right)">
                      <p:cBhvr>
                        <p:cTn dur="500"/>
                        <p:tgtEl>
                          <p:spTgt spid="51"/>
                        </p:tgtEl>
                      </p:cBhvr>
                    </p:animEffect>
                  </p:childTnLst>
                </p:cTn>
              </p:par>
            </p:tnLst>
          </p:tmpl>
        </p:tmplLst>
      </p:bldP>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22" presetClass="entr" presetSubtype="2"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right)">
                      <p:cBhvr>
                        <p:cTn dur="500"/>
                        <p:tgtEl>
                          <p:spTgt spid="53"/>
                        </p:tgtEl>
                      </p:cBhvr>
                    </p:animEffect>
                  </p:childTnLst>
                </p:cTn>
              </p:par>
            </p:tnLst>
          </p:tmpl>
        </p:tmplLst>
      </p:bldP>
      <p:bldP spid="54" grpId="0" build="p">
        <p:tmplLst>
          <p:tmpl lvl="1">
            <p:tnLst>
              <p:par>
                <p:cTn presetID="22" presetClass="entr" presetSubtype="2"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build="p">
        <p:tmplLst>
          <p:tmpl lvl="1">
            <p:tnLst>
              <p:par>
                <p:cTn presetID="22" presetClass="entr" presetSubtype="2"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Lst>
  </p:timing>
</p:sldLayout>
</file>

<file path=ppt/slideLayouts/slideLayout144.xml><?xml version="1.0" encoding="utf-8"?>
<p:sldLayout xmlns:a="http://schemas.openxmlformats.org/drawingml/2006/main" xmlns:r="http://schemas.openxmlformats.org/officeDocument/2006/relationships" xmlns:p="http://schemas.openxmlformats.org/presentationml/2006/main" preserve="1" userDrawn="1">
  <p:cSld name="Quota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4"/>
          <p:cNvSpPr/>
          <p:nvPr userDrawn="1"/>
        </p:nvSpPr>
        <p:spPr>
          <a:xfrm>
            <a:off x="-14508" y="2044514"/>
            <a:ext cx="9178407" cy="2813537"/>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16" name="直線コネクタ 15"/>
          <p:cNvCxnSpPr/>
          <p:nvPr userDrawn="1"/>
        </p:nvCxnSpPr>
        <p:spPr>
          <a:xfrm>
            <a:off x="36293" y="4736127"/>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9" y="6356356"/>
            <a:ext cx="5771741" cy="365125"/>
          </a:xfrm>
          <a:prstGeom prst="rect">
            <a:avLst/>
          </a:prstGeom>
        </p:spPr>
        <p:txBody>
          <a:bodyPr vert="horz" lIns="91405" tIns="45702" rIns="91405" bIns="45702" rtlCol="0" anchor="ctr"/>
          <a:lstStyle>
            <a:lvl1pPr algn="ctr">
              <a:defRPr sz="1200">
                <a:solidFill>
                  <a:schemeClr val="bg1"/>
                </a:solidFill>
              </a:defRPr>
            </a:lvl1pPr>
          </a:lstStyle>
          <a:p>
            <a:r>
              <a:rPr lang="en-US" altLang="ja-JP"/>
              <a:t>The Power of PowerPoint - thepopp.com</a:t>
            </a:r>
            <a:endParaRPr lang="ja-JP" altLang="en-US"/>
          </a:p>
        </p:txBody>
      </p:sp>
      <p:cxnSp>
        <p:nvCxnSpPr>
          <p:cNvPr id="19" name="直線コネクタ 18"/>
          <p:cNvCxnSpPr/>
          <p:nvPr userDrawn="1"/>
        </p:nvCxnSpPr>
        <p:spPr>
          <a:xfrm>
            <a:off x="36293"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userDrawn="1"/>
        </p:nvCxnSpPr>
        <p:spPr>
          <a:xfrm>
            <a:off x="16393" y="2146108"/>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1" name="図 10"/>
          <p:cNvPicPr>
            <a:picLocks noChangeAspect="1"/>
          </p:cNvPicPr>
          <p:nvPr userDrawn="1"/>
        </p:nvPicPr>
        <p:blipFill rotWithShape="1">
          <a:blip r:embed="rId4" cstate="print">
            <a:extLst>
              <a:ext uri="{28A0092B-C50C-407E-A947-70E740481C1C}">
                <a14:useLocalDpi xmlns:a14="http://schemas.microsoft.com/office/drawing/2010/main" val="0"/>
              </a:ext>
            </a:extLst>
          </a:blip>
          <a:srcRect l="52168" t="19168" r="27970" b="63439"/>
          <a:stretch/>
        </p:blipFill>
        <p:spPr>
          <a:xfrm>
            <a:off x="3310687" y="1739862"/>
            <a:ext cx="1292551" cy="1440343"/>
          </a:xfrm>
          <a:prstGeom prst="rect">
            <a:avLst/>
          </a:prstGeom>
        </p:spPr>
      </p:pic>
      <p:sp>
        <p:nvSpPr>
          <p:cNvPr id="24" name="テキスト プレースホルダー 5"/>
          <p:cNvSpPr>
            <a:spLocks noGrp="1"/>
          </p:cNvSpPr>
          <p:nvPr>
            <p:ph type="body" sz="quarter" idx="32" hasCustomPrompt="1"/>
          </p:nvPr>
        </p:nvSpPr>
        <p:spPr>
          <a:xfrm>
            <a:off x="568628" y="5076828"/>
            <a:ext cx="8006755" cy="1028848"/>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6" name="図プレースホルダー 25"/>
          <p:cNvSpPr>
            <a:spLocks noGrp="1"/>
          </p:cNvSpPr>
          <p:nvPr>
            <p:ph type="pic" sz="quarter" idx="33" hasCustomPrompt="1"/>
          </p:nvPr>
        </p:nvSpPr>
        <p:spPr>
          <a:xfrm>
            <a:off x="576625" y="7"/>
            <a:ext cx="3045091" cy="4849171"/>
          </a:xfrm>
          <a:effectLst>
            <a:outerShdw blurRad="127000" dist="88900" algn="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
        <p:nvSpPr>
          <p:cNvPr id="27" name="テキスト プレースホルダー 5"/>
          <p:cNvSpPr>
            <a:spLocks noGrp="1"/>
          </p:cNvSpPr>
          <p:nvPr>
            <p:ph type="body" sz="quarter" idx="12" hasCustomPrompt="1"/>
          </p:nvPr>
        </p:nvSpPr>
        <p:spPr>
          <a:xfrm>
            <a:off x="4554010" y="2460029"/>
            <a:ext cx="3938339" cy="2051015"/>
          </a:xfrm>
        </p:spPr>
        <p:txBody>
          <a:bodyPr anchor="ctr">
            <a:normAutofit/>
          </a:bodyPr>
          <a:lstStyle>
            <a:lvl1pPr algn="l">
              <a:lnSpc>
                <a:spcPct val="130000"/>
              </a:lnSpc>
              <a:spcBef>
                <a:spcPts val="0"/>
              </a:spcBef>
              <a:defRPr sz="16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805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6" presetClass="entr" presetSubtype="37"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barn(outVertical)">
                                      <p:cBhvr>
                                        <p:cTn id="30" dur="500"/>
                                        <p:tgtEl>
                                          <p:spTgt spid="15"/>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left)">
                                      <p:cBhvr>
                                        <p:cTn id="34" dur="500"/>
                                        <p:tgtEl>
                                          <p:spTgt spid="22"/>
                                        </p:tgtEl>
                                      </p:cBhvr>
                                    </p:animEffect>
                                  </p:childTnLst>
                                </p:cTn>
                              </p:par>
                              <p:par>
                                <p:cTn id="35" presetID="22" presetClass="entr" presetSubtype="2"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right)">
                                      <p:cBhvr>
                                        <p:cTn id="37" dur="500"/>
                                        <p:tgtEl>
                                          <p:spTgt spid="16"/>
                                        </p:tgtEl>
                                      </p:cBhvr>
                                    </p:animEffect>
                                  </p:childTnLst>
                                </p:cTn>
                              </p:par>
                            </p:childTnLst>
                          </p:cTn>
                        </p:par>
                        <p:par>
                          <p:cTn id="38" fill="hold">
                            <p:stCondLst>
                              <p:cond delay="2000"/>
                            </p:stCondLst>
                            <p:childTnLst>
                              <p:par>
                                <p:cTn id="39" presetID="14" presetClass="entr" presetSubtype="10" fill="hold" grpId="0" nodeType="after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randombar(horizontal)">
                                      <p:cBhvr>
                                        <p:cTn id="41" dur="500"/>
                                        <p:tgtEl>
                                          <p:spTgt spid="26"/>
                                        </p:tgtEl>
                                      </p:cBhvr>
                                    </p:animEffect>
                                  </p:childTnLst>
                                </p:cTn>
                              </p:par>
                            </p:childTnLst>
                          </p:cTn>
                        </p:par>
                        <p:par>
                          <p:cTn id="42" fill="hold">
                            <p:stCondLst>
                              <p:cond delay="2500"/>
                            </p:stCondLst>
                            <p:childTnLst>
                              <p:par>
                                <p:cTn id="43" presetID="2" presetClass="entr" presetSubtype="1" decel="10000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750" fill="hold"/>
                                        <p:tgtEl>
                                          <p:spTgt spid="11"/>
                                        </p:tgtEl>
                                        <p:attrNameLst>
                                          <p:attrName>ppt_x</p:attrName>
                                        </p:attrNameLst>
                                      </p:cBhvr>
                                      <p:tavLst>
                                        <p:tav tm="0">
                                          <p:val>
                                            <p:strVal val="#ppt_x"/>
                                          </p:val>
                                        </p:tav>
                                        <p:tav tm="100000">
                                          <p:val>
                                            <p:strVal val="#ppt_x"/>
                                          </p:val>
                                        </p:tav>
                                      </p:tavLst>
                                    </p:anim>
                                    <p:anim calcmode="lin" valueType="num">
                                      <p:cBhvr additive="base">
                                        <p:cTn id="46" dur="750" fill="hold"/>
                                        <p:tgtEl>
                                          <p:spTgt spid="11"/>
                                        </p:tgtEl>
                                        <p:attrNameLst>
                                          <p:attrName>ppt_y</p:attrName>
                                        </p:attrNameLst>
                                      </p:cBhvr>
                                      <p:tavLst>
                                        <p:tav tm="0">
                                          <p:val>
                                            <p:strVal val="0-#ppt_h/2"/>
                                          </p:val>
                                        </p:tav>
                                        <p:tav tm="100000">
                                          <p:val>
                                            <p:strVal val="#ppt_y"/>
                                          </p:val>
                                        </p:tav>
                                      </p:tavLst>
                                    </p:anim>
                                  </p:childTnLst>
                                </p:cTn>
                              </p:par>
                            </p:childTnLst>
                          </p:cTn>
                        </p:par>
                        <p:par>
                          <p:cTn id="47" fill="hold">
                            <p:stCondLst>
                              <p:cond delay="3250"/>
                            </p:stCondLst>
                            <p:childTnLst>
                              <p:par>
                                <p:cTn id="48" presetID="22" presetClass="entr" presetSubtype="4" fill="hold" grpId="0" nodeType="afterEffect">
                                  <p:stCondLst>
                                    <p:cond delay="0"/>
                                  </p:stCondLst>
                                  <p:iterate type="lt">
                                    <p:tmPct val="3000"/>
                                  </p:iterate>
                                  <p:childTnLst>
                                    <p:set>
                                      <p:cBhvr>
                                        <p:cTn id="49" dur="1" fill="hold">
                                          <p:stCondLst>
                                            <p:cond delay="0"/>
                                          </p:stCondLst>
                                        </p:cTn>
                                        <p:tgtEl>
                                          <p:spTgt spid="27"/>
                                        </p:tgtEl>
                                        <p:attrNameLst>
                                          <p:attrName>style.visibility</p:attrName>
                                        </p:attrNameLst>
                                      </p:cBhvr>
                                      <p:to>
                                        <p:strVal val="visible"/>
                                      </p:to>
                                    </p:set>
                                    <p:animEffect transition="in" filter="wipe(down)">
                                      <p:cBhvr>
                                        <p:cTn id="50" dur="500"/>
                                        <p:tgtEl>
                                          <p:spTgt spid="27"/>
                                        </p:tgtEl>
                                      </p:cBhvr>
                                    </p:animEffect>
                                  </p:childTnLst>
                                </p:cTn>
                              </p:par>
                            </p:childTnLst>
                          </p:cTn>
                        </p:par>
                        <p:par>
                          <p:cTn id="51" fill="hold">
                            <p:stCondLst>
                              <p:cond delay="3855"/>
                            </p:stCondLst>
                            <p:childTnLst>
                              <p:par>
                                <p:cTn id="52" presetID="2" presetClass="entr" presetSubtype="4" decel="100000" fill="hold" grpId="0" nodeType="afterEffect">
                                  <p:stCondLst>
                                    <p:cond delay="25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7" grpId="0" animBg="1"/>
      <p:bldP spid="17" grpId="1" animBg="1"/>
      <p:bldP spid="18" grpId="0"/>
      <p:bldP spid="24" grpId="0" build="p">
        <p:tmplLst>
          <p:tmpl lvl="1">
            <p:tnLst>
              <p:par>
                <p:cTn presetID="2" presetClass="entr" presetSubtype="4"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6" grpId="0"/>
      <p:bldP spid="27" grpId="0">
        <p:tmplLst>
          <p:tmpl>
            <p:tnLst>
              <p:par>
                <p:cTn presetID="22" presetClass="entr" presetSubtype="4" fill="hold" nodeType="afterEffect">
                  <p:stCondLst>
                    <p:cond delay="0"/>
                  </p:stCondLst>
                  <p:iterate type="lt">
                    <p:tmPct val="3000"/>
                  </p:iterate>
                  <p:childTnLst>
                    <p:set>
                      <p:cBhvr>
                        <p:cTn dur="1" fill="hold">
                          <p:stCondLst>
                            <p:cond delay="0"/>
                          </p:stCondLst>
                        </p:cTn>
                        <p:tgtEl>
                          <p:spTgt spid="27"/>
                        </p:tgtEl>
                        <p:attrNameLst>
                          <p:attrName>style.visibility</p:attrName>
                        </p:attrNameLst>
                      </p:cBhvr>
                      <p:to>
                        <p:strVal val="visible"/>
                      </p:to>
                    </p:set>
                    <p:animEffect transition="in" filter="wipe(down)">
                      <p:cBhvr>
                        <p:cTn dur="500"/>
                        <p:tgtEl>
                          <p:spTgt spid="27"/>
                        </p:tgtEl>
                      </p:cBhvr>
                    </p:animEffect>
                  </p:childTnLst>
                </p:cTn>
              </p:par>
            </p:tnLst>
          </p:tmpl>
        </p:tmplLst>
      </p:bldP>
    </p:bldLst>
  </p:timing>
</p:sldLayout>
</file>

<file path=ppt/slideLayouts/slideLayout145.xml><?xml version="1.0" encoding="utf-8"?>
<p:sldLayout xmlns:a="http://schemas.openxmlformats.org/drawingml/2006/main" xmlns:r="http://schemas.openxmlformats.org/officeDocument/2006/relationships" xmlns:p="http://schemas.openxmlformats.org/presentationml/2006/main" preserve="1" userDrawn="1">
  <p:cSld name="Image and 3 Poi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7" name="正方形/長方形 16"/>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9" y="6356356"/>
            <a:ext cx="5771741" cy="365125"/>
          </a:xfrm>
          <a:prstGeom prst="rect">
            <a:avLst/>
          </a:prstGeom>
        </p:spPr>
        <p:txBody>
          <a:bodyPr vert="horz" lIns="91405" tIns="45702" rIns="91405" bIns="45702" rtlCol="0" anchor="ctr"/>
          <a:lstStyle>
            <a:lvl1pPr algn="ctr">
              <a:defRPr sz="1200">
                <a:solidFill>
                  <a:schemeClr val="bg1"/>
                </a:solidFill>
              </a:defRPr>
            </a:lvl1pPr>
          </a:lstStyle>
          <a:p>
            <a:r>
              <a:rPr lang="en-US" altLang="ja-JP"/>
              <a:t>The Power of PowerPoint - thepopp.com</a:t>
            </a:r>
            <a:endParaRPr lang="ja-JP" altLang="en-US"/>
          </a:p>
        </p:txBody>
      </p:sp>
      <p:cxnSp>
        <p:nvCxnSpPr>
          <p:cNvPr id="19" name="直線コネクタ 18"/>
          <p:cNvCxnSpPr/>
          <p:nvPr userDrawn="1"/>
        </p:nvCxnSpPr>
        <p:spPr>
          <a:xfrm>
            <a:off x="36293"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円/楕円 19"/>
          <p:cNvSpPr/>
          <p:nvPr userDrawn="1"/>
        </p:nvSpPr>
        <p:spPr>
          <a:xfrm>
            <a:off x="4204507" y="18834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1" name="円/楕円 20"/>
          <p:cNvSpPr/>
          <p:nvPr userDrawn="1"/>
        </p:nvSpPr>
        <p:spPr>
          <a:xfrm>
            <a:off x="4286741"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3" name="図プレースホルダー 7"/>
          <p:cNvSpPr>
            <a:spLocks noGrp="1"/>
          </p:cNvSpPr>
          <p:nvPr>
            <p:ph type="pic" sz="quarter" idx="12" hasCustomPrompt="1"/>
          </p:nvPr>
        </p:nvSpPr>
        <p:spPr>
          <a:xfrm>
            <a:off x="4395348" y="2137913"/>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5" name="テキスト プレースホルダー 5"/>
          <p:cNvSpPr>
            <a:spLocks noGrp="1"/>
          </p:cNvSpPr>
          <p:nvPr>
            <p:ph type="body" sz="quarter" idx="14" hasCustomPrompt="1"/>
          </p:nvPr>
        </p:nvSpPr>
        <p:spPr>
          <a:xfrm>
            <a:off x="4882977" y="2550618"/>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4" hasCustomPrompt="1"/>
          </p:nvPr>
        </p:nvSpPr>
        <p:spPr>
          <a:xfrm>
            <a:off x="4882235" y="2125169"/>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円/楕円 28"/>
          <p:cNvSpPr/>
          <p:nvPr userDrawn="1"/>
        </p:nvSpPr>
        <p:spPr>
          <a:xfrm>
            <a:off x="4204507" y="3251267"/>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0" name="円/楕円 29"/>
          <p:cNvSpPr/>
          <p:nvPr userDrawn="1"/>
        </p:nvSpPr>
        <p:spPr>
          <a:xfrm>
            <a:off x="4286741"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1" name="図プレースホルダー 7"/>
          <p:cNvSpPr>
            <a:spLocks noGrp="1"/>
          </p:cNvSpPr>
          <p:nvPr>
            <p:ph type="pic" sz="quarter" idx="26" hasCustomPrompt="1"/>
          </p:nvPr>
        </p:nvSpPr>
        <p:spPr>
          <a:xfrm>
            <a:off x="4395348" y="350576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2" name="テキスト プレースホルダー 5"/>
          <p:cNvSpPr>
            <a:spLocks noGrp="1"/>
          </p:cNvSpPr>
          <p:nvPr>
            <p:ph type="body" sz="quarter" idx="27" hasCustomPrompt="1"/>
          </p:nvPr>
        </p:nvSpPr>
        <p:spPr>
          <a:xfrm>
            <a:off x="4882977" y="391847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8" hasCustomPrompt="1"/>
          </p:nvPr>
        </p:nvSpPr>
        <p:spPr>
          <a:xfrm>
            <a:off x="4882235" y="3493028"/>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4" name="円/楕円 33"/>
          <p:cNvSpPr/>
          <p:nvPr userDrawn="1"/>
        </p:nvSpPr>
        <p:spPr>
          <a:xfrm>
            <a:off x="4203322" y="4636010"/>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5" name="円/楕円 34"/>
          <p:cNvSpPr/>
          <p:nvPr userDrawn="1"/>
        </p:nvSpPr>
        <p:spPr>
          <a:xfrm>
            <a:off x="4285552"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6" name="図プレースホルダー 7"/>
          <p:cNvSpPr>
            <a:spLocks noGrp="1"/>
          </p:cNvSpPr>
          <p:nvPr>
            <p:ph type="pic" sz="quarter" idx="29" hasCustomPrompt="1"/>
          </p:nvPr>
        </p:nvSpPr>
        <p:spPr>
          <a:xfrm>
            <a:off x="4394164" y="489051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7" name="テキスト プレースホルダー 5"/>
          <p:cNvSpPr>
            <a:spLocks noGrp="1"/>
          </p:cNvSpPr>
          <p:nvPr>
            <p:ph type="body" sz="quarter" idx="30" hasCustomPrompt="1"/>
          </p:nvPr>
        </p:nvSpPr>
        <p:spPr>
          <a:xfrm>
            <a:off x="4881784" y="5303217"/>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31" hasCustomPrompt="1"/>
          </p:nvPr>
        </p:nvSpPr>
        <p:spPr>
          <a:xfrm>
            <a:off x="4881051" y="4877772"/>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図プレースホルダー 25"/>
          <p:cNvSpPr>
            <a:spLocks noGrp="1"/>
          </p:cNvSpPr>
          <p:nvPr>
            <p:ph type="pic" sz="quarter" idx="33" hasCustomPrompt="1"/>
          </p:nvPr>
        </p:nvSpPr>
        <p:spPr>
          <a:xfrm>
            <a:off x="520424" y="168796"/>
            <a:ext cx="3666231" cy="6689209"/>
          </a:xfrm>
          <a:effectLst>
            <a:outerShdw blurRad="127000" dist="88900" algn="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Tree>
    <p:extLst>
      <p:ext uri="{BB962C8B-B14F-4D97-AF65-F5344CB8AC3E}">
        <p14:creationId xmlns:p14="http://schemas.microsoft.com/office/powerpoint/2010/main" val="3212444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4" presetClass="entr" presetSubtype="10" fill="hold" grpId="0" nodeType="after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randombar(horizontal)">
                                      <p:cBhvr>
                                        <p:cTn id="30" dur="500"/>
                                        <p:tgtEl>
                                          <p:spTgt spid="26"/>
                                        </p:tgtEl>
                                      </p:cBhvr>
                                    </p:animEffect>
                                  </p:childTnLst>
                                </p:cTn>
                              </p:par>
                            </p:childTnLst>
                          </p:cTn>
                        </p:par>
                        <p:par>
                          <p:cTn id="31" fill="hold">
                            <p:stCondLst>
                              <p:cond delay="15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250"/>
                            </p:stCondLst>
                            <p:childTnLst>
                              <p:par>
                                <p:cTn id="37" presetID="21" presetClass="entr" presetSubtype="1" fill="hold" grpId="0" nodeType="after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heel(1)">
                                      <p:cBhvr>
                                        <p:cTn id="39" dur="1000"/>
                                        <p:tgtEl>
                                          <p:spTgt spid="2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1000"/>
                                        <p:tgtEl>
                                          <p:spTgt spid="23"/>
                                        </p:tgtEl>
                                      </p:cBhvr>
                                    </p:animEffect>
                                  </p:childTnLst>
                                </p:cTn>
                              </p:par>
                            </p:childTnLst>
                          </p:cTn>
                        </p:par>
                        <p:par>
                          <p:cTn id="43" fill="hold">
                            <p:stCondLst>
                              <p:cond delay="3250"/>
                            </p:stCondLst>
                            <p:childTnLst>
                              <p:par>
                                <p:cTn id="44" presetID="2" presetClass="entr" presetSubtype="4" decel="100000" fill="hold" grpId="0" nodeType="afterEffect">
                                  <p:stCondLst>
                                    <p:cond delay="0"/>
                                  </p:stCondLst>
                                  <p:childTnLst>
                                    <p:set>
                                      <p:cBhvr>
                                        <p:cTn id="45" dur="1" fill="hold">
                                          <p:stCondLst>
                                            <p:cond delay="0"/>
                                          </p:stCondLst>
                                        </p:cTn>
                                        <p:tgtEl>
                                          <p:spTgt spid="28">
                                            <p:txEl>
                                              <p:pRg st="0" end="0"/>
                                            </p:txEl>
                                          </p:spTgt>
                                        </p:tgtEl>
                                        <p:attrNameLst>
                                          <p:attrName>style.visibility</p:attrName>
                                        </p:attrNameLst>
                                      </p:cBhvr>
                                      <p:to>
                                        <p:strVal val="visible"/>
                                      </p:to>
                                    </p:set>
                                    <p:anim calcmode="lin" valueType="num">
                                      <p:cBhvr additive="base">
                                        <p:cTn id="4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8" fill="hold">
                            <p:stCondLst>
                              <p:cond delay="3750"/>
                            </p:stCondLst>
                            <p:childTnLst>
                              <p:par>
                                <p:cTn id="49" presetID="22" presetClass="entr" presetSubtype="8" fill="hold" grpId="0" nodeType="after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wipe(left)">
                                      <p:cBhvr>
                                        <p:cTn id="51" dur="500"/>
                                        <p:tgtEl>
                                          <p:spTgt spid="25">
                                            <p:txEl>
                                              <p:pRg st="0" end="0"/>
                                            </p:txEl>
                                          </p:spTgt>
                                        </p:tgtEl>
                                      </p:cBhvr>
                                    </p:animEffect>
                                  </p:childTnLst>
                                </p:cTn>
                              </p:par>
                            </p:childTnLst>
                          </p:cTn>
                        </p:par>
                        <p:par>
                          <p:cTn id="52" fill="hold">
                            <p:stCondLst>
                              <p:cond delay="4250"/>
                            </p:stCondLst>
                            <p:childTnLst>
                              <p:par>
                                <p:cTn id="53" presetID="2" presetClass="entr" presetSubtype="4" decel="100000" fill="hold" grpId="0" nodeType="afterEffect">
                                  <p:stCondLst>
                                    <p:cond delay="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500" fill="hold"/>
                                        <p:tgtEl>
                                          <p:spTgt spid="29"/>
                                        </p:tgtEl>
                                        <p:attrNameLst>
                                          <p:attrName>ppt_x</p:attrName>
                                        </p:attrNameLst>
                                      </p:cBhvr>
                                      <p:tavLst>
                                        <p:tav tm="0">
                                          <p:val>
                                            <p:strVal val="#ppt_x"/>
                                          </p:val>
                                        </p:tav>
                                        <p:tav tm="100000">
                                          <p:val>
                                            <p:strVal val="#ppt_x"/>
                                          </p:val>
                                        </p:tav>
                                      </p:tavLst>
                                    </p:anim>
                                    <p:anim calcmode="lin" valueType="num">
                                      <p:cBhvr additive="base">
                                        <p:cTn id="56" dur="500" fill="hold"/>
                                        <p:tgtEl>
                                          <p:spTgt spid="29"/>
                                        </p:tgtEl>
                                        <p:attrNameLst>
                                          <p:attrName>ppt_y</p:attrName>
                                        </p:attrNameLst>
                                      </p:cBhvr>
                                      <p:tavLst>
                                        <p:tav tm="0">
                                          <p:val>
                                            <p:strVal val="1+#ppt_h/2"/>
                                          </p:val>
                                        </p:tav>
                                        <p:tav tm="100000">
                                          <p:val>
                                            <p:strVal val="#ppt_y"/>
                                          </p:val>
                                        </p:tav>
                                      </p:tavLst>
                                    </p:anim>
                                  </p:childTnLst>
                                </p:cTn>
                              </p:par>
                            </p:childTnLst>
                          </p:cTn>
                        </p:par>
                        <p:par>
                          <p:cTn id="57" fill="hold">
                            <p:stCondLst>
                              <p:cond delay="4750"/>
                            </p:stCondLst>
                            <p:childTnLst>
                              <p:par>
                                <p:cTn id="58" presetID="21" presetClass="entr" presetSubtype="1" fill="hold" grpId="0" nodeType="after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wheel(1)">
                                      <p:cBhvr>
                                        <p:cTn id="60" dur="1000"/>
                                        <p:tgtEl>
                                          <p:spTgt spid="3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1"/>
                                        </p:tgtEl>
                                        <p:attrNameLst>
                                          <p:attrName>style.visibility</p:attrName>
                                        </p:attrNameLst>
                                      </p:cBhvr>
                                      <p:to>
                                        <p:strVal val="visible"/>
                                      </p:to>
                                    </p:set>
                                    <p:animEffect transition="in" filter="fade">
                                      <p:cBhvr>
                                        <p:cTn id="63" dur="1000"/>
                                        <p:tgtEl>
                                          <p:spTgt spid="31"/>
                                        </p:tgtEl>
                                      </p:cBhvr>
                                    </p:animEffect>
                                  </p:childTnLst>
                                </p:cTn>
                              </p:par>
                            </p:childTnLst>
                          </p:cTn>
                        </p:par>
                        <p:par>
                          <p:cTn id="64" fill="hold">
                            <p:stCondLst>
                              <p:cond delay="5750"/>
                            </p:stCondLst>
                            <p:childTnLst>
                              <p:par>
                                <p:cTn id="65" presetID="2" presetClass="entr" presetSubtype="4" decel="100000" fill="hold" grpId="0" nodeType="afterEffect">
                                  <p:stCondLst>
                                    <p:cond delay="0"/>
                                  </p:stCondLst>
                                  <p:childTnLst>
                                    <p:set>
                                      <p:cBhvr>
                                        <p:cTn id="66" dur="1" fill="hold">
                                          <p:stCondLst>
                                            <p:cond delay="0"/>
                                          </p:stCondLst>
                                        </p:cTn>
                                        <p:tgtEl>
                                          <p:spTgt spid="33">
                                            <p:txEl>
                                              <p:pRg st="0" end="0"/>
                                            </p:txEl>
                                          </p:spTgt>
                                        </p:tgtEl>
                                        <p:attrNameLst>
                                          <p:attrName>style.visibility</p:attrName>
                                        </p:attrNameLst>
                                      </p:cBhvr>
                                      <p:to>
                                        <p:strVal val="visible"/>
                                      </p:to>
                                    </p:set>
                                    <p:anim calcmode="lin" valueType="num">
                                      <p:cBhvr additive="base">
                                        <p:cTn id="6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6250"/>
                            </p:stCondLst>
                            <p:childTnLst>
                              <p:par>
                                <p:cTn id="70" presetID="22" presetClass="entr" presetSubtype="8" fill="hold" grpId="0" nodeType="after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wipe(left)">
                                      <p:cBhvr>
                                        <p:cTn id="72" dur="500"/>
                                        <p:tgtEl>
                                          <p:spTgt spid="32">
                                            <p:txEl>
                                              <p:pRg st="0" end="0"/>
                                            </p:txEl>
                                          </p:spTgt>
                                        </p:tgtEl>
                                      </p:cBhvr>
                                    </p:animEffect>
                                  </p:childTnLst>
                                </p:cTn>
                              </p:par>
                            </p:childTnLst>
                          </p:cTn>
                        </p:par>
                        <p:par>
                          <p:cTn id="73" fill="hold">
                            <p:stCondLst>
                              <p:cond delay="6750"/>
                            </p:stCondLst>
                            <p:childTnLst>
                              <p:par>
                                <p:cTn id="74" presetID="2" presetClass="entr" presetSubtype="4" decel="100000" fill="hold" grpId="0" nodeType="afterEffect">
                                  <p:stCondLst>
                                    <p:cond delay="0"/>
                                  </p:stCondLst>
                                  <p:childTnLst>
                                    <p:set>
                                      <p:cBhvr>
                                        <p:cTn id="75" dur="1" fill="hold">
                                          <p:stCondLst>
                                            <p:cond delay="0"/>
                                          </p:stCondLst>
                                        </p:cTn>
                                        <p:tgtEl>
                                          <p:spTgt spid="34"/>
                                        </p:tgtEl>
                                        <p:attrNameLst>
                                          <p:attrName>style.visibility</p:attrName>
                                        </p:attrNameLst>
                                      </p:cBhvr>
                                      <p:to>
                                        <p:strVal val="visible"/>
                                      </p:to>
                                    </p:set>
                                    <p:anim calcmode="lin" valueType="num">
                                      <p:cBhvr additive="base">
                                        <p:cTn id="76" dur="500" fill="hold"/>
                                        <p:tgtEl>
                                          <p:spTgt spid="34"/>
                                        </p:tgtEl>
                                        <p:attrNameLst>
                                          <p:attrName>ppt_x</p:attrName>
                                        </p:attrNameLst>
                                      </p:cBhvr>
                                      <p:tavLst>
                                        <p:tav tm="0">
                                          <p:val>
                                            <p:strVal val="#ppt_x"/>
                                          </p:val>
                                        </p:tav>
                                        <p:tav tm="100000">
                                          <p:val>
                                            <p:strVal val="#ppt_x"/>
                                          </p:val>
                                        </p:tav>
                                      </p:tavLst>
                                    </p:anim>
                                    <p:anim calcmode="lin" valueType="num">
                                      <p:cBhvr additive="base">
                                        <p:cTn id="77" dur="500" fill="hold"/>
                                        <p:tgtEl>
                                          <p:spTgt spid="34"/>
                                        </p:tgtEl>
                                        <p:attrNameLst>
                                          <p:attrName>ppt_y</p:attrName>
                                        </p:attrNameLst>
                                      </p:cBhvr>
                                      <p:tavLst>
                                        <p:tav tm="0">
                                          <p:val>
                                            <p:strVal val="1+#ppt_h/2"/>
                                          </p:val>
                                        </p:tav>
                                        <p:tav tm="100000">
                                          <p:val>
                                            <p:strVal val="#ppt_y"/>
                                          </p:val>
                                        </p:tav>
                                      </p:tavLst>
                                    </p:anim>
                                  </p:childTnLst>
                                </p:cTn>
                              </p:par>
                            </p:childTnLst>
                          </p:cTn>
                        </p:par>
                        <p:par>
                          <p:cTn id="78" fill="hold">
                            <p:stCondLst>
                              <p:cond delay="7250"/>
                            </p:stCondLst>
                            <p:childTnLst>
                              <p:par>
                                <p:cTn id="79" presetID="21" presetClass="entr" presetSubtype="1"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wheel(1)">
                                      <p:cBhvr>
                                        <p:cTn id="81" dur="1000"/>
                                        <p:tgtEl>
                                          <p:spTgt spid="3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6"/>
                                        </p:tgtEl>
                                        <p:attrNameLst>
                                          <p:attrName>style.visibility</p:attrName>
                                        </p:attrNameLst>
                                      </p:cBhvr>
                                      <p:to>
                                        <p:strVal val="visible"/>
                                      </p:to>
                                    </p:set>
                                    <p:animEffect transition="in" filter="fade">
                                      <p:cBhvr>
                                        <p:cTn id="84" dur="1000"/>
                                        <p:tgtEl>
                                          <p:spTgt spid="36"/>
                                        </p:tgtEl>
                                      </p:cBhvr>
                                    </p:animEffect>
                                  </p:childTnLst>
                                </p:cTn>
                              </p:par>
                            </p:childTnLst>
                          </p:cTn>
                        </p:par>
                        <p:par>
                          <p:cTn id="85" fill="hold">
                            <p:stCondLst>
                              <p:cond delay="8250"/>
                            </p:stCondLst>
                            <p:childTnLst>
                              <p:par>
                                <p:cTn id="86" presetID="2" presetClass="entr" presetSubtype="4" decel="100000" fill="hold" grpId="0" nodeType="afterEffect">
                                  <p:stCondLst>
                                    <p:cond delay="0"/>
                                  </p:stCondLst>
                                  <p:childTnLst>
                                    <p:set>
                                      <p:cBhvr>
                                        <p:cTn id="87" dur="1" fill="hold">
                                          <p:stCondLst>
                                            <p:cond delay="0"/>
                                          </p:stCondLst>
                                        </p:cTn>
                                        <p:tgtEl>
                                          <p:spTgt spid="38">
                                            <p:txEl>
                                              <p:pRg st="0" end="0"/>
                                            </p:txEl>
                                          </p:spTgt>
                                        </p:tgtEl>
                                        <p:attrNameLst>
                                          <p:attrName>style.visibility</p:attrName>
                                        </p:attrNameLst>
                                      </p:cBhvr>
                                      <p:to>
                                        <p:strVal val="visible"/>
                                      </p:to>
                                    </p:set>
                                    <p:anim calcmode="lin" valueType="num">
                                      <p:cBhvr additive="base">
                                        <p:cTn id="88"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89" dur="500" fill="hold"/>
                                        <p:tgtEl>
                                          <p:spTgt spid="38">
                                            <p:txEl>
                                              <p:pRg st="0" end="0"/>
                                            </p:txEl>
                                          </p:spTgt>
                                        </p:tgtEl>
                                        <p:attrNameLst>
                                          <p:attrName>ppt_y</p:attrName>
                                        </p:attrNameLst>
                                      </p:cBhvr>
                                      <p:tavLst>
                                        <p:tav tm="0">
                                          <p:val>
                                            <p:strVal val="1+#ppt_h/2"/>
                                          </p:val>
                                        </p:tav>
                                        <p:tav tm="100000">
                                          <p:val>
                                            <p:strVal val="#ppt_y"/>
                                          </p:val>
                                        </p:tav>
                                      </p:tavLst>
                                    </p:anim>
                                  </p:childTnLst>
                                </p:cTn>
                              </p:par>
                            </p:childTnLst>
                          </p:cTn>
                        </p:par>
                        <p:par>
                          <p:cTn id="90" fill="hold">
                            <p:stCondLst>
                              <p:cond delay="8750"/>
                            </p:stCondLst>
                            <p:childTnLst>
                              <p:par>
                                <p:cTn id="91" presetID="22" presetClass="entr" presetSubtype="8" fill="hold" grpId="0" nodeType="afterEffect">
                                  <p:stCondLst>
                                    <p:cond delay="0"/>
                                  </p:stCondLst>
                                  <p:childTnLst>
                                    <p:set>
                                      <p:cBhvr>
                                        <p:cTn id="92" dur="1" fill="hold">
                                          <p:stCondLst>
                                            <p:cond delay="0"/>
                                          </p:stCondLst>
                                        </p:cTn>
                                        <p:tgtEl>
                                          <p:spTgt spid="37">
                                            <p:txEl>
                                              <p:pRg st="0" end="0"/>
                                            </p:txEl>
                                          </p:spTgt>
                                        </p:tgtEl>
                                        <p:attrNameLst>
                                          <p:attrName>style.visibility</p:attrName>
                                        </p:attrNameLst>
                                      </p:cBhvr>
                                      <p:to>
                                        <p:strVal val="visible"/>
                                      </p:to>
                                    </p:set>
                                    <p:animEffect transition="in" filter="wipe(left)">
                                      <p:cBhvr>
                                        <p:cTn id="93"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7" grpId="0" animBg="1"/>
      <p:bldP spid="17" grpId="1" animBg="1"/>
      <p:bldP spid="18" grpId="0"/>
      <p:bldP spid="20" grpId="0" animBg="1"/>
      <p:bldP spid="21" grpId="0" animBg="1"/>
      <p:bldP spid="23" grpId="0"/>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4" grpId="0" animBg="1"/>
      <p:bldP spid="35" grpId="0" animBg="1"/>
      <p:bldP spid="36" grpId="0"/>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build="p">
        <p:tmplLst>
          <p:tmpl lvl="1">
            <p:tnLst>
              <p:par>
                <p:cTn presetID="2" presetClass="entr" presetSubtype="4"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ppt_x"/>
                          </p:val>
                        </p:tav>
                        <p:tav tm="100000">
                          <p:val>
                            <p:strVal val="#ppt_x"/>
                          </p:val>
                        </p:tav>
                      </p:tavLst>
                    </p:anim>
                    <p:anim calcmode="lin" valueType="num">
                      <p:cBhvr additive="base">
                        <p:cTn dur="500" fill="hold"/>
                        <p:tgtEl>
                          <p:spTgt spid="38"/>
                        </p:tgtEl>
                        <p:attrNameLst>
                          <p:attrName>ppt_y</p:attrName>
                        </p:attrNameLst>
                      </p:cBhvr>
                      <p:tavLst>
                        <p:tav tm="0">
                          <p:val>
                            <p:strVal val="1+#ppt_h/2"/>
                          </p:val>
                        </p:tav>
                        <p:tav tm="100000">
                          <p:val>
                            <p:strVal val="#ppt_y"/>
                          </p:val>
                        </p:tav>
                      </p:tavLst>
                    </p:anim>
                  </p:childTnLst>
                </p:cTn>
              </p:par>
            </p:tnLst>
          </p:tmpl>
        </p:tmplLst>
      </p:bldP>
      <p:bldP spid="26" grpId="0"/>
    </p:bldLst>
  </p:timing>
</p:sldLayout>
</file>

<file path=ppt/slideLayouts/slideLayout146.xml><?xml version="1.0" encoding="utf-8"?>
<p:sldLayout xmlns:a="http://schemas.openxmlformats.org/drawingml/2006/main" xmlns:r="http://schemas.openxmlformats.org/officeDocument/2006/relationships" xmlns:p="http://schemas.openxmlformats.org/presentationml/2006/main" preserve="1" userDrawn="1">
  <p:cSld name="Slide Title and Text - Center">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1077917" y="1939538"/>
            <a:ext cx="6988187" cy="912101"/>
          </a:xfrm>
          <a:prstGeom prst="rect">
            <a:avLst/>
          </a:prstGeom>
        </p:spPr>
        <p:txBody>
          <a:bodyPr lIns="51177" tIns="25589" rIns="51177" bIns="2558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sp>
        <p:nvSpPr>
          <p:cNvPr id="5" name="正方形/長方形 4"/>
          <p:cNvSpPr/>
          <p:nvPr userDrawn="1"/>
        </p:nvSpPr>
        <p:spPr>
          <a:xfrm>
            <a:off x="3645059" y="3458037"/>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6" name="テキスト プレースホルダー 5"/>
          <p:cNvSpPr>
            <a:spLocks noGrp="1"/>
          </p:cNvSpPr>
          <p:nvPr>
            <p:ph type="body" sz="quarter" idx="15" hasCustomPrompt="1"/>
          </p:nvPr>
        </p:nvSpPr>
        <p:spPr>
          <a:xfrm>
            <a:off x="1077917" y="2782721"/>
            <a:ext cx="6988187"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テキスト プレースホルダー 5"/>
          <p:cNvSpPr>
            <a:spLocks noGrp="1"/>
          </p:cNvSpPr>
          <p:nvPr>
            <p:ph type="body" sz="quarter" idx="12" hasCustomPrompt="1"/>
          </p:nvPr>
        </p:nvSpPr>
        <p:spPr>
          <a:xfrm>
            <a:off x="1078302" y="3764047"/>
            <a:ext cx="6988187" cy="1240519"/>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grpSp>
        <p:nvGrpSpPr>
          <p:cNvPr id="8" name="グループ化 7"/>
          <p:cNvGrpSpPr/>
          <p:nvPr userDrawn="1"/>
        </p:nvGrpSpPr>
        <p:grpSpPr>
          <a:xfrm>
            <a:off x="8387761" y="226118"/>
            <a:ext cx="575232" cy="767111"/>
            <a:chOff x="7418859" y="2569953"/>
            <a:chExt cx="934639" cy="934639"/>
          </a:xfrm>
        </p:grpSpPr>
        <p:sp>
          <p:nvSpPr>
            <p:cNvPr id="9" name="涙形 8"/>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涙形 9"/>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 name="スライド番号プレースホルダー 5"/>
          <p:cNvSpPr>
            <a:spLocks noGrp="1"/>
          </p:cNvSpPr>
          <p:nvPr>
            <p:ph type="sldNum" sz="quarter" idx="4"/>
          </p:nvPr>
        </p:nvSpPr>
        <p:spPr>
          <a:xfrm>
            <a:off x="8492351" y="430106"/>
            <a:ext cx="379721" cy="365125"/>
          </a:xfrm>
          <a:prstGeom prst="rect">
            <a:avLst/>
          </a:prstGeom>
        </p:spPr>
        <p:txBody>
          <a:bodyPr vert="horz" lIns="91398" tIns="45698" rIns="91398" bIns="45698"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208328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0-#ppt_w/2"/>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par>
                                <p:cTn id="21" presetID="2" presetClass="entr" presetSubtype="2" decel="100000" fill="hold" grpId="0" nodeType="withEffect">
                                  <p:stCondLst>
                                    <p:cond delay="500"/>
                                  </p:stCondLst>
                                  <p:iterate type="wd">
                                    <p:tmPct val="10000"/>
                                  </p:iterate>
                                  <p:childTnLst>
                                    <p:set>
                                      <p:cBhvr>
                                        <p:cTn id="22" dur="1" fill="hold">
                                          <p:stCondLst>
                                            <p:cond delay="0"/>
                                          </p:stCondLst>
                                        </p:cTn>
                                        <p:tgtEl>
                                          <p:spTgt spid="6">
                                            <p:txEl>
                                              <p:pRg st="0" end="0"/>
                                            </p:txEl>
                                          </p:spTgt>
                                        </p:tgtEl>
                                        <p:attrNameLst>
                                          <p:attrName>style.visibility</p:attrName>
                                        </p:attrNameLst>
                                      </p:cBhvr>
                                      <p:to>
                                        <p:strVal val="visible"/>
                                      </p:to>
                                    </p:set>
                                    <p:anim calcmode="lin" valueType="num">
                                      <p:cBhvr additive="base">
                                        <p:cTn id="23" dur="500" fill="hold"/>
                                        <p:tgtEl>
                                          <p:spTgt spid="6">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par>
                          <p:cTn id="25" fill="hold">
                            <p:stCondLst>
                              <p:cond delay="1550"/>
                            </p:stCondLst>
                            <p:childTnLst>
                              <p:par>
                                <p:cTn id="26" presetID="2" presetClass="entr" presetSubtype="4" decel="100000" fill="hold" grpId="0"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ppt_x"/>
                                          </p:val>
                                        </p:tav>
                                        <p:tav tm="100000">
                                          <p:val>
                                            <p:strVal val="#ppt_x"/>
                                          </p:val>
                                        </p:tav>
                                      </p:tavLst>
                                    </p:anim>
                                    <p:anim calcmode="lin" valueType="num">
                                      <p:cBhvr additive="base">
                                        <p:cTn id="29" dur="500" fill="hold"/>
                                        <p:tgtEl>
                                          <p:spTgt spid="5"/>
                                        </p:tgtEl>
                                        <p:attrNameLst>
                                          <p:attrName>ppt_y</p:attrName>
                                        </p:attrNameLst>
                                      </p:cBhvr>
                                      <p:tavLst>
                                        <p:tav tm="0">
                                          <p:val>
                                            <p:strVal val="1+#ppt_h/2"/>
                                          </p:val>
                                        </p:tav>
                                        <p:tav tm="100000">
                                          <p:val>
                                            <p:strVal val="#ppt_y"/>
                                          </p:val>
                                        </p:tav>
                                      </p:tavLst>
                                    </p:anim>
                                  </p:childTnLst>
                                </p:cTn>
                              </p:par>
                              <p:par>
                                <p:cTn id="30" presetID="2" presetClass="entr" presetSubtype="4" decel="100000" fill="hold" grpId="0" nodeType="withEffect">
                                  <p:stCondLst>
                                    <p:cond delay="50"/>
                                  </p:stCondLst>
                                  <p:childTnLst>
                                    <p:set>
                                      <p:cBhvr>
                                        <p:cTn id="31" dur="1" fill="hold">
                                          <p:stCondLst>
                                            <p:cond delay="0"/>
                                          </p:stCondLst>
                                        </p:cTn>
                                        <p:tgtEl>
                                          <p:spTgt spid="7">
                                            <p:txEl>
                                              <p:pRg st="0" end="0"/>
                                            </p:txEl>
                                          </p:spTgt>
                                        </p:tgtEl>
                                        <p:attrNameLst>
                                          <p:attrName>style.visibility</p:attrName>
                                        </p:attrNameLst>
                                      </p:cBhvr>
                                      <p:to>
                                        <p:strVal val="visible"/>
                                      </p:to>
                                    </p:set>
                                    <p:anim calcmode="lin" valueType="num">
                                      <p:cBhvr additive="base">
                                        <p:cTn id="32"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5" grpId="0" animBg="1"/>
      <p:bldP spid="6" grpId="0" build="p">
        <p:tmplLst>
          <p:tmpl lvl="1">
            <p:tnLst>
              <p:par>
                <p:cTn presetID="2" presetClass="entr" presetSubtype="2" decel="100000" fill="hold" nodeType="withEffect">
                  <p:stCondLst>
                    <p:cond delay="500"/>
                  </p:stCondLst>
                  <p:iterate type="wd">
                    <p:tmPct val="10000"/>
                  </p:iterate>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1+#ppt_w/2"/>
                          </p:val>
                        </p:tav>
                        <p:tav tm="100000">
                          <p:val>
                            <p:strVal val="#ppt_x"/>
                          </p:val>
                        </p:tav>
                      </p:tavLst>
                    </p:anim>
                    <p:anim calcmode="lin" valueType="num">
                      <p:cBhvr additive="base">
                        <p:cTn dur="500" fill="hold"/>
                        <p:tgtEl>
                          <p:spTgt spid="6"/>
                        </p:tgtEl>
                        <p:attrNameLst>
                          <p:attrName>ppt_y</p:attrName>
                        </p:attrNameLst>
                      </p:cBhvr>
                      <p:tavLst>
                        <p:tav tm="0">
                          <p:val>
                            <p:strVal val="#ppt_y"/>
                          </p:val>
                        </p:tav>
                        <p:tav tm="100000">
                          <p:val>
                            <p:strVal val="#ppt_y"/>
                          </p:val>
                        </p:tav>
                      </p:tavLst>
                    </p:anim>
                  </p:childTnLst>
                </p:cTn>
              </p:par>
            </p:tnLst>
          </p:tmpl>
        </p:tmplLst>
      </p:bldP>
      <p:bldP spid="7" grpId="0" build="p">
        <p:tmplLst>
          <p:tmpl lvl="1">
            <p:tnLst>
              <p:par>
                <p:cTn presetID="2" presetClass="entr" presetSubtype="4" decel="100000" fill="hold" nodeType="withEffect">
                  <p:stCondLst>
                    <p:cond delay="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1+#ppt_h/2"/>
                          </p:val>
                        </p:tav>
                        <p:tav tm="100000">
                          <p:val>
                            <p:strVal val="#ppt_y"/>
                          </p:val>
                        </p:tav>
                      </p:tavLst>
                    </p:anim>
                  </p:childTnLst>
                </p:cTn>
              </p:par>
            </p:tnLst>
          </p:tmpl>
        </p:tmplLst>
      </p:bldP>
      <p:bldP spid="11" grpId="0"/>
    </p:bldLst>
  </p:timing>
</p:sldLayout>
</file>

<file path=ppt/slideLayouts/slideLayout147.xml><?xml version="1.0" encoding="utf-8"?>
<p:sldLayout xmlns:a="http://schemas.openxmlformats.org/drawingml/2006/main" xmlns:r="http://schemas.openxmlformats.org/officeDocument/2006/relationships" xmlns:p="http://schemas.openxmlformats.org/presentationml/2006/main" preserve="1" userDrawn="1">
  <p:cSld name="Keyword 1">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grpSp>
        <p:nvGrpSpPr>
          <p:cNvPr id="6" name="グループ化 5"/>
          <p:cNvGrpSpPr/>
          <p:nvPr userDrawn="1"/>
        </p:nvGrpSpPr>
        <p:grpSpPr>
          <a:xfrm>
            <a:off x="8387761" y="226118"/>
            <a:ext cx="575232" cy="767111"/>
            <a:chOff x="7418859" y="2569953"/>
            <a:chExt cx="934639" cy="934639"/>
          </a:xfrm>
        </p:grpSpPr>
        <p:sp>
          <p:nvSpPr>
            <p:cNvPr id="7" name="涙形 6"/>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1" y="430106"/>
            <a:ext cx="379721" cy="365125"/>
          </a:xfrm>
          <a:prstGeom prst="rect">
            <a:avLst/>
          </a:prstGeom>
        </p:spPr>
        <p:txBody>
          <a:bodyPr vert="horz" lIns="91398" tIns="45698" rIns="91398" bIns="45698"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 name="タイトル 1"/>
          <p:cNvSpPr>
            <a:spLocks noGrp="1"/>
          </p:cNvSpPr>
          <p:nvPr>
            <p:ph type="title" hasCustomPrompt="1"/>
          </p:nvPr>
        </p:nvSpPr>
        <p:spPr>
          <a:xfrm>
            <a:off x="794692" y="2279113"/>
            <a:ext cx="2566909" cy="2055691"/>
          </a:xfrm>
          <a:prstGeom prst="rect">
            <a:avLst/>
          </a:prstGeom>
        </p:spPr>
        <p:txBody>
          <a:bodyPr lIns="51177" tIns="25589" rIns="51177" bIns="25589" anchor="ctr"/>
          <a:lstStyle>
            <a:lvl1pPr algn="r">
              <a:defRPr baseline="0"/>
            </a:lvl1pPr>
          </a:lstStyle>
          <a:p>
            <a:r>
              <a:rPr kumimoji="1" lang="en-US" altLang="ja-JP" dirty="0"/>
              <a:t>TEXT</a:t>
            </a:r>
            <a:endParaRPr kumimoji="1" lang="ja-JP" altLang="en-US" dirty="0"/>
          </a:p>
        </p:txBody>
      </p:sp>
      <p:sp>
        <p:nvSpPr>
          <p:cNvPr id="11" name="正方形/長方形 10"/>
          <p:cNvSpPr/>
          <p:nvPr userDrawn="1"/>
        </p:nvSpPr>
        <p:spPr>
          <a:xfrm rot="5400000">
            <a:off x="2280974" y="3285749"/>
            <a:ext cx="2472275" cy="4241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12" name="テキスト プレースホルダー 5"/>
          <p:cNvSpPr>
            <a:spLocks noGrp="1"/>
          </p:cNvSpPr>
          <p:nvPr>
            <p:ph type="body" sz="quarter" idx="12" hasCustomPrompt="1"/>
          </p:nvPr>
        </p:nvSpPr>
        <p:spPr>
          <a:xfrm>
            <a:off x="3642910" y="2466550"/>
            <a:ext cx="4676697" cy="1601351"/>
          </a:xfrm>
        </p:spPr>
        <p:txBody>
          <a:bodyPr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909902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0-#ppt_w/2"/>
                                          </p:val>
                                        </p:tav>
                                        <p:tav tm="100000">
                                          <p:val>
                                            <p:strVal val="#ppt_x"/>
                                          </p:val>
                                        </p:tav>
                                      </p:tavLst>
                                    </p:anim>
                                    <p:anim calcmode="lin" valueType="num">
                                      <p:cBhvr additive="base">
                                        <p:cTn id="17" dur="500" fill="hold"/>
                                        <p:tgtEl>
                                          <p:spTgt spid="10"/>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par>
                          <p:cTn id="21" fill="hold">
                            <p:stCondLst>
                              <p:cond delay="1000"/>
                            </p:stCondLst>
                            <p:childTnLst>
                              <p:par>
                                <p:cTn id="22" presetID="2" presetClass="entr" presetSubtype="4" decel="100000"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par>
                                <p:cTn id="26" presetID="2" presetClass="entr" presetSubtype="2" decel="100000" fill="hold" grpId="0" nodeType="withEffect">
                                  <p:stCondLst>
                                    <p:cond delay="5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0" grpId="1"/>
      <p:bldP spid="11" grpId="0" animBg="1"/>
      <p:bldP spid="12" grpId="0" build="p">
        <p:tmplLst>
          <p:tmpl lvl="1">
            <p:tnLst>
              <p:par>
                <p:cTn presetID="2" presetClass="entr" presetSubtype="2" decel="100000" fill="hold" nodeType="withEffect">
                  <p:stCondLst>
                    <p:cond delay="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1+#ppt_w/2"/>
                          </p:val>
                        </p:tav>
                        <p:tav tm="100000">
                          <p:val>
                            <p:strVal val="#ppt_x"/>
                          </p:val>
                        </p:tav>
                      </p:tavLst>
                    </p:anim>
                    <p:anim calcmode="lin" valueType="num">
                      <p:cBhvr additive="base">
                        <p:cTn dur="500" fill="hold"/>
                        <p:tgtEl>
                          <p:spTgt spid="12"/>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48.xml><?xml version="1.0" encoding="utf-8"?>
<p:sldLayout xmlns:a="http://schemas.openxmlformats.org/drawingml/2006/main" xmlns:r="http://schemas.openxmlformats.org/officeDocument/2006/relationships" xmlns:p="http://schemas.openxmlformats.org/presentationml/2006/main" preserve="1" userDrawn="1">
  <p:cSld name="Keyword 2">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grpSp>
        <p:nvGrpSpPr>
          <p:cNvPr id="6" name="グループ化 5"/>
          <p:cNvGrpSpPr/>
          <p:nvPr userDrawn="1"/>
        </p:nvGrpSpPr>
        <p:grpSpPr>
          <a:xfrm>
            <a:off x="8387761" y="226118"/>
            <a:ext cx="575232" cy="767111"/>
            <a:chOff x="7418859" y="2569953"/>
            <a:chExt cx="934639" cy="934639"/>
          </a:xfrm>
        </p:grpSpPr>
        <p:sp>
          <p:nvSpPr>
            <p:cNvPr id="7" name="涙形 6"/>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1" y="430106"/>
            <a:ext cx="379721" cy="365125"/>
          </a:xfrm>
          <a:prstGeom prst="rect">
            <a:avLst/>
          </a:prstGeom>
        </p:spPr>
        <p:txBody>
          <a:bodyPr vert="horz" lIns="91398" tIns="45698" rIns="91398" bIns="45698"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 name="タイトル 1"/>
          <p:cNvSpPr>
            <a:spLocks noGrp="1"/>
          </p:cNvSpPr>
          <p:nvPr>
            <p:ph type="title" hasCustomPrompt="1"/>
          </p:nvPr>
        </p:nvSpPr>
        <p:spPr>
          <a:xfrm>
            <a:off x="682170" y="684633"/>
            <a:ext cx="3910935" cy="2569703"/>
          </a:xfrm>
          <a:prstGeom prst="rect">
            <a:avLst/>
          </a:prstGeom>
        </p:spPr>
        <p:txBody>
          <a:bodyPr lIns="51177" tIns="25589" rIns="51177" bIns="25589" anchor="b"/>
          <a:lstStyle>
            <a:lvl1pPr algn="ctr">
              <a:lnSpc>
                <a:spcPts val="4927"/>
              </a:lnSpc>
              <a:defRPr sz="6700" baseline="0"/>
            </a:lvl1pPr>
          </a:lstStyle>
          <a:p>
            <a:r>
              <a:rPr kumimoji="1" lang="en-US" altLang="ja-JP" dirty="0"/>
              <a:t>TEXT</a:t>
            </a:r>
            <a:endParaRPr kumimoji="1" lang="ja-JP" altLang="en-US" dirty="0"/>
          </a:p>
        </p:txBody>
      </p:sp>
      <p:sp>
        <p:nvSpPr>
          <p:cNvPr id="12" name="テキスト プレースホルダー 5"/>
          <p:cNvSpPr>
            <a:spLocks noGrp="1"/>
          </p:cNvSpPr>
          <p:nvPr>
            <p:ph type="body" sz="quarter" idx="12" hasCustomPrompt="1"/>
          </p:nvPr>
        </p:nvSpPr>
        <p:spPr>
          <a:xfrm>
            <a:off x="2644270" y="3428390"/>
            <a:ext cx="5597971" cy="1945479"/>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13" name="正方形/長方形 12"/>
          <p:cNvSpPr/>
          <p:nvPr userDrawn="1"/>
        </p:nvSpPr>
        <p:spPr>
          <a:xfrm>
            <a:off x="2718117" y="3278674"/>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Tree>
    <p:extLst>
      <p:ext uri="{BB962C8B-B14F-4D97-AF65-F5344CB8AC3E}">
        <p14:creationId xmlns:p14="http://schemas.microsoft.com/office/powerpoint/2010/main" val="4183944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0-#ppt_w/2"/>
                                          </p:val>
                                        </p:tav>
                                        <p:tav tm="100000">
                                          <p:val>
                                            <p:strVal val="#ppt_x"/>
                                          </p:val>
                                        </p:tav>
                                      </p:tavLst>
                                    </p:anim>
                                    <p:anim calcmode="lin" valueType="num">
                                      <p:cBhvr additive="base">
                                        <p:cTn id="17" dur="500" fill="hold"/>
                                        <p:tgtEl>
                                          <p:spTgt spid="10"/>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2" presetClass="entr" presetSubtype="2" decel="100000" fill="hold" grpId="0" nodeType="withEffect">
                                  <p:stCondLst>
                                    <p:cond delay="50"/>
                                  </p:stCondLst>
                                  <p:childTnLst>
                                    <p:set>
                                      <p:cBhvr>
                                        <p:cTn id="22" dur="1" fill="hold">
                                          <p:stCondLst>
                                            <p:cond delay="0"/>
                                          </p:stCondLst>
                                        </p:cTn>
                                        <p:tgtEl>
                                          <p:spTgt spid="12">
                                            <p:txEl>
                                              <p:pRg st="0" end="0"/>
                                            </p:txEl>
                                          </p:spTgt>
                                        </p:tgtEl>
                                        <p:attrNameLst>
                                          <p:attrName>style.visibility</p:attrName>
                                        </p:attrNameLst>
                                      </p:cBhvr>
                                      <p:to>
                                        <p:strVal val="visible"/>
                                      </p:to>
                                    </p:set>
                                    <p:anim calcmode="lin" valueType="num">
                                      <p:cBhvr additive="base">
                                        <p:cTn id="23" dur="50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5" fill="hold">
                            <p:stCondLst>
                              <p:cond delay="1050"/>
                            </p:stCondLst>
                            <p:childTnLst>
                              <p:par>
                                <p:cTn id="26" presetID="2" presetClass="entr" presetSubtype="4" decel="100000" fill="hold" grpId="0" nodeType="after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additive="base">
                                        <p:cTn id="28" dur="500" fill="hold"/>
                                        <p:tgtEl>
                                          <p:spTgt spid="13"/>
                                        </p:tgtEl>
                                        <p:attrNameLst>
                                          <p:attrName>ppt_x</p:attrName>
                                        </p:attrNameLst>
                                      </p:cBhvr>
                                      <p:tavLst>
                                        <p:tav tm="0">
                                          <p:val>
                                            <p:strVal val="#ppt_x"/>
                                          </p:val>
                                        </p:tav>
                                        <p:tav tm="100000">
                                          <p:val>
                                            <p:strVal val="#ppt_x"/>
                                          </p:val>
                                        </p:tav>
                                      </p:tavLst>
                                    </p:anim>
                                    <p:anim calcmode="lin" valueType="num">
                                      <p:cBhvr additive="base">
                                        <p:cTn id="29"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0" grpId="1"/>
      <p:bldP spid="12" grpId="0" build="p">
        <p:tmplLst>
          <p:tmpl lvl="1">
            <p:tnLst>
              <p:par>
                <p:cTn presetID="2" presetClass="entr" presetSubtype="2" decel="100000" fill="hold" nodeType="withEffect">
                  <p:stCondLst>
                    <p:cond delay="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1+#ppt_w/2"/>
                          </p:val>
                        </p:tav>
                        <p:tav tm="100000">
                          <p:val>
                            <p:strVal val="#ppt_x"/>
                          </p:val>
                        </p:tav>
                      </p:tavLst>
                    </p:anim>
                    <p:anim calcmode="lin" valueType="num">
                      <p:cBhvr additive="base">
                        <p:cTn dur="500" fill="hold"/>
                        <p:tgtEl>
                          <p:spTgt spid="12"/>
                        </p:tgtEl>
                        <p:attrNameLst>
                          <p:attrName>ppt_y</p:attrName>
                        </p:attrNameLst>
                      </p:cBhvr>
                      <p:tavLst>
                        <p:tav tm="0">
                          <p:val>
                            <p:strVal val="#ppt_y"/>
                          </p:val>
                        </p:tav>
                        <p:tav tm="100000">
                          <p:val>
                            <p:strVal val="#ppt_y"/>
                          </p:val>
                        </p:tav>
                      </p:tavLst>
                    </p:anim>
                  </p:childTnLst>
                </p:cTn>
              </p:par>
            </p:tnLst>
          </p:tmpl>
        </p:tmplLst>
      </p:bldP>
      <p:bldP spid="13" grpId="0" animBg="1"/>
      <p:bldP spid="13" grpId="1" animBg="1"/>
    </p:bldLst>
  </p:timing>
</p:sldLayout>
</file>

<file path=ppt/slideLayouts/slideLayout149.xml><?xml version="1.0" encoding="utf-8"?>
<p:sldLayout xmlns:a="http://schemas.openxmlformats.org/drawingml/2006/main" xmlns:r="http://schemas.openxmlformats.org/officeDocument/2006/relationships" xmlns:p="http://schemas.openxmlformats.org/presentationml/2006/main" preserve="1" userDrawn="1">
  <p:cSld name="Profile 3">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sp>
        <p:nvSpPr>
          <p:cNvPr id="10" name="円/楕円 9"/>
          <p:cNvSpPr>
            <a:spLocks noChangeAspect="1"/>
          </p:cNvSpPr>
          <p:nvPr userDrawn="1"/>
        </p:nvSpPr>
        <p:spPr>
          <a:xfrm>
            <a:off x="3429209" y="469424"/>
            <a:ext cx="2285603" cy="3048000"/>
          </a:xfrm>
          <a:prstGeom prst="ellipse">
            <a:avLst/>
          </a:pr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11" name="円/楕円 10"/>
          <p:cNvSpPr/>
          <p:nvPr userDrawn="1"/>
        </p:nvSpPr>
        <p:spPr>
          <a:xfrm>
            <a:off x="3520108" y="590651"/>
            <a:ext cx="2103805" cy="2805563"/>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12" name="図プレースホルダー 5"/>
          <p:cNvSpPr>
            <a:spLocks noGrp="1"/>
          </p:cNvSpPr>
          <p:nvPr>
            <p:ph type="pic" sz="quarter" idx="14" hasCustomPrompt="1"/>
          </p:nvPr>
        </p:nvSpPr>
        <p:spPr>
          <a:xfrm>
            <a:off x="3560404" y="644383"/>
            <a:ext cx="2023213" cy="269808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grpSp>
        <p:nvGrpSpPr>
          <p:cNvPr id="13" name="グループ化 12"/>
          <p:cNvGrpSpPr/>
          <p:nvPr userDrawn="1"/>
        </p:nvGrpSpPr>
        <p:grpSpPr>
          <a:xfrm>
            <a:off x="8387761" y="226118"/>
            <a:ext cx="575232" cy="767111"/>
            <a:chOff x="7418859" y="2569953"/>
            <a:chExt cx="934639" cy="934639"/>
          </a:xfrm>
        </p:grpSpPr>
        <p:sp>
          <p:nvSpPr>
            <p:cNvPr id="14" name="涙形 13"/>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涙形 14"/>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スライド番号プレースホルダー 5"/>
          <p:cNvSpPr>
            <a:spLocks noGrp="1"/>
          </p:cNvSpPr>
          <p:nvPr>
            <p:ph type="sldNum" sz="quarter" idx="4"/>
          </p:nvPr>
        </p:nvSpPr>
        <p:spPr>
          <a:xfrm>
            <a:off x="8492351" y="430106"/>
            <a:ext cx="379721" cy="365125"/>
          </a:xfrm>
          <a:prstGeom prst="rect">
            <a:avLst/>
          </a:prstGeom>
        </p:spPr>
        <p:txBody>
          <a:bodyPr vert="horz" lIns="91398" tIns="45698" rIns="91398" bIns="45698"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7" name="タイトル 1"/>
          <p:cNvSpPr>
            <a:spLocks noGrp="1"/>
          </p:cNvSpPr>
          <p:nvPr>
            <p:ph type="title" hasCustomPrompt="1"/>
          </p:nvPr>
        </p:nvSpPr>
        <p:spPr>
          <a:xfrm>
            <a:off x="1224474" y="3573202"/>
            <a:ext cx="6666931" cy="770983"/>
          </a:xfrm>
          <a:prstGeom prst="rect">
            <a:avLst/>
          </a:prstGeom>
        </p:spPr>
        <p:txBody>
          <a:bodyPr lIns="51177" tIns="25589" rIns="51177" bIns="25589" anchor="b"/>
          <a:lstStyle>
            <a:lvl1pPr algn="ctr">
              <a:defRPr sz="3700" baseline="0"/>
            </a:lvl1pPr>
          </a:lstStyle>
          <a:p>
            <a:r>
              <a:rPr kumimoji="1" lang="en-US" altLang="ja-JP" dirty="0"/>
              <a:t>TEXT</a:t>
            </a:r>
            <a:endParaRPr kumimoji="1" lang="ja-JP" altLang="en-US" dirty="0"/>
          </a:p>
        </p:txBody>
      </p:sp>
      <p:sp>
        <p:nvSpPr>
          <p:cNvPr id="18" name="テキスト プレースホルダー 21"/>
          <p:cNvSpPr>
            <a:spLocks noGrp="1"/>
          </p:cNvSpPr>
          <p:nvPr>
            <p:ph type="body" sz="quarter" idx="11" hasCustomPrompt="1"/>
          </p:nvPr>
        </p:nvSpPr>
        <p:spPr>
          <a:xfrm>
            <a:off x="1213219" y="4192180"/>
            <a:ext cx="6684431" cy="579233"/>
          </a:xfrm>
        </p:spPr>
        <p:txBody>
          <a:bodyPr anchor="t">
            <a:noAutofit/>
          </a:bodyPr>
          <a:lstStyle>
            <a:lvl1pPr marL="0" marR="0" indent="0" algn="ctr" defTabSz="913992"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19" name="テキスト プレースホルダー 5"/>
          <p:cNvSpPr>
            <a:spLocks noGrp="1"/>
          </p:cNvSpPr>
          <p:nvPr>
            <p:ph type="body" sz="quarter" idx="12" hasCustomPrompt="1"/>
          </p:nvPr>
        </p:nvSpPr>
        <p:spPr>
          <a:xfrm>
            <a:off x="1455760" y="4961205"/>
            <a:ext cx="6232503" cy="1012875"/>
          </a:xfrm>
        </p:spPr>
        <p:txBody>
          <a:bodyPr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0" name="正方形/長方形 19"/>
          <p:cNvSpPr/>
          <p:nvPr userDrawn="1"/>
        </p:nvSpPr>
        <p:spPr>
          <a:xfrm>
            <a:off x="3645059" y="4807365"/>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Tree>
    <p:extLst>
      <p:ext uri="{BB962C8B-B14F-4D97-AF65-F5344CB8AC3E}">
        <p14:creationId xmlns:p14="http://schemas.microsoft.com/office/powerpoint/2010/main" val="2679458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ppt_x"/>
                                          </p:val>
                                        </p:tav>
                                        <p:tav tm="100000">
                                          <p:val>
                                            <p:strVal val="#ppt_x"/>
                                          </p:val>
                                        </p:tav>
                                      </p:tavLst>
                                    </p:anim>
                                    <p:anim calcmode="lin" valueType="num">
                                      <p:cBhvr additive="base">
                                        <p:cTn id="12" dur="500" fill="hold"/>
                                        <p:tgtEl>
                                          <p:spTgt spid="16"/>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ppt_x"/>
                                          </p:val>
                                        </p:tav>
                                        <p:tav tm="100000">
                                          <p:val>
                                            <p:strVal val="#ppt_x"/>
                                          </p:val>
                                        </p:tav>
                                      </p:tavLst>
                                    </p:anim>
                                    <p:anim calcmode="lin" valueType="num">
                                      <p:cBhvr additive="base">
                                        <p:cTn id="17" dur="500" fill="hold"/>
                                        <p:tgtEl>
                                          <p:spTgt spid="10"/>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heel(1)">
                                      <p:cBhvr>
                                        <p:cTn id="21" dur="10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1000"/>
                                        <p:tgtEl>
                                          <p:spTgt spid="12"/>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750" fill="hold"/>
                                        <p:tgtEl>
                                          <p:spTgt spid="17"/>
                                        </p:tgtEl>
                                        <p:attrNameLst>
                                          <p:attrName>ppt_x</p:attrName>
                                        </p:attrNameLst>
                                      </p:cBhvr>
                                      <p:tavLst>
                                        <p:tav tm="0">
                                          <p:val>
                                            <p:strVal val="0-#ppt_w/2"/>
                                          </p:val>
                                        </p:tav>
                                        <p:tav tm="100000">
                                          <p:val>
                                            <p:strVal val="#ppt_x"/>
                                          </p:val>
                                        </p:tav>
                                      </p:tavLst>
                                    </p:anim>
                                    <p:anim calcmode="lin" valueType="num">
                                      <p:cBhvr additive="base">
                                        <p:cTn id="29" dur="750" fill="hold"/>
                                        <p:tgtEl>
                                          <p:spTgt spid="17"/>
                                        </p:tgtEl>
                                        <p:attrNameLst>
                                          <p:attrName>ppt_y</p:attrName>
                                        </p:attrNameLst>
                                      </p:cBhvr>
                                      <p:tavLst>
                                        <p:tav tm="0">
                                          <p:val>
                                            <p:strVal val="0-#ppt_h/2"/>
                                          </p:val>
                                        </p:tav>
                                        <p:tav tm="100000">
                                          <p:val>
                                            <p:strVal val="#ppt_y"/>
                                          </p:val>
                                        </p:tav>
                                      </p:tavLst>
                                    </p:anim>
                                  </p:childTnLst>
                                </p:cTn>
                              </p:par>
                            </p:childTnLst>
                          </p:cTn>
                        </p:par>
                        <p:par>
                          <p:cTn id="30" fill="hold">
                            <p:stCondLst>
                              <p:cond delay="2750"/>
                            </p:stCondLst>
                            <p:childTnLst>
                              <p:par>
                                <p:cTn id="31" presetID="22" presetClass="entr" presetSubtype="8" fill="hold" grpId="0" nodeType="afterEffect">
                                  <p:stCondLst>
                                    <p:cond delay="0"/>
                                  </p:stCondLst>
                                  <p:childTnLst>
                                    <p:set>
                                      <p:cBhvr>
                                        <p:cTn id="32" dur="1" fill="hold">
                                          <p:stCondLst>
                                            <p:cond delay="0"/>
                                          </p:stCondLst>
                                        </p:cTn>
                                        <p:tgtEl>
                                          <p:spTgt spid="18">
                                            <p:txEl>
                                              <p:pRg st="0" end="0"/>
                                            </p:txEl>
                                          </p:spTgt>
                                        </p:tgtEl>
                                        <p:attrNameLst>
                                          <p:attrName>style.visibility</p:attrName>
                                        </p:attrNameLst>
                                      </p:cBhvr>
                                      <p:to>
                                        <p:strVal val="visible"/>
                                      </p:to>
                                    </p:set>
                                    <p:animEffect transition="in" filter="wipe(left)">
                                      <p:cBhvr>
                                        <p:cTn id="33" dur="500"/>
                                        <p:tgtEl>
                                          <p:spTgt spid="18">
                                            <p:txEl>
                                              <p:pRg st="0" end="0"/>
                                            </p:txEl>
                                          </p:spTgt>
                                        </p:tgtEl>
                                      </p:cBhvr>
                                    </p:animEffect>
                                  </p:childTnLst>
                                </p:cTn>
                              </p:par>
                            </p:childTnLst>
                          </p:cTn>
                        </p:par>
                        <p:par>
                          <p:cTn id="34" fill="hold">
                            <p:stCondLst>
                              <p:cond delay="3250"/>
                            </p:stCondLst>
                            <p:childTnLst>
                              <p:par>
                                <p:cTn id="35" presetID="2" presetClass="entr" presetSubtype="4" decel="10000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ppt_x"/>
                                          </p:val>
                                        </p:tav>
                                        <p:tav tm="100000">
                                          <p:val>
                                            <p:strVal val="#ppt_x"/>
                                          </p:val>
                                        </p:tav>
                                      </p:tavLst>
                                    </p:anim>
                                    <p:anim calcmode="lin" valueType="num">
                                      <p:cBhvr additive="base">
                                        <p:cTn id="38" dur="500" fill="hold"/>
                                        <p:tgtEl>
                                          <p:spTgt spid="20"/>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00"/>
                                  </p:stCondLst>
                                  <p:childTnLst>
                                    <p:set>
                                      <p:cBhvr>
                                        <p:cTn id="40" dur="1" fill="hold">
                                          <p:stCondLst>
                                            <p:cond delay="0"/>
                                          </p:stCondLst>
                                        </p:cTn>
                                        <p:tgtEl>
                                          <p:spTgt spid="19">
                                            <p:txEl>
                                              <p:pRg st="0" end="0"/>
                                            </p:txEl>
                                          </p:spTgt>
                                        </p:tgtEl>
                                        <p:attrNameLst>
                                          <p:attrName>style.visibility</p:attrName>
                                        </p:attrNameLst>
                                      </p:cBhvr>
                                      <p:to>
                                        <p:strVal val="visible"/>
                                      </p:to>
                                    </p:set>
                                    <p:anim calcmode="lin" valueType="num">
                                      <p:cBhvr additive="base">
                                        <p:cTn id="41"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p:bldP spid="16" grpId="0"/>
      <p:bldP spid="17" grpId="0"/>
      <p:bldP spid="18" grpId="0" build="p">
        <p:tmplLst>
          <p:tmpl lvl="1">
            <p:tnLst>
              <p:par>
                <p:cTn presetID="22" presetClass="entr" presetSubtype="8"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wipe(left)">
                      <p:cBhvr>
                        <p:cTn dur="500"/>
                        <p:tgtEl>
                          <p:spTgt spid="18"/>
                        </p:tgtEl>
                      </p:cBhvr>
                    </p:animEffect>
                  </p:childTnLst>
                </p:cTn>
              </p:par>
            </p:tnLst>
          </p:tmpl>
        </p:tmplLst>
      </p:bldP>
      <p:bldP spid="19" grpId="0" build="p">
        <p:tmplLst>
          <p:tmpl lvl="1">
            <p:tnLst>
              <p:par>
                <p:cTn presetID="2" presetClass="entr" presetSubtype="4" decel="100000" fill="hold" nodeType="withEffect">
                  <p:stCondLst>
                    <p:cond delay="10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bldLst>
  </p:timing>
</p:sldLayout>
</file>

<file path=ppt/slideLayouts/slideLayout1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nchor="t"/>
          <a:lstStyle>
            <a:lvl1pPr algn="l">
              <a:defRPr sz="4000" b="1" cap="all">
                <a:latin typeface="Arial" pitchFamily="34" charset="0"/>
              </a:defRPr>
            </a:lvl1pPr>
          </a:lstStyle>
          <a:p>
            <a:r>
              <a:rPr lang="en-US" altLang="ja-JP"/>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latin typeface="Arial"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ltLang="ja-JP"/>
              <a:t>Click to edit Master text styles</a:t>
            </a:r>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16D880D6-7C4C-4AC1-9227-29A59BB70BE6}"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653F898E-479D-4903-9BAD-1F831A3DE48F}" type="slidenum">
              <a:rPr lang="en-US" smtClean="0"/>
              <a:pPr>
                <a:defRPr/>
              </a:pPr>
              <a:t>‹#›</a:t>
            </a:fld>
            <a:endParaRPr lang="en-US"/>
          </a:p>
        </p:txBody>
      </p:sp>
    </p:spTree>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preserve="1" userDrawn="1">
  <p:cSld name="3 Reaso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3460063" y="530567"/>
            <a:ext cx="4845479" cy="1143000"/>
          </a:xfrm>
          <a:prstGeom prst="rect">
            <a:avLst/>
          </a:prstGeom>
        </p:spPr>
        <p:txBody>
          <a:bodyPr lIns="51177" tIns="25589" rIns="51177" bIns="25589"/>
          <a:lstStyle>
            <a:lvl1pPr algn="l">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grpSp>
        <p:nvGrpSpPr>
          <p:cNvPr id="4" name="グループ化 3"/>
          <p:cNvGrpSpPr/>
          <p:nvPr userDrawn="1"/>
        </p:nvGrpSpPr>
        <p:grpSpPr>
          <a:xfrm>
            <a:off x="8387761" y="226118"/>
            <a:ext cx="575232" cy="767111"/>
            <a:chOff x="7418859" y="2569953"/>
            <a:chExt cx="934639" cy="934639"/>
          </a:xfrm>
        </p:grpSpPr>
        <p:sp>
          <p:nvSpPr>
            <p:cNvPr id="5" name="涙形 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涙形 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 name="スライド番号プレースホルダー 5"/>
          <p:cNvSpPr>
            <a:spLocks noGrp="1"/>
          </p:cNvSpPr>
          <p:nvPr>
            <p:ph type="sldNum" sz="quarter" idx="4"/>
          </p:nvPr>
        </p:nvSpPr>
        <p:spPr>
          <a:xfrm>
            <a:off x="8492351" y="430106"/>
            <a:ext cx="379721" cy="365125"/>
          </a:xfrm>
          <a:prstGeom prst="rect">
            <a:avLst/>
          </a:prstGeom>
        </p:spPr>
        <p:txBody>
          <a:bodyPr vert="horz" lIns="91398" tIns="45698" rIns="91398" bIns="45698"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 name="テキスト プレースホルダー 21"/>
          <p:cNvSpPr>
            <a:spLocks noGrp="1"/>
          </p:cNvSpPr>
          <p:nvPr>
            <p:ph type="body" sz="quarter" idx="12" hasCustomPrompt="1"/>
          </p:nvPr>
        </p:nvSpPr>
        <p:spPr>
          <a:xfrm>
            <a:off x="3448148" y="120158"/>
            <a:ext cx="4751899" cy="579233"/>
          </a:xfrm>
        </p:spPr>
        <p:txBody>
          <a:bodyPr anchor="t">
            <a:noAutofit/>
          </a:bodyPr>
          <a:lstStyle>
            <a:lvl1pPr marL="0" marR="0" indent="0" algn="l" defTabSz="913992"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TEXT HERE</a:t>
            </a:r>
          </a:p>
        </p:txBody>
      </p:sp>
      <p:sp>
        <p:nvSpPr>
          <p:cNvPr id="11" name="正方形/長方形 10"/>
          <p:cNvSpPr/>
          <p:nvPr userDrawn="1"/>
        </p:nvSpPr>
        <p:spPr>
          <a:xfrm>
            <a:off x="3511439" y="1386128"/>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12" name="二等辺三角形 10"/>
          <p:cNvSpPr/>
          <p:nvPr userDrawn="1"/>
        </p:nvSpPr>
        <p:spPr>
          <a:xfrm rot="5400000">
            <a:off x="3176228" y="-1439970"/>
            <a:ext cx="599927" cy="6994569"/>
          </a:xfrm>
          <a:custGeom>
            <a:avLst/>
            <a:gdLst/>
            <a:ahLst/>
            <a:cxnLst/>
            <a:rect l="l" t="t" r="r" b="b"/>
            <a:pathLst>
              <a:path w="899889" h="1399156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2474187"/>
                </a:lnTo>
                <a:lnTo>
                  <a:pt x="899889" y="2474187"/>
                </a:lnTo>
                <a:lnTo>
                  <a:pt x="899889" y="2475958"/>
                </a:lnTo>
                <a:lnTo>
                  <a:pt x="899889" y="5312501"/>
                </a:lnTo>
                <a:lnTo>
                  <a:pt x="899889" y="5314272"/>
                </a:lnTo>
                <a:lnTo>
                  <a:pt x="899889" y="11153253"/>
                </a:lnTo>
                <a:lnTo>
                  <a:pt x="899889" y="13991567"/>
                </a:lnTo>
                <a:lnTo>
                  <a:pt x="1" y="13991567"/>
                </a:lnTo>
                <a:lnTo>
                  <a:pt x="1" y="11153253"/>
                </a:lnTo>
                <a:lnTo>
                  <a:pt x="1"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grpSp>
        <p:nvGrpSpPr>
          <p:cNvPr id="13" name="グループ化 12"/>
          <p:cNvGrpSpPr/>
          <p:nvPr userDrawn="1"/>
        </p:nvGrpSpPr>
        <p:grpSpPr>
          <a:xfrm>
            <a:off x="0" y="1830828"/>
            <a:ext cx="6867928" cy="442384"/>
            <a:chOff x="-6069980" y="3126253"/>
            <a:chExt cx="13738241" cy="663576"/>
          </a:xfrm>
        </p:grpSpPr>
        <p:cxnSp>
          <p:nvCxnSpPr>
            <p:cNvPr id="14" name="直線コネクタ 13"/>
            <p:cNvCxnSpPr/>
            <p:nvPr/>
          </p:nvCxnSpPr>
          <p:spPr>
            <a:xfrm>
              <a:off x="-6069980" y="3126253"/>
              <a:ext cx="1339153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6069980" y="3789828"/>
              <a:ext cx="1339153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19" name="テキスト プレースホルダー 5"/>
          <p:cNvSpPr>
            <a:spLocks noGrp="1"/>
          </p:cNvSpPr>
          <p:nvPr>
            <p:ph type="body" sz="quarter" idx="15" hasCustomPrompt="1"/>
          </p:nvPr>
        </p:nvSpPr>
        <p:spPr>
          <a:xfrm>
            <a:off x="3431730" y="1830833"/>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0" name="テキスト プレースホルダー 5"/>
          <p:cNvSpPr>
            <a:spLocks noGrp="1"/>
          </p:cNvSpPr>
          <p:nvPr>
            <p:ph type="body" sz="quarter" idx="16" hasCustomPrompt="1"/>
          </p:nvPr>
        </p:nvSpPr>
        <p:spPr>
          <a:xfrm>
            <a:off x="3452828" y="2390072"/>
            <a:ext cx="5004079" cy="69157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1" name="二等辺三角形 10"/>
          <p:cNvSpPr/>
          <p:nvPr userDrawn="1"/>
        </p:nvSpPr>
        <p:spPr>
          <a:xfrm rot="5400000">
            <a:off x="3186134" y="20270"/>
            <a:ext cx="599927" cy="7014519"/>
          </a:xfrm>
          <a:custGeom>
            <a:avLst/>
            <a:gdLst/>
            <a:ahLst/>
            <a:cxnLst/>
            <a:rect l="l" t="t" r="r" b="b"/>
            <a:pathLst>
              <a:path w="899890" h="14031472">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797556"/>
                </a:lnTo>
                <a:lnTo>
                  <a:pt x="899890" y="6797556"/>
                </a:lnTo>
                <a:lnTo>
                  <a:pt x="899890" y="6798668"/>
                </a:lnTo>
                <a:lnTo>
                  <a:pt x="899890" y="8580264"/>
                </a:lnTo>
                <a:lnTo>
                  <a:pt x="899890" y="8581376"/>
                </a:lnTo>
                <a:lnTo>
                  <a:pt x="899890" y="12248764"/>
                </a:lnTo>
                <a:lnTo>
                  <a:pt x="899890" y="14031472"/>
                </a:lnTo>
                <a:lnTo>
                  <a:pt x="2" y="14031472"/>
                </a:lnTo>
                <a:lnTo>
                  <a:pt x="2" y="12248764"/>
                </a:lnTo>
                <a:lnTo>
                  <a:pt x="2" y="8581376"/>
                </a:lnTo>
                <a:lnTo>
                  <a:pt x="2" y="8580264"/>
                </a:lnTo>
                <a:lnTo>
                  <a:pt x="2" y="6981537"/>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grpSp>
        <p:nvGrpSpPr>
          <p:cNvPr id="22" name="グループ化 21"/>
          <p:cNvGrpSpPr/>
          <p:nvPr userDrawn="1"/>
        </p:nvGrpSpPr>
        <p:grpSpPr>
          <a:xfrm>
            <a:off x="5" y="3301043"/>
            <a:ext cx="6887803" cy="442384"/>
            <a:chOff x="-6109735" y="3126253"/>
            <a:chExt cx="13777996" cy="663576"/>
          </a:xfrm>
        </p:grpSpPr>
        <p:cxnSp>
          <p:nvCxnSpPr>
            <p:cNvPr id="23" name="直線コネクタ 22"/>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6109735" y="3789828"/>
              <a:ext cx="13431286"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5" name="直線コネクタ 24"/>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8" name="テキスト プレースホルダー 5"/>
          <p:cNvSpPr>
            <a:spLocks noGrp="1"/>
          </p:cNvSpPr>
          <p:nvPr>
            <p:ph type="body" sz="quarter" idx="17" hasCustomPrompt="1"/>
          </p:nvPr>
        </p:nvSpPr>
        <p:spPr>
          <a:xfrm>
            <a:off x="3451604" y="3301049"/>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テキスト プレースホルダー 5"/>
          <p:cNvSpPr>
            <a:spLocks noGrp="1"/>
          </p:cNvSpPr>
          <p:nvPr>
            <p:ph type="body" sz="quarter" idx="18" hasCustomPrompt="1"/>
          </p:nvPr>
        </p:nvSpPr>
        <p:spPr>
          <a:xfrm>
            <a:off x="3451604" y="3860288"/>
            <a:ext cx="5004079" cy="69157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0" name="二等辺三角形 10"/>
          <p:cNvSpPr/>
          <p:nvPr userDrawn="1"/>
        </p:nvSpPr>
        <p:spPr>
          <a:xfrm rot="5400000">
            <a:off x="3186161" y="1483996"/>
            <a:ext cx="599927" cy="7014443"/>
          </a:xfrm>
          <a:custGeom>
            <a:avLst/>
            <a:gdLst/>
            <a:ahLst/>
            <a:cxnLst/>
            <a:rect l="l" t="t" r="r" b="b"/>
            <a:pathLst>
              <a:path w="899888" h="14031321">
                <a:moveTo>
                  <a:pt x="0" y="14031321"/>
                </a:moveTo>
                <a:lnTo>
                  <a:pt x="0" y="12022646"/>
                </a:lnTo>
                <a:lnTo>
                  <a:pt x="0" y="7890400"/>
                </a:lnTo>
                <a:lnTo>
                  <a:pt x="0" y="7889146"/>
                </a:lnTo>
                <a:lnTo>
                  <a:pt x="0" y="6981537"/>
                </a:lnTo>
                <a:lnTo>
                  <a:pt x="0" y="5881725"/>
                </a:lnTo>
                <a:lnTo>
                  <a:pt x="0" y="5880472"/>
                </a:ln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880472"/>
                </a:lnTo>
                <a:lnTo>
                  <a:pt x="899888" y="5881725"/>
                </a:lnTo>
                <a:lnTo>
                  <a:pt x="899888" y="6981537"/>
                </a:lnTo>
                <a:lnTo>
                  <a:pt x="899888" y="7889146"/>
                </a:lnTo>
                <a:lnTo>
                  <a:pt x="899888" y="7890400"/>
                </a:lnTo>
                <a:lnTo>
                  <a:pt x="899888" y="12022646"/>
                </a:lnTo>
                <a:lnTo>
                  <a:pt x="899888" y="14031321"/>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grpSp>
        <p:nvGrpSpPr>
          <p:cNvPr id="31" name="グループ化 30"/>
          <p:cNvGrpSpPr/>
          <p:nvPr userDrawn="1"/>
        </p:nvGrpSpPr>
        <p:grpSpPr>
          <a:xfrm>
            <a:off x="5" y="4764723"/>
            <a:ext cx="6887803" cy="442384"/>
            <a:chOff x="-6109735" y="3126253"/>
            <a:chExt cx="13777996" cy="663576"/>
          </a:xfrm>
        </p:grpSpPr>
        <p:cxnSp>
          <p:nvCxnSpPr>
            <p:cNvPr id="32" name="直線コネクタ 31"/>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6109735" y="3789829"/>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7" name="テキスト プレースホルダー 5"/>
          <p:cNvSpPr>
            <a:spLocks noGrp="1"/>
          </p:cNvSpPr>
          <p:nvPr>
            <p:ph type="body" sz="quarter" idx="19" hasCustomPrompt="1"/>
          </p:nvPr>
        </p:nvSpPr>
        <p:spPr>
          <a:xfrm>
            <a:off x="3451604" y="4764731"/>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8" name="テキスト プレースホルダー 5"/>
          <p:cNvSpPr>
            <a:spLocks noGrp="1"/>
          </p:cNvSpPr>
          <p:nvPr>
            <p:ph type="body" sz="quarter" idx="20" hasCustomPrompt="1"/>
          </p:nvPr>
        </p:nvSpPr>
        <p:spPr>
          <a:xfrm>
            <a:off x="3451604" y="5323967"/>
            <a:ext cx="5004079" cy="69157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9" name="図プレースホルダー 8"/>
          <p:cNvSpPr>
            <a:spLocks noGrp="1"/>
          </p:cNvSpPr>
          <p:nvPr>
            <p:ph type="pic" sz="quarter" idx="11" hasCustomPrompt="1"/>
          </p:nvPr>
        </p:nvSpPr>
        <p:spPr>
          <a:xfrm>
            <a:off x="393838" y="0"/>
            <a:ext cx="3066225" cy="6858000"/>
          </a:xfrm>
          <a:effectLst>
            <a:outerShdw blurRad="50800" dist="88900" dir="2700000" algn="t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Tree>
    <p:extLst>
      <p:ext uri="{BB962C8B-B14F-4D97-AF65-F5344CB8AC3E}">
        <p14:creationId xmlns:p14="http://schemas.microsoft.com/office/powerpoint/2010/main" val="2486347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4" presetClass="entr" presetSubtype="1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randombar(horizontal)">
                                      <p:cBhvr>
                                        <p:cTn id="16" dur="500"/>
                                        <p:tgtEl>
                                          <p:spTgt spid="9"/>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10">
                                            <p:txEl>
                                              <p:pRg st="0" end="0"/>
                                            </p:txEl>
                                          </p:spTgt>
                                        </p:tgtEl>
                                        <p:attrNameLst>
                                          <p:attrName>style.visibility</p:attrName>
                                        </p:attrNameLst>
                                      </p:cBhvr>
                                      <p:to>
                                        <p:strVal val="visible"/>
                                      </p:to>
                                    </p:set>
                                    <p:animEffect transition="in" filter="wipe(left)">
                                      <p:cBhvr>
                                        <p:cTn id="20" dur="500"/>
                                        <p:tgtEl>
                                          <p:spTgt spid="10">
                                            <p:txEl>
                                              <p:pRg st="0" end="0"/>
                                            </p:txEl>
                                          </p:spTgt>
                                        </p:tgtEl>
                                      </p:cBhvr>
                                    </p:animEffect>
                                  </p:childTnLst>
                                </p:cTn>
                              </p:par>
                            </p:childTnLst>
                          </p:cTn>
                        </p:par>
                        <p:par>
                          <p:cTn id="21" fill="hold">
                            <p:stCondLst>
                              <p:cond delay="1500"/>
                            </p:stCondLst>
                            <p:childTnLst>
                              <p:par>
                                <p:cTn id="22" presetID="2" presetClass="entr" presetSubtype="8" decel="100000" fill="hold" grpId="0" nodeType="afterEffect">
                                  <p:stCondLst>
                                    <p:cond delay="0"/>
                                  </p:stCondLst>
                                  <p:iterate type="wd">
                                    <p:tmPct val="10000"/>
                                  </p:iterate>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0-#ppt_w/2"/>
                                          </p:val>
                                        </p:tav>
                                        <p:tav tm="100000">
                                          <p:val>
                                            <p:strVal val="#ppt_x"/>
                                          </p:val>
                                        </p:tav>
                                      </p:tavLst>
                                    </p:anim>
                                    <p:anim calcmode="lin" valueType="num">
                                      <p:cBhvr additive="base">
                                        <p:cTn id="25" dur="500" fill="hold"/>
                                        <p:tgtEl>
                                          <p:spTgt spid="2"/>
                                        </p:tgtEl>
                                        <p:attrNameLst>
                                          <p:attrName>ppt_y</p:attrName>
                                        </p:attrNameLst>
                                      </p:cBhvr>
                                      <p:tavLst>
                                        <p:tav tm="0">
                                          <p:val>
                                            <p:strVal val="#ppt_y"/>
                                          </p:val>
                                        </p:tav>
                                        <p:tav tm="100000">
                                          <p:val>
                                            <p:strVal val="#ppt_y"/>
                                          </p:val>
                                        </p:tav>
                                      </p:tavLst>
                                    </p:anim>
                                  </p:childTnLst>
                                </p:cTn>
                              </p:par>
                            </p:childTnLst>
                          </p:cTn>
                        </p:par>
                        <p:par>
                          <p:cTn id="26" fill="hold">
                            <p:stCondLst>
                              <p:cond delay="2150"/>
                            </p:stCondLst>
                            <p:childTnLst>
                              <p:par>
                                <p:cTn id="27" presetID="2" presetClass="entr" presetSubtype="4" decel="100000"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500" fill="hold"/>
                                        <p:tgtEl>
                                          <p:spTgt spid="11"/>
                                        </p:tgtEl>
                                        <p:attrNameLst>
                                          <p:attrName>ppt_x</p:attrName>
                                        </p:attrNameLst>
                                      </p:cBhvr>
                                      <p:tavLst>
                                        <p:tav tm="0">
                                          <p:val>
                                            <p:strVal val="#ppt_x"/>
                                          </p:val>
                                        </p:tav>
                                        <p:tav tm="100000">
                                          <p:val>
                                            <p:strVal val="#ppt_x"/>
                                          </p:val>
                                        </p:tav>
                                      </p:tavLst>
                                    </p:anim>
                                    <p:anim calcmode="lin" valueType="num">
                                      <p:cBhvr additive="base">
                                        <p:cTn id="30" dur="500" fill="hold"/>
                                        <p:tgtEl>
                                          <p:spTgt spid="11"/>
                                        </p:tgtEl>
                                        <p:attrNameLst>
                                          <p:attrName>ppt_y</p:attrName>
                                        </p:attrNameLst>
                                      </p:cBhvr>
                                      <p:tavLst>
                                        <p:tav tm="0">
                                          <p:val>
                                            <p:strVal val="1+#ppt_h/2"/>
                                          </p:val>
                                        </p:tav>
                                        <p:tav tm="100000">
                                          <p:val>
                                            <p:strVal val="#ppt_y"/>
                                          </p:val>
                                        </p:tav>
                                      </p:tavLst>
                                    </p:anim>
                                  </p:childTnLst>
                                </p:cTn>
                              </p:par>
                            </p:childTnLst>
                          </p:cTn>
                        </p:par>
                        <p:par>
                          <p:cTn id="31" fill="hold">
                            <p:stCondLst>
                              <p:cond delay="2650"/>
                            </p:stCondLst>
                            <p:childTnLst>
                              <p:par>
                                <p:cTn id="32" presetID="22" presetClass="entr" presetSubtype="8"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left)">
                                      <p:cBhvr>
                                        <p:cTn id="34" dur="500"/>
                                        <p:tgtEl>
                                          <p:spTgt spid="12"/>
                                        </p:tgtEl>
                                      </p:cBhvr>
                                    </p:animEffect>
                                  </p:childTnLst>
                                </p:cTn>
                              </p:par>
                              <p:par>
                                <p:cTn id="35" presetID="22" presetClass="entr" presetSubtype="8" fill="hold" nodeType="withEffect">
                                  <p:stCondLst>
                                    <p:cond delay="25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500"/>
                                        <p:tgtEl>
                                          <p:spTgt spid="13"/>
                                        </p:tgtEl>
                                      </p:cBhvr>
                                    </p:animEffect>
                                  </p:childTnLst>
                                </p:cTn>
                              </p:par>
                              <p:par>
                                <p:cTn id="38" presetID="2" presetClass="entr" presetSubtype="2" decel="100000" fill="hold" grpId="0" nodeType="withEffect">
                                  <p:stCondLst>
                                    <p:cond delay="250"/>
                                  </p:stCondLst>
                                  <p:childTnLst>
                                    <p:set>
                                      <p:cBhvr>
                                        <p:cTn id="39" dur="1" fill="hold">
                                          <p:stCondLst>
                                            <p:cond delay="0"/>
                                          </p:stCondLst>
                                        </p:cTn>
                                        <p:tgtEl>
                                          <p:spTgt spid="19">
                                            <p:txEl>
                                              <p:pRg st="0" end="0"/>
                                            </p:txEl>
                                          </p:spTgt>
                                        </p:tgtEl>
                                        <p:attrNameLst>
                                          <p:attrName>style.visibility</p:attrName>
                                        </p:attrNameLst>
                                      </p:cBhvr>
                                      <p:to>
                                        <p:strVal val="visible"/>
                                      </p:to>
                                    </p:set>
                                    <p:anim calcmode="lin" valueType="num">
                                      <p:cBhvr additive="base">
                                        <p:cTn id="40" dur="1000" fill="hold"/>
                                        <p:tgtEl>
                                          <p:spTgt spid="19">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19">
                                            <p:txEl>
                                              <p:pRg st="0" end="0"/>
                                            </p:txEl>
                                          </p:spTgt>
                                        </p:tgtEl>
                                        <p:attrNameLst>
                                          <p:attrName>ppt_y</p:attrName>
                                        </p:attrNameLst>
                                      </p:cBhvr>
                                      <p:tavLst>
                                        <p:tav tm="0">
                                          <p:val>
                                            <p:strVal val="#ppt_y"/>
                                          </p:val>
                                        </p:tav>
                                        <p:tav tm="100000">
                                          <p:val>
                                            <p:strVal val="#ppt_y"/>
                                          </p:val>
                                        </p:tav>
                                      </p:tavLst>
                                    </p:anim>
                                  </p:childTnLst>
                                </p:cTn>
                              </p:par>
                              <p:par>
                                <p:cTn id="42" presetID="10" presetClass="entr" presetSubtype="0" fill="hold" grpId="1" nodeType="withEffect">
                                  <p:stCondLst>
                                    <p:cond delay="750"/>
                                  </p:stCondLst>
                                  <p:childTnLst>
                                    <p:set>
                                      <p:cBhvr>
                                        <p:cTn id="43" dur="1" fill="hold">
                                          <p:stCondLst>
                                            <p:cond delay="0"/>
                                          </p:stCondLst>
                                        </p:cTn>
                                        <p:tgtEl>
                                          <p:spTgt spid="19">
                                            <p:txEl>
                                              <p:pRg st="0" end="0"/>
                                            </p:txEl>
                                          </p:spTgt>
                                        </p:tgtEl>
                                        <p:attrNameLst>
                                          <p:attrName>style.visibility</p:attrName>
                                        </p:attrNameLst>
                                      </p:cBhvr>
                                      <p:to>
                                        <p:strVal val="visible"/>
                                      </p:to>
                                    </p:set>
                                    <p:animEffect transition="in" filter="fade">
                                      <p:cBhvr>
                                        <p:cTn id="44" dur="500"/>
                                        <p:tgtEl>
                                          <p:spTgt spid="19">
                                            <p:txEl>
                                              <p:pRg st="0" end="0"/>
                                            </p:txEl>
                                          </p:spTgt>
                                        </p:tgtEl>
                                      </p:cBhvr>
                                    </p:animEffect>
                                  </p:childTnLst>
                                </p:cTn>
                              </p:par>
                              <p:par>
                                <p:cTn id="45" presetID="1" presetClass="exit" presetSubtype="0" fill="hold" grpId="2" nodeType="withEffect">
                                  <p:stCondLst>
                                    <p:cond delay="250"/>
                                  </p:stCondLst>
                                  <p:childTnLst>
                                    <p:set>
                                      <p:cBhvr>
                                        <p:cTn id="46" dur="1" fill="hold">
                                          <p:stCondLst>
                                            <p:cond delay="0"/>
                                          </p:stCondLst>
                                        </p:cTn>
                                        <p:tgtEl>
                                          <p:spTgt spid="19">
                                            <p:txEl>
                                              <p:pRg st="0" end="0"/>
                                            </p:txEl>
                                          </p:spTgt>
                                        </p:tgtEl>
                                        <p:attrNameLst>
                                          <p:attrName>style.visibility</p:attrName>
                                        </p:attrNameLst>
                                      </p:cBhvr>
                                      <p:to>
                                        <p:strVal val="hidden"/>
                                      </p:to>
                                    </p:set>
                                  </p:childTnLst>
                                </p:cTn>
                              </p:par>
                            </p:childTnLst>
                          </p:cTn>
                        </p:par>
                        <p:par>
                          <p:cTn id="47" fill="hold">
                            <p:stCondLst>
                              <p:cond delay="3900"/>
                            </p:stCondLst>
                            <p:childTnLst>
                              <p:par>
                                <p:cTn id="48" presetID="10" presetClass="entr" presetSubtype="0" fill="hold" grpId="0" nodeType="after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par>
                          <p:cTn id="51" fill="hold">
                            <p:stCondLst>
                              <p:cond delay="4400"/>
                            </p:stCondLst>
                            <p:childTnLst>
                              <p:par>
                                <p:cTn id="52" presetID="22" presetClass="entr" presetSubtype="8" fill="hold" grpId="0" nodeType="after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wipe(left)">
                                      <p:cBhvr>
                                        <p:cTn id="54" dur="500"/>
                                        <p:tgtEl>
                                          <p:spTgt spid="21"/>
                                        </p:tgtEl>
                                      </p:cBhvr>
                                    </p:animEffect>
                                  </p:childTnLst>
                                </p:cTn>
                              </p:par>
                              <p:par>
                                <p:cTn id="55" presetID="22" presetClass="entr" presetSubtype="8" fill="hold" nodeType="withEffect">
                                  <p:stCondLst>
                                    <p:cond delay="250"/>
                                  </p:stCondLst>
                                  <p:childTnLst>
                                    <p:set>
                                      <p:cBhvr>
                                        <p:cTn id="56" dur="1" fill="hold">
                                          <p:stCondLst>
                                            <p:cond delay="0"/>
                                          </p:stCondLst>
                                        </p:cTn>
                                        <p:tgtEl>
                                          <p:spTgt spid="22"/>
                                        </p:tgtEl>
                                        <p:attrNameLst>
                                          <p:attrName>style.visibility</p:attrName>
                                        </p:attrNameLst>
                                      </p:cBhvr>
                                      <p:to>
                                        <p:strVal val="visible"/>
                                      </p:to>
                                    </p:set>
                                    <p:animEffect transition="in" filter="wipe(left)">
                                      <p:cBhvr>
                                        <p:cTn id="57" dur="500"/>
                                        <p:tgtEl>
                                          <p:spTgt spid="22"/>
                                        </p:tgtEl>
                                      </p:cBhvr>
                                    </p:animEffect>
                                  </p:childTnLst>
                                </p:cTn>
                              </p:par>
                              <p:par>
                                <p:cTn id="58" presetID="2" presetClass="entr" presetSubtype="2" decel="100000" fill="hold" grpId="0" nodeType="withEffect">
                                  <p:stCondLst>
                                    <p:cond delay="250"/>
                                  </p:stCondLst>
                                  <p:childTnLst>
                                    <p:set>
                                      <p:cBhvr>
                                        <p:cTn id="59" dur="1" fill="hold">
                                          <p:stCondLst>
                                            <p:cond delay="0"/>
                                          </p:stCondLst>
                                        </p:cTn>
                                        <p:tgtEl>
                                          <p:spTgt spid="28">
                                            <p:txEl>
                                              <p:pRg st="0" end="0"/>
                                            </p:txEl>
                                          </p:spTgt>
                                        </p:tgtEl>
                                        <p:attrNameLst>
                                          <p:attrName>style.visibility</p:attrName>
                                        </p:attrNameLst>
                                      </p:cBhvr>
                                      <p:to>
                                        <p:strVal val="visible"/>
                                      </p:to>
                                    </p:set>
                                    <p:anim calcmode="lin" valueType="num">
                                      <p:cBhvr additive="base">
                                        <p:cTn id="60" dur="1000" fill="hold"/>
                                        <p:tgtEl>
                                          <p:spTgt spid="28">
                                            <p:txEl>
                                              <p:pRg st="0" end="0"/>
                                            </p:txEl>
                                          </p:spTgt>
                                        </p:tgtEl>
                                        <p:attrNameLst>
                                          <p:attrName>ppt_x</p:attrName>
                                        </p:attrNameLst>
                                      </p:cBhvr>
                                      <p:tavLst>
                                        <p:tav tm="0">
                                          <p:val>
                                            <p:strVal val="1+#ppt_w/2"/>
                                          </p:val>
                                        </p:tav>
                                        <p:tav tm="100000">
                                          <p:val>
                                            <p:strVal val="#ppt_x"/>
                                          </p:val>
                                        </p:tav>
                                      </p:tavLst>
                                    </p:anim>
                                    <p:anim calcmode="lin" valueType="num">
                                      <p:cBhvr additive="base">
                                        <p:cTn id="61" dur="1000" fill="hold"/>
                                        <p:tgtEl>
                                          <p:spTgt spid="28">
                                            <p:txEl>
                                              <p:pRg st="0" end="0"/>
                                            </p:txEl>
                                          </p:spTgt>
                                        </p:tgtEl>
                                        <p:attrNameLst>
                                          <p:attrName>ppt_y</p:attrName>
                                        </p:attrNameLst>
                                      </p:cBhvr>
                                      <p:tavLst>
                                        <p:tav tm="0">
                                          <p:val>
                                            <p:strVal val="#ppt_y"/>
                                          </p:val>
                                        </p:tav>
                                        <p:tav tm="100000">
                                          <p:val>
                                            <p:strVal val="#ppt_y"/>
                                          </p:val>
                                        </p:tav>
                                      </p:tavLst>
                                    </p:anim>
                                  </p:childTnLst>
                                </p:cTn>
                              </p:par>
                              <p:par>
                                <p:cTn id="62" presetID="10" presetClass="entr" presetSubtype="0" fill="hold" grpId="1" nodeType="withEffect">
                                  <p:stCondLst>
                                    <p:cond delay="750"/>
                                  </p:stCondLst>
                                  <p:childTnLst>
                                    <p:set>
                                      <p:cBhvr>
                                        <p:cTn id="63" dur="1" fill="hold">
                                          <p:stCondLst>
                                            <p:cond delay="0"/>
                                          </p:stCondLst>
                                        </p:cTn>
                                        <p:tgtEl>
                                          <p:spTgt spid="28">
                                            <p:txEl>
                                              <p:pRg st="0" end="0"/>
                                            </p:txEl>
                                          </p:spTgt>
                                        </p:tgtEl>
                                        <p:attrNameLst>
                                          <p:attrName>style.visibility</p:attrName>
                                        </p:attrNameLst>
                                      </p:cBhvr>
                                      <p:to>
                                        <p:strVal val="visible"/>
                                      </p:to>
                                    </p:set>
                                    <p:animEffect transition="in" filter="fade">
                                      <p:cBhvr>
                                        <p:cTn id="64" dur="500"/>
                                        <p:tgtEl>
                                          <p:spTgt spid="28">
                                            <p:txEl>
                                              <p:pRg st="0" end="0"/>
                                            </p:txEl>
                                          </p:spTgt>
                                        </p:tgtEl>
                                      </p:cBhvr>
                                    </p:animEffect>
                                  </p:childTnLst>
                                </p:cTn>
                              </p:par>
                              <p:par>
                                <p:cTn id="65" presetID="1" presetClass="exit" presetSubtype="0" fill="hold" grpId="2" nodeType="withEffect">
                                  <p:stCondLst>
                                    <p:cond delay="250"/>
                                  </p:stCondLst>
                                  <p:childTnLst>
                                    <p:set>
                                      <p:cBhvr>
                                        <p:cTn id="66" dur="1" fill="hold">
                                          <p:stCondLst>
                                            <p:cond delay="0"/>
                                          </p:stCondLst>
                                        </p:cTn>
                                        <p:tgtEl>
                                          <p:spTgt spid="28">
                                            <p:txEl>
                                              <p:pRg st="0" end="0"/>
                                            </p:txEl>
                                          </p:spTgt>
                                        </p:tgtEl>
                                        <p:attrNameLst>
                                          <p:attrName>style.visibility</p:attrName>
                                        </p:attrNameLst>
                                      </p:cBhvr>
                                      <p:to>
                                        <p:strVal val="hidden"/>
                                      </p:to>
                                    </p:set>
                                  </p:childTnLst>
                                </p:cTn>
                              </p:par>
                            </p:childTnLst>
                          </p:cTn>
                        </p:par>
                        <p:par>
                          <p:cTn id="67" fill="hold">
                            <p:stCondLst>
                              <p:cond delay="5650"/>
                            </p:stCondLst>
                            <p:childTnLst>
                              <p:par>
                                <p:cTn id="68" presetID="10" presetClass="entr" presetSubtype="0" fill="hold" grpId="0" nodeType="after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childTnLst>
                          </p:cTn>
                        </p:par>
                        <p:par>
                          <p:cTn id="71" fill="hold">
                            <p:stCondLst>
                              <p:cond delay="6150"/>
                            </p:stCondLst>
                            <p:childTnLst>
                              <p:par>
                                <p:cTn id="72" presetID="22" presetClass="entr" presetSubtype="8" fill="hold" grpId="0"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wipe(left)">
                                      <p:cBhvr>
                                        <p:cTn id="74" dur="500"/>
                                        <p:tgtEl>
                                          <p:spTgt spid="30"/>
                                        </p:tgtEl>
                                      </p:cBhvr>
                                    </p:animEffect>
                                  </p:childTnLst>
                                </p:cTn>
                              </p:par>
                              <p:par>
                                <p:cTn id="75" presetID="22" presetClass="entr" presetSubtype="8" fill="hold" nodeType="withEffect">
                                  <p:stCondLst>
                                    <p:cond delay="250"/>
                                  </p:stCondLst>
                                  <p:childTnLst>
                                    <p:set>
                                      <p:cBhvr>
                                        <p:cTn id="76" dur="1" fill="hold">
                                          <p:stCondLst>
                                            <p:cond delay="0"/>
                                          </p:stCondLst>
                                        </p:cTn>
                                        <p:tgtEl>
                                          <p:spTgt spid="31"/>
                                        </p:tgtEl>
                                        <p:attrNameLst>
                                          <p:attrName>style.visibility</p:attrName>
                                        </p:attrNameLst>
                                      </p:cBhvr>
                                      <p:to>
                                        <p:strVal val="visible"/>
                                      </p:to>
                                    </p:set>
                                    <p:animEffect transition="in" filter="wipe(left)">
                                      <p:cBhvr>
                                        <p:cTn id="77" dur="500"/>
                                        <p:tgtEl>
                                          <p:spTgt spid="31"/>
                                        </p:tgtEl>
                                      </p:cBhvr>
                                    </p:animEffect>
                                  </p:childTnLst>
                                </p:cTn>
                              </p:par>
                              <p:par>
                                <p:cTn id="78" presetID="2" presetClass="entr" presetSubtype="2" decel="100000" fill="hold" grpId="0" nodeType="withEffect">
                                  <p:stCondLst>
                                    <p:cond delay="250"/>
                                  </p:stCondLst>
                                  <p:childTnLst>
                                    <p:set>
                                      <p:cBhvr>
                                        <p:cTn id="79" dur="1" fill="hold">
                                          <p:stCondLst>
                                            <p:cond delay="0"/>
                                          </p:stCondLst>
                                        </p:cTn>
                                        <p:tgtEl>
                                          <p:spTgt spid="37">
                                            <p:txEl>
                                              <p:pRg st="0" end="0"/>
                                            </p:txEl>
                                          </p:spTgt>
                                        </p:tgtEl>
                                        <p:attrNameLst>
                                          <p:attrName>style.visibility</p:attrName>
                                        </p:attrNameLst>
                                      </p:cBhvr>
                                      <p:to>
                                        <p:strVal val="visible"/>
                                      </p:to>
                                    </p:set>
                                    <p:anim calcmode="lin" valueType="num">
                                      <p:cBhvr additive="base">
                                        <p:cTn id="80" dur="10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81" dur="1000" fill="hold"/>
                                        <p:tgtEl>
                                          <p:spTgt spid="37">
                                            <p:txEl>
                                              <p:pRg st="0" end="0"/>
                                            </p:txEl>
                                          </p:spTgt>
                                        </p:tgtEl>
                                        <p:attrNameLst>
                                          <p:attrName>ppt_y</p:attrName>
                                        </p:attrNameLst>
                                      </p:cBhvr>
                                      <p:tavLst>
                                        <p:tav tm="0">
                                          <p:val>
                                            <p:strVal val="#ppt_y"/>
                                          </p:val>
                                        </p:tav>
                                        <p:tav tm="100000">
                                          <p:val>
                                            <p:strVal val="#ppt_y"/>
                                          </p:val>
                                        </p:tav>
                                      </p:tavLst>
                                    </p:anim>
                                  </p:childTnLst>
                                </p:cTn>
                              </p:par>
                              <p:par>
                                <p:cTn id="82" presetID="10" presetClass="entr" presetSubtype="0" fill="hold" grpId="1" nodeType="withEffect">
                                  <p:stCondLst>
                                    <p:cond delay="750"/>
                                  </p:stCondLst>
                                  <p:childTnLst>
                                    <p:set>
                                      <p:cBhvr>
                                        <p:cTn id="83" dur="1" fill="hold">
                                          <p:stCondLst>
                                            <p:cond delay="0"/>
                                          </p:stCondLst>
                                        </p:cTn>
                                        <p:tgtEl>
                                          <p:spTgt spid="37">
                                            <p:txEl>
                                              <p:pRg st="0" end="0"/>
                                            </p:txEl>
                                          </p:spTgt>
                                        </p:tgtEl>
                                        <p:attrNameLst>
                                          <p:attrName>style.visibility</p:attrName>
                                        </p:attrNameLst>
                                      </p:cBhvr>
                                      <p:to>
                                        <p:strVal val="visible"/>
                                      </p:to>
                                    </p:set>
                                    <p:animEffect transition="in" filter="fade">
                                      <p:cBhvr>
                                        <p:cTn id="84" dur="500"/>
                                        <p:tgtEl>
                                          <p:spTgt spid="37">
                                            <p:txEl>
                                              <p:pRg st="0" end="0"/>
                                            </p:txEl>
                                          </p:spTgt>
                                        </p:tgtEl>
                                      </p:cBhvr>
                                    </p:animEffect>
                                  </p:childTnLst>
                                </p:cTn>
                              </p:par>
                              <p:par>
                                <p:cTn id="85" presetID="1" presetClass="exit" presetSubtype="0" fill="hold" grpId="2" nodeType="withEffect">
                                  <p:stCondLst>
                                    <p:cond delay="250"/>
                                  </p:stCondLst>
                                  <p:childTnLst>
                                    <p:set>
                                      <p:cBhvr>
                                        <p:cTn id="86" dur="1" fill="hold">
                                          <p:stCondLst>
                                            <p:cond delay="0"/>
                                          </p:stCondLst>
                                        </p:cTn>
                                        <p:tgtEl>
                                          <p:spTgt spid="37">
                                            <p:txEl>
                                              <p:pRg st="0" end="0"/>
                                            </p:txEl>
                                          </p:spTgt>
                                        </p:tgtEl>
                                        <p:attrNameLst>
                                          <p:attrName>style.visibility</p:attrName>
                                        </p:attrNameLst>
                                      </p:cBhvr>
                                      <p:to>
                                        <p:strVal val="hidden"/>
                                      </p:to>
                                    </p:set>
                                  </p:childTnLst>
                                </p:cTn>
                              </p:par>
                            </p:childTnLst>
                          </p:cTn>
                        </p:par>
                        <p:par>
                          <p:cTn id="87" fill="hold">
                            <p:stCondLst>
                              <p:cond delay="7400"/>
                            </p:stCondLst>
                            <p:childTnLst>
                              <p:par>
                                <p:cTn id="88" presetID="10" presetClass="entr" presetSubtype="0" fill="hold" grpId="0" nodeType="afterEffect">
                                  <p:stCondLst>
                                    <p:cond delay="0"/>
                                  </p:stCondLst>
                                  <p:childTnLst>
                                    <p:set>
                                      <p:cBhvr>
                                        <p:cTn id="89" dur="1" fill="hold">
                                          <p:stCondLst>
                                            <p:cond delay="0"/>
                                          </p:stCondLst>
                                        </p:cTn>
                                        <p:tgtEl>
                                          <p:spTgt spid="38"/>
                                        </p:tgtEl>
                                        <p:attrNameLst>
                                          <p:attrName>style.visibility</p:attrName>
                                        </p:attrNameLst>
                                      </p:cBhvr>
                                      <p:to>
                                        <p:strVal val="visible"/>
                                      </p:to>
                                    </p:set>
                                    <p:animEffect transition="in" filter="fade">
                                      <p:cBhvr>
                                        <p:cTn id="9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10" grpId="0" build="p">
        <p:tmplLst>
          <p:tmpl lvl="1">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1" grpId="0" animBg="1"/>
      <p:bldP spid="12" grpId="0" animBg="1"/>
      <p:bldP spid="19" grpId="0" build="p">
        <p:tmplLst>
          <p:tmpl lvl="1">
            <p:tnLst>
              <p:par>
                <p:cTn presetID="2" presetClass="entr" presetSubtype="2"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1000" fill="hold"/>
                        <p:tgtEl>
                          <p:spTgt spid="19"/>
                        </p:tgtEl>
                        <p:attrNameLst>
                          <p:attrName>ppt_x</p:attrName>
                        </p:attrNameLst>
                      </p:cBhvr>
                      <p:tavLst>
                        <p:tav tm="0">
                          <p:val>
                            <p:strVal val="1+#ppt_w/2"/>
                          </p:val>
                        </p:tav>
                        <p:tav tm="100000">
                          <p:val>
                            <p:strVal val="#ppt_x"/>
                          </p:val>
                        </p:tav>
                      </p:tavLst>
                    </p:anim>
                    <p:anim calcmode="lin" valueType="num">
                      <p:cBhvr additive="base">
                        <p:cTn dur="1000" fill="hold"/>
                        <p:tgtEl>
                          <p:spTgt spid="19"/>
                        </p:tgtEl>
                        <p:attrNameLst>
                          <p:attrName>ppt_y</p:attrName>
                        </p:attrNameLst>
                      </p:cBhvr>
                      <p:tavLst>
                        <p:tav tm="0">
                          <p:val>
                            <p:strVal val="#ppt_y"/>
                          </p:val>
                        </p:tav>
                        <p:tav tm="100000">
                          <p:val>
                            <p:strVal val="#ppt_y"/>
                          </p:val>
                        </p:tav>
                      </p:tavLst>
                    </p:anim>
                  </p:childTnLst>
                </p:cTn>
              </p:par>
            </p:tnLst>
          </p:tmpl>
        </p:tmplLst>
      </p:bldP>
      <p:bldP spid="19" grpId="1" build="p">
        <p:tmplLst>
          <p:tmpl lvl="1">
            <p:tnLst>
              <p:par>
                <p:cTn presetID="10" presetClass="entr" presetSubtype="0" fill="hold" nodeType="withEffect">
                  <p:stCondLst>
                    <p:cond delay="7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19" grpId="2" build="p">
        <p:tmplLst>
          <p:tmpl lvl="1">
            <p:tnLst>
              <p:par>
                <p:cTn presetID="1" presetClass="exit" presetSubtype="0" fill="hold" nodeType="withEffect">
                  <p:stCondLst>
                    <p:cond delay="250"/>
                  </p:stCondLst>
                  <p:childTnLst>
                    <p:set>
                      <p:cBhvr>
                        <p:cTn dur="1" fill="hold">
                          <p:stCondLst>
                            <p:cond delay="0"/>
                          </p:stCondLst>
                        </p:cTn>
                        <p:tgtEl>
                          <p:spTgt spid="19"/>
                        </p:tgtEl>
                        <p:attrNameLst>
                          <p:attrName>style.visibility</p:attrName>
                        </p:attrNameLst>
                      </p:cBhvr>
                      <p:to>
                        <p:strVal val="hidden"/>
                      </p:to>
                    </p:set>
                  </p:childTnLst>
                </p:cTn>
              </p:par>
            </p:tnLst>
          </p:tmpl>
        </p:tmplLst>
      </p:bldP>
      <p:bldP spid="20" grpId="0">
        <p:tmplLst>
          <p:tmpl>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animBg="1"/>
      <p:bldP spid="28" grpId="0" build="p">
        <p:tmplLst>
          <p:tmpl lvl="1">
            <p:tnLst>
              <p:par>
                <p:cTn presetID="2" presetClass="entr" presetSubtype="2" decel="100000" fill="hold" nodeType="withEffect">
                  <p:stCondLst>
                    <p:cond delay="25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1000" fill="hold"/>
                        <p:tgtEl>
                          <p:spTgt spid="28"/>
                        </p:tgtEl>
                        <p:attrNameLst>
                          <p:attrName>ppt_x</p:attrName>
                        </p:attrNameLst>
                      </p:cBhvr>
                      <p:tavLst>
                        <p:tav tm="0">
                          <p:val>
                            <p:strVal val="1+#ppt_w/2"/>
                          </p:val>
                        </p:tav>
                        <p:tav tm="100000">
                          <p:val>
                            <p:strVal val="#ppt_x"/>
                          </p:val>
                        </p:tav>
                      </p:tavLst>
                    </p:anim>
                    <p:anim calcmode="lin" valueType="num">
                      <p:cBhvr additive="base">
                        <p:cTn dur="1000" fill="hold"/>
                        <p:tgtEl>
                          <p:spTgt spid="28"/>
                        </p:tgtEl>
                        <p:attrNameLst>
                          <p:attrName>ppt_y</p:attrName>
                        </p:attrNameLst>
                      </p:cBhvr>
                      <p:tavLst>
                        <p:tav tm="0">
                          <p:val>
                            <p:strVal val="#ppt_y"/>
                          </p:val>
                        </p:tav>
                        <p:tav tm="100000">
                          <p:val>
                            <p:strVal val="#ppt_y"/>
                          </p:val>
                        </p:tav>
                      </p:tavLst>
                    </p:anim>
                  </p:childTnLst>
                </p:cTn>
              </p:par>
            </p:tnLst>
          </p:tmpl>
        </p:tmplLst>
      </p:bldP>
      <p:bldP spid="28" grpId="1" build="p">
        <p:tmplLst>
          <p:tmpl lvl="1">
            <p:tnLst>
              <p:par>
                <p:cTn presetID="10" presetClass="entr" presetSubtype="0" fill="hold" nodeType="withEffect">
                  <p:stCondLst>
                    <p:cond delay="75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8" grpId="2" build="p">
        <p:tmplLst>
          <p:tmpl lvl="1">
            <p:tnLst>
              <p:par>
                <p:cTn presetID="1" presetClass="exit" presetSubtype="0" fill="hold" nodeType="withEffect">
                  <p:stCondLst>
                    <p:cond delay="250"/>
                  </p:stCondLst>
                  <p:childTnLst>
                    <p:set>
                      <p:cBhvr>
                        <p:cTn dur="1" fill="hold">
                          <p:stCondLst>
                            <p:cond delay="0"/>
                          </p:stCondLst>
                        </p:cTn>
                        <p:tgtEl>
                          <p:spTgt spid="28"/>
                        </p:tgtEl>
                        <p:attrNameLst>
                          <p:attrName>style.visibility</p:attrName>
                        </p:attrNameLst>
                      </p:cBhvr>
                      <p:to>
                        <p:strVal val="hidden"/>
                      </p:to>
                    </p:set>
                  </p:childTnLst>
                </p:cTn>
              </p:par>
            </p:tnLst>
          </p:tmpl>
        </p:tmplLst>
      </p:bldP>
      <p:bldP spid="29" grpId="0">
        <p:tmplLst>
          <p:tmpl>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animBg="1"/>
      <p:bldP spid="37" grpId="0" build="p">
        <p:tmplLst>
          <p:tmpl lvl="1">
            <p:tnLst>
              <p:par>
                <p:cTn presetID="2" presetClass="entr" presetSubtype="2" decel="100000" fill="hold" nodeType="withEffect">
                  <p:stCondLst>
                    <p:cond delay="250"/>
                  </p:stCondLst>
                  <p:childTnLst>
                    <p:set>
                      <p:cBhvr>
                        <p:cTn dur="1" fill="hold">
                          <p:stCondLst>
                            <p:cond delay="0"/>
                          </p:stCondLst>
                        </p:cTn>
                        <p:tgtEl>
                          <p:spTgt spid="37"/>
                        </p:tgtEl>
                        <p:attrNameLst>
                          <p:attrName>style.visibility</p:attrName>
                        </p:attrNameLst>
                      </p:cBhvr>
                      <p:to>
                        <p:strVal val="visible"/>
                      </p:to>
                    </p:set>
                    <p:anim calcmode="lin" valueType="num">
                      <p:cBhvr additive="base">
                        <p:cTn dur="1000" fill="hold"/>
                        <p:tgtEl>
                          <p:spTgt spid="37"/>
                        </p:tgtEl>
                        <p:attrNameLst>
                          <p:attrName>ppt_x</p:attrName>
                        </p:attrNameLst>
                      </p:cBhvr>
                      <p:tavLst>
                        <p:tav tm="0">
                          <p:val>
                            <p:strVal val="1+#ppt_w/2"/>
                          </p:val>
                        </p:tav>
                        <p:tav tm="100000">
                          <p:val>
                            <p:strVal val="#ppt_x"/>
                          </p:val>
                        </p:tav>
                      </p:tavLst>
                    </p:anim>
                    <p:anim calcmode="lin" valueType="num">
                      <p:cBhvr additive="base">
                        <p:cTn dur="1000" fill="hold"/>
                        <p:tgtEl>
                          <p:spTgt spid="37"/>
                        </p:tgtEl>
                        <p:attrNameLst>
                          <p:attrName>ppt_y</p:attrName>
                        </p:attrNameLst>
                      </p:cBhvr>
                      <p:tavLst>
                        <p:tav tm="0">
                          <p:val>
                            <p:strVal val="#ppt_y"/>
                          </p:val>
                        </p:tav>
                        <p:tav tm="100000">
                          <p:val>
                            <p:strVal val="#ppt_y"/>
                          </p:val>
                        </p:tav>
                      </p:tavLst>
                    </p:anim>
                  </p:childTnLst>
                </p:cTn>
              </p:par>
            </p:tnLst>
          </p:tmpl>
        </p:tmplLst>
      </p:bldP>
      <p:bldP spid="37" grpId="1" build="p">
        <p:tmplLst>
          <p:tmpl lvl="1">
            <p:tnLst>
              <p:par>
                <p:cTn presetID="10" presetClass="entr" presetSubtype="0" fill="hold" nodeType="withEffect">
                  <p:stCondLst>
                    <p:cond delay="75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7" grpId="2" build="p">
        <p:tmplLst>
          <p:tmpl lvl="1">
            <p:tnLst>
              <p:par>
                <p:cTn presetID="1" presetClass="exit" presetSubtype="0" fill="hold" nodeType="withEffect">
                  <p:stCondLst>
                    <p:cond delay="250"/>
                  </p:stCondLst>
                  <p:childTnLst>
                    <p:set>
                      <p:cBhvr>
                        <p:cTn dur="1" fill="hold">
                          <p:stCondLst>
                            <p:cond delay="0"/>
                          </p:stCondLst>
                        </p:cTn>
                        <p:tgtEl>
                          <p:spTgt spid="37"/>
                        </p:tgtEl>
                        <p:attrNameLst>
                          <p:attrName>style.visibility</p:attrName>
                        </p:attrNameLst>
                      </p:cBhvr>
                      <p:to>
                        <p:strVal val="hidden"/>
                      </p:to>
                    </p:set>
                  </p:childTnLst>
                </p:cTn>
              </p:par>
            </p:tnLst>
          </p:tmpl>
        </p:tmplLst>
      </p:bldP>
      <p:bldP spid="38" grpId="0">
        <p:tmplLst>
          <p:tmpl>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9" grpId="0"/>
    </p:bldLst>
  </p:timing>
</p:sldLayout>
</file>

<file path=ppt/slideLayouts/slideLayout151.xml><?xml version="1.0" encoding="utf-8"?>
<p:sldLayout xmlns:a="http://schemas.openxmlformats.org/drawingml/2006/main" xmlns:r="http://schemas.openxmlformats.org/officeDocument/2006/relationships" xmlns:p="http://schemas.openxmlformats.org/presentationml/2006/main" preserve="1" userDrawn="1">
  <p:cSld name="2 Images, Captions and Description">
    <p:spTree>
      <p:nvGrpSpPr>
        <p:cNvPr id="1" name=""/>
        <p:cNvGrpSpPr/>
        <p:nvPr/>
      </p:nvGrpSpPr>
      <p:grpSpPr>
        <a:xfrm>
          <a:off x="0" y="0"/>
          <a:ext cx="0" cy="0"/>
          <a:chOff x="0" y="0"/>
          <a:chExt cx="0" cy="0"/>
        </a:xfrm>
      </p:grpSpPr>
      <p:sp>
        <p:nvSpPr>
          <p:cNvPr id="34" name="正方形/長方形 33"/>
          <p:cNvSpPr/>
          <p:nvPr userDrawn="1"/>
        </p:nvSpPr>
        <p:spPr>
          <a:xfrm>
            <a:off x="0" y="979571"/>
            <a:ext cx="9144000" cy="2844799"/>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33" name="正方形/長方形 32"/>
          <p:cNvSpPr/>
          <p:nvPr userDrawn="1"/>
        </p:nvSpPr>
        <p:spPr>
          <a:xfrm>
            <a:off x="21768" y="3"/>
            <a:ext cx="9122232" cy="2786744"/>
          </a:xfrm>
          <a:prstGeom prst="rect">
            <a:avLst/>
          </a:prstGeom>
          <a:blipFill dpi="0" rotWithShape="0">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10" name="正方形/長方形 9"/>
          <p:cNvSpPr/>
          <p:nvPr userDrawn="1"/>
        </p:nvSpPr>
        <p:spPr>
          <a:xfrm>
            <a:off x="-21761" y="-29027"/>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25" name="正方形/長方形 9"/>
          <p:cNvSpPr/>
          <p:nvPr userDrawn="1"/>
        </p:nvSpPr>
        <p:spPr>
          <a:xfrm rot="10800000">
            <a:off x="4232569" y="1008592"/>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32" name="図プレースホルダー 31"/>
          <p:cNvSpPr>
            <a:spLocks noGrp="1"/>
          </p:cNvSpPr>
          <p:nvPr>
            <p:ph type="pic" sz="quarter" idx="16" hasCustomPrompt="1"/>
          </p:nvPr>
        </p:nvSpPr>
        <p:spPr>
          <a:xfrm>
            <a:off x="4534938" y="1127094"/>
            <a:ext cx="4609073" cy="2607809"/>
          </a:xfrm>
          <a:custGeom>
            <a:avLst/>
            <a:gdLst>
              <a:gd name="connsiteX0" fmla="*/ 0 w 9248776"/>
              <a:gd name="connsiteY0" fmla="*/ 0 h 3846514"/>
              <a:gd name="connsiteX1" fmla="*/ 9248776 w 9248776"/>
              <a:gd name="connsiteY1" fmla="*/ 0 h 3846514"/>
              <a:gd name="connsiteX2" fmla="*/ 9248776 w 9248776"/>
              <a:gd name="connsiteY2" fmla="*/ 3846514 h 3846514"/>
              <a:gd name="connsiteX3" fmla="*/ 0 w 9248776"/>
              <a:gd name="connsiteY3" fmla="*/ 3846514 h 3846514"/>
              <a:gd name="connsiteX4" fmla="*/ 0 w 9248776"/>
              <a:gd name="connsiteY4" fmla="*/ 0 h 3846514"/>
              <a:gd name="connsiteX0" fmla="*/ 0 w 9248776"/>
              <a:gd name="connsiteY0" fmla="*/ 0 h 3846514"/>
              <a:gd name="connsiteX1" fmla="*/ 9248776 w 9248776"/>
              <a:gd name="connsiteY1" fmla="*/ 0 h 3846514"/>
              <a:gd name="connsiteX2" fmla="*/ 9248776 w 9248776"/>
              <a:gd name="connsiteY2" fmla="*/ 3846514 h 3846514"/>
              <a:gd name="connsiteX3" fmla="*/ 1799772 w 9248776"/>
              <a:gd name="connsiteY3" fmla="*/ 3817485 h 3846514"/>
              <a:gd name="connsiteX4" fmla="*/ 0 w 9248776"/>
              <a:gd name="connsiteY4" fmla="*/ 0 h 3846514"/>
              <a:gd name="connsiteX0" fmla="*/ 0 w 9219747"/>
              <a:gd name="connsiteY0" fmla="*/ 0 h 3846514"/>
              <a:gd name="connsiteX1" fmla="*/ 9219747 w 9219747"/>
              <a:gd name="connsiteY1" fmla="*/ 0 h 3846514"/>
              <a:gd name="connsiteX2" fmla="*/ 9219747 w 9219747"/>
              <a:gd name="connsiteY2" fmla="*/ 3846514 h 3846514"/>
              <a:gd name="connsiteX3" fmla="*/ 1770743 w 9219747"/>
              <a:gd name="connsiteY3" fmla="*/ 3817485 h 3846514"/>
              <a:gd name="connsiteX4" fmla="*/ 0 w 9219747"/>
              <a:gd name="connsiteY4" fmla="*/ 0 h 3846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9747" h="3846514">
                <a:moveTo>
                  <a:pt x="0" y="0"/>
                </a:moveTo>
                <a:lnTo>
                  <a:pt x="9219747" y="0"/>
                </a:lnTo>
                <a:lnTo>
                  <a:pt x="9219747" y="3846514"/>
                </a:lnTo>
                <a:lnTo>
                  <a:pt x="1770743" y="3817485"/>
                </a:lnTo>
                <a:lnTo>
                  <a:pt x="0" y="0"/>
                </a:lnTo>
                <a:close/>
              </a:path>
            </a:pathLst>
          </a:custGeom>
          <a:effectLst>
            <a:innerShdw blurRad="114300">
              <a:prstClr val="black"/>
            </a:innerShdw>
          </a:effectLst>
        </p:spPr>
        <p:txBody>
          <a:bodyPr>
            <a:normAutofit/>
          </a:bodyPr>
          <a:lstStyle>
            <a:lvl1pPr>
              <a:defRPr sz="1100" baseline="0"/>
            </a:lvl1pPr>
          </a:lstStyle>
          <a:p>
            <a:r>
              <a:rPr kumimoji="1" lang="en-US" altLang="ja-JP"/>
              <a:t>   Add an image</a:t>
            </a:r>
            <a:endParaRPr kumimoji="1" lang="ja-JP" altLang="en-US"/>
          </a:p>
        </p:txBody>
      </p:sp>
      <p:sp>
        <p:nvSpPr>
          <p:cNvPr id="28" name="図プレースホルダー 27"/>
          <p:cNvSpPr>
            <a:spLocks noGrp="1"/>
          </p:cNvSpPr>
          <p:nvPr>
            <p:ph type="pic" sz="quarter" idx="15" hasCustomPrompt="1"/>
          </p:nvPr>
        </p:nvSpPr>
        <p:spPr>
          <a:xfrm>
            <a:off x="6" y="89209"/>
            <a:ext cx="4636511" cy="2600779"/>
          </a:xfrm>
          <a:custGeom>
            <a:avLst/>
            <a:gdLst>
              <a:gd name="connsiteX0" fmla="*/ 0 w 9274629"/>
              <a:gd name="connsiteY0" fmla="*/ 0 h 4017284"/>
              <a:gd name="connsiteX1" fmla="*/ 9274629 w 9274629"/>
              <a:gd name="connsiteY1" fmla="*/ 0 h 4017284"/>
              <a:gd name="connsiteX2" fmla="*/ 9274629 w 9274629"/>
              <a:gd name="connsiteY2" fmla="*/ 4017284 h 4017284"/>
              <a:gd name="connsiteX3" fmla="*/ 0 w 9274629"/>
              <a:gd name="connsiteY3" fmla="*/ 4017284 h 4017284"/>
              <a:gd name="connsiteX4" fmla="*/ 0 w 9274629"/>
              <a:gd name="connsiteY4" fmla="*/ 0 h 4017284"/>
              <a:gd name="connsiteX0" fmla="*/ 0 w 9274629"/>
              <a:gd name="connsiteY0" fmla="*/ 14514 h 4031798"/>
              <a:gd name="connsiteX1" fmla="*/ 7402286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31798"/>
              <a:gd name="connsiteX1" fmla="*/ 7329715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 h 4046312"/>
              <a:gd name="connsiteX0" fmla="*/ 0 w 9274629"/>
              <a:gd name="connsiteY0" fmla="*/ 145143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3 h 4046312"/>
              <a:gd name="connsiteX0" fmla="*/ 0 w 9274629"/>
              <a:gd name="connsiteY0" fmla="*/ 0 h 3901169"/>
              <a:gd name="connsiteX1" fmla="*/ 7402286 w 9274629"/>
              <a:gd name="connsiteY1" fmla="*/ 14515 h 3901169"/>
              <a:gd name="connsiteX2" fmla="*/ 9245601 w 9274629"/>
              <a:gd name="connsiteY2" fmla="*/ 3901169 h 3901169"/>
              <a:gd name="connsiteX3" fmla="*/ 9274629 w 9274629"/>
              <a:gd name="connsiteY3" fmla="*/ 3886655 h 3901169"/>
              <a:gd name="connsiteX4" fmla="*/ 0 w 9274629"/>
              <a:gd name="connsiteY4" fmla="*/ 3886655 h 3901169"/>
              <a:gd name="connsiteX5" fmla="*/ 0 w 9274629"/>
              <a:gd name="connsiteY5" fmla="*/ 0 h 3901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74629" h="3901169">
                <a:moveTo>
                  <a:pt x="0" y="0"/>
                </a:moveTo>
                <a:lnTo>
                  <a:pt x="7402286" y="14515"/>
                </a:lnTo>
                <a:cubicBezTo>
                  <a:pt x="8040915" y="1329419"/>
                  <a:pt x="8606972" y="2586265"/>
                  <a:pt x="9245601" y="3901169"/>
                </a:cubicBezTo>
                <a:lnTo>
                  <a:pt x="9274629" y="3886655"/>
                </a:lnTo>
                <a:lnTo>
                  <a:pt x="0" y="3886655"/>
                </a:lnTo>
                <a:lnTo>
                  <a:pt x="0" y="0"/>
                </a:lnTo>
                <a:close/>
              </a:path>
            </a:pathLst>
          </a:custGeom>
          <a:effectLst>
            <a:innerShdw blurRad="114300">
              <a:prstClr val="black"/>
            </a:innerShdw>
          </a:effectLst>
        </p:spPr>
        <p:txBody>
          <a:bodyPr>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a:xfrm>
            <a:off x="457200" y="3952191"/>
            <a:ext cx="8229600" cy="912101"/>
          </a:xfrm>
          <a:prstGeom prst="rect">
            <a:avLst/>
          </a:prstGeom>
        </p:spPr>
        <p:txBody>
          <a:bodyPr lIns="51177" tIns="25589" rIns="51177" bIns="2558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sp>
        <p:nvSpPr>
          <p:cNvPr id="6" name="テキスト プレースホルダー 5"/>
          <p:cNvSpPr>
            <a:spLocks noGrp="1"/>
          </p:cNvSpPr>
          <p:nvPr>
            <p:ph type="body" sz="quarter" idx="12" hasCustomPrompt="1"/>
          </p:nvPr>
        </p:nvSpPr>
        <p:spPr>
          <a:xfrm>
            <a:off x="1455760" y="4961205"/>
            <a:ext cx="6232503" cy="1012875"/>
          </a:xfrm>
        </p:spPr>
        <p:txBody>
          <a:bodyPr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7" name="正方形/長方形 6"/>
          <p:cNvSpPr/>
          <p:nvPr userDrawn="1"/>
        </p:nvSpPr>
        <p:spPr>
          <a:xfrm>
            <a:off x="3645059" y="4807365"/>
            <a:ext cx="1853884" cy="56569"/>
          </a:xfrm>
          <a:prstGeom prst="rect">
            <a:avLst/>
          </a:prstGeom>
          <a:blipFill dpi="0" rotWithShape="1">
            <a:blip r:embed="rId4"/>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8" name="テキスト プレースホルダー 7"/>
          <p:cNvSpPr>
            <a:spLocks noGrp="1"/>
          </p:cNvSpPr>
          <p:nvPr>
            <p:ph type="body" sz="quarter" idx="13" hasCustomPrompt="1"/>
          </p:nvPr>
        </p:nvSpPr>
        <p:spPr>
          <a:xfrm flipH="1">
            <a:off x="3606173" y="-9675"/>
            <a:ext cx="1921792" cy="3882420"/>
          </a:xfrm>
          <a:prstGeom prst="parallelogram">
            <a:avLst>
              <a:gd name="adj" fmla="val 70848"/>
            </a:avLst>
          </a:prstGeom>
          <a:blipFill dpi="0" rotWithShape="0">
            <a:blip r:embed="rId4"/>
            <a:srcRect/>
            <a:tile tx="0" ty="0" sx="100000" sy="100000" flip="none" algn="tl"/>
          </a:blipFill>
          <a:effectLst>
            <a:outerShdw blurRad="63500" sx="102000" sy="102000" algn="ctr"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26" name="テキスト プレースホルダー 7"/>
          <p:cNvSpPr>
            <a:spLocks noGrp="1"/>
          </p:cNvSpPr>
          <p:nvPr>
            <p:ph type="body" sz="quarter" idx="14" hasCustomPrompt="1"/>
          </p:nvPr>
        </p:nvSpPr>
        <p:spPr>
          <a:xfrm flipH="1">
            <a:off x="3645063" y="2"/>
            <a:ext cx="1853879" cy="3882420"/>
          </a:xfrm>
          <a:prstGeom prst="parallelogram">
            <a:avLst>
              <a:gd name="adj" fmla="val 72358"/>
            </a:avLst>
          </a:prstGeom>
          <a:gradFill>
            <a:gsLst>
              <a:gs pos="0">
                <a:schemeClr val="bg2">
                  <a:alpha val="0"/>
                </a:schemeClr>
              </a:gs>
              <a:gs pos="77000">
                <a:schemeClr val="bg2">
                  <a:alpha val="36000"/>
                </a:schemeClr>
              </a:gs>
              <a:gs pos="100000">
                <a:schemeClr val="bg2">
                  <a:alpha val="2000"/>
                </a:schemeClr>
              </a:gs>
            </a:gsLst>
            <a:lin ang="5400000" scaled="0"/>
          </a:gradFill>
          <a:effectLst/>
        </p:spPr>
        <p:txBody>
          <a:bodyPr/>
          <a:lstStyle/>
          <a:p>
            <a:pPr lvl="0"/>
            <a:r>
              <a:rPr kumimoji="1" lang="en-US" altLang="ja-JP" dirty="0"/>
              <a:t> </a:t>
            </a:r>
            <a:endParaRPr kumimoji="1" lang="ja-JP" altLang="en-US" dirty="0"/>
          </a:p>
        </p:txBody>
      </p:sp>
      <p:sp>
        <p:nvSpPr>
          <p:cNvPr id="48" name="テキスト プレースホルダー 5"/>
          <p:cNvSpPr>
            <a:spLocks noGrp="1"/>
          </p:cNvSpPr>
          <p:nvPr>
            <p:ph type="body" sz="quarter" idx="17" hasCustomPrompt="1"/>
          </p:nvPr>
        </p:nvSpPr>
        <p:spPr>
          <a:xfrm>
            <a:off x="4543455" y="541925"/>
            <a:ext cx="4323239" cy="357971"/>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9" name="テキスト プレースホルダー 5"/>
          <p:cNvSpPr>
            <a:spLocks noGrp="1"/>
          </p:cNvSpPr>
          <p:nvPr>
            <p:ph type="body" sz="quarter" idx="18" hasCustomPrompt="1"/>
          </p:nvPr>
        </p:nvSpPr>
        <p:spPr>
          <a:xfrm>
            <a:off x="4578469" y="203565"/>
            <a:ext cx="428822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0" name="テキスト プレースホルダー 5"/>
          <p:cNvSpPr>
            <a:spLocks noGrp="1"/>
          </p:cNvSpPr>
          <p:nvPr>
            <p:ph type="body" sz="quarter" idx="19" hasCustomPrompt="1"/>
          </p:nvPr>
        </p:nvSpPr>
        <p:spPr>
          <a:xfrm>
            <a:off x="283222" y="3304470"/>
            <a:ext cx="4323239" cy="357971"/>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1" name="テキスト プレースホルダー 5"/>
          <p:cNvSpPr>
            <a:spLocks noGrp="1"/>
          </p:cNvSpPr>
          <p:nvPr>
            <p:ph type="body" sz="quarter" idx="20" hasCustomPrompt="1"/>
          </p:nvPr>
        </p:nvSpPr>
        <p:spPr>
          <a:xfrm>
            <a:off x="281977" y="2966117"/>
            <a:ext cx="4300908"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4" name="テキスト プレースホルダー 53"/>
          <p:cNvSpPr>
            <a:spLocks noGrp="1"/>
          </p:cNvSpPr>
          <p:nvPr>
            <p:ph type="body" sz="quarter" idx="21" hasCustomPrompt="1"/>
          </p:nvPr>
        </p:nvSpPr>
        <p:spPr>
          <a:xfrm>
            <a:off x="3678738" y="-29024"/>
            <a:ext cx="1364107" cy="3882419"/>
          </a:xfrm>
          <a:blipFill>
            <a:blip r:embed="rId5"/>
            <a:stretch>
              <a:fillRect/>
            </a:stretch>
          </a:blipFill>
        </p:spPr>
        <p:txBody>
          <a:bodyPr/>
          <a:lstStyle/>
          <a:p>
            <a:pPr lvl="0"/>
            <a:r>
              <a:rPr kumimoji="1" lang="en-US" altLang="ja-JP" dirty="0"/>
              <a:t> </a:t>
            </a:r>
            <a:endParaRPr kumimoji="1" lang="ja-JP" altLang="en-US" dirty="0"/>
          </a:p>
        </p:txBody>
      </p:sp>
      <p:sp>
        <p:nvSpPr>
          <p:cNvPr id="55" name="テキスト プレースホルダー 53"/>
          <p:cNvSpPr>
            <a:spLocks noGrp="1"/>
          </p:cNvSpPr>
          <p:nvPr>
            <p:ph type="body" sz="quarter" idx="22" hasCustomPrompt="1"/>
          </p:nvPr>
        </p:nvSpPr>
        <p:spPr>
          <a:xfrm>
            <a:off x="4088689" y="-14509"/>
            <a:ext cx="1364107" cy="3882419"/>
          </a:xfrm>
          <a:blipFill>
            <a:blip r:embed="rId5"/>
            <a:stretch>
              <a:fillRect/>
            </a:stretch>
          </a:blipFill>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18400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500"/>
                                        <p:tgtEl>
                                          <p:spTgt spid="2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ipe(left)">
                                      <p:cBhvr>
                                        <p:cTn id="10" dur="500"/>
                                        <p:tgtEl>
                                          <p:spTgt spid="1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right)">
                                      <p:cBhvr>
                                        <p:cTn id="13" dur="500"/>
                                        <p:tgtEl>
                                          <p:spTgt spid="25"/>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par>
                                <p:cTn id="17" presetID="16" presetClass="entr" presetSubtype="42"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barn(outHorizontal)">
                                      <p:cBhvr>
                                        <p:cTn id="19" dur="500"/>
                                        <p:tgtEl>
                                          <p:spTgt spid="8"/>
                                        </p:tgtEl>
                                      </p:cBhvr>
                                    </p:animEffect>
                                  </p:childTnLst>
                                </p:cTn>
                              </p:par>
                              <p:par>
                                <p:cTn id="20" presetID="16" presetClass="entr" presetSubtype="42"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barn(outHorizontal)">
                                      <p:cBhvr>
                                        <p:cTn id="22" dur="500"/>
                                        <p:tgtEl>
                                          <p:spTgt spid="26"/>
                                        </p:tgtEl>
                                      </p:cBhvr>
                                    </p:animEffect>
                                  </p:childTnLst>
                                </p:cTn>
                              </p:par>
                            </p:childTnLst>
                          </p:cTn>
                        </p:par>
                        <p:par>
                          <p:cTn id="23" fill="hold">
                            <p:stCondLst>
                              <p:cond delay="500"/>
                            </p:stCondLst>
                            <p:childTnLst>
                              <p:par>
                                <p:cTn id="24" presetID="22" presetClass="entr" presetSubtype="1"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54"/>
                                        </p:tgtEl>
                                        <p:attrNameLst>
                                          <p:attrName>style.visibility</p:attrName>
                                        </p:attrNameLst>
                                      </p:cBhvr>
                                      <p:to>
                                        <p:strVal val="visible"/>
                                      </p:to>
                                    </p:set>
                                    <p:animEffect transition="in" filter="wipe(down)">
                                      <p:cBhvr>
                                        <p:cTn id="29" dur="500"/>
                                        <p:tgtEl>
                                          <p:spTgt spid="54"/>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wipe(left)">
                                      <p:cBhvr>
                                        <p:cTn id="33" dur="500"/>
                                        <p:tgtEl>
                                          <p:spTgt spid="34"/>
                                        </p:tgtEl>
                                      </p:cBhvr>
                                    </p:animEffect>
                                  </p:childTnLst>
                                </p:cTn>
                              </p:par>
                              <p:par>
                                <p:cTn id="34" presetID="2" presetClass="entr" presetSubtype="8" decel="100000" fill="hold" grpId="0" nodeType="withEffect">
                                  <p:stCondLst>
                                    <p:cond delay="0"/>
                                  </p:stCondLst>
                                  <p:childTnLst>
                                    <p:set>
                                      <p:cBhvr>
                                        <p:cTn id="35" dur="1" fill="hold">
                                          <p:stCondLst>
                                            <p:cond delay="0"/>
                                          </p:stCondLst>
                                        </p:cTn>
                                        <p:tgtEl>
                                          <p:spTgt spid="51">
                                            <p:txEl>
                                              <p:pRg st="0" end="0"/>
                                            </p:txEl>
                                          </p:spTgt>
                                        </p:tgtEl>
                                        <p:attrNameLst>
                                          <p:attrName>style.visibility</p:attrName>
                                        </p:attrNameLst>
                                      </p:cBhvr>
                                      <p:to>
                                        <p:strVal val="visible"/>
                                      </p:to>
                                    </p:set>
                                    <p:anim calcmode="lin" valueType="num">
                                      <p:cBhvr additive="base">
                                        <p:cTn id="36"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37" dur="500" fill="hold"/>
                                        <p:tgtEl>
                                          <p:spTgt spid="51">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decel="100000" fill="hold" grpId="0" nodeType="withEffect">
                                  <p:stCondLst>
                                    <p:cond delay="0"/>
                                  </p:stCondLst>
                                  <p:childTnLst>
                                    <p:set>
                                      <p:cBhvr>
                                        <p:cTn id="39" dur="1" fill="hold">
                                          <p:stCondLst>
                                            <p:cond delay="0"/>
                                          </p:stCondLst>
                                        </p:cTn>
                                        <p:tgtEl>
                                          <p:spTgt spid="50">
                                            <p:txEl>
                                              <p:pRg st="0" end="0"/>
                                            </p:txEl>
                                          </p:spTgt>
                                        </p:tgtEl>
                                        <p:attrNameLst>
                                          <p:attrName>style.visibility</p:attrName>
                                        </p:attrNameLst>
                                      </p:cBhvr>
                                      <p:to>
                                        <p:strVal val="visible"/>
                                      </p:to>
                                    </p:set>
                                    <p:anim calcmode="lin" valueType="num">
                                      <p:cBhvr additive="base">
                                        <p:cTn id="40"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50">
                                            <p:txEl>
                                              <p:pRg st="0" end="0"/>
                                            </p:txEl>
                                          </p:spTgt>
                                        </p:tgtEl>
                                        <p:attrNameLst>
                                          <p:attrName>ppt_y</p:attrName>
                                        </p:attrNameLst>
                                      </p:cBhvr>
                                      <p:tavLst>
                                        <p:tav tm="0">
                                          <p:val>
                                            <p:strVal val="#ppt_y"/>
                                          </p:val>
                                        </p:tav>
                                        <p:tav tm="100000">
                                          <p:val>
                                            <p:strVal val="#ppt_y"/>
                                          </p:val>
                                        </p:tav>
                                      </p:tavLst>
                                    </p:anim>
                                  </p:childTnLst>
                                </p:cTn>
                              </p:par>
                              <p:par>
                                <p:cTn id="42" presetID="22" presetClass="entr" presetSubtype="2" fill="hold" grpId="0" nodeType="with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wipe(right)">
                                      <p:cBhvr>
                                        <p:cTn id="44" dur="500"/>
                                        <p:tgtEl>
                                          <p:spTgt spid="33"/>
                                        </p:tgtEl>
                                      </p:cBhvr>
                                    </p:animEffect>
                                  </p:childTnLst>
                                </p:cTn>
                              </p:par>
                              <p:par>
                                <p:cTn id="45" presetID="2" presetClass="entr" presetSubtype="2" decel="100000" fill="hold" grpId="0" nodeType="withEffect">
                                  <p:stCondLst>
                                    <p:cond delay="0"/>
                                  </p:stCondLst>
                                  <p:childTnLst>
                                    <p:set>
                                      <p:cBhvr>
                                        <p:cTn id="46" dur="1" fill="hold">
                                          <p:stCondLst>
                                            <p:cond delay="0"/>
                                          </p:stCondLst>
                                        </p:cTn>
                                        <p:tgtEl>
                                          <p:spTgt spid="49">
                                            <p:txEl>
                                              <p:pRg st="0" end="0"/>
                                            </p:txEl>
                                          </p:spTgt>
                                        </p:tgtEl>
                                        <p:attrNameLst>
                                          <p:attrName>style.visibility</p:attrName>
                                        </p:attrNameLst>
                                      </p:cBhvr>
                                      <p:to>
                                        <p:strVal val="visible"/>
                                      </p:to>
                                    </p:set>
                                    <p:anim calcmode="lin" valueType="num">
                                      <p:cBhvr additive="base">
                                        <p:cTn id="47"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9">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48">
                                            <p:txEl>
                                              <p:pRg st="0" end="0"/>
                                            </p:txEl>
                                          </p:spTgt>
                                        </p:tgtEl>
                                        <p:attrNameLst>
                                          <p:attrName>style.visibility</p:attrName>
                                        </p:attrNameLst>
                                      </p:cBhvr>
                                      <p:to>
                                        <p:strVal val="visible"/>
                                      </p:to>
                                    </p:set>
                                    <p:anim calcmode="lin" valueType="num">
                                      <p:cBhvr additive="base">
                                        <p:cTn id="51" dur="5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par>
                          <p:cTn id="53" fill="hold">
                            <p:stCondLst>
                              <p:cond delay="1500"/>
                            </p:stCondLst>
                            <p:childTnLst>
                              <p:par>
                                <p:cTn id="54" presetID="2" presetClass="entr" presetSubtype="2" decel="100000" fill="hold" grpId="0" nodeType="afterEffect">
                                  <p:stCondLst>
                                    <p:cond delay="0"/>
                                  </p:stCondLst>
                                  <p:childTnLst>
                                    <p:set>
                                      <p:cBhvr>
                                        <p:cTn id="55" dur="1" fill="hold">
                                          <p:stCondLst>
                                            <p:cond delay="0"/>
                                          </p:stCondLst>
                                        </p:cTn>
                                        <p:tgtEl>
                                          <p:spTgt spid="2"/>
                                        </p:tgtEl>
                                        <p:attrNameLst>
                                          <p:attrName>style.visibility</p:attrName>
                                        </p:attrNameLst>
                                      </p:cBhvr>
                                      <p:to>
                                        <p:strVal val="visible"/>
                                      </p:to>
                                    </p:set>
                                    <p:anim calcmode="lin" valueType="num">
                                      <p:cBhvr additive="base">
                                        <p:cTn id="56" dur="1000" fill="hold"/>
                                        <p:tgtEl>
                                          <p:spTgt spid="2"/>
                                        </p:tgtEl>
                                        <p:attrNameLst>
                                          <p:attrName>ppt_x</p:attrName>
                                        </p:attrNameLst>
                                      </p:cBhvr>
                                      <p:tavLst>
                                        <p:tav tm="0">
                                          <p:val>
                                            <p:strVal val="1+#ppt_w/2"/>
                                          </p:val>
                                        </p:tav>
                                        <p:tav tm="100000">
                                          <p:val>
                                            <p:strVal val="#ppt_x"/>
                                          </p:val>
                                        </p:tav>
                                      </p:tavLst>
                                    </p:anim>
                                    <p:anim calcmode="lin" valueType="num">
                                      <p:cBhvr additive="base">
                                        <p:cTn id="57" dur="1000" fill="hold"/>
                                        <p:tgtEl>
                                          <p:spTgt spid="2"/>
                                        </p:tgtEl>
                                        <p:attrNameLst>
                                          <p:attrName>ppt_y</p:attrName>
                                        </p:attrNameLst>
                                      </p:cBhvr>
                                      <p:tavLst>
                                        <p:tav tm="0">
                                          <p:val>
                                            <p:strVal val="#ppt_y"/>
                                          </p:val>
                                        </p:tav>
                                        <p:tav tm="100000">
                                          <p:val>
                                            <p:strVal val="#ppt_y"/>
                                          </p:val>
                                        </p:tav>
                                      </p:tavLst>
                                    </p:anim>
                                  </p:childTnLst>
                                </p:cTn>
                              </p:par>
                              <p:par>
                                <p:cTn id="58" presetID="10" presetClass="entr" presetSubtype="0" fill="hold" grpId="1" nodeType="withEffect">
                                  <p:stCondLst>
                                    <p:cond delay="500"/>
                                  </p:stCondLst>
                                  <p:childTnLst>
                                    <p:set>
                                      <p:cBhvr>
                                        <p:cTn id="59" dur="1" fill="hold">
                                          <p:stCondLst>
                                            <p:cond delay="0"/>
                                          </p:stCondLst>
                                        </p:cTn>
                                        <p:tgtEl>
                                          <p:spTgt spid="2"/>
                                        </p:tgtEl>
                                        <p:attrNameLst>
                                          <p:attrName>style.visibility</p:attrName>
                                        </p:attrNameLst>
                                      </p:cBhvr>
                                      <p:to>
                                        <p:strVal val="visible"/>
                                      </p:to>
                                    </p:set>
                                    <p:animEffect transition="in" filter="fade">
                                      <p:cBhvr>
                                        <p:cTn id="60" dur="500"/>
                                        <p:tgtEl>
                                          <p:spTgt spid="2"/>
                                        </p:tgtEl>
                                      </p:cBhvr>
                                    </p:animEffect>
                                  </p:childTnLst>
                                </p:cTn>
                              </p:par>
                              <p:par>
                                <p:cTn id="61" presetID="1" presetClass="exit" presetSubtype="0" fill="hold" grpId="2" nodeType="withEffect">
                                  <p:stCondLst>
                                    <p:cond delay="0"/>
                                  </p:stCondLst>
                                  <p:childTnLst>
                                    <p:set>
                                      <p:cBhvr>
                                        <p:cTn id="62" dur="1" fill="hold">
                                          <p:stCondLst>
                                            <p:cond delay="0"/>
                                          </p:stCondLst>
                                        </p:cTn>
                                        <p:tgtEl>
                                          <p:spTgt spid="2"/>
                                        </p:tgtEl>
                                        <p:attrNameLst>
                                          <p:attrName>style.visibility</p:attrName>
                                        </p:attrNameLst>
                                      </p:cBhvr>
                                      <p:to>
                                        <p:strVal val="hidden"/>
                                      </p:to>
                                    </p:set>
                                  </p:childTnLst>
                                </p:cTn>
                              </p:par>
                            </p:childTnLst>
                          </p:cTn>
                        </p:par>
                        <p:par>
                          <p:cTn id="63" fill="hold">
                            <p:stCondLst>
                              <p:cond delay="2500"/>
                            </p:stCondLst>
                            <p:childTnLst>
                              <p:par>
                                <p:cTn id="64" presetID="2" presetClass="entr" presetSubtype="4" decel="100000" fill="hold" grpId="0" nodeType="after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500" fill="hold"/>
                                        <p:tgtEl>
                                          <p:spTgt spid="7"/>
                                        </p:tgtEl>
                                        <p:attrNameLst>
                                          <p:attrName>ppt_x</p:attrName>
                                        </p:attrNameLst>
                                      </p:cBhvr>
                                      <p:tavLst>
                                        <p:tav tm="0">
                                          <p:val>
                                            <p:strVal val="#ppt_x"/>
                                          </p:val>
                                        </p:tav>
                                        <p:tav tm="100000">
                                          <p:val>
                                            <p:strVal val="#ppt_x"/>
                                          </p:val>
                                        </p:tav>
                                      </p:tavLst>
                                    </p:anim>
                                    <p:anim calcmode="lin" valueType="num">
                                      <p:cBhvr additive="base">
                                        <p:cTn id="67" dur="500" fill="hold"/>
                                        <p:tgtEl>
                                          <p:spTgt spid="7"/>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100"/>
                                  </p:stCondLst>
                                  <p:childTnLst>
                                    <p:set>
                                      <p:cBhvr>
                                        <p:cTn id="69" dur="1" fill="hold">
                                          <p:stCondLst>
                                            <p:cond delay="0"/>
                                          </p:stCondLst>
                                        </p:cTn>
                                        <p:tgtEl>
                                          <p:spTgt spid="6">
                                            <p:txEl>
                                              <p:pRg st="0" end="0"/>
                                            </p:txEl>
                                          </p:spTgt>
                                        </p:tgtEl>
                                        <p:attrNameLst>
                                          <p:attrName>style.visibility</p:attrName>
                                        </p:attrNameLst>
                                      </p:cBhvr>
                                      <p:to>
                                        <p:strVal val="visible"/>
                                      </p:to>
                                    </p:set>
                                    <p:anim calcmode="lin" valueType="num">
                                      <p:cBhvr additive="base">
                                        <p:cTn id="70"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3" grpId="0" animBg="1"/>
      <p:bldP spid="10" grpId="0" animBg="1"/>
      <p:bldP spid="25" grpId="0" animBg="1"/>
      <p:bldP spid="32" grpId="0"/>
      <p:bldP spid="28" grpId="0"/>
      <p:bldP spid="2" grpId="0"/>
      <p:bldP spid="2" grpId="1"/>
      <p:bldP spid="2" grpId="2"/>
      <p:bldP spid="6" grpId="0" build="p">
        <p:tmplLst>
          <p:tmpl lvl="1">
            <p:tnLst>
              <p:par>
                <p:cTn presetID="2" presetClass="entr" presetSubtype="4" decel="100000" fill="hold" nodeType="withEffect">
                  <p:stCondLst>
                    <p:cond delay="10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ppt_x"/>
                          </p:val>
                        </p:tav>
                        <p:tav tm="100000">
                          <p:val>
                            <p:strVal val="#ppt_x"/>
                          </p:val>
                        </p:tav>
                      </p:tavLst>
                    </p:anim>
                    <p:anim calcmode="lin" valueType="num">
                      <p:cBhvr additive="base">
                        <p:cTn dur="500" fill="hold"/>
                        <p:tgtEl>
                          <p:spTgt spid="6"/>
                        </p:tgtEl>
                        <p:attrNameLst>
                          <p:attrName>ppt_y</p:attrName>
                        </p:attrNameLst>
                      </p:cBhvr>
                      <p:tavLst>
                        <p:tav tm="0">
                          <p:val>
                            <p:strVal val="1+#ppt_h/2"/>
                          </p:val>
                        </p:tav>
                        <p:tav tm="100000">
                          <p:val>
                            <p:strVal val="#ppt_y"/>
                          </p:val>
                        </p:tav>
                      </p:tavLst>
                    </p:anim>
                  </p:childTnLst>
                </p:cTn>
              </p:par>
            </p:tnLst>
          </p:tmpl>
        </p:tmplLst>
      </p:bldP>
      <p:bldP spid="7" grpId="0" animBg="1"/>
      <p:bldP spid="8" grpId="0" animBg="1">
        <p:tmplLst>
          <p:tmpl>
            <p:tnLst>
              <p:par>
                <p:cTn presetID="16" presetClass="entr" presetSubtype="42" fill="hold" nodeType="with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barn(outHorizontal)">
                      <p:cBhvr>
                        <p:cTn dur="500"/>
                        <p:tgtEl>
                          <p:spTgt spid="8"/>
                        </p:tgtEl>
                      </p:cBhvr>
                    </p:animEffect>
                  </p:childTnLst>
                </p:cTn>
              </p:par>
            </p:tnLst>
          </p:tmpl>
        </p:tmplLst>
      </p:bldP>
      <p:bldP spid="26" grpId="0" animBg="1">
        <p:tmplLst>
          <p:tmpl>
            <p:tnLst>
              <p:par>
                <p:cTn presetID="16" presetClass="entr" presetSubtype="42"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barn(outHorizontal)">
                      <p:cBhvr>
                        <p:cTn dur="500"/>
                        <p:tgtEl>
                          <p:spTgt spid="26"/>
                        </p:tgtEl>
                      </p:cBhvr>
                    </p:animEffect>
                  </p:childTnLst>
                </p:cTn>
              </p:par>
            </p:tnLst>
          </p:tmpl>
        </p:tmplLst>
      </p:bldP>
      <p:bldP spid="48" grpId="0" build="p">
        <p:tmplLst>
          <p:tmpl lvl="1">
            <p:tnLst>
              <p:par>
                <p:cTn presetID="2" presetClass="entr" presetSubtype="2" decel="10000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1+#ppt_w/2"/>
                          </p:val>
                        </p:tav>
                        <p:tav tm="100000">
                          <p:val>
                            <p:strVal val="#ppt_x"/>
                          </p:val>
                        </p:tav>
                      </p:tavLst>
                    </p:anim>
                    <p:anim calcmode="lin" valueType="num">
                      <p:cBhvr additive="base">
                        <p:cTn dur="500" fill="hold"/>
                        <p:tgtEl>
                          <p:spTgt spid="48"/>
                        </p:tgtEl>
                        <p:attrNameLst>
                          <p:attrName>ppt_y</p:attrName>
                        </p:attrNameLst>
                      </p:cBhvr>
                      <p:tavLst>
                        <p:tav tm="0">
                          <p:val>
                            <p:strVal val="#ppt_y"/>
                          </p:val>
                        </p:tav>
                        <p:tav tm="100000">
                          <p:val>
                            <p:strVal val="#ppt_y"/>
                          </p:val>
                        </p:tav>
                      </p:tavLst>
                    </p:anim>
                  </p:childTnLst>
                </p:cTn>
              </p:par>
            </p:tnLst>
          </p:tmpl>
        </p:tmplLst>
      </p:bldP>
      <p:bldP spid="49" grpId="0" build="p">
        <p:tmplLst>
          <p:tmpl lvl="1">
            <p:tnLst>
              <p:par>
                <p:cTn presetID="2" presetClass="entr" presetSubtype="2" decel="10000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 calcmode="lin" valueType="num">
                      <p:cBhvr additive="base">
                        <p:cTn dur="500" fill="hold"/>
                        <p:tgtEl>
                          <p:spTgt spid="49"/>
                        </p:tgtEl>
                        <p:attrNameLst>
                          <p:attrName>ppt_x</p:attrName>
                        </p:attrNameLst>
                      </p:cBhvr>
                      <p:tavLst>
                        <p:tav tm="0">
                          <p:val>
                            <p:strVal val="1+#ppt_w/2"/>
                          </p:val>
                        </p:tav>
                        <p:tav tm="100000">
                          <p:val>
                            <p:strVal val="#ppt_x"/>
                          </p:val>
                        </p:tav>
                      </p:tavLst>
                    </p:anim>
                    <p:anim calcmode="lin" valueType="num">
                      <p:cBhvr additive="base">
                        <p:cTn dur="500" fill="hold"/>
                        <p:tgtEl>
                          <p:spTgt spid="49"/>
                        </p:tgtEl>
                        <p:attrNameLst>
                          <p:attrName>ppt_y</p:attrName>
                        </p:attrNameLst>
                      </p:cBhvr>
                      <p:tavLst>
                        <p:tav tm="0">
                          <p:val>
                            <p:strVal val="#ppt_y"/>
                          </p:val>
                        </p:tav>
                        <p:tav tm="100000">
                          <p:val>
                            <p:strVal val="#ppt_y"/>
                          </p:val>
                        </p:tav>
                      </p:tavLst>
                    </p:anim>
                  </p:childTnLst>
                </p:cTn>
              </p:par>
            </p:tnLst>
          </p:tmpl>
        </p:tmplLst>
      </p:bldP>
      <p:bldP spid="50" grpId="0" build="p">
        <p:tmplLst>
          <p:tmpl lvl="1">
            <p:tnLst>
              <p:par>
                <p:cTn presetID="2" presetClass="entr" presetSubtype="8" decel="10000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0-#ppt_w/2"/>
                          </p:val>
                        </p:tav>
                        <p:tav tm="100000">
                          <p:val>
                            <p:strVal val="#ppt_x"/>
                          </p:val>
                        </p:tav>
                      </p:tavLst>
                    </p:anim>
                    <p:anim calcmode="lin" valueType="num">
                      <p:cBhvr additive="base">
                        <p:cTn dur="500" fill="hold"/>
                        <p:tgtEl>
                          <p:spTgt spid="50"/>
                        </p:tgtEl>
                        <p:attrNameLst>
                          <p:attrName>ppt_y</p:attrName>
                        </p:attrNameLst>
                      </p:cBhvr>
                      <p:tavLst>
                        <p:tav tm="0">
                          <p:val>
                            <p:strVal val="#ppt_y"/>
                          </p:val>
                        </p:tav>
                        <p:tav tm="100000">
                          <p:val>
                            <p:strVal val="#ppt_y"/>
                          </p:val>
                        </p:tav>
                      </p:tavLst>
                    </p:anim>
                  </p:childTnLst>
                </p:cTn>
              </p:par>
            </p:tnLst>
          </p:tmpl>
        </p:tmplLst>
      </p:bldP>
      <p:bldP spid="51" grpId="0" build="p">
        <p:tmplLst>
          <p:tmpl lvl="1">
            <p:tnLst>
              <p:par>
                <p:cTn presetID="2" presetClass="entr" presetSubtype="8" decel="10000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4" grpId="0" animBg="1">
        <p:tmplLst>
          <p:tmpl>
            <p:tnLst>
              <p:par>
                <p:cTn presetID="22" presetClass="entr" presetSubtype="4"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animBg="1">
        <p:tmplLst>
          <p:tmpl>
            <p:tnLst>
              <p:par>
                <p:cTn presetID="22" presetClass="entr" presetSubtype="1"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up)">
                      <p:cBhvr>
                        <p:cTn dur="500"/>
                        <p:tgtEl>
                          <p:spTgt spid="55"/>
                        </p:tgtEl>
                      </p:cBhvr>
                    </p:animEffect>
                  </p:childTnLst>
                </p:cTn>
              </p:par>
            </p:tnLst>
          </p:tmpl>
        </p:tmplLst>
      </p:bldP>
    </p:bldLst>
  </p:timing>
</p:sldLayout>
</file>

<file path=ppt/slideLayouts/slideLayout152.xml><?xml version="1.0" encoding="utf-8"?>
<p:sldLayout xmlns:a="http://schemas.openxmlformats.org/drawingml/2006/main" xmlns:r="http://schemas.openxmlformats.org/officeDocument/2006/relationships" xmlns:p="http://schemas.openxmlformats.org/presentationml/2006/main" preserve="1" userDrawn="1">
  <p:cSld name="3 Pillars">
    <p:spTree>
      <p:nvGrpSpPr>
        <p:cNvPr id="1" name=""/>
        <p:cNvGrpSpPr/>
        <p:nvPr/>
      </p:nvGrpSpPr>
      <p:grpSpPr>
        <a:xfrm>
          <a:off x="0" y="0"/>
          <a:ext cx="0" cy="0"/>
          <a:chOff x="0" y="0"/>
          <a:chExt cx="0" cy="0"/>
        </a:xfrm>
      </p:grpSpPr>
      <p:sp>
        <p:nvSpPr>
          <p:cNvPr id="89" name="二等辺三角形 10"/>
          <p:cNvSpPr/>
          <p:nvPr userDrawn="1"/>
        </p:nvSpPr>
        <p:spPr>
          <a:xfrm rot="10800000" flipH="1">
            <a:off x="6155830" y="365547"/>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90" name="正方形/長方形 89"/>
          <p:cNvSpPr/>
          <p:nvPr userDrawn="1"/>
        </p:nvSpPr>
        <p:spPr>
          <a:xfrm rot="16200000">
            <a:off x="5499186" y="1004632"/>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cxnSp>
        <p:nvCxnSpPr>
          <p:cNvPr id="91" name="直線コネクタ 90"/>
          <p:cNvCxnSpPr/>
          <p:nvPr userDrawn="1"/>
        </p:nvCxnSpPr>
        <p:spPr>
          <a:xfrm>
            <a:off x="6257039" y="403653"/>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userDrawn="1"/>
        </p:nvCxnSpPr>
        <p:spPr>
          <a:xfrm>
            <a:off x="8484815"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3" name="直線コネクタ 92"/>
          <p:cNvCxnSpPr/>
          <p:nvPr userDrawn="1"/>
        </p:nvCxnSpPr>
        <p:spPr>
          <a:xfrm>
            <a:off x="6264295" y="3973757"/>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4" name="直線コネクタ 93"/>
          <p:cNvCxnSpPr/>
          <p:nvPr userDrawn="1"/>
        </p:nvCxnSpPr>
        <p:spPr>
          <a:xfrm flipH="1">
            <a:off x="7386358" y="3962481"/>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95" name="図プレースホルダー 28"/>
          <p:cNvSpPr>
            <a:spLocks noGrp="1"/>
          </p:cNvSpPr>
          <p:nvPr>
            <p:ph type="pic" sz="quarter" idx="27" hasCustomPrompt="1"/>
          </p:nvPr>
        </p:nvSpPr>
        <p:spPr>
          <a:xfrm>
            <a:off x="7158943" y="2339725"/>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96" name="テキスト プレースホルダー 5"/>
          <p:cNvSpPr>
            <a:spLocks noGrp="1"/>
          </p:cNvSpPr>
          <p:nvPr>
            <p:ph type="body" sz="quarter" idx="28" hasCustomPrompt="1"/>
          </p:nvPr>
        </p:nvSpPr>
        <p:spPr>
          <a:xfrm>
            <a:off x="6312342" y="2984027"/>
            <a:ext cx="2118999"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97" name="テキスト プレースホルダー 5"/>
          <p:cNvSpPr>
            <a:spLocks noGrp="1"/>
          </p:cNvSpPr>
          <p:nvPr>
            <p:ph type="body" sz="quarter" idx="29" hasCustomPrompt="1"/>
          </p:nvPr>
        </p:nvSpPr>
        <p:spPr>
          <a:xfrm>
            <a:off x="6340450" y="3415818"/>
            <a:ext cx="2062793" cy="1015883"/>
          </a:xfr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80" name="二等辺三角形 10"/>
          <p:cNvSpPr/>
          <p:nvPr userDrawn="1"/>
        </p:nvSpPr>
        <p:spPr>
          <a:xfrm rot="10800000" flipH="1">
            <a:off x="3358686" y="36554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81" name="正方形/長方形 80"/>
          <p:cNvSpPr/>
          <p:nvPr userDrawn="1"/>
        </p:nvSpPr>
        <p:spPr>
          <a:xfrm rot="16200000">
            <a:off x="2702044" y="1004631"/>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cxnSp>
        <p:nvCxnSpPr>
          <p:cNvPr id="82" name="直線コネクタ 81"/>
          <p:cNvCxnSpPr/>
          <p:nvPr userDrawn="1"/>
        </p:nvCxnSpPr>
        <p:spPr>
          <a:xfrm>
            <a:off x="3459895" y="403653"/>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直線コネクタ 82"/>
          <p:cNvCxnSpPr/>
          <p:nvPr userDrawn="1"/>
        </p:nvCxnSpPr>
        <p:spPr>
          <a:xfrm>
            <a:off x="5687671"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4" name="直線コネクタ 83"/>
          <p:cNvCxnSpPr/>
          <p:nvPr userDrawn="1"/>
        </p:nvCxnSpPr>
        <p:spPr>
          <a:xfrm>
            <a:off x="3467151" y="3973757"/>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5" name="直線コネクタ 84"/>
          <p:cNvCxnSpPr/>
          <p:nvPr userDrawn="1"/>
        </p:nvCxnSpPr>
        <p:spPr>
          <a:xfrm flipH="1">
            <a:off x="4589214" y="3962480"/>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6" name="図プレースホルダー 28"/>
          <p:cNvSpPr>
            <a:spLocks noGrp="1"/>
          </p:cNvSpPr>
          <p:nvPr>
            <p:ph type="pic" sz="quarter" idx="24" hasCustomPrompt="1"/>
          </p:nvPr>
        </p:nvSpPr>
        <p:spPr>
          <a:xfrm>
            <a:off x="4361799" y="233972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87" name="テキスト プレースホルダー 5"/>
          <p:cNvSpPr>
            <a:spLocks noGrp="1"/>
          </p:cNvSpPr>
          <p:nvPr>
            <p:ph type="body" sz="quarter" idx="25" hasCustomPrompt="1"/>
          </p:nvPr>
        </p:nvSpPr>
        <p:spPr>
          <a:xfrm>
            <a:off x="3515196" y="2984027"/>
            <a:ext cx="2118999"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8" name="テキスト プレースホルダー 5"/>
          <p:cNvSpPr>
            <a:spLocks noGrp="1"/>
          </p:cNvSpPr>
          <p:nvPr>
            <p:ph type="body" sz="quarter" idx="26" hasCustomPrompt="1"/>
          </p:nvPr>
        </p:nvSpPr>
        <p:spPr>
          <a:xfrm>
            <a:off x="3543299" y="3415818"/>
            <a:ext cx="2062793" cy="1015883"/>
          </a:xfr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7" name="二等辺三角形 10"/>
          <p:cNvSpPr/>
          <p:nvPr userDrawn="1"/>
        </p:nvSpPr>
        <p:spPr>
          <a:xfrm rot="10800000" flipH="1">
            <a:off x="570888" y="37767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12" name="正方形/長方形 11"/>
          <p:cNvSpPr/>
          <p:nvPr userDrawn="1"/>
        </p:nvSpPr>
        <p:spPr>
          <a:xfrm rot="16200000">
            <a:off x="-85759" y="1016760"/>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cxnSp>
        <p:nvCxnSpPr>
          <p:cNvPr id="8" name="直線コネクタ 7"/>
          <p:cNvCxnSpPr/>
          <p:nvPr/>
        </p:nvCxnSpPr>
        <p:spPr>
          <a:xfrm>
            <a:off x="672096" y="415781"/>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2899871" y="415776"/>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679353" y="3985887"/>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flipH="1">
            <a:off x="1801414" y="3974610"/>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正方形/長方形 3"/>
          <p:cNvSpPr/>
          <p:nvPr userDrawn="1"/>
        </p:nvSpPr>
        <p:spPr>
          <a:xfrm>
            <a:off x="-14506" y="-19350"/>
            <a:ext cx="9178407" cy="2202953"/>
          </a:xfrm>
          <a:prstGeom prst="rect">
            <a:avLst/>
          </a:prstGeom>
          <a:blipFill dpi="0" rotWithShape="0">
            <a:blip r:embed="rId4"/>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cxnSp>
        <p:nvCxnSpPr>
          <p:cNvPr id="49" name="直線コネクタ 48"/>
          <p:cNvCxnSpPr/>
          <p:nvPr userDrawn="1"/>
        </p:nvCxnSpPr>
        <p:spPr>
          <a:xfrm>
            <a:off x="-22595" y="2070019"/>
            <a:ext cx="916660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51" name="グループ化 50"/>
          <p:cNvGrpSpPr/>
          <p:nvPr userDrawn="1"/>
        </p:nvGrpSpPr>
        <p:grpSpPr>
          <a:xfrm>
            <a:off x="8387761" y="226118"/>
            <a:ext cx="575232" cy="767111"/>
            <a:chOff x="7418859" y="2569953"/>
            <a:chExt cx="934639" cy="934639"/>
          </a:xfrm>
        </p:grpSpPr>
        <p:sp>
          <p:nvSpPr>
            <p:cNvPr id="52" name="涙形 51"/>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涙形 52"/>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4" name="スライド番号プレースホルダー 5"/>
          <p:cNvSpPr>
            <a:spLocks noGrp="1"/>
          </p:cNvSpPr>
          <p:nvPr>
            <p:ph type="sldNum" sz="quarter" idx="4"/>
          </p:nvPr>
        </p:nvSpPr>
        <p:spPr>
          <a:xfrm>
            <a:off x="8492351" y="430106"/>
            <a:ext cx="379721" cy="365125"/>
          </a:xfrm>
          <a:prstGeom prst="rect">
            <a:avLst/>
          </a:prstGeom>
        </p:spPr>
        <p:txBody>
          <a:bodyPr vert="horz" lIns="91398" tIns="45698" rIns="91398" bIns="45698"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56" name="テキスト プレースホルダー 5"/>
          <p:cNvSpPr>
            <a:spLocks noGrp="1"/>
          </p:cNvSpPr>
          <p:nvPr>
            <p:ph type="body" sz="quarter" idx="12" hasCustomPrompt="1"/>
          </p:nvPr>
        </p:nvSpPr>
        <p:spPr>
          <a:xfrm>
            <a:off x="1455760" y="1142467"/>
            <a:ext cx="6232503" cy="850831"/>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7" name="正方形/長方形 56"/>
          <p:cNvSpPr/>
          <p:nvPr userDrawn="1"/>
        </p:nvSpPr>
        <p:spPr>
          <a:xfrm>
            <a:off x="3645059" y="1012805"/>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sp>
        <p:nvSpPr>
          <p:cNvPr id="58" name="タイトル 1"/>
          <p:cNvSpPr>
            <a:spLocks noGrp="1"/>
          </p:cNvSpPr>
          <p:nvPr>
            <p:ph type="title" hasCustomPrompt="1"/>
          </p:nvPr>
        </p:nvSpPr>
        <p:spPr>
          <a:xfrm>
            <a:off x="457200" y="168799"/>
            <a:ext cx="8229600" cy="912101"/>
          </a:xfrm>
          <a:prstGeom prst="rect">
            <a:avLst/>
          </a:prstGeom>
        </p:spPr>
        <p:txBody>
          <a:bodyPr lIns="51177" tIns="25589" rIns="51177" bIns="25589" anchor="b"/>
          <a:lstStyle>
            <a:lvl1pPr>
              <a:defRPr baseline="0"/>
            </a:lvl1pPr>
          </a:lstStyle>
          <a:p>
            <a:r>
              <a:rPr kumimoji="1" lang="en-US" altLang="ja-JP" dirty="0"/>
              <a:t>SLIDE TITLE GOES HERE</a:t>
            </a:r>
            <a:endParaRPr kumimoji="1" lang="ja-JP" altLang="en-US" dirty="0"/>
          </a:p>
        </p:txBody>
      </p:sp>
      <p:sp>
        <p:nvSpPr>
          <p:cNvPr id="59" name="図プレースホルダー 28"/>
          <p:cNvSpPr>
            <a:spLocks noGrp="1"/>
          </p:cNvSpPr>
          <p:nvPr>
            <p:ph type="pic" sz="quarter" idx="22" hasCustomPrompt="1"/>
          </p:nvPr>
        </p:nvSpPr>
        <p:spPr>
          <a:xfrm>
            <a:off x="1574000" y="2351852"/>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0" name="テキスト プレースホルダー 5"/>
          <p:cNvSpPr>
            <a:spLocks noGrp="1"/>
          </p:cNvSpPr>
          <p:nvPr>
            <p:ph type="body" sz="quarter" idx="15" hasCustomPrompt="1"/>
          </p:nvPr>
        </p:nvSpPr>
        <p:spPr>
          <a:xfrm>
            <a:off x="727399" y="2996153"/>
            <a:ext cx="2118999"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61" name="テキスト プレースホルダー 5"/>
          <p:cNvSpPr>
            <a:spLocks noGrp="1"/>
          </p:cNvSpPr>
          <p:nvPr>
            <p:ph type="body" sz="quarter" idx="23" hasCustomPrompt="1"/>
          </p:nvPr>
        </p:nvSpPr>
        <p:spPr>
          <a:xfrm>
            <a:off x="755502" y="3427949"/>
            <a:ext cx="2062793" cy="1015883"/>
          </a:xfr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260524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wipe(right)">
                                      <p:cBhvr>
                                        <p:cTn id="12" dur="500"/>
                                        <p:tgtEl>
                                          <p:spTgt spid="49"/>
                                        </p:tgtEl>
                                      </p:cBhvr>
                                    </p:animEffect>
                                  </p:childTnLst>
                                </p:cTn>
                              </p:par>
                              <p:par>
                                <p:cTn id="13" presetID="2" presetClass="entr" presetSubtype="2" decel="100000" fill="hold" grpId="0" nodeType="withEffect">
                                  <p:stCondLst>
                                    <p:cond delay="0"/>
                                  </p:stCondLst>
                                  <p:childTnLst>
                                    <p:set>
                                      <p:cBhvr>
                                        <p:cTn id="14" dur="1" fill="hold">
                                          <p:stCondLst>
                                            <p:cond delay="0"/>
                                          </p:stCondLst>
                                        </p:cTn>
                                        <p:tgtEl>
                                          <p:spTgt spid="58"/>
                                        </p:tgtEl>
                                        <p:attrNameLst>
                                          <p:attrName>style.visibility</p:attrName>
                                        </p:attrNameLst>
                                      </p:cBhvr>
                                      <p:to>
                                        <p:strVal val="visible"/>
                                      </p:to>
                                    </p:set>
                                    <p:anim calcmode="lin" valueType="num">
                                      <p:cBhvr additive="base">
                                        <p:cTn id="15" dur="1000" fill="hold"/>
                                        <p:tgtEl>
                                          <p:spTgt spid="58"/>
                                        </p:tgtEl>
                                        <p:attrNameLst>
                                          <p:attrName>ppt_x</p:attrName>
                                        </p:attrNameLst>
                                      </p:cBhvr>
                                      <p:tavLst>
                                        <p:tav tm="0">
                                          <p:val>
                                            <p:strVal val="1+#ppt_w/2"/>
                                          </p:val>
                                        </p:tav>
                                        <p:tav tm="100000">
                                          <p:val>
                                            <p:strVal val="#ppt_x"/>
                                          </p:val>
                                        </p:tav>
                                      </p:tavLst>
                                    </p:anim>
                                    <p:anim calcmode="lin" valueType="num">
                                      <p:cBhvr additive="base">
                                        <p:cTn id="16" dur="1000" fill="hold"/>
                                        <p:tgtEl>
                                          <p:spTgt spid="58"/>
                                        </p:tgtEl>
                                        <p:attrNameLst>
                                          <p:attrName>ppt_y</p:attrName>
                                        </p:attrNameLst>
                                      </p:cBhvr>
                                      <p:tavLst>
                                        <p:tav tm="0">
                                          <p:val>
                                            <p:strVal val="#ppt_y"/>
                                          </p:val>
                                        </p:tav>
                                        <p:tav tm="100000">
                                          <p:val>
                                            <p:strVal val="#ppt_y"/>
                                          </p:val>
                                        </p:tav>
                                      </p:tavLst>
                                    </p:anim>
                                  </p:childTnLst>
                                </p:cTn>
                              </p:par>
                              <p:par>
                                <p:cTn id="17" presetID="1" presetClass="exit" presetSubtype="0" fill="hold" grpId="2" nodeType="withEffect">
                                  <p:stCondLst>
                                    <p:cond delay="0"/>
                                  </p:stCondLst>
                                  <p:childTnLst>
                                    <p:set>
                                      <p:cBhvr>
                                        <p:cTn id="18" dur="1" fill="hold">
                                          <p:stCondLst>
                                            <p:cond delay="0"/>
                                          </p:stCondLst>
                                        </p:cTn>
                                        <p:tgtEl>
                                          <p:spTgt spid="58"/>
                                        </p:tgtEl>
                                        <p:attrNameLst>
                                          <p:attrName>style.visibility</p:attrName>
                                        </p:attrNameLst>
                                      </p:cBhvr>
                                      <p:to>
                                        <p:strVal val="hidden"/>
                                      </p:to>
                                    </p:set>
                                  </p:childTnLst>
                                </p:cTn>
                              </p:par>
                              <p:par>
                                <p:cTn id="19" presetID="10" presetClass="entr" presetSubtype="0" fill="hold" grpId="1" nodeType="withEffect">
                                  <p:stCondLst>
                                    <p:cond delay="500"/>
                                  </p:stCondLst>
                                  <p:childTnLst>
                                    <p:set>
                                      <p:cBhvr>
                                        <p:cTn id="20" dur="1" fill="hold">
                                          <p:stCondLst>
                                            <p:cond delay="0"/>
                                          </p:stCondLst>
                                        </p:cTn>
                                        <p:tgtEl>
                                          <p:spTgt spid="58"/>
                                        </p:tgtEl>
                                        <p:attrNameLst>
                                          <p:attrName>style.visibility</p:attrName>
                                        </p:attrNameLst>
                                      </p:cBhvr>
                                      <p:to>
                                        <p:strVal val="visible"/>
                                      </p:to>
                                    </p:set>
                                    <p:animEffect transition="in" filter="fade">
                                      <p:cBhvr>
                                        <p:cTn id="21" dur="500"/>
                                        <p:tgtEl>
                                          <p:spTgt spid="58"/>
                                        </p:tgtEl>
                                      </p:cBhvr>
                                    </p:animEffect>
                                  </p:childTnLst>
                                </p:cTn>
                              </p:par>
                              <p:par>
                                <p:cTn id="22" presetID="2" presetClass="entr" presetSubtype="4" decel="100000" fill="hold" grpId="0" nodeType="withEffect">
                                  <p:stCondLst>
                                    <p:cond delay="500"/>
                                  </p:stCondLst>
                                  <p:childTnLst>
                                    <p:set>
                                      <p:cBhvr>
                                        <p:cTn id="23" dur="1" fill="hold">
                                          <p:stCondLst>
                                            <p:cond delay="0"/>
                                          </p:stCondLst>
                                        </p:cTn>
                                        <p:tgtEl>
                                          <p:spTgt spid="57"/>
                                        </p:tgtEl>
                                        <p:attrNameLst>
                                          <p:attrName>style.visibility</p:attrName>
                                        </p:attrNameLst>
                                      </p:cBhvr>
                                      <p:to>
                                        <p:strVal val="visible"/>
                                      </p:to>
                                    </p:set>
                                    <p:anim calcmode="lin" valueType="num">
                                      <p:cBhvr additive="base">
                                        <p:cTn id="24" dur="500" fill="hold"/>
                                        <p:tgtEl>
                                          <p:spTgt spid="57"/>
                                        </p:tgtEl>
                                        <p:attrNameLst>
                                          <p:attrName>ppt_x</p:attrName>
                                        </p:attrNameLst>
                                      </p:cBhvr>
                                      <p:tavLst>
                                        <p:tav tm="0">
                                          <p:val>
                                            <p:strVal val="#ppt_x"/>
                                          </p:val>
                                        </p:tav>
                                        <p:tav tm="100000">
                                          <p:val>
                                            <p:strVal val="#ppt_x"/>
                                          </p:val>
                                        </p:tav>
                                      </p:tavLst>
                                    </p:anim>
                                    <p:anim calcmode="lin" valueType="num">
                                      <p:cBhvr additive="base">
                                        <p:cTn id="25" dur="500" fill="hold"/>
                                        <p:tgtEl>
                                          <p:spTgt spid="57"/>
                                        </p:tgtEl>
                                        <p:attrNameLst>
                                          <p:attrName>ppt_y</p:attrName>
                                        </p:attrNameLst>
                                      </p:cBhvr>
                                      <p:tavLst>
                                        <p:tav tm="0">
                                          <p:val>
                                            <p:strVal val="1+#ppt_h/2"/>
                                          </p:val>
                                        </p:tav>
                                        <p:tav tm="100000">
                                          <p:val>
                                            <p:strVal val="#ppt_y"/>
                                          </p:val>
                                        </p:tav>
                                      </p:tavLst>
                                    </p:anim>
                                  </p:childTnLst>
                                </p:cTn>
                              </p:par>
                            </p:childTnLst>
                          </p:cTn>
                        </p:par>
                        <p:par>
                          <p:cTn id="26" fill="hold">
                            <p:stCondLst>
                              <p:cond delay="1500"/>
                            </p:stCondLst>
                            <p:childTnLst>
                              <p:par>
                                <p:cTn id="27" presetID="2" presetClass="entr" presetSubtype="1" decel="100000" fill="hold" nodeType="afterEffect">
                                  <p:stCondLst>
                                    <p:cond delay="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500" fill="hold"/>
                                        <p:tgtEl>
                                          <p:spTgt spid="51"/>
                                        </p:tgtEl>
                                        <p:attrNameLst>
                                          <p:attrName>ppt_x</p:attrName>
                                        </p:attrNameLst>
                                      </p:cBhvr>
                                      <p:tavLst>
                                        <p:tav tm="0">
                                          <p:val>
                                            <p:strVal val="#ppt_x"/>
                                          </p:val>
                                        </p:tav>
                                        <p:tav tm="100000">
                                          <p:val>
                                            <p:strVal val="#ppt_x"/>
                                          </p:val>
                                        </p:tav>
                                      </p:tavLst>
                                    </p:anim>
                                    <p:anim calcmode="lin" valueType="num">
                                      <p:cBhvr additive="base">
                                        <p:cTn id="30" dur="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1" decel="100000" fill="hold" grpId="0" nodeType="withEffect">
                                  <p:stCondLst>
                                    <p:cond delay="0"/>
                                  </p:stCondLst>
                                  <p:childTnLst>
                                    <p:set>
                                      <p:cBhvr>
                                        <p:cTn id="32" dur="1" fill="hold">
                                          <p:stCondLst>
                                            <p:cond delay="0"/>
                                          </p:stCondLst>
                                        </p:cTn>
                                        <p:tgtEl>
                                          <p:spTgt spid="54"/>
                                        </p:tgtEl>
                                        <p:attrNameLst>
                                          <p:attrName>style.visibility</p:attrName>
                                        </p:attrNameLst>
                                      </p:cBhvr>
                                      <p:to>
                                        <p:strVal val="visible"/>
                                      </p:to>
                                    </p:set>
                                    <p:anim calcmode="lin" valueType="num">
                                      <p:cBhvr additive="base">
                                        <p:cTn id="33" dur="500" fill="hold"/>
                                        <p:tgtEl>
                                          <p:spTgt spid="54"/>
                                        </p:tgtEl>
                                        <p:attrNameLst>
                                          <p:attrName>ppt_x</p:attrName>
                                        </p:attrNameLst>
                                      </p:cBhvr>
                                      <p:tavLst>
                                        <p:tav tm="0">
                                          <p:val>
                                            <p:strVal val="#ppt_x"/>
                                          </p:val>
                                        </p:tav>
                                        <p:tav tm="100000">
                                          <p:val>
                                            <p:strVal val="#ppt_x"/>
                                          </p:val>
                                        </p:tav>
                                      </p:tavLst>
                                    </p:anim>
                                    <p:anim calcmode="lin" valueType="num">
                                      <p:cBhvr additive="base">
                                        <p:cTn id="34" dur="500" fill="hold"/>
                                        <p:tgtEl>
                                          <p:spTgt spid="54"/>
                                        </p:tgtEl>
                                        <p:attrNameLst>
                                          <p:attrName>ppt_y</p:attrName>
                                        </p:attrNameLst>
                                      </p:cBhvr>
                                      <p:tavLst>
                                        <p:tav tm="0">
                                          <p:val>
                                            <p:strVal val="0-#ppt_h/2"/>
                                          </p:val>
                                        </p:tav>
                                        <p:tav tm="100000">
                                          <p:val>
                                            <p:strVal val="#ppt_y"/>
                                          </p:val>
                                        </p:tav>
                                      </p:tavLst>
                                    </p:anim>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wipe(left)">
                                      <p:cBhvr>
                                        <p:cTn id="38" dur="500"/>
                                        <p:tgtEl>
                                          <p:spTgt spid="56"/>
                                        </p:tgtEl>
                                      </p:cBhvr>
                                    </p:animEffect>
                                  </p:childTnLst>
                                </p:cTn>
                              </p:par>
                            </p:childTnLst>
                          </p:cTn>
                        </p:par>
                        <p:par>
                          <p:cTn id="39" fill="hold">
                            <p:stCondLst>
                              <p:cond delay="2500"/>
                            </p:stCondLst>
                            <p:childTnLst>
                              <p:par>
                                <p:cTn id="40" presetID="2" presetClass="entr" presetSubtype="1" decel="100000"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750" fill="hold"/>
                                        <p:tgtEl>
                                          <p:spTgt spid="7"/>
                                        </p:tgtEl>
                                        <p:attrNameLst>
                                          <p:attrName>ppt_x</p:attrName>
                                        </p:attrNameLst>
                                      </p:cBhvr>
                                      <p:tavLst>
                                        <p:tav tm="0">
                                          <p:val>
                                            <p:strVal val="#ppt_x"/>
                                          </p:val>
                                        </p:tav>
                                        <p:tav tm="100000">
                                          <p:val>
                                            <p:strVal val="#ppt_x"/>
                                          </p:val>
                                        </p:tav>
                                      </p:tavLst>
                                    </p:anim>
                                    <p:anim calcmode="lin" valueType="num">
                                      <p:cBhvr additive="base">
                                        <p:cTn id="43" dur="750" fill="hold"/>
                                        <p:tgtEl>
                                          <p:spTgt spid="7"/>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750" fill="hold"/>
                                        <p:tgtEl>
                                          <p:spTgt spid="12"/>
                                        </p:tgtEl>
                                        <p:attrNameLst>
                                          <p:attrName>ppt_x</p:attrName>
                                        </p:attrNameLst>
                                      </p:cBhvr>
                                      <p:tavLst>
                                        <p:tav tm="0">
                                          <p:val>
                                            <p:strVal val="#ppt_x"/>
                                          </p:val>
                                        </p:tav>
                                        <p:tav tm="100000">
                                          <p:val>
                                            <p:strVal val="#ppt_x"/>
                                          </p:val>
                                        </p:tav>
                                      </p:tavLst>
                                    </p:anim>
                                    <p:anim calcmode="lin" valueType="num">
                                      <p:cBhvr additive="base">
                                        <p:cTn id="47" dur="750" fill="hold"/>
                                        <p:tgtEl>
                                          <p:spTgt spid="12"/>
                                        </p:tgtEl>
                                        <p:attrNameLst>
                                          <p:attrName>ppt_y</p:attrName>
                                        </p:attrNameLst>
                                      </p:cBhvr>
                                      <p:tavLst>
                                        <p:tav tm="0">
                                          <p:val>
                                            <p:strVal val="0-#ppt_h/2"/>
                                          </p:val>
                                        </p:tav>
                                        <p:tav tm="100000">
                                          <p:val>
                                            <p:strVal val="#ppt_y"/>
                                          </p:val>
                                        </p:tav>
                                      </p:tavLst>
                                    </p:anim>
                                  </p:childTnLst>
                                </p:cTn>
                              </p:par>
                              <p:par>
                                <p:cTn id="48" presetID="22" presetClass="entr" presetSubtype="1" fill="hold" nodeType="withEffect">
                                  <p:stCondLst>
                                    <p:cond delay="250"/>
                                  </p:stCondLst>
                                  <p:childTnLst>
                                    <p:set>
                                      <p:cBhvr>
                                        <p:cTn id="49" dur="1" fill="hold">
                                          <p:stCondLst>
                                            <p:cond delay="0"/>
                                          </p:stCondLst>
                                        </p:cTn>
                                        <p:tgtEl>
                                          <p:spTgt spid="8"/>
                                        </p:tgtEl>
                                        <p:attrNameLst>
                                          <p:attrName>style.visibility</p:attrName>
                                        </p:attrNameLst>
                                      </p:cBhvr>
                                      <p:to>
                                        <p:strVal val="visible"/>
                                      </p:to>
                                    </p:set>
                                    <p:animEffect transition="in" filter="wipe(up)">
                                      <p:cBhvr>
                                        <p:cTn id="50" dur="500"/>
                                        <p:tgtEl>
                                          <p:spTgt spid="8"/>
                                        </p:tgtEl>
                                      </p:cBhvr>
                                    </p:animEffect>
                                  </p:childTnLst>
                                </p:cTn>
                              </p:par>
                            </p:childTnLst>
                          </p:cTn>
                        </p:par>
                        <p:par>
                          <p:cTn id="51" fill="hold">
                            <p:stCondLst>
                              <p:cond delay="3250"/>
                            </p:stCondLst>
                            <p:childTnLst>
                              <p:par>
                                <p:cTn id="52" presetID="22" presetClass="entr" presetSubtype="8" fill="hold" nodeType="after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wipe(left)">
                                      <p:cBhvr>
                                        <p:cTn id="54" dur="250"/>
                                        <p:tgtEl>
                                          <p:spTgt spid="10"/>
                                        </p:tgtEl>
                                      </p:cBhvr>
                                    </p:animEffect>
                                  </p:childTnLst>
                                </p:cTn>
                              </p:par>
                            </p:childTnLst>
                          </p:cTn>
                        </p:par>
                        <p:par>
                          <p:cTn id="55" fill="hold">
                            <p:stCondLst>
                              <p:cond delay="3500"/>
                            </p:stCondLst>
                            <p:childTnLst>
                              <p:par>
                                <p:cTn id="56" presetID="22" presetClass="entr" presetSubtype="4" fill="hold" nodeType="after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wipe(down)">
                                      <p:cBhvr>
                                        <p:cTn id="58" dur="250"/>
                                        <p:tgtEl>
                                          <p:spTgt spid="11"/>
                                        </p:tgtEl>
                                      </p:cBhvr>
                                    </p:animEffect>
                                  </p:childTnLst>
                                </p:cTn>
                              </p:par>
                            </p:childTnLst>
                          </p:cTn>
                        </p:par>
                        <p:par>
                          <p:cTn id="59" fill="hold">
                            <p:stCondLst>
                              <p:cond delay="3750"/>
                            </p:stCondLst>
                            <p:childTnLst>
                              <p:par>
                                <p:cTn id="60" presetID="22" presetClass="entr" presetSubtype="4" fill="hold" nodeType="after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wipe(down)">
                                      <p:cBhvr>
                                        <p:cTn id="62" dur="500"/>
                                        <p:tgtEl>
                                          <p:spTgt spid="9"/>
                                        </p:tgtEl>
                                      </p:cBhvr>
                                    </p:animEffect>
                                  </p:childTnLst>
                                </p:cTn>
                              </p:par>
                            </p:childTnLst>
                          </p:cTn>
                        </p:par>
                        <p:par>
                          <p:cTn id="63" fill="hold">
                            <p:stCondLst>
                              <p:cond delay="4250"/>
                            </p:stCondLst>
                            <p:childTnLst>
                              <p:par>
                                <p:cTn id="64" presetID="49" presetClass="entr" presetSubtype="0" decel="100000" fill="hold" grpId="0" nodeType="afterEffect">
                                  <p:stCondLst>
                                    <p:cond delay="0"/>
                                  </p:stCondLst>
                                  <p:childTnLst>
                                    <p:set>
                                      <p:cBhvr>
                                        <p:cTn id="65" dur="1" fill="hold">
                                          <p:stCondLst>
                                            <p:cond delay="0"/>
                                          </p:stCondLst>
                                        </p:cTn>
                                        <p:tgtEl>
                                          <p:spTgt spid="59"/>
                                        </p:tgtEl>
                                        <p:attrNameLst>
                                          <p:attrName>style.visibility</p:attrName>
                                        </p:attrNameLst>
                                      </p:cBhvr>
                                      <p:to>
                                        <p:strVal val="visible"/>
                                      </p:to>
                                    </p:set>
                                    <p:anim calcmode="lin" valueType="num">
                                      <p:cBhvr>
                                        <p:cTn id="66" dur="500" fill="hold"/>
                                        <p:tgtEl>
                                          <p:spTgt spid="59"/>
                                        </p:tgtEl>
                                        <p:attrNameLst>
                                          <p:attrName>ppt_w</p:attrName>
                                        </p:attrNameLst>
                                      </p:cBhvr>
                                      <p:tavLst>
                                        <p:tav tm="0">
                                          <p:val>
                                            <p:fltVal val="0"/>
                                          </p:val>
                                        </p:tav>
                                        <p:tav tm="100000">
                                          <p:val>
                                            <p:strVal val="#ppt_w"/>
                                          </p:val>
                                        </p:tav>
                                      </p:tavLst>
                                    </p:anim>
                                    <p:anim calcmode="lin" valueType="num">
                                      <p:cBhvr>
                                        <p:cTn id="67" dur="500" fill="hold"/>
                                        <p:tgtEl>
                                          <p:spTgt spid="59"/>
                                        </p:tgtEl>
                                        <p:attrNameLst>
                                          <p:attrName>ppt_h</p:attrName>
                                        </p:attrNameLst>
                                      </p:cBhvr>
                                      <p:tavLst>
                                        <p:tav tm="0">
                                          <p:val>
                                            <p:fltVal val="0"/>
                                          </p:val>
                                        </p:tav>
                                        <p:tav tm="100000">
                                          <p:val>
                                            <p:strVal val="#ppt_h"/>
                                          </p:val>
                                        </p:tav>
                                      </p:tavLst>
                                    </p:anim>
                                    <p:anim calcmode="lin" valueType="num">
                                      <p:cBhvr>
                                        <p:cTn id="68" dur="500" fill="hold"/>
                                        <p:tgtEl>
                                          <p:spTgt spid="59"/>
                                        </p:tgtEl>
                                        <p:attrNameLst>
                                          <p:attrName>style.rotation</p:attrName>
                                        </p:attrNameLst>
                                      </p:cBhvr>
                                      <p:tavLst>
                                        <p:tav tm="0">
                                          <p:val>
                                            <p:fltVal val="360"/>
                                          </p:val>
                                        </p:tav>
                                        <p:tav tm="100000">
                                          <p:val>
                                            <p:fltVal val="0"/>
                                          </p:val>
                                        </p:tav>
                                      </p:tavLst>
                                    </p:anim>
                                    <p:animEffect transition="in" filter="fade">
                                      <p:cBhvr>
                                        <p:cTn id="69" dur="500"/>
                                        <p:tgtEl>
                                          <p:spTgt spid="59"/>
                                        </p:tgtEl>
                                      </p:cBhvr>
                                    </p:animEffect>
                                  </p:childTnLst>
                                </p:cTn>
                              </p:par>
                            </p:childTnLst>
                          </p:cTn>
                        </p:par>
                        <p:par>
                          <p:cTn id="70" fill="hold">
                            <p:stCondLst>
                              <p:cond delay="4750"/>
                            </p:stCondLst>
                            <p:childTnLst>
                              <p:par>
                                <p:cTn id="71" presetID="2" presetClass="entr" presetSubtype="1" decel="100000" fill="hold" grpId="0" nodeType="after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 calcmode="lin" valueType="num">
                                      <p:cBhvr additive="base">
                                        <p:cTn id="73"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60">
                                            <p:txEl>
                                              <p:pRg st="0" end="0"/>
                                            </p:txEl>
                                          </p:spTgt>
                                        </p:tgtEl>
                                        <p:attrNameLst>
                                          <p:attrName>ppt_y</p:attrName>
                                        </p:attrNameLst>
                                      </p:cBhvr>
                                      <p:tavLst>
                                        <p:tav tm="0">
                                          <p:val>
                                            <p:strVal val="0-#ppt_h/2"/>
                                          </p:val>
                                        </p:tav>
                                        <p:tav tm="100000">
                                          <p:val>
                                            <p:strVal val="#ppt_y"/>
                                          </p:val>
                                        </p:tav>
                                      </p:tavLst>
                                    </p:anim>
                                  </p:childTnLst>
                                </p:cTn>
                              </p:par>
                              <p:par>
                                <p:cTn id="75" presetID="2" presetClass="entr" presetSubtype="1" decel="100000" fill="hold" grpId="0" nodeType="withEffect">
                                  <p:stCondLst>
                                    <p:cond delay="100"/>
                                  </p:stCondLst>
                                  <p:childTnLst>
                                    <p:set>
                                      <p:cBhvr>
                                        <p:cTn id="76" dur="1" fill="hold">
                                          <p:stCondLst>
                                            <p:cond delay="0"/>
                                          </p:stCondLst>
                                        </p:cTn>
                                        <p:tgtEl>
                                          <p:spTgt spid="61">
                                            <p:txEl>
                                              <p:pRg st="0" end="0"/>
                                            </p:txEl>
                                          </p:spTgt>
                                        </p:tgtEl>
                                        <p:attrNameLst>
                                          <p:attrName>style.visibility</p:attrName>
                                        </p:attrNameLst>
                                      </p:cBhvr>
                                      <p:to>
                                        <p:strVal val="visible"/>
                                      </p:to>
                                    </p:set>
                                    <p:anim calcmode="lin" valueType="num">
                                      <p:cBhvr additive="base">
                                        <p:cTn id="77" dur="500" fill="hold"/>
                                        <p:tgtEl>
                                          <p:spTgt spid="61">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61">
                                            <p:txEl>
                                              <p:pRg st="0" end="0"/>
                                            </p:txEl>
                                          </p:spTgt>
                                        </p:tgtEl>
                                        <p:attrNameLst>
                                          <p:attrName>ppt_y</p:attrName>
                                        </p:attrNameLst>
                                      </p:cBhvr>
                                      <p:tavLst>
                                        <p:tav tm="0">
                                          <p:val>
                                            <p:strVal val="0-#ppt_h/2"/>
                                          </p:val>
                                        </p:tav>
                                        <p:tav tm="100000">
                                          <p:val>
                                            <p:strVal val="#ppt_y"/>
                                          </p:val>
                                        </p:tav>
                                      </p:tavLst>
                                    </p:anim>
                                  </p:childTnLst>
                                </p:cTn>
                              </p:par>
                            </p:childTnLst>
                          </p:cTn>
                        </p:par>
                        <p:par>
                          <p:cTn id="79" fill="hold">
                            <p:stCondLst>
                              <p:cond delay="5350"/>
                            </p:stCondLst>
                            <p:childTnLst>
                              <p:par>
                                <p:cTn id="80" presetID="2" presetClass="entr" presetSubtype="1" decel="100000" fill="hold" grpId="0" nodeType="afterEffect">
                                  <p:stCondLst>
                                    <p:cond delay="0"/>
                                  </p:stCondLst>
                                  <p:childTnLst>
                                    <p:set>
                                      <p:cBhvr>
                                        <p:cTn id="81" dur="1" fill="hold">
                                          <p:stCondLst>
                                            <p:cond delay="0"/>
                                          </p:stCondLst>
                                        </p:cTn>
                                        <p:tgtEl>
                                          <p:spTgt spid="80"/>
                                        </p:tgtEl>
                                        <p:attrNameLst>
                                          <p:attrName>style.visibility</p:attrName>
                                        </p:attrNameLst>
                                      </p:cBhvr>
                                      <p:to>
                                        <p:strVal val="visible"/>
                                      </p:to>
                                    </p:set>
                                    <p:anim calcmode="lin" valueType="num">
                                      <p:cBhvr additive="base">
                                        <p:cTn id="82" dur="750" fill="hold"/>
                                        <p:tgtEl>
                                          <p:spTgt spid="80"/>
                                        </p:tgtEl>
                                        <p:attrNameLst>
                                          <p:attrName>ppt_x</p:attrName>
                                        </p:attrNameLst>
                                      </p:cBhvr>
                                      <p:tavLst>
                                        <p:tav tm="0">
                                          <p:val>
                                            <p:strVal val="#ppt_x"/>
                                          </p:val>
                                        </p:tav>
                                        <p:tav tm="100000">
                                          <p:val>
                                            <p:strVal val="#ppt_x"/>
                                          </p:val>
                                        </p:tav>
                                      </p:tavLst>
                                    </p:anim>
                                    <p:anim calcmode="lin" valueType="num">
                                      <p:cBhvr additive="base">
                                        <p:cTn id="83" dur="750" fill="hold"/>
                                        <p:tgtEl>
                                          <p:spTgt spid="80"/>
                                        </p:tgtEl>
                                        <p:attrNameLst>
                                          <p:attrName>ppt_y</p:attrName>
                                        </p:attrNameLst>
                                      </p:cBhvr>
                                      <p:tavLst>
                                        <p:tav tm="0">
                                          <p:val>
                                            <p:strVal val="0-#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81"/>
                                        </p:tgtEl>
                                        <p:attrNameLst>
                                          <p:attrName>style.visibility</p:attrName>
                                        </p:attrNameLst>
                                      </p:cBhvr>
                                      <p:to>
                                        <p:strVal val="visible"/>
                                      </p:to>
                                    </p:set>
                                    <p:anim calcmode="lin" valueType="num">
                                      <p:cBhvr additive="base">
                                        <p:cTn id="86" dur="750" fill="hold"/>
                                        <p:tgtEl>
                                          <p:spTgt spid="81"/>
                                        </p:tgtEl>
                                        <p:attrNameLst>
                                          <p:attrName>ppt_x</p:attrName>
                                        </p:attrNameLst>
                                      </p:cBhvr>
                                      <p:tavLst>
                                        <p:tav tm="0">
                                          <p:val>
                                            <p:strVal val="#ppt_x"/>
                                          </p:val>
                                        </p:tav>
                                        <p:tav tm="100000">
                                          <p:val>
                                            <p:strVal val="#ppt_x"/>
                                          </p:val>
                                        </p:tav>
                                      </p:tavLst>
                                    </p:anim>
                                    <p:anim calcmode="lin" valueType="num">
                                      <p:cBhvr additive="base">
                                        <p:cTn id="87" dur="750" fill="hold"/>
                                        <p:tgtEl>
                                          <p:spTgt spid="81"/>
                                        </p:tgtEl>
                                        <p:attrNameLst>
                                          <p:attrName>ppt_y</p:attrName>
                                        </p:attrNameLst>
                                      </p:cBhvr>
                                      <p:tavLst>
                                        <p:tav tm="0">
                                          <p:val>
                                            <p:strVal val="0-#ppt_h/2"/>
                                          </p:val>
                                        </p:tav>
                                        <p:tav tm="100000">
                                          <p:val>
                                            <p:strVal val="#ppt_y"/>
                                          </p:val>
                                        </p:tav>
                                      </p:tavLst>
                                    </p:anim>
                                  </p:childTnLst>
                                </p:cTn>
                              </p:par>
                              <p:par>
                                <p:cTn id="88" presetID="22" presetClass="entr" presetSubtype="1" fill="hold" nodeType="withEffect">
                                  <p:stCondLst>
                                    <p:cond delay="250"/>
                                  </p:stCondLst>
                                  <p:childTnLst>
                                    <p:set>
                                      <p:cBhvr>
                                        <p:cTn id="89" dur="1" fill="hold">
                                          <p:stCondLst>
                                            <p:cond delay="0"/>
                                          </p:stCondLst>
                                        </p:cTn>
                                        <p:tgtEl>
                                          <p:spTgt spid="82"/>
                                        </p:tgtEl>
                                        <p:attrNameLst>
                                          <p:attrName>style.visibility</p:attrName>
                                        </p:attrNameLst>
                                      </p:cBhvr>
                                      <p:to>
                                        <p:strVal val="visible"/>
                                      </p:to>
                                    </p:set>
                                    <p:animEffect transition="in" filter="wipe(up)">
                                      <p:cBhvr>
                                        <p:cTn id="90" dur="500"/>
                                        <p:tgtEl>
                                          <p:spTgt spid="82"/>
                                        </p:tgtEl>
                                      </p:cBhvr>
                                    </p:animEffect>
                                  </p:childTnLst>
                                </p:cTn>
                              </p:par>
                            </p:childTnLst>
                          </p:cTn>
                        </p:par>
                        <p:par>
                          <p:cTn id="91" fill="hold">
                            <p:stCondLst>
                              <p:cond delay="6100"/>
                            </p:stCondLst>
                            <p:childTnLst>
                              <p:par>
                                <p:cTn id="92" presetID="22" presetClass="entr" presetSubtype="8" fill="hold" nodeType="afterEffect">
                                  <p:stCondLst>
                                    <p:cond delay="0"/>
                                  </p:stCondLst>
                                  <p:childTnLst>
                                    <p:set>
                                      <p:cBhvr>
                                        <p:cTn id="93" dur="1" fill="hold">
                                          <p:stCondLst>
                                            <p:cond delay="0"/>
                                          </p:stCondLst>
                                        </p:cTn>
                                        <p:tgtEl>
                                          <p:spTgt spid="84"/>
                                        </p:tgtEl>
                                        <p:attrNameLst>
                                          <p:attrName>style.visibility</p:attrName>
                                        </p:attrNameLst>
                                      </p:cBhvr>
                                      <p:to>
                                        <p:strVal val="visible"/>
                                      </p:to>
                                    </p:set>
                                    <p:animEffect transition="in" filter="wipe(left)">
                                      <p:cBhvr>
                                        <p:cTn id="94" dur="250"/>
                                        <p:tgtEl>
                                          <p:spTgt spid="84"/>
                                        </p:tgtEl>
                                      </p:cBhvr>
                                    </p:animEffect>
                                  </p:childTnLst>
                                </p:cTn>
                              </p:par>
                            </p:childTnLst>
                          </p:cTn>
                        </p:par>
                        <p:par>
                          <p:cTn id="95" fill="hold">
                            <p:stCondLst>
                              <p:cond delay="6350"/>
                            </p:stCondLst>
                            <p:childTnLst>
                              <p:par>
                                <p:cTn id="96" presetID="22" presetClass="entr" presetSubtype="4" fill="hold" nodeType="afterEffect">
                                  <p:stCondLst>
                                    <p:cond delay="0"/>
                                  </p:stCondLst>
                                  <p:childTnLst>
                                    <p:set>
                                      <p:cBhvr>
                                        <p:cTn id="97" dur="1" fill="hold">
                                          <p:stCondLst>
                                            <p:cond delay="0"/>
                                          </p:stCondLst>
                                        </p:cTn>
                                        <p:tgtEl>
                                          <p:spTgt spid="85"/>
                                        </p:tgtEl>
                                        <p:attrNameLst>
                                          <p:attrName>style.visibility</p:attrName>
                                        </p:attrNameLst>
                                      </p:cBhvr>
                                      <p:to>
                                        <p:strVal val="visible"/>
                                      </p:to>
                                    </p:set>
                                    <p:animEffect transition="in" filter="wipe(down)">
                                      <p:cBhvr>
                                        <p:cTn id="98" dur="250"/>
                                        <p:tgtEl>
                                          <p:spTgt spid="85"/>
                                        </p:tgtEl>
                                      </p:cBhvr>
                                    </p:animEffect>
                                  </p:childTnLst>
                                </p:cTn>
                              </p:par>
                            </p:childTnLst>
                          </p:cTn>
                        </p:par>
                        <p:par>
                          <p:cTn id="99" fill="hold">
                            <p:stCondLst>
                              <p:cond delay="6600"/>
                            </p:stCondLst>
                            <p:childTnLst>
                              <p:par>
                                <p:cTn id="100" presetID="22" presetClass="entr" presetSubtype="4" fill="hold" nodeType="afterEffect">
                                  <p:stCondLst>
                                    <p:cond delay="0"/>
                                  </p:stCondLst>
                                  <p:childTnLst>
                                    <p:set>
                                      <p:cBhvr>
                                        <p:cTn id="101" dur="1" fill="hold">
                                          <p:stCondLst>
                                            <p:cond delay="0"/>
                                          </p:stCondLst>
                                        </p:cTn>
                                        <p:tgtEl>
                                          <p:spTgt spid="83"/>
                                        </p:tgtEl>
                                        <p:attrNameLst>
                                          <p:attrName>style.visibility</p:attrName>
                                        </p:attrNameLst>
                                      </p:cBhvr>
                                      <p:to>
                                        <p:strVal val="visible"/>
                                      </p:to>
                                    </p:set>
                                    <p:animEffect transition="in" filter="wipe(down)">
                                      <p:cBhvr>
                                        <p:cTn id="102" dur="500"/>
                                        <p:tgtEl>
                                          <p:spTgt spid="83"/>
                                        </p:tgtEl>
                                      </p:cBhvr>
                                    </p:animEffect>
                                  </p:childTnLst>
                                </p:cTn>
                              </p:par>
                            </p:childTnLst>
                          </p:cTn>
                        </p:par>
                        <p:par>
                          <p:cTn id="103" fill="hold">
                            <p:stCondLst>
                              <p:cond delay="7100"/>
                            </p:stCondLst>
                            <p:childTnLst>
                              <p:par>
                                <p:cTn id="104" presetID="49" presetClass="entr" presetSubtype="0" decel="100000" fill="hold" grpId="0" nodeType="afterEffect">
                                  <p:stCondLst>
                                    <p:cond delay="0"/>
                                  </p:stCondLst>
                                  <p:childTnLst>
                                    <p:set>
                                      <p:cBhvr>
                                        <p:cTn id="105" dur="1" fill="hold">
                                          <p:stCondLst>
                                            <p:cond delay="0"/>
                                          </p:stCondLst>
                                        </p:cTn>
                                        <p:tgtEl>
                                          <p:spTgt spid="86"/>
                                        </p:tgtEl>
                                        <p:attrNameLst>
                                          <p:attrName>style.visibility</p:attrName>
                                        </p:attrNameLst>
                                      </p:cBhvr>
                                      <p:to>
                                        <p:strVal val="visible"/>
                                      </p:to>
                                    </p:set>
                                    <p:anim calcmode="lin" valueType="num">
                                      <p:cBhvr>
                                        <p:cTn id="106" dur="500" fill="hold"/>
                                        <p:tgtEl>
                                          <p:spTgt spid="86"/>
                                        </p:tgtEl>
                                        <p:attrNameLst>
                                          <p:attrName>ppt_w</p:attrName>
                                        </p:attrNameLst>
                                      </p:cBhvr>
                                      <p:tavLst>
                                        <p:tav tm="0">
                                          <p:val>
                                            <p:fltVal val="0"/>
                                          </p:val>
                                        </p:tav>
                                        <p:tav tm="100000">
                                          <p:val>
                                            <p:strVal val="#ppt_w"/>
                                          </p:val>
                                        </p:tav>
                                      </p:tavLst>
                                    </p:anim>
                                    <p:anim calcmode="lin" valueType="num">
                                      <p:cBhvr>
                                        <p:cTn id="107" dur="500" fill="hold"/>
                                        <p:tgtEl>
                                          <p:spTgt spid="86"/>
                                        </p:tgtEl>
                                        <p:attrNameLst>
                                          <p:attrName>ppt_h</p:attrName>
                                        </p:attrNameLst>
                                      </p:cBhvr>
                                      <p:tavLst>
                                        <p:tav tm="0">
                                          <p:val>
                                            <p:fltVal val="0"/>
                                          </p:val>
                                        </p:tav>
                                        <p:tav tm="100000">
                                          <p:val>
                                            <p:strVal val="#ppt_h"/>
                                          </p:val>
                                        </p:tav>
                                      </p:tavLst>
                                    </p:anim>
                                    <p:anim calcmode="lin" valueType="num">
                                      <p:cBhvr>
                                        <p:cTn id="108" dur="500" fill="hold"/>
                                        <p:tgtEl>
                                          <p:spTgt spid="86"/>
                                        </p:tgtEl>
                                        <p:attrNameLst>
                                          <p:attrName>style.rotation</p:attrName>
                                        </p:attrNameLst>
                                      </p:cBhvr>
                                      <p:tavLst>
                                        <p:tav tm="0">
                                          <p:val>
                                            <p:fltVal val="360"/>
                                          </p:val>
                                        </p:tav>
                                        <p:tav tm="100000">
                                          <p:val>
                                            <p:fltVal val="0"/>
                                          </p:val>
                                        </p:tav>
                                      </p:tavLst>
                                    </p:anim>
                                    <p:animEffect transition="in" filter="fade">
                                      <p:cBhvr>
                                        <p:cTn id="109" dur="500"/>
                                        <p:tgtEl>
                                          <p:spTgt spid="86"/>
                                        </p:tgtEl>
                                      </p:cBhvr>
                                    </p:animEffect>
                                  </p:childTnLst>
                                </p:cTn>
                              </p:par>
                            </p:childTnLst>
                          </p:cTn>
                        </p:par>
                        <p:par>
                          <p:cTn id="110" fill="hold">
                            <p:stCondLst>
                              <p:cond delay="7600"/>
                            </p:stCondLst>
                            <p:childTnLst>
                              <p:par>
                                <p:cTn id="111" presetID="2" presetClass="entr" presetSubtype="1" decel="100000" fill="hold" grpId="0" nodeType="afterEffect">
                                  <p:stCondLst>
                                    <p:cond delay="0"/>
                                  </p:stCondLst>
                                  <p:childTnLst>
                                    <p:set>
                                      <p:cBhvr>
                                        <p:cTn id="112" dur="1" fill="hold">
                                          <p:stCondLst>
                                            <p:cond delay="0"/>
                                          </p:stCondLst>
                                        </p:cTn>
                                        <p:tgtEl>
                                          <p:spTgt spid="87">
                                            <p:txEl>
                                              <p:pRg st="0" end="0"/>
                                            </p:txEl>
                                          </p:spTgt>
                                        </p:tgtEl>
                                        <p:attrNameLst>
                                          <p:attrName>style.visibility</p:attrName>
                                        </p:attrNameLst>
                                      </p:cBhvr>
                                      <p:to>
                                        <p:strVal val="visible"/>
                                      </p:to>
                                    </p:set>
                                    <p:anim calcmode="lin" valueType="num">
                                      <p:cBhvr additive="base">
                                        <p:cTn id="113"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87">
                                            <p:txEl>
                                              <p:pRg st="0" end="0"/>
                                            </p:txEl>
                                          </p:spTgt>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100"/>
                                  </p:stCondLst>
                                  <p:childTnLst>
                                    <p:set>
                                      <p:cBhvr>
                                        <p:cTn id="116" dur="1" fill="hold">
                                          <p:stCondLst>
                                            <p:cond delay="0"/>
                                          </p:stCondLst>
                                        </p:cTn>
                                        <p:tgtEl>
                                          <p:spTgt spid="88">
                                            <p:txEl>
                                              <p:pRg st="0" end="0"/>
                                            </p:txEl>
                                          </p:spTgt>
                                        </p:tgtEl>
                                        <p:attrNameLst>
                                          <p:attrName>style.visibility</p:attrName>
                                        </p:attrNameLst>
                                      </p:cBhvr>
                                      <p:to>
                                        <p:strVal val="visible"/>
                                      </p:to>
                                    </p:set>
                                    <p:anim calcmode="lin" valueType="num">
                                      <p:cBhvr additive="base">
                                        <p:cTn id="117" dur="500" fill="hold"/>
                                        <p:tgtEl>
                                          <p:spTgt spid="88">
                                            <p:txEl>
                                              <p:pRg st="0" end="0"/>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88">
                                            <p:txEl>
                                              <p:pRg st="0" end="0"/>
                                            </p:txEl>
                                          </p:spTgt>
                                        </p:tgtEl>
                                        <p:attrNameLst>
                                          <p:attrName>ppt_y</p:attrName>
                                        </p:attrNameLst>
                                      </p:cBhvr>
                                      <p:tavLst>
                                        <p:tav tm="0">
                                          <p:val>
                                            <p:strVal val="0-#ppt_h/2"/>
                                          </p:val>
                                        </p:tav>
                                        <p:tav tm="100000">
                                          <p:val>
                                            <p:strVal val="#ppt_y"/>
                                          </p:val>
                                        </p:tav>
                                      </p:tavLst>
                                    </p:anim>
                                  </p:childTnLst>
                                </p:cTn>
                              </p:par>
                            </p:childTnLst>
                          </p:cTn>
                        </p:par>
                        <p:par>
                          <p:cTn id="119" fill="hold">
                            <p:stCondLst>
                              <p:cond delay="8200"/>
                            </p:stCondLst>
                            <p:childTnLst>
                              <p:par>
                                <p:cTn id="120" presetID="2" presetClass="entr" presetSubtype="1" decel="100000" fill="hold" grpId="0" nodeType="afterEffect">
                                  <p:stCondLst>
                                    <p:cond delay="0"/>
                                  </p:stCondLst>
                                  <p:childTnLst>
                                    <p:set>
                                      <p:cBhvr>
                                        <p:cTn id="121" dur="1" fill="hold">
                                          <p:stCondLst>
                                            <p:cond delay="0"/>
                                          </p:stCondLst>
                                        </p:cTn>
                                        <p:tgtEl>
                                          <p:spTgt spid="89"/>
                                        </p:tgtEl>
                                        <p:attrNameLst>
                                          <p:attrName>style.visibility</p:attrName>
                                        </p:attrNameLst>
                                      </p:cBhvr>
                                      <p:to>
                                        <p:strVal val="visible"/>
                                      </p:to>
                                    </p:set>
                                    <p:anim calcmode="lin" valueType="num">
                                      <p:cBhvr additive="base">
                                        <p:cTn id="122" dur="750" fill="hold"/>
                                        <p:tgtEl>
                                          <p:spTgt spid="89"/>
                                        </p:tgtEl>
                                        <p:attrNameLst>
                                          <p:attrName>ppt_x</p:attrName>
                                        </p:attrNameLst>
                                      </p:cBhvr>
                                      <p:tavLst>
                                        <p:tav tm="0">
                                          <p:val>
                                            <p:strVal val="#ppt_x"/>
                                          </p:val>
                                        </p:tav>
                                        <p:tav tm="100000">
                                          <p:val>
                                            <p:strVal val="#ppt_x"/>
                                          </p:val>
                                        </p:tav>
                                      </p:tavLst>
                                    </p:anim>
                                    <p:anim calcmode="lin" valueType="num">
                                      <p:cBhvr additive="base">
                                        <p:cTn id="123" dur="750" fill="hold"/>
                                        <p:tgtEl>
                                          <p:spTgt spid="89"/>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90"/>
                                        </p:tgtEl>
                                        <p:attrNameLst>
                                          <p:attrName>style.visibility</p:attrName>
                                        </p:attrNameLst>
                                      </p:cBhvr>
                                      <p:to>
                                        <p:strVal val="visible"/>
                                      </p:to>
                                    </p:set>
                                    <p:anim calcmode="lin" valueType="num">
                                      <p:cBhvr additive="base">
                                        <p:cTn id="126" dur="750" fill="hold"/>
                                        <p:tgtEl>
                                          <p:spTgt spid="90"/>
                                        </p:tgtEl>
                                        <p:attrNameLst>
                                          <p:attrName>ppt_x</p:attrName>
                                        </p:attrNameLst>
                                      </p:cBhvr>
                                      <p:tavLst>
                                        <p:tav tm="0">
                                          <p:val>
                                            <p:strVal val="#ppt_x"/>
                                          </p:val>
                                        </p:tav>
                                        <p:tav tm="100000">
                                          <p:val>
                                            <p:strVal val="#ppt_x"/>
                                          </p:val>
                                        </p:tav>
                                      </p:tavLst>
                                    </p:anim>
                                    <p:anim calcmode="lin" valueType="num">
                                      <p:cBhvr additive="base">
                                        <p:cTn id="127" dur="750" fill="hold"/>
                                        <p:tgtEl>
                                          <p:spTgt spid="90"/>
                                        </p:tgtEl>
                                        <p:attrNameLst>
                                          <p:attrName>ppt_y</p:attrName>
                                        </p:attrNameLst>
                                      </p:cBhvr>
                                      <p:tavLst>
                                        <p:tav tm="0">
                                          <p:val>
                                            <p:strVal val="0-#ppt_h/2"/>
                                          </p:val>
                                        </p:tav>
                                        <p:tav tm="100000">
                                          <p:val>
                                            <p:strVal val="#ppt_y"/>
                                          </p:val>
                                        </p:tav>
                                      </p:tavLst>
                                    </p:anim>
                                  </p:childTnLst>
                                </p:cTn>
                              </p:par>
                              <p:par>
                                <p:cTn id="128" presetID="22" presetClass="entr" presetSubtype="1" fill="hold" nodeType="withEffect">
                                  <p:stCondLst>
                                    <p:cond delay="250"/>
                                  </p:stCondLst>
                                  <p:childTnLst>
                                    <p:set>
                                      <p:cBhvr>
                                        <p:cTn id="129" dur="1" fill="hold">
                                          <p:stCondLst>
                                            <p:cond delay="0"/>
                                          </p:stCondLst>
                                        </p:cTn>
                                        <p:tgtEl>
                                          <p:spTgt spid="91"/>
                                        </p:tgtEl>
                                        <p:attrNameLst>
                                          <p:attrName>style.visibility</p:attrName>
                                        </p:attrNameLst>
                                      </p:cBhvr>
                                      <p:to>
                                        <p:strVal val="visible"/>
                                      </p:to>
                                    </p:set>
                                    <p:animEffect transition="in" filter="wipe(up)">
                                      <p:cBhvr>
                                        <p:cTn id="130" dur="500"/>
                                        <p:tgtEl>
                                          <p:spTgt spid="91"/>
                                        </p:tgtEl>
                                      </p:cBhvr>
                                    </p:animEffect>
                                  </p:childTnLst>
                                </p:cTn>
                              </p:par>
                            </p:childTnLst>
                          </p:cTn>
                        </p:par>
                        <p:par>
                          <p:cTn id="131" fill="hold">
                            <p:stCondLst>
                              <p:cond delay="8950"/>
                            </p:stCondLst>
                            <p:childTnLst>
                              <p:par>
                                <p:cTn id="132" presetID="22" presetClass="entr" presetSubtype="8" fill="hold" nodeType="afterEffect">
                                  <p:stCondLst>
                                    <p:cond delay="0"/>
                                  </p:stCondLst>
                                  <p:childTnLst>
                                    <p:set>
                                      <p:cBhvr>
                                        <p:cTn id="133" dur="1" fill="hold">
                                          <p:stCondLst>
                                            <p:cond delay="0"/>
                                          </p:stCondLst>
                                        </p:cTn>
                                        <p:tgtEl>
                                          <p:spTgt spid="93"/>
                                        </p:tgtEl>
                                        <p:attrNameLst>
                                          <p:attrName>style.visibility</p:attrName>
                                        </p:attrNameLst>
                                      </p:cBhvr>
                                      <p:to>
                                        <p:strVal val="visible"/>
                                      </p:to>
                                    </p:set>
                                    <p:animEffect transition="in" filter="wipe(left)">
                                      <p:cBhvr>
                                        <p:cTn id="134" dur="250"/>
                                        <p:tgtEl>
                                          <p:spTgt spid="93"/>
                                        </p:tgtEl>
                                      </p:cBhvr>
                                    </p:animEffect>
                                  </p:childTnLst>
                                </p:cTn>
                              </p:par>
                            </p:childTnLst>
                          </p:cTn>
                        </p:par>
                        <p:par>
                          <p:cTn id="135" fill="hold">
                            <p:stCondLst>
                              <p:cond delay="9200"/>
                            </p:stCondLst>
                            <p:childTnLst>
                              <p:par>
                                <p:cTn id="136" presetID="22" presetClass="entr" presetSubtype="4" fill="hold" nodeType="afterEffect">
                                  <p:stCondLst>
                                    <p:cond delay="0"/>
                                  </p:stCondLst>
                                  <p:childTnLst>
                                    <p:set>
                                      <p:cBhvr>
                                        <p:cTn id="137" dur="1" fill="hold">
                                          <p:stCondLst>
                                            <p:cond delay="0"/>
                                          </p:stCondLst>
                                        </p:cTn>
                                        <p:tgtEl>
                                          <p:spTgt spid="94"/>
                                        </p:tgtEl>
                                        <p:attrNameLst>
                                          <p:attrName>style.visibility</p:attrName>
                                        </p:attrNameLst>
                                      </p:cBhvr>
                                      <p:to>
                                        <p:strVal val="visible"/>
                                      </p:to>
                                    </p:set>
                                    <p:animEffect transition="in" filter="wipe(down)">
                                      <p:cBhvr>
                                        <p:cTn id="138" dur="250"/>
                                        <p:tgtEl>
                                          <p:spTgt spid="94"/>
                                        </p:tgtEl>
                                      </p:cBhvr>
                                    </p:animEffect>
                                  </p:childTnLst>
                                </p:cTn>
                              </p:par>
                            </p:childTnLst>
                          </p:cTn>
                        </p:par>
                        <p:par>
                          <p:cTn id="139" fill="hold">
                            <p:stCondLst>
                              <p:cond delay="9450"/>
                            </p:stCondLst>
                            <p:childTnLst>
                              <p:par>
                                <p:cTn id="140" presetID="22" presetClass="entr" presetSubtype="4" fill="hold" nodeType="afterEffect">
                                  <p:stCondLst>
                                    <p:cond delay="0"/>
                                  </p:stCondLst>
                                  <p:childTnLst>
                                    <p:set>
                                      <p:cBhvr>
                                        <p:cTn id="141" dur="1" fill="hold">
                                          <p:stCondLst>
                                            <p:cond delay="0"/>
                                          </p:stCondLst>
                                        </p:cTn>
                                        <p:tgtEl>
                                          <p:spTgt spid="92"/>
                                        </p:tgtEl>
                                        <p:attrNameLst>
                                          <p:attrName>style.visibility</p:attrName>
                                        </p:attrNameLst>
                                      </p:cBhvr>
                                      <p:to>
                                        <p:strVal val="visible"/>
                                      </p:to>
                                    </p:set>
                                    <p:animEffect transition="in" filter="wipe(down)">
                                      <p:cBhvr>
                                        <p:cTn id="142" dur="500"/>
                                        <p:tgtEl>
                                          <p:spTgt spid="92"/>
                                        </p:tgtEl>
                                      </p:cBhvr>
                                    </p:animEffect>
                                  </p:childTnLst>
                                </p:cTn>
                              </p:par>
                            </p:childTnLst>
                          </p:cTn>
                        </p:par>
                        <p:par>
                          <p:cTn id="143" fill="hold">
                            <p:stCondLst>
                              <p:cond delay="9950"/>
                            </p:stCondLst>
                            <p:childTnLst>
                              <p:par>
                                <p:cTn id="144" presetID="49" presetClass="entr" presetSubtype="0" decel="100000" fill="hold" grpId="0" nodeType="afterEffect">
                                  <p:stCondLst>
                                    <p:cond delay="0"/>
                                  </p:stCondLst>
                                  <p:childTnLst>
                                    <p:set>
                                      <p:cBhvr>
                                        <p:cTn id="145" dur="1" fill="hold">
                                          <p:stCondLst>
                                            <p:cond delay="0"/>
                                          </p:stCondLst>
                                        </p:cTn>
                                        <p:tgtEl>
                                          <p:spTgt spid="95"/>
                                        </p:tgtEl>
                                        <p:attrNameLst>
                                          <p:attrName>style.visibility</p:attrName>
                                        </p:attrNameLst>
                                      </p:cBhvr>
                                      <p:to>
                                        <p:strVal val="visible"/>
                                      </p:to>
                                    </p:set>
                                    <p:anim calcmode="lin" valueType="num">
                                      <p:cBhvr>
                                        <p:cTn id="146" dur="500" fill="hold"/>
                                        <p:tgtEl>
                                          <p:spTgt spid="95"/>
                                        </p:tgtEl>
                                        <p:attrNameLst>
                                          <p:attrName>ppt_w</p:attrName>
                                        </p:attrNameLst>
                                      </p:cBhvr>
                                      <p:tavLst>
                                        <p:tav tm="0">
                                          <p:val>
                                            <p:fltVal val="0"/>
                                          </p:val>
                                        </p:tav>
                                        <p:tav tm="100000">
                                          <p:val>
                                            <p:strVal val="#ppt_w"/>
                                          </p:val>
                                        </p:tav>
                                      </p:tavLst>
                                    </p:anim>
                                    <p:anim calcmode="lin" valueType="num">
                                      <p:cBhvr>
                                        <p:cTn id="147" dur="500" fill="hold"/>
                                        <p:tgtEl>
                                          <p:spTgt spid="95"/>
                                        </p:tgtEl>
                                        <p:attrNameLst>
                                          <p:attrName>ppt_h</p:attrName>
                                        </p:attrNameLst>
                                      </p:cBhvr>
                                      <p:tavLst>
                                        <p:tav tm="0">
                                          <p:val>
                                            <p:fltVal val="0"/>
                                          </p:val>
                                        </p:tav>
                                        <p:tav tm="100000">
                                          <p:val>
                                            <p:strVal val="#ppt_h"/>
                                          </p:val>
                                        </p:tav>
                                      </p:tavLst>
                                    </p:anim>
                                    <p:anim calcmode="lin" valueType="num">
                                      <p:cBhvr>
                                        <p:cTn id="148" dur="500" fill="hold"/>
                                        <p:tgtEl>
                                          <p:spTgt spid="95"/>
                                        </p:tgtEl>
                                        <p:attrNameLst>
                                          <p:attrName>style.rotation</p:attrName>
                                        </p:attrNameLst>
                                      </p:cBhvr>
                                      <p:tavLst>
                                        <p:tav tm="0">
                                          <p:val>
                                            <p:fltVal val="360"/>
                                          </p:val>
                                        </p:tav>
                                        <p:tav tm="100000">
                                          <p:val>
                                            <p:fltVal val="0"/>
                                          </p:val>
                                        </p:tav>
                                      </p:tavLst>
                                    </p:anim>
                                    <p:animEffect transition="in" filter="fade">
                                      <p:cBhvr>
                                        <p:cTn id="149" dur="500"/>
                                        <p:tgtEl>
                                          <p:spTgt spid="95"/>
                                        </p:tgtEl>
                                      </p:cBhvr>
                                    </p:animEffect>
                                  </p:childTnLst>
                                </p:cTn>
                              </p:par>
                            </p:childTnLst>
                          </p:cTn>
                        </p:par>
                        <p:par>
                          <p:cTn id="150" fill="hold">
                            <p:stCondLst>
                              <p:cond delay="10450"/>
                            </p:stCondLst>
                            <p:childTnLst>
                              <p:par>
                                <p:cTn id="151" presetID="2" presetClass="entr" presetSubtype="1" decel="100000" fill="hold" grpId="0" nodeType="afterEffect">
                                  <p:stCondLst>
                                    <p:cond delay="0"/>
                                  </p:stCondLst>
                                  <p:childTnLst>
                                    <p:set>
                                      <p:cBhvr>
                                        <p:cTn id="152" dur="1" fill="hold">
                                          <p:stCondLst>
                                            <p:cond delay="0"/>
                                          </p:stCondLst>
                                        </p:cTn>
                                        <p:tgtEl>
                                          <p:spTgt spid="96">
                                            <p:txEl>
                                              <p:pRg st="0" end="0"/>
                                            </p:txEl>
                                          </p:spTgt>
                                        </p:tgtEl>
                                        <p:attrNameLst>
                                          <p:attrName>style.visibility</p:attrName>
                                        </p:attrNameLst>
                                      </p:cBhvr>
                                      <p:to>
                                        <p:strVal val="visible"/>
                                      </p:to>
                                    </p:set>
                                    <p:anim calcmode="lin" valueType="num">
                                      <p:cBhvr additive="base">
                                        <p:cTn id="153" dur="500" fill="hold"/>
                                        <p:tgtEl>
                                          <p:spTgt spid="96">
                                            <p:txEl>
                                              <p:pRg st="0" end="0"/>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96">
                                            <p:txEl>
                                              <p:pRg st="0" end="0"/>
                                            </p:txEl>
                                          </p:spTgt>
                                        </p:tgtEl>
                                        <p:attrNameLst>
                                          <p:attrName>ppt_y</p:attrName>
                                        </p:attrNameLst>
                                      </p:cBhvr>
                                      <p:tavLst>
                                        <p:tav tm="0">
                                          <p:val>
                                            <p:strVal val="0-#ppt_h/2"/>
                                          </p:val>
                                        </p:tav>
                                        <p:tav tm="100000">
                                          <p:val>
                                            <p:strVal val="#ppt_y"/>
                                          </p:val>
                                        </p:tav>
                                      </p:tavLst>
                                    </p:anim>
                                  </p:childTnLst>
                                </p:cTn>
                              </p:par>
                              <p:par>
                                <p:cTn id="155" presetID="2" presetClass="entr" presetSubtype="1" decel="100000" fill="hold" grpId="0" nodeType="withEffect">
                                  <p:stCondLst>
                                    <p:cond delay="100"/>
                                  </p:stCondLst>
                                  <p:childTnLst>
                                    <p:set>
                                      <p:cBhvr>
                                        <p:cTn id="156" dur="1" fill="hold">
                                          <p:stCondLst>
                                            <p:cond delay="0"/>
                                          </p:stCondLst>
                                        </p:cTn>
                                        <p:tgtEl>
                                          <p:spTgt spid="97">
                                            <p:txEl>
                                              <p:pRg st="0" end="0"/>
                                            </p:txEl>
                                          </p:spTgt>
                                        </p:tgtEl>
                                        <p:attrNameLst>
                                          <p:attrName>style.visibility</p:attrName>
                                        </p:attrNameLst>
                                      </p:cBhvr>
                                      <p:to>
                                        <p:strVal val="visible"/>
                                      </p:to>
                                    </p:set>
                                    <p:anim calcmode="lin" valueType="num">
                                      <p:cBhvr additive="base">
                                        <p:cTn id="157" dur="500" fill="hold"/>
                                        <p:tgtEl>
                                          <p:spTgt spid="97">
                                            <p:txEl>
                                              <p:pRg st="0" end="0"/>
                                            </p:txEl>
                                          </p:spTgt>
                                        </p:tgtEl>
                                        <p:attrNameLst>
                                          <p:attrName>ppt_x</p:attrName>
                                        </p:attrNameLst>
                                      </p:cBhvr>
                                      <p:tavLst>
                                        <p:tav tm="0">
                                          <p:val>
                                            <p:strVal val="#ppt_x"/>
                                          </p:val>
                                        </p:tav>
                                        <p:tav tm="100000">
                                          <p:val>
                                            <p:strVal val="#ppt_x"/>
                                          </p:val>
                                        </p:tav>
                                      </p:tavLst>
                                    </p:anim>
                                    <p:anim calcmode="lin" valueType="num">
                                      <p:cBhvr additive="base">
                                        <p:cTn id="158" dur="500" fill="hold"/>
                                        <p:tgtEl>
                                          <p:spTgt spid="97">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5" grpId="0"/>
      <p:bldP spid="96" grpId="0" build="p">
        <p:tmplLst>
          <p:tmpl lvl="1">
            <p:tnLst>
              <p:par>
                <p:cTn presetID="2" presetClass="entr" presetSubtype="1"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ppt_x"/>
                          </p:val>
                        </p:tav>
                        <p:tav tm="100000">
                          <p:val>
                            <p:strVal val="#ppt_x"/>
                          </p:val>
                        </p:tav>
                      </p:tavLst>
                    </p:anim>
                    <p:anim calcmode="lin" valueType="num">
                      <p:cBhvr additive="base">
                        <p:cTn dur="500" fill="hold"/>
                        <p:tgtEl>
                          <p:spTgt spid="96"/>
                        </p:tgtEl>
                        <p:attrNameLst>
                          <p:attrName>ppt_y</p:attrName>
                        </p:attrNameLst>
                      </p:cBhvr>
                      <p:tavLst>
                        <p:tav tm="0">
                          <p:val>
                            <p:strVal val="0-#ppt_h/2"/>
                          </p:val>
                        </p:tav>
                        <p:tav tm="100000">
                          <p:val>
                            <p:strVal val="#ppt_y"/>
                          </p:val>
                        </p:tav>
                      </p:tavLst>
                    </p:anim>
                  </p:childTnLst>
                </p:cTn>
              </p:par>
            </p:tnLst>
          </p:tmpl>
        </p:tmplLst>
      </p:bldP>
      <p:bldP spid="97" grpId="0" build="p">
        <p:tmplLst>
          <p:tmpl lvl="1">
            <p:tnLst>
              <p:par>
                <p:cTn presetID="2" presetClass="entr" presetSubtype="1" decel="100000" fill="hold" nodeType="withEffect">
                  <p:stCondLst>
                    <p:cond delay="100"/>
                  </p:stCondLst>
                  <p:childTnLst>
                    <p:set>
                      <p:cBhvr>
                        <p:cTn dur="1" fill="hold">
                          <p:stCondLst>
                            <p:cond delay="0"/>
                          </p:stCondLst>
                        </p:cTn>
                        <p:tgtEl>
                          <p:spTgt spid="97"/>
                        </p:tgtEl>
                        <p:attrNameLst>
                          <p:attrName>style.visibility</p:attrName>
                        </p:attrNameLst>
                      </p:cBhvr>
                      <p:to>
                        <p:strVal val="visible"/>
                      </p:to>
                    </p:set>
                    <p:anim calcmode="lin" valueType="num">
                      <p:cBhvr additive="base">
                        <p:cTn dur="500" fill="hold"/>
                        <p:tgtEl>
                          <p:spTgt spid="97"/>
                        </p:tgtEl>
                        <p:attrNameLst>
                          <p:attrName>ppt_x</p:attrName>
                        </p:attrNameLst>
                      </p:cBhvr>
                      <p:tavLst>
                        <p:tav tm="0">
                          <p:val>
                            <p:strVal val="#ppt_x"/>
                          </p:val>
                        </p:tav>
                        <p:tav tm="100000">
                          <p:val>
                            <p:strVal val="#ppt_x"/>
                          </p:val>
                        </p:tav>
                      </p:tavLst>
                    </p:anim>
                    <p:anim calcmode="lin" valueType="num">
                      <p:cBhvr additive="base">
                        <p:cTn dur="500" fill="hold"/>
                        <p:tgtEl>
                          <p:spTgt spid="97"/>
                        </p:tgtEl>
                        <p:attrNameLst>
                          <p:attrName>ppt_y</p:attrName>
                        </p:attrNameLst>
                      </p:cBhvr>
                      <p:tavLst>
                        <p:tav tm="0">
                          <p:val>
                            <p:strVal val="0-#ppt_h/2"/>
                          </p:val>
                        </p:tav>
                        <p:tav tm="100000">
                          <p:val>
                            <p:strVal val="#ppt_y"/>
                          </p:val>
                        </p:tav>
                      </p:tavLst>
                    </p:anim>
                  </p:childTnLst>
                </p:cTn>
              </p:par>
            </p:tnLst>
          </p:tmpl>
        </p:tmplLst>
      </p:bldP>
      <p:bldP spid="80" grpId="0" animBg="1"/>
      <p:bldP spid="81" grpId="0" animBg="1"/>
      <p:bldP spid="86" grpId="0"/>
      <p:bldP spid="87" grpId="0" build="p">
        <p:tmplLst>
          <p:tmpl lvl="1">
            <p:tnLst>
              <p:par>
                <p:cTn presetID="2" presetClass="entr" presetSubtype="1" decel="100000"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0-#ppt_h/2"/>
                          </p:val>
                        </p:tav>
                        <p:tav tm="100000">
                          <p:val>
                            <p:strVal val="#ppt_y"/>
                          </p:val>
                        </p:tav>
                      </p:tavLst>
                    </p:anim>
                  </p:childTnLst>
                </p:cTn>
              </p:par>
            </p:tnLst>
          </p:tmpl>
        </p:tmplLst>
      </p:bldP>
      <p:bldP spid="88" grpId="0" build="p">
        <p:tmplLst>
          <p:tmpl lvl="1">
            <p:tnLst>
              <p:par>
                <p:cTn presetID="2" presetClass="entr" presetSubtype="1" decel="100000" fill="hold" nodeType="withEffect">
                  <p:stCondLst>
                    <p:cond delay="100"/>
                  </p:stCondLst>
                  <p:childTnLst>
                    <p:set>
                      <p:cBhvr>
                        <p:cTn dur="1" fill="hold">
                          <p:stCondLst>
                            <p:cond delay="0"/>
                          </p:stCondLst>
                        </p:cTn>
                        <p:tgtEl>
                          <p:spTgt spid="88"/>
                        </p:tgtEl>
                        <p:attrNameLst>
                          <p:attrName>style.visibility</p:attrName>
                        </p:attrNameLst>
                      </p:cBhvr>
                      <p:to>
                        <p:strVal val="visible"/>
                      </p:to>
                    </p:set>
                    <p:anim calcmode="lin" valueType="num">
                      <p:cBhvr additive="base">
                        <p:cTn dur="500" fill="hold"/>
                        <p:tgtEl>
                          <p:spTgt spid="88"/>
                        </p:tgtEl>
                        <p:attrNameLst>
                          <p:attrName>ppt_x</p:attrName>
                        </p:attrNameLst>
                      </p:cBhvr>
                      <p:tavLst>
                        <p:tav tm="0">
                          <p:val>
                            <p:strVal val="#ppt_x"/>
                          </p:val>
                        </p:tav>
                        <p:tav tm="100000">
                          <p:val>
                            <p:strVal val="#ppt_x"/>
                          </p:val>
                        </p:tav>
                      </p:tavLst>
                    </p:anim>
                    <p:anim calcmode="lin" valueType="num">
                      <p:cBhvr additive="base">
                        <p:cTn dur="500" fill="hold"/>
                        <p:tgtEl>
                          <p:spTgt spid="88"/>
                        </p:tgtEl>
                        <p:attrNameLst>
                          <p:attrName>ppt_y</p:attrName>
                        </p:attrNameLst>
                      </p:cBhvr>
                      <p:tavLst>
                        <p:tav tm="0">
                          <p:val>
                            <p:strVal val="0-#ppt_h/2"/>
                          </p:val>
                        </p:tav>
                        <p:tav tm="100000">
                          <p:val>
                            <p:strVal val="#ppt_y"/>
                          </p:val>
                        </p:tav>
                      </p:tavLst>
                    </p:anim>
                  </p:childTnLst>
                </p:cTn>
              </p:par>
            </p:tnLst>
          </p:tmpl>
        </p:tmplLst>
      </p:bldP>
      <p:bldP spid="7" grpId="0" animBg="1"/>
      <p:bldP spid="12" grpId="0" animBg="1"/>
      <p:bldP spid="4" grpId="0" animBg="1"/>
      <p:bldP spid="54" grpId="0"/>
      <p:bldP spid="56" grpId="0">
        <p:tmplLst>
          <p:tmpl>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p:bldP spid="58" grpId="1"/>
      <p:bldP spid="58" grpId="2"/>
      <p:bldP spid="59" grpId="0"/>
      <p:bldP spid="60" grpId="0" build="p">
        <p:tmplLst>
          <p:tmpl lvl="1">
            <p:tnLst>
              <p:par>
                <p:cTn presetID="2" presetClass="entr" presetSubtype="1" decel="10000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 calcmode="lin" valueType="num">
                      <p:cBhvr additive="base">
                        <p:cTn dur="500" fill="hold"/>
                        <p:tgtEl>
                          <p:spTgt spid="60"/>
                        </p:tgtEl>
                        <p:attrNameLst>
                          <p:attrName>ppt_x</p:attrName>
                        </p:attrNameLst>
                      </p:cBhvr>
                      <p:tavLst>
                        <p:tav tm="0">
                          <p:val>
                            <p:strVal val="#ppt_x"/>
                          </p:val>
                        </p:tav>
                        <p:tav tm="100000">
                          <p:val>
                            <p:strVal val="#ppt_x"/>
                          </p:val>
                        </p:tav>
                      </p:tavLst>
                    </p:anim>
                    <p:anim calcmode="lin" valueType="num">
                      <p:cBhvr additive="base">
                        <p:cTn dur="500" fill="hold"/>
                        <p:tgtEl>
                          <p:spTgt spid="60"/>
                        </p:tgtEl>
                        <p:attrNameLst>
                          <p:attrName>ppt_y</p:attrName>
                        </p:attrNameLst>
                      </p:cBhvr>
                      <p:tavLst>
                        <p:tav tm="0">
                          <p:val>
                            <p:strVal val="0-#ppt_h/2"/>
                          </p:val>
                        </p:tav>
                        <p:tav tm="100000">
                          <p:val>
                            <p:strVal val="#ppt_y"/>
                          </p:val>
                        </p:tav>
                      </p:tavLst>
                    </p:anim>
                  </p:childTnLst>
                </p:cTn>
              </p:par>
            </p:tnLst>
          </p:tmpl>
        </p:tmplLst>
      </p:bldP>
      <p:bldP spid="61" grpId="0" build="p">
        <p:tmplLst>
          <p:tmpl lvl="1">
            <p:tnLst>
              <p:par>
                <p:cTn presetID="2" presetClass="entr" presetSubtype="1" decel="100000" fill="hold" nodeType="withEffect">
                  <p:stCondLst>
                    <p:cond delay="100"/>
                  </p:stCondLst>
                  <p:childTnLst>
                    <p:set>
                      <p:cBhvr>
                        <p:cTn dur="1" fill="hold">
                          <p:stCondLst>
                            <p:cond delay="0"/>
                          </p:stCondLst>
                        </p:cTn>
                        <p:tgtEl>
                          <p:spTgt spid="61"/>
                        </p:tgtEl>
                        <p:attrNameLst>
                          <p:attrName>style.visibility</p:attrName>
                        </p:attrNameLst>
                      </p:cBhvr>
                      <p:to>
                        <p:strVal val="visible"/>
                      </p:to>
                    </p:set>
                    <p:anim calcmode="lin" valueType="num">
                      <p:cBhvr additive="base">
                        <p:cTn dur="500" fill="hold"/>
                        <p:tgtEl>
                          <p:spTgt spid="61"/>
                        </p:tgtEl>
                        <p:attrNameLst>
                          <p:attrName>ppt_x</p:attrName>
                        </p:attrNameLst>
                      </p:cBhvr>
                      <p:tavLst>
                        <p:tav tm="0">
                          <p:val>
                            <p:strVal val="#ppt_x"/>
                          </p:val>
                        </p:tav>
                        <p:tav tm="100000">
                          <p:val>
                            <p:strVal val="#ppt_x"/>
                          </p:val>
                        </p:tav>
                      </p:tavLst>
                    </p:anim>
                    <p:anim calcmode="lin" valueType="num">
                      <p:cBhvr additive="base">
                        <p:cTn dur="500" fill="hold"/>
                        <p:tgtEl>
                          <p:spTgt spid="61"/>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53.xml><?xml version="1.0" encoding="utf-8"?>
<p:sldLayout xmlns:a="http://schemas.openxmlformats.org/drawingml/2006/main" xmlns:r="http://schemas.openxmlformats.org/officeDocument/2006/relationships" xmlns:p="http://schemas.openxmlformats.org/presentationml/2006/main" preserve="1" userDrawn="1">
  <p:cSld name="No Contents and no footer">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4" name="スライド番号プレースホルダー 3"/>
          <p:cNvSpPr>
            <a:spLocks noGrp="1"/>
          </p:cNvSpPr>
          <p:nvPr>
            <p:ph type="sldNum" sz="quarter" idx="11"/>
          </p:nvPr>
        </p:nvSpPr>
        <p:spPr/>
        <p:txBody>
          <a:bodyPr/>
          <a:lstStyle/>
          <a:p>
            <a:fld id="{FADD65F2-3061-4838-8922-F719F7BAC906}" type="slidenum">
              <a:rPr lang="ja-JP" altLang="en-US" smtClean="0"/>
              <a:pPr/>
              <a:t>‹#›</a:t>
            </a:fld>
            <a:endParaRPr lang="ja-JP" altLang="en-US"/>
          </a:p>
        </p:txBody>
      </p:sp>
      <p:sp>
        <p:nvSpPr>
          <p:cNvPr id="29" name="テキスト プレースホルダー 5"/>
          <p:cNvSpPr>
            <a:spLocks noGrp="1"/>
          </p:cNvSpPr>
          <p:nvPr>
            <p:ph type="body" sz="quarter" idx="17" hasCustomPrompt="1"/>
          </p:nvPr>
        </p:nvSpPr>
        <p:spPr>
          <a:xfrm>
            <a:off x="447212" y="1073163"/>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44365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54.xml><?xml version="1.0" encoding="utf-8"?>
<p:sldLayout xmlns:a="http://schemas.openxmlformats.org/drawingml/2006/main" xmlns:r="http://schemas.openxmlformats.org/officeDocument/2006/relationships" xmlns:p="http://schemas.openxmlformats.org/presentationml/2006/main" preserve="1" userDrawn="1">
  <p:cSld name="Web Mockup and 3 Poi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4" name="スライド番号プレースホルダー 3"/>
          <p:cNvSpPr>
            <a:spLocks noGrp="1"/>
          </p:cNvSpPr>
          <p:nvPr>
            <p:ph type="sldNum" sz="quarter" idx="11"/>
          </p:nvPr>
        </p:nvSpPr>
        <p:spPr/>
        <p:txBody>
          <a:bodyPr/>
          <a:lstStyle/>
          <a:p>
            <a:fld id="{FADD65F2-3061-4838-8922-F719F7BAC906}" type="slidenum">
              <a:rPr lang="ja-JP" altLang="en-US" smtClean="0"/>
              <a:pPr/>
              <a:t>‹#›</a:t>
            </a:fld>
            <a:endParaRPr lang="ja-JP" altLang="en-US"/>
          </a:p>
        </p:txBody>
      </p:sp>
      <p:sp>
        <p:nvSpPr>
          <p:cNvPr id="5" name="正方形/長方形 4"/>
          <p:cNvSpPr/>
          <p:nvPr userDrawn="1"/>
        </p:nvSpPr>
        <p:spPr>
          <a:xfrm>
            <a:off x="-14505" y="4663926"/>
            <a:ext cx="9178407" cy="2228724"/>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3" tIns="25587" rIns="51173" bIns="25587" rtlCol="0" anchor="ctr"/>
          <a:lstStyle/>
          <a:p>
            <a:pPr algn="ctr"/>
            <a:endParaRPr kumimoji="1" lang="ja-JP" altLang="en-US"/>
          </a:p>
        </p:txBody>
      </p:sp>
      <p:cxnSp>
        <p:nvCxnSpPr>
          <p:cNvPr id="6" name="直線コネクタ 5"/>
          <p:cNvCxnSpPr/>
          <p:nvPr userDrawn="1"/>
        </p:nvCxnSpPr>
        <p:spPr>
          <a:xfrm>
            <a:off x="0" y="478322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 name="テキスト プレースホルダー 5"/>
          <p:cNvSpPr>
            <a:spLocks noGrp="1"/>
          </p:cNvSpPr>
          <p:nvPr>
            <p:ph type="body" sz="quarter" idx="12" hasCustomPrompt="1"/>
          </p:nvPr>
        </p:nvSpPr>
        <p:spPr>
          <a:xfrm>
            <a:off x="4972733" y="5021949"/>
            <a:ext cx="3910751" cy="1170819"/>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sp>
        <p:nvSpPr>
          <p:cNvPr id="8" name="図プレースホルダー 6"/>
          <p:cNvSpPr>
            <a:spLocks noGrp="1"/>
          </p:cNvSpPr>
          <p:nvPr>
            <p:ph type="pic" sz="quarter" idx="13" hasCustomPrompt="1"/>
          </p:nvPr>
        </p:nvSpPr>
        <p:spPr>
          <a:xfrm>
            <a:off x="457205" y="2172948"/>
            <a:ext cx="4303651" cy="3257144"/>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a:normAutofit/>
          </a:bodyPr>
          <a:lstStyle>
            <a:lvl1pPr>
              <a:defRPr sz="1100" baseline="0"/>
            </a:lvl1pPr>
          </a:lstStyle>
          <a:p>
            <a:r>
              <a:rPr kumimoji="1" lang="en-US" altLang="ja-JP"/>
              <a:t>Add an image</a:t>
            </a:r>
            <a:endParaRPr kumimoji="1" lang="ja-JP" altLang="en-US"/>
          </a:p>
        </p:txBody>
      </p:sp>
      <p:grpSp>
        <p:nvGrpSpPr>
          <p:cNvPr id="9" name="グループ化 8"/>
          <p:cNvGrpSpPr/>
          <p:nvPr userDrawn="1"/>
        </p:nvGrpSpPr>
        <p:grpSpPr>
          <a:xfrm>
            <a:off x="457212" y="1854648"/>
            <a:ext cx="4303651" cy="395713"/>
            <a:chOff x="628206" y="2067583"/>
            <a:chExt cx="10360933" cy="714377"/>
          </a:xfrm>
        </p:grpSpPr>
        <p:sp>
          <p:nvSpPr>
            <p:cNvPr id="10" name="角丸四角形 7"/>
            <p:cNvSpPr/>
            <p:nvPr userDrawn="1"/>
          </p:nvSpPr>
          <p:spPr>
            <a:xfrm>
              <a:off x="628206" y="2067583"/>
              <a:ext cx="10360933" cy="714377"/>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nvGrpSpPr>
            <p:cNvPr id="11" name="グループ化 10"/>
            <p:cNvGrpSpPr/>
            <p:nvPr userDrawn="1"/>
          </p:nvGrpSpPr>
          <p:grpSpPr>
            <a:xfrm>
              <a:off x="817973" y="2232734"/>
              <a:ext cx="820614" cy="267286"/>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6" name="円/楕円 15"/>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7" name="円/楕円 16"/>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8" name="円/楕円 17"/>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2" name="グループ化 11"/>
            <p:cNvGrpSpPr/>
            <p:nvPr userDrawn="1"/>
          </p:nvGrpSpPr>
          <p:grpSpPr>
            <a:xfrm>
              <a:off x="10412105" y="2203721"/>
              <a:ext cx="432000" cy="348274"/>
              <a:chOff x="9655539" y="2203721"/>
              <a:chExt cx="432000" cy="348274"/>
            </a:xfrm>
            <a:blipFill dpi="0" rotWithShape="1">
              <a:blip r:embed="rId4"/>
              <a:srcRect/>
              <a:tile tx="0" ty="0" sx="100000" sy="100000" flip="none" algn="tl"/>
            </a:blipFill>
          </p:grpSpPr>
          <p:sp>
            <p:nvSpPr>
              <p:cNvPr id="13" name="正方形/長方形 12"/>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sp>
        <p:nvSpPr>
          <p:cNvPr id="21" name="山形 20"/>
          <p:cNvSpPr/>
          <p:nvPr userDrawn="1"/>
        </p:nvSpPr>
        <p:spPr>
          <a:xfrm>
            <a:off x="4987242" y="1893276"/>
            <a:ext cx="190283" cy="253755"/>
          </a:xfrm>
          <a:prstGeom prst="chevron">
            <a:avLst/>
          </a:prstGeom>
          <a:blipFill dpi="0" rotWithShape="0">
            <a:blip r:embed="rId5"/>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73" tIns="25587" rIns="51173" bIns="25587" rtlCol="0" anchor="ctr"/>
          <a:lstStyle/>
          <a:p>
            <a:pPr algn="ctr"/>
            <a:endParaRPr kumimoji="1" lang="ja-JP" altLang="en-US">
              <a:solidFill>
                <a:schemeClr val="tx1"/>
              </a:solidFill>
            </a:endParaRPr>
          </a:p>
        </p:txBody>
      </p:sp>
      <p:sp>
        <p:nvSpPr>
          <p:cNvPr id="22" name="テキスト プレースホルダー 5"/>
          <p:cNvSpPr>
            <a:spLocks noGrp="1"/>
          </p:cNvSpPr>
          <p:nvPr>
            <p:ph type="body" sz="quarter" idx="14" hasCustomPrompt="1"/>
          </p:nvPr>
        </p:nvSpPr>
        <p:spPr>
          <a:xfrm>
            <a:off x="5233262" y="1809099"/>
            <a:ext cx="3517345" cy="78412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25" name="山形 24"/>
          <p:cNvSpPr/>
          <p:nvPr userDrawn="1"/>
        </p:nvSpPr>
        <p:spPr>
          <a:xfrm>
            <a:off x="4987242" y="2853641"/>
            <a:ext cx="190283" cy="253755"/>
          </a:xfrm>
          <a:prstGeom prst="chevron">
            <a:avLst/>
          </a:prstGeom>
          <a:blipFill dpi="0" rotWithShape="0">
            <a:blip r:embed="rId5"/>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73" tIns="25587" rIns="51173" bIns="25587" rtlCol="0" anchor="ctr"/>
          <a:lstStyle/>
          <a:p>
            <a:pPr algn="ctr"/>
            <a:endParaRPr kumimoji="1" lang="ja-JP" altLang="en-US">
              <a:solidFill>
                <a:schemeClr val="tx1"/>
              </a:solidFill>
            </a:endParaRPr>
          </a:p>
        </p:txBody>
      </p:sp>
      <p:sp>
        <p:nvSpPr>
          <p:cNvPr id="26" name="テキスト プレースホルダー 5"/>
          <p:cNvSpPr>
            <a:spLocks noGrp="1"/>
          </p:cNvSpPr>
          <p:nvPr>
            <p:ph type="body" sz="quarter" idx="15" hasCustomPrompt="1"/>
          </p:nvPr>
        </p:nvSpPr>
        <p:spPr>
          <a:xfrm>
            <a:off x="5233262" y="2769464"/>
            <a:ext cx="3517345" cy="78412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27" name="山形 26"/>
          <p:cNvSpPr/>
          <p:nvPr userDrawn="1"/>
        </p:nvSpPr>
        <p:spPr>
          <a:xfrm>
            <a:off x="4987242" y="3814001"/>
            <a:ext cx="190283" cy="253755"/>
          </a:xfrm>
          <a:prstGeom prst="chevron">
            <a:avLst/>
          </a:prstGeom>
          <a:blipFill dpi="0" rotWithShape="0">
            <a:blip r:embed="rId5"/>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73" tIns="25587" rIns="51173" bIns="25587" rtlCol="0" anchor="ctr"/>
          <a:lstStyle/>
          <a:p>
            <a:pPr algn="ctr"/>
            <a:endParaRPr kumimoji="1" lang="ja-JP" altLang="en-US">
              <a:solidFill>
                <a:schemeClr val="tx1"/>
              </a:solidFill>
            </a:endParaRPr>
          </a:p>
        </p:txBody>
      </p:sp>
      <p:sp>
        <p:nvSpPr>
          <p:cNvPr id="28" name="テキスト プレースホルダー 5"/>
          <p:cNvSpPr>
            <a:spLocks noGrp="1"/>
          </p:cNvSpPr>
          <p:nvPr>
            <p:ph type="body" sz="quarter" idx="16" hasCustomPrompt="1"/>
          </p:nvPr>
        </p:nvSpPr>
        <p:spPr>
          <a:xfrm>
            <a:off x="5233262" y="3729825"/>
            <a:ext cx="3517345" cy="78412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29" name="テキスト プレースホルダー 5"/>
          <p:cNvSpPr>
            <a:spLocks noGrp="1"/>
          </p:cNvSpPr>
          <p:nvPr>
            <p:ph type="body" sz="quarter" idx="17" hasCustomPrompt="1"/>
          </p:nvPr>
        </p:nvSpPr>
        <p:spPr>
          <a:xfrm>
            <a:off x="447212" y="1073163"/>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532852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barn(outVertical)">
                                      <p:cBhvr>
                                        <p:cTn id="12" dur="500"/>
                                        <p:tgtEl>
                                          <p:spTgt spid="5"/>
                                        </p:tgtEl>
                                      </p:cBhvr>
                                    </p:animEffect>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500"/>
                                        <p:tgtEl>
                                          <p:spTgt spid="6"/>
                                        </p:tgtEl>
                                      </p:cBhvr>
                                    </p:animEffect>
                                  </p:childTnLst>
                                </p:cTn>
                              </p:par>
                            </p:childTnLst>
                          </p:cTn>
                        </p:par>
                        <p:par>
                          <p:cTn id="17" fill="hold">
                            <p:stCondLst>
                              <p:cond delay="1500"/>
                            </p:stCondLst>
                            <p:childTnLst>
                              <p:par>
                                <p:cTn id="18" presetID="2" presetClass="entr" presetSubtype="4" decel="100000" fill="hold" nodeType="after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additive="base">
                                        <p:cTn id="20" dur="750" fill="hold"/>
                                        <p:tgtEl>
                                          <p:spTgt spid="9"/>
                                        </p:tgtEl>
                                        <p:attrNameLst>
                                          <p:attrName>ppt_x</p:attrName>
                                        </p:attrNameLst>
                                      </p:cBhvr>
                                      <p:tavLst>
                                        <p:tav tm="0">
                                          <p:val>
                                            <p:strVal val="#ppt_x"/>
                                          </p:val>
                                        </p:tav>
                                        <p:tav tm="100000">
                                          <p:val>
                                            <p:strVal val="#ppt_x"/>
                                          </p:val>
                                        </p:tav>
                                      </p:tavLst>
                                    </p:anim>
                                    <p:anim calcmode="lin" valueType="num">
                                      <p:cBhvr additive="base">
                                        <p:cTn id="21" dur="750" fill="hold"/>
                                        <p:tgtEl>
                                          <p:spTgt spid="9"/>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750" fill="hold"/>
                                        <p:tgtEl>
                                          <p:spTgt spid="8"/>
                                        </p:tgtEl>
                                        <p:attrNameLst>
                                          <p:attrName>ppt_x</p:attrName>
                                        </p:attrNameLst>
                                      </p:cBhvr>
                                      <p:tavLst>
                                        <p:tav tm="0">
                                          <p:val>
                                            <p:strVal val="#ppt_x"/>
                                          </p:val>
                                        </p:tav>
                                        <p:tav tm="100000">
                                          <p:val>
                                            <p:strVal val="#ppt_x"/>
                                          </p:val>
                                        </p:tav>
                                      </p:tavLst>
                                    </p:anim>
                                    <p:anim calcmode="lin" valueType="num">
                                      <p:cBhvr additive="base">
                                        <p:cTn id="25" dur="750" fill="hold"/>
                                        <p:tgtEl>
                                          <p:spTgt spid="8"/>
                                        </p:tgtEl>
                                        <p:attrNameLst>
                                          <p:attrName>ppt_y</p:attrName>
                                        </p:attrNameLst>
                                      </p:cBhvr>
                                      <p:tavLst>
                                        <p:tav tm="0">
                                          <p:val>
                                            <p:strVal val="1+#ppt_h/2"/>
                                          </p:val>
                                        </p:tav>
                                        <p:tav tm="100000">
                                          <p:val>
                                            <p:strVal val="#ppt_y"/>
                                          </p:val>
                                        </p:tav>
                                      </p:tavLst>
                                    </p:anim>
                                  </p:childTnLst>
                                </p:cTn>
                              </p:par>
                            </p:childTnLst>
                          </p:cTn>
                        </p:par>
                        <p:par>
                          <p:cTn id="26" fill="hold">
                            <p:stCondLst>
                              <p:cond delay="2250"/>
                            </p:stCondLst>
                            <p:childTnLst>
                              <p:par>
                                <p:cTn id="27" presetID="2" presetClass="entr" presetSubtype="2" decel="100000"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500" fill="hold"/>
                                        <p:tgtEl>
                                          <p:spTgt spid="21"/>
                                        </p:tgtEl>
                                        <p:attrNameLst>
                                          <p:attrName>ppt_x</p:attrName>
                                        </p:attrNameLst>
                                      </p:cBhvr>
                                      <p:tavLst>
                                        <p:tav tm="0">
                                          <p:val>
                                            <p:strVal val="1+#ppt_w/2"/>
                                          </p:val>
                                        </p:tav>
                                        <p:tav tm="100000">
                                          <p:val>
                                            <p:strVal val="#ppt_x"/>
                                          </p:val>
                                        </p:tav>
                                      </p:tavLst>
                                    </p:anim>
                                    <p:anim calcmode="lin" valueType="num">
                                      <p:cBhvr additive="base">
                                        <p:cTn id="30" dur="500" fill="hold"/>
                                        <p:tgtEl>
                                          <p:spTgt spid="21"/>
                                        </p:tgtEl>
                                        <p:attrNameLst>
                                          <p:attrName>ppt_y</p:attrName>
                                        </p:attrNameLst>
                                      </p:cBhvr>
                                      <p:tavLst>
                                        <p:tav tm="0">
                                          <p:val>
                                            <p:strVal val="#ppt_y"/>
                                          </p:val>
                                        </p:tav>
                                        <p:tav tm="100000">
                                          <p:val>
                                            <p:strVal val="#ppt_y"/>
                                          </p:val>
                                        </p:tav>
                                      </p:tavLst>
                                    </p:anim>
                                  </p:childTnLst>
                                </p:cTn>
                              </p:par>
                              <p:par>
                                <p:cTn id="31" presetID="22" presetClass="entr" presetSubtype="2" fill="hold" grpId="0" nodeType="withEffect">
                                  <p:stCondLst>
                                    <p:cond delay="0"/>
                                  </p:stCondLst>
                                  <p:childTnLst>
                                    <p:set>
                                      <p:cBhvr>
                                        <p:cTn id="32" dur="1" fill="hold">
                                          <p:stCondLst>
                                            <p:cond delay="0"/>
                                          </p:stCondLst>
                                        </p:cTn>
                                        <p:tgtEl>
                                          <p:spTgt spid="22">
                                            <p:txEl>
                                              <p:pRg st="0" end="0"/>
                                            </p:txEl>
                                          </p:spTgt>
                                        </p:tgtEl>
                                        <p:attrNameLst>
                                          <p:attrName>style.visibility</p:attrName>
                                        </p:attrNameLst>
                                      </p:cBhvr>
                                      <p:to>
                                        <p:strVal val="visible"/>
                                      </p:to>
                                    </p:set>
                                    <p:animEffect transition="in" filter="wipe(right)">
                                      <p:cBhvr>
                                        <p:cTn id="33" dur="500"/>
                                        <p:tgtEl>
                                          <p:spTgt spid="22">
                                            <p:txEl>
                                              <p:pRg st="0" end="0"/>
                                            </p:txEl>
                                          </p:spTgt>
                                        </p:tgtEl>
                                      </p:cBhvr>
                                    </p:animEffect>
                                  </p:childTnLst>
                                </p:cTn>
                              </p:par>
                            </p:childTnLst>
                          </p:cTn>
                        </p:par>
                        <p:par>
                          <p:cTn id="34" fill="hold">
                            <p:stCondLst>
                              <p:cond delay="2750"/>
                            </p:stCondLst>
                            <p:childTnLst>
                              <p:par>
                                <p:cTn id="35" presetID="2" presetClass="entr" presetSubtype="2" decel="10000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1+#ppt_w/2"/>
                                          </p:val>
                                        </p:tav>
                                        <p:tav tm="100000">
                                          <p:val>
                                            <p:strVal val="#ppt_x"/>
                                          </p:val>
                                        </p:tav>
                                      </p:tavLst>
                                    </p:anim>
                                    <p:anim calcmode="lin" valueType="num">
                                      <p:cBhvr additive="base">
                                        <p:cTn id="38" dur="500" fill="hold"/>
                                        <p:tgtEl>
                                          <p:spTgt spid="25"/>
                                        </p:tgtEl>
                                        <p:attrNameLst>
                                          <p:attrName>ppt_y</p:attrName>
                                        </p:attrNameLst>
                                      </p:cBhvr>
                                      <p:tavLst>
                                        <p:tav tm="0">
                                          <p:val>
                                            <p:strVal val="#ppt_y"/>
                                          </p:val>
                                        </p:tav>
                                        <p:tav tm="100000">
                                          <p:val>
                                            <p:strVal val="#ppt_y"/>
                                          </p:val>
                                        </p:tav>
                                      </p:tavLst>
                                    </p:anim>
                                  </p:childTnLst>
                                </p:cTn>
                              </p:par>
                              <p:par>
                                <p:cTn id="39" presetID="22" presetClass="entr" presetSubtype="2" fill="hold" grpId="0" nodeType="withEffect">
                                  <p:stCondLst>
                                    <p:cond delay="0"/>
                                  </p:st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wipe(right)">
                                      <p:cBhvr>
                                        <p:cTn id="41" dur="500"/>
                                        <p:tgtEl>
                                          <p:spTgt spid="26">
                                            <p:txEl>
                                              <p:pRg st="0" end="0"/>
                                            </p:txEl>
                                          </p:spTgt>
                                        </p:tgtEl>
                                      </p:cBhvr>
                                    </p:animEffect>
                                  </p:childTnLst>
                                </p:cTn>
                              </p:par>
                            </p:childTnLst>
                          </p:cTn>
                        </p:par>
                        <p:par>
                          <p:cTn id="42" fill="hold">
                            <p:stCondLst>
                              <p:cond delay="3250"/>
                            </p:stCondLst>
                            <p:childTnLst>
                              <p:par>
                                <p:cTn id="43" presetID="2" presetClass="entr" presetSubtype="2" decel="10000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500" fill="hold"/>
                                        <p:tgtEl>
                                          <p:spTgt spid="27"/>
                                        </p:tgtEl>
                                        <p:attrNameLst>
                                          <p:attrName>ppt_x</p:attrName>
                                        </p:attrNameLst>
                                      </p:cBhvr>
                                      <p:tavLst>
                                        <p:tav tm="0">
                                          <p:val>
                                            <p:strVal val="1+#ppt_w/2"/>
                                          </p:val>
                                        </p:tav>
                                        <p:tav tm="100000">
                                          <p:val>
                                            <p:strVal val="#ppt_x"/>
                                          </p:val>
                                        </p:tav>
                                      </p:tavLst>
                                    </p:anim>
                                    <p:anim calcmode="lin" valueType="num">
                                      <p:cBhvr additive="base">
                                        <p:cTn id="46" dur="500" fill="hold"/>
                                        <p:tgtEl>
                                          <p:spTgt spid="27"/>
                                        </p:tgtEl>
                                        <p:attrNameLst>
                                          <p:attrName>ppt_y</p:attrName>
                                        </p:attrNameLst>
                                      </p:cBhvr>
                                      <p:tavLst>
                                        <p:tav tm="0">
                                          <p:val>
                                            <p:strVal val="#ppt_y"/>
                                          </p:val>
                                        </p:tav>
                                        <p:tav tm="100000">
                                          <p:val>
                                            <p:strVal val="#ppt_y"/>
                                          </p:val>
                                        </p:tav>
                                      </p:tavLst>
                                    </p:anim>
                                  </p:childTnLst>
                                </p:cTn>
                              </p:par>
                              <p:par>
                                <p:cTn id="47" presetID="22" presetClass="entr" presetSubtype="2" fill="hold" grpId="0" nodeType="withEffect">
                                  <p:stCondLst>
                                    <p:cond delay="0"/>
                                  </p:stCondLst>
                                  <p:childTnLst>
                                    <p:set>
                                      <p:cBhvr>
                                        <p:cTn id="48" dur="1" fill="hold">
                                          <p:stCondLst>
                                            <p:cond delay="0"/>
                                          </p:stCondLst>
                                        </p:cTn>
                                        <p:tgtEl>
                                          <p:spTgt spid="28">
                                            <p:txEl>
                                              <p:pRg st="0" end="0"/>
                                            </p:txEl>
                                          </p:spTgt>
                                        </p:tgtEl>
                                        <p:attrNameLst>
                                          <p:attrName>style.visibility</p:attrName>
                                        </p:attrNameLst>
                                      </p:cBhvr>
                                      <p:to>
                                        <p:strVal val="visible"/>
                                      </p:to>
                                    </p:set>
                                    <p:animEffect transition="in" filter="wipe(right)">
                                      <p:cBhvr>
                                        <p:cTn id="49" dur="500"/>
                                        <p:tgtEl>
                                          <p:spTgt spid="28">
                                            <p:txEl>
                                              <p:pRg st="0" end="0"/>
                                            </p:txEl>
                                          </p:spTgt>
                                        </p:tgtEl>
                                      </p:cBhvr>
                                    </p:animEffect>
                                  </p:childTnLst>
                                </p:cTn>
                              </p:par>
                            </p:childTnLst>
                          </p:cTn>
                        </p:par>
                        <p:par>
                          <p:cTn id="50" fill="hold">
                            <p:stCondLst>
                              <p:cond delay="3750"/>
                            </p:stCondLst>
                            <p:childTnLst>
                              <p:par>
                                <p:cTn id="51" presetID="10" presetClass="entr" presetSubtype="0" fill="hold" grpId="0" nodeType="afterEffect">
                                  <p:stCondLst>
                                    <p:cond delay="25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tmplLst>
          <p:tmpl>
            <p:tnLst>
              <p:par>
                <p:cTn presetID="10" presetClass="entr" presetSubtype="0" fill="hold" nodeType="after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21" grpId="0" animBg="1"/>
      <p:bldP spid="22" grpId="0" build="p">
        <p:tmplLst>
          <p:tmpl lvl="1">
            <p:tnLst>
              <p:par>
                <p:cTn presetID="22" presetClass="entr" presetSubtype="2" fill="hold" nodeType="with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right)">
                      <p:cBhvr>
                        <p:cTn dur="500"/>
                        <p:tgtEl>
                          <p:spTgt spid="22"/>
                        </p:tgtEl>
                      </p:cBhvr>
                    </p:animEffect>
                  </p:childTnLst>
                </p:cTn>
              </p:par>
            </p:tnLst>
          </p:tmpl>
        </p:tmplLst>
      </p:bldP>
      <p:bldP spid="25" grpId="0" animBg="1"/>
      <p:bldP spid="26" grpId="0" build="p">
        <p:tmplLst>
          <p:tmpl lvl="1">
            <p:tnLst>
              <p:par>
                <p:cTn presetID="22" presetClass="entr" presetSubtype="2"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right)">
                      <p:cBhvr>
                        <p:cTn dur="500"/>
                        <p:tgtEl>
                          <p:spTgt spid="26"/>
                        </p:tgtEl>
                      </p:cBhvr>
                    </p:animEffect>
                  </p:childTnLst>
                </p:cTn>
              </p:par>
            </p:tnLst>
          </p:tmpl>
        </p:tmplLst>
      </p:bldP>
      <p:bldP spid="27" grpId="0" animBg="1"/>
      <p:bldP spid="28" grpId="0" build="p">
        <p:tmplLst>
          <p:tmpl lvl="1">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55.xml><?xml version="1.0" encoding="utf-8"?>
<p:sldLayout xmlns:a="http://schemas.openxmlformats.org/drawingml/2006/main" xmlns:r="http://schemas.openxmlformats.org/officeDocument/2006/relationships" xmlns:p="http://schemas.openxmlformats.org/presentationml/2006/main" preserve="1">
  <p:cSld name="Nothin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0696433"/>
      </p:ext>
    </p:extLst>
  </p:cSld>
  <p:clrMapOvr>
    <a:masterClrMapping/>
  </p:clrMapOvr>
</p:sldLayout>
</file>

<file path=ppt/slideLayouts/slideLayout156.xml><?xml version="1.0" encoding="utf-8"?>
<p:sldLayout xmlns:a="http://schemas.openxmlformats.org/drawingml/2006/main" xmlns:r="http://schemas.openxmlformats.org/officeDocument/2006/relationships" xmlns:p="http://schemas.openxmlformats.org/presentationml/2006/main" preserve="1">
  <p:cSld name="Page Number Only">
    <p:spTree>
      <p:nvGrpSpPr>
        <p:cNvPr id="1" name=""/>
        <p:cNvGrpSpPr/>
        <p:nvPr/>
      </p:nvGrpSpPr>
      <p:grpSpPr>
        <a:xfrm>
          <a:off x="0" y="0"/>
          <a:ext cx="0" cy="0"/>
          <a:chOff x="0" y="0"/>
          <a:chExt cx="0" cy="0"/>
        </a:xfrm>
      </p:grpSpPr>
      <p:grpSp>
        <p:nvGrpSpPr>
          <p:cNvPr id="2" name="グループ化 1"/>
          <p:cNvGrpSpPr/>
          <p:nvPr/>
        </p:nvGrpSpPr>
        <p:grpSpPr>
          <a:xfrm>
            <a:off x="8387761" y="226117"/>
            <a:ext cx="575232" cy="767111"/>
            <a:chOff x="7418859" y="2569953"/>
            <a:chExt cx="934639" cy="934639"/>
          </a:xfrm>
        </p:grpSpPr>
        <p:sp>
          <p:nvSpPr>
            <p:cNvPr id="3" name="涙形 2"/>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涙形 3"/>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4039136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157.xml><?xml version="1.0" encoding="utf-8"?>
<p:sldLayout xmlns:a="http://schemas.openxmlformats.org/drawingml/2006/main" xmlns:r="http://schemas.openxmlformats.org/officeDocument/2006/relationships" xmlns:p="http://schemas.openxmlformats.org/presentationml/2006/main" preserve="1">
  <p:cSld name="Year">
    <p:spTree>
      <p:nvGrpSpPr>
        <p:cNvPr id="1" name=""/>
        <p:cNvGrpSpPr/>
        <p:nvPr/>
      </p:nvGrpSpPr>
      <p:grpSpPr>
        <a:xfrm>
          <a:off x="0" y="0"/>
          <a:ext cx="0" cy="0"/>
          <a:chOff x="0" y="0"/>
          <a:chExt cx="0" cy="0"/>
        </a:xfrm>
      </p:grpSpPr>
      <p:sp>
        <p:nvSpPr>
          <p:cNvPr id="7" name="テキスト プレースホルダー 6"/>
          <p:cNvSpPr>
            <a:spLocks noGrp="1"/>
          </p:cNvSpPr>
          <p:nvPr>
            <p:ph type="body" sz="quarter" idx="10" hasCustomPrompt="1"/>
          </p:nvPr>
        </p:nvSpPr>
        <p:spPr>
          <a:xfrm>
            <a:off x="2633211"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8" name="テキスト プレースホルダー 6"/>
          <p:cNvSpPr>
            <a:spLocks noGrp="1"/>
          </p:cNvSpPr>
          <p:nvPr>
            <p:ph type="body" sz="quarter" idx="11" hasCustomPrompt="1"/>
          </p:nvPr>
        </p:nvSpPr>
        <p:spPr>
          <a:xfrm>
            <a:off x="3588768"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9" name="テキスト プレースホルダー 6"/>
          <p:cNvSpPr>
            <a:spLocks noGrp="1"/>
          </p:cNvSpPr>
          <p:nvPr>
            <p:ph type="body" sz="quarter" idx="12" hasCustomPrompt="1"/>
          </p:nvPr>
        </p:nvSpPr>
        <p:spPr>
          <a:xfrm>
            <a:off x="4544321"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0" name="テキスト プレースホルダー 6"/>
          <p:cNvSpPr>
            <a:spLocks noGrp="1"/>
          </p:cNvSpPr>
          <p:nvPr>
            <p:ph type="body" sz="quarter" idx="13" hasCustomPrompt="1"/>
          </p:nvPr>
        </p:nvSpPr>
        <p:spPr>
          <a:xfrm>
            <a:off x="5499880"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4" name="テキスト ボックス 13"/>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21" name="テキスト ボックス 20"/>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23" name="テキスト ボックス 22"/>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24" name="テキスト ボックス 23"/>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25" name="テキスト ボックス 24"/>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26" name="テキスト ボックス 25"/>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27" name="テキスト ボックス 26"/>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28" name="テキスト ボックス 27"/>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29" name="テキスト ボックス 28"/>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30" name="テキスト ボックス 29"/>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31" name="テキスト ボックス 30"/>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32" name="テキスト ボックス 31"/>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33" name="テキスト ボックス 32"/>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34" name="テキスト ボックス 33"/>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35" name="テキスト ボックス 34"/>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36" name="テキスト ボックス 35"/>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37" name="テキスト ボックス 36"/>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38" name="テキスト ボックス 37"/>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0" name="テキスト ボックス 39"/>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41" name="テキスト ボックス 40"/>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42" name="テキスト ボックス 41"/>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43" name="テキスト ボックス 42"/>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44" name="テキスト ボックス 43"/>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45" name="テキスト ボックス 44"/>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6" name="テキスト ボックス 45"/>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47" name="テキスト ボックス 46"/>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48" name="テキスト ボックス 47"/>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49" name="テキスト ボックス 48"/>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50" name="テキスト ボックス 49"/>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51" name="テキスト ボックス 50"/>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52" name="テキスト ボックス 51"/>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53" name="テキスト ボックス 52"/>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54" name="テキスト ボックス 53"/>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55" name="テキスト ボックス 54"/>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56" name="テキスト ボックス 55"/>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57" name="テキスト ボックス 56"/>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60" name="テキスト プレースホルダー 59"/>
          <p:cNvSpPr>
            <a:spLocks noGrp="1"/>
          </p:cNvSpPr>
          <p:nvPr>
            <p:ph type="body" sz="quarter" idx="14" hasCustomPrompt="1"/>
          </p:nvPr>
        </p:nvSpPr>
        <p:spPr>
          <a:xfrm>
            <a:off x="0" y="2"/>
            <a:ext cx="9144000" cy="2247900"/>
          </a:xfrm>
          <a:prstGeom prst="rect">
            <a:avLst/>
          </a:prstGeom>
          <a:blipFill dpi="0" rotWithShape="1">
            <a:blip r:embed="rId3"/>
            <a:srcRect/>
            <a:tile tx="0" ty="0" sx="100000" sy="100000" flip="none" algn="tl"/>
          </a:blipFill>
        </p:spPr>
        <p:txBody>
          <a:bodyPr lIns="51197" tIns="25599" rIns="51197" bIns="25599"/>
          <a:lstStyle/>
          <a:p>
            <a:pPr lvl="0"/>
            <a:r>
              <a:rPr kumimoji="1" lang="en-US" altLang="ja-JP" dirty="0"/>
              <a:t> </a:t>
            </a:r>
            <a:endParaRPr kumimoji="1" lang="ja-JP" altLang="en-US" dirty="0"/>
          </a:p>
        </p:txBody>
      </p:sp>
      <p:sp>
        <p:nvSpPr>
          <p:cNvPr id="61" name="テキスト プレースホルダー 59"/>
          <p:cNvSpPr>
            <a:spLocks noGrp="1"/>
          </p:cNvSpPr>
          <p:nvPr>
            <p:ph type="body" sz="quarter" idx="15" hasCustomPrompt="1"/>
          </p:nvPr>
        </p:nvSpPr>
        <p:spPr>
          <a:xfrm>
            <a:off x="0" y="4610102"/>
            <a:ext cx="9144000" cy="2247900"/>
          </a:xfrm>
          <a:prstGeom prst="rect">
            <a:avLst/>
          </a:prstGeom>
          <a:blipFill dpi="0" rotWithShape="1">
            <a:blip r:embed="rId3"/>
            <a:srcRect/>
            <a:tile tx="0" ty="0" sx="100000" sy="100000" flip="none" algn="tl"/>
          </a:blipFill>
        </p:spPr>
        <p:txBody>
          <a:bodyPr lIns="51197" tIns="25599" rIns="51197" bIns="25599"/>
          <a:lstStyle/>
          <a:p>
            <a:pPr lvl="0"/>
            <a:r>
              <a:rPr kumimoji="1" lang="en-US" altLang="ja-JP" dirty="0"/>
              <a:t> </a:t>
            </a:r>
            <a:endParaRPr kumimoji="1" lang="ja-JP" altLang="en-US" dirty="0"/>
          </a:p>
        </p:txBody>
      </p:sp>
      <p:sp>
        <p:nvSpPr>
          <p:cNvPr id="58" name="テキスト プレースホルダー 5"/>
          <p:cNvSpPr>
            <a:spLocks noGrp="1"/>
          </p:cNvSpPr>
          <p:nvPr>
            <p:ph type="body" sz="quarter" idx="16" hasCustomPrompt="1"/>
          </p:nvPr>
        </p:nvSpPr>
        <p:spPr>
          <a:xfrm>
            <a:off x="809995" y="1275142"/>
            <a:ext cx="4124800" cy="965199"/>
          </a:xfrm>
          <a:prstGeom prst="rect">
            <a:avLst/>
          </a:prstGeom>
        </p:spPr>
        <p:txBody>
          <a:bodyPr lIns="51197" tIns="25599" rIns="51197" bIns="25599" anchor="b">
            <a:noAutofit/>
          </a:bodyPr>
          <a:lstStyle>
            <a:lvl1pPr algn="ctr">
              <a:defRPr sz="40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17" hasCustomPrompt="1"/>
          </p:nvPr>
        </p:nvSpPr>
        <p:spPr>
          <a:xfrm>
            <a:off x="4572000" y="4973560"/>
            <a:ext cx="4003376" cy="1238552"/>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63" name="テキスト プレースホルダー 5"/>
          <p:cNvSpPr>
            <a:spLocks noGrp="1"/>
          </p:cNvSpPr>
          <p:nvPr>
            <p:ph type="body" sz="quarter" idx="18" hasCustomPrompt="1"/>
          </p:nvPr>
        </p:nvSpPr>
        <p:spPr>
          <a:xfrm>
            <a:off x="4601030" y="4823579"/>
            <a:ext cx="1972807" cy="72000"/>
          </a:xfrm>
          <a:prstGeom prst="rect">
            <a:avLst/>
          </a:prstGeom>
          <a:blipFill>
            <a:blip r:embed="rId2"/>
            <a:tile tx="0" ty="0" sx="100000" sy="100000" flip="none" algn="tl"/>
          </a:blipFill>
          <a:effectLst>
            <a:innerShdw blurRad="114300">
              <a:prstClr val="black"/>
            </a:innerShdw>
          </a:effectLst>
        </p:spPr>
        <p:txBody>
          <a:bodyPr lIns="51197" tIns="25599" rIns="51197" bIns="25599"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Tree>
    <p:extLst>
      <p:ext uri="{BB962C8B-B14F-4D97-AF65-F5344CB8AC3E}">
        <p14:creationId xmlns:p14="http://schemas.microsoft.com/office/powerpoint/2010/main" val="1936715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afterEffect">
                                  <p:stCondLst>
                                    <p:cond delay="0"/>
                                  </p:stCondLst>
                                  <p:iterate type="lt">
                                    <p:tmPct val="5000"/>
                                  </p:iterate>
                                  <p:childTnLst>
                                    <p:set>
                                      <p:cBhvr>
                                        <p:cTn id="6" dur="1" fill="hold">
                                          <p:stCondLst>
                                            <p:cond delay="0"/>
                                          </p:stCondLst>
                                        </p:cTn>
                                        <p:tgtEl>
                                          <p:spTgt spid="58">
                                            <p:txEl>
                                              <p:pRg st="0" end="0"/>
                                            </p:txEl>
                                          </p:spTgt>
                                        </p:tgtEl>
                                        <p:attrNameLst>
                                          <p:attrName>style.visibility</p:attrName>
                                        </p:attrNameLst>
                                      </p:cBhvr>
                                      <p:to>
                                        <p:strVal val="visible"/>
                                      </p:to>
                                    </p:set>
                                    <p:anim calcmode="lin" valueType="num">
                                      <p:cBhvr additive="base">
                                        <p:cTn id="7" dur="10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58">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35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20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400"/>
                                  </p:stCondLst>
                                  <p:childTnLst>
                                    <p:set>
                                      <p:cBhvr>
                                        <p:cTn id="19" dur="1" fill="hold">
                                          <p:stCondLst>
                                            <p:cond delay="0"/>
                                          </p:stCondLst>
                                        </p:cTn>
                                        <p:tgtEl>
                                          <p:spTgt spid="23"/>
                                        </p:tgtEl>
                                        <p:attrNameLst>
                                          <p:attrName>style.visibility</p:attrName>
                                        </p:attrNameLst>
                                      </p:cBhvr>
                                      <p:to>
                                        <p:strVal val="visible"/>
                                      </p:to>
                                    </p:set>
                                    <p:anim calcmode="lin" valueType="num">
                                      <p:cBhvr additive="base">
                                        <p:cTn id="20" dur="500" fill="hold"/>
                                        <p:tgtEl>
                                          <p:spTgt spid="23"/>
                                        </p:tgtEl>
                                        <p:attrNameLst>
                                          <p:attrName>ppt_x</p:attrName>
                                        </p:attrNameLst>
                                      </p:cBhvr>
                                      <p:tavLst>
                                        <p:tav tm="0">
                                          <p:val>
                                            <p:strVal val="#ppt_x"/>
                                          </p:val>
                                        </p:tav>
                                        <p:tav tm="100000">
                                          <p:val>
                                            <p:strVal val="#ppt_x"/>
                                          </p:val>
                                        </p:tav>
                                      </p:tavLst>
                                    </p:anim>
                                    <p:anim calcmode="lin" valueType="num">
                                      <p:cBhvr additive="base">
                                        <p:cTn id="21" dur="500" fill="hold"/>
                                        <p:tgtEl>
                                          <p:spTgt spid="23"/>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60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fill="hold"/>
                                        <p:tgtEl>
                                          <p:spTgt spid="24"/>
                                        </p:tgtEl>
                                        <p:attrNameLst>
                                          <p:attrName>ppt_x</p:attrName>
                                        </p:attrNameLst>
                                      </p:cBhvr>
                                      <p:tavLst>
                                        <p:tav tm="0">
                                          <p:val>
                                            <p:strVal val="#ppt_x"/>
                                          </p:val>
                                        </p:tav>
                                        <p:tav tm="100000">
                                          <p:val>
                                            <p:strVal val="#ppt_x"/>
                                          </p:val>
                                        </p:tav>
                                      </p:tavLst>
                                    </p:anim>
                                    <p:anim calcmode="lin" valueType="num">
                                      <p:cBhvr additive="base">
                                        <p:cTn id="25" dur="500" fill="hold"/>
                                        <p:tgtEl>
                                          <p:spTgt spid="24"/>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80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500" fill="hold"/>
                                        <p:tgtEl>
                                          <p:spTgt spid="25"/>
                                        </p:tgtEl>
                                        <p:attrNameLst>
                                          <p:attrName>ppt_x</p:attrName>
                                        </p:attrNameLst>
                                      </p:cBhvr>
                                      <p:tavLst>
                                        <p:tav tm="0">
                                          <p:val>
                                            <p:strVal val="#ppt_x"/>
                                          </p:val>
                                        </p:tav>
                                        <p:tav tm="100000">
                                          <p:val>
                                            <p:strVal val="#ppt_x"/>
                                          </p:val>
                                        </p:tav>
                                      </p:tavLst>
                                    </p:anim>
                                    <p:anim calcmode="lin" valueType="num">
                                      <p:cBhvr additive="base">
                                        <p:cTn id="29" dur="500" fill="hold"/>
                                        <p:tgtEl>
                                          <p:spTgt spid="25"/>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1000"/>
                                  </p:stCondLst>
                                  <p:childTnLst>
                                    <p:set>
                                      <p:cBhvr>
                                        <p:cTn id="31" dur="1" fill="hold">
                                          <p:stCondLst>
                                            <p:cond delay="0"/>
                                          </p:stCondLst>
                                        </p:cTn>
                                        <p:tgtEl>
                                          <p:spTgt spid="26"/>
                                        </p:tgtEl>
                                        <p:attrNameLst>
                                          <p:attrName>style.visibility</p:attrName>
                                        </p:attrNameLst>
                                      </p:cBhvr>
                                      <p:to>
                                        <p:strVal val="visible"/>
                                      </p:to>
                                    </p:set>
                                    <p:anim calcmode="lin" valueType="num">
                                      <p:cBhvr additive="base">
                                        <p:cTn id="32" dur="500" fill="hold"/>
                                        <p:tgtEl>
                                          <p:spTgt spid="26"/>
                                        </p:tgtEl>
                                        <p:attrNameLst>
                                          <p:attrName>ppt_x</p:attrName>
                                        </p:attrNameLst>
                                      </p:cBhvr>
                                      <p:tavLst>
                                        <p:tav tm="0">
                                          <p:val>
                                            <p:strVal val="#ppt_x"/>
                                          </p:val>
                                        </p:tav>
                                        <p:tav tm="100000">
                                          <p:val>
                                            <p:strVal val="#ppt_x"/>
                                          </p:val>
                                        </p:tav>
                                      </p:tavLst>
                                    </p:anim>
                                    <p:anim calcmode="lin" valueType="num">
                                      <p:cBhvr additive="base">
                                        <p:cTn id="33" dur="500" fill="hold"/>
                                        <p:tgtEl>
                                          <p:spTgt spid="26"/>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1200"/>
                                  </p:stCondLst>
                                  <p:childTnLst>
                                    <p:set>
                                      <p:cBhvr>
                                        <p:cTn id="35" dur="1" fill="hold">
                                          <p:stCondLst>
                                            <p:cond delay="0"/>
                                          </p:stCondLst>
                                        </p:cTn>
                                        <p:tgtEl>
                                          <p:spTgt spid="27"/>
                                        </p:tgtEl>
                                        <p:attrNameLst>
                                          <p:attrName>style.visibility</p:attrName>
                                        </p:attrNameLst>
                                      </p:cBhvr>
                                      <p:to>
                                        <p:strVal val="visible"/>
                                      </p:to>
                                    </p:set>
                                    <p:anim calcmode="lin" valueType="num">
                                      <p:cBhvr additive="base">
                                        <p:cTn id="36" dur="500" fill="hold"/>
                                        <p:tgtEl>
                                          <p:spTgt spid="27"/>
                                        </p:tgtEl>
                                        <p:attrNameLst>
                                          <p:attrName>ppt_x</p:attrName>
                                        </p:attrNameLst>
                                      </p:cBhvr>
                                      <p:tavLst>
                                        <p:tav tm="0">
                                          <p:val>
                                            <p:strVal val="#ppt_x"/>
                                          </p:val>
                                        </p:tav>
                                        <p:tav tm="100000">
                                          <p:val>
                                            <p:strVal val="#ppt_x"/>
                                          </p:val>
                                        </p:tav>
                                      </p:tavLst>
                                    </p:anim>
                                    <p:anim calcmode="lin" valueType="num">
                                      <p:cBhvr additive="base">
                                        <p:cTn id="37" dur="500" fill="hold"/>
                                        <p:tgtEl>
                                          <p:spTgt spid="27"/>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1400"/>
                                  </p:stCondLst>
                                  <p:childTnLst>
                                    <p:set>
                                      <p:cBhvr>
                                        <p:cTn id="39" dur="1" fill="hold">
                                          <p:stCondLst>
                                            <p:cond delay="0"/>
                                          </p:stCondLst>
                                        </p:cTn>
                                        <p:tgtEl>
                                          <p:spTgt spid="28"/>
                                        </p:tgtEl>
                                        <p:attrNameLst>
                                          <p:attrName>style.visibility</p:attrName>
                                        </p:attrNameLst>
                                      </p:cBhvr>
                                      <p:to>
                                        <p:strVal val="visible"/>
                                      </p:to>
                                    </p:set>
                                    <p:anim calcmode="lin" valueType="num">
                                      <p:cBhvr additive="base">
                                        <p:cTn id="40" dur="500" fill="hold"/>
                                        <p:tgtEl>
                                          <p:spTgt spid="28"/>
                                        </p:tgtEl>
                                        <p:attrNameLst>
                                          <p:attrName>ppt_x</p:attrName>
                                        </p:attrNameLst>
                                      </p:cBhvr>
                                      <p:tavLst>
                                        <p:tav tm="0">
                                          <p:val>
                                            <p:strVal val="#ppt_x"/>
                                          </p:val>
                                        </p:tav>
                                        <p:tav tm="100000">
                                          <p:val>
                                            <p:strVal val="#ppt_x"/>
                                          </p:val>
                                        </p:tav>
                                      </p:tavLst>
                                    </p:anim>
                                    <p:anim calcmode="lin" valueType="num">
                                      <p:cBhvr additive="base">
                                        <p:cTn id="41" dur="500" fill="hold"/>
                                        <p:tgtEl>
                                          <p:spTgt spid="28"/>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1600"/>
                                  </p:stCondLst>
                                  <p:childTnLst>
                                    <p:set>
                                      <p:cBhvr>
                                        <p:cTn id="43" dur="1" fill="hold">
                                          <p:stCondLst>
                                            <p:cond delay="0"/>
                                          </p:stCondLst>
                                        </p:cTn>
                                        <p:tgtEl>
                                          <p:spTgt spid="29"/>
                                        </p:tgtEl>
                                        <p:attrNameLst>
                                          <p:attrName>style.visibility</p:attrName>
                                        </p:attrNameLst>
                                      </p:cBhvr>
                                      <p:to>
                                        <p:strVal val="visible"/>
                                      </p:to>
                                    </p:set>
                                    <p:anim calcmode="lin" valueType="num">
                                      <p:cBhvr additive="base">
                                        <p:cTn id="44" dur="500" fill="hold"/>
                                        <p:tgtEl>
                                          <p:spTgt spid="29"/>
                                        </p:tgtEl>
                                        <p:attrNameLst>
                                          <p:attrName>ppt_x</p:attrName>
                                        </p:attrNameLst>
                                      </p:cBhvr>
                                      <p:tavLst>
                                        <p:tav tm="0">
                                          <p:val>
                                            <p:strVal val="#ppt_x"/>
                                          </p:val>
                                        </p:tav>
                                        <p:tav tm="100000">
                                          <p:val>
                                            <p:strVal val="#ppt_x"/>
                                          </p:val>
                                        </p:tav>
                                      </p:tavLst>
                                    </p:anim>
                                    <p:anim calcmode="lin" valueType="num">
                                      <p:cBhvr additive="base">
                                        <p:cTn id="45" dur="500" fill="hold"/>
                                        <p:tgtEl>
                                          <p:spTgt spid="29"/>
                                        </p:tgtEl>
                                        <p:attrNameLst>
                                          <p:attrName>ppt_y</p:attrName>
                                        </p:attrNameLst>
                                      </p:cBhvr>
                                      <p:tavLst>
                                        <p:tav tm="0">
                                          <p:val>
                                            <p:strVal val="1+#ppt_h/2"/>
                                          </p:val>
                                        </p:tav>
                                        <p:tav tm="100000">
                                          <p:val>
                                            <p:strVal val="#ppt_y"/>
                                          </p:val>
                                        </p:tav>
                                      </p:tavLst>
                                    </p:anim>
                                  </p:childTnLst>
                                </p:cTn>
                              </p:par>
                              <p:par>
                                <p:cTn id="46" presetID="2" presetClass="entr" presetSubtype="1"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500" fill="hold"/>
                                        <p:tgtEl>
                                          <p:spTgt spid="30"/>
                                        </p:tgtEl>
                                        <p:attrNameLst>
                                          <p:attrName>ppt_x</p:attrName>
                                        </p:attrNameLst>
                                      </p:cBhvr>
                                      <p:tavLst>
                                        <p:tav tm="0">
                                          <p:val>
                                            <p:strVal val="#ppt_x"/>
                                          </p:val>
                                        </p:tav>
                                        <p:tav tm="100000">
                                          <p:val>
                                            <p:strVal val="#ppt_x"/>
                                          </p:val>
                                        </p:tav>
                                      </p:tavLst>
                                    </p:anim>
                                    <p:anim calcmode="lin" valueType="num">
                                      <p:cBhvr additive="base">
                                        <p:cTn id="49" dur="500" fill="hold"/>
                                        <p:tgtEl>
                                          <p:spTgt spid="30"/>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40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ppt_x"/>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600"/>
                                  </p:stCondLst>
                                  <p:childTnLst>
                                    <p:set>
                                      <p:cBhvr>
                                        <p:cTn id="59" dur="1" fill="hold">
                                          <p:stCondLst>
                                            <p:cond delay="0"/>
                                          </p:stCondLst>
                                        </p:cTn>
                                        <p:tgtEl>
                                          <p:spTgt spid="33"/>
                                        </p:tgtEl>
                                        <p:attrNameLst>
                                          <p:attrName>style.visibility</p:attrName>
                                        </p:attrNameLst>
                                      </p:cBhvr>
                                      <p:to>
                                        <p:strVal val="visible"/>
                                      </p:to>
                                    </p:set>
                                    <p:anim calcmode="lin" valueType="num">
                                      <p:cBhvr additive="base">
                                        <p:cTn id="60" dur="500" fill="hold"/>
                                        <p:tgtEl>
                                          <p:spTgt spid="33"/>
                                        </p:tgtEl>
                                        <p:attrNameLst>
                                          <p:attrName>ppt_x</p:attrName>
                                        </p:attrNameLst>
                                      </p:cBhvr>
                                      <p:tavLst>
                                        <p:tav tm="0">
                                          <p:val>
                                            <p:strVal val="#ppt_x"/>
                                          </p:val>
                                        </p:tav>
                                        <p:tav tm="100000">
                                          <p:val>
                                            <p:strVal val="#ppt_x"/>
                                          </p:val>
                                        </p:tav>
                                      </p:tavLst>
                                    </p:anim>
                                    <p:anim calcmode="lin" valueType="num">
                                      <p:cBhvr additive="base">
                                        <p:cTn id="61" dur="500" fill="hold"/>
                                        <p:tgtEl>
                                          <p:spTgt spid="3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800"/>
                                  </p:stCondLst>
                                  <p:childTnLst>
                                    <p:set>
                                      <p:cBhvr>
                                        <p:cTn id="63" dur="1" fill="hold">
                                          <p:stCondLst>
                                            <p:cond delay="0"/>
                                          </p:stCondLst>
                                        </p:cTn>
                                        <p:tgtEl>
                                          <p:spTgt spid="34"/>
                                        </p:tgtEl>
                                        <p:attrNameLst>
                                          <p:attrName>style.visibility</p:attrName>
                                        </p:attrNameLst>
                                      </p:cBhvr>
                                      <p:to>
                                        <p:strVal val="visible"/>
                                      </p:to>
                                    </p:set>
                                    <p:anim calcmode="lin" valueType="num">
                                      <p:cBhvr additive="base">
                                        <p:cTn id="64" dur="500" fill="hold"/>
                                        <p:tgtEl>
                                          <p:spTgt spid="34"/>
                                        </p:tgtEl>
                                        <p:attrNameLst>
                                          <p:attrName>ppt_x</p:attrName>
                                        </p:attrNameLst>
                                      </p:cBhvr>
                                      <p:tavLst>
                                        <p:tav tm="0">
                                          <p:val>
                                            <p:strVal val="#ppt_x"/>
                                          </p:val>
                                        </p:tav>
                                        <p:tav tm="100000">
                                          <p:val>
                                            <p:strVal val="#ppt_x"/>
                                          </p:val>
                                        </p:tav>
                                      </p:tavLst>
                                    </p:anim>
                                    <p:anim calcmode="lin" valueType="num">
                                      <p:cBhvr additive="base">
                                        <p:cTn id="65" dur="500" fill="hold"/>
                                        <p:tgtEl>
                                          <p:spTgt spid="34"/>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
                                  </p:stCondLst>
                                  <p:childTnLst>
                                    <p:set>
                                      <p:cBhvr>
                                        <p:cTn id="67" dur="1" fill="hold">
                                          <p:stCondLst>
                                            <p:cond delay="0"/>
                                          </p:stCondLst>
                                        </p:cTn>
                                        <p:tgtEl>
                                          <p:spTgt spid="35"/>
                                        </p:tgtEl>
                                        <p:attrNameLst>
                                          <p:attrName>style.visibility</p:attrName>
                                        </p:attrNameLst>
                                      </p:cBhvr>
                                      <p:to>
                                        <p:strVal val="visible"/>
                                      </p:to>
                                    </p:set>
                                    <p:anim calcmode="lin" valueType="num">
                                      <p:cBhvr additive="base">
                                        <p:cTn id="68" dur="500" fill="hold"/>
                                        <p:tgtEl>
                                          <p:spTgt spid="35"/>
                                        </p:tgtEl>
                                        <p:attrNameLst>
                                          <p:attrName>ppt_x</p:attrName>
                                        </p:attrNameLst>
                                      </p:cBhvr>
                                      <p:tavLst>
                                        <p:tav tm="0">
                                          <p:val>
                                            <p:strVal val="#ppt_x"/>
                                          </p:val>
                                        </p:tav>
                                        <p:tav tm="100000">
                                          <p:val>
                                            <p:strVal val="#ppt_x"/>
                                          </p:val>
                                        </p:tav>
                                      </p:tavLst>
                                    </p:anim>
                                    <p:anim calcmode="lin" valueType="num">
                                      <p:cBhvr additive="base">
                                        <p:cTn id="69" dur="500" fill="hold"/>
                                        <p:tgtEl>
                                          <p:spTgt spid="35"/>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20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fill="hold"/>
                                        <p:tgtEl>
                                          <p:spTgt spid="36"/>
                                        </p:tgtEl>
                                        <p:attrNameLst>
                                          <p:attrName>ppt_x</p:attrName>
                                        </p:attrNameLst>
                                      </p:cBhvr>
                                      <p:tavLst>
                                        <p:tav tm="0">
                                          <p:val>
                                            <p:strVal val="#ppt_x"/>
                                          </p:val>
                                        </p:tav>
                                        <p:tav tm="100000">
                                          <p:val>
                                            <p:strVal val="#ppt_x"/>
                                          </p:val>
                                        </p:tav>
                                      </p:tavLst>
                                    </p:anim>
                                    <p:anim calcmode="lin" valueType="num">
                                      <p:cBhvr additive="base">
                                        <p:cTn id="73" dur="500" fill="hold"/>
                                        <p:tgtEl>
                                          <p:spTgt spid="3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400"/>
                                  </p:stCondLst>
                                  <p:childTnLst>
                                    <p:set>
                                      <p:cBhvr>
                                        <p:cTn id="75" dur="1" fill="hold">
                                          <p:stCondLst>
                                            <p:cond delay="0"/>
                                          </p:stCondLst>
                                        </p:cTn>
                                        <p:tgtEl>
                                          <p:spTgt spid="37"/>
                                        </p:tgtEl>
                                        <p:attrNameLst>
                                          <p:attrName>style.visibility</p:attrName>
                                        </p:attrNameLst>
                                      </p:cBhvr>
                                      <p:to>
                                        <p:strVal val="visible"/>
                                      </p:to>
                                    </p:set>
                                    <p:anim calcmode="lin" valueType="num">
                                      <p:cBhvr additive="base">
                                        <p:cTn id="76" dur="500" fill="hold"/>
                                        <p:tgtEl>
                                          <p:spTgt spid="37"/>
                                        </p:tgtEl>
                                        <p:attrNameLst>
                                          <p:attrName>ppt_x</p:attrName>
                                        </p:attrNameLst>
                                      </p:cBhvr>
                                      <p:tavLst>
                                        <p:tav tm="0">
                                          <p:val>
                                            <p:strVal val="#ppt_x"/>
                                          </p:val>
                                        </p:tav>
                                        <p:tav tm="100000">
                                          <p:val>
                                            <p:strVal val="#ppt_x"/>
                                          </p:val>
                                        </p:tav>
                                      </p:tavLst>
                                    </p:anim>
                                    <p:anim calcmode="lin" valueType="num">
                                      <p:cBhvr additive="base">
                                        <p:cTn id="77" dur="500" fill="hold"/>
                                        <p:tgtEl>
                                          <p:spTgt spid="37"/>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600"/>
                                  </p:stCondLst>
                                  <p:childTnLst>
                                    <p:set>
                                      <p:cBhvr>
                                        <p:cTn id="79" dur="1" fill="hold">
                                          <p:stCondLst>
                                            <p:cond delay="0"/>
                                          </p:stCondLst>
                                        </p:cTn>
                                        <p:tgtEl>
                                          <p:spTgt spid="38"/>
                                        </p:tgtEl>
                                        <p:attrNameLst>
                                          <p:attrName>style.visibility</p:attrName>
                                        </p:attrNameLst>
                                      </p:cBhvr>
                                      <p:to>
                                        <p:strVal val="visible"/>
                                      </p:to>
                                    </p:set>
                                    <p:anim calcmode="lin" valueType="num">
                                      <p:cBhvr additive="base">
                                        <p:cTn id="80" dur="500" fill="hold"/>
                                        <p:tgtEl>
                                          <p:spTgt spid="38"/>
                                        </p:tgtEl>
                                        <p:attrNameLst>
                                          <p:attrName>ppt_x</p:attrName>
                                        </p:attrNameLst>
                                      </p:cBhvr>
                                      <p:tavLst>
                                        <p:tav tm="0">
                                          <p:val>
                                            <p:strVal val="#ppt_x"/>
                                          </p:val>
                                        </p:tav>
                                        <p:tav tm="100000">
                                          <p:val>
                                            <p:strVal val="#ppt_x"/>
                                          </p:val>
                                        </p:tav>
                                      </p:tavLst>
                                    </p:anim>
                                    <p:anim calcmode="lin" valueType="num">
                                      <p:cBhvr additive="base">
                                        <p:cTn id="81" dur="500" fill="hold"/>
                                        <p:tgtEl>
                                          <p:spTgt spid="38"/>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stCondLst>
                                    <p:cond delay="0"/>
                                  </p:stCondLst>
                                  <p:childTnLst>
                                    <p:set>
                                      <p:cBhvr>
                                        <p:cTn id="83" dur="1" fill="hold">
                                          <p:stCondLst>
                                            <p:cond delay="0"/>
                                          </p:stCondLst>
                                        </p:cTn>
                                        <p:tgtEl>
                                          <p:spTgt spid="40"/>
                                        </p:tgtEl>
                                        <p:attrNameLst>
                                          <p:attrName>style.visibility</p:attrName>
                                        </p:attrNameLst>
                                      </p:cBhvr>
                                      <p:to>
                                        <p:strVal val="visible"/>
                                      </p:to>
                                    </p:set>
                                    <p:anim calcmode="lin" valueType="num">
                                      <p:cBhvr additive="base">
                                        <p:cTn id="84" dur="500" fill="hold"/>
                                        <p:tgtEl>
                                          <p:spTgt spid="40"/>
                                        </p:tgtEl>
                                        <p:attrNameLst>
                                          <p:attrName>ppt_x</p:attrName>
                                        </p:attrNameLst>
                                      </p:cBhvr>
                                      <p:tavLst>
                                        <p:tav tm="0">
                                          <p:val>
                                            <p:strVal val="#ppt_x"/>
                                          </p:val>
                                        </p:tav>
                                        <p:tav tm="100000">
                                          <p:val>
                                            <p:strVal val="#ppt_x"/>
                                          </p:val>
                                        </p:tav>
                                      </p:tavLst>
                                    </p:anim>
                                    <p:anim calcmode="lin" valueType="num">
                                      <p:cBhvr additive="base">
                                        <p:cTn id="85" dur="500" fill="hold"/>
                                        <p:tgtEl>
                                          <p:spTgt spid="40"/>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20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500" fill="hold"/>
                                        <p:tgtEl>
                                          <p:spTgt spid="41"/>
                                        </p:tgtEl>
                                        <p:attrNameLst>
                                          <p:attrName>ppt_x</p:attrName>
                                        </p:attrNameLst>
                                      </p:cBhvr>
                                      <p:tavLst>
                                        <p:tav tm="0">
                                          <p:val>
                                            <p:strVal val="#ppt_x"/>
                                          </p:val>
                                        </p:tav>
                                        <p:tav tm="100000">
                                          <p:val>
                                            <p:strVal val="#ppt_x"/>
                                          </p:val>
                                        </p:tav>
                                      </p:tavLst>
                                    </p:anim>
                                    <p:anim calcmode="lin" valueType="num">
                                      <p:cBhvr additive="base">
                                        <p:cTn id="89" dur="500" fill="hold"/>
                                        <p:tgtEl>
                                          <p:spTgt spid="41"/>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400"/>
                                  </p:stCondLst>
                                  <p:childTnLst>
                                    <p:set>
                                      <p:cBhvr>
                                        <p:cTn id="91" dur="1" fill="hold">
                                          <p:stCondLst>
                                            <p:cond delay="0"/>
                                          </p:stCondLst>
                                        </p:cTn>
                                        <p:tgtEl>
                                          <p:spTgt spid="42"/>
                                        </p:tgtEl>
                                        <p:attrNameLst>
                                          <p:attrName>style.visibility</p:attrName>
                                        </p:attrNameLst>
                                      </p:cBhvr>
                                      <p:to>
                                        <p:strVal val="visible"/>
                                      </p:to>
                                    </p:set>
                                    <p:anim calcmode="lin" valueType="num">
                                      <p:cBhvr additive="base">
                                        <p:cTn id="92" dur="500" fill="hold"/>
                                        <p:tgtEl>
                                          <p:spTgt spid="42"/>
                                        </p:tgtEl>
                                        <p:attrNameLst>
                                          <p:attrName>ppt_x</p:attrName>
                                        </p:attrNameLst>
                                      </p:cBhvr>
                                      <p:tavLst>
                                        <p:tav tm="0">
                                          <p:val>
                                            <p:strVal val="#ppt_x"/>
                                          </p:val>
                                        </p:tav>
                                        <p:tav tm="100000">
                                          <p:val>
                                            <p:strVal val="#ppt_x"/>
                                          </p:val>
                                        </p:tav>
                                      </p:tavLst>
                                    </p:anim>
                                    <p:anim calcmode="lin" valueType="num">
                                      <p:cBhvr additive="base">
                                        <p:cTn id="93" dur="500" fill="hold"/>
                                        <p:tgtEl>
                                          <p:spTgt spid="42"/>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60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500" fill="hold"/>
                                        <p:tgtEl>
                                          <p:spTgt spid="43"/>
                                        </p:tgtEl>
                                        <p:attrNameLst>
                                          <p:attrName>ppt_x</p:attrName>
                                        </p:attrNameLst>
                                      </p:cBhvr>
                                      <p:tavLst>
                                        <p:tav tm="0">
                                          <p:val>
                                            <p:strVal val="#ppt_x"/>
                                          </p:val>
                                        </p:tav>
                                        <p:tav tm="100000">
                                          <p:val>
                                            <p:strVal val="#ppt_x"/>
                                          </p:val>
                                        </p:tav>
                                      </p:tavLst>
                                    </p:anim>
                                    <p:anim calcmode="lin" valueType="num">
                                      <p:cBhvr additive="base">
                                        <p:cTn id="97" dur="500" fill="hold"/>
                                        <p:tgtEl>
                                          <p:spTgt spid="43"/>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fill="hold"/>
                                        <p:tgtEl>
                                          <p:spTgt spid="45"/>
                                        </p:tgtEl>
                                        <p:attrNameLst>
                                          <p:attrName>ppt_x</p:attrName>
                                        </p:attrNameLst>
                                      </p:cBhvr>
                                      <p:tavLst>
                                        <p:tav tm="0">
                                          <p:val>
                                            <p:strVal val="#ppt_x"/>
                                          </p:val>
                                        </p:tav>
                                        <p:tav tm="100000">
                                          <p:val>
                                            <p:strVal val="#ppt_x"/>
                                          </p:val>
                                        </p:tav>
                                      </p:tavLst>
                                    </p:anim>
                                    <p:anim calcmode="lin" valueType="num">
                                      <p:cBhvr additive="base">
                                        <p:cTn id="105" dur="500" fill="hold"/>
                                        <p:tgtEl>
                                          <p:spTgt spid="45"/>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1200"/>
                                  </p:stCondLst>
                                  <p:childTnLst>
                                    <p:set>
                                      <p:cBhvr>
                                        <p:cTn id="107" dur="1" fill="hold">
                                          <p:stCondLst>
                                            <p:cond delay="0"/>
                                          </p:stCondLst>
                                        </p:cTn>
                                        <p:tgtEl>
                                          <p:spTgt spid="46"/>
                                        </p:tgtEl>
                                        <p:attrNameLst>
                                          <p:attrName>style.visibility</p:attrName>
                                        </p:attrNameLst>
                                      </p:cBhvr>
                                      <p:to>
                                        <p:strVal val="visible"/>
                                      </p:to>
                                    </p:set>
                                    <p:anim calcmode="lin" valueType="num">
                                      <p:cBhvr additive="base">
                                        <p:cTn id="108" dur="500" fill="hold"/>
                                        <p:tgtEl>
                                          <p:spTgt spid="46"/>
                                        </p:tgtEl>
                                        <p:attrNameLst>
                                          <p:attrName>ppt_x</p:attrName>
                                        </p:attrNameLst>
                                      </p:cBhvr>
                                      <p:tavLst>
                                        <p:tav tm="0">
                                          <p:val>
                                            <p:strVal val="#ppt_x"/>
                                          </p:val>
                                        </p:tav>
                                        <p:tav tm="100000">
                                          <p:val>
                                            <p:strVal val="#ppt_x"/>
                                          </p:val>
                                        </p:tav>
                                      </p:tavLst>
                                    </p:anim>
                                    <p:anim calcmode="lin" valueType="num">
                                      <p:cBhvr additive="base">
                                        <p:cTn id="109" dur="500" fill="hold"/>
                                        <p:tgtEl>
                                          <p:spTgt spid="46"/>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1400"/>
                                  </p:stCondLst>
                                  <p:childTnLst>
                                    <p:set>
                                      <p:cBhvr>
                                        <p:cTn id="111" dur="1" fill="hold">
                                          <p:stCondLst>
                                            <p:cond delay="0"/>
                                          </p:stCondLst>
                                        </p:cTn>
                                        <p:tgtEl>
                                          <p:spTgt spid="47"/>
                                        </p:tgtEl>
                                        <p:attrNameLst>
                                          <p:attrName>style.visibility</p:attrName>
                                        </p:attrNameLst>
                                      </p:cBhvr>
                                      <p:to>
                                        <p:strVal val="visible"/>
                                      </p:to>
                                    </p:set>
                                    <p:anim calcmode="lin" valueType="num">
                                      <p:cBhvr additive="base">
                                        <p:cTn id="112" dur="500" fill="hold"/>
                                        <p:tgtEl>
                                          <p:spTgt spid="47"/>
                                        </p:tgtEl>
                                        <p:attrNameLst>
                                          <p:attrName>ppt_x</p:attrName>
                                        </p:attrNameLst>
                                      </p:cBhvr>
                                      <p:tavLst>
                                        <p:tav tm="0">
                                          <p:val>
                                            <p:strVal val="#ppt_x"/>
                                          </p:val>
                                        </p:tav>
                                        <p:tav tm="100000">
                                          <p:val>
                                            <p:strVal val="#ppt_x"/>
                                          </p:val>
                                        </p:tav>
                                      </p:tavLst>
                                    </p:anim>
                                    <p:anim calcmode="lin" valueType="num">
                                      <p:cBhvr additive="base">
                                        <p:cTn id="113" dur="500" fill="hold"/>
                                        <p:tgtEl>
                                          <p:spTgt spid="47"/>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1600"/>
                                  </p:stCondLst>
                                  <p:childTnLst>
                                    <p:set>
                                      <p:cBhvr>
                                        <p:cTn id="115" dur="1" fill="hold">
                                          <p:stCondLst>
                                            <p:cond delay="0"/>
                                          </p:stCondLst>
                                        </p:cTn>
                                        <p:tgtEl>
                                          <p:spTgt spid="48"/>
                                        </p:tgtEl>
                                        <p:attrNameLst>
                                          <p:attrName>style.visibility</p:attrName>
                                        </p:attrNameLst>
                                      </p:cBhvr>
                                      <p:to>
                                        <p:strVal val="visible"/>
                                      </p:to>
                                    </p:set>
                                    <p:anim calcmode="lin" valueType="num">
                                      <p:cBhvr additive="base">
                                        <p:cTn id="116" dur="500" fill="hold"/>
                                        <p:tgtEl>
                                          <p:spTgt spid="48"/>
                                        </p:tgtEl>
                                        <p:attrNameLst>
                                          <p:attrName>ppt_x</p:attrName>
                                        </p:attrNameLst>
                                      </p:cBhvr>
                                      <p:tavLst>
                                        <p:tav tm="0">
                                          <p:val>
                                            <p:strVal val="#ppt_x"/>
                                          </p:val>
                                        </p:tav>
                                        <p:tav tm="100000">
                                          <p:val>
                                            <p:strVal val="#ppt_x"/>
                                          </p:val>
                                        </p:tav>
                                      </p:tavLst>
                                    </p:anim>
                                    <p:anim calcmode="lin" valueType="num">
                                      <p:cBhvr additive="base">
                                        <p:cTn id="117" dur="500" fill="hold"/>
                                        <p:tgtEl>
                                          <p:spTgt spid="48"/>
                                        </p:tgtEl>
                                        <p:attrNameLst>
                                          <p:attrName>ppt_y</p:attrName>
                                        </p:attrNameLst>
                                      </p:cBhvr>
                                      <p:tavLst>
                                        <p:tav tm="0">
                                          <p:val>
                                            <p:strVal val="1+#ppt_h/2"/>
                                          </p:val>
                                        </p:tav>
                                        <p:tav tm="100000">
                                          <p:val>
                                            <p:strVal val="#ppt_y"/>
                                          </p:val>
                                        </p:tav>
                                      </p:tavLst>
                                    </p:anim>
                                  </p:childTnLst>
                                </p:cTn>
                              </p:par>
                              <p:par>
                                <p:cTn id="118" presetID="2" presetClass="entr" presetSubtype="1"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additive="base">
                                        <p:cTn id="120" dur="500" fill="hold"/>
                                        <p:tgtEl>
                                          <p:spTgt spid="49"/>
                                        </p:tgtEl>
                                        <p:attrNameLst>
                                          <p:attrName>ppt_x</p:attrName>
                                        </p:attrNameLst>
                                      </p:cBhvr>
                                      <p:tavLst>
                                        <p:tav tm="0">
                                          <p:val>
                                            <p:strVal val="#ppt_x"/>
                                          </p:val>
                                        </p:tav>
                                        <p:tav tm="100000">
                                          <p:val>
                                            <p:strVal val="#ppt_x"/>
                                          </p:val>
                                        </p:tav>
                                      </p:tavLst>
                                    </p:anim>
                                    <p:anim calcmode="lin" valueType="num">
                                      <p:cBhvr additive="base">
                                        <p:cTn id="121" dur="500" fill="hold"/>
                                        <p:tgtEl>
                                          <p:spTgt spid="4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stCondLst>
                                    <p:cond delay="200"/>
                                  </p:stCondLst>
                                  <p:childTnLst>
                                    <p:set>
                                      <p:cBhvr>
                                        <p:cTn id="123" dur="1" fill="hold">
                                          <p:stCondLst>
                                            <p:cond delay="0"/>
                                          </p:stCondLst>
                                        </p:cTn>
                                        <p:tgtEl>
                                          <p:spTgt spid="50"/>
                                        </p:tgtEl>
                                        <p:attrNameLst>
                                          <p:attrName>style.visibility</p:attrName>
                                        </p:attrNameLst>
                                      </p:cBhvr>
                                      <p:to>
                                        <p:strVal val="visible"/>
                                      </p:to>
                                    </p:set>
                                    <p:anim calcmode="lin" valueType="num">
                                      <p:cBhvr additive="base">
                                        <p:cTn id="124" dur="500" fill="hold"/>
                                        <p:tgtEl>
                                          <p:spTgt spid="50"/>
                                        </p:tgtEl>
                                        <p:attrNameLst>
                                          <p:attrName>ppt_x</p:attrName>
                                        </p:attrNameLst>
                                      </p:cBhvr>
                                      <p:tavLst>
                                        <p:tav tm="0">
                                          <p:val>
                                            <p:strVal val="#ppt_x"/>
                                          </p:val>
                                        </p:tav>
                                        <p:tav tm="100000">
                                          <p:val>
                                            <p:strVal val="#ppt_x"/>
                                          </p:val>
                                        </p:tav>
                                      </p:tavLst>
                                    </p:anim>
                                    <p:anim calcmode="lin" valueType="num">
                                      <p:cBhvr additive="base">
                                        <p:cTn id="125" dur="500" fill="hold"/>
                                        <p:tgtEl>
                                          <p:spTgt spid="50"/>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stCondLst>
                                    <p:cond delay="4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500" fill="hold"/>
                                        <p:tgtEl>
                                          <p:spTgt spid="51"/>
                                        </p:tgtEl>
                                        <p:attrNameLst>
                                          <p:attrName>ppt_x</p:attrName>
                                        </p:attrNameLst>
                                      </p:cBhvr>
                                      <p:tavLst>
                                        <p:tav tm="0">
                                          <p:val>
                                            <p:strVal val="#ppt_x"/>
                                          </p:val>
                                        </p:tav>
                                        <p:tav tm="100000">
                                          <p:val>
                                            <p:strVal val="#ppt_x"/>
                                          </p:val>
                                        </p:tav>
                                      </p:tavLst>
                                    </p:anim>
                                    <p:anim calcmode="lin" valueType="num">
                                      <p:cBhvr additive="base">
                                        <p:cTn id="129" dur="500" fill="hold"/>
                                        <p:tgtEl>
                                          <p:spTgt spid="51"/>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stCondLst>
                                    <p:cond delay="60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500" fill="hold"/>
                                        <p:tgtEl>
                                          <p:spTgt spid="52"/>
                                        </p:tgtEl>
                                        <p:attrNameLst>
                                          <p:attrName>ppt_x</p:attrName>
                                        </p:attrNameLst>
                                      </p:cBhvr>
                                      <p:tavLst>
                                        <p:tav tm="0">
                                          <p:val>
                                            <p:strVal val="#ppt_x"/>
                                          </p:val>
                                        </p:tav>
                                        <p:tav tm="100000">
                                          <p:val>
                                            <p:strVal val="#ppt_x"/>
                                          </p:val>
                                        </p:tav>
                                      </p:tavLst>
                                    </p:anim>
                                    <p:anim calcmode="lin" valueType="num">
                                      <p:cBhvr additive="base">
                                        <p:cTn id="133" dur="500" fill="hold"/>
                                        <p:tgtEl>
                                          <p:spTgt spid="52"/>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stCondLst>
                                    <p:cond delay="800"/>
                                  </p:stCondLst>
                                  <p:childTnLst>
                                    <p:set>
                                      <p:cBhvr>
                                        <p:cTn id="135" dur="1" fill="hold">
                                          <p:stCondLst>
                                            <p:cond delay="0"/>
                                          </p:stCondLst>
                                        </p:cTn>
                                        <p:tgtEl>
                                          <p:spTgt spid="53"/>
                                        </p:tgtEl>
                                        <p:attrNameLst>
                                          <p:attrName>style.visibility</p:attrName>
                                        </p:attrNameLst>
                                      </p:cBhvr>
                                      <p:to>
                                        <p:strVal val="visible"/>
                                      </p:to>
                                    </p:set>
                                    <p:anim calcmode="lin" valueType="num">
                                      <p:cBhvr additive="base">
                                        <p:cTn id="136" dur="500" fill="hold"/>
                                        <p:tgtEl>
                                          <p:spTgt spid="53"/>
                                        </p:tgtEl>
                                        <p:attrNameLst>
                                          <p:attrName>ppt_x</p:attrName>
                                        </p:attrNameLst>
                                      </p:cBhvr>
                                      <p:tavLst>
                                        <p:tav tm="0">
                                          <p:val>
                                            <p:strVal val="#ppt_x"/>
                                          </p:val>
                                        </p:tav>
                                        <p:tav tm="100000">
                                          <p:val>
                                            <p:strVal val="#ppt_x"/>
                                          </p:val>
                                        </p:tav>
                                      </p:tavLst>
                                    </p:anim>
                                    <p:anim calcmode="lin" valueType="num">
                                      <p:cBhvr additive="base">
                                        <p:cTn id="137" dur="500" fill="hold"/>
                                        <p:tgtEl>
                                          <p:spTgt spid="53"/>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stCondLst>
                                    <p:cond delay="1000"/>
                                  </p:stCondLst>
                                  <p:childTnLst>
                                    <p:set>
                                      <p:cBhvr>
                                        <p:cTn id="139" dur="1" fill="hold">
                                          <p:stCondLst>
                                            <p:cond delay="0"/>
                                          </p:stCondLst>
                                        </p:cTn>
                                        <p:tgtEl>
                                          <p:spTgt spid="54"/>
                                        </p:tgtEl>
                                        <p:attrNameLst>
                                          <p:attrName>style.visibility</p:attrName>
                                        </p:attrNameLst>
                                      </p:cBhvr>
                                      <p:to>
                                        <p:strVal val="visible"/>
                                      </p:to>
                                    </p:set>
                                    <p:anim calcmode="lin" valueType="num">
                                      <p:cBhvr additive="base">
                                        <p:cTn id="140" dur="500" fill="hold"/>
                                        <p:tgtEl>
                                          <p:spTgt spid="54"/>
                                        </p:tgtEl>
                                        <p:attrNameLst>
                                          <p:attrName>ppt_x</p:attrName>
                                        </p:attrNameLst>
                                      </p:cBhvr>
                                      <p:tavLst>
                                        <p:tav tm="0">
                                          <p:val>
                                            <p:strVal val="#ppt_x"/>
                                          </p:val>
                                        </p:tav>
                                        <p:tav tm="100000">
                                          <p:val>
                                            <p:strVal val="#ppt_x"/>
                                          </p:val>
                                        </p:tav>
                                      </p:tavLst>
                                    </p:anim>
                                    <p:anim calcmode="lin" valueType="num">
                                      <p:cBhvr additive="base">
                                        <p:cTn id="141" dur="500" fill="hold"/>
                                        <p:tgtEl>
                                          <p:spTgt spid="54"/>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stCondLst>
                                    <p:cond delay="1200"/>
                                  </p:stCondLst>
                                  <p:childTnLst>
                                    <p:set>
                                      <p:cBhvr>
                                        <p:cTn id="143" dur="1" fill="hold">
                                          <p:stCondLst>
                                            <p:cond delay="0"/>
                                          </p:stCondLst>
                                        </p:cTn>
                                        <p:tgtEl>
                                          <p:spTgt spid="55"/>
                                        </p:tgtEl>
                                        <p:attrNameLst>
                                          <p:attrName>style.visibility</p:attrName>
                                        </p:attrNameLst>
                                      </p:cBhvr>
                                      <p:to>
                                        <p:strVal val="visible"/>
                                      </p:to>
                                    </p:set>
                                    <p:anim calcmode="lin" valueType="num">
                                      <p:cBhvr additive="base">
                                        <p:cTn id="144" dur="500" fill="hold"/>
                                        <p:tgtEl>
                                          <p:spTgt spid="55"/>
                                        </p:tgtEl>
                                        <p:attrNameLst>
                                          <p:attrName>ppt_x</p:attrName>
                                        </p:attrNameLst>
                                      </p:cBhvr>
                                      <p:tavLst>
                                        <p:tav tm="0">
                                          <p:val>
                                            <p:strVal val="#ppt_x"/>
                                          </p:val>
                                        </p:tav>
                                        <p:tav tm="100000">
                                          <p:val>
                                            <p:strVal val="#ppt_x"/>
                                          </p:val>
                                        </p:tav>
                                      </p:tavLst>
                                    </p:anim>
                                    <p:anim calcmode="lin" valueType="num">
                                      <p:cBhvr additive="base">
                                        <p:cTn id="145" dur="500" fill="hold"/>
                                        <p:tgtEl>
                                          <p:spTgt spid="5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stCondLst>
                                    <p:cond delay="1400"/>
                                  </p:stCondLst>
                                  <p:childTnLst>
                                    <p:set>
                                      <p:cBhvr>
                                        <p:cTn id="147" dur="1" fill="hold">
                                          <p:stCondLst>
                                            <p:cond delay="0"/>
                                          </p:stCondLst>
                                        </p:cTn>
                                        <p:tgtEl>
                                          <p:spTgt spid="56"/>
                                        </p:tgtEl>
                                        <p:attrNameLst>
                                          <p:attrName>style.visibility</p:attrName>
                                        </p:attrNameLst>
                                      </p:cBhvr>
                                      <p:to>
                                        <p:strVal val="visible"/>
                                      </p:to>
                                    </p:set>
                                    <p:anim calcmode="lin" valueType="num">
                                      <p:cBhvr additive="base">
                                        <p:cTn id="148" dur="500" fill="hold"/>
                                        <p:tgtEl>
                                          <p:spTgt spid="56"/>
                                        </p:tgtEl>
                                        <p:attrNameLst>
                                          <p:attrName>ppt_x</p:attrName>
                                        </p:attrNameLst>
                                      </p:cBhvr>
                                      <p:tavLst>
                                        <p:tav tm="0">
                                          <p:val>
                                            <p:strVal val="#ppt_x"/>
                                          </p:val>
                                        </p:tav>
                                        <p:tav tm="100000">
                                          <p:val>
                                            <p:strVal val="#ppt_x"/>
                                          </p:val>
                                        </p:tav>
                                      </p:tavLst>
                                    </p:anim>
                                    <p:anim calcmode="lin" valueType="num">
                                      <p:cBhvr additive="base">
                                        <p:cTn id="149" dur="500" fill="hold"/>
                                        <p:tgtEl>
                                          <p:spTgt spid="56"/>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stCondLst>
                                    <p:cond delay="160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500" fill="hold"/>
                                        <p:tgtEl>
                                          <p:spTgt spid="57"/>
                                        </p:tgtEl>
                                        <p:attrNameLst>
                                          <p:attrName>ppt_x</p:attrName>
                                        </p:attrNameLst>
                                      </p:cBhvr>
                                      <p:tavLst>
                                        <p:tav tm="0">
                                          <p:val>
                                            <p:strVal val="#ppt_x"/>
                                          </p:val>
                                        </p:tav>
                                        <p:tav tm="100000">
                                          <p:val>
                                            <p:strVal val="#ppt_x"/>
                                          </p:val>
                                        </p:tav>
                                      </p:tavLst>
                                    </p:anim>
                                    <p:anim calcmode="lin" valueType="num">
                                      <p:cBhvr additive="base">
                                        <p:cTn id="153" dur="500" fill="hold"/>
                                        <p:tgtEl>
                                          <p:spTgt spid="57"/>
                                        </p:tgtEl>
                                        <p:attrNameLst>
                                          <p:attrName>ppt_y</p:attrName>
                                        </p:attrNameLst>
                                      </p:cBhvr>
                                      <p:tavLst>
                                        <p:tav tm="0">
                                          <p:val>
                                            <p:strVal val="0-#ppt_h/2"/>
                                          </p:val>
                                        </p:tav>
                                        <p:tav tm="100000">
                                          <p:val>
                                            <p:strVal val="#ppt_y"/>
                                          </p:val>
                                        </p:tav>
                                      </p:tavLst>
                                    </p:anim>
                                  </p:childTnLst>
                                </p:cTn>
                              </p:par>
                              <p:par>
                                <p:cTn id="154" presetID="2" presetClass="entr" presetSubtype="4" decel="100000" fill="hold" grpId="0" nodeType="withEffect">
                                  <p:stCondLst>
                                    <p:cond delay="1750"/>
                                  </p:stCondLst>
                                  <p:childTnLst>
                                    <p:set>
                                      <p:cBhvr>
                                        <p:cTn id="155" dur="1" fill="hold">
                                          <p:stCondLst>
                                            <p:cond delay="0"/>
                                          </p:stCondLst>
                                        </p:cTn>
                                        <p:tgtEl>
                                          <p:spTgt spid="7">
                                            <p:txEl>
                                              <p:pRg st="0" end="0"/>
                                            </p:txEl>
                                          </p:spTgt>
                                        </p:tgtEl>
                                        <p:attrNameLst>
                                          <p:attrName>style.visibility</p:attrName>
                                        </p:attrNameLst>
                                      </p:cBhvr>
                                      <p:to>
                                        <p:strVal val="visible"/>
                                      </p:to>
                                    </p:set>
                                    <p:anim calcmode="lin" valueType="num">
                                      <p:cBhvr additive="base">
                                        <p:cTn id="156"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57" dur="1000" fill="hold"/>
                                        <p:tgtEl>
                                          <p:spTgt spid="7">
                                            <p:txEl>
                                              <p:pRg st="0" end="0"/>
                                            </p:txEl>
                                          </p:spTgt>
                                        </p:tgtEl>
                                        <p:attrNameLst>
                                          <p:attrName>ppt_y</p:attrName>
                                        </p:attrNameLst>
                                      </p:cBhvr>
                                      <p:tavLst>
                                        <p:tav tm="0">
                                          <p:val>
                                            <p:strVal val="1+#ppt_h/2"/>
                                          </p:val>
                                        </p:tav>
                                        <p:tav tm="100000">
                                          <p:val>
                                            <p:strVal val="#ppt_y"/>
                                          </p:val>
                                        </p:tav>
                                      </p:tavLst>
                                    </p:anim>
                                  </p:childTnLst>
                                </p:cTn>
                              </p:par>
                              <p:par>
                                <p:cTn id="158" presetID="2" presetClass="entr" presetSubtype="4" decel="100000" fill="hold" grpId="0" nodeType="withEffect">
                                  <p:stCondLst>
                                    <p:cond delay="1750"/>
                                  </p:stCondLst>
                                  <p:childTnLst>
                                    <p:set>
                                      <p:cBhvr>
                                        <p:cTn id="159" dur="1" fill="hold">
                                          <p:stCondLst>
                                            <p:cond delay="0"/>
                                          </p:stCondLst>
                                        </p:cTn>
                                        <p:tgtEl>
                                          <p:spTgt spid="9">
                                            <p:txEl>
                                              <p:pRg st="0" end="0"/>
                                            </p:txEl>
                                          </p:spTgt>
                                        </p:tgtEl>
                                        <p:attrNameLst>
                                          <p:attrName>style.visibility</p:attrName>
                                        </p:attrNameLst>
                                      </p:cBhvr>
                                      <p:to>
                                        <p:strVal val="visible"/>
                                      </p:to>
                                    </p:set>
                                    <p:anim calcmode="lin" valueType="num">
                                      <p:cBhvr additive="base">
                                        <p:cTn id="160"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61" dur="1000" fill="hold"/>
                                        <p:tgtEl>
                                          <p:spTgt spid="9">
                                            <p:txEl>
                                              <p:pRg st="0" end="0"/>
                                            </p:txEl>
                                          </p:spTgt>
                                        </p:tgtEl>
                                        <p:attrNameLst>
                                          <p:attrName>ppt_y</p:attrName>
                                        </p:attrNameLst>
                                      </p:cBhvr>
                                      <p:tavLst>
                                        <p:tav tm="0">
                                          <p:val>
                                            <p:strVal val="1+#ppt_h/2"/>
                                          </p:val>
                                        </p:tav>
                                        <p:tav tm="100000">
                                          <p:val>
                                            <p:strVal val="#ppt_y"/>
                                          </p:val>
                                        </p:tav>
                                      </p:tavLst>
                                    </p:anim>
                                  </p:childTnLst>
                                </p:cTn>
                              </p:par>
                              <p:par>
                                <p:cTn id="162" presetID="2" presetClass="entr" presetSubtype="1" decel="100000" fill="hold" grpId="0" nodeType="withEffect">
                                  <p:stCondLst>
                                    <p:cond delay="1750"/>
                                  </p:stCondLst>
                                  <p:childTnLst>
                                    <p:set>
                                      <p:cBhvr>
                                        <p:cTn id="163" dur="1" fill="hold">
                                          <p:stCondLst>
                                            <p:cond delay="0"/>
                                          </p:stCondLst>
                                        </p:cTn>
                                        <p:tgtEl>
                                          <p:spTgt spid="8">
                                            <p:txEl>
                                              <p:pRg st="0" end="0"/>
                                            </p:txEl>
                                          </p:spTgt>
                                        </p:tgtEl>
                                        <p:attrNameLst>
                                          <p:attrName>style.visibility</p:attrName>
                                        </p:attrNameLst>
                                      </p:cBhvr>
                                      <p:to>
                                        <p:strVal val="visible"/>
                                      </p:to>
                                    </p:set>
                                    <p:anim calcmode="lin" valueType="num">
                                      <p:cBhvr additive="base">
                                        <p:cTn id="16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65" dur="1000" fill="hold"/>
                                        <p:tgtEl>
                                          <p:spTgt spid="8">
                                            <p:txEl>
                                              <p:pRg st="0" end="0"/>
                                            </p:txEl>
                                          </p:spTgt>
                                        </p:tgtEl>
                                        <p:attrNameLst>
                                          <p:attrName>ppt_y</p:attrName>
                                        </p:attrNameLst>
                                      </p:cBhvr>
                                      <p:tavLst>
                                        <p:tav tm="0">
                                          <p:val>
                                            <p:strVal val="0-#ppt_h/2"/>
                                          </p:val>
                                        </p:tav>
                                        <p:tav tm="100000">
                                          <p:val>
                                            <p:strVal val="#ppt_y"/>
                                          </p:val>
                                        </p:tav>
                                      </p:tavLst>
                                    </p:anim>
                                  </p:childTnLst>
                                </p:cTn>
                              </p:par>
                              <p:par>
                                <p:cTn id="166" presetID="2" presetClass="entr" presetSubtype="1" decel="100000" fill="hold" grpId="0" nodeType="withEffect">
                                  <p:stCondLst>
                                    <p:cond delay="1750"/>
                                  </p:stCondLst>
                                  <p:childTnLst>
                                    <p:set>
                                      <p:cBhvr>
                                        <p:cTn id="167" dur="1" fill="hold">
                                          <p:stCondLst>
                                            <p:cond delay="0"/>
                                          </p:stCondLst>
                                        </p:cTn>
                                        <p:tgtEl>
                                          <p:spTgt spid="10">
                                            <p:txEl>
                                              <p:pRg st="0" end="0"/>
                                            </p:txEl>
                                          </p:spTgt>
                                        </p:tgtEl>
                                        <p:attrNameLst>
                                          <p:attrName>style.visibility</p:attrName>
                                        </p:attrNameLst>
                                      </p:cBhvr>
                                      <p:to>
                                        <p:strVal val="visible"/>
                                      </p:to>
                                    </p:set>
                                    <p:anim calcmode="lin" valueType="num">
                                      <p:cBhvr additive="base">
                                        <p:cTn id="16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169" dur="1000" fill="hold"/>
                                        <p:tgtEl>
                                          <p:spTgt spid="10">
                                            <p:txEl>
                                              <p:pRg st="0" end="0"/>
                                            </p:txEl>
                                          </p:spTgt>
                                        </p:tgtEl>
                                        <p:attrNameLst>
                                          <p:attrName>ppt_y</p:attrName>
                                        </p:attrNameLst>
                                      </p:cBhvr>
                                      <p:tavLst>
                                        <p:tav tm="0">
                                          <p:val>
                                            <p:strVal val="0-#ppt_h/2"/>
                                          </p:val>
                                        </p:tav>
                                        <p:tav tm="100000">
                                          <p:val>
                                            <p:strVal val="#ppt_y"/>
                                          </p:val>
                                        </p:tav>
                                      </p:tavLst>
                                    </p:anim>
                                  </p:childTnLst>
                                </p:cTn>
                              </p:par>
                            </p:childTnLst>
                          </p:cTn>
                        </p:par>
                        <p:par>
                          <p:cTn id="170" fill="hold">
                            <p:stCondLst>
                              <p:cond delay="4100"/>
                            </p:stCondLst>
                            <p:childTnLst>
                              <p:par>
                                <p:cTn id="171" presetID="2" presetClass="entr" presetSubtype="2" decel="100000" fill="hold" grpId="0" nodeType="afterEffect">
                                  <p:stCondLst>
                                    <p:cond delay="500"/>
                                  </p:stCondLst>
                                  <p:childTnLst>
                                    <p:set>
                                      <p:cBhvr>
                                        <p:cTn id="172" dur="1" fill="hold">
                                          <p:stCondLst>
                                            <p:cond delay="0"/>
                                          </p:stCondLst>
                                        </p:cTn>
                                        <p:tgtEl>
                                          <p:spTgt spid="63"/>
                                        </p:tgtEl>
                                        <p:attrNameLst>
                                          <p:attrName>style.visibility</p:attrName>
                                        </p:attrNameLst>
                                      </p:cBhvr>
                                      <p:to>
                                        <p:strVal val="visible"/>
                                      </p:to>
                                    </p:set>
                                    <p:anim calcmode="lin" valueType="num">
                                      <p:cBhvr additive="base">
                                        <p:cTn id="173" dur="500" fill="hold"/>
                                        <p:tgtEl>
                                          <p:spTgt spid="63"/>
                                        </p:tgtEl>
                                        <p:attrNameLst>
                                          <p:attrName>ppt_x</p:attrName>
                                        </p:attrNameLst>
                                      </p:cBhvr>
                                      <p:tavLst>
                                        <p:tav tm="0">
                                          <p:val>
                                            <p:strVal val="1+#ppt_w/2"/>
                                          </p:val>
                                        </p:tav>
                                        <p:tav tm="100000">
                                          <p:val>
                                            <p:strVal val="#ppt_x"/>
                                          </p:val>
                                        </p:tav>
                                      </p:tavLst>
                                    </p:anim>
                                    <p:anim calcmode="lin" valueType="num">
                                      <p:cBhvr additive="base">
                                        <p:cTn id="174" dur="500" fill="hold"/>
                                        <p:tgtEl>
                                          <p:spTgt spid="63"/>
                                        </p:tgtEl>
                                        <p:attrNameLst>
                                          <p:attrName>ppt_y</p:attrName>
                                        </p:attrNameLst>
                                      </p:cBhvr>
                                      <p:tavLst>
                                        <p:tav tm="0">
                                          <p:val>
                                            <p:strVal val="#ppt_y"/>
                                          </p:val>
                                        </p:tav>
                                        <p:tav tm="100000">
                                          <p:val>
                                            <p:strVal val="#ppt_y"/>
                                          </p:val>
                                        </p:tav>
                                      </p:tavLst>
                                    </p:anim>
                                  </p:childTnLst>
                                </p:cTn>
                              </p:par>
                              <p:par>
                                <p:cTn id="175" presetID="2" presetClass="entr" presetSubtype="4" decel="100000" fill="hold" grpId="0" nodeType="withEffect">
                                  <p:stCondLst>
                                    <p:cond delay="500"/>
                                  </p:stCondLst>
                                  <p:childTnLst>
                                    <p:set>
                                      <p:cBhvr>
                                        <p:cTn id="176" dur="1" fill="hold">
                                          <p:stCondLst>
                                            <p:cond delay="0"/>
                                          </p:stCondLst>
                                        </p:cTn>
                                        <p:tgtEl>
                                          <p:spTgt spid="59">
                                            <p:txEl>
                                              <p:pRg st="0" end="0"/>
                                            </p:txEl>
                                          </p:spTgt>
                                        </p:tgtEl>
                                        <p:attrNameLst>
                                          <p:attrName>style.visibility</p:attrName>
                                        </p:attrNameLst>
                                      </p:cBhvr>
                                      <p:to>
                                        <p:strVal val="visible"/>
                                      </p:to>
                                    </p:set>
                                    <p:anim calcmode="lin" valueType="num">
                                      <p:cBhvr additive="base">
                                        <p:cTn id="177"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178"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4" decel="100000" fill="hold" nodeType="withEffect">
                  <p:stCondLst>
                    <p:cond delay="17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ppt_x"/>
                          </p:val>
                        </p:tav>
                        <p:tav tm="100000">
                          <p:val>
                            <p:strVal val="#ppt_x"/>
                          </p:val>
                        </p:tav>
                      </p:tavLst>
                    </p:anim>
                    <p:anim calcmode="lin" valueType="num">
                      <p:cBhvr additive="base">
                        <p:cTn dur="1000" fill="hold"/>
                        <p:tgtEl>
                          <p:spTgt spid="7"/>
                        </p:tgtEl>
                        <p:attrNameLst>
                          <p:attrName>ppt_y</p:attrName>
                        </p:attrNameLst>
                      </p:cBhvr>
                      <p:tavLst>
                        <p:tav tm="0">
                          <p:val>
                            <p:strVal val="1+#ppt_h/2"/>
                          </p:val>
                        </p:tav>
                        <p:tav tm="100000">
                          <p:val>
                            <p:strVal val="#ppt_y"/>
                          </p:val>
                        </p:tav>
                      </p:tavLst>
                    </p:anim>
                  </p:childTnLst>
                </p:cTn>
              </p:par>
            </p:tnLst>
          </p:tmpl>
        </p:tmplLst>
      </p:bldP>
      <p:bldP spid="8" grpId="0" build="p">
        <p:tmplLst>
          <p:tmpl lvl="1">
            <p:tnLst>
              <p:par>
                <p:cTn presetID="2" presetClass="entr" presetSubtype="1" decel="100000" fill="hold" nodeType="withEffect">
                  <p:stCondLst>
                    <p:cond delay="17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000" fill="hold"/>
                        <p:tgtEl>
                          <p:spTgt spid="8"/>
                        </p:tgtEl>
                        <p:attrNameLst>
                          <p:attrName>ppt_x</p:attrName>
                        </p:attrNameLst>
                      </p:cBhvr>
                      <p:tavLst>
                        <p:tav tm="0">
                          <p:val>
                            <p:strVal val="#ppt_x"/>
                          </p:val>
                        </p:tav>
                        <p:tav tm="100000">
                          <p:val>
                            <p:strVal val="#ppt_x"/>
                          </p:val>
                        </p:tav>
                      </p:tavLst>
                    </p:anim>
                    <p:anim calcmode="lin" valueType="num">
                      <p:cBhvr additive="base">
                        <p:cTn dur="1000" fill="hold"/>
                        <p:tgtEl>
                          <p:spTgt spid="8"/>
                        </p:tgtEl>
                        <p:attrNameLst>
                          <p:attrName>ppt_y</p:attrName>
                        </p:attrNameLst>
                      </p:cBhvr>
                      <p:tavLst>
                        <p:tav tm="0">
                          <p:val>
                            <p:strVal val="0-#ppt_h/2"/>
                          </p:val>
                        </p:tav>
                        <p:tav tm="100000">
                          <p:val>
                            <p:strVal val="#ppt_y"/>
                          </p:val>
                        </p:tav>
                      </p:tavLst>
                    </p:anim>
                  </p:childTnLst>
                </p:cTn>
              </p:par>
            </p:tnLst>
          </p:tmpl>
        </p:tmplLst>
      </p:bldP>
      <p:bldP spid="9" grpId="0" build="p">
        <p:tmplLst>
          <p:tmpl lvl="1">
            <p:tnLst>
              <p:par>
                <p:cTn presetID="2" presetClass="entr" presetSubtype="4" decel="100000" fill="hold" nodeType="withEffect">
                  <p:stCondLst>
                    <p:cond delay="17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ppt_x"/>
                          </p:val>
                        </p:tav>
                        <p:tav tm="100000">
                          <p:val>
                            <p:strVal val="#ppt_x"/>
                          </p:val>
                        </p:tav>
                      </p:tavLst>
                    </p:anim>
                    <p:anim calcmode="lin" valueType="num">
                      <p:cBhvr additive="base">
                        <p:cTn dur="10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1" decel="100000" fill="hold" nodeType="withEffect">
                  <p:stCondLst>
                    <p:cond delay="175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4" grpId="0"/>
      <p:bldP spid="14" grpId="1"/>
      <p:bldP spid="21" grpId="0"/>
      <p:bldP spid="21"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58"/>
                        </p:tgtEl>
                        <p:attrNameLst>
                          <p:attrName>style.visibility</p:attrName>
                        </p:attrNameLst>
                      </p:cBhvr>
                      <p:to>
                        <p:strVal val="visible"/>
                      </p:to>
                    </p:set>
                    <p:anim calcmode="lin" valueType="num">
                      <p:cBhvr additive="base">
                        <p:cTn dur="1000" fill="hold"/>
                        <p:tgtEl>
                          <p:spTgt spid="58"/>
                        </p:tgtEl>
                        <p:attrNameLst>
                          <p:attrName>ppt_x</p:attrName>
                        </p:attrNameLst>
                      </p:cBhvr>
                      <p:tavLst>
                        <p:tav tm="0">
                          <p:val>
                            <p:strVal val="0-#ppt_w/2"/>
                          </p:val>
                        </p:tav>
                        <p:tav tm="100000">
                          <p:val>
                            <p:strVal val="#ppt_x"/>
                          </p:val>
                        </p:tav>
                      </p:tavLst>
                    </p:anim>
                    <p:anim calcmode="lin" valueType="num">
                      <p:cBhvr additive="base">
                        <p:cTn dur="1000" fill="hold"/>
                        <p:tgtEl>
                          <p:spTgt spid="58"/>
                        </p:tgtEl>
                        <p:attrNameLst>
                          <p:attrName>ppt_y</p:attrName>
                        </p:attrNameLst>
                      </p:cBhvr>
                      <p:tavLst>
                        <p:tav tm="0">
                          <p:val>
                            <p:strVal val="0-#ppt_h/2"/>
                          </p:val>
                        </p:tav>
                        <p:tav tm="100000">
                          <p:val>
                            <p:strVal val="#ppt_y"/>
                          </p:val>
                        </p:tav>
                      </p:tavLst>
                    </p:anim>
                  </p:childTnLst>
                </p:cTn>
              </p:par>
            </p:tnLst>
          </p:tmpl>
        </p:tmplLst>
      </p:bldP>
      <p:bldP spid="59" grpId="0" build="p">
        <p:tmplLst>
          <p:tmpl lvl="1">
            <p:tnLst>
              <p:par>
                <p:cTn presetID="2" presetClass="entr" presetSubtype="4" decel="100000" fill="hold" nodeType="withEffect">
                  <p:stCondLst>
                    <p:cond delay="500"/>
                  </p:st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3" grpId="0" animBg="1">
        <p:tmplLst>
          <p:tmpl>
            <p:tnLst>
              <p:par>
                <p:cTn presetID="2" presetClass="entr" presetSubtype="2" decel="100000" fill="hold" nodeType="afterEffect">
                  <p:stCondLst>
                    <p:cond delay="500"/>
                  </p:stCondLst>
                  <p:childTnLst>
                    <p:set>
                      <p:cBhvr>
                        <p:cTn dur="1" fill="hold">
                          <p:stCondLst>
                            <p:cond delay="0"/>
                          </p:stCondLst>
                        </p:cTn>
                        <p:tgtEl>
                          <p:spTgt spid="63"/>
                        </p:tgtEl>
                        <p:attrNameLst>
                          <p:attrName>style.visibility</p:attrName>
                        </p:attrNameLst>
                      </p:cBhvr>
                      <p:to>
                        <p:strVal val="visible"/>
                      </p:to>
                    </p:set>
                    <p:anim calcmode="lin" valueType="num">
                      <p:cBhvr additive="base">
                        <p:cTn dur="500" fill="hold"/>
                        <p:tgtEl>
                          <p:spTgt spid="63"/>
                        </p:tgtEl>
                        <p:attrNameLst>
                          <p:attrName>ppt_x</p:attrName>
                        </p:attrNameLst>
                      </p:cBhvr>
                      <p:tavLst>
                        <p:tav tm="0">
                          <p:val>
                            <p:strVal val="1+#ppt_w/2"/>
                          </p:val>
                        </p:tav>
                        <p:tav tm="100000">
                          <p:val>
                            <p:strVal val="#ppt_x"/>
                          </p:val>
                        </p:tav>
                      </p:tavLst>
                    </p:anim>
                    <p:anim calcmode="lin" valueType="num">
                      <p:cBhvr additive="base">
                        <p:cTn dur="500" fill="hold"/>
                        <p:tgtEl>
                          <p:spTgt spid="6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58.xml><?xml version="1.0" encoding="utf-8"?>
<p:sldLayout xmlns:a="http://schemas.openxmlformats.org/drawingml/2006/main" xmlns:r="http://schemas.openxmlformats.org/officeDocument/2006/relationships" xmlns:p="http://schemas.openxmlformats.org/presentationml/2006/main" preserve="1">
  <p:cSld name="Title 1">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432734"/>
            <a:ext cx="7772400" cy="1470025"/>
          </a:xfrm>
          <a:prstGeom prst="rect">
            <a:avLst/>
          </a:prstGeom>
        </p:spPr>
        <p:txBody>
          <a:bodyPr lIns="51197" tIns="25599" rIns="51197" bIns="25599" anchor="b"/>
          <a:lstStyle>
            <a:lvl1pPr>
              <a:defRPr sz="67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4" y="3773716"/>
            <a:ext cx="7778307" cy="692149"/>
          </a:xfrm>
          <a:prstGeom prst="rect">
            <a:avLst/>
          </a:prstGeom>
        </p:spPr>
        <p:txBody>
          <a:bodyPr lIns="51197" tIns="25599" rIns="51197" bIns="25599" anchor="b">
            <a:noAutofit/>
          </a:bodyPr>
          <a:lstStyle>
            <a:lvl1pPr algn="ctr">
              <a:defRPr sz="3000" i="0" baseline="0">
                <a:solidFill>
                  <a:schemeClr val="accent2"/>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660573"/>
            <a:ext cx="5325676" cy="967619"/>
          </a:xfrm>
          <a:prstGeom prst="rect">
            <a:avLst/>
          </a:prstGeom>
        </p:spPr>
        <p:txBody>
          <a:bodyPr lIns="51197" tIns="25599" rIns="51197" bIns="25599" anchor="b">
            <a:normAutofit/>
          </a:bodyPr>
          <a:lstStyle>
            <a:lvl1pPr algn="ctr">
              <a:lnSpc>
                <a:spcPct val="130000"/>
              </a:lnSpc>
              <a:defRPr sz="13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543429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1"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2"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750"/>
                            </p:stCondLst>
                            <p:childTnLst>
                              <p:par>
                                <p:cTn id="15" presetID="2" presetClass="entr" presetSubtype="9" decel="100000" fill="hold" grpId="0" nodeType="afterEffect">
                                  <p:stCondLst>
                                    <p:cond delay="0"/>
                                  </p:stCondLst>
                                  <p:iterate type="lt">
                                    <p:tmPct val="5000"/>
                                  </p:iterate>
                                  <p:childTnLst>
                                    <p:set>
                                      <p:cBhvr>
                                        <p:cTn id="16" dur="1" fill="hold">
                                          <p:stCondLst>
                                            <p:cond delay="0"/>
                                          </p:stCondLst>
                                        </p:cTn>
                                        <p:tgtEl>
                                          <p:spTgt spid="7">
                                            <p:txEl>
                                              <p:pRg st="0" end="0"/>
                                            </p:txEl>
                                          </p:spTgt>
                                        </p:tgtEl>
                                        <p:attrNameLst>
                                          <p:attrName>style.visibility</p:attrName>
                                        </p:attrNameLst>
                                      </p:cBhvr>
                                      <p:to>
                                        <p:strVal val="visible"/>
                                      </p:to>
                                    </p:set>
                                    <p:anim calcmode="lin" valueType="num">
                                      <p:cBhvr additive="base">
                                        <p:cTn id="17" dur="10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8" dur="1000" fill="hold"/>
                                        <p:tgtEl>
                                          <p:spTgt spid="7">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4" decel="100000" fill="hold" grpId="0" nodeType="withEffect">
                                  <p:stCondLst>
                                    <p:cond delay="50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0-#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8" grpId="0" build="p">
        <p:tmplLst>
          <p:tmpl lvl="1">
            <p:tnLst>
              <p:par>
                <p:cTn presetID="2" presetClass="entr" presetSubtype="4" decel="100000" fill="hold" nodeType="withEffect">
                  <p:stCondLst>
                    <p:cond delay="50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59.xml><?xml version="1.0" encoding="utf-8"?>
<p:sldLayout xmlns:a="http://schemas.openxmlformats.org/drawingml/2006/main" xmlns:r="http://schemas.openxmlformats.org/officeDocument/2006/relationships" xmlns:p="http://schemas.openxmlformats.org/presentationml/2006/main" preserve="1">
  <p:cSld name="Thank You">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151377"/>
            <a:ext cx="7772400" cy="1470025"/>
          </a:xfrm>
          <a:prstGeom prst="rect">
            <a:avLst/>
          </a:prstGeom>
        </p:spPr>
        <p:txBody>
          <a:bodyPr lIns="51197" tIns="25599" rIns="51197" bIns="25599" anchor="b"/>
          <a:lstStyle>
            <a:lvl1pPr>
              <a:defRPr sz="49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4" y="3464227"/>
            <a:ext cx="7778307" cy="692149"/>
          </a:xfrm>
          <a:prstGeom prst="rect">
            <a:avLst/>
          </a:prstGeom>
        </p:spPr>
        <p:txBody>
          <a:bodyPr lIns="51197" tIns="25599" rIns="51197" bIns="25599" anchor="t">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510815"/>
            <a:ext cx="5325676" cy="1117375"/>
          </a:xfrm>
          <a:prstGeom prst="rect">
            <a:avLst/>
          </a:prstGeom>
        </p:spPr>
        <p:txBody>
          <a:bodyPr lIns="51197" tIns="25599" rIns="51197" bIns="25599" anchor="ctr">
            <a:normAutofit/>
          </a:bodyPr>
          <a:lstStyle>
            <a:lvl1pPr algn="ctr">
              <a:lnSpc>
                <a:spcPct val="130000"/>
              </a:lnSpc>
              <a:spcBef>
                <a:spcPts val="0"/>
              </a:spcBef>
              <a:defRPr sz="1000" baseline="0">
                <a:solidFill>
                  <a:schemeClr val="tx2"/>
                </a:solidFill>
              </a:defRPr>
            </a:lvl1pPr>
          </a:lstStyle>
          <a:p>
            <a:pPr lvl="0"/>
            <a:r>
              <a:rPr kumimoji="1" lang="en-US" altLang="ja-JP" dirty="0"/>
              <a:t>Text Here</a:t>
            </a:r>
            <a:endParaRPr kumimoji="1" lang="ja-JP" altLang="en-US" dirty="0"/>
          </a:p>
        </p:txBody>
      </p:sp>
      <p:sp>
        <p:nvSpPr>
          <p:cNvPr id="5" name="正方形/長方形 4"/>
          <p:cNvSpPr/>
          <p:nvPr/>
        </p:nvSpPr>
        <p:spPr>
          <a:xfrm>
            <a:off x="3645059" y="5454249"/>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l"/>
            <a:endParaRPr kumimoji="1" lang="ja-JP" altLang="en-US"/>
          </a:p>
        </p:txBody>
      </p:sp>
    </p:spTree>
    <p:extLst>
      <p:ext uri="{BB962C8B-B14F-4D97-AF65-F5344CB8AC3E}">
        <p14:creationId xmlns:p14="http://schemas.microsoft.com/office/powerpoint/2010/main" val="1877311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grpId="0" nodeType="after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2600"/>
                            </p:stCondLst>
                            <p:childTnLst>
                              <p:par>
                                <p:cTn id="10" presetID="22" presetClass="entr" presetSubtype="8" fill="hold" grpId="0" nodeType="afterEffect">
                                  <p:stCondLst>
                                    <p:cond delay="0"/>
                                  </p:stCondLst>
                                  <p:iterate type="lt">
                                    <p:tmPct val="5000"/>
                                  </p:iterate>
                                  <p:childTnLst>
                                    <p:set>
                                      <p:cBhvr>
                                        <p:cTn id="11" dur="1" fill="hold">
                                          <p:stCondLst>
                                            <p:cond delay="0"/>
                                          </p:stCondLst>
                                        </p:cTn>
                                        <p:tgtEl>
                                          <p:spTgt spid="7">
                                            <p:txEl>
                                              <p:pRg st="0" end="0"/>
                                            </p:txEl>
                                          </p:spTgt>
                                        </p:tgtEl>
                                        <p:attrNameLst>
                                          <p:attrName>style.visibility</p:attrName>
                                        </p:attrNameLst>
                                      </p:cBhvr>
                                      <p:to>
                                        <p:strVal val="visible"/>
                                      </p:to>
                                    </p:set>
                                    <p:animEffect transition="in" filter="wipe(left)">
                                      <p:cBhvr>
                                        <p:cTn id="12" dur="500"/>
                                        <p:tgtEl>
                                          <p:spTgt spid="7">
                                            <p:txEl>
                                              <p:pRg st="0" end="0"/>
                                            </p:txEl>
                                          </p:spTgt>
                                        </p:tgtEl>
                                      </p:cBhvr>
                                    </p:animEffect>
                                  </p:childTnLst>
                                </p:cTn>
                              </p:par>
                            </p:childTnLst>
                          </p:cTn>
                        </p:par>
                        <p:par>
                          <p:cTn id="13" fill="hold">
                            <p:stCondLst>
                              <p:cond delay="3275"/>
                            </p:stCondLst>
                            <p:childTnLst>
                              <p:par>
                                <p:cTn id="14" presetID="2" presetClass="entr" presetSubtype="4" decel="100000" fill="hold" grpId="0" nodeType="afterEffect">
                                  <p:stCondLst>
                                    <p:cond delay="25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8">
                                            <p:txEl>
                                              <p:pRg st="0" end="0"/>
                                            </p:txEl>
                                          </p:spTgt>
                                        </p:tgtEl>
                                        <p:attrNameLst>
                                          <p:attrName>style.visibility</p:attrName>
                                        </p:attrNameLst>
                                      </p:cBhvr>
                                      <p:to>
                                        <p:strVal val="visible"/>
                                      </p:to>
                                    </p:set>
                                    <p:anim calcmode="lin" valueType="num">
                                      <p:cBhvr additive="base">
                                        <p:cTn id="20"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22" presetClass="entr" presetSubtype="8"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Effect transition="in" filter="wipe(left)">
                      <p:cBhvr>
                        <p:cTn dur="500"/>
                        <p:tgtEl>
                          <p:spTgt spid="7"/>
                        </p:tgtEl>
                      </p:cBhvr>
                    </p:animEffect>
                  </p:childTnLst>
                </p:cTn>
              </p:par>
            </p:tnLst>
          </p:tmpl>
        </p:tmplLst>
      </p:bldP>
      <p:bldP spid="8" grpId="0" build="p">
        <p:tmplLst>
          <p:tmpl lvl="1">
            <p:tnLst>
              <p:par>
                <p:cTn presetID="2" presetClass="entr" presetSubtype="4"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P spid="5" grpId="0" animBg="1"/>
    </p:bldLst>
  </p:timing>
</p:sldLayout>
</file>

<file path=ppt/slideLayouts/slideLayout1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Content Placeholder 2"/>
          <p:cNvSpPr>
            <a:spLocks noGrp="1"/>
          </p:cNvSpPr>
          <p:nvPr>
            <p:ph sz="half" idx="1"/>
          </p:nvPr>
        </p:nvSpPr>
        <p:spPr>
          <a:xfrm>
            <a:off x="457200" y="1600205"/>
            <a:ext cx="4038600" cy="4525963"/>
          </a:xfrm>
        </p:spPr>
        <p:txBody>
          <a:bodyPr/>
          <a:lstStyle>
            <a:lvl1pPr>
              <a:defRPr sz="2800">
                <a:latin typeface="Arial" pitchFamily="34" charset="0"/>
              </a:defRPr>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Content Placeholder 3"/>
          <p:cNvSpPr>
            <a:spLocks noGrp="1"/>
          </p:cNvSpPr>
          <p:nvPr>
            <p:ph sz="half" idx="2"/>
          </p:nvPr>
        </p:nvSpPr>
        <p:spPr>
          <a:xfrm>
            <a:off x="4648200" y="1600205"/>
            <a:ext cx="4038600" cy="4525963"/>
          </a:xfrm>
        </p:spPr>
        <p:txBody>
          <a:bodyPr/>
          <a:lstStyle>
            <a:lvl1pPr>
              <a:defRPr sz="2800">
                <a:latin typeface="Arial" pitchFamily="34" charset="0"/>
              </a:defRPr>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D5A2D75A-2D40-41A2-A500-A77EC242E0D9}"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8D6C9E9A-8277-4D2B-9307-12D9E93FACF8}" type="slidenum">
              <a:rPr lang="en-US" smtClean="0"/>
              <a:pPr>
                <a:defRPr/>
              </a:pPr>
              <a:t>‹#›</a:t>
            </a:fld>
            <a:endParaRPr lang="en-US"/>
          </a:p>
        </p:txBody>
      </p:sp>
    </p:spTree>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preserve="1">
  <p:cSld name="Title 2">
    <p:spTree>
      <p:nvGrpSpPr>
        <p:cNvPr id="1" name=""/>
        <p:cNvGrpSpPr/>
        <p:nvPr/>
      </p:nvGrpSpPr>
      <p:grpSpPr>
        <a:xfrm>
          <a:off x="0" y="0"/>
          <a:ext cx="0" cy="0"/>
          <a:chOff x="0" y="0"/>
          <a:chExt cx="0" cy="0"/>
        </a:xfrm>
      </p:grpSpPr>
      <p:sp>
        <p:nvSpPr>
          <p:cNvPr id="10" name="二等辺三角形 10"/>
          <p:cNvSpPr/>
          <p:nvPr/>
        </p:nvSpPr>
        <p:spPr>
          <a:xfrm rot="5400000">
            <a:off x="3431622" y="-958888"/>
            <a:ext cx="1849657" cy="875642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2" name="直線コネクタ 11"/>
          <p:cNvCxnSpPr/>
          <p:nvPr/>
        </p:nvCxnSpPr>
        <p:spPr>
          <a:xfrm>
            <a:off x="6" y="262603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6" y="419901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7914334" y="2626033"/>
            <a:ext cx="672753" cy="79329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7914334" y="3419327"/>
            <a:ext cx="658241" cy="77968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テキスト プレースホルダー 5"/>
          <p:cNvSpPr>
            <a:spLocks noGrp="1"/>
          </p:cNvSpPr>
          <p:nvPr>
            <p:ph type="body" sz="quarter" idx="15" hasCustomPrompt="1"/>
          </p:nvPr>
        </p:nvSpPr>
        <p:spPr>
          <a:xfrm>
            <a:off x="862551" y="3405566"/>
            <a:ext cx="6981060" cy="812799"/>
          </a:xfrm>
          <a:prstGeom prst="rect">
            <a:avLst/>
          </a:prstGeom>
        </p:spPr>
        <p:txBody>
          <a:bodyPr lIns="51197" tIns="25599" rIns="51197" bIns="25599" anchor="ctr">
            <a:noAutofit/>
          </a:bodyPr>
          <a:lstStyle>
            <a:lvl1pPr algn="l">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9" name="テキスト プレースホルダー 5"/>
          <p:cNvSpPr>
            <a:spLocks noGrp="1"/>
          </p:cNvSpPr>
          <p:nvPr>
            <p:ph type="body" sz="quarter" idx="16" hasCustomPrompt="1"/>
          </p:nvPr>
        </p:nvSpPr>
        <p:spPr>
          <a:xfrm>
            <a:off x="848039" y="2771778"/>
            <a:ext cx="6981060" cy="812799"/>
          </a:xfrm>
          <a:prstGeom prst="rect">
            <a:avLst/>
          </a:prstGeom>
        </p:spPr>
        <p:txBody>
          <a:bodyPr lIns="51197" tIns="25599" rIns="51197" bIns="25599" anchor="ctr">
            <a:noAutofit/>
          </a:bodyPr>
          <a:lstStyle>
            <a:lvl1pPr algn="l">
              <a:defRPr sz="56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30" name="正方形/長方形 29"/>
          <p:cNvSpPr/>
          <p:nvPr/>
        </p:nvSpPr>
        <p:spPr>
          <a:xfrm>
            <a:off x="3645059" y="5851557"/>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1" name="テキスト プレースホルダー 5"/>
          <p:cNvSpPr>
            <a:spLocks noGrp="1"/>
          </p:cNvSpPr>
          <p:nvPr>
            <p:ph type="body" sz="quarter" idx="17" hasCustomPrompt="1"/>
          </p:nvPr>
        </p:nvSpPr>
        <p:spPr>
          <a:xfrm>
            <a:off x="1909163" y="5912157"/>
            <a:ext cx="5325676" cy="716036"/>
          </a:xfrm>
          <a:prstGeom prst="rect">
            <a:avLst/>
          </a:prstGeom>
        </p:spPr>
        <p:txBody>
          <a:bodyPr lIns="51197" tIns="25599" rIns="51197" bIns="25599" anchor="ctr">
            <a:normAutofit/>
          </a:bodyPr>
          <a:lstStyle>
            <a:lvl1pPr algn="ctr">
              <a:lnSpc>
                <a:spcPct val="12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466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5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nodeType="withEffect">
                                  <p:stCondLst>
                                    <p:cond delay="75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15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250"/>
                                        <p:tgtEl>
                                          <p:spTgt spid="14"/>
                                        </p:tgtEl>
                                      </p:cBhvr>
                                    </p:animEffect>
                                  </p:childTnLst>
                                </p:cTn>
                              </p:par>
                              <p:par>
                                <p:cTn id="14" presetID="22" presetClass="entr" presetSubtype="2" fill="hold" nodeType="withEffect">
                                  <p:stCondLst>
                                    <p:cond delay="1750"/>
                                  </p:stCondLst>
                                  <p:childTnLst>
                                    <p:set>
                                      <p:cBhvr>
                                        <p:cTn id="15" dur="1" fill="hold">
                                          <p:stCondLst>
                                            <p:cond delay="0"/>
                                          </p:stCondLst>
                                        </p:cTn>
                                        <p:tgtEl>
                                          <p:spTgt spid="15"/>
                                        </p:tgtEl>
                                        <p:attrNameLst>
                                          <p:attrName>style.visibility</p:attrName>
                                        </p:attrNameLst>
                                      </p:cBhvr>
                                      <p:to>
                                        <p:strVal val="visible"/>
                                      </p:to>
                                    </p:set>
                                    <p:animEffect transition="in" filter="wipe(right)">
                                      <p:cBhvr>
                                        <p:cTn id="16" dur="250"/>
                                        <p:tgtEl>
                                          <p:spTgt spid="15"/>
                                        </p:tgtEl>
                                      </p:cBhvr>
                                    </p:animEffect>
                                  </p:childTnLst>
                                </p:cTn>
                              </p:par>
                              <p:par>
                                <p:cTn id="17" presetID="22" presetClass="entr" presetSubtype="2" fill="hold" nodeType="withEffect">
                                  <p:stCondLst>
                                    <p:cond delay="2000"/>
                                  </p:stCondLst>
                                  <p:childTnLst>
                                    <p:set>
                                      <p:cBhvr>
                                        <p:cTn id="18" dur="1" fill="hold">
                                          <p:stCondLst>
                                            <p:cond delay="0"/>
                                          </p:stCondLst>
                                        </p:cTn>
                                        <p:tgtEl>
                                          <p:spTgt spid="13"/>
                                        </p:tgtEl>
                                        <p:attrNameLst>
                                          <p:attrName>style.visibility</p:attrName>
                                        </p:attrNameLst>
                                      </p:cBhvr>
                                      <p:to>
                                        <p:strVal val="visible"/>
                                      </p:to>
                                    </p:set>
                                    <p:animEffect transition="in" filter="wipe(right)">
                                      <p:cBhvr>
                                        <p:cTn id="19" dur="750"/>
                                        <p:tgtEl>
                                          <p:spTgt spid="13"/>
                                        </p:tgtEl>
                                      </p:cBhvr>
                                    </p:animEffect>
                                  </p:childTnLst>
                                </p:cTn>
                              </p:par>
                            </p:childTnLst>
                          </p:cTn>
                        </p:par>
                        <p:par>
                          <p:cTn id="20" fill="hold">
                            <p:stCondLst>
                              <p:cond delay="2750"/>
                            </p:stCondLst>
                            <p:childTnLst>
                              <p:par>
                                <p:cTn id="21" presetID="23" presetClass="entr" presetSubtype="32" fill="hold" grpId="0" nodeType="afterEffect">
                                  <p:stCondLst>
                                    <p:cond delay="0"/>
                                  </p:stCondLst>
                                  <p:childTnLst>
                                    <p:set>
                                      <p:cBhvr>
                                        <p:cTn id="22" dur="1" fill="hold">
                                          <p:stCondLst>
                                            <p:cond delay="0"/>
                                          </p:stCondLst>
                                        </p:cTn>
                                        <p:tgtEl>
                                          <p:spTgt spid="29">
                                            <p:txEl>
                                              <p:pRg st="0" end="0"/>
                                            </p:txEl>
                                          </p:spTgt>
                                        </p:tgtEl>
                                        <p:attrNameLst>
                                          <p:attrName>style.visibility</p:attrName>
                                        </p:attrNameLst>
                                      </p:cBhvr>
                                      <p:to>
                                        <p:strVal val="visible"/>
                                      </p:to>
                                    </p:set>
                                    <p:anim calcmode="lin" valueType="num">
                                      <p:cBhvr>
                                        <p:cTn id="23" dur="750" fill="hold"/>
                                        <p:tgtEl>
                                          <p:spTgt spid="29">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9">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circle(out)">
                                      <p:cBhvr>
                                        <p:cTn id="27" dur="750"/>
                                        <p:tgtEl>
                                          <p:spTgt spid="29">
                                            <p:txEl>
                                              <p:pRg st="0" end="0"/>
                                            </p:txEl>
                                          </p:spTgt>
                                        </p:tgtEl>
                                      </p:cBhvr>
                                    </p:animEffect>
                                  </p:childTnLst>
                                </p:cTn>
                              </p:par>
                              <p:par>
                                <p:cTn id="28" presetID="23" presetClass="entr" presetSubtype="32"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 calcmode="lin" valueType="num">
                                      <p:cBhvr>
                                        <p:cTn id="30" dur="750" fill="hold"/>
                                        <p:tgtEl>
                                          <p:spTgt spid="17">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17">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0"/>
                                  </p:stCondLst>
                                  <p:childTnLst>
                                    <p:set>
                                      <p:cBhvr>
                                        <p:cTn id="33" dur="1" fill="hold">
                                          <p:stCondLst>
                                            <p:cond delay="0"/>
                                          </p:stCondLst>
                                        </p:cTn>
                                        <p:tgtEl>
                                          <p:spTgt spid="17">
                                            <p:txEl>
                                              <p:pRg st="0" end="0"/>
                                            </p:txEl>
                                          </p:spTgt>
                                        </p:tgtEl>
                                        <p:attrNameLst>
                                          <p:attrName>style.visibility</p:attrName>
                                        </p:attrNameLst>
                                      </p:cBhvr>
                                      <p:to>
                                        <p:strVal val="visible"/>
                                      </p:to>
                                    </p:set>
                                    <p:animEffect transition="in" filter="circle(out)">
                                      <p:cBhvr>
                                        <p:cTn id="34" dur="750"/>
                                        <p:tgtEl>
                                          <p:spTgt spid="17">
                                            <p:txEl>
                                              <p:pRg st="0" end="0"/>
                                            </p:txEl>
                                          </p:spTgt>
                                        </p:tgtEl>
                                      </p:cBhvr>
                                    </p:animEffect>
                                  </p:childTnLst>
                                </p:cTn>
                              </p:par>
                            </p:childTnLst>
                          </p:cTn>
                        </p:par>
                        <p:par>
                          <p:cTn id="35" fill="hold">
                            <p:stCondLst>
                              <p:cond delay="3500"/>
                            </p:stCondLst>
                            <p:childTnLst>
                              <p:par>
                                <p:cTn id="36" presetID="2" presetClass="entr" presetSubtype="4" decel="100000" fill="hold" grpId="0" nodeType="afterEffect">
                                  <p:stCondLst>
                                    <p:cond delay="500"/>
                                  </p:stCondLst>
                                  <p:childTnLst>
                                    <p:set>
                                      <p:cBhvr>
                                        <p:cTn id="37" dur="1" fill="hold">
                                          <p:stCondLst>
                                            <p:cond delay="0"/>
                                          </p:stCondLst>
                                        </p:cTn>
                                        <p:tgtEl>
                                          <p:spTgt spid="30"/>
                                        </p:tgtEl>
                                        <p:attrNameLst>
                                          <p:attrName>style.visibility</p:attrName>
                                        </p:attrNameLst>
                                      </p:cBhvr>
                                      <p:to>
                                        <p:strVal val="visible"/>
                                      </p:to>
                                    </p:set>
                                    <p:anim calcmode="lin" valueType="num">
                                      <p:cBhvr additive="base">
                                        <p:cTn id="38" dur="500" fill="hold"/>
                                        <p:tgtEl>
                                          <p:spTgt spid="30"/>
                                        </p:tgtEl>
                                        <p:attrNameLst>
                                          <p:attrName>ppt_x</p:attrName>
                                        </p:attrNameLst>
                                      </p:cBhvr>
                                      <p:tavLst>
                                        <p:tav tm="0">
                                          <p:val>
                                            <p:strVal val="#ppt_x"/>
                                          </p:val>
                                        </p:tav>
                                        <p:tav tm="100000">
                                          <p:val>
                                            <p:strVal val="#ppt_x"/>
                                          </p:val>
                                        </p:tav>
                                      </p:tavLst>
                                    </p:anim>
                                    <p:anim calcmode="lin" valueType="num">
                                      <p:cBhvr additive="base">
                                        <p:cTn id="39" dur="500" fill="hold"/>
                                        <p:tgtEl>
                                          <p:spTgt spid="30"/>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500"/>
                                  </p:stCondLst>
                                  <p:childTnLst>
                                    <p:set>
                                      <p:cBhvr>
                                        <p:cTn id="41" dur="1" fill="hold">
                                          <p:stCondLst>
                                            <p:cond delay="0"/>
                                          </p:stCondLst>
                                        </p:cTn>
                                        <p:tgtEl>
                                          <p:spTgt spid="31">
                                            <p:txEl>
                                              <p:pRg st="0" end="0"/>
                                            </p:txEl>
                                          </p:spTgt>
                                        </p:tgtEl>
                                        <p:attrNameLst>
                                          <p:attrName>style.visibility</p:attrName>
                                        </p:attrNameLst>
                                      </p:cBhvr>
                                      <p:to>
                                        <p:strVal val="visible"/>
                                      </p:to>
                                    </p:set>
                                    <p:anim calcmode="lin" valueType="num">
                                      <p:cBhvr additive="base">
                                        <p:cTn id="42"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7" grpId="0" build="p">
        <p:tmplLst>
          <p:tmpl lvl="1">
            <p:tnLst>
              <p:par>
                <p:cTn presetID="23"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p:cTn dur="750" fill="hold"/>
                        <p:tgtEl>
                          <p:spTgt spid="17"/>
                        </p:tgtEl>
                        <p:attrNameLst>
                          <p:attrName>ppt_w</p:attrName>
                        </p:attrNameLst>
                      </p:cBhvr>
                      <p:tavLst>
                        <p:tav tm="0">
                          <p:val>
                            <p:strVal val="4*#ppt_w"/>
                          </p:val>
                        </p:tav>
                        <p:tav tm="100000">
                          <p:val>
                            <p:strVal val="#ppt_w"/>
                          </p:val>
                        </p:tav>
                      </p:tavLst>
                    </p:anim>
                    <p:anim calcmode="lin" valueType="num">
                      <p:cBhvr>
                        <p:cTn dur="750" fill="hold"/>
                        <p:tgtEl>
                          <p:spTgt spid="17"/>
                        </p:tgtEl>
                        <p:attrNameLst>
                          <p:attrName>ppt_h</p:attrName>
                        </p:attrNameLst>
                      </p:cBhvr>
                      <p:tavLst>
                        <p:tav tm="0">
                          <p:val>
                            <p:strVal val="4*#ppt_h"/>
                          </p:val>
                        </p:tav>
                        <p:tav tm="100000">
                          <p:val>
                            <p:strVal val="#ppt_h"/>
                          </p:val>
                        </p:tav>
                      </p:tavLst>
                    </p:anim>
                  </p:childTnLst>
                </p:cTn>
              </p:par>
            </p:tnLst>
          </p:tmpl>
        </p:tmplLst>
      </p:bldP>
      <p:bldP spid="17" grpId="1" build="p">
        <p:tmplLst>
          <p:tmpl lvl="1">
            <p:tnLst>
              <p:par>
                <p:cTn presetID="6"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circle(out)">
                      <p:cBhvr>
                        <p:cTn dur="750"/>
                        <p:tgtEl>
                          <p:spTgt spid="17"/>
                        </p:tgtEl>
                      </p:cBhvr>
                    </p:animEffect>
                  </p:childTnLst>
                </p:cTn>
              </p:par>
            </p:tnLst>
          </p:tmpl>
        </p:tmplLst>
      </p:bldP>
      <p:bldP spid="29" grpId="0" build="p">
        <p:tmplLst>
          <p:tmpl lvl="1">
            <p:tnLst>
              <p:par>
                <p:cTn presetID="23" presetClass="entr" presetSubtype="3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750" fill="hold"/>
                        <p:tgtEl>
                          <p:spTgt spid="29"/>
                        </p:tgtEl>
                        <p:attrNameLst>
                          <p:attrName>ppt_w</p:attrName>
                        </p:attrNameLst>
                      </p:cBhvr>
                      <p:tavLst>
                        <p:tav tm="0">
                          <p:val>
                            <p:strVal val="4*#ppt_w"/>
                          </p:val>
                        </p:tav>
                        <p:tav tm="100000">
                          <p:val>
                            <p:strVal val="#ppt_w"/>
                          </p:val>
                        </p:tav>
                      </p:tavLst>
                    </p:anim>
                    <p:anim calcmode="lin" valueType="num">
                      <p:cBhvr>
                        <p:cTn dur="750" fill="hold"/>
                        <p:tgtEl>
                          <p:spTgt spid="29"/>
                        </p:tgtEl>
                        <p:attrNameLst>
                          <p:attrName>ppt_h</p:attrName>
                        </p:attrNameLst>
                      </p:cBhvr>
                      <p:tavLst>
                        <p:tav tm="0">
                          <p:val>
                            <p:strVal val="4*#ppt_h"/>
                          </p:val>
                        </p:tav>
                        <p:tav tm="100000">
                          <p:val>
                            <p:strVal val="#ppt_h"/>
                          </p:val>
                        </p:tav>
                      </p:tavLst>
                    </p:anim>
                  </p:childTnLst>
                </p:cTn>
              </p:par>
            </p:tnLst>
          </p:tmpl>
        </p:tmplLst>
      </p:bldP>
      <p:bldP spid="29" grpId="1" build="p">
        <p:tmplLst>
          <p:tmpl lvl="1">
            <p:tnLst>
              <p:par>
                <p:cTn presetID="6" presetClass="entr" presetSubtype="32"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circle(out)">
                      <p:cBhvr>
                        <p:cTn dur="750"/>
                        <p:tgtEl>
                          <p:spTgt spid="29"/>
                        </p:tgtEl>
                      </p:cBhvr>
                    </p:animEffect>
                  </p:childTnLst>
                </p:cTn>
              </p:par>
            </p:tnLst>
          </p:tmpl>
        </p:tmplLst>
      </p:bldP>
      <p:bldP spid="30" grpId="0" animBg="1"/>
      <p:bldP spid="31" grpId="0" build="p">
        <p:tmplLst>
          <p:tmpl lvl="1">
            <p:tnLst>
              <p:par>
                <p:cTn presetID="2" presetClass="entr" presetSubtype="4"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61.xml><?xml version="1.0" encoding="utf-8"?>
<p:sldLayout xmlns:a="http://schemas.openxmlformats.org/drawingml/2006/main" xmlns:r="http://schemas.openxmlformats.org/officeDocument/2006/relationships" xmlns:p="http://schemas.openxmlformats.org/presentationml/2006/main" preserve="1">
  <p:cSld name="Title 3">
    <p:spTree>
      <p:nvGrpSpPr>
        <p:cNvPr id="1" name=""/>
        <p:cNvGrpSpPr/>
        <p:nvPr/>
      </p:nvGrpSpPr>
      <p:grpSpPr>
        <a:xfrm>
          <a:off x="0" y="0"/>
          <a:ext cx="0" cy="0"/>
          <a:chOff x="0" y="0"/>
          <a:chExt cx="0" cy="0"/>
        </a:xfrm>
      </p:grpSpPr>
      <p:cxnSp>
        <p:nvCxnSpPr>
          <p:cNvPr id="56" name="直線コネクタ 55"/>
          <p:cNvCxnSpPr/>
          <p:nvPr/>
        </p:nvCxnSpPr>
        <p:spPr>
          <a:xfrm flipV="1">
            <a:off x="6561529" y="2330006"/>
            <a:ext cx="0" cy="219799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 name="直線コネクタ 3"/>
          <p:cNvCxnSpPr/>
          <p:nvPr/>
        </p:nvCxnSpPr>
        <p:spPr>
          <a:xfrm flipV="1">
            <a:off x="2979338" y="1305079"/>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flipH="1" flipV="1">
            <a:off x="4572003" y="1305079"/>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2979338" y="3429002"/>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flipH="1">
            <a:off x="4572003" y="3429002"/>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flipV="1">
            <a:off x="2979335" y="1305079"/>
            <a:ext cx="0" cy="4247848"/>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9" name="直線コネクタ 18"/>
          <p:cNvCxnSpPr/>
          <p:nvPr/>
        </p:nvCxnSpPr>
        <p:spPr>
          <a:xfrm flipH="1">
            <a:off x="2979335" y="1305076"/>
            <a:ext cx="3185332"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2979335" y="5552924"/>
            <a:ext cx="3185332"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V="1">
            <a:off x="6164667" y="1305079"/>
            <a:ext cx="0" cy="4247848"/>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3747904" y="775835"/>
            <a:ext cx="1648205"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a:off x="5396108" y="77583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flipV="1">
            <a:off x="2582476" y="77583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V="1">
            <a:off x="2582471" y="2330006"/>
            <a:ext cx="0" cy="219799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flipV="1">
            <a:off x="2582476" y="452799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a:off x="3747904" y="6082167"/>
            <a:ext cx="1648205"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flipV="1">
            <a:off x="5396108" y="452799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59" name="円/楕円 58"/>
          <p:cNvSpPr/>
          <p:nvPr/>
        </p:nvSpPr>
        <p:spPr>
          <a:xfrm>
            <a:off x="2406124" y="540660"/>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1" name="円/楕円 60"/>
          <p:cNvSpPr/>
          <p:nvPr/>
        </p:nvSpPr>
        <p:spPr>
          <a:xfrm>
            <a:off x="2399814" y="530981"/>
            <a:ext cx="4344423" cy="579357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円/楕円 61"/>
          <p:cNvSpPr/>
          <p:nvPr/>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6" name="テキスト プレースホルダー 5"/>
          <p:cNvSpPr>
            <a:spLocks noGrp="1"/>
          </p:cNvSpPr>
          <p:nvPr>
            <p:ph type="body" sz="quarter" idx="15" hasCustomPrompt="1"/>
          </p:nvPr>
        </p:nvSpPr>
        <p:spPr>
          <a:xfrm>
            <a:off x="2667336" y="3405566"/>
            <a:ext cx="3809339" cy="812799"/>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67" name="テキスト プレースホルダー 5"/>
          <p:cNvSpPr>
            <a:spLocks noGrp="1"/>
          </p:cNvSpPr>
          <p:nvPr>
            <p:ph type="body" sz="quarter" idx="16" hasCustomPrompt="1"/>
          </p:nvPr>
        </p:nvSpPr>
        <p:spPr>
          <a:xfrm>
            <a:off x="2667336" y="1383698"/>
            <a:ext cx="3809339" cy="2181527"/>
          </a:xfrm>
          <a:prstGeom prst="rect">
            <a:avLst/>
          </a:prstGeom>
        </p:spPr>
        <p:txBody>
          <a:bodyPr lIns="51197" tIns="25599" rIns="51197" bIns="25599" anchor="b">
            <a:noAutofit/>
          </a:bodyPr>
          <a:lstStyle>
            <a:lvl1pPr algn="ctr">
              <a:lnSpc>
                <a:spcPts val="3919"/>
              </a:lnSpc>
              <a:spcBef>
                <a:spcPts val="0"/>
              </a:spcBef>
              <a:defRPr sz="45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68" name="テキスト プレースホルダー 5"/>
          <p:cNvSpPr>
            <a:spLocks noGrp="1"/>
          </p:cNvSpPr>
          <p:nvPr>
            <p:ph type="body" sz="quarter" idx="17" hasCustomPrompt="1"/>
          </p:nvPr>
        </p:nvSpPr>
        <p:spPr>
          <a:xfrm>
            <a:off x="3526364" y="5055358"/>
            <a:ext cx="2089695" cy="812799"/>
          </a:xfrm>
          <a:prstGeom prst="rect">
            <a:avLst/>
          </a:prstGeom>
        </p:spPr>
        <p:txBody>
          <a:bodyPr lIns="51197" tIns="25599" rIns="51197" bIns="25599"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3171752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par>
                                <p:cTn id="8" presetID="22"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up)">
                                      <p:cBhvr>
                                        <p:cTn id="10" dur="1000"/>
                                        <p:tgtEl>
                                          <p:spTgt spid="4"/>
                                        </p:tgtEl>
                                      </p:cBhvr>
                                    </p:animEffect>
                                  </p:childTnLst>
                                </p:cTn>
                              </p:par>
                              <p:par>
                                <p:cTn id="11" presetID="22" presetClass="entr" presetSubtype="1"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up)">
                                      <p:cBhvr>
                                        <p:cTn id="13" dur="1000"/>
                                        <p:tgtEl>
                                          <p:spTgt spid="15"/>
                                        </p:tgtEl>
                                      </p:cBhvr>
                                    </p:animEffect>
                                  </p:childTnLst>
                                </p:cTn>
                              </p:par>
                              <p:par>
                                <p:cTn id="14" presetID="22" presetClass="entr" presetSubtype="4"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wipe(down)">
                                      <p:cBhvr>
                                        <p:cTn id="16" dur="1000"/>
                                        <p:tgtEl>
                                          <p:spTgt spid="16"/>
                                        </p:tgtEl>
                                      </p:cBhvr>
                                    </p:animEffect>
                                  </p:childTnLst>
                                </p:cTn>
                              </p:par>
                            </p:childTnLst>
                          </p:cTn>
                        </p:par>
                        <p:par>
                          <p:cTn id="17" fill="hold">
                            <p:stCondLst>
                              <p:cond delay="1000"/>
                            </p:stCondLst>
                            <p:childTnLst>
                              <p:par>
                                <p:cTn id="18" presetID="23" presetClass="exit" presetSubtype="16" fill="hold" nodeType="afterEffect">
                                  <p:stCondLst>
                                    <p:cond delay="0"/>
                                  </p:stCondLst>
                                  <p:childTnLst>
                                    <p:anim calcmode="lin" valueType="num">
                                      <p:cBhvr>
                                        <p:cTn id="19" dur="2000"/>
                                        <p:tgtEl>
                                          <p:spTgt spid="14"/>
                                        </p:tgtEl>
                                        <p:attrNameLst>
                                          <p:attrName>ppt_w</p:attrName>
                                        </p:attrNameLst>
                                      </p:cBhvr>
                                      <p:tavLst>
                                        <p:tav tm="0">
                                          <p:val>
                                            <p:strVal val="ppt_w"/>
                                          </p:val>
                                        </p:tav>
                                        <p:tav tm="100000">
                                          <p:val>
                                            <p:strVal val="4*ppt_w"/>
                                          </p:val>
                                        </p:tav>
                                      </p:tavLst>
                                    </p:anim>
                                    <p:anim calcmode="lin" valueType="num">
                                      <p:cBhvr>
                                        <p:cTn id="20" dur="2000"/>
                                        <p:tgtEl>
                                          <p:spTgt spid="14"/>
                                        </p:tgtEl>
                                        <p:attrNameLst>
                                          <p:attrName>ppt_h</p:attrName>
                                        </p:attrNameLst>
                                      </p:cBhvr>
                                      <p:tavLst>
                                        <p:tav tm="0">
                                          <p:val>
                                            <p:strVal val="ppt_h"/>
                                          </p:val>
                                        </p:tav>
                                        <p:tav tm="100000">
                                          <p:val>
                                            <p:strVal val="4*ppt_h"/>
                                          </p:val>
                                        </p:tav>
                                      </p:tavLst>
                                    </p:anim>
                                    <p:set>
                                      <p:cBhvr>
                                        <p:cTn id="21" dur="1" fill="hold">
                                          <p:stCondLst>
                                            <p:cond delay="1999"/>
                                          </p:stCondLst>
                                        </p:cTn>
                                        <p:tgtEl>
                                          <p:spTgt spid="14"/>
                                        </p:tgtEl>
                                        <p:attrNameLst>
                                          <p:attrName>style.visibility</p:attrName>
                                        </p:attrNameLst>
                                      </p:cBhvr>
                                      <p:to>
                                        <p:strVal val="hidden"/>
                                      </p:to>
                                    </p:set>
                                  </p:childTnLst>
                                </p:cTn>
                              </p:par>
                              <p:par>
                                <p:cTn id="22" presetID="23" presetClass="exit" presetSubtype="16" fill="hold" nodeType="withEffect">
                                  <p:stCondLst>
                                    <p:cond delay="0"/>
                                  </p:stCondLst>
                                  <p:childTnLst>
                                    <p:anim calcmode="lin" valueType="num">
                                      <p:cBhvr>
                                        <p:cTn id="23" dur="2000"/>
                                        <p:tgtEl>
                                          <p:spTgt spid="4"/>
                                        </p:tgtEl>
                                        <p:attrNameLst>
                                          <p:attrName>ppt_w</p:attrName>
                                        </p:attrNameLst>
                                      </p:cBhvr>
                                      <p:tavLst>
                                        <p:tav tm="0">
                                          <p:val>
                                            <p:strVal val="ppt_w"/>
                                          </p:val>
                                        </p:tav>
                                        <p:tav tm="100000">
                                          <p:val>
                                            <p:strVal val="4*ppt_w"/>
                                          </p:val>
                                        </p:tav>
                                      </p:tavLst>
                                    </p:anim>
                                    <p:anim calcmode="lin" valueType="num">
                                      <p:cBhvr>
                                        <p:cTn id="24" dur="2000"/>
                                        <p:tgtEl>
                                          <p:spTgt spid="4"/>
                                        </p:tgtEl>
                                        <p:attrNameLst>
                                          <p:attrName>ppt_h</p:attrName>
                                        </p:attrNameLst>
                                      </p:cBhvr>
                                      <p:tavLst>
                                        <p:tav tm="0">
                                          <p:val>
                                            <p:strVal val="ppt_h"/>
                                          </p:val>
                                        </p:tav>
                                        <p:tav tm="100000">
                                          <p:val>
                                            <p:strVal val="4*ppt_h"/>
                                          </p:val>
                                        </p:tav>
                                      </p:tavLst>
                                    </p:anim>
                                    <p:set>
                                      <p:cBhvr>
                                        <p:cTn id="25" dur="1" fill="hold">
                                          <p:stCondLst>
                                            <p:cond delay="1999"/>
                                          </p:stCondLst>
                                        </p:cTn>
                                        <p:tgtEl>
                                          <p:spTgt spid="4"/>
                                        </p:tgtEl>
                                        <p:attrNameLst>
                                          <p:attrName>style.visibility</p:attrName>
                                        </p:attrNameLst>
                                      </p:cBhvr>
                                      <p:to>
                                        <p:strVal val="hidden"/>
                                      </p:to>
                                    </p:set>
                                  </p:childTnLst>
                                </p:cTn>
                              </p:par>
                              <p:par>
                                <p:cTn id="26" presetID="23" presetClass="exit" presetSubtype="16" fill="hold" nodeType="withEffect">
                                  <p:stCondLst>
                                    <p:cond delay="0"/>
                                  </p:stCondLst>
                                  <p:childTnLst>
                                    <p:anim calcmode="lin" valueType="num">
                                      <p:cBhvr>
                                        <p:cTn id="27" dur="2000"/>
                                        <p:tgtEl>
                                          <p:spTgt spid="15"/>
                                        </p:tgtEl>
                                        <p:attrNameLst>
                                          <p:attrName>ppt_w</p:attrName>
                                        </p:attrNameLst>
                                      </p:cBhvr>
                                      <p:tavLst>
                                        <p:tav tm="0">
                                          <p:val>
                                            <p:strVal val="ppt_w"/>
                                          </p:val>
                                        </p:tav>
                                        <p:tav tm="100000">
                                          <p:val>
                                            <p:strVal val="4*ppt_w"/>
                                          </p:val>
                                        </p:tav>
                                      </p:tavLst>
                                    </p:anim>
                                    <p:anim calcmode="lin" valueType="num">
                                      <p:cBhvr>
                                        <p:cTn id="28" dur="2000"/>
                                        <p:tgtEl>
                                          <p:spTgt spid="15"/>
                                        </p:tgtEl>
                                        <p:attrNameLst>
                                          <p:attrName>ppt_h</p:attrName>
                                        </p:attrNameLst>
                                      </p:cBhvr>
                                      <p:tavLst>
                                        <p:tav tm="0">
                                          <p:val>
                                            <p:strVal val="ppt_h"/>
                                          </p:val>
                                        </p:tav>
                                        <p:tav tm="100000">
                                          <p:val>
                                            <p:strVal val="4*ppt_h"/>
                                          </p:val>
                                        </p:tav>
                                      </p:tavLst>
                                    </p:anim>
                                    <p:set>
                                      <p:cBhvr>
                                        <p:cTn id="29" dur="1" fill="hold">
                                          <p:stCondLst>
                                            <p:cond delay="1999"/>
                                          </p:stCondLst>
                                        </p:cTn>
                                        <p:tgtEl>
                                          <p:spTgt spid="15"/>
                                        </p:tgtEl>
                                        <p:attrNameLst>
                                          <p:attrName>style.visibility</p:attrName>
                                        </p:attrNameLst>
                                      </p:cBhvr>
                                      <p:to>
                                        <p:strVal val="hidden"/>
                                      </p:to>
                                    </p:set>
                                  </p:childTnLst>
                                </p:cTn>
                              </p:par>
                              <p:par>
                                <p:cTn id="30" presetID="23" presetClass="exit" presetSubtype="16" fill="hold" nodeType="withEffect">
                                  <p:stCondLst>
                                    <p:cond delay="0"/>
                                  </p:stCondLst>
                                  <p:childTnLst>
                                    <p:anim calcmode="lin" valueType="num">
                                      <p:cBhvr>
                                        <p:cTn id="31" dur="2000"/>
                                        <p:tgtEl>
                                          <p:spTgt spid="16"/>
                                        </p:tgtEl>
                                        <p:attrNameLst>
                                          <p:attrName>ppt_w</p:attrName>
                                        </p:attrNameLst>
                                      </p:cBhvr>
                                      <p:tavLst>
                                        <p:tav tm="0">
                                          <p:val>
                                            <p:strVal val="ppt_w"/>
                                          </p:val>
                                        </p:tav>
                                        <p:tav tm="100000">
                                          <p:val>
                                            <p:strVal val="4*ppt_w"/>
                                          </p:val>
                                        </p:tav>
                                      </p:tavLst>
                                    </p:anim>
                                    <p:anim calcmode="lin" valueType="num">
                                      <p:cBhvr>
                                        <p:cTn id="32" dur="2000"/>
                                        <p:tgtEl>
                                          <p:spTgt spid="16"/>
                                        </p:tgtEl>
                                        <p:attrNameLst>
                                          <p:attrName>ppt_h</p:attrName>
                                        </p:attrNameLst>
                                      </p:cBhvr>
                                      <p:tavLst>
                                        <p:tav tm="0">
                                          <p:val>
                                            <p:strVal val="ppt_h"/>
                                          </p:val>
                                        </p:tav>
                                        <p:tav tm="100000">
                                          <p:val>
                                            <p:strVal val="4*ppt_h"/>
                                          </p:val>
                                        </p:tav>
                                      </p:tavLst>
                                    </p:anim>
                                    <p:set>
                                      <p:cBhvr>
                                        <p:cTn id="33" dur="1" fill="hold">
                                          <p:stCondLst>
                                            <p:cond delay="1999"/>
                                          </p:stCondLst>
                                        </p:cTn>
                                        <p:tgtEl>
                                          <p:spTgt spid="16"/>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2000"/>
                                        <p:tgtEl>
                                          <p:spTgt spid="14"/>
                                        </p:tgtEl>
                                      </p:cBhvr>
                                    </p:animEffect>
                                    <p:set>
                                      <p:cBhvr>
                                        <p:cTn id="36" dur="1" fill="hold">
                                          <p:stCondLst>
                                            <p:cond delay="1999"/>
                                          </p:stCondLst>
                                        </p:cTn>
                                        <p:tgtEl>
                                          <p:spTgt spid="14"/>
                                        </p:tgtEl>
                                        <p:attrNameLst>
                                          <p:attrName>style.visibility</p:attrName>
                                        </p:attrNameLst>
                                      </p:cBhvr>
                                      <p:to>
                                        <p:strVal val="hidden"/>
                                      </p:to>
                                    </p:set>
                                  </p:childTnLst>
                                </p:cTn>
                              </p:par>
                              <p:par>
                                <p:cTn id="37" presetID="10" presetClass="exit" presetSubtype="0" fill="hold" nodeType="withEffect">
                                  <p:stCondLst>
                                    <p:cond delay="0"/>
                                  </p:stCondLst>
                                  <p:childTnLst>
                                    <p:animEffect transition="out" filter="fade">
                                      <p:cBhvr>
                                        <p:cTn id="38" dur="2000"/>
                                        <p:tgtEl>
                                          <p:spTgt spid="4"/>
                                        </p:tgtEl>
                                      </p:cBhvr>
                                    </p:animEffect>
                                    <p:set>
                                      <p:cBhvr>
                                        <p:cTn id="39" dur="1" fill="hold">
                                          <p:stCondLst>
                                            <p:cond delay="1999"/>
                                          </p:stCondLst>
                                        </p:cTn>
                                        <p:tgtEl>
                                          <p:spTgt spid="4"/>
                                        </p:tgtEl>
                                        <p:attrNameLst>
                                          <p:attrName>style.visibility</p:attrName>
                                        </p:attrNameLst>
                                      </p:cBhvr>
                                      <p:to>
                                        <p:strVal val="hidden"/>
                                      </p:to>
                                    </p:set>
                                  </p:childTnLst>
                                </p:cTn>
                              </p:par>
                              <p:par>
                                <p:cTn id="40" presetID="10" presetClass="exit" presetSubtype="0" fill="hold" nodeType="withEffect">
                                  <p:stCondLst>
                                    <p:cond delay="0"/>
                                  </p:stCondLst>
                                  <p:childTnLst>
                                    <p:animEffect transition="out" filter="fade">
                                      <p:cBhvr>
                                        <p:cTn id="41" dur="2000"/>
                                        <p:tgtEl>
                                          <p:spTgt spid="15"/>
                                        </p:tgtEl>
                                      </p:cBhvr>
                                    </p:animEffect>
                                    <p:set>
                                      <p:cBhvr>
                                        <p:cTn id="42" dur="1" fill="hold">
                                          <p:stCondLst>
                                            <p:cond delay="1999"/>
                                          </p:stCondLst>
                                        </p:cTn>
                                        <p:tgtEl>
                                          <p:spTgt spid="15"/>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2000"/>
                                        <p:tgtEl>
                                          <p:spTgt spid="16"/>
                                        </p:tgtEl>
                                      </p:cBhvr>
                                    </p:animEffect>
                                    <p:set>
                                      <p:cBhvr>
                                        <p:cTn id="45" dur="1" fill="hold">
                                          <p:stCondLst>
                                            <p:cond delay="1999"/>
                                          </p:stCondLst>
                                        </p:cTn>
                                        <p:tgtEl>
                                          <p:spTgt spid="16"/>
                                        </p:tgtEl>
                                        <p:attrNameLst>
                                          <p:attrName>style.visibility</p:attrName>
                                        </p:attrNameLst>
                                      </p:cBhvr>
                                      <p:to>
                                        <p:strVal val="hidden"/>
                                      </p:to>
                                    </p:set>
                                  </p:childTnLst>
                                </p:cTn>
                              </p:par>
                              <p:par>
                                <p:cTn id="46" presetID="22" presetClass="entr" presetSubtype="4" fill="hold" nodeType="withEffect">
                                  <p:stCondLst>
                                    <p:cond delay="250"/>
                                  </p:stCondLst>
                                  <p:childTnLst>
                                    <p:set>
                                      <p:cBhvr>
                                        <p:cTn id="47" dur="1" fill="hold">
                                          <p:stCondLst>
                                            <p:cond delay="0"/>
                                          </p:stCondLst>
                                        </p:cTn>
                                        <p:tgtEl>
                                          <p:spTgt spid="24"/>
                                        </p:tgtEl>
                                        <p:attrNameLst>
                                          <p:attrName>style.visibility</p:attrName>
                                        </p:attrNameLst>
                                      </p:cBhvr>
                                      <p:to>
                                        <p:strVal val="visible"/>
                                      </p:to>
                                    </p:set>
                                    <p:animEffect transition="in" filter="wipe(down)">
                                      <p:cBhvr>
                                        <p:cTn id="48" dur="1000"/>
                                        <p:tgtEl>
                                          <p:spTgt spid="24"/>
                                        </p:tgtEl>
                                      </p:cBhvr>
                                    </p:animEffect>
                                  </p:childTnLst>
                                </p:cTn>
                              </p:par>
                              <p:par>
                                <p:cTn id="49" presetID="22" presetClass="entr" presetSubtype="2" fill="hold" nodeType="withEffect">
                                  <p:stCondLst>
                                    <p:cond delay="250"/>
                                  </p:stCondLst>
                                  <p:childTnLst>
                                    <p:set>
                                      <p:cBhvr>
                                        <p:cTn id="50" dur="1" fill="hold">
                                          <p:stCondLst>
                                            <p:cond delay="0"/>
                                          </p:stCondLst>
                                        </p:cTn>
                                        <p:tgtEl>
                                          <p:spTgt spid="19"/>
                                        </p:tgtEl>
                                        <p:attrNameLst>
                                          <p:attrName>style.visibility</p:attrName>
                                        </p:attrNameLst>
                                      </p:cBhvr>
                                      <p:to>
                                        <p:strVal val="visible"/>
                                      </p:to>
                                    </p:set>
                                    <p:animEffect transition="in" filter="wipe(right)">
                                      <p:cBhvr>
                                        <p:cTn id="51" dur="1000"/>
                                        <p:tgtEl>
                                          <p:spTgt spid="19"/>
                                        </p:tgtEl>
                                      </p:cBhvr>
                                    </p:animEffect>
                                  </p:childTnLst>
                                </p:cTn>
                              </p:par>
                              <p:par>
                                <p:cTn id="52" presetID="22" presetClass="entr" presetSubtype="1" fill="hold" nodeType="withEffect">
                                  <p:stCondLst>
                                    <p:cond delay="250"/>
                                  </p:stCondLst>
                                  <p:childTnLst>
                                    <p:set>
                                      <p:cBhvr>
                                        <p:cTn id="53" dur="1" fill="hold">
                                          <p:stCondLst>
                                            <p:cond delay="0"/>
                                          </p:stCondLst>
                                        </p:cTn>
                                        <p:tgtEl>
                                          <p:spTgt spid="17"/>
                                        </p:tgtEl>
                                        <p:attrNameLst>
                                          <p:attrName>style.visibility</p:attrName>
                                        </p:attrNameLst>
                                      </p:cBhvr>
                                      <p:to>
                                        <p:strVal val="visible"/>
                                      </p:to>
                                    </p:set>
                                    <p:animEffect transition="in" filter="wipe(up)">
                                      <p:cBhvr>
                                        <p:cTn id="54" dur="1000"/>
                                        <p:tgtEl>
                                          <p:spTgt spid="17"/>
                                        </p:tgtEl>
                                      </p:cBhvr>
                                    </p:animEffect>
                                  </p:childTnLst>
                                </p:cTn>
                              </p:par>
                              <p:par>
                                <p:cTn id="55" presetID="22" presetClass="entr" presetSubtype="8" fill="hold" nodeType="withEffect">
                                  <p:stCondLst>
                                    <p:cond delay="250"/>
                                  </p:stCondLst>
                                  <p:childTnLst>
                                    <p:set>
                                      <p:cBhvr>
                                        <p:cTn id="56" dur="1" fill="hold">
                                          <p:stCondLst>
                                            <p:cond delay="0"/>
                                          </p:stCondLst>
                                        </p:cTn>
                                        <p:tgtEl>
                                          <p:spTgt spid="23"/>
                                        </p:tgtEl>
                                        <p:attrNameLst>
                                          <p:attrName>style.visibility</p:attrName>
                                        </p:attrNameLst>
                                      </p:cBhvr>
                                      <p:to>
                                        <p:strVal val="visible"/>
                                      </p:to>
                                    </p:set>
                                    <p:animEffect transition="in" filter="wipe(left)">
                                      <p:cBhvr>
                                        <p:cTn id="57" dur="1000"/>
                                        <p:tgtEl>
                                          <p:spTgt spid="23"/>
                                        </p:tgtEl>
                                      </p:cBhvr>
                                    </p:animEffect>
                                  </p:childTnLst>
                                </p:cTn>
                              </p:par>
                              <p:par>
                                <p:cTn id="58" presetID="23" presetClass="exit" presetSubtype="16" fill="hold" nodeType="withEffect">
                                  <p:stCondLst>
                                    <p:cond delay="1250"/>
                                  </p:stCondLst>
                                  <p:childTnLst>
                                    <p:anim calcmode="lin" valueType="num">
                                      <p:cBhvr>
                                        <p:cTn id="59" dur="2000"/>
                                        <p:tgtEl>
                                          <p:spTgt spid="24"/>
                                        </p:tgtEl>
                                        <p:attrNameLst>
                                          <p:attrName>ppt_w</p:attrName>
                                        </p:attrNameLst>
                                      </p:cBhvr>
                                      <p:tavLst>
                                        <p:tav tm="0">
                                          <p:val>
                                            <p:strVal val="ppt_w"/>
                                          </p:val>
                                        </p:tav>
                                        <p:tav tm="100000">
                                          <p:val>
                                            <p:strVal val="4*ppt_w"/>
                                          </p:val>
                                        </p:tav>
                                      </p:tavLst>
                                    </p:anim>
                                    <p:anim calcmode="lin" valueType="num">
                                      <p:cBhvr>
                                        <p:cTn id="60" dur="2000"/>
                                        <p:tgtEl>
                                          <p:spTgt spid="24"/>
                                        </p:tgtEl>
                                        <p:attrNameLst>
                                          <p:attrName>ppt_h</p:attrName>
                                        </p:attrNameLst>
                                      </p:cBhvr>
                                      <p:tavLst>
                                        <p:tav tm="0">
                                          <p:val>
                                            <p:strVal val="ppt_h"/>
                                          </p:val>
                                        </p:tav>
                                        <p:tav tm="100000">
                                          <p:val>
                                            <p:strVal val="4*ppt_h"/>
                                          </p:val>
                                        </p:tav>
                                      </p:tavLst>
                                    </p:anim>
                                    <p:set>
                                      <p:cBhvr>
                                        <p:cTn id="61" dur="1" fill="hold">
                                          <p:stCondLst>
                                            <p:cond delay="1999"/>
                                          </p:stCondLst>
                                        </p:cTn>
                                        <p:tgtEl>
                                          <p:spTgt spid="24"/>
                                        </p:tgtEl>
                                        <p:attrNameLst>
                                          <p:attrName>style.visibility</p:attrName>
                                        </p:attrNameLst>
                                      </p:cBhvr>
                                      <p:to>
                                        <p:strVal val="hidden"/>
                                      </p:to>
                                    </p:set>
                                  </p:childTnLst>
                                </p:cTn>
                              </p:par>
                              <p:par>
                                <p:cTn id="62" presetID="23" presetClass="exit" presetSubtype="16" fill="hold" nodeType="withEffect">
                                  <p:stCondLst>
                                    <p:cond delay="1250"/>
                                  </p:stCondLst>
                                  <p:childTnLst>
                                    <p:anim calcmode="lin" valueType="num">
                                      <p:cBhvr>
                                        <p:cTn id="63" dur="2000"/>
                                        <p:tgtEl>
                                          <p:spTgt spid="19"/>
                                        </p:tgtEl>
                                        <p:attrNameLst>
                                          <p:attrName>ppt_w</p:attrName>
                                        </p:attrNameLst>
                                      </p:cBhvr>
                                      <p:tavLst>
                                        <p:tav tm="0">
                                          <p:val>
                                            <p:strVal val="ppt_w"/>
                                          </p:val>
                                        </p:tav>
                                        <p:tav tm="100000">
                                          <p:val>
                                            <p:strVal val="4*ppt_w"/>
                                          </p:val>
                                        </p:tav>
                                      </p:tavLst>
                                    </p:anim>
                                    <p:anim calcmode="lin" valueType="num">
                                      <p:cBhvr>
                                        <p:cTn id="64" dur="2000"/>
                                        <p:tgtEl>
                                          <p:spTgt spid="19"/>
                                        </p:tgtEl>
                                        <p:attrNameLst>
                                          <p:attrName>ppt_h</p:attrName>
                                        </p:attrNameLst>
                                      </p:cBhvr>
                                      <p:tavLst>
                                        <p:tav tm="0">
                                          <p:val>
                                            <p:strVal val="ppt_h"/>
                                          </p:val>
                                        </p:tav>
                                        <p:tav tm="100000">
                                          <p:val>
                                            <p:strVal val="4*ppt_h"/>
                                          </p:val>
                                        </p:tav>
                                      </p:tavLst>
                                    </p:anim>
                                    <p:set>
                                      <p:cBhvr>
                                        <p:cTn id="65" dur="1" fill="hold">
                                          <p:stCondLst>
                                            <p:cond delay="1999"/>
                                          </p:stCondLst>
                                        </p:cTn>
                                        <p:tgtEl>
                                          <p:spTgt spid="19"/>
                                        </p:tgtEl>
                                        <p:attrNameLst>
                                          <p:attrName>style.visibility</p:attrName>
                                        </p:attrNameLst>
                                      </p:cBhvr>
                                      <p:to>
                                        <p:strVal val="hidden"/>
                                      </p:to>
                                    </p:set>
                                  </p:childTnLst>
                                </p:cTn>
                              </p:par>
                              <p:par>
                                <p:cTn id="66" presetID="23" presetClass="exit" presetSubtype="16" fill="hold" nodeType="withEffect">
                                  <p:stCondLst>
                                    <p:cond delay="1250"/>
                                  </p:stCondLst>
                                  <p:childTnLst>
                                    <p:anim calcmode="lin" valueType="num">
                                      <p:cBhvr>
                                        <p:cTn id="67" dur="2000"/>
                                        <p:tgtEl>
                                          <p:spTgt spid="17"/>
                                        </p:tgtEl>
                                        <p:attrNameLst>
                                          <p:attrName>ppt_w</p:attrName>
                                        </p:attrNameLst>
                                      </p:cBhvr>
                                      <p:tavLst>
                                        <p:tav tm="0">
                                          <p:val>
                                            <p:strVal val="ppt_w"/>
                                          </p:val>
                                        </p:tav>
                                        <p:tav tm="100000">
                                          <p:val>
                                            <p:strVal val="4*ppt_w"/>
                                          </p:val>
                                        </p:tav>
                                      </p:tavLst>
                                    </p:anim>
                                    <p:anim calcmode="lin" valueType="num">
                                      <p:cBhvr>
                                        <p:cTn id="68" dur="2000"/>
                                        <p:tgtEl>
                                          <p:spTgt spid="17"/>
                                        </p:tgtEl>
                                        <p:attrNameLst>
                                          <p:attrName>ppt_h</p:attrName>
                                        </p:attrNameLst>
                                      </p:cBhvr>
                                      <p:tavLst>
                                        <p:tav tm="0">
                                          <p:val>
                                            <p:strVal val="ppt_h"/>
                                          </p:val>
                                        </p:tav>
                                        <p:tav tm="100000">
                                          <p:val>
                                            <p:strVal val="4*ppt_h"/>
                                          </p:val>
                                        </p:tav>
                                      </p:tavLst>
                                    </p:anim>
                                    <p:set>
                                      <p:cBhvr>
                                        <p:cTn id="69" dur="1" fill="hold">
                                          <p:stCondLst>
                                            <p:cond delay="1999"/>
                                          </p:stCondLst>
                                        </p:cTn>
                                        <p:tgtEl>
                                          <p:spTgt spid="17"/>
                                        </p:tgtEl>
                                        <p:attrNameLst>
                                          <p:attrName>style.visibility</p:attrName>
                                        </p:attrNameLst>
                                      </p:cBhvr>
                                      <p:to>
                                        <p:strVal val="hidden"/>
                                      </p:to>
                                    </p:set>
                                  </p:childTnLst>
                                </p:cTn>
                              </p:par>
                              <p:par>
                                <p:cTn id="70" presetID="23" presetClass="exit" presetSubtype="16" fill="hold" nodeType="withEffect">
                                  <p:stCondLst>
                                    <p:cond delay="1250"/>
                                  </p:stCondLst>
                                  <p:childTnLst>
                                    <p:anim calcmode="lin" valueType="num">
                                      <p:cBhvr>
                                        <p:cTn id="71" dur="2000"/>
                                        <p:tgtEl>
                                          <p:spTgt spid="23"/>
                                        </p:tgtEl>
                                        <p:attrNameLst>
                                          <p:attrName>ppt_w</p:attrName>
                                        </p:attrNameLst>
                                      </p:cBhvr>
                                      <p:tavLst>
                                        <p:tav tm="0">
                                          <p:val>
                                            <p:strVal val="ppt_w"/>
                                          </p:val>
                                        </p:tav>
                                        <p:tav tm="100000">
                                          <p:val>
                                            <p:strVal val="4*ppt_w"/>
                                          </p:val>
                                        </p:tav>
                                      </p:tavLst>
                                    </p:anim>
                                    <p:anim calcmode="lin" valueType="num">
                                      <p:cBhvr>
                                        <p:cTn id="72" dur="2000"/>
                                        <p:tgtEl>
                                          <p:spTgt spid="23"/>
                                        </p:tgtEl>
                                        <p:attrNameLst>
                                          <p:attrName>ppt_h</p:attrName>
                                        </p:attrNameLst>
                                      </p:cBhvr>
                                      <p:tavLst>
                                        <p:tav tm="0">
                                          <p:val>
                                            <p:strVal val="ppt_h"/>
                                          </p:val>
                                        </p:tav>
                                        <p:tav tm="100000">
                                          <p:val>
                                            <p:strVal val="4*ppt_h"/>
                                          </p:val>
                                        </p:tav>
                                      </p:tavLst>
                                    </p:anim>
                                    <p:set>
                                      <p:cBhvr>
                                        <p:cTn id="73" dur="1" fill="hold">
                                          <p:stCondLst>
                                            <p:cond delay="1999"/>
                                          </p:stCondLst>
                                        </p:cTn>
                                        <p:tgtEl>
                                          <p:spTgt spid="23"/>
                                        </p:tgtEl>
                                        <p:attrNameLst>
                                          <p:attrName>style.visibility</p:attrName>
                                        </p:attrNameLst>
                                      </p:cBhvr>
                                      <p:to>
                                        <p:strVal val="hidden"/>
                                      </p:to>
                                    </p:set>
                                  </p:childTnLst>
                                </p:cTn>
                              </p:par>
                              <p:par>
                                <p:cTn id="74" presetID="10" presetClass="exit" presetSubtype="0" fill="hold" nodeType="withEffect">
                                  <p:stCondLst>
                                    <p:cond delay="1250"/>
                                  </p:stCondLst>
                                  <p:childTnLst>
                                    <p:animEffect transition="out" filter="fade">
                                      <p:cBhvr>
                                        <p:cTn id="75" dur="2000"/>
                                        <p:tgtEl>
                                          <p:spTgt spid="24"/>
                                        </p:tgtEl>
                                      </p:cBhvr>
                                    </p:animEffect>
                                    <p:set>
                                      <p:cBhvr>
                                        <p:cTn id="76" dur="1" fill="hold">
                                          <p:stCondLst>
                                            <p:cond delay="1999"/>
                                          </p:stCondLst>
                                        </p:cTn>
                                        <p:tgtEl>
                                          <p:spTgt spid="24"/>
                                        </p:tgtEl>
                                        <p:attrNameLst>
                                          <p:attrName>style.visibility</p:attrName>
                                        </p:attrNameLst>
                                      </p:cBhvr>
                                      <p:to>
                                        <p:strVal val="hidden"/>
                                      </p:to>
                                    </p:set>
                                  </p:childTnLst>
                                </p:cTn>
                              </p:par>
                              <p:par>
                                <p:cTn id="77" presetID="10" presetClass="exit" presetSubtype="0" fill="hold" nodeType="withEffect">
                                  <p:stCondLst>
                                    <p:cond delay="1250"/>
                                  </p:stCondLst>
                                  <p:childTnLst>
                                    <p:animEffect transition="out" filter="fade">
                                      <p:cBhvr>
                                        <p:cTn id="78" dur="2000"/>
                                        <p:tgtEl>
                                          <p:spTgt spid="19"/>
                                        </p:tgtEl>
                                      </p:cBhvr>
                                    </p:animEffect>
                                    <p:set>
                                      <p:cBhvr>
                                        <p:cTn id="79" dur="1" fill="hold">
                                          <p:stCondLst>
                                            <p:cond delay="1999"/>
                                          </p:stCondLst>
                                        </p:cTn>
                                        <p:tgtEl>
                                          <p:spTgt spid="19"/>
                                        </p:tgtEl>
                                        <p:attrNameLst>
                                          <p:attrName>style.visibility</p:attrName>
                                        </p:attrNameLst>
                                      </p:cBhvr>
                                      <p:to>
                                        <p:strVal val="hidden"/>
                                      </p:to>
                                    </p:set>
                                  </p:childTnLst>
                                </p:cTn>
                              </p:par>
                              <p:par>
                                <p:cTn id="80" presetID="10" presetClass="exit" presetSubtype="0" fill="hold" nodeType="withEffect">
                                  <p:stCondLst>
                                    <p:cond delay="1250"/>
                                  </p:stCondLst>
                                  <p:childTnLst>
                                    <p:animEffect transition="out" filter="fade">
                                      <p:cBhvr>
                                        <p:cTn id="81" dur="2000"/>
                                        <p:tgtEl>
                                          <p:spTgt spid="17"/>
                                        </p:tgtEl>
                                      </p:cBhvr>
                                    </p:animEffect>
                                    <p:set>
                                      <p:cBhvr>
                                        <p:cTn id="82" dur="1" fill="hold">
                                          <p:stCondLst>
                                            <p:cond delay="1999"/>
                                          </p:stCondLst>
                                        </p:cTn>
                                        <p:tgtEl>
                                          <p:spTgt spid="17"/>
                                        </p:tgtEl>
                                        <p:attrNameLst>
                                          <p:attrName>style.visibility</p:attrName>
                                        </p:attrNameLst>
                                      </p:cBhvr>
                                      <p:to>
                                        <p:strVal val="hidden"/>
                                      </p:to>
                                    </p:set>
                                  </p:childTnLst>
                                </p:cTn>
                              </p:par>
                              <p:par>
                                <p:cTn id="83" presetID="10" presetClass="exit" presetSubtype="0" fill="hold" nodeType="withEffect">
                                  <p:stCondLst>
                                    <p:cond delay="1250"/>
                                  </p:stCondLst>
                                  <p:childTnLst>
                                    <p:animEffect transition="out" filter="fade">
                                      <p:cBhvr>
                                        <p:cTn id="84" dur="2000"/>
                                        <p:tgtEl>
                                          <p:spTgt spid="23"/>
                                        </p:tgtEl>
                                      </p:cBhvr>
                                    </p:animEffect>
                                    <p:set>
                                      <p:cBhvr>
                                        <p:cTn id="85" dur="1" fill="hold">
                                          <p:stCondLst>
                                            <p:cond delay="1999"/>
                                          </p:stCondLst>
                                        </p:cTn>
                                        <p:tgtEl>
                                          <p:spTgt spid="23"/>
                                        </p:tgtEl>
                                        <p:attrNameLst>
                                          <p:attrName>style.visibility</p:attrName>
                                        </p:attrNameLst>
                                      </p:cBhvr>
                                      <p:to>
                                        <p:strVal val="hidden"/>
                                      </p:to>
                                    </p:set>
                                  </p:childTnLst>
                                </p:cTn>
                              </p:par>
                              <p:par>
                                <p:cTn id="86" presetID="22" presetClass="entr" presetSubtype="4" fill="hold" nodeType="withEffect">
                                  <p:stCondLst>
                                    <p:cond delay="1250"/>
                                  </p:stCondLst>
                                  <p:childTnLst>
                                    <p:set>
                                      <p:cBhvr>
                                        <p:cTn id="87" dur="1" fill="hold">
                                          <p:stCondLst>
                                            <p:cond delay="0"/>
                                          </p:stCondLst>
                                        </p:cTn>
                                        <p:tgtEl>
                                          <p:spTgt spid="56"/>
                                        </p:tgtEl>
                                        <p:attrNameLst>
                                          <p:attrName>style.visibility</p:attrName>
                                        </p:attrNameLst>
                                      </p:cBhvr>
                                      <p:to>
                                        <p:strVal val="visible"/>
                                      </p:to>
                                    </p:set>
                                    <p:animEffect transition="in" filter="wipe(down)">
                                      <p:cBhvr>
                                        <p:cTn id="88" dur="1000"/>
                                        <p:tgtEl>
                                          <p:spTgt spid="56"/>
                                        </p:tgtEl>
                                      </p:cBhvr>
                                    </p:animEffect>
                                  </p:childTnLst>
                                </p:cTn>
                              </p:par>
                              <p:par>
                                <p:cTn id="89" presetID="22" presetClass="entr" presetSubtype="2" fill="hold" nodeType="withEffect">
                                  <p:stCondLst>
                                    <p:cond delay="1250"/>
                                  </p:stCondLst>
                                  <p:childTnLst>
                                    <p:set>
                                      <p:cBhvr>
                                        <p:cTn id="90" dur="1" fill="hold">
                                          <p:stCondLst>
                                            <p:cond delay="0"/>
                                          </p:stCondLst>
                                        </p:cTn>
                                        <p:tgtEl>
                                          <p:spTgt spid="36"/>
                                        </p:tgtEl>
                                        <p:attrNameLst>
                                          <p:attrName>style.visibility</p:attrName>
                                        </p:attrNameLst>
                                      </p:cBhvr>
                                      <p:to>
                                        <p:strVal val="visible"/>
                                      </p:to>
                                    </p:set>
                                    <p:animEffect transition="in" filter="wipe(right)">
                                      <p:cBhvr>
                                        <p:cTn id="91" dur="1000"/>
                                        <p:tgtEl>
                                          <p:spTgt spid="36"/>
                                        </p:tgtEl>
                                      </p:cBhvr>
                                    </p:animEffect>
                                  </p:childTnLst>
                                </p:cTn>
                              </p:par>
                              <p:par>
                                <p:cTn id="92" presetID="22" presetClass="entr" presetSubtype="2" fill="hold" nodeType="withEffect">
                                  <p:stCondLst>
                                    <p:cond delay="1250"/>
                                  </p:stCondLst>
                                  <p:childTnLst>
                                    <p:set>
                                      <p:cBhvr>
                                        <p:cTn id="93" dur="1" fill="hold">
                                          <p:stCondLst>
                                            <p:cond delay="0"/>
                                          </p:stCondLst>
                                        </p:cTn>
                                        <p:tgtEl>
                                          <p:spTgt spid="33"/>
                                        </p:tgtEl>
                                        <p:attrNameLst>
                                          <p:attrName>style.visibility</p:attrName>
                                        </p:attrNameLst>
                                      </p:cBhvr>
                                      <p:to>
                                        <p:strVal val="visible"/>
                                      </p:to>
                                    </p:set>
                                    <p:animEffect transition="in" filter="wipe(right)">
                                      <p:cBhvr>
                                        <p:cTn id="94" dur="1000"/>
                                        <p:tgtEl>
                                          <p:spTgt spid="33"/>
                                        </p:tgtEl>
                                      </p:cBhvr>
                                    </p:animEffect>
                                  </p:childTnLst>
                                </p:cTn>
                              </p:par>
                              <p:par>
                                <p:cTn id="95" presetID="22" presetClass="entr" presetSubtype="1" fill="hold" nodeType="withEffect">
                                  <p:stCondLst>
                                    <p:cond delay="1250"/>
                                  </p:stCondLst>
                                  <p:childTnLst>
                                    <p:set>
                                      <p:cBhvr>
                                        <p:cTn id="96" dur="1" fill="hold">
                                          <p:stCondLst>
                                            <p:cond delay="0"/>
                                          </p:stCondLst>
                                        </p:cTn>
                                        <p:tgtEl>
                                          <p:spTgt spid="39"/>
                                        </p:tgtEl>
                                        <p:attrNameLst>
                                          <p:attrName>style.visibility</p:attrName>
                                        </p:attrNameLst>
                                      </p:cBhvr>
                                      <p:to>
                                        <p:strVal val="visible"/>
                                      </p:to>
                                    </p:set>
                                    <p:animEffect transition="in" filter="wipe(up)">
                                      <p:cBhvr>
                                        <p:cTn id="97" dur="1000"/>
                                        <p:tgtEl>
                                          <p:spTgt spid="39"/>
                                        </p:tgtEl>
                                      </p:cBhvr>
                                    </p:animEffect>
                                  </p:childTnLst>
                                </p:cTn>
                              </p:par>
                              <p:par>
                                <p:cTn id="98" presetID="22" presetClass="entr" presetSubtype="1" fill="hold" nodeType="withEffect">
                                  <p:stCondLst>
                                    <p:cond delay="1250"/>
                                  </p:stCondLst>
                                  <p:childTnLst>
                                    <p:set>
                                      <p:cBhvr>
                                        <p:cTn id="99" dur="1" fill="hold">
                                          <p:stCondLst>
                                            <p:cond delay="0"/>
                                          </p:stCondLst>
                                        </p:cTn>
                                        <p:tgtEl>
                                          <p:spTgt spid="43"/>
                                        </p:tgtEl>
                                        <p:attrNameLst>
                                          <p:attrName>style.visibility</p:attrName>
                                        </p:attrNameLst>
                                      </p:cBhvr>
                                      <p:to>
                                        <p:strVal val="visible"/>
                                      </p:to>
                                    </p:set>
                                    <p:animEffect transition="in" filter="wipe(up)">
                                      <p:cBhvr>
                                        <p:cTn id="100" dur="1000"/>
                                        <p:tgtEl>
                                          <p:spTgt spid="43"/>
                                        </p:tgtEl>
                                      </p:cBhvr>
                                    </p:animEffect>
                                  </p:childTnLst>
                                </p:cTn>
                              </p:par>
                              <p:par>
                                <p:cTn id="101" presetID="22" presetClass="entr" presetSubtype="8" fill="hold" nodeType="withEffect">
                                  <p:stCondLst>
                                    <p:cond delay="1250"/>
                                  </p:stCondLst>
                                  <p:childTnLst>
                                    <p:set>
                                      <p:cBhvr>
                                        <p:cTn id="102" dur="1" fill="hold">
                                          <p:stCondLst>
                                            <p:cond delay="0"/>
                                          </p:stCondLst>
                                        </p:cTn>
                                        <p:tgtEl>
                                          <p:spTgt spid="47"/>
                                        </p:tgtEl>
                                        <p:attrNameLst>
                                          <p:attrName>style.visibility</p:attrName>
                                        </p:attrNameLst>
                                      </p:cBhvr>
                                      <p:to>
                                        <p:strVal val="visible"/>
                                      </p:to>
                                    </p:set>
                                    <p:animEffect transition="in" filter="wipe(left)">
                                      <p:cBhvr>
                                        <p:cTn id="103" dur="1000"/>
                                        <p:tgtEl>
                                          <p:spTgt spid="47"/>
                                        </p:tgtEl>
                                      </p:cBhvr>
                                    </p:animEffect>
                                  </p:childTnLst>
                                </p:cTn>
                              </p:par>
                              <p:par>
                                <p:cTn id="104" presetID="22" presetClass="entr" presetSubtype="8" fill="hold" nodeType="withEffect">
                                  <p:stCondLst>
                                    <p:cond delay="1250"/>
                                  </p:stCondLst>
                                  <p:childTnLst>
                                    <p:set>
                                      <p:cBhvr>
                                        <p:cTn id="105" dur="1" fill="hold">
                                          <p:stCondLst>
                                            <p:cond delay="0"/>
                                          </p:stCondLst>
                                        </p:cTn>
                                        <p:tgtEl>
                                          <p:spTgt spid="50"/>
                                        </p:tgtEl>
                                        <p:attrNameLst>
                                          <p:attrName>style.visibility</p:attrName>
                                        </p:attrNameLst>
                                      </p:cBhvr>
                                      <p:to>
                                        <p:strVal val="visible"/>
                                      </p:to>
                                    </p:set>
                                    <p:animEffect transition="in" filter="wipe(left)">
                                      <p:cBhvr>
                                        <p:cTn id="106" dur="1000"/>
                                        <p:tgtEl>
                                          <p:spTgt spid="50"/>
                                        </p:tgtEl>
                                      </p:cBhvr>
                                    </p:animEffect>
                                  </p:childTnLst>
                                </p:cTn>
                              </p:par>
                              <p:par>
                                <p:cTn id="107" presetID="22" presetClass="entr" presetSubtype="4" fill="hold" nodeType="withEffect">
                                  <p:stCondLst>
                                    <p:cond delay="1250"/>
                                  </p:stCondLst>
                                  <p:childTnLst>
                                    <p:set>
                                      <p:cBhvr>
                                        <p:cTn id="108" dur="1" fill="hold">
                                          <p:stCondLst>
                                            <p:cond delay="0"/>
                                          </p:stCondLst>
                                        </p:cTn>
                                        <p:tgtEl>
                                          <p:spTgt spid="53"/>
                                        </p:tgtEl>
                                        <p:attrNameLst>
                                          <p:attrName>style.visibility</p:attrName>
                                        </p:attrNameLst>
                                      </p:cBhvr>
                                      <p:to>
                                        <p:strVal val="visible"/>
                                      </p:to>
                                    </p:set>
                                    <p:animEffect transition="in" filter="wipe(down)">
                                      <p:cBhvr>
                                        <p:cTn id="109" dur="1000"/>
                                        <p:tgtEl>
                                          <p:spTgt spid="53"/>
                                        </p:tgtEl>
                                      </p:cBhvr>
                                    </p:animEffect>
                                  </p:childTnLst>
                                </p:cTn>
                              </p:par>
                              <p:par>
                                <p:cTn id="110" presetID="23" presetClass="exit" presetSubtype="16" fill="hold" nodeType="withEffect">
                                  <p:stCondLst>
                                    <p:cond delay="2250"/>
                                  </p:stCondLst>
                                  <p:childTnLst>
                                    <p:anim calcmode="lin" valueType="num">
                                      <p:cBhvr>
                                        <p:cTn id="111" dur="2000"/>
                                        <p:tgtEl>
                                          <p:spTgt spid="56"/>
                                        </p:tgtEl>
                                        <p:attrNameLst>
                                          <p:attrName>ppt_w</p:attrName>
                                        </p:attrNameLst>
                                      </p:cBhvr>
                                      <p:tavLst>
                                        <p:tav tm="0">
                                          <p:val>
                                            <p:strVal val="ppt_w"/>
                                          </p:val>
                                        </p:tav>
                                        <p:tav tm="100000">
                                          <p:val>
                                            <p:strVal val="4*ppt_w"/>
                                          </p:val>
                                        </p:tav>
                                      </p:tavLst>
                                    </p:anim>
                                    <p:anim calcmode="lin" valueType="num">
                                      <p:cBhvr>
                                        <p:cTn id="112" dur="2000"/>
                                        <p:tgtEl>
                                          <p:spTgt spid="56"/>
                                        </p:tgtEl>
                                        <p:attrNameLst>
                                          <p:attrName>ppt_h</p:attrName>
                                        </p:attrNameLst>
                                      </p:cBhvr>
                                      <p:tavLst>
                                        <p:tav tm="0">
                                          <p:val>
                                            <p:strVal val="ppt_h"/>
                                          </p:val>
                                        </p:tav>
                                        <p:tav tm="100000">
                                          <p:val>
                                            <p:strVal val="4*ppt_h"/>
                                          </p:val>
                                        </p:tav>
                                      </p:tavLst>
                                    </p:anim>
                                    <p:set>
                                      <p:cBhvr>
                                        <p:cTn id="113" dur="1" fill="hold">
                                          <p:stCondLst>
                                            <p:cond delay="1999"/>
                                          </p:stCondLst>
                                        </p:cTn>
                                        <p:tgtEl>
                                          <p:spTgt spid="56"/>
                                        </p:tgtEl>
                                        <p:attrNameLst>
                                          <p:attrName>style.visibility</p:attrName>
                                        </p:attrNameLst>
                                      </p:cBhvr>
                                      <p:to>
                                        <p:strVal val="hidden"/>
                                      </p:to>
                                    </p:set>
                                  </p:childTnLst>
                                </p:cTn>
                              </p:par>
                              <p:par>
                                <p:cTn id="114" presetID="23" presetClass="exit" presetSubtype="16" fill="hold" nodeType="withEffect">
                                  <p:stCondLst>
                                    <p:cond delay="2250"/>
                                  </p:stCondLst>
                                  <p:childTnLst>
                                    <p:anim calcmode="lin" valueType="num">
                                      <p:cBhvr>
                                        <p:cTn id="115" dur="2000"/>
                                        <p:tgtEl>
                                          <p:spTgt spid="36"/>
                                        </p:tgtEl>
                                        <p:attrNameLst>
                                          <p:attrName>ppt_w</p:attrName>
                                        </p:attrNameLst>
                                      </p:cBhvr>
                                      <p:tavLst>
                                        <p:tav tm="0">
                                          <p:val>
                                            <p:strVal val="ppt_w"/>
                                          </p:val>
                                        </p:tav>
                                        <p:tav tm="100000">
                                          <p:val>
                                            <p:strVal val="4*ppt_w"/>
                                          </p:val>
                                        </p:tav>
                                      </p:tavLst>
                                    </p:anim>
                                    <p:anim calcmode="lin" valueType="num">
                                      <p:cBhvr>
                                        <p:cTn id="116" dur="2000"/>
                                        <p:tgtEl>
                                          <p:spTgt spid="36"/>
                                        </p:tgtEl>
                                        <p:attrNameLst>
                                          <p:attrName>ppt_h</p:attrName>
                                        </p:attrNameLst>
                                      </p:cBhvr>
                                      <p:tavLst>
                                        <p:tav tm="0">
                                          <p:val>
                                            <p:strVal val="ppt_h"/>
                                          </p:val>
                                        </p:tav>
                                        <p:tav tm="100000">
                                          <p:val>
                                            <p:strVal val="4*ppt_h"/>
                                          </p:val>
                                        </p:tav>
                                      </p:tavLst>
                                    </p:anim>
                                    <p:set>
                                      <p:cBhvr>
                                        <p:cTn id="117" dur="1" fill="hold">
                                          <p:stCondLst>
                                            <p:cond delay="1999"/>
                                          </p:stCondLst>
                                        </p:cTn>
                                        <p:tgtEl>
                                          <p:spTgt spid="36"/>
                                        </p:tgtEl>
                                        <p:attrNameLst>
                                          <p:attrName>style.visibility</p:attrName>
                                        </p:attrNameLst>
                                      </p:cBhvr>
                                      <p:to>
                                        <p:strVal val="hidden"/>
                                      </p:to>
                                    </p:set>
                                  </p:childTnLst>
                                </p:cTn>
                              </p:par>
                              <p:par>
                                <p:cTn id="118" presetID="23" presetClass="exit" presetSubtype="16" fill="hold" nodeType="withEffect">
                                  <p:stCondLst>
                                    <p:cond delay="2250"/>
                                  </p:stCondLst>
                                  <p:childTnLst>
                                    <p:anim calcmode="lin" valueType="num">
                                      <p:cBhvr>
                                        <p:cTn id="119" dur="2000"/>
                                        <p:tgtEl>
                                          <p:spTgt spid="33"/>
                                        </p:tgtEl>
                                        <p:attrNameLst>
                                          <p:attrName>ppt_w</p:attrName>
                                        </p:attrNameLst>
                                      </p:cBhvr>
                                      <p:tavLst>
                                        <p:tav tm="0">
                                          <p:val>
                                            <p:strVal val="ppt_w"/>
                                          </p:val>
                                        </p:tav>
                                        <p:tav tm="100000">
                                          <p:val>
                                            <p:strVal val="4*ppt_w"/>
                                          </p:val>
                                        </p:tav>
                                      </p:tavLst>
                                    </p:anim>
                                    <p:anim calcmode="lin" valueType="num">
                                      <p:cBhvr>
                                        <p:cTn id="120" dur="2000"/>
                                        <p:tgtEl>
                                          <p:spTgt spid="33"/>
                                        </p:tgtEl>
                                        <p:attrNameLst>
                                          <p:attrName>ppt_h</p:attrName>
                                        </p:attrNameLst>
                                      </p:cBhvr>
                                      <p:tavLst>
                                        <p:tav tm="0">
                                          <p:val>
                                            <p:strVal val="ppt_h"/>
                                          </p:val>
                                        </p:tav>
                                        <p:tav tm="100000">
                                          <p:val>
                                            <p:strVal val="4*ppt_h"/>
                                          </p:val>
                                        </p:tav>
                                      </p:tavLst>
                                    </p:anim>
                                    <p:set>
                                      <p:cBhvr>
                                        <p:cTn id="121" dur="1" fill="hold">
                                          <p:stCondLst>
                                            <p:cond delay="1999"/>
                                          </p:stCondLst>
                                        </p:cTn>
                                        <p:tgtEl>
                                          <p:spTgt spid="33"/>
                                        </p:tgtEl>
                                        <p:attrNameLst>
                                          <p:attrName>style.visibility</p:attrName>
                                        </p:attrNameLst>
                                      </p:cBhvr>
                                      <p:to>
                                        <p:strVal val="hidden"/>
                                      </p:to>
                                    </p:set>
                                  </p:childTnLst>
                                </p:cTn>
                              </p:par>
                              <p:par>
                                <p:cTn id="122" presetID="23" presetClass="exit" presetSubtype="16" fill="hold" nodeType="withEffect">
                                  <p:stCondLst>
                                    <p:cond delay="2250"/>
                                  </p:stCondLst>
                                  <p:childTnLst>
                                    <p:anim calcmode="lin" valueType="num">
                                      <p:cBhvr>
                                        <p:cTn id="123" dur="2000"/>
                                        <p:tgtEl>
                                          <p:spTgt spid="39"/>
                                        </p:tgtEl>
                                        <p:attrNameLst>
                                          <p:attrName>ppt_w</p:attrName>
                                        </p:attrNameLst>
                                      </p:cBhvr>
                                      <p:tavLst>
                                        <p:tav tm="0">
                                          <p:val>
                                            <p:strVal val="ppt_w"/>
                                          </p:val>
                                        </p:tav>
                                        <p:tav tm="100000">
                                          <p:val>
                                            <p:strVal val="4*ppt_w"/>
                                          </p:val>
                                        </p:tav>
                                      </p:tavLst>
                                    </p:anim>
                                    <p:anim calcmode="lin" valueType="num">
                                      <p:cBhvr>
                                        <p:cTn id="124" dur="2000"/>
                                        <p:tgtEl>
                                          <p:spTgt spid="39"/>
                                        </p:tgtEl>
                                        <p:attrNameLst>
                                          <p:attrName>ppt_h</p:attrName>
                                        </p:attrNameLst>
                                      </p:cBhvr>
                                      <p:tavLst>
                                        <p:tav tm="0">
                                          <p:val>
                                            <p:strVal val="ppt_h"/>
                                          </p:val>
                                        </p:tav>
                                        <p:tav tm="100000">
                                          <p:val>
                                            <p:strVal val="4*ppt_h"/>
                                          </p:val>
                                        </p:tav>
                                      </p:tavLst>
                                    </p:anim>
                                    <p:set>
                                      <p:cBhvr>
                                        <p:cTn id="125" dur="1" fill="hold">
                                          <p:stCondLst>
                                            <p:cond delay="1999"/>
                                          </p:stCondLst>
                                        </p:cTn>
                                        <p:tgtEl>
                                          <p:spTgt spid="39"/>
                                        </p:tgtEl>
                                        <p:attrNameLst>
                                          <p:attrName>style.visibility</p:attrName>
                                        </p:attrNameLst>
                                      </p:cBhvr>
                                      <p:to>
                                        <p:strVal val="hidden"/>
                                      </p:to>
                                    </p:set>
                                  </p:childTnLst>
                                </p:cTn>
                              </p:par>
                              <p:par>
                                <p:cTn id="126" presetID="23" presetClass="exit" presetSubtype="16" fill="hold" nodeType="withEffect">
                                  <p:stCondLst>
                                    <p:cond delay="2250"/>
                                  </p:stCondLst>
                                  <p:childTnLst>
                                    <p:anim calcmode="lin" valueType="num">
                                      <p:cBhvr>
                                        <p:cTn id="127" dur="2000"/>
                                        <p:tgtEl>
                                          <p:spTgt spid="43"/>
                                        </p:tgtEl>
                                        <p:attrNameLst>
                                          <p:attrName>ppt_w</p:attrName>
                                        </p:attrNameLst>
                                      </p:cBhvr>
                                      <p:tavLst>
                                        <p:tav tm="0">
                                          <p:val>
                                            <p:strVal val="ppt_w"/>
                                          </p:val>
                                        </p:tav>
                                        <p:tav tm="100000">
                                          <p:val>
                                            <p:strVal val="4*ppt_w"/>
                                          </p:val>
                                        </p:tav>
                                      </p:tavLst>
                                    </p:anim>
                                    <p:anim calcmode="lin" valueType="num">
                                      <p:cBhvr>
                                        <p:cTn id="128" dur="2000"/>
                                        <p:tgtEl>
                                          <p:spTgt spid="43"/>
                                        </p:tgtEl>
                                        <p:attrNameLst>
                                          <p:attrName>ppt_h</p:attrName>
                                        </p:attrNameLst>
                                      </p:cBhvr>
                                      <p:tavLst>
                                        <p:tav tm="0">
                                          <p:val>
                                            <p:strVal val="ppt_h"/>
                                          </p:val>
                                        </p:tav>
                                        <p:tav tm="100000">
                                          <p:val>
                                            <p:strVal val="4*ppt_h"/>
                                          </p:val>
                                        </p:tav>
                                      </p:tavLst>
                                    </p:anim>
                                    <p:set>
                                      <p:cBhvr>
                                        <p:cTn id="129" dur="1" fill="hold">
                                          <p:stCondLst>
                                            <p:cond delay="1999"/>
                                          </p:stCondLst>
                                        </p:cTn>
                                        <p:tgtEl>
                                          <p:spTgt spid="43"/>
                                        </p:tgtEl>
                                        <p:attrNameLst>
                                          <p:attrName>style.visibility</p:attrName>
                                        </p:attrNameLst>
                                      </p:cBhvr>
                                      <p:to>
                                        <p:strVal val="hidden"/>
                                      </p:to>
                                    </p:set>
                                  </p:childTnLst>
                                </p:cTn>
                              </p:par>
                              <p:par>
                                <p:cTn id="130" presetID="23" presetClass="exit" presetSubtype="16" fill="hold" nodeType="withEffect">
                                  <p:stCondLst>
                                    <p:cond delay="2250"/>
                                  </p:stCondLst>
                                  <p:childTnLst>
                                    <p:anim calcmode="lin" valueType="num">
                                      <p:cBhvr>
                                        <p:cTn id="131" dur="2000"/>
                                        <p:tgtEl>
                                          <p:spTgt spid="47"/>
                                        </p:tgtEl>
                                        <p:attrNameLst>
                                          <p:attrName>ppt_w</p:attrName>
                                        </p:attrNameLst>
                                      </p:cBhvr>
                                      <p:tavLst>
                                        <p:tav tm="0">
                                          <p:val>
                                            <p:strVal val="ppt_w"/>
                                          </p:val>
                                        </p:tav>
                                        <p:tav tm="100000">
                                          <p:val>
                                            <p:strVal val="4*ppt_w"/>
                                          </p:val>
                                        </p:tav>
                                      </p:tavLst>
                                    </p:anim>
                                    <p:anim calcmode="lin" valueType="num">
                                      <p:cBhvr>
                                        <p:cTn id="132" dur="2000"/>
                                        <p:tgtEl>
                                          <p:spTgt spid="47"/>
                                        </p:tgtEl>
                                        <p:attrNameLst>
                                          <p:attrName>ppt_h</p:attrName>
                                        </p:attrNameLst>
                                      </p:cBhvr>
                                      <p:tavLst>
                                        <p:tav tm="0">
                                          <p:val>
                                            <p:strVal val="ppt_h"/>
                                          </p:val>
                                        </p:tav>
                                        <p:tav tm="100000">
                                          <p:val>
                                            <p:strVal val="4*ppt_h"/>
                                          </p:val>
                                        </p:tav>
                                      </p:tavLst>
                                    </p:anim>
                                    <p:set>
                                      <p:cBhvr>
                                        <p:cTn id="133" dur="1" fill="hold">
                                          <p:stCondLst>
                                            <p:cond delay="1999"/>
                                          </p:stCondLst>
                                        </p:cTn>
                                        <p:tgtEl>
                                          <p:spTgt spid="47"/>
                                        </p:tgtEl>
                                        <p:attrNameLst>
                                          <p:attrName>style.visibility</p:attrName>
                                        </p:attrNameLst>
                                      </p:cBhvr>
                                      <p:to>
                                        <p:strVal val="hidden"/>
                                      </p:to>
                                    </p:set>
                                  </p:childTnLst>
                                </p:cTn>
                              </p:par>
                              <p:par>
                                <p:cTn id="134" presetID="23" presetClass="exit" presetSubtype="16" fill="hold" nodeType="withEffect">
                                  <p:stCondLst>
                                    <p:cond delay="2250"/>
                                  </p:stCondLst>
                                  <p:childTnLst>
                                    <p:anim calcmode="lin" valueType="num">
                                      <p:cBhvr>
                                        <p:cTn id="135" dur="2000"/>
                                        <p:tgtEl>
                                          <p:spTgt spid="50"/>
                                        </p:tgtEl>
                                        <p:attrNameLst>
                                          <p:attrName>ppt_w</p:attrName>
                                        </p:attrNameLst>
                                      </p:cBhvr>
                                      <p:tavLst>
                                        <p:tav tm="0">
                                          <p:val>
                                            <p:strVal val="ppt_w"/>
                                          </p:val>
                                        </p:tav>
                                        <p:tav tm="100000">
                                          <p:val>
                                            <p:strVal val="4*ppt_w"/>
                                          </p:val>
                                        </p:tav>
                                      </p:tavLst>
                                    </p:anim>
                                    <p:anim calcmode="lin" valueType="num">
                                      <p:cBhvr>
                                        <p:cTn id="136" dur="2000"/>
                                        <p:tgtEl>
                                          <p:spTgt spid="50"/>
                                        </p:tgtEl>
                                        <p:attrNameLst>
                                          <p:attrName>ppt_h</p:attrName>
                                        </p:attrNameLst>
                                      </p:cBhvr>
                                      <p:tavLst>
                                        <p:tav tm="0">
                                          <p:val>
                                            <p:strVal val="ppt_h"/>
                                          </p:val>
                                        </p:tav>
                                        <p:tav tm="100000">
                                          <p:val>
                                            <p:strVal val="4*ppt_h"/>
                                          </p:val>
                                        </p:tav>
                                      </p:tavLst>
                                    </p:anim>
                                    <p:set>
                                      <p:cBhvr>
                                        <p:cTn id="137" dur="1" fill="hold">
                                          <p:stCondLst>
                                            <p:cond delay="1999"/>
                                          </p:stCondLst>
                                        </p:cTn>
                                        <p:tgtEl>
                                          <p:spTgt spid="50"/>
                                        </p:tgtEl>
                                        <p:attrNameLst>
                                          <p:attrName>style.visibility</p:attrName>
                                        </p:attrNameLst>
                                      </p:cBhvr>
                                      <p:to>
                                        <p:strVal val="hidden"/>
                                      </p:to>
                                    </p:set>
                                  </p:childTnLst>
                                </p:cTn>
                              </p:par>
                              <p:par>
                                <p:cTn id="138" presetID="23" presetClass="exit" presetSubtype="16" fill="hold" nodeType="withEffect">
                                  <p:stCondLst>
                                    <p:cond delay="2250"/>
                                  </p:stCondLst>
                                  <p:childTnLst>
                                    <p:anim calcmode="lin" valueType="num">
                                      <p:cBhvr>
                                        <p:cTn id="139" dur="2000"/>
                                        <p:tgtEl>
                                          <p:spTgt spid="53"/>
                                        </p:tgtEl>
                                        <p:attrNameLst>
                                          <p:attrName>ppt_w</p:attrName>
                                        </p:attrNameLst>
                                      </p:cBhvr>
                                      <p:tavLst>
                                        <p:tav tm="0">
                                          <p:val>
                                            <p:strVal val="ppt_w"/>
                                          </p:val>
                                        </p:tav>
                                        <p:tav tm="100000">
                                          <p:val>
                                            <p:strVal val="4*ppt_w"/>
                                          </p:val>
                                        </p:tav>
                                      </p:tavLst>
                                    </p:anim>
                                    <p:anim calcmode="lin" valueType="num">
                                      <p:cBhvr>
                                        <p:cTn id="140" dur="2000"/>
                                        <p:tgtEl>
                                          <p:spTgt spid="53"/>
                                        </p:tgtEl>
                                        <p:attrNameLst>
                                          <p:attrName>ppt_h</p:attrName>
                                        </p:attrNameLst>
                                      </p:cBhvr>
                                      <p:tavLst>
                                        <p:tav tm="0">
                                          <p:val>
                                            <p:strVal val="ppt_h"/>
                                          </p:val>
                                        </p:tav>
                                        <p:tav tm="100000">
                                          <p:val>
                                            <p:strVal val="4*ppt_h"/>
                                          </p:val>
                                        </p:tav>
                                      </p:tavLst>
                                    </p:anim>
                                    <p:set>
                                      <p:cBhvr>
                                        <p:cTn id="141" dur="1" fill="hold">
                                          <p:stCondLst>
                                            <p:cond delay="1999"/>
                                          </p:stCondLst>
                                        </p:cTn>
                                        <p:tgtEl>
                                          <p:spTgt spid="53"/>
                                        </p:tgtEl>
                                        <p:attrNameLst>
                                          <p:attrName>style.visibility</p:attrName>
                                        </p:attrNameLst>
                                      </p:cBhvr>
                                      <p:to>
                                        <p:strVal val="hidden"/>
                                      </p:to>
                                    </p:set>
                                  </p:childTnLst>
                                </p:cTn>
                              </p:par>
                              <p:par>
                                <p:cTn id="142" presetID="10" presetClass="exit" presetSubtype="0" fill="hold" nodeType="withEffect">
                                  <p:stCondLst>
                                    <p:cond delay="2250"/>
                                  </p:stCondLst>
                                  <p:childTnLst>
                                    <p:animEffect transition="out" filter="fade">
                                      <p:cBhvr>
                                        <p:cTn id="143" dur="2000"/>
                                        <p:tgtEl>
                                          <p:spTgt spid="56"/>
                                        </p:tgtEl>
                                      </p:cBhvr>
                                    </p:animEffect>
                                    <p:set>
                                      <p:cBhvr>
                                        <p:cTn id="144" dur="1" fill="hold">
                                          <p:stCondLst>
                                            <p:cond delay="1999"/>
                                          </p:stCondLst>
                                        </p:cTn>
                                        <p:tgtEl>
                                          <p:spTgt spid="56"/>
                                        </p:tgtEl>
                                        <p:attrNameLst>
                                          <p:attrName>style.visibility</p:attrName>
                                        </p:attrNameLst>
                                      </p:cBhvr>
                                      <p:to>
                                        <p:strVal val="hidden"/>
                                      </p:to>
                                    </p:set>
                                  </p:childTnLst>
                                </p:cTn>
                              </p:par>
                              <p:par>
                                <p:cTn id="145" presetID="10" presetClass="exit" presetSubtype="0" fill="hold" nodeType="withEffect">
                                  <p:stCondLst>
                                    <p:cond delay="2250"/>
                                  </p:stCondLst>
                                  <p:childTnLst>
                                    <p:animEffect transition="out" filter="fade">
                                      <p:cBhvr>
                                        <p:cTn id="146" dur="2000"/>
                                        <p:tgtEl>
                                          <p:spTgt spid="36"/>
                                        </p:tgtEl>
                                      </p:cBhvr>
                                    </p:animEffect>
                                    <p:set>
                                      <p:cBhvr>
                                        <p:cTn id="147" dur="1" fill="hold">
                                          <p:stCondLst>
                                            <p:cond delay="1999"/>
                                          </p:stCondLst>
                                        </p:cTn>
                                        <p:tgtEl>
                                          <p:spTgt spid="36"/>
                                        </p:tgtEl>
                                        <p:attrNameLst>
                                          <p:attrName>style.visibility</p:attrName>
                                        </p:attrNameLst>
                                      </p:cBhvr>
                                      <p:to>
                                        <p:strVal val="hidden"/>
                                      </p:to>
                                    </p:set>
                                  </p:childTnLst>
                                </p:cTn>
                              </p:par>
                              <p:par>
                                <p:cTn id="148" presetID="10" presetClass="exit" presetSubtype="0" fill="hold" nodeType="withEffect">
                                  <p:stCondLst>
                                    <p:cond delay="2250"/>
                                  </p:stCondLst>
                                  <p:childTnLst>
                                    <p:animEffect transition="out" filter="fade">
                                      <p:cBhvr>
                                        <p:cTn id="149" dur="2000"/>
                                        <p:tgtEl>
                                          <p:spTgt spid="33"/>
                                        </p:tgtEl>
                                      </p:cBhvr>
                                    </p:animEffect>
                                    <p:set>
                                      <p:cBhvr>
                                        <p:cTn id="150" dur="1" fill="hold">
                                          <p:stCondLst>
                                            <p:cond delay="1999"/>
                                          </p:stCondLst>
                                        </p:cTn>
                                        <p:tgtEl>
                                          <p:spTgt spid="33"/>
                                        </p:tgtEl>
                                        <p:attrNameLst>
                                          <p:attrName>style.visibility</p:attrName>
                                        </p:attrNameLst>
                                      </p:cBhvr>
                                      <p:to>
                                        <p:strVal val="hidden"/>
                                      </p:to>
                                    </p:set>
                                  </p:childTnLst>
                                </p:cTn>
                              </p:par>
                              <p:par>
                                <p:cTn id="151" presetID="10" presetClass="exit" presetSubtype="0" fill="hold" nodeType="withEffect">
                                  <p:stCondLst>
                                    <p:cond delay="2250"/>
                                  </p:stCondLst>
                                  <p:childTnLst>
                                    <p:animEffect transition="out" filter="fade">
                                      <p:cBhvr>
                                        <p:cTn id="152" dur="2000"/>
                                        <p:tgtEl>
                                          <p:spTgt spid="39"/>
                                        </p:tgtEl>
                                      </p:cBhvr>
                                    </p:animEffect>
                                    <p:set>
                                      <p:cBhvr>
                                        <p:cTn id="153" dur="1" fill="hold">
                                          <p:stCondLst>
                                            <p:cond delay="1999"/>
                                          </p:stCondLst>
                                        </p:cTn>
                                        <p:tgtEl>
                                          <p:spTgt spid="39"/>
                                        </p:tgtEl>
                                        <p:attrNameLst>
                                          <p:attrName>style.visibility</p:attrName>
                                        </p:attrNameLst>
                                      </p:cBhvr>
                                      <p:to>
                                        <p:strVal val="hidden"/>
                                      </p:to>
                                    </p:set>
                                  </p:childTnLst>
                                </p:cTn>
                              </p:par>
                              <p:par>
                                <p:cTn id="154" presetID="10" presetClass="exit" presetSubtype="0" fill="hold" nodeType="withEffect">
                                  <p:stCondLst>
                                    <p:cond delay="2250"/>
                                  </p:stCondLst>
                                  <p:childTnLst>
                                    <p:animEffect transition="out" filter="fade">
                                      <p:cBhvr>
                                        <p:cTn id="155" dur="2000"/>
                                        <p:tgtEl>
                                          <p:spTgt spid="43"/>
                                        </p:tgtEl>
                                      </p:cBhvr>
                                    </p:animEffect>
                                    <p:set>
                                      <p:cBhvr>
                                        <p:cTn id="156" dur="1" fill="hold">
                                          <p:stCondLst>
                                            <p:cond delay="1999"/>
                                          </p:stCondLst>
                                        </p:cTn>
                                        <p:tgtEl>
                                          <p:spTgt spid="43"/>
                                        </p:tgtEl>
                                        <p:attrNameLst>
                                          <p:attrName>style.visibility</p:attrName>
                                        </p:attrNameLst>
                                      </p:cBhvr>
                                      <p:to>
                                        <p:strVal val="hidden"/>
                                      </p:to>
                                    </p:set>
                                  </p:childTnLst>
                                </p:cTn>
                              </p:par>
                              <p:par>
                                <p:cTn id="157" presetID="10" presetClass="exit" presetSubtype="0" fill="hold" nodeType="withEffect">
                                  <p:stCondLst>
                                    <p:cond delay="2250"/>
                                  </p:stCondLst>
                                  <p:childTnLst>
                                    <p:animEffect transition="out" filter="fade">
                                      <p:cBhvr>
                                        <p:cTn id="158" dur="2000"/>
                                        <p:tgtEl>
                                          <p:spTgt spid="47"/>
                                        </p:tgtEl>
                                      </p:cBhvr>
                                    </p:animEffect>
                                    <p:set>
                                      <p:cBhvr>
                                        <p:cTn id="159" dur="1" fill="hold">
                                          <p:stCondLst>
                                            <p:cond delay="1999"/>
                                          </p:stCondLst>
                                        </p:cTn>
                                        <p:tgtEl>
                                          <p:spTgt spid="47"/>
                                        </p:tgtEl>
                                        <p:attrNameLst>
                                          <p:attrName>style.visibility</p:attrName>
                                        </p:attrNameLst>
                                      </p:cBhvr>
                                      <p:to>
                                        <p:strVal val="hidden"/>
                                      </p:to>
                                    </p:set>
                                  </p:childTnLst>
                                </p:cTn>
                              </p:par>
                              <p:par>
                                <p:cTn id="160" presetID="10" presetClass="exit" presetSubtype="0" fill="hold" nodeType="withEffect">
                                  <p:stCondLst>
                                    <p:cond delay="2250"/>
                                  </p:stCondLst>
                                  <p:childTnLst>
                                    <p:animEffect transition="out" filter="fade">
                                      <p:cBhvr>
                                        <p:cTn id="161" dur="2000"/>
                                        <p:tgtEl>
                                          <p:spTgt spid="50"/>
                                        </p:tgtEl>
                                      </p:cBhvr>
                                    </p:animEffect>
                                    <p:set>
                                      <p:cBhvr>
                                        <p:cTn id="162" dur="1" fill="hold">
                                          <p:stCondLst>
                                            <p:cond delay="1999"/>
                                          </p:stCondLst>
                                        </p:cTn>
                                        <p:tgtEl>
                                          <p:spTgt spid="50"/>
                                        </p:tgtEl>
                                        <p:attrNameLst>
                                          <p:attrName>style.visibility</p:attrName>
                                        </p:attrNameLst>
                                      </p:cBhvr>
                                      <p:to>
                                        <p:strVal val="hidden"/>
                                      </p:to>
                                    </p:set>
                                  </p:childTnLst>
                                </p:cTn>
                              </p:par>
                              <p:par>
                                <p:cTn id="163" presetID="10" presetClass="exit" presetSubtype="0" fill="hold" nodeType="withEffect">
                                  <p:stCondLst>
                                    <p:cond delay="2250"/>
                                  </p:stCondLst>
                                  <p:childTnLst>
                                    <p:animEffect transition="out" filter="fade">
                                      <p:cBhvr>
                                        <p:cTn id="164" dur="2000"/>
                                        <p:tgtEl>
                                          <p:spTgt spid="53"/>
                                        </p:tgtEl>
                                      </p:cBhvr>
                                    </p:animEffect>
                                    <p:set>
                                      <p:cBhvr>
                                        <p:cTn id="165" dur="1" fill="hold">
                                          <p:stCondLst>
                                            <p:cond delay="1999"/>
                                          </p:stCondLst>
                                        </p:cTn>
                                        <p:tgtEl>
                                          <p:spTgt spid="53"/>
                                        </p:tgtEl>
                                        <p:attrNameLst>
                                          <p:attrName>style.visibility</p:attrName>
                                        </p:attrNameLst>
                                      </p:cBhvr>
                                      <p:to>
                                        <p:strVal val="hidden"/>
                                      </p:to>
                                    </p:set>
                                  </p:childTnLst>
                                </p:cTn>
                              </p:par>
                              <p:par>
                                <p:cTn id="166" presetID="21" presetClass="entr" presetSubtype="1" fill="hold" grpId="0" nodeType="withEffect">
                                  <p:stCondLst>
                                    <p:cond delay="2250"/>
                                  </p:stCondLst>
                                  <p:childTnLst>
                                    <p:set>
                                      <p:cBhvr>
                                        <p:cTn id="167" dur="1" fill="hold">
                                          <p:stCondLst>
                                            <p:cond delay="0"/>
                                          </p:stCondLst>
                                        </p:cTn>
                                        <p:tgtEl>
                                          <p:spTgt spid="59"/>
                                        </p:tgtEl>
                                        <p:attrNameLst>
                                          <p:attrName>style.visibility</p:attrName>
                                        </p:attrNameLst>
                                      </p:cBhvr>
                                      <p:to>
                                        <p:strVal val="visible"/>
                                      </p:to>
                                    </p:set>
                                    <p:animEffect transition="in" filter="wheel(1)">
                                      <p:cBhvr>
                                        <p:cTn id="168" dur="2000"/>
                                        <p:tgtEl>
                                          <p:spTgt spid="59"/>
                                        </p:tgtEl>
                                      </p:cBhvr>
                                    </p:animEffect>
                                  </p:childTnLst>
                                </p:cTn>
                              </p:par>
                              <p:par>
                                <p:cTn id="169" presetID="23" presetClass="exit" presetSubtype="16" fill="hold" grpId="1" nodeType="withEffect">
                                  <p:stCondLst>
                                    <p:cond delay="4250"/>
                                  </p:stCondLst>
                                  <p:childTnLst>
                                    <p:anim calcmode="lin" valueType="num">
                                      <p:cBhvr>
                                        <p:cTn id="170" dur="2000"/>
                                        <p:tgtEl>
                                          <p:spTgt spid="59"/>
                                        </p:tgtEl>
                                        <p:attrNameLst>
                                          <p:attrName>ppt_w</p:attrName>
                                        </p:attrNameLst>
                                      </p:cBhvr>
                                      <p:tavLst>
                                        <p:tav tm="0">
                                          <p:val>
                                            <p:strVal val="ppt_w"/>
                                          </p:val>
                                        </p:tav>
                                        <p:tav tm="100000">
                                          <p:val>
                                            <p:strVal val="4*ppt_w"/>
                                          </p:val>
                                        </p:tav>
                                      </p:tavLst>
                                    </p:anim>
                                    <p:anim calcmode="lin" valueType="num">
                                      <p:cBhvr>
                                        <p:cTn id="171" dur="2000"/>
                                        <p:tgtEl>
                                          <p:spTgt spid="59"/>
                                        </p:tgtEl>
                                        <p:attrNameLst>
                                          <p:attrName>ppt_h</p:attrName>
                                        </p:attrNameLst>
                                      </p:cBhvr>
                                      <p:tavLst>
                                        <p:tav tm="0">
                                          <p:val>
                                            <p:strVal val="ppt_h"/>
                                          </p:val>
                                        </p:tav>
                                        <p:tav tm="100000">
                                          <p:val>
                                            <p:strVal val="4*ppt_h"/>
                                          </p:val>
                                        </p:tav>
                                      </p:tavLst>
                                    </p:anim>
                                    <p:set>
                                      <p:cBhvr>
                                        <p:cTn id="172" dur="1" fill="hold">
                                          <p:stCondLst>
                                            <p:cond delay="1999"/>
                                          </p:stCondLst>
                                        </p:cTn>
                                        <p:tgtEl>
                                          <p:spTgt spid="59"/>
                                        </p:tgtEl>
                                        <p:attrNameLst>
                                          <p:attrName>style.visibility</p:attrName>
                                        </p:attrNameLst>
                                      </p:cBhvr>
                                      <p:to>
                                        <p:strVal val="hidden"/>
                                      </p:to>
                                    </p:set>
                                  </p:childTnLst>
                                </p:cTn>
                              </p:par>
                              <p:par>
                                <p:cTn id="173" presetID="21" presetClass="exit" presetSubtype="1" fill="hold" grpId="2" nodeType="withEffect">
                                  <p:stCondLst>
                                    <p:cond delay="4250"/>
                                  </p:stCondLst>
                                  <p:childTnLst>
                                    <p:animEffect transition="out" filter="wheel(1)">
                                      <p:cBhvr>
                                        <p:cTn id="174" dur="2000"/>
                                        <p:tgtEl>
                                          <p:spTgt spid="59"/>
                                        </p:tgtEl>
                                      </p:cBhvr>
                                    </p:animEffect>
                                    <p:set>
                                      <p:cBhvr>
                                        <p:cTn id="175" dur="1" fill="hold">
                                          <p:stCondLst>
                                            <p:cond delay="1999"/>
                                          </p:stCondLst>
                                        </p:cTn>
                                        <p:tgtEl>
                                          <p:spTgt spid="59"/>
                                        </p:tgtEl>
                                        <p:attrNameLst>
                                          <p:attrName>style.visibility</p:attrName>
                                        </p:attrNameLst>
                                      </p:cBhvr>
                                      <p:to>
                                        <p:strVal val="hidden"/>
                                      </p:to>
                                    </p:set>
                                  </p:childTnLst>
                                </p:cTn>
                              </p:par>
                              <p:par>
                                <p:cTn id="176" presetID="10" presetClass="entr" presetSubtype="0" fill="hold" grpId="0" nodeType="withEffect">
                                  <p:stCondLst>
                                    <p:cond delay="4250"/>
                                  </p:stCondLst>
                                  <p:childTnLst>
                                    <p:set>
                                      <p:cBhvr>
                                        <p:cTn id="177" dur="1" fill="hold">
                                          <p:stCondLst>
                                            <p:cond delay="0"/>
                                          </p:stCondLst>
                                        </p:cTn>
                                        <p:tgtEl>
                                          <p:spTgt spid="61"/>
                                        </p:tgtEl>
                                        <p:attrNameLst>
                                          <p:attrName>style.visibility</p:attrName>
                                        </p:attrNameLst>
                                      </p:cBhvr>
                                      <p:to>
                                        <p:strVal val="visible"/>
                                      </p:to>
                                    </p:set>
                                    <p:animEffect transition="in" filter="fade">
                                      <p:cBhvr>
                                        <p:cTn id="178" dur="1500"/>
                                        <p:tgtEl>
                                          <p:spTgt spid="61"/>
                                        </p:tgtEl>
                                      </p:cBhvr>
                                    </p:animEffect>
                                  </p:childTnLst>
                                </p:cTn>
                              </p:par>
                              <p:par>
                                <p:cTn id="179" presetID="21" presetClass="entr" presetSubtype="1" fill="hold" grpId="0" nodeType="withEffect">
                                  <p:stCondLst>
                                    <p:cond delay="4500"/>
                                  </p:stCondLst>
                                  <p:childTnLst>
                                    <p:set>
                                      <p:cBhvr>
                                        <p:cTn id="180" dur="1" fill="hold">
                                          <p:stCondLst>
                                            <p:cond delay="0"/>
                                          </p:stCondLst>
                                        </p:cTn>
                                        <p:tgtEl>
                                          <p:spTgt spid="62"/>
                                        </p:tgtEl>
                                        <p:attrNameLst>
                                          <p:attrName>style.visibility</p:attrName>
                                        </p:attrNameLst>
                                      </p:cBhvr>
                                      <p:to>
                                        <p:strVal val="visible"/>
                                      </p:to>
                                    </p:set>
                                    <p:animEffect transition="in" filter="wheel(1)">
                                      <p:cBhvr>
                                        <p:cTn id="181" dur="1500"/>
                                        <p:tgtEl>
                                          <p:spTgt spid="62"/>
                                        </p:tgtEl>
                                      </p:cBhvr>
                                    </p:animEffect>
                                  </p:childTnLst>
                                </p:cTn>
                              </p:par>
                              <p:par>
                                <p:cTn id="182" presetID="23" presetClass="entr" presetSubtype="32" fill="hold" grpId="0" nodeType="withEffect">
                                  <p:stCondLst>
                                    <p:cond delay="2750"/>
                                  </p:stCondLst>
                                  <p:childTnLst>
                                    <p:set>
                                      <p:cBhvr>
                                        <p:cTn id="183" dur="1" fill="hold">
                                          <p:stCondLst>
                                            <p:cond delay="0"/>
                                          </p:stCondLst>
                                        </p:cTn>
                                        <p:tgtEl>
                                          <p:spTgt spid="67">
                                            <p:txEl>
                                              <p:pRg st="0" end="0"/>
                                            </p:txEl>
                                          </p:spTgt>
                                        </p:tgtEl>
                                        <p:attrNameLst>
                                          <p:attrName>style.visibility</p:attrName>
                                        </p:attrNameLst>
                                      </p:cBhvr>
                                      <p:to>
                                        <p:strVal val="visible"/>
                                      </p:to>
                                    </p:set>
                                    <p:anim calcmode="lin" valueType="num">
                                      <p:cBhvr>
                                        <p:cTn id="184" dur="1000" fill="hold"/>
                                        <p:tgtEl>
                                          <p:spTgt spid="67">
                                            <p:txEl>
                                              <p:pRg st="0" end="0"/>
                                            </p:txEl>
                                          </p:spTgt>
                                        </p:tgtEl>
                                        <p:attrNameLst>
                                          <p:attrName>ppt_w</p:attrName>
                                        </p:attrNameLst>
                                      </p:cBhvr>
                                      <p:tavLst>
                                        <p:tav tm="0">
                                          <p:val>
                                            <p:strVal val="4*#ppt_w"/>
                                          </p:val>
                                        </p:tav>
                                        <p:tav tm="100000">
                                          <p:val>
                                            <p:strVal val="#ppt_w"/>
                                          </p:val>
                                        </p:tav>
                                      </p:tavLst>
                                    </p:anim>
                                    <p:anim calcmode="lin" valueType="num">
                                      <p:cBhvr>
                                        <p:cTn id="185" dur="1000" fill="hold"/>
                                        <p:tgtEl>
                                          <p:spTgt spid="67">
                                            <p:txEl>
                                              <p:pRg st="0" end="0"/>
                                            </p:txEl>
                                          </p:spTgt>
                                        </p:tgtEl>
                                        <p:attrNameLst>
                                          <p:attrName>ppt_h</p:attrName>
                                        </p:attrNameLst>
                                      </p:cBhvr>
                                      <p:tavLst>
                                        <p:tav tm="0">
                                          <p:val>
                                            <p:strVal val="4*#ppt_h"/>
                                          </p:val>
                                        </p:tav>
                                        <p:tav tm="100000">
                                          <p:val>
                                            <p:strVal val="#ppt_h"/>
                                          </p:val>
                                        </p:tav>
                                      </p:tavLst>
                                    </p:anim>
                                  </p:childTnLst>
                                </p:cTn>
                              </p:par>
                              <p:par>
                                <p:cTn id="186" presetID="6" presetClass="entr" presetSubtype="32" fill="hold" grpId="1" nodeType="withEffect">
                                  <p:stCondLst>
                                    <p:cond delay="2750"/>
                                  </p:stCondLst>
                                  <p:childTnLst>
                                    <p:set>
                                      <p:cBhvr>
                                        <p:cTn id="187" dur="1" fill="hold">
                                          <p:stCondLst>
                                            <p:cond delay="0"/>
                                          </p:stCondLst>
                                        </p:cTn>
                                        <p:tgtEl>
                                          <p:spTgt spid="67">
                                            <p:txEl>
                                              <p:pRg st="0" end="0"/>
                                            </p:txEl>
                                          </p:spTgt>
                                        </p:tgtEl>
                                        <p:attrNameLst>
                                          <p:attrName>style.visibility</p:attrName>
                                        </p:attrNameLst>
                                      </p:cBhvr>
                                      <p:to>
                                        <p:strVal val="visible"/>
                                      </p:to>
                                    </p:set>
                                    <p:animEffect transition="in" filter="circle(out)">
                                      <p:cBhvr>
                                        <p:cTn id="188" dur="1000"/>
                                        <p:tgtEl>
                                          <p:spTgt spid="67">
                                            <p:txEl>
                                              <p:pRg st="0" end="0"/>
                                            </p:txEl>
                                          </p:spTgt>
                                        </p:tgtEl>
                                      </p:cBhvr>
                                    </p:animEffect>
                                  </p:childTnLst>
                                </p:cTn>
                              </p:par>
                              <p:par>
                                <p:cTn id="189" presetID="23" presetClass="entr" presetSubtype="32" fill="hold" grpId="0" nodeType="withEffect">
                                  <p:stCondLst>
                                    <p:cond delay="3250"/>
                                  </p:stCondLst>
                                  <p:childTnLst>
                                    <p:set>
                                      <p:cBhvr>
                                        <p:cTn id="190" dur="1" fill="hold">
                                          <p:stCondLst>
                                            <p:cond delay="0"/>
                                          </p:stCondLst>
                                        </p:cTn>
                                        <p:tgtEl>
                                          <p:spTgt spid="66">
                                            <p:txEl>
                                              <p:pRg st="0" end="0"/>
                                            </p:txEl>
                                          </p:spTgt>
                                        </p:tgtEl>
                                        <p:attrNameLst>
                                          <p:attrName>style.visibility</p:attrName>
                                        </p:attrNameLst>
                                      </p:cBhvr>
                                      <p:to>
                                        <p:strVal val="visible"/>
                                      </p:to>
                                    </p:set>
                                    <p:anim calcmode="lin" valueType="num">
                                      <p:cBhvr>
                                        <p:cTn id="191" dur="1000" fill="hold"/>
                                        <p:tgtEl>
                                          <p:spTgt spid="66">
                                            <p:txEl>
                                              <p:pRg st="0" end="0"/>
                                            </p:txEl>
                                          </p:spTgt>
                                        </p:tgtEl>
                                        <p:attrNameLst>
                                          <p:attrName>ppt_w</p:attrName>
                                        </p:attrNameLst>
                                      </p:cBhvr>
                                      <p:tavLst>
                                        <p:tav tm="0">
                                          <p:val>
                                            <p:strVal val="4*#ppt_w"/>
                                          </p:val>
                                        </p:tav>
                                        <p:tav tm="100000">
                                          <p:val>
                                            <p:strVal val="#ppt_w"/>
                                          </p:val>
                                        </p:tav>
                                      </p:tavLst>
                                    </p:anim>
                                    <p:anim calcmode="lin" valueType="num">
                                      <p:cBhvr>
                                        <p:cTn id="192" dur="1000" fill="hold"/>
                                        <p:tgtEl>
                                          <p:spTgt spid="66">
                                            <p:txEl>
                                              <p:pRg st="0" end="0"/>
                                            </p:txEl>
                                          </p:spTgt>
                                        </p:tgtEl>
                                        <p:attrNameLst>
                                          <p:attrName>ppt_h</p:attrName>
                                        </p:attrNameLst>
                                      </p:cBhvr>
                                      <p:tavLst>
                                        <p:tav tm="0">
                                          <p:val>
                                            <p:strVal val="4*#ppt_h"/>
                                          </p:val>
                                        </p:tav>
                                        <p:tav tm="100000">
                                          <p:val>
                                            <p:strVal val="#ppt_h"/>
                                          </p:val>
                                        </p:tav>
                                      </p:tavLst>
                                    </p:anim>
                                  </p:childTnLst>
                                </p:cTn>
                              </p:par>
                              <p:par>
                                <p:cTn id="193" presetID="6" presetClass="entr" presetSubtype="32" fill="hold" grpId="1" nodeType="withEffect">
                                  <p:stCondLst>
                                    <p:cond delay="3250"/>
                                  </p:stCondLst>
                                  <p:childTnLst>
                                    <p:set>
                                      <p:cBhvr>
                                        <p:cTn id="194" dur="1" fill="hold">
                                          <p:stCondLst>
                                            <p:cond delay="0"/>
                                          </p:stCondLst>
                                        </p:cTn>
                                        <p:tgtEl>
                                          <p:spTgt spid="66">
                                            <p:txEl>
                                              <p:pRg st="0" end="0"/>
                                            </p:txEl>
                                          </p:spTgt>
                                        </p:tgtEl>
                                        <p:attrNameLst>
                                          <p:attrName>style.visibility</p:attrName>
                                        </p:attrNameLst>
                                      </p:cBhvr>
                                      <p:to>
                                        <p:strVal val="visible"/>
                                      </p:to>
                                    </p:set>
                                    <p:animEffect transition="in" filter="circle(out)">
                                      <p:cBhvr>
                                        <p:cTn id="195" dur="1000"/>
                                        <p:tgtEl>
                                          <p:spTgt spid="66">
                                            <p:txEl>
                                              <p:pRg st="0" end="0"/>
                                            </p:txEl>
                                          </p:spTgt>
                                        </p:tgtEl>
                                      </p:cBhvr>
                                    </p:animEffect>
                                  </p:childTnLst>
                                </p:cTn>
                              </p:par>
                            </p:childTnLst>
                          </p:cTn>
                        </p:par>
                        <p:par>
                          <p:cTn id="196" fill="hold">
                            <p:stCondLst>
                              <p:cond delay="7250"/>
                            </p:stCondLst>
                            <p:childTnLst>
                              <p:par>
                                <p:cTn id="197" presetID="10" presetClass="entr" presetSubtype="0" fill="hold" grpId="0" nodeType="afterEffect">
                                  <p:stCondLst>
                                    <p:cond delay="500"/>
                                  </p:stCondLst>
                                  <p:childTnLst>
                                    <p:set>
                                      <p:cBhvr>
                                        <p:cTn id="198" dur="1" fill="hold">
                                          <p:stCondLst>
                                            <p:cond delay="0"/>
                                          </p:stCondLst>
                                        </p:cTn>
                                        <p:tgtEl>
                                          <p:spTgt spid="68">
                                            <p:txEl>
                                              <p:pRg st="0" end="0"/>
                                            </p:txEl>
                                          </p:spTgt>
                                        </p:tgtEl>
                                        <p:attrNameLst>
                                          <p:attrName>style.visibility</p:attrName>
                                        </p:attrNameLst>
                                      </p:cBhvr>
                                      <p:to>
                                        <p:strVal val="visible"/>
                                      </p:to>
                                    </p:set>
                                    <p:animEffect transition="in" filter="fade">
                                      <p:cBhvr>
                                        <p:cTn id="199" dur="500"/>
                                        <p:tgtEl>
                                          <p:spTgt spid="6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61" grpId="0" animBg="1"/>
      <p:bldP spid="62" grpId="0" animBg="1"/>
      <p:bldP spid="66" grpId="0" build="p">
        <p:tmplLst>
          <p:tmpl lvl="1">
            <p:tnLst>
              <p:par>
                <p:cTn presetID="23" presetClass="entr" presetSubtype="32" fill="hold" nodeType="withEffect">
                  <p:stCondLst>
                    <p:cond delay="3250"/>
                  </p:stCondLst>
                  <p:childTnLst>
                    <p:set>
                      <p:cBhvr>
                        <p:cTn dur="1" fill="hold">
                          <p:stCondLst>
                            <p:cond delay="0"/>
                          </p:stCondLst>
                        </p:cTn>
                        <p:tgtEl>
                          <p:spTgt spid="66"/>
                        </p:tgtEl>
                        <p:attrNameLst>
                          <p:attrName>style.visibility</p:attrName>
                        </p:attrNameLst>
                      </p:cBhvr>
                      <p:to>
                        <p:strVal val="visible"/>
                      </p:to>
                    </p:set>
                    <p:anim calcmode="lin" valueType="num">
                      <p:cBhvr>
                        <p:cTn dur="1000" fill="hold"/>
                        <p:tgtEl>
                          <p:spTgt spid="66"/>
                        </p:tgtEl>
                        <p:attrNameLst>
                          <p:attrName>ppt_w</p:attrName>
                        </p:attrNameLst>
                      </p:cBhvr>
                      <p:tavLst>
                        <p:tav tm="0">
                          <p:val>
                            <p:strVal val="4*#ppt_w"/>
                          </p:val>
                        </p:tav>
                        <p:tav tm="100000">
                          <p:val>
                            <p:strVal val="#ppt_w"/>
                          </p:val>
                        </p:tav>
                      </p:tavLst>
                    </p:anim>
                    <p:anim calcmode="lin" valueType="num">
                      <p:cBhvr>
                        <p:cTn dur="1000" fill="hold"/>
                        <p:tgtEl>
                          <p:spTgt spid="66"/>
                        </p:tgtEl>
                        <p:attrNameLst>
                          <p:attrName>ppt_h</p:attrName>
                        </p:attrNameLst>
                      </p:cBhvr>
                      <p:tavLst>
                        <p:tav tm="0">
                          <p:val>
                            <p:strVal val="4*#ppt_h"/>
                          </p:val>
                        </p:tav>
                        <p:tav tm="100000">
                          <p:val>
                            <p:strVal val="#ppt_h"/>
                          </p:val>
                        </p:tav>
                      </p:tavLst>
                    </p:anim>
                  </p:childTnLst>
                </p:cTn>
              </p:par>
            </p:tnLst>
          </p:tmpl>
        </p:tmplLst>
      </p:bldP>
      <p:bldP spid="66" grpId="1" build="p">
        <p:tmplLst>
          <p:tmpl lvl="1">
            <p:tnLst>
              <p:par>
                <p:cTn presetID="6" presetClass="entr" presetSubtype="32" fill="hold" nodeType="withEffect">
                  <p:stCondLst>
                    <p:cond delay="3250"/>
                  </p:stCondLst>
                  <p:childTnLst>
                    <p:set>
                      <p:cBhvr>
                        <p:cTn dur="1" fill="hold">
                          <p:stCondLst>
                            <p:cond delay="0"/>
                          </p:stCondLst>
                        </p:cTn>
                        <p:tgtEl>
                          <p:spTgt spid="66"/>
                        </p:tgtEl>
                        <p:attrNameLst>
                          <p:attrName>style.visibility</p:attrName>
                        </p:attrNameLst>
                      </p:cBhvr>
                      <p:to>
                        <p:strVal val="visible"/>
                      </p:to>
                    </p:set>
                    <p:animEffect transition="in" filter="circle(out)">
                      <p:cBhvr>
                        <p:cTn dur="1000"/>
                        <p:tgtEl>
                          <p:spTgt spid="66"/>
                        </p:tgtEl>
                      </p:cBhvr>
                    </p:animEffect>
                  </p:childTnLst>
                </p:cTn>
              </p:par>
            </p:tnLst>
          </p:tmpl>
        </p:tmplLst>
      </p:bldP>
      <p:bldP spid="67" grpId="0" build="p">
        <p:tmplLst>
          <p:tmpl lvl="1">
            <p:tnLst>
              <p:par>
                <p:cTn presetID="23" presetClass="entr" presetSubtype="32" fill="hold" nodeType="withEffect">
                  <p:stCondLst>
                    <p:cond delay="2750"/>
                  </p:stCondLst>
                  <p:childTnLst>
                    <p:set>
                      <p:cBhvr>
                        <p:cTn dur="1" fill="hold">
                          <p:stCondLst>
                            <p:cond delay="0"/>
                          </p:stCondLst>
                        </p:cTn>
                        <p:tgtEl>
                          <p:spTgt spid="67"/>
                        </p:tgtEl>
                        <p:attrNameLst>
                          <p:attrName>style.visibility</p:attrName>
                        </p:attrNameLst>
                      </p:cBhvr>
                      <p:to>
                        <p:strVal val="visible"/>
                      </p:to>
                    </p:set>
                    <p:anim calcmode="lin" valueType="num">
                      <p:cBhvr>
                        <p:cTn dur="1000" fill="hold"/>
                        <p:tgtEl>
                          <p:spTgt spid="67"/>
                        </p:tgtEl>
                        <p:attrNameLst>
                          <p:attrName>ppt_w</p:attrName>
                        </p:attrNameLst>
                      </p:cBhvr>
                      <p:tavLst>
                        <p:tav tm="0">
                          <p:val>
                            <p:strVal val="4*#ppt_w"/>
                          </p:val>
                        </p:tav>
                        <p:tav tm="100000">
                          <p:val>
                            <p:strVal val="#ppt_w"/>
                          </p:val>
                        </p:tav>
                      </p:tavLst>
                    </p:anim>
                    <p:anim calcmode="lin" valueType="num">
                      <p:cBhvr>
                        <p:cTn dur="1000" fill="hold"/>
                        <p:tgtEl>
                          <p:spTgt spid="67"/>
                        </p:tgtEl>
                        <p:attrNameLst>
                          <p:attrName>ppt_h</p:attrName>
                        </p:attrNameLst>
                      </p:cBhvr>
                      <p:tavLst>
                        <p:tav tm="0">
                          <p:val>
                            <p:strVal val="4*#ppt_h"/>
                          </p:val>
                        </p:tav>
                        <p:tav tm="100000">
                          <p:val>
                            <p:strVal val="#ppt_h"/>
                          </p:val>
                        </p:tav>
                      </p:tavLst>
                    </p:anim>
                  </p:childTnLst>
                </p:cTn>
              </p:par>
            </p:tnLst>
          </p:tmpl>
        </p:tmplLst>
      </p:bldP>
      <p:bldP spid="67" grpId="1" build="p">
        <p:tmplLst>
          <p:tmpl lvl="1">
            <p:tnLst>
              <p:par>
                <p:cTn presetID="6" presetClass="entr" presetSubtype="32" fill="hold" nodeType="withEffect">
                  <p:stCondLst>
                    <p:cond delay="2750"/>
                  </p:stCondLst>
                  <p:childTnLst>
                    <p:set>
                      <p:cBhvr>
                        <p:cTn dur="1" fill="hold">
                          <p:stCondLst>
                            <p:cond delay="0"/>
                          </p:stCondLst>
                        </p:cTn>
                        <p:tgtEl>
                          <p:spTgt spid="67"/>
                        </p:tgtEl>
                        <p:attrNameLst>
                          <p:attrName>style.visibility</p:attrName>
                        </p:attrNameLst>
                      </p:cBhvr>
                      <p:to>
                        <p:strVal val="visible"/>
                      </p:to>
                    </p:set>
                    <p:animEffect transition="in" filter="circle(out)">
                      <p:cBhvr>
                        <p:cTn dur="1000"/>
                        <p:tgtEl>
                          <p:spTgt spid="67"/>
                        </p:tgtEl>
                      </p:cBhvr>
                    </p:animEffect>
                  </p:childTnLst>
                </p:cTn>
              </p:par>
            </p:tnLst>
          </p:tmpl>
        </p:tmplLst>
      </p:bldP>
      <p:bldP spid="68" grpId="0" build="p">
        <p:tmplLst>
          <p:tmpl lvl="1">
            <p:tnLst>
              <p:par>
                <p:cTn presetID="10" presetClass="entr" presetSubtype="0" fill="hold" nodeType="afterEffect">
                  <p:stCondLst>
                    <p:cond delay="50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Lst>
  </p:timing>
</p:sldLayout>
</file>

<file path=ppt/slideLayouts/slideLayout162.xml><?xml version="1.0" encoding="utf-8"?>
<p:sldLayout xmlns:a="http://schemas.openxmlformats.org/drawingml/2006/main" xmlns:r="http://schemas.openxmlformats.org/officeDocument/2006/relationships" xmlns:p="http://schemas.openxmlformats.org/presentationml/2006/main" preserve="1">
  <p:cSld name="Title 4">
    <p:spTree>
      <p:nvGrpSpPr>
        <p:cNvPr id="1" name=""/>
        <p:cNvGrpSpPr/>
        <p:nvPr/>
      </p:nvGrpSpPr>
      <p:grpSpPr>
        <a:xfrm>
          <a:off x="0" y="0"/>
          <a:ext cx="0" cy="0"/>
          <a:chOff x="0" y="0"/>
          <a:chExt cx="0" cy="0"/>
        </a:xfrm>
      </p:grpSpPr>
      <p:sp>
        <p:nvSpPr>
          <p:cNvPr id="2" name="正方形/長方形 1"/>
          <p:cNvSpPr/>
          <p:nvPr/>
        </p:nvSpPr>
        <p:spPr>
          <a:xfrm>
            <a:off x="0" y="2853269"/>
            <a:ext cx="9144000" cy="115146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9" name="円/楕円 58"/>
          <p:cNvSpPr/>
          <p:nvPr/>
        </p:nvSpPr>
        <p:spPr>
          <a:xfrm>
            <a:off x="2406124" y="540660"/>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1" name="円/楕円 60"/>
          <p:cNvSpPr/>
          <p:nvPr/>
        </p:nvSpPr>
        <p:spPr>
          <a:xfrm>
            <a:off x="2399795" y="532217"/>
            <a:ext cx="4344423" cy="5793571"/>
          </a:xfrm>
          <a:prstGeom prst="ellipse">
            <a:avLst/>
          </a:prstGeom>
          <a:blipFill dpi="0" rotWithShape="1">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円/楕円 61"/>
          <p:cNvSpPr/>
          <p:nvPr/>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テキスト プレースホルダー 5"/>
          <p:cNvSpPr>
            <a:spLocks noGrp="1"/>
          </p:cNvSpPr>
          <p:nvPr>
            <p:ph type="body" sz="quarter" idx="15" hasCustomPrompt="1"/>
          </p:nvPr>
        </p:nvSpPr>
        <p:spPr>
          <a:xfrm>
            <a:off x="2667336" y="3405566"/>
            <a:ext cx="3809339" cy="812799"/>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6" name="テキスト プレースホルダー 5"/>
          <p:cNvSpPr>
            <a:spLocks noGrp="1"/>
          </p:cNvSpPr>
          <p:nvPr>
            <p:ph type="body" sz="quarter" idx="16" hasCustomPrompt="1"/>
          </p:nvPr>
        </p:nvSpPr>
        <p:spPr>
          <a:xfrm>
            <a:off x="2667336" y="1383698"/>
            <a:ext cx="3809339" cy="2181527"/>
          </a:xfrm>
          <a:prstGeom prst="rect">
            <a:avLst/>
          </a:prstGeom>
        </p:spPr>
        <p:txBody>
          <a:bodyPr lIns="51197" tIns="25599" rIns="51197" bIns="25599" anchor="b">
            <a:noAutofit/>
          </a:bodyPr>
          <a:lstStyle>
            <a:lvl1pPr algn="ctr">
              <a:lnSpc>
                <a:spcPts val="3919"/>
              </a:lnSpc>
              <a:spcBef>
                <a:spcPts val="0"/>
              </a:spcBef>
              <a:defRPr sz="45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7" name="テキスト プレースホルダー 5"/>
          <p:cNvSpPr>
            <a:spLocks noGrp="1"/>
          </p:cNvSpPr>
          <p:nvPr>
            <p:ph type="body" sz="quarter" idx="17" hasCustomPrompt="1"/>
          </p:nvPr>
        </p:nvSpPr>
        <p:spPr>
          <a:xfrm>
            <a:off x="3526364" y="5055358"/>
            <a:ext cx="2089695" cy="812799"/>
          </a:xfrm>
          <a:prstGeom prst="rect">
            <a:avLst/>
          </a:prstGeom>
        </p:spPr>
        <p:txBody>
          <a:bodyPr lIns="51197" tIns="25599" rIns="51197" bIns="25599"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4197238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heel(1)">
                                      <p:cBhvr>
                                        <p:cTn id="7" dur="2000"/>
                                        <p:tgtEl>
                                          <p:spTgt spid="59"/>
                                        </p:tgtEl>
                                      </p:cBhvr>
                                    </p:animEffect>
                                  </p:childTnLst>
                                </p:cTn>
                              </p:par>
                              <p:par>
                                <p:cTn id="8" presetID="23" presetClass="exit" presetSubtype="16" fill="hold" grpId="1" nodeType="withEffect">
                                  <p:stCondLst>
                                    <p:cond delay="2000"/>
                                  </p:stCondLst>
                                  <p:childTnLst>
                                    <p:anim calcmode="lin" valueType="num">
                                      <p:cBhvr>
                                        <p:cTn id="9" dur="2000"/>
                                        <p:tgtEl>
                                          <p:spTgt spid="59"/>
                                        </p:tgtEl>
                                        <p:attrNameLst>
                                          <p:attrName>ppt_w</p:attrName>
                                        </p:attrNameLst>
                                      </p:cBhvr>
                                      <p:tavLst>
                                        <p:tav tm="0">
                                          <p:val>
                                            <p:strVal val="ppt_w"/>
                                          </p:val>
                                        </p:tav>
                                        <p:tav tm="100000">
                                          <p:val>
                                            <p:strVal val="4*ppt_w"/>
                                          </p:val>
                                        </p:tav>
                                      </p:tavLst>
                                    </p:anim>
                                    <p:anim calcmode="lin" valueType="num">
                                      <p:cBhvr>
                                        <p:cTn id="10" dur="2000"/>
                                        <p:tgtEl>
                                          <p:spTgt spid="59"/>
                                        </p:tgtEl>
                                        <p:attrNameLst>
                                          <p:attrName>ppt_h</p:attrName>
                                        </p:attrNameLst>
                                      </p:cBhvr>
                                      <p:tavLst>
                                        <p:tav tm="0">
                                          <p:val>
                                            <p:strVal val="ppt_h"/>
                                          </p:val>
                                        </p:tav>
                                        <p:tav tm="100000">
                                          <p:val>
                                            <p:strVal val="4*ppt_h"/>
                                          </p:val>
                                        </p:tav>
                                      </p:tavLst>
                                    </p:anim>
                                    <p:set>
                                      <p:cBhvr>
                                        <p:cTn id="11" dur="1" fill="hold">
                                          <p:stCondLst>
                                            <p:cond delay="1999"/>
                                          </p:stCondLst>
                                        </p:cTn>
                                        <p:tgtEl>
                                          <p:spTgt spid="59"/>
                                        </p:tgtEl>
                                        <p:attrNameLst>
                                          <p:attrName>style.visibility</p:attrName>
                                        </p:attrNameLst>
                                      </p:cBhvr>
                                      <p:to>
                                        <p:strVal val="hidden"/>
                                      </p:to>
                                    </p:set>
                                  </p:childTnLst>
                                </p:cTn>
                              </p:par>
                              <p:par>
                                <p:cTn id="12" presetID="21" presetClass="exit" presetSubtype="1" fill="hold" grpId="2" nodeType="withEffect">
                                  <p:stCondLst>
                                    <p:cond delay="2000"/>
                                  </p:stCondLst>
                                  <p:childTnLst>
                                    <p:animEffect transition="out" filter="wheel(1)">
                                      <p:cBhvr>
                                        <p:cTn id="13" dur="2000"/>
                                        <p:tgtEl>
                                          <p:spTgt spid="59"/>
                                        </p:tgtEl>
                                      </p:cBhvr>
                                    </p:animEffect>
                                    <p:set>
                                      <p:cBhvr>
                                        <p:cTn id="14" dur="1" fill="hold">
                                          <p:stCondLst>
                                            <p:cond delay="1999"/>
                                          </p:stCondLst>
                                        </p:cTn>
                                        <p:tgtEl>
                                          <p:spTgt spid="59"/>
                                        </p:tgtEl>
                                        <p:attrNameLst>
                                          <p:attrName>style.visibility</p:attrName>
                                        </p:attrNameLst>
                                      </p:cBhvr>
                                      <p:to>
                                        <p:strVal val="hidden"/>
                                      </p:to>
                                    </p:set>
                                  </p:childTnLst>
                                </p:cTn>
                              </p:par>
                              <p:par>
                                <p:cTn id="15" presetID="10" presetClass="entr" presetSubtype="0" fill="hold" grpId="0" nodeType="withEffect">
                                  <p:stCondLst>
                                    <p:cond delay="2000"/>
                                  </p:stCondLst>
                                  <p:childTnLst>
                                    <p:set>
                                      <p:cBhvr>
                                        <p:cTn id="16" dur="1" fill="hold">
                                          <p:stCondLst>
                                            <p:cond delay="0"/>
                                          </p:stCondLst>
                                        </p:cTn>
                                        <p:tgtEl>
                                          <p:spTgt spid="61"/>
                                        </p:tgtEl>
                                        <p:attrNameLst>
                                          <p:attrName>style.visibility</p:attrName>
                                        </p:attrNameLst>
                                      </p:cBhvr>
                                      <p:to>
                                        <p:strVal val="visible"/>
                                      </p:to>
                                    </p:set>
                                    <p:animEffect transition="in" filter="fade">
                                      <p:cBhvr>
                                        <p:cTn id="17" dur="1500"/>
                                        <p:tgtEl>
                                          <p:spTgt spid="61"/>
                                        </p:tgtEl>
                                      </p:cBhvr>
                                    </p:animEffect>
                                  </p:childTnLst>
                                </p:cTn>
                              </p:par>
                              <p:par>
                                <p:cTn id="18" presetID="21" presetClass="entr" presetSubtype="1" fill="hold" grpId="0" nodeType="withEffect">
                                  <p:stCondLst>
                                    <p:cond delay="2250"/>
                                  </p:stCondLst>
                                  <p:childTnLst>
                                    <p:set>
                                      <p:cBhvr>
                                        <p:cTn id="19" dur="1" fill="hold">
                                          <p:stCondLst>
                                            <p:cond delay="0"/>
                                          </p:stCondLst>
                                        </p:cTn>
                                        <p:tgtEl>
                                          <p:spTgt spid="62"/>
                                        </p:tgtEl>
                                        <p:attrNameLst>
                                          <p:attrName>style.visibility</p:attrName>
                                        </p:attrNameLst>
                                      </p:cBhvr>
                                      <p:to>
                                        <p:strVal val="visible"/>
                                      </p:to>
                                    </p:set>
                                    <p:animEffect transition="in" filter="wheel(1)">
                                      <p:cBhvr>
                                        <p:cTn id="20" dur="1500"/>
                                        <p:tgtEl>
                                          <p:spTgt spid="62"/>
                                        </p:tgtEl>
                                      </p:cBhvr>
                                    </p:animEffect>
                                  </p:childTnLst>
                                </p:cTn>
                              </p:par>
                              <p:par>
                                <p:cTn id="21" presetID="23" presetClass="entr" presetSubtype="32" fill="hold" grpId="0" nodeType="withEffect">
                                  <p:stCondLst>
                                    <p:cond delay="3000"/>
                                  </p:stCondLst>
                                  <p:childTnLst>
                                    <p:set>
                                      <p:cBhvr>
                                        <p:cTn id="22" dur="1" fill="hold">
                                          <p:stCondLst>
                                            <p:cond delay="0"/>
                                          </p:stCondLst>
                                        </p:cTn>
                                        <p:tgtEl>
                                          <p:spTgt spid="26">
                                            <p:txEl>
                                              <p:pRg st="0" end="0"/>
                                            </p:txEl>
                                          </p:spTgt>
                                        </p:tgtEl>
                                        <p:attrNameLst>
                                          <p:attrName>style.visibility</p:attrName>
                                        </p:attrNameLst>
                                      </p:cBhvr>
                                      <p:to>
                                        <p:strVal val="visible"/>
                                      </p:to>
                                    </p:set>
                                    <p:anim calcmode="lin" valueType="num">
                                      <p:cBhvr>
                                        <p:cTn id="23" dur="750" fill="hold"/>
                                        <p:tgtEl>
                                          <p:spTgt spid="26">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6">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3000"/>
                                  </p:stCondLst>
                                  <p:childTnLst>
                                    <p:set>
                                      <p:cBhvr>
                                        <p:cTn id="26" dur="1" fill="hold">
                                          <p:stCondLst>
                                            <p:cond delay="0"/>
                                          </p:stCondLst>
                                        </p:cTn>
                                        <p:tgtEl>
                                          <p:spTgt spid="26">
                                            <p:txEl>
                                              <p:pRg st="0" end="0"/>
                                            </p:txEl>
                                          </p:spTgt>
                                        </p:tgtEl>
                                        <p:attrNameLst>
                                          <p:attrName>style.visibility</p:attrName>
                                        </p:attrNameLst>
                                      </p:cBhvr>
                                      <p:to>
                                        <p:strVal val="visible"/>
                                      </p:to>
                                    </p:set>
                                    <p:animEffect transition="in" filter="circle(out)">
                                      <p:cBhvr>
                                        <p:cTn id="27" dur="750"/>
                                        <p:tgtEl>
                                          <p:spTgt spid="26">
                                            <p:txEl>
                                              <p:pRg st="0" end="0"/>
                                            </p:txEl>
                                          </p:spTgt>
                                        </p:tgtEl>
                                      </p:cBhvr>
                                    </p:animEffect>
                                  </p:childTnLst>
                                </p:cTn>
                              </p:par>
                              <p:par>
                                <p:cTn id="28" presetID="23" presetClass="entr" presetSubtype="32" fill="hold" grpId="0" nodeType="withEffect">
                                  <p:stCondLst>
                                    <p:cond delay="3500"/>
                                  </p:stCondLst>
                                  <p:childTnLst>
                                    <p:set>
                                      <p:cBhvr>
                                        <p:cTn id="29" dur="1" fill="hold">
                                          <p:stCondLst>
                                            <p:cond delay="0"/>
                                          </p:stCondLst>
                                        </p:cTn>
                                        <p:tgtEl>
                                          <p:spTgt spid="25">
                                            <p:txEl>
                                              <p:pRg st="0" end="0"/>
                                            </p:txEl>
                                          </p:spTgt>
                                        </p:tgtEl>
                                        <p:attrNameLst>
                                          <p:attrName>style.visibility</p:attrName>
                                        </p:attrNameLst>
                                      </p:cBhvr>
                                      <p:to>
                                        <p:strVal val="visible"/>
                                      </p:to>
                                    </p:set>
                                    <p:anim calcmode="lin" valueType="num">
                                      <p:cBhvr>
                                        <p:cTn id="30" dur="750" fill="hold"/>
                                        <p:tgtEl>
                                          <p:spTgt spid="25">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25">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3500"/>
                                  </p:stCondLst>
                                  <p:childTnLst>
                                    <p:set>
                                      <p:cBhvr>
                                        <p:cTn id="33" dur="1" fill="hold">
                                          <p:stCondLst>
                                            <p:cond delay="0"/>
                                          </p:stCondLst>
                                        </p:cTn>
                                        <p:tgtEl>
                                          <p:spTgt spid="25">
                                            <p:txEl>
                                              <p:pRg st="0" end="0"/>
                                            </p:txEl>
                                          </p:spTgt>
                                        </p:tgtEl>
                                        <p:attrNameLst>
                                          <p:attrName>style.visibility</p:attrName>
                                        </p:attrNameLst>
                                      </p:cBhvr>
                                      <p:to>
                                        <p:strVal val="visible"/>
                                      </p:to>
                                    </p:set>
                                    <p:animEffect transition="in" filter="circle(out)">
                                      <p:cBhvr>
                                        <p:cTn id="34" dur="750"/>
                                        <p:tgtEl>
                                          <p:spTgt spid="25">
                                            <p:txEl>
                                              <p:pRg st="0" end="0"/>
                                            </p:txEl>
                                          </p:spTgt>
                                        </p:tgtEl>
                                      </p:cBhvr>
                                    </p:animEffect>
                                  </p:childTnLst>
                                </p:cTn>
                              </p:par>
                            </p:childTnLst>
                          </p:cTn>
                        </p:par>
                        <p:par>
                          <p:cTn id="35" fill="hold">
                            <p:stCondLst>
                              <p:cond delay="4250"/>
                            </p:stCondLst>
                            <p:childTnLst>
                              <p:par>
                                <p:cTn id="36" presetID="10" presetClass="entr" presetSubtype="0" fill="hold" grpId="0" nodeType="afterEffect">
                                  <p:stCondLst>
                                    <p:cond delay="50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61" grpId="0" animBg="1"/>
      <p:bldP spid="62" grpId="0" animBg="1"/>
      <p:bldP spid="25" grpId="0" build="p">
        <p:tmplLst>
          <p:tmpl lvl="1">
            <p:tnLst>
              <p:par>
                <p:cTn presetID="23" presetClass="entr" presetSubtype="32" fill="hold" nodeType="withEffect">
                  <p:stCondLst>
                    <p:cond delay="3500"/>
                  </p:stCondLst>
                  <p:childTnLst>
                    <p:set>
                      <p:cBhvr>
                        <p:cTn dur="1" fill="hold">
                          <p:stCondLst>
                            <p:cond delay="0"/>
                          </p:stCondLst>
                        </p:cTn>
                        <p:tgtEl>
                          <p:spTgt spid="25"/>
                        </p:tgtEl>
                        <p:attrNameLst>
                          <p:attrName>style.visibility</p:attrName>
                        </p:attrNameLst>
                      </p:cBhvr>
                      <p:to>
                        <p:strVal val="visible"/>
                      </p:to>
                    </p:set>
                    <p:anim calcmode="lin" valueType="num">
                      <p:cBhvr>
                        <p:cTn dur="750" fill="hold"/>
                        <p:tgtEl>
                          <p:spTgt spid="25"/>
                        </p:tgtEl>
                        <p:attrNameLst>
                          <p:attrName>ppt_w</p:attrName>
                        </p:attrNameLst>
                      </p:cBhvr>
                      <p:tavLst>
                        <p:tav tm="0">
                          <p:val>
                            <p:strVal val="4*#ppt_w"/>
                          </p:val>
                        </p:tav>
                        <p:tav tm="100000">
                          <p:val>
                            <p:strVal val="#ppt_w"/>
                          </p:val>
                        </p:tav>
                      </p:tavLst>
                    </p:anim>
                    <p:anim calcmode="lin" valueType="num">
                      <p:cBhvr>
                        <p:cTn dur="750" fill="hold"/>
                        <p:tgtEl>
                          <p:spTgt spid="25"/>
                        </p:tgtEl>
                        <p:attrNameLst>
                          <p:attrName>ppt_h</p:attrName>
                        </p:attrNameLst>
                      </p:cBhvr>
                      <p:tavLst>
                        <p:tav tm="0">
                          <p:val>
                            <p:strVal val="4*#ppt_h"/>
                          </p:val>
                        </p:tav>
                        <p:tav tm="100000">
                          <p:val>
                            <p:strVal val="#ppt_h"/>
                          </p:val>
                        </p:tav>
                      </p:tavLst>
                    </p:anim>
                  </p:childTnLst>
                </p:cTn>
              </p:par>
            </p:tnLst>
          </p:tmpl>
        </p:tmplLst>
      </p:bldP>
      <p:bldP spid="25" grpId="1" build="p">
        <p:tmplLst>
          <p:tmpl lvl="1">
            <p:tnLst>
              <p:par>
                <p:cTn presetID="6" presetClass="entr" presetSubtype="32" fill="hold" nodeType="withEffect">
                  <p:stCondLst>
                    <p:cond delay="3500"/>
                  </p:stCondLst>
                  <p:childTnLst>
                    <p:set>
                      <p:cBhvr>
                        <p:cTn dur="1" fill="hold">
                          <p:stCondLst>
                            <p:cond delay="0"/>
                          </p:stCondLst>
                        </p:cTn>
                        <p:tgtEl>
                          <p:spTgt spid="25"/>
                        </p:tgtEl>
                        <p:attrNameLst>
                          <p:attrName>style.visibility</p:attrName>
                        </p:attrNameLst>
                      </p:cBhvr>
                      <p:to>
                        <p:strVal val="visible"/>
                      </p:to>
                    </p:set>
                    <p:animEffect transition="in" filter="circle(out)">
                      <p:cBhvr>
                        <p:cTn dur="750"/>
                        <p:tgtEl>
                          <p:spTgt spid="25"/>
                        </p:tgtEl>
                      </p:cBhvr>
                    </p:animEffect>
                  </p:childTnLst>
                </p:cTn>
              </p:par>
            </p:tnLst>
          </p:tmpl>
        </p:tmplLst>
      </p:bldP>
      <p:bldP spid="26" grpId="0" build="p">
        <p:tmplLst>
          <p:tmpl lvl="1">
            <p:tnLst>
              <p:par>
                <p:cTn presetID="23" presetClass="entr" presetSubtype="32" fill="hold" nodeType="withEffect">
                  <p:stCondLst>
                    <p:cond delay="3000"/>
                  </p:stCondLst>
                  <p:childTnLst>
                    <p:set>
                      <p:cBhvr>
                        <p:cTn dur="1" fill="hold">
                          <p:stCondLst>
                            <p:cond delay="0"/>
                          </p:stCondLst>
                        </p:cTn>
                        <p:tgtEl>
                          <p:spTgt spid="26"/>
                        </p:tgtEl>
                        <p:attrNameLst>
                          <p:attrName>style.visibility</p:attrName>
                        </p:attrNameLst>
                      </p:cBhvr>
                      <p:to>
                        <p:strVal val="visible"/>
                      </p:to>
                    </p:set>
                    <p:anim calcmode="lin" valueType="num">
                      <p:cBhvr>
                        <p:cTn dur="750" fill="hold"/>
                        <p:tgtEl>
                          <p:spTgt spid="26"/>
                        </p:tgtEl>
                        <p:attrNameLst>
                          <p:attrName>ppt_w</p:attrName>
                        </p:attrNameLst>
                      </p:cBhvr>
                      <p:tavLst>
                        <p:tav tm="0">
                          <p:val>
                            <p:strVal val="4*#ppt_w"/>
                          </p:val>
                        </p:tav>
                        <p:tav tm="100000">
                          <p:val>
                            <p:strVal val="#ppt_w"/>
                          </p:val>
                        </p:tav>
                      </p:tavLst>
                    </p:anim>
                    <p:anim calcmode="lin" valueType="num">
                      <p:cBhvr>
                        <p:cTn dur="750" fill="hold"/>
                        <p:tgtEl>
                          <p:spTgt spid="26"/>
                        </p:tgtEl>
                        <p:attrNameLst>
                          <p:attrName>ppt_h</p:attrName>
                        </p:attrNameLst>
                      </p:cBhvr>
                      <p:tavLst>
                        <p:tav tm="0">
                          <p:val>
                            <p:strVal val="4*#ppt_h"/>
                          </p:val>
                        </p:tav>
                        <p:tav tm="100000">
                          <p:val>
                            <p:strVal val="#ppt_h"/>
                          </p:val>
                        </p:tav>
                      </p:tavLst>
                    </p:anim>
                  </p:childTnLst>
                </p:cTn>
              </p:par>
            </p:tnLst>
          </p:tmpl>
        </p:tmplLst>
      </p:bldP>
      <p:bldP spid="26" grpId="1" build="p">
        <p:tmplLst>
          <p:tmpl lvl="1">
            <p:tnLst>
              <p:par>
                <p:cTn presetID="6" presetClass="entr" presetSubtype="32" fill="hold" nodeType="withEffect">
                  <p:stCondLst>
                    <p:cond delay="3000"/>
                  </p:stCondLst>
                  <p:childTnLst>
                    <p:set>
                      <p:cBhvr>
                        <p:cTn dur="1" fill="hold">
                          <p:stCondLst>
                            <p:cond delay="0"/>
                          </p:stCondLst>
                        </p:cTn>
                        <p:tgtEl>
                          <p:spTgt spid="26"/>
                        </p:tgtEl>
                        <p:attrNameLst>
                          <p:attrName>style.visibility</p:attrName>
                        </p:attrNameLst>
                      </p:cBhvr>
                      <p:to>
                        <p:strVal val="visible"/>
                      </p:to>
                    </p:set>
                    <p:animEffect transition="in" filter="circle(out)">
                      <p:cBhvr>
                        <p:cTn dur="750"/>
                        <p:tgtEl>
                          <p:spTgt spid="26"/>
                        </p:tgtEl>
                      </p:cBhvr>
                    </p:animEffect>
                  </p:childTnLst>
                </p:cTn>
              </p:par>
            </p:tnLst>
          </p:tmpl>
        </p:tmplLst>
      </p:bldP>
      <p:bldP spid="27" grpId="0" build="p">
        <p:tmplLst>
          <p:tmpl lvl="1">
            <p:tnLst>
              <p:par>
                <p:cTn presetID="10" presetClass="entr" presetSubtype="0" fill="hold" nodeType="afterEffect">
                  <p:stCondLst>
                    <p:cond delay="5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Lst>
  </p:timing>
</p:sldLayout>
</file>

<file path=ppt/slideLayouts/slideLayout163.xml><?xml version="1.0" encoding="utf-8"?>
<p:sldLayout xmlns:a="http://schemas.openxmlformats.org/drawingml/2006/main" xmlns:r="http://schemas.openxmlformats.org/officeDocument/2006/relationships" xmlns:p="http://schemas.openxmlformats.org/presentationml/2006/main" preserve="1">
  <p:cSld name="Title 5">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15" name="正方形/長方形 14"/>
          <p:cNvSpPr/>
          <p:nvPr/>
        </p:nvSpPr>
        <p:spPr>
          <a:xfrm>
            <a:off x="0" y="0"/>
            <a:ext cx="9144000" cy="6858000"/>
          </a:xfrm>
          <a:prstGeom prst="rect">
            <a:avLst/>
          </a:prstGeom>
          <a:blipFill>
            <a:blip r:embed="rId2"/>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正方形/長方形 22"/>
          <p:cNvSpPr/>
          <p:nvPr/>
        </p:nvSpPr>
        <p:spPr>
          <a:xfrm>
            <a:off x="0" y="2561431"/>
            <a:ext cx="9144000" cy="1735145"/>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 name="直線コネクタ 2"/>
          <p:cNvCxnSpPr/>
          <p:nvPr/>
        </p:nvCxnSpPr>
        <p:spPr>
          <a:xfrm flipH="1">
            <a:off x="0" y="2673059"/>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0" y="4192963"/>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山形 10"/>
          <p:cNvSpPr/>
          <p:nvPr/>
        </p:nvSpPr>
        <p:spPr>
          <a:xfrm>
            <a:off x="-3809340"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2" name="山形 11"/>
          <p:cNvSpPr/>
          <p:nvPr/>
        </p:nvSpPr>
        <p:spPr>
          <a:xfrm rot="10800000">
            <a:off x="3372064"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山形 6"/>
          <p:cNvSpPr/>
          <p:nvPr/>
        </p:nvSpPr>
        <p:spPr>
          <a:xfrm rot="10800000">
            <a:off x="161902" y="0"/>
            <a:ext cx="3683553" cy="6858000"/>
          </a:xfrm>
          <a:prstGeom prst="chevron">
            <a:avLst>
              <a:gd name="adj" fmla="val 68915"/>
            </a:avLst>
          </a:prstGeom>
          <a:blipFill dpi="0" rotWithShape="1">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8" name="山形 7"/>
          <p:cNvSpPr/>
          <p:nvPr/>
        </p:nvSpPr>
        <p:spPr>
          <a:xfrm>
            <a:off x="5279510" y="0"/>
            <a:ext cx="3683553" cy="6858000"/>
          </a:xfrm>
          <a:prstGeom prst="chevron">
            <a:avLst>
              <a:gd name="adj" fmla="val 68915"/>
            </a:avLst>
          </a:prstGeom>
          <a:blipFill dpi="0" rotWithShape="0">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5" name="山形 4"/>
          <p:cNvSpPr/>
          <p:nvPr/>
        </p:nvSpPr>
        <p:spPr>
          <a:xfrm>
            <a:off x="3031203"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6" name="山形 5"/>
          <p:cNvSpPr/>
          <p:nvPr/>
        </p:nvSpPr>
        <p:spPr>
          <a:xfrm rot="10800000">
            <a:off x="2431629"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7" name="円/楕円 16"/>
          <p:cNvSpPr/>
          <p:nvPr/>
        </p:nvSpPr>
        <p:spPr>
          <a:xfrm>
            <a:off x="2399795" y="532217"/>
            <a:ext cx="4344423" cy="5793571"/>
          </a:xfrm>
          <a:prstGeom prst="ellipse">
            <a:avLst/>
          </a:prstGeom>
          <a:blipFill dpi="0" rotWithShape="1">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円/楕円 15"/>
          <p:cNvSpPr/>
          <p:nvPr/>
        </p:nvSpPr>
        <p:spPr>
          <a:xfrm>
            <a:off x="2406124" y="540660"/>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円/楕円 17"/>
          <p:cNvSpPr/>
          <p:nvPr/>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9" name="テキスト プレースホルダー 5"/>
          <p:cNvSpPr>
            <a:spLocks noGrp="1"/>
          </p:cNvSpPr>
          <p:nvPr>
            <p:ph type="body" sz="quarter" idx="15" hasCustomPrompt="1"/>
          </p:nvPr>
        </p:nvSpPr>
        <p:spPr>
          <a:xfrm>
            <a:off x="2667336" y="3433702"/>
            <a:ext cx="3809339" cy="812799"/>
          </a:xfrm>
          <a:prstGeom prst="rect">
            <a:avLst/>
          </a:prstGeom>
        </p:spPr>
        <p:txBody>
          <a:bodyPr lIns="51197" tIns="25599" rIns="51197" bIns="25599" anchor="t">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0" name="テキスト プレースホルダー 5"/>
          <p:cNvSpPr>
            <a:spLocks noGrp="1"/>
          </p:cNvSpPr>
          <p:nvPr>
            <p:ph type="body" sz="quarter" idx="16" hasCustomPrompt="1"/>
          </p:nvPr>
        </p:nvSpPr>
        <p:spPr>
          <a:xfrm>
            <a:off x="2667336" y="1383698"/>
            <a:ext cx="3809339" cy="2181527"/>
          </a:xfrm>
          <a:prstGeom prst="rect">
            <a:avLst/>
          </a:prstGeom>
        </p:spPr>
        <p:txBody>
          <a:bodyPr lIns="51197" tIns="25599" rIns="51197" bIns="25599" anchor="b">
            <a:noAutofit/>
          </a:bodyPr>
          <a:lstStyle>
            <a:lvl1pPr algn="ctr">
              <a:lnSpc>
                <a:spcPts val="3919"/>
              </a:lnSpc>
              <a:spcBef>
                <a:spcPts val="0"/>
              </a:spcBef>
              <a:defRPr sz="45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1" name="テキスト プレースホルダー 5"/>
          <p:cNvSpPr>
            <a:spLocks noGrp="1"/>
          </p:cNvSpPr>
          <p:nvPr>
            <p:ph type="body" sz="quarter" idx="17" hasCustomPrompt="1"/>
          </p:nvPr>
        </p:nvSpPr>
        <p:spPr>
          <a:xfrm>
            <a:off x="3526364" y="5055358"/>
            <a:ext cx="2089695" cy="812799"/>
          </a:xfrm>
          <a:prstGeom prst="rect">
            <a:avLst/>
          </a:prstGeom>
        </p:spPr>
        <p:txBody>
          <a:bodyPr lIns="51197" tIns="25599" rIns="51197" bIns="25599"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133235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1" nodeType="withEffect">
                                  <p:stCondLst>
                                    <p:cond delay="0"/>
                                  </p:stCondLst>
                                  <p:childTnLst>
                                    <p:set>
                                      <p:cBhvr>
                                        <p:cTn id="6" dur="1" fill="hold">
                                          <p:stCondLst>
                                            <p:cond delay="0"/>
                                          </p:stCondLst>
                                        </p:cTn>
                                        <p:tgtEl>
                                          <p:spTgt spid="15"/>
                                        </p:tgtEl>
                                        <p:attrNameLst>
                                          <p:attrName>style.visibility</p:attrName>
                                        </p:attrNameLst>
                                      </p:cBhvr>
                                      <p:to>
                                        <p:strVal val="hidden"/>
                                      </p:to>
                                    </p:set>
                                  </p:childTnLst>
                                </p:cTn>
                              </p:par>
                            </p:childTnLst>
                          </p:cTn>
                        </p:par>
                        <p:par>
                          <p:cTn id="7" fill="hold">
                            <p:stCondLst>
                              <p:cond delay="0"/>
                            </p:stCondLst>
                            <p:childTnLst>
                              <p:par>
                                <p:cTn id="8" presetID="2" presetClass="entr" presetSubtype="2" decel="100000" fill="hold" grpId="0" nodeType="after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1+#ppt_w/2"/>
                                          </p:val>
                                        </p:tav>
                                        <p:tav tm="100000">
                                          <p:val>
                                            <p:strVal val="#ppt_x"/>
                                          </p:val>
                                        </p:tav>
                                      </p:tavLst>
                                    </p:anim>
                                    <p:anim calcmode="lin" valueType="num">
                                      <p:cBhvr additive="base">
                                        <p:cTn id="11" dur="500" fill="hold"/>
                                        <p:tgtEl>
                                          <p:spTgt spid="6"/>
                                        </p:tgtEl>
                                        <p:attrNameLst>
                                          <p:attrName>ppt_y</p:attrName>
                                        </p:attrNameLst>
                                      </p:cBhvr>
                                      <p:tavLst>
                                        <p:tav tm="0">
                                          <p:val>
                                            <p:strVal val="#ppt_y"/>
                                          </p:val>
                                        </p:tav>
                                        <p:tav tm="100000">
                                          <p:val>
                                            <p:strVal val="#ppt_y"/>
                                          </p:val>
                                        </p:tav>
                                      </p:tavLst>
                                    </p:anim>
                                  </p:childTnLst>
                                </p:cTn>
                              </p:par>
                              <p:par>
                                <p:cTn id="12" presetID="2" presetClass="entr" presetSubtype="8" decel="10000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0-#ppt_w/2"/>
                                          </p:val>
                                        </p:tav>
                                        <p:tav tm="100000">
                                          <p:val>
                                            <p:strVal val="#ppt_x"/>
                                          </p:val>
                                        </p:tav>
                                      </p:tavLst>
                                    </p:anim>
                                    <p:anim calcmode="lin" valueType="num">
                                      <p:cBhvr additive="base">
                                        <p:cTn id="15" dur="500" fill="hold"/>
                                        <p:tgtEl>
                                          <p:spTgt spid="11"/>
                                        </p:tgtEl>
                                        <p:attrNameLst>
                                          <p:attrName>ppt_y</p:attrName>
                                        </p:attrNameLst>
                                      </p:cBhvr>
                                      <p:tavLst>
                                        <p:tav tm="0">
                                          <p:val>
                                            <p:strVal val="#ppt_y"/>
                                          </p:val>
                                        </p:tav>
                                        <p:tav tm="100000">
                                          <p:val>
                                            <p:strVal val="#ppt_y"/>
                                          </p:val>
                                        </p:tav>
                                      </p:tavLst>
                                    </p:anim>
                                  </p:childTnLst>
                                </p:cTn>
                              </p:par>
                              <p:par>
                                <p:cTn id="16" presetID="2" presetClass="entr" presetSubtype="8" decel="10000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1+#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600" fill="hold"/>
                                        <p:tgtEl>
                                          <p:spTgt spid="8"/>
                                        </p:tgtEl>
                                        <p:attrNameLst>
                                          <p:attrName>ppt_x</p:attrName>
                                        </p:attrNameLst>
                                      </p:cBhvr>
                                      <p:tavLst>
                                        <p:tav tm="0">
                                          <p:val>
                                            <p:strVal val="0-#ppt_w/2"/>
                                          </p:val>
                                        </p:tav>
                                        <p:tav tm="100000">
                                          <p:val>
                                            <p:strVal val="#ppt_x"/>
                                          </p:val>
                                        </p:tav>
                                      </p:tavLst>
                                    </p:anim>
                                    <p:anim calcmode="lin" valueType="num">
                                      <p:cBhvr additive="base">
                                        <p:cTn id="27" dur="6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5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600" fill="hold"/>
                                        <p:tgtEl>
                                          <p:spTgt spid="7"/>
                                        </p:tgtEl>
                                        <p:attrNameLst>
                                          <p:attrName>ppt_x</p:attrName>
                                        </p:attrNameLst>
                                      </p:cBhvr>
                                      <p:tavLst>
                                        <p:tav tm="0">
                                          <p:val>
                                            <p:strVal val="1+#ppt_w/2"/>
                                          </p:val>
                                        </p:tav>
                                        <p:tav tm="100000">
                                          <p:val>
                                            <p:strVal val="#ppt_x"/>
                                          </p:val>
                                        </p:tav>
                                      </p:tavLst>
                                    </p:anim>
                                    <p:anim calcmode="lin" valueType="num">
                                      <p:cBhvr additive="base">
                                        <p:cTn id="31" dur="600" fill="hold"/>
                                        <p:tgtEl>
                                          <p:spTgt spid="7"/>
                                        </p:tgtEl>
                                        <p:attrNameLst>
                                          <p:attrName>ppt_y</p:attrName>
                                        </p:attrNameLst>
                                      </p:cBhvr>
                                      <p:tavLst>
                                        <p:tav tm="0">
                                          <p:val>
                                            <p:strVal val="#ppt_y"/>
                                          </p:val>
                                        </p:tav>
                                        <p:tav tm="100000">
                                          <p:val>
                                            <p:strVal val="#ppt_y"/>
                                          </p:val>
                                        </p:tav>
                                      </p:tavLst>
                                    </p:anim>
                                  </p:childTnLst>
                                </p:cTn>
                              </p:par>
                            </p:childTnLst>
                          </p:cTn>
                        </p:par>
                        <p:par>
                          <p:cTn id="32" fill="hold">
                            <p:stCondLst>
                              <p:cond delay="850"/>
                            </p:stCondLst>
                            <p:childTnLst>
                              <p:par>
                                <p:cTn id="33" presetID="2" presetClass="exit" presetSubtype="2" accel="100000" fill="hold" grpId="1" nodeType="afterEffect">
                                  <p:stCondLst>
                                    <p:cond delay="250"/>
                                  </p:stCondLst>
                                  <p:childTnLst>
                                    <p:anim calcmode="lin" valueType="num">
                                      <p:cBhvr additive="base">
                                        <p:cTn id="34" dur="500"/>
                                        <p:tgtEl>
                                          <p:spTgt spid="8"/>
                                        </p:tgtEl>
                                        <p:attrNameLst>
                                          <p:attrName>ppt_x</p:attrName>
                                        </p:attrNameLst>
                                      </p:cBhvr>
                                      <p:tavLst>
                                        <p:tav tm="0">
                                          <p:val>
                                            <p:strVal val="ppt_x"/>
                                          </p:val>
                                        </p:tav>
                                        <p:tav tm="100000">
                                          <p:val>
                                            <p:strVal val="1+ppt_w/2"/>
                                          </p:val>
                                        </p:tav>
                                      </p:tavLst>
                                    </p:anim>
                                    <p:anim calcmode="lin" valueType="num">
                                      <p:cBhvr additive="base">
                                        <p:cTn id="35" dur="500"/>
                                        <p:tgtEl>
                                          <p:spTgt spid="8"/>
                                        </p:tgtEl>
                                        <p:attrNameLst>
                                          <p:attrName>ppt_y</p:attrName>
                                        </p:attrNameLst>
                                      </p:cBhvr>
                                      <p:tavLst>
                                        <p:tav tm="0">
                                          <p:val>
                                            <p:strVal val="ppt_y"/>
                                          </p:val>
                                        </p:tav>
                                        <p:tav tm="100000">
                                          <p:val>
                                            <p:strVal val="ppt_y"/>
                                          </p:val>
                                        </p:tav>
                                      </p:tavLst>
                                    </p:anim>
                                    <p:set>
                                      <p:cBhvr>
                                        <p:cTn id="36" dur="1" fill="hold">
                                          <p:stCondLst>
                                            <p:cond delay="499"/>
                                          </p:stCondLst>
                                        </p:cTn>
                                        <p:tgtEl>
                                          <p:spTgt spid="8"/>
                                        </p:tgtEl>
                                        <p:attrNameLst>
                                          <p:attrName>style.visibility</p:attrName>
                                        </p:attrNameLst>
                                      </p:cBhvr>
                                      <p:to>
                                        <p:strVal val="hidden"/>
                                      </p:to>
                                    </p:set>
                                  </p:childTnLst>
                                </p:cTn>
                              </p:par>
                              <p:par>
                                <p:cTn id="37" presetID="2" presetClass="exit" presetSubtype="8" accel="100000" fill="hold" grpId="1" nodeType="withEffect">
                                  <p:stCondLst>
                                    <p:cond delay="250"/>
                                  </p:stCondLst>
                                  <p:childTnLst>
                                    <p:anim calcmode="lin" valueType="num">
                                      <p:cBhvr additive="base">
                                        <p:cTn id="38" dur="500"/>
                                        <p:tgtEl>
                                          <p:spTgt spid="7"/>
                                        </p:tgtEl>
                                        <p:attrNameLst>
                                          <p:attrName>ppt_x</p:attrName>
                                        </p:attrNameLst>
                                      </p:cBhvr>
                                      <p:tavLst>
                                        <p:tav tm="0">
                                          <p:val>
                                            <p:strVal val="ppt_x"/>
                                          </p:val>
                                        </p:tav>
                                        <p:tav tm="100000">
                                          <p:val>
                                            <p:strVal val="0-ppt_w/2"/>
                                          </p:val>
                                        </p:tav>
                                      </p:tavLst>
                                    </p:anim>
                                    <p:anim calcmode="lin" valueType="num">
                                      <p:cBhvr additive="base">
                                        <p:cTn id="39" dur="500"/>
                                        <p:tgtEl>
                                          <p:spTgt spid="7"/>
                                        </p:tgtEl>
                                        <p:attrNameLst>
                                          <p:attrName>ppt_y</p:attrName>
                                        </p:attrNameLst>
                                      </p:cBhvr>
                                      <p:tavLst>
                                        <p:tav tm="0">
                                          <p:val>
                                            <p:strVal val="ppt_y"/>
                                          </p:val>
                                        </p:tav>
                                        <p:tav tm="100000">
                                          <p:val>
                                            <p:strVal val="ppt_y"/>
                                          </p:val>
                                        </p:tav>
                                      </p:tavLst>
                                    </p:anim>
                                    <p:set>
                                      <p:cBhvr>
                                        <p:cTn id="40" dur="1" fill="hold">
                                          <p:stCondLst>
                                            <p:cond delay="499"/>
                                          </p:stCondLst>
                                        </p:cTn>
                                        <p:tgtEl>
                                          <p:spTgt spid="7"/>
                                        </p:tgtEl>
                                        <p:attrNameLst>
                                          <p:attrName>style.visibility</p:attrName>
                                        </p:attrNameLst>
                                      </p:cBhvr>
                                      <p:to>
                                        <p:strVal val="hidden"/>
                                      </p:to>
                                    </p:set>
                                  </p:childTnLst>
                                </p:cTn>
                              </p:par>
                              <p:par>
                                <p:cTn id="41" presetID="2" presetClass="exit" presetSubtype="8" accel="100000" fill="hold" grpId="1" nodeType="withEffect">
                                  <p:stCondLst>
                                    <p:cond delay="250"/>
                                  </p:stCondLst>
                                  <p:childTnLst>
                                    <p:anim calcmode="lin" valueType="num">
                                      <p:cBhvr additive="base">
                                        <p:cTn id="42" dur="500"/>
                                        <p:tgtEl>
                                          <p:spTgt spid="6"/>
                                        </p:tgtEl>
                                        <p:attrNameLst>
                                          <p:attrName>ppt_x</p:attrName>
                                        </p:attrNameLst>
                                      </p:cBhvr>
                                      <p:tavLst>
                                        <p:tav tm="0">
                                          <p:val>
                                            <p:strVal val="ppt_x"/>
                                          </p:val>
                                        </p:tav>
                                        <p:tav tm="100000">
                                          <p:val>
                                            <p:strVal val="0-ppt_w/2"/>
                                          </p:val>
                                        </p:tav>
                                      </p:tavLst>
                                    </p:anim>
                                    <p:anim calcmode="lin" valueType="num">
                                      <p:cBhvr additive="base">
                                        <p:cTn id="43" dur="500"/>
                                        <p:tgtEl>
                                          <p:spTgt spid="6"/>
                                        </p:tgtEl>
                                        <p:attrNameLst>
                                          <p:attrName>ppt_y</p:attrName>
                                        </p:attrNameLst>
                                      </p:cBhvr>
                                      <p:tavLst>
                                        <p:tav tm="0">
                                          <p:val>
                                            <p:strVal val="ppt_y"/>
                                          </p:val>
                                        </p:tav>
                                        <p:tav tm="100000">
                                          <p:val>
                                            <p:strVal val="ppt_y"/>
                                          </p:val>
                                        </p:tav>
                                      </p:tavLst>
                                    </p:anim>
                                    <p:set>
                                      <p:cBhvr>
                                        <p:cTn id="44" dur="1" fill="hold">
                                          <p:stCondLst>
                                            <p:cond delay="499"/>
                                          </p:stCondLst>
                                        </p:cTn>
                                        <p:tgtEl>
                                          <p:spTgt spid="6"/>
                                        </p:tgtEl>
                                        <p:attrNameLst>
                                          <p:attrName>style.visibility</p:attrName>
                                        </p:attrNameLst>
                                      </p:cBhvr>
                                      <p:to>
                                        <p:strVal val="hidden"/>
                                      </p:to>
                                    </p:set>
                                  </p:childTnLst>
                                </p:cTn>
                              </p:par>
                              <p:par>
                                <p:cTn id="45" presetID="2" presetClass="exit" presetSubtype="2" accel="100000" fill="hold" grpId="1" nodeType="withEffect">
                                  <p:stCondLst>
                                    <p:cond delay="250"/>
                                  </p:stCondLst>
                                  <p:childTnLst>
                                    <p:anim calcmode="lin" valueType="num">
                                      <p:cBhvr additive="base">
                                        <p:cTn id="46" dur="500"/>
                                        <p:tgtEl>
                                          <p:spTgt spid="5"/>
                                        </p:tgtEl>
                                        <p:attrNameLst>
                                          <p:attrName>ppt_x</p:attrName>
                                        </p:attrNameLst>
                                      </p:cBhvr>
                                      <p:tavLst>
                                        <p:tav tm="0">
                                          <p:val>
                                            <p:strVal val="ppt_x"/>
                                          </p:val>
                                        </p:tav>
                                        <p:tav tm="100000">
                                          <p:val>
                                            <p:strVal val="1+ppt_w/2"/>
                                          </p:val>
                                        </p:tav>
                                      </p:tavLst>
                                    </p:anim>
                                    <p:anim calcmode="lin" valueType="num">
                                      <p:cBhvr additive="base">
                                        <p:cTn id="47" dur="500"/>
                                        <p:tgtEl>
                                          <p:spTgt spid="5"/>
                                        </p:tgtEl>
                                        <p:attrNameLst>
                                          <p:attrName>ppt_y</p:attrName>
                                        </p:attrNameLst>
                                      </p:cBhvr>
                                      <p:tavLst>
                                        <p:tav tm="0">
                                          <p:val>
                                            <p:strVal val="ppt_y"/>
                                          </p:val>
                                        </p:tav>
                                        <p:tav tm="100000">
                                          <p:val>
                                            <p:strVal val="ppt_y"/>
                                          </p:val>
                                        </p:tav>
                                      </p:tavLst>
                                    </p:anim>
                                    <p:set>
                                      <p:cBhvr>
                                        <p:cTn id="48" dur="1" fill="hold">
                                          <p:stCondLst>
                                            <p:cond delay="499"/>
                                          </p:stCondLst>
                                        </p:cTn>
                                        <p:tgtEl>
                                          <p:spTgt spid="5"/>
                                        </p:tgtEl>
                                        <p:attrNameLst>
                                          <p:attrName>style.visibility</p:attrName>
                                        </p:attrNameLst>
                                      </p:cBhvr>
                                      <p:to>
                                        <p:strVal val="hidden"/>
                                      </p:to>
                                    </p:set>
                                  </p:childTnLst>
                                </p:cTn>
                              </p:par>
                              <p:par>
                                <p:cTn id="49" presetID="2" presetClass="exit" presetSubtype="2" accel="100000" fill="hold" grpId="1" nodeType="withEffect">
                                  <p:stCondLst>
                                    <p:cond delay="250"/>
                                  </p:stCondLst>
                                  <p:childTnLst>
                                    <p:anim calcmode="lin" valueType="num">
                                      <p:cBhvr additive="base">
                                        <p:cTn id="50" dur="750"/>
                                        <p:tgtEl>
                                          <p:spTgt spid="11"/>
                                        </p:tgtEl>
                                        <p:attrNameLst>
                                          <p:attrName>ppt_x</p:attrName>
                                        </p:attrNameLst>
                                      </p:cBhvr>
                                      <p:tavLst>
                                        <p:tav tm="0">
                                          <p:val>
                                            <p:strVal val="ppt_x"/>
                                          </p:val>
                                        </p:tav>
                                        <p:tav tm="100000">
                                          <p:val>
                                            <p:strVal val="1+ppt_w/2"/>
                                          </p:val>
                                        </p:tav>
                                      </p:tavLst>
                                    </p:anim>
                                    <p:anim calcmode="lin" valueType="num">
                                      <p:cBhvr additive="base">
                                        <p:cTn id="51" dur="750"/>
                                        <p:tgtEl>
                                          <p:spTgt spid="11"/>
                                        </p:tgtEl>
                                        <p:attrNameLst>
                                          <p:attrName>ppt_y</p:attrName>
                                        </p:attrNameLst>
                                      </p:cBhvr>
                                      <p:tavLst>
                                        <p:tav tm="0">
                                          <p:val>
                                            <p:strVal val="ppt_y"/>
                                          </p:val>
                                        </p:tav>
                                        <p:tav tm="100000">
                                          <p:val>
                                            <p:strVal val="ppt_y"/>
                                          </p:val>
                                        </p:tav>
                                      </p:tavLst>
                                    </p:anim>
                                    <p:set>
                                      <p:cBhvr>
                                        <p:cTn id="52" dur="1" fill="hold">
                                          <p:stCondLst>
                                            <p:cond delay="749"/>
                                          </p:stCondLst>
                                        </p:cTn>
                                        <p:tgtEl>
                                          <p:spTgt spid="11"/>
                                        </p:tgtEl>
                                        <p:attrNameLst>
                                          <p:attrName>style.visibility</p:attrName>
                                        </p:attrNameLst>
                                      </p:cBhvr>
                                      <p:to>
                                        <p:strVal val="hidden"/>
                                      </p:to>
                                    </p:set>
                                  </p:childTnLst>
                                </p:cTn>
                              </p:par>
                              <p:par>
                                <p:cTn id="53" presetID="2" presetClass="exit" presetSubtype="8" accel="100000" fill="hold" grpId="1" nodeType="withEffect">
                                  <p:stCondLst>
                                    <p:cond delay="250"/>
                                  </p:stCondLst>
                                  <p:childTnLst>
                                    <p:anim calcmode="lin" valueType="num">
                                      <p:cBhvr additive="base">
                                        <p:cTn id="54" dur="750"/>
                                        <p:tgtEl>
                                          <p:spTgt spid="12"/>
                                        </p:tgtEl>
                                        <p:attrNameLst>
                                          <p:attrName>ppt_x</p:attrName>
                                        </p:attrNameLst>
                                      </p:cBhvr>
                                      <p:tavLst>
                                        <p:tav tm="0">
                                          <p:val>
                                            <p:strVal val="ppt_x"/>
                                          </p:val>
                                        </p:tav>
                                        <p:tav tm="100000">
                                          <p:val>
                                            <p:strVal val="0-ppt_w/2"/>
                                          </p:val>
                                        </p:tav>
                                      </p:tavLst>
                                    </p:anim>
                                    <p:anim calcmode="lin" valueType="num">
                                      <p:cBhvr additive="base">
                                        <p:cTn id="55" dur="750"/>
                                        <p:tgtEl>
                                          <p:spTgt spid="12"/>
                                        </p:tgtEl>
                                        <p:attrNameLst>
                                          <p:attrName>ppt_y</p:attrName>
                                        </p:attrNameLst>
                                      </p:cBhvr>
                                      <p:tavLst>
                                        <p:tav tm="0">
                                          <p:val>
                                            <p:strVal val="ppt_y"/>
                                          </p:val>
                                        </p:tav>
                                        <p:tav tm="100000">
                                          <p:val>
                                            <p:strVal val="ppt_y"/>
                                          </p:val>
                                        </p:tav>
                                      </p:tavLst>
                                    </p:anim>
                                    <p:set>
                                      <p:cBhvr>
                                        <p:cTn id="56" dur="1" fill="hold">
                                          <p:stCondLst>
                                            <p:cond delay="749"/>
                                          </p:stCondLst>
                                        </p:cTn>
                                        <p:tgtEl>
                                          <p:spTgt spid="12"/>
                                        </p:tgtEl>
                                        <p:attrNameLst>
                                          <p:attrName>style.visibility</p:attrName>
                                        </p:attrNameLst>
                                      </p:cBhvr>
                                      <p:to>
                                        <p:strVal val="hidden"/>
                                      </p:to>
                                    </p:set>
                                  </p:childTnLst>
                                </p:cTn>
                              </p:par>
                              <p:par>
                                <p:cTn id="57" presetID="10" presetClass="entr" presetSubtype="0" fill="hold" grpId="0" nodeType="withEffect">
                                  <p:stCondLst>
                                    <p:cond delay="50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par>
                                <p:cTn id="60" presetID="21" presetClass="entr" presetSubtype="1" fill="hold" grpId="0" nodeType="withEffect">
                                  <p:stCondLst>
                                    <p:cond delay="1000"/>
                                  </p:stCondLst>
                                  <p:childTnLst>
                                    <p:set>
                                      <p:cBhvr>
                                        <p:cTn id="61" dur="1" fill="hold">
                                          <p:stCondLst>
                                            <p:cond delay="0"/>
                                          </p:stCondLst>
                                        </p:cTn>
                                        <p:tgtEl>
                                          <p:spTgt spid="16"/>
                                        </p:tgtEl>
                                        <p:attrNameLst>
                                          <p:attrName>style.visibility</p:attrName>
                                        </p:attrNameLst>
                                      </p:cBhvr>
                                      <p:to>
                                        <p:strVal val="visible"/>
                                      </p:to>
                                    </p:set>
                                    <p:animEffect transition="in" filter="wheel(1)">
                                      <p:cBhvr>
                                        <p:cTn id="62" dur="1500"/>
                                        <p:tgtEl>
                                          <p:spTgt spid="16"/>
                                        </p:tgtEl>
                                      </p:cBhvr>
                                    </p:animEffect>
                                  </p:childTnLst>
                                </p:cTn>
                              </p:par>
                              <p:par>
                                <p:cTn id="63" presetID="23" presetClass="exit" presetSubtype="16" fill="hold" grpId="1" nodeType="withEffect">
                                  <p:stCondLst>
                                    <p:cond delay="2500"/>
                                  </p:stCondLst>
                                  <p:childTnLst>
                                    <p:anim calcmode="lin" valueType="num">
                                      <p:cBhvr>
                                        <p:cTn id="64" dur="2000"/>
                                        <p:tgtEl>
                                          <p:spTgt spid="16"/>
                                        </p:tgtEl>
                                        <p:attrNameLst>
                                          <p:attrName>ppt_w</p:attrName>
                                        </p:attrNameLst>
                                      </p:cBhvr>
                                      <p:tavLst>
                                        <p:tav tm="0">
                                          <p:val>
                                            <p:strVal val="ppt_w"/>
                                          </p:val>
                                        </p:tav>
                                        <p:tav tm="100000">
                                          <p:val>
                                            <p:strVal val="4*ppt_w"/>
                                          </p:val>
                                        </p:tav>
                                      </p:tavLst>
                                    </p:anim>
                                    <p:anim calcmode="lin" valueType="num">
                                      <p:cBhvr>
                                        <p:cTn id="65" dur="2000"/>
                                        <p:tgtEl>
                                          <p:spTgt spid="16"/>
                                        </p:tgtEl>
                                        <p:attrNameLst>
                                          <p:attrName>ppt_h</p:attrName>
                                        </p:attrNameLst>
                                      </p:cBhvr>
                                      <p:tavLst>
                                        <p:tav tm="0">
                                          <p:val>
                                            <p:strVal val="ppt_h"/>
                                          </p:val>
                                        </p:tav>
                                        <p:tav tm="100000">
                                          <p:val>
                                            <p:strVal val="4*ppt_h"/>
                                          </p:val>
                                        </p:tav>
                                      </p:tavLst>
                                    </p:anim>
                                    <p:set>
                                      <p:cBhvr>
                                        <p:cTn id="66" dur="1" fill="hold">
                                          <p:stCondLst>
                                            <p:cond delay="1999"/>
                                          </p:stCondLst>
                                        </p:cTn>
                                        <p:tgtEl>
                                          <p:spTgt spid="16"/>
                                        </p:tgtEl>
                                        <p:attrNameLst>
                                          <p:attrName>style.visibility</p:attrName>
                                        </p:attrNameLst>
                                      </p:cBhvr>
                                      <p:to>
                                        <p:strVal val="hidden"/>
                                      </p:to>
                                    </p:set>
                                  </p:childTnLst>
                                </p:cTn>
                              </p:par>
                              <p:par>
                                <p:cTn id="67" presetID="21" presetClass="exit" presetSubtype="1" fill="hold" grpId="2" nodeType="withEffect">
                                  <p:stCondLst>
                                    <p:cond delay="2500"/>
                                  </p:stCondLst>
                                  <p:childTnLst>
                                    <p:animEffect transition="out" filter="wheel(1)">
                                      <p:cBhvr>
                                        <p:cTn id="68" dur="2000"/>
                                        <p:tgtEl>
                                          <p:spTgt spid="16"/>
                                        </p:tgtEl>
                                      </p:cBhvr>
                                    </p:animEffect>
                                    <p:set>
                                      <p:cBhvr>
                                        <p:cTn id="69" dur="1" fill="hold">
                                          <p:stCondLst>
                                            <p:cond delay="1999"/>
                                          </p:stCondLst>
                                        </p:cTn>
                                        <p:tgtEl>
                                          <p:spTgt spid="16"/>
                                        </p:tgtEl>
                                        <p:attrNameLst>
                                          <p:attrName>style.visibility</p:attrName>
                                        </p:attrNameLst>
                                      </p:cBhvr>
                                      <p:to>
                                        <p:strVal val="hidden"/>
                                      </p:to>
                                    </p:set>
                                  </p:childTnLst>
                                </p:cTn>
                              </p:par>
                              <p:par>
                                <p:cTn id="70" presetID="10" presetClass="entr" presetSubtype="0" fill="hold" grpId="0" nodeType="withEffect">
                                  <p:stCondLst>
                                    <p:cond delay="250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250"/>
                                        <p:tgtEl>
                                          <p:spTgt spid="17"/>
                                        </p:tgtEl>
                                      </p:cBhvr>
                                    </p:animEffect>
                                  </p:childTnLst>
                                </p:cTn>
                              </p:par>
                              <p:par>
                                <p:cTn id="73" presetID="21" presetClass="entr" presetSubtype="1" fill="hold" grpId="0" nodeType="withEffect">
                                  <p:stCondLst>
                                    <p:cond delay="2500"/>
                                  </p:stCondLst>
                                  <p:childTnLst>
                                    <p:set>
                                      <p:cBhvr>
                                        <p:cTn id="74" dur="1" fill="hold">
                                          <p:stCondLst>
                                            <p:cond delay="0"/>
                                          </p:stCondLst>
                                        </p:cTn>
                                        <p:tgtEl>
                                          <p:spTgt spid="18"/>
                                        </p:tgtEl>
                                        <p:attrNameLst>
                                          <p:attrName>style.visibility</p:attrName>
                                        </p:attrNameLst>
                                      </p:cBhvr>
                                      <p:to>
                                        <p:strVal val="visible"/>
                                      </p:to>
                                    </p:set>
                                    <p:animEffect transition="in" filter="wheel(1)">
                                      <p:cBhvr>
                                        <p:cTn id="75" dur="2000"/>
                                        <p:tgtEl>
                                          <p:spTgt spid="18"/>
                                        </p:tgtEl>
                                      </p:cBhvr>
                                    </p:animEffect>
                                  </p:childTnLst>
                                </p:cTn>
                              </p:par>
                              <p:par>
                                <p:cTn id="76" presetID="16" presetClass="entr" presetSubtype="37" fill="hold" grpId="0" nodeType="withEffect">
                                  <p:stCondLst>
                                    <p:cond delay="3500"/>
                                  </p:stCondLst>
                                  <p:childTnLst>
                                    <p:set>
                                      <p:cBhvr>
                                        <p:cTn id="77" dur="1" fill="hold">
                                          <p:stCondLst>
                                            <p:cond delay="0"/>
                                          </p:stCondLst>
                                        </p:cTn>
                                        <p:tgtEl>
                                          <p:spTgt spid="23"/>
                                        </p:tgtEl>
                                        <p:attrNameLst>
                                          <p:attrName>style.visibility</p:attrName>
                                        </p:attrNameLst>
                                      </p:cBhvr>
                                      <p:to>
                                        <p:strVal val="visible"/>
                                      </p:to>
                                    </p:set>
                                    <p:animEffect transition="in" filter="barn(outVertical)">
                                      <p:cBhvr>
                                        <p:cTn id="78" dur="1000"/>
                                        <p:tgtEl>
                                          <p:spTgt spid="23"/>
                                        </p:tgtEl>
                                      </p:cBhvr>
                                    </p:animEffect>
                                  </p:childTnLst>
                                </p:cTn>
                              </p:par>
                              <p:par>
                                <p:cTn id="79" presetID="22" presetClass="entr" presetSubtype="8" fill="hold" nodeType="withEffect">
                                  <p:stCondLst>
                                    <p:cond delay="4000"/>
                                  </p:stCondLst>
                                  <p:childTnLst>
                                    <p:set>
                                      <p:cBhvr>
                                        <p:cTn id="80" dur="1" fill="hold">
                                          <p:stCondLst>
                                            <p:cond delay="0"/>
                                          </p:stCondLst>
                                        </p:cTn>
                                        <p:tgtEl>
                                          <p:spTgt spid="3"/>
                                        </p:tgtEl>
                                        <p:attrNameLst>
                                          <p:attrName>style.visibility</p:attrName>
                                        </p:attrNameLst>
                                      </p:cBhvr>
                                      <p:to>
                                        <p:strVal val="visible"/>
                                      </p:to>
                                    </p:set>
                                    <p:animEffect transition="in" filter="wipe(left)">
                                      <p:cBhvr>
                                        <p:cTn id="81" dur="500"/>
                                        <p:tgtEl>
                                          <p:spTgt spid="3"/>
                                        </p:tgtEl>
                                      </p:cBhvr>
                                    </p:animEffect>
                                  </p:childTnLst>
                                </p:cTn>
                              </p:par>
                              <p:par>
                                <p:cTn id="82" presetID="22" presetClass="entr" presetSubtype="2" fill="hold" nodeType="withEffect">
                                  <p:stCondLst>
                                    <p:cond delay="4000"/>
                                  </p:stCondLst>
                                  <p:childTnLst>
                                    <p:set>
                                      <p:cBhvr>
                                        <p:cTn id="83" dur="1" fill="hold">
                                          <p:stCondLst>
                                            <p:cond delay="0"/>
                                          </p:stCondLst>
                                        </p:cTn>
                                        <p:tgtEl>
                                          <p:spTgt spid="22"/>
                                        </p:tgtEl>
                                        <p:attrNameLst>
                                          <p:attrName>style.visibility</p:attrName>
                                        </p:attrNameLst>
                                      </p:cBhvr>
                                      <p:to>
                                        <p:strVal val="visible"/>
                                      </p:to>
                                    </p:set>
                                    <p:animEffect transition="in" filter="wipe(right)">
                                      <p:cBhvr>
                                        <p:cTn id="84" dur="500"/>
                                        <p:tgtEl>
                                          <p:spTgt spid="22"/>
                                        </p:tgtEl>
                                      </p:cBhvr>
                                    </p:animEffect>
                                  </p:childTnLst>
                                </p:cTn>
                              </p:par>
                              <p:par>
                                <p:cTn id="85" presetID="23" presetClass="entr" presetSubtype="32" fill="hold" grpId="0" nodeType="withEffect">
                                  <p:stCondLst>
                                    <p:cond delay="1750"/>
                                  </p:stCondLst>
                                  <p:childTnLst>
                                    <p:set>
                                      <p:cBhvr>
                                        <p:cTn id="86" dur="1" fill="hold">
                                          <p:stCondLst>
                                            <p:cond delay="0"/>
                                          </p:stCondLst>
                                        </p:cTn>
                                        <p:tgtEl>
                                          <p:spTgt spid="20">
                                            <p:txEl>
                                              <p:pRg st="0" end="0"/>
                                            </p:txEl>
                                          </p:spTgt>
                                        </p:tgtEl>
                                        <p:attrNameLst>
                                          <p:attrName>style.visibility</p:attrName>
                                        </p:attrNameLst>
                                      </p:cBhvr>
                                      <p:to>
                                        <p:strVal val="visible"/>
                                      </p:to>
                                    </p:set>
                                    <p:anim calcmode="lin" valueType="num">
                                      <p:cBhvr>
                                        <p:cTn id="87" dur="750" fill="hold"/>
                                        <p:tgtEl>
                                          <p:spTgt spid="20">
                                            <p:txEl>
                                              <p:pRg st="0" end="0"/>
                                            </p:txEl>
                                          </p:spTgt>
                                        </p:tgtEl>
                                        <p:attrNameLst>
                                          <p:attrName>ppt_w</p:attrName>
                                        </p:attrNameLst>
                                      </p:cBhvr>
                                      <p:tavLst>
                                        <p:tav tm="0">
                                          <p:val>
                                            <p:strVal val="4*#ppt_w"/>
                                          </p:val>
                                        </p:tav>
                                        <p:tav tm="100000">
                                          <p:val>
                                            <p:strVal val="#ppt_w"/>
                                          </p:val>
                                        </p:tav>
                                      </p:tavLst>
                                    </p:anim>
                                    <p:anim calcmode="lin" valueType="num">
                                      <p:cBhvr>
                                        <p:cTn id="88" dur="750" fill="hold"/>
                                        <p:tgtEl>
                                          <p:spTgt spid="20">
                                            <p:txEl>
                                              <p:pRg st="0" end="0"/>
                                            </p:txEl>
                                          </p:spTgt>
                                        </p:tgtEl>
                                        <p:attrNameLst>
                                          <p:attrName>ppt_h</p:attrName>
                                        </p:attrNameLst>
                                      </p:cBhvr>
                                      <p:tavLst>
                                        <p:tav tm="0">
                                          <p:val>
                                            <p:strVal val="4*#ppt_h"/>
                                          </p:val>
                                        </p:tav>
                                        <p:tav tm="100000">
                                          <p:val>
                                            <p:strVal val="#ppt_h"/>
                                          </p:val>
                                        </p:tav>
                                      </p:tavLst>
                                    </p:anim>
                                  </p:childTnLst>
                                </p:cTn>
                              </p:par>
                              <p:par>
                                <p:cTn id="89" presetID="6" presetClass="entr" presetSubtype="32" fill="hold" grpId="1" nodeType="withEffect">
                                  <p:stCondLst>
                                    <p:cond delay="1750"/>
                                  </p:stCondLst>
                                  <p:childTnLst>
                                    <p:set>
                                      <p:cBhvr>
                                        <p:cTn id="90" dur="1" fill="hold">
                                          <p:stCondLst>
                                            <p:cond delay="0"/>
                                          </p:stCondLst>
                                        </p:cTn>
                                        <p:tgtEl>
                                          <p:spTgt spid="20">
                                            <p:txEl>
                                              <p:pRg st="0" end="0"/>
                                            </p:txEl>
                                          </p:spTgt>
                                        </p:tgtEl>
                                        <p:attrNameLst>
                                          <p:attrName>style.visibility</p:attrName>
                                        </p:attrNameLst>
                                      </p:cBhvr>
                                      <p:to>
                                        <p:strVal val="visible"/>
                                      </p:to>
                                    </p:set>
                                    <p:animEffect transition="in" filter="circle(out)">
                                      <p:cBhvr>
                                        <p:cTn id="91" dur="750"/>
                                        <p:tgtEl>
                                          <p:spTgt spid="20">
                                            <p:txEl>
                                              <p:pRg st="0" end="0"/>
                                            </p:txEl>
                                          </p:spTgt>
                                        </p:tgtEl>
                                      </p:cBhvr>
                                    </p:animEffect>
                                  </p:childTnLst>
                                </p:cTn>
                              </p:par>
                              <p:par>
                                <p:cTn id="92" presetID="23" presetClass="entr" presetSubtype="32" fill="hold" grpId="0" nodeType="withEffect">
                                  <p:stCondLst>
                                    <p:cond delay="1750"/>
                                  </p:stCondLst>
                                  <p:childTnLst>
                                    <p:set>
                                      <p:cBhvr>
                                        <p:cTn id="93" dur="1" fill="hold">
                                          <p:stCondLst>
                                            <p:cond delay="0"/>
                                          </p:stCondLst>
                                        </p:cTn>
                                        <p:tgtEl>
                                          <p:spTgt spid="19">
                                            <p:txEl>
                                              <p:pRg st="0" end="0"/>
                                            </p:txEl>
                                          </p:spTgt>
                                        </p:tgtEl>
                                        <p:attrNameLst>
                                          <p:attrName>style.visibility</p:attrName>
                                        </p:attrNameLst>
                                      </p:cBhvr>
                                      <p:to>
                                        <p:strVal val="visible"/>
                                      </p:to>
                                    </p:set>
                                    <p:anim calcmode="lin" valueType="num">
                                      <p:cBhvr>
                                        <p:cTn id="94" dur="750" fill="hold"/>
                                        <p:tgtEl>
                                          <p:spTgt spid="19">
                                            <p:txEl>
                                              <p:pRg st="0" end="0"/>
                                            </p:txEl>
                                          </p:spTgt>
                                        </p:tgtEl>
                                        <p:attrNameLst>
                                          <p:attrName>ppt_w</p:attrName>
                                        </p:attrNameLst>
                                      </p:cBhvr>
                                      <p:tavLst>
                                        <p:tav tm="0">
                                          <p:val>
                                            <p:strVal val="4*#ppt_w"/>
                                          </p:val>
                                        </p:tav>
                                        <p:tav tm="100000">
                                          <p:val>
                                            <p:strVal val="#ppt_w"/>
                                          </p:val>
                                        </p:tav>
                                      </p:tavLst>
                                    </p:anim>
                                    <p:anim calcmode="lin" valueType="num">
                                      <p:cBhvr>
                                        <p:cTn id="95" dur="750" fill="hold"/>
                                        <p:tgtEl>
                                          <p:spTgt spid="19">
                                            <p:txEl>
                                              <p:pRg st="0" end="0"/>
                                            </p:txEl>
                                          </p:spTgt>
                                        </p:tgtEl>
                                        <p:attrNameLst>
                                          <p:attrName>ppt_h</p:attrName>
                                        </p:attrNameLst>
                                      </p:cBhvr>
                                      <p:tavLst>
                                        <p:tav tm="0">
                                          <p:val>
                                            <p:strVal val="4*#ppt_h"/>
                                          </p:val>
                                        </p:tav>
                                        <p:tav tm="100000">
                                          <p:val>
                                            <p:strVal val="#ppt_h"/>
                                          </p:val>
                                        </p:tav>
                                      </p:tavLst>
                                    </p:anim>
                                  </p:childTnLst>
                                </p:cTn>
                              </p:par>
                              <p:par>
                                <p:cTn id="96" presetID="6" presetClass="entr" presetSubtype="32" fill="hold" grpId="1" nodeType="withEffect">
                                  <p:stCondLst>
                                    <p:cond delay="1750"/>
                                  </p:stCondLst>
                                  <p:childTnLst>
                                    <p:set>
                                      <p:cBhvr>
                                        <p:cTn id="97" dur="1" fill="hold">
                                          <p:stCondLst>
                                            <p:cond delay="0"/>
                                          </p:stCondLst>
                                        </p:cTn>
                                        <p:tgtEl>
                                          <p:spTgt spid="19">
                                            <p:txEl>
                                              <p:pRg st="0" end="0"/>
                                            </p:txEl>
                                          </p:spTgt>
                                        </p:tgtEl>
                                        <p:attrNameLst>
                                          <p:attrName>style.visibility</p:attrName>
                                        </p:attrNameLst>
                                      </p:cBhvr>
                                      <p:to>
                                        <p:strVal val="visible"/>
                                      </p:to>
                                    </p:set>
                                    <p:animEffect transition="in" filter="circle(out)">
                                      <p:cBhvr>
                                        <p:cTn id="98" dur="750"/>
                                        <p:tgtEl>
                                          <p:spTgt spid="19">
                                            <p:txEl>
                                              <p:pRg st="0" end="0"/>
                                            </p:txEl>
                                          </p:spTgt>
                                        </p:tgtEl>
                                      </p:cBhvr>
                                    </p:animEffect>
                                  </p:childTnLst>
                                </p:cTn>
                              </p:par>
                            </p:childTnLst>
                          </p:cTn>
                        </p:par>
                        <p:par>
                          <p:cTn id="99" fill="hold">
                            <p:stCondLst>
                              <p:cond delay="5350"/>
                            </p:stCondLst>
                            <p:childTnLst>
                              <p:par>
                                <p:cTn id="100" presetID="10" presetClass="entr" presetSubtype="0" fill="hold" grpId="0" nodeType="afterEffect">
                                  <p:stCondLst>
                                    <p:cond delay="250"/>
                                  </p:stCondLst>
                                  <p:childTnLst>
                                    <p:set>
                                      <p:cBhvr>
                                        <p:cTn id="101" dur="1" fill="hold">
                                          <p:stCondLst>
                                            <p:cond delay="0"/>
                                          </p:stCondLst>
                                        </p:cTn>
                                        <p:tgtEl>
                                          <p:spTgt spid="21">
                                            <p:txEl>
                                              <p:pRg st="0" end="0"/>
                                            </p:txEl>
                                          </p:spTgt>
                                        </p:tgtEl>
                                        <p:attrNameLst>
                                          <p:attrName>style.visibility</p:attrName>
                                        </p:attrNameLst>
                                      </p:cBhvr>
                                      <p:to>
                                        <p:strVal val="visible"/>
                                      </p:to>
                                    </p:set>
                                    <p:animEffect transition="in" filter="fade">
                                      <p:cBhvr>
                                        <p:cTn id="102"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23" grpId="0" animBg="1"/>
      <p:bldP spid="11" grpId="0" animBg="1"/>
      <p:bldP spid="11" grpId="1" animBg="1"/>
      <p:bldP spid="12" grpId="0" animBg="1"/>
      <p:bldP spid="12" grpId="1" animBg="1"/>
      <p:bldP spid="7" grpId="0" animBg="1"/>
      <p:bldP spid="7" grpId="1" animBg="1"/>
      <p:bldP spid="8" grpId="0" animBg="1"/>
      <p:bldP spid="8" grpId="1" animBg="1"/>
      <p:bldP spid="5" grpId="0" animBg="1"/>
      <p:bldP spid="5" grpId="1" animBg="1"/>
      <p:bldP spid="6" grpId="0" animBg="1"/>
      <p:bldP spid="6" grpId="1" animBg="1"/>
      <p:bldP spid="17" grpId="0" animBg="1"/>
      <p:bldP spid="16" grpId="0" animBg="1"/>
      <p:bldP spid="16" grpId="1" animBg="1"/>
      <p:bldP spid="16" grpId="2" animBg="1"/>
      <p:bldP spid="18" grpId="0" animBg="1"/>
      <p:bldP spid="19" grpId="0" build="p">
        <p:tmplLst>
          <p:tmpl lvl="1">
            <p:tnLst>
              <p:par>
                <p:cTn presetID="23"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 calcmode="lin" valueType="num">
                      <p:cBhvr>
                        <p:cTn dur="750" fill="hold"/>
                        <p:tgtEl>
                          <p:spTgt spid="19"/>
                        </p:tgtEl>
                        <p:attrNameLst>
                          <p:attrName>ppt_w</p:attrName>
                        </p:attrNameLst>
                      </p:cBhvr>
                      <p:tavLst>
                        <p:tav tm="0">
                          <p:val>
                            <p:strVal val="4*#ppt_w"/>
                          </p:val>
                        </p:tav>
                        <p:tav tm="100000">
                          <p:val>
                            <p:strVal val="#ppt_w"/>
                          </p:val>
                        </p:tav>
                      </p:tavLst>
                    </p:anim>
                    <p:anim calcmode="lin" valueType="num">
                      <p:cBhvr>
                        <p:cTn dur="750" fill="hold"/>
                        <p:tgtEl>
                          <p:spTgt spid="19"/>
                        </p:tgtEl>
                        <p:attrNameLst>
                          <p:attrName>ppt_h</p:attrName>
                        </p:attrNameLst>
                      </p:cBhvr>
                      <p:tavLst>
                        <p:tav tm="0">
                          <p:val>
                            <p:strVal val="4*#ppt_h"/>
                          </p:val>
                        </p:tav>
                        <p:tav tm="100000">
                          <p:val>
                            <p:strVal val="#ppt_h"/>
                          </p:val>
                        </p:tav>
                      </p:tavLst>
                    </p:anim>
                  </p:childTnLst>
                </p:cTn>
              </p:par>
            </p:tnLst>
          </p:tmpl>
        </p:tmplLst>
      </p:bldP>
      <p:bldP spid="19" grpId="1" build="p">
        <p:tmplLst>
          <p:tmpl lvl="1">
            <p:tnLst>
              <p:par>
                <p:cTn presetID="6"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Effect transition="in" filter="circle(out)">
                      <p:cBhvr>
                        <p:cTn dur="750"/>
                        <p:tgtEl>
                          <p:spTgt spid="19"/>
                        </p:tgtEl>
                      </p:cBhvr>
                    </p:animEffect>
                  </p:childTnLst>
                </p:cTn>
              </p:par>
            </p:tnLst>
          </p:tmpl>
        </p:tmplLst>
      </p:bldP>
      <p:bldP spid="20" grpId="0" build="p">
        <p:tmplLst>
          <p:tmpl lvl="1">
            <p:tnLst>
              <p:par>
                <p:cTn presetID="23"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 calcmode="lin" valueType="num">
                      <p:cBhvr>
                        <p:cTn dur="750" fill="hold"/>
                        <p:tgtEl>
                          <p:spTgt spid="20"/>
                        </p:tgtEl>
                        <p:attrNameLst>
                          <p:attrName>ppt_w</p:attrName>
                        </p:attrNameLst>
                      </p:cBhvr>
                      <p:tavLst>
                        <p:tav tm="0">
                          <p:val>
                            <p:strVal val="4*#ppt_w"/>
                          </p:val>
                        </p:tav>
                        <p:tav tm="100000">
                          <p:val>
                            <p:strVal val="#ppt_w"/>
                          </p:val>
                        </p:tav>
                      </p:tavLst>
                    </p:anim>
                    <p:anim calcmode="lin" valueType="num">
                      <p:cBhvr>
                        <p:cTn dur="750" fill="hold"/>
                        <p:tgtEl>
                          <p:spTgt spid="20"/>
                        </p:tgtEl>
                        <p:attrNameLst>
                          <p:attrName>ppt_h</p:attrName>
                        </p:attrNameLst>
                      </p:cBhvr>
                      <p:tavLst>
                        <p:tav tm="0">
                          <p:val>
                            <p:strVal val="4*#ppt_h"/>
                          </p:val>
                        </p:tav>
                        <p:tav tm="100000">
                          <p:val>
                            <p:strVal val="#ppt_h"/>
                          </p:val>
                        </p:tav>
                      </p:tavLst>
                    </p:anim>
                  </p:childTnLst>
                </p:cTn>
              </p:par>
            </p:tnLst>
          </p:tmpl>
        </p:tmplLst>
      </p:bldP>
      <p:bldP spid="20" grpId="1" build="p">
        <p:tmplLst>
          <p:tmpl lvl="1">
            <p:tnLst>
              <p:par>
                <p:cTn presetID="6"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Effect transition="in" filter="circle(out)">
                      <p:cBhvr>
                        <p:cTn dur="750"/>
                        <p:tgtEl>
                          <p:spTgt spid="20"/>
                        </p:tgtEl>
                      </p:cBhvr>
                    </p:animEffect>
                  </p:childTnLst>
                </p:cTn>
              </p:par>
            </p:tnLst>
          </p:tmpl>
        </p:tmplLst>
      </p:bldP>
      <p:bldP spid="21" grpId="0" build="p">
        <p:tmplLst>
          <p:tmpl lvl="1">
            <p:tnLst>
              <p:par>
                <p:cTn presetID="10" presetClass="entr" presetSubtype="0" fill="hold" nodeType="after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164.xml><?xml version="1.0" encoding="utf-8"?>
<p:sldLayout xmlns:a="http://schemas.openxmlformats.org/drawingml/2006/main" xmlns:r="http://schemas.openxmlformats.org/officeDocument/2006/relationships" xmlns:p="http://schemas.openxmlformats.org/presentationml/2006/main" preserve="1">
  <p:cSld name="Big Text and Image">
    <p:spTree>
      <p:nvGrpSpPr>
        <p:cNvPr id="1" name=""/>
        <p:cNvGrpSpPr/>
        <p:nvPr/>
      </p:nvGrpSpPr>
      <p:grpSpPr>
        <a:xfrm>
          <a:off x="0" y="0"/>
          <a:ext cx="0" cy="0"/>
          <a:chOff x="0" y="0"/>
          <a:chExt cx="0" cy="0"/>
        </a:xfrm>
      </p:grpSpPr>
      <p:sp>
        <p:nvSpPr>
          <p:cNvPr id="11" name="図プレースホルダー 10"/>
          <p:cNvSpPr>
            <a:spLocks noGrp="1"/>
          </p:cNvSpPr>
          <p:nvPr>
            <p:ph type="pic" sz="quarter" idx="10" hasCustomPrompt="1"/>
          </p:nvPr>
        </p:nvSpPr>
        <p:spPr>
          <a:xfrm>
            <a:off x="0" y="2587589"/>
            <a:ext cx="9144000" cy="4270411"/>
          </a:xfrm>
          <a:prstGeom prst="rect">
            <a:avLst/>
          </a:prstGeom>
        </p:spPr>
        <p:txBody>
          <a:bodyPr lIns="51197" tIns="25599" rIns="51197" bIns="25599"/>
          <a:lstStyle>
            <a:lvl1pPr>
              <a:defRPr sz="1100"/>
            </a:lvl1pPr>
          </a:lstStyle>
          <a:p>
            <a:r>
              <a:rPr kumimoji="1" lang="en-US" altLang="ja-JP"/>
              <a:t>Add an image</a:t>
            </a:r>
            <a:endParaRPr kumimoji="1" lang="ja-JP" altLang="en-US"/>
          </a:p>
        </p:txBody>
      </p:sp>
      <p:sp>
        <p:nvSpPr>
          <p:cNvPr id="15" name="テキスト プレースホルダー 14"/>
          <p:cNvSpPr>
            <a:spLocks noGrp="1"/>
          </p:cNvSpPr>
          <p:nvPr>
            <p:ph type="body" sz="quarter" idx="11" hasCustomPrompt="1"/>
          </p:nvPr>
        </p:nvSpPr>
        <p:spPr>
          <a:xfrm>
            <a:off x="0" y="1"/>
            <a:ext cx="9144000" cy="2612572"/>
          </a:xfrm>
          <a:prstGeom prst="rect">
            <a:avLst/>
          </a:prstGeom>
          <a:blipFill>
            <a:blip r:embed="rId2"/>
            <a:tile tx="0" ty="0" sx="100000" sy="100000" flip="none" algn="tl"/>
          </a:blipFill>
          <a:effectLst>
            <a:outerShdw blurRad="50800" dist="63500" dir="5400000" algn="t"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6" hasCustomPrompt="1"/>
          </p:nvPr>
        </p:nvSpPr>
        <p:spPr>
          <a:xfrm>
            <a:off x="657007" y="439815"/>
            <a:ext cx="7829999" cy="1282549"/>
          </a:xfrm>
          <a:prstGeom prst="rect">
            <a:avLst/>
          </a:prstGeom>
        </p:spPr>
        <p:txBody>
          <a:bodyPr lIns="51197" tIns="25599" rIns="51197" bIns="25599" anchor="ctr">
            <a:noAutofit/>
          </a:bodyPr>
          <a:lstStyle>
            <a:lvl1pPr algn="ctr">
              <a:defRPr sz="78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SLIDE TITLE</a:t>
            </a:r>
            <a:endParaRPr kumimoji="1" lang="ja-JP" altLang="en-US" dirty="0"/>
          </a:p>
        </p:txBody>
      </p:sp>
      <p:sp>
        <p:nvSpPr>
          <p:cNvPr id="19" name="テキスト プレースホルダー 5"/>
          <p:cNvSpPr>
            <a:spLocks noGrp="1"/>
          </p:cNvSpPr>
          <p:nvPr>
            <p:ph type="body" sz="quarter" idx="17" hasCustomPrompt="1"/>
          </p:nvPr>
        </p:nvSpPr>
        <p:spPr>
          <a:xfrm>
            <a:off x="650200" y="1577224"/>
            <a:ext cx="7843611" cy="739771"/>
          </a:xfrm>
          <a:prstGeom prst="rect">
            <a:avLst/>
          </a:prstGeom>
        </p:spPr>
        <p:txBody>
          <a:bodyPr lIns="51197" tIns="25599" rIns="51197" bIns="25599" anchor="ctr">
            <a:noAutofit/>
          </a:bodyPr>
          <a:lstStyle>
            <a:lvl1pPr algn="ctr">
              <a:lnSpc>
                <a:spcPct val="130000"/>
              </a:lnSpc>
              <a:spcBef>
                <a:spcPts val="0"/>
              </a:spcBef>
              <a:defRPr sz="1100" i="0" baseline="0">
                <a:solidFill>
                  <a:schemeClr val="bg1"/>
                </a:solidFill>
                <a:effectLst/>
                <a:latin typeface="+mn-lt"/>
              </a:defRPr>
            </a:lvl1pPr>
          </a:lstStyle>
          <a:p>
            <a:pPr lvl="0"/>
            <a:r>
              <a:rPr kumimoji="1" lang="en-US" altLang="ja-JP" dirty="0"/>
              <a:t>Text Here</a:t>
            </a:r>
            <a:endParaRPr kumimoji="1" lang="ja-JP" altLang="en-US" dirty="0"/>
          </a:p>
        </p:txBody>
      </p:sp>
      <p:sp>
        <p:nvSpPr>
          <p:cNvPr id="25" name="テキスト プレースホルダー 24"/>
          <p:cNvSpPr>
            <a:spLocks noGrp="1"/>
          </p:cNvSpPr>
          <p:nvPr>
            <p:ph type="body" sz="quarter" idx="18" hasCustomPrompt="1"/>
          </p:nvPr>
        </p:nvSpPr>
        <p:spPr>
          <a:xfrm flipV="1">
            <a:off x="0" y="2506133"/>
            <a:ext cx="9144000" cy="24000"/>
          </a:xfrm>
          <a:prstGeom prst="rect">
            <a:avLst/>
          </a:prstGeom>
          <a:blipFill>
            <a:blip r:embed="rId4"/>
            <a:stretch>
              <a:fillRect/>
            </a:stretch>
          </a:blipFill>
        </p:spPr>
        <p:txBody>
          <a:bodyPr lIns="51197" tIns="25599" rIns="51197" bIns="25599"/>
          <a:lstStyle/>
          <a:p>
            <a:pPr lvl="0"/>
            <a:r>
              <a:rPr kumimoji="1" lang="en-US" altLang="ja-JP" dirty="0"/>
              <a:t> </a:t>
            </a:r>
            <a:endParaRPr kumimoji="1" lang="ja-JP" altLang="en-US" dirty="0"/>
          </a:p>
        </p:txBody>
      </p:sp>
    </p:spTree>
    <p:extLst>
      <p:ext uri="{BB962C8B-B14F-4D97-AF65-F5344CB8AC3E}">
        <p14:creationId xmlns:p14="http://schemas.microsoft.com/office/powerpoint/2010/main" val="214040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par>
                          <p:cTn id="13" fill="hold">
                            <p:stCondLst>
                              <p:cond delay="1000"/>
                            </p:stCondLst>
                            <p:childTnLst>
                              <p:par>
                                <p:cTn id="14" presetID="2" presetClass="entr" presetSubtype="6" decel="100000" fill="hold" grpId="0" nodeType="afterEffect">
                                  <p:stCondLst>
                                    <p:cond delay="0"/>
                                  </p:stCondLst>
                                  <p:iterate type="lt">
                                    <p:tmPct val="10000"/>
                                  </p:iterate>
                                  <p:childTnLst>
                                    <p:set>
                                      <p:cBhvr>
                                        <p:cTn id="15" dur="1" fill="hold">
                                          <p:stCondLst>
                                            <p:cond delay="0"/>
                                          </p:stCondLst>
                                        </p:cTn>
                                        <p:tgtEl>
                                          <p:spTgt spid="18">
                                            <p:txEl>
                                              <p:pRg st="0" end="0"/>
                                            </p:txEl>
                                          </p:spTgt>
                                        </p:tgtEl>
                                        <p:attrNameLst>
                                          <p:attrName>style.visibility</p:attrName>
                                        </p:attrNameLst>
                                      </p:cBhvr>
                                      <p:to>
                                        <p:strVal val="visible"/>
                                      </p:to>
                                    </p:set>
                                    <p:anim calcmode="lin" valueType="num">
                                      <p:cBhvr additive="base">
                                        <p:cTn id="16"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17"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950"/>
                            </p:stCondLst>
                            <p:childTnLst>
                              <p:par>
                                <p:cTn id="19" presetID="10" presetClass="entr" presetSubtype="0" fill="hold" grpId="0" nodeType="afterEffect">
                                  <p:stCondLst>
                                    <p:cond delay="250"/>
                                  </p:stCondLst>
                                  <p:childTnLst>
                                    <p:set>
                                      <p:cBhvr>
                                        <p:cTn id="20" dur="1" fill="hold">
                                          <p:stCondLst>
                                            <p:cond delay="0"/>
                                          </p:stCondLst>
                                        </p:cTn>
                                        <p:tgtEl>
                                          <p:spTgt spid="19">
                                            <p:txEl>
                                              <p:pRg st="0" end="0"/>
                                            </p:txEl>
                                          </p:spTgt>
                                        </p:tgtEl>
                                        <p:attrNameLst>
                                          <p:attrName>style.visibility</p:attrName>
                                        </p:attrNameLst>
                                      </p:cBhvr>
                                      <p:to>
                                        <p:strVal val="visible"/>
                                      </p:to>
                                    </p:set>
                                    <p:animEffect transition="in" filter="fade">
                                      <p:cBhvr>
                                        <p:cTn id="21" dur="500"/>
                                        <p:tgtEl>
                                          <p:spTgt spid="19">
                                            <p:txEl>
                                              <p:pRg st="0" end="0"/>
                                            </p:txEl>
                                          </p:spTgt>
                                        </p:tgtEl>
                                      </p:cBhvr>
                                    </p:animEffect>
                                  </p:childTnLst>
                                </p:cTn>
                              </p:par>
                              <p:par>
                                <p:cTn id="22" presetID="14" presetClass="entr" presetSubtype="5" fill="hold" grpId="0"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randombar(vertical)">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animBg="1">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0-#ppt_h/2"/>
                          </p:val>
                        </p:tav>
                        <p:tav tm="100000">
                          <p:val>
                            <p:strVal val="#ppt_y"/>
                          </p:val>
                        </p:tav>
                      </p:tavLst>
                    </p:anim>
                  </p:childTnLst>
                </p:cTn>
              </p:par>
            </p:tnLst>
          </p:tmpl>
        </p:tmplLst>
      </p:bldP>
      <p:bldP spid="18" grpId="0" build="p">
        <p:tmplLst>
          <p:tmpl lvl="1">
            <p:tnLst>
              <p:par>
                <p:cTn presetID="2" presetClass="entr" presetSubtype="6" decel="100000" fill="hold" nodeType="afterEffect">
                  <p:stCondLst>
                    <p:cond delay="0"/>
                  </p:stCondLst>
                  <p:iterate type="lt">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5" grpId="0" animBg="1">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Lst>
  </p:timing>
</p:sldLayout>
</file>

<file path=ppt/slideLayouts/slideLayout165.xml><?xml version="1.0" encoding="utf-8"?>
<p:sldLayout xmlns:a="http://schemas.openxmlformats.org/drawingml/2006/main" xmlns:r="http://schemas.openxmlformats.org/officeDocument/2006/relationships" xmlns:p="http://schemas.openxmlformats.org/presentationml/2006/main" preserve="1">
  <p:cSld name="Impression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2457030" y="0"/>
            <a:ext cx="6686977" cy="6858000"/>
          </a:xfrm>
          <a:prstGeom prst="rect">
            <a:avLst/>
          </a:prstGeom>
          <a:noFill/>
        </p:spPr>
        <p:txBody>
          <a:bodyPr lIns="51197" tIns="25599" rIns="51197" bIns="25599"/>
          <a:lstStyle>
            <a:lvl1pPr>
              <a:defRPr/>
            </a:lvl1pPr>
          </a:lstStyle>
          <a:p>
            <a:r>
              <a:rPr kumimoji="1" lang="en-US" altLang="ja-JP"/>
              <a:t>                                                              </a:t>
            </a:r>
            <a:endParaRPr kumimoji="1" lang="ja-JP" altLang="en-US"/>
          </a:p>
        </p:txBody>
      </p:sp>
      <p:sp>
        <p:nvSpPr>
          <p:cNvPr id="17" name="テキスト プレースホルダー 10"/>
          <p:cNvSpPr>
            <a:spLocks noGrp="1"/>
          </p:cNvSpPr>
          <p:nvPr>
            <p:ph type="body" sz="quarter" idx="16" hasCustomPrompt="1"/>
          </p:nvPr>
        </p:nvSpPr>
        <p:spPr>
          <a:xfrm flipH="1">
            <a:off x="7418693" y="0"/>
            <a:ext cx="4247413" cy="6858000"/>
          </a:xfrm>
          <a:prstGeom prst="parallelogram">
            <a:avLst>
              <a:gd name="adj" fmla="val 39350"/>
            </a:avLst>
          </a:prstGeom>
          <a:solidFill>
            <a:schemeClr val="bg2">
              <a:alpha val="50000"/>
            </a:schemeClr>
          </a:solidFill>
          <a:effectLst/>
        </p:spPr>
        <p:txBody>
          <a:bodyPr lIns="51197" tIns="25599" rIns="51197" bIns="25599"/>
          <a:lstStyle/>
          <a:p>
            <a:pPr lvl="0"/>
            <a:r>
              <a:rPr kumimoji="1" lang="en-US" altLang="ja-JP" dirty="0"/>
              <a:t> </a:t>
            </a:r>
            <a:endParaRPr kumimoji="1" lang="ja-JP" altLang="en-US" dirty="0"/>
          </a:p>
        </p:txBody>
      </p:sp>
      <p:sp>
        <p:nvSpPr>
          <p:cNvPr id="16" name="テキスト プレースホルダー 10"/>
          <p:cNvSpPr>
            <a:spLocks noGrp="1"/>
          </p:cNvSpPr>
          <p:nvPr>
            <p:ph type="body" sz="quarter" idx="15" hasCustomPrompt="1"/>
          </p:nvPr>
        </p:nvSpPr>
        <p:spPr>
          <a:xfrm>
            <a:off x="-3266507" y="0"/>
            <a:ext cx="8799572" cy="6858000"/>
          </a:xfrm>
          <a:prstGeom prst="parallelogram">
            <a:avLst>
              <a:gd name="adj" fmla="val 44628"/>
            </a:avLst>
          </a:prstGeom>
          <a:solidFill>
            <a:schemeClr val="bg2">
              <a:alpha val="50000"/>
            </a:schemeClr>
          </a:solidFill>
          <a:effectLst/>
        </p:spPr>
        <p:txBody>
          <a:bodyPr lIns="51197" tIns="25599" rIns="51197" bIns="25599"/>
          <a:lstStyle/>
          <a:p>
            <a:pPr lvl="0"/>
            <a:r>
              <a:rPr kumimoji="1" lang="en-US" altLang="ja-JP" dirty="0"/>
              <a:t> </a:t>
            </a:r>
            <a:endParaRPr kumimoji="1" lang="ja-JP" altLang="en-US" dirty="0"/>
          </a:p>
        </p:txBody>
      </p:sp>
      <p:sp>
        <p:nvSpPr>
          <p:cNvPr id="15" name="テキスト プレースホルダー 10"/>
          <p:cNvSpPr>
            <a:spLocks noGrp="1"/>
          </p:cNvSpPr>
          <p:nvPr>
            <p:ph type="body" sz="quarter" idx="14" hasCustomPrompt="1"/>
          </p:nvPr>
        </p:nvSpPr>
        <p:spPr>
          <a:xfrm>
            <a:off x="-3656965" y="0"/>
            <a:ext cx="8799572" cy="6858000"/>
          </a:xfrm>
          <a:prstGeom prst="parallelogram">
            <a:avLst>
              <a:gd name="adj" fmla="val 44628"/>
            </a:avLst>
          </a:prstGeom>
          <a:blipFill dpi="0" rotWithShape="0">
            <a:blip r:embed="rId2"/>
            <a:srcRect/>
            <a:tile tx="0" ty="0" sx="100000" sy="100000" flip="none" algn="tl"/>
          </a:blipFill>
          <a:effectLst>
            <a:outerShdw blurRad="50800" dist="38100" algn="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4" name="テキスト プレースホルダー 10"/>
          <p:cNvSpPr>
            <a:spLocks noGrp="1"/>
          </p:cNvSpPr>
          <p:nvPr>
            <p:ph type="body" sz="quarter" idx="13" hasCustomPrompt="1"/>
          </p:nvPr>
        </p:nvSpPr>
        <p:spPr>
          <a:xfrm flipH="1">
            <a:off x="7799627" y="0"/>
            <a:ext cx="4247413" cy="6858000"/>
          </a:xfrm>
          <a:prstGeom prst="parallelogram">
            <a:avLst>
              <a:gd name="adj" fmla="val 39350"/>
            </a:avLst>
          </a:prstGeom>
          <a:blipFill dpi="0" rotWithShape="0">
            <a:blip r:embed="rId2"/>
            <a:srcRect/>
            <a:tile tx="0" ty="0" sx="100000" sy="100000" flip="none" algn="tl"/>
          </a:blipFill>
          <a:effectLst/>
        </p:spPr>
        <p:txBody>
          <a:bodyPr lIns="51197" tIns="25599" rIns="51197" bIns="25599"/>
          <a:lstStyle/>
          <a:p>
            <a:pPr lvl="0"/>
            <a:r>
              <a:rPr kumimoji="1" lang="en-US" altLang="ja-JP" dirty="0"/>
              <a:t> </a:t>
            </a:r>
            <a:endParaRPr kumimoji="1" lang="ja-JP" altLang="en-US" dirty="0"/>
          </a:p>
        </p:txBody>
      </p:sp>
      <p:sp>
        <p:nvSpPr>
          <p:cNvPr id="11" name="テキスト プレースホルダー 10"/>
          <p:cNvSpPr>
            <a:spLocks noGrp="1"/>
          </p:cNvSpPr>
          <p:nvPr>
            <p:ph type="body" sz="quarter" idx="11" hasCustomPrompt="1"/>
          </p:nvPr>
        </p:nvSpPr>
        <p:spPr>
          <a:xfrm flipH="1">
            <a:off x="8180560" y="0"/>
            <a:ext cx="4247413" cy="6858000"/>
          </a:xfrm>
          <a:prstGeom prst="parallelogram">
            <a:avLst>
              <a:gd name="adj" fmla="val 39350"/>
            </a:avLst>
          </a:prstGeom>
          <a:blipFill dpi="0" rotWithShape="0">
            <a:blip r:embed="rId3"/>
            <a:srcRect/>
            <a:tile tx="0" ty="0" sx="100000" sy="100000" flip="none" algn="tl"/>
          </a:blipFill>
          <a:effectLst>
            <a:outerShdw blurRad="50800" dist="38100" dir="10800000" algn="r"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3" name="テキスト プレースホルダー 10"/>
          <p:cNvSpPr>
            <a:spLocks noGrp="1"/>
          </p:cNvSpPr>
          <p:nvPr>
            <p:ph type="body" sz="quarter" idx="12" hasCustomPrompt="1"/>
          </p:nvPr>
        </p:nvSpPr>
        <p:spPr>
          <a:xfrm>
            <a:off x="-4099801" y="0"/>
            <a:ext cx="8828936" cy="6858000"/>
          </a:xfrm>
          <a:prstGeom prst="parallelogram">
            <a:avLst>
              <a:gd name="adj" fmla="val 44628"/>
            </a:avLst>
          </a:prstGeom>
          <a:blipFill dpi="0" rotWithShape="0">
            <a:blip r:embed="rId3"/>
            <a:srcRect/>
            <a:tile tx="0" ty="0" sx="100000" sy="100000" flip="none" algn="tl"/>
          </a:blipFill>
          <a:effectLst>
            <a:outerShdw blurRad="50800" dist="38100" algn="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8" name="テキスト プレースホルダー 5"/>
          <p:cNvSpPr>
            <a:spLocks noGrp="1"/>
          </p:cNvSpPr>
          <p:nvPr>
            <p:ph type="body" sz="quarter" idx="17" hasCustomPrompt="1"/>
          </p:nvPr>
        </p:nvSpPr>
        <p:spPr>
          <a:xfrm>
            <a:off x="295230" y="300112"/>
            <a:ext cx="3656967" cy="1985888"/>
          </a:xfrm>
          <a:prstGeom prst="rect">
            <a:avLst/>
          </a:prstGeom>
          <a:noFill/>
        </p:spPr>
        <p:txBody>
          <a:bodyPr lIns="51197" tIns="25599" rIns="51197" bIns="25599" anchor="b">
            <a:noAutofit/>
          </a:bodyPr>
          <a:lstStyle>
            <a:lvl1pPr algn="l">
              <a:lnSpc>
                <a:spcPts val="5375"/>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a:t>
            </a:r>
            <a:br>
              <a:rPr kumimoji="1" lang="en-US" altLang="ja-JP" dirty="0"/>
            </a:br>
            <a:r>
              <a:rPr kumimoji="1" lang="en-US" altLang="ja-JP" dirty="0"/>
              <a:t>GOES HERE</a:t>
            </a:r>
            <a:endParaRPr kumimoji="1" lang="ja-JP" altLang="en-US" dirty="0"/>
          </a:p>
        </p:txBody>
      </p:sp>
      <p:sp>
        <p:nvSpPr>
          <p:cNvPr id="19" name="テキスト プレースホルダー 5"/>
          <p:cNvSpPr>
            <a:spLocks noGrp="1"/>
          </p:cNvSpPr>
          <p:nvPr>
            <p:ph type="body" sz="quarter" idx="18" hasCustomPrompt="1"/>
          </p:nvPr>
        </p:nvSpPr>
        <p:spPr>
          <a:xfrm>
            <a:off x="307814" y="2449290"/>
            <a:ext cx="3292471" cy="1229479"/>
          </a:xfrm>
          <a:prstGeom prst="rect">
            <a:avLst/>
          </a:prstGeom>
        </p:spPr>
        <p:txBody>
          <a:bodyPr lIns="51197" tIns="25599" rIns="51197" bIns="25599" anchor="t">
            <a:noAutofit/>
          </a:bodyPr>
          <a:lstStyle>
            <a:lvl1pPr algn="l">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20" name="テキスト プレースホルダー 24"/>
          <p:cNvSpPr>
            <a:spLocks noGrp="1"/>
          </p:cNvSpPr>
          <p:nvPr>
            <p:ph type="body" sz="quarter" idx="19" hasCustomPrompt="1"/>
          </p:nvPr>
        </p:nvSpPr>
        <p:spPr>
          <a:xfrm rot="17640000" flipV="1">
            <a:off x="-2153599" y="3309239"/>
            <a:ext cx="12194117" cy="17997"/>
          </a:xfrm>
          <a:prstGeom prst="rect">
            <a:avLst/>
          </a:prstGeom>
          <a:blipFill>
            <a:blip r:embed="rId4"/>
            <a:stretch>
              <a:fillRect/>
            </a:stretch>
          </a:blipFill>
        </p:spPr>
        <p:txBody>
          <a:bodyPr lIns="51197" tIns="25599" rIns="51197" bIns="25599"/>
          <a:lstStyle/>
          <a:p>
            <a:pPr lvl="0"/>
            <a:r>
              <a:rPr kumimoji="1" lang="en-US" altLang="ja-JP" dirty="0"/>
              <a:t> </a:t>
            </a:r>
            <a:endParaRPr kumimoji="1" lang="ja-JP" altLang="en-US" dirty="0"/>
          </a:p>
        </p:txBody>
      </p:sp>
      <p:sp>
        <p:nvSpPr>
          <p:cNvPr id="21" name="テキスト プレースホルダー 24"/>
          <p:cNvSpPr>
            <a:spLocks noGrp="1"/>
          </p:cNvSpPr>
          <p:nvPr>
            <p:ph type="body" sz="quarter" idx="20" hasCustomPrompt="1"/>
          </p:nvPr>
        </p:nvSpPr>
        <p:spPr>
          <a:xfrm rot="15120000" flipV="1">
            <a:off x="2331900" y="2217042"/>
            <a:ext cx="12194117" cy="17997"/>
          </a:xfrm>
          <a:prstGeom prst="rect">
            <a:avLst/>
          </a:prstGeom>
          <a:blipFill>
            <a:blip r:embed="rId4"/>
            <a:stretch>
              <a:fillRect/>
            </a:stretch>
          </a:blipFill>
        </p:spPr>
        <p:txBody>
          <a:bodyPr lIns="51197" tIns="25599" rIns="51197" bIns="25599"/>
          <a:lstStyle/>
          <a:p>
            <a:pPr lvl="0"/>
            <a:r>
              <a:rPr kumimoji="1" lang="en-US" altLang="ja-JP" dirty="0"/>
              <a:t> </a:t>
            </a:r>
            <a:endParaRPr kumimoji="1" lang="ja-JP" altLang="en-US" dirty="0"/>
          </a:p>
        </p:txBody>
      </p:sp>
      <p:sp>
        <p:nvSpPr>
          <p:cNvPr id="23" name="テキスト プレースホルダー 5"/>
          <p:cNvSpPr>
            <a:spLocks noGrp="1"/>
          </p:cNvSpPr>
          <p:nvPr>
            <p:ph type="body" sz="quarter" idx="21" hasCustomPrompt="1"/>
          </p:nvPr>
        </p:nvSpPr>
        <p:spPr>
          <a:xfrm>
            <a:off x="351094" y="2260199"/>
            <a:ext cx="1853679" cy="57600"/>
          </a:xfrm>
          <a:prstGeom prst="rect">
            <a:avLst/>
          </a:prstGeom>
          <a:blipFill>
            <a:blip r:embed="rId2"/>
            <a:tile tx="0" ty="0" sx="100000" sy="100000" flip="none" algn="tl"/>
          </a:blipFill>
          <a:effectLst>
            <a:innerShdw blurRad="114300">
              <a:prstClr val="black"/>
            </a:innerShdw>
          </a:effectLst>
        </p:spPr>
        <p:txBody>
          <a:bodyPr lIns="51197" tIns="25599" rIns="51197" bIns="25599"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25" name="テキスト プレースホルダー 10"/>
          <p:cNvSpPr>
            <a:spLocks noGrp="1"/>
          </p:cNvSpPr>
          <p:nvPr>
            <p:ph type="body" sz="quarter" idx="22" hasCustomPrompt="1"/>
          </p:nvPr>
        </p:nvSpPr>
        <p:spPr>
          <a:xfrm>
            <a:off x="12628526" y="0"/>
            <a:ext cx="3047924" cy="6858000"/>
          </a:xfrm>
          <a:prstGeom prst="parallelogram">
            <a:avLst>
              <a:gd name="adj" fmla="val 74936"/>
            </a:avLst>
          </a:prstGeom>
          <a:solidFill>
            <a:schemeClr val="bg2">
              <a:alpha val="50000"/>
            </a:schemeClr>
          </a:solidFill>
          <a:effectLst/>
        </p:spPr>
        <p:txBody>
          <a:bodyPr lIns="51197" tIns="25599" rIns="51197" bIns="25599"/>
          <a:lstStyle/>
          <a:p>
            <a:pPr lvl="0"/>
            <a:r>
              <a:rPr kumimoji="1" lang="en-US" altLang="ja-JP" dirty="0"/>
              <a:t> </a:t>
            </a:r>
            <a:endParaRPr kumimoji="1" lang="ja-JP" altLang="en-US" dirty="0"/>
          </a:p>
        </p:txBody>
      </p:sp>
      <p:sp>
        <p:nvSpPr>
          <p:cNvPr id="26" name="テキスト プレースホルダー 10"/>
          <p:cNvSpPr>
            <a:spLocks noGrp="1"/>
          </p:cNvSpPr>
          <p:nvPr>
            <p:ph type="body" sz="quarter" idx="23" hasCustomPrompt="1"/>
          </p:nvPr>
        </p:nvSpPr>
        <p:spPr>
          <a:xfrm>
            <a:off x="9443425" y="0"/>
            <a:ext cx="3999805" cy="6858000"/>
          </a:xfrm>
          <a:prstGeom prst="parallelogram">
            <a:avLst>
              <a:gd name="adj" fmla="val 57440"/>
            </a:avLst>
          </a:prstGeom>
          <a:solidFill>
            <a:schemeClr val="bg2">
              <a:alpha val="25000"/>
            </a:schemeClr>
          </a:solidFill>
          <a:effectLst/>
        </p:spPr>
        <p:txBody>
          <a:bodyPr lIns="51197" tIns="25599" rIns="51197" bIns="25599"/>
          <a:lstStyle/>
          <a:p>
            <a:pPr lvl="0"/>
            <a:r>
              <a:rPr kumimoji="1" lang="en-US" altLang="ja-JP" dirty="0"/>
              <a:t> </a:t>
            </a:r>
            <a:endParaRPr kumimoji="1" lang="ja-JP" altLang="en-US" dirty="0"/>
          </a:p>
        </p:txBody>
      </p:sp>
    </p:spTree>
    <p:extLst>
      <p:ext uri="{BB962C8B-B14F-4D97-AF65-F5344CB8AC3E}">
        <p14:creationId xmlns:p14="http://schemas.microsoft.com/office/powerpoint/2010/main" val="747185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0-#ppt_w/2"/>
                                          </p:val>
                                        </p:tav>
                                        <p:tav tm="100000">
                                          <p:val>
                                            <p:strVal val="#ppt_x"/>
                                          </p:val>
                                        </p:tav>
                                      </p:tavLst>
                                    </p:anim>
                                    <p:anim calcmode="lin" valueType="num">
                                      <p:cBhvr additive="base">
                                        <p:cTn id="8" dur="75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0-#ppt_w/2"/>
                                          </p:val>
                                        </p:tav>
                                        <p:tav tm="100000">
                                          <p:val>
                                            <p:strVal val="#ppt_x"/>
                                          </p:val>
                                        </p:tav>
                                      </p:tavLst>
                                    </p:anim>
                                    <p:anim calcmode="lin" valueType="num">
                                      <p:cBhvr additive="base">
                                        <p:cTn id="12" dur="75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750" fill="hold"/>
                                        <p:tgtEl>
                                          <p:spTgt spid="15"/>
                                        </p:tgtEl>
                                        <p:attrNameLst>
                                          <p:attrName>ppt_x</p:attrName>
                                        </p:attrNameLst>
                                      </p:cBhvr>
                                      <p:tavLst>
                                        <p:tav tm="0">
                                          <p:val>
                                            <p:strVal val="1+#ppt_w/2"/>
                                          </p:val>
                                        </p:tav>
                                        <p:tav tm="100000">
                                          <p:val>
                                            <p:strVal val="#ppt_x"/>
                                          </p:val>
                                        </p:tav>
                                      </p:tavLst>
                                    </p:anim>
                                    <p:anim calcmode="lin" valueType="num">
                                      <p:cBhvr additive="base">
                                        <p:cTn id="16" dur="75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750" fill="hold"/>
                                        <p:tgtEl>
                                          <p:spTgt spid="13"/>
                                        </p:tgtEl>
                                        <p:attrNameLst>
                                          <p:attrName>ppt_x</p:attrName>
                                        </p:attrNameLst>
                                      </p:cBhvr>
                                      <p:tavLst>
                                        <p:tav tm="0">
                                          <p:val>
                                            <p:strVal val="1+#ppt_w/2"/>
                                          </p:val>
                                        </p:tav>
                                        <p:tav tm="100000">
                                          <p:val>
                                            <p:strVal val="#ppt_x"/>
                                          </p:val>
                                        </p:tav>
                                      </p:tavLst>
                                    </p:anim>
                                    <p:anim calcmode="lin" valueType="num">
                                      <p:cBhvr additive="base">
                                        <p:cTn id="20" dur="750" fill="hold"/>
                                        <p:tgtEl>
                                          <p:spTgt spid="13"/>
                                        </p:tgtEl>
                                        <p:attrNameLst>
                                          <p:attrName>ppt_y</p:attrName>
                                        </p:attrNameLst>
                                      </p:cBhvr>
                                      <p:tavLst>
                                        <p:tav tm="0">
                                          <p:val>
                                            <p:strVal val="#ppt_y"/>
                                          </p:val>
                                        </p:tav>
                                        <p:tav tm="100000">
                                          <p:val>
                                            <p:strVal val="#ppt_y"/>
                                          </p:val>
                                        </p:tav>
                                      </p:tavLst>
                                    </p:anim>
                                  </p:childTnLst>
                                </p:cTn>
                              </p:par>
                              <p:par>
                                <p:cTn id="21" presetID="14" presetClass="entr" presetSubtype="10" fill="hold" grpId="0" nodeType="withEffect">
                                  <p:stCondLst>
                                    <p:cond delay="450"/>
                                  </p:stCondLst>
                                  <p:childTnLst>
                                    <p:set>
                                      <p:cBhvr>
                                        <p:cTn id="22" dur="1" fill="hold">
                                          <p:stCondLst>
                                            <p:cond delay="0"/>
                                          </p:stCondLst>
                                        </p:cTn>
                                        <p:tgtEl>
                                          <p:spTgt spid="7"/>
                                        </p:tgtEl>
                                        <p:attrNameLst>
                                          <p:attrName>style.visibility</p:attrName>
                                        </p:attrNameLst>
                                      </p:cBhvr>
                                      <p:to>
                                        <p:strVal val="visible"/>
                                      </p:to>
                                    </p:set>
                                    <p:animEffect transition="in" filter="randombar(horizontal)">
                                      <p:cBhvr>
                                        <p:cTn id="23" dur="500"/>
                                        <p:tgtEl>
                                          <p:spTgt spid="7"/>
                                        </p:tgtEl>
                                      </p:cBhvr>
                                    </p:animEffect>
                                  </p:childTnLst>
                                </p:cTn>
                              </p:par>
                              <p:par>
                                <p:cTn id="24" presetID="22" presetClass="entr" presetSubtype="4" fill="hold" grpId="0" nodeType="withEffect">
                                  <p:stCondLst>
                                    <p:cond delay="750"/>
                                  </p:stCondLst>
                                  <p:childTnLst>
                                    <p:set>
                                      <p:cBhvr>
                                        <p:cTn id="25" dur="1" fill="hold">
                                          <p:stCondLst>
                                            <p:cond delay="0"/>
                                          </p:stCondLst>
                                        </p:cTn>
                                        <p:tgtEl>
                                          <p:spTgt spid="21"/>
                                        </p:tgtEl>
                                        <p:attrNameLst>
                                          <p:attrName>style.visibility</p:attrName>
                                        </p:attrNameLst>
                                      </p:cBhvr>
                                      <p:to>
                                        <p:strVal val="visible"/>
                                      </p:to>
                                    </p:set>
                                    <p:animEffect transition="in" filter="wipe(down)">
                                      <p:cBhvr>
                                        <p:cTn id="26" dur="750"/>
                                        <p:tgtEl>
                                          <p:spTgt spid="21"/>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20"/>
                                        </p:tgtEl>
                                        <p:attrNameLst>
                                          <p:attrName>style.visibility</p:attrName>
                                        </p:attrNameLst>
                                      </p:cBhvr>
                                      <p:to>
                                        <p:strVal val="visible"/>
                                      </p:to>
                                    </p:set>
                                    <p:animEffect transition="in" filter="wipe(up)">
                                      <p:cBhvr>
                                        <p:cTn id="29" dur="750"/>
                                        <p:tgtEl>
                                          <p:spTgt spid="20"/>
                                        </p:tgtEl>
                                      </p:cBhvr>
                                    </p:animEffect>
                                  </p:childTnLst>
                                </p:cTn>
                              </p:par>
                              <p:par>
                                <p:cTn id="30" presetID="2" presetClass="entr" presetSubtype="8" decel="100000" fill="hold" grpId="0" nodeType="withEffect">
                                  <p:stCondLst>
                                    <p:cond delay="75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500" fill="hold"/>
                                        <p:tgtEl>
                                          <p:spTgt spid="16"/>
                                        </p:tgtEl>
                                        <p:attrNameLst>
                                          <p:attrName>ppt_x</p:attrName>
                                        </p:attrNameLst>
                                      </p:cBhvr>
                                      <p:tavLst>
                                        <p:tav tm="0">
                                          <p:val>
                                            <p:strVal val="0-#ppt_w/2"/>
                                          </p:val>
                                        </p:tav>
                                        <p:tav tm="100000">
                                          <p:val>
                                            <p:strVal val="#ppt_x"/>
                                          </p:val>
                                        </p:tav>
                                      </p:tavLst>
                                    </p:anim>
                                    <p:anim calcmode="lin" valueType="num">
                                      <p:cBhvr additive="base">
                                        <p:cTn id="33" dur="15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1500" fill="hold"/>
                                        <p:tgtEl>
                                          <p:spTgt spid="17"/>
                                        </p:tgtEl>
                                        <p:attrNameLst>
                                          <p:attrName>ppt_x</p:attrName>
                                        </p:attrNameLst>
                                      </p:cBhvr>
                                      <p:tavLst>
                                        <p:tav tm="0">
                                          <p:val>
                                            <p:strVal val="1+#ppt_w/2"/>
                                          </p:val>
                                        </p:tav>
                                        <p:tav tm="100000">
                                          <p:val>
                                            <p:strVal val="#ppt_x"/>
                                          </p:val>
                                        </p:tav>
                                      </p:tavLst>
                                    </p:anim>
                                    <p:anim calcmode="lin" valueType="num">
                                      <p:cBhvr additive="base">
                                        <p:cTn id="37" dur="1500" fill="hold"/>
                                        <p:tgtEl>
                                          <p:spTgt spid="17"/>
                                        </p:tgtEl>
                                        <p:attrNameLst>
                                          <p:attrName>ppt_y</p:attrName>
                                        </p:attrNameLst>
                                      </p:cBhvr>
                                      <p:tavLst>
                                        <p:tav tm="0">
                                          <p:val>
                                            <p:strVal val="#ppt_y"/>
                                          </p:val>
                                        </p:tav>
                                        <p:tav tm="100000">
                                          <p:val>
                                            <p:strVal val="#ppt_y"/>
                                          </p:val>
                                        </p:tav>
                                      </p:tavLst>
                                    </p:anim>
                                  </p:childTnLst>
                                </p:cTn>
                              </p:par>
                              <p:par>
                                <p:cTn id="38" presetID="2" presetClass="entr" presetSubtype="12" decel="100000" fill="hold" grpId="0" nodeType="withEffect">
                                  <p:stCondLst>
                                    <p:cond delay="750"/>
                                  </p:stCondLst>
                                  <p:iterate type="wd">
                                    <p:tmPct val="10000"/>
                                  </p:iterate>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125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41" dur="1250" fill="hold"/>
                                        <p:tgtEl>
                                          <p:spTgt spid="18">
                                            <p:txEl>
                                              <p:pRg st="0" end="0"/>
                                            </p:txEl>
                                          </p:spTgt>
                                        </p:tgtEl>
                                        <p:attrNameLst>
                                          <p:attrName>ppt_y</p:attrName>
                                        </p:attrNameLst>
                                      </p:cBhvr>
                                      <p:tavLst>
                                        <p:tav tm="0">
                                          <p:val>
                                            <p:strVal val="1+#ppt_h/2"/>
                                          </p:val>
                                        </p:tav>
                                        <p:tav tm="100000">
                                          <p:val>
                                            <p:strVal val="#ppt_y"/>
                                          </p:val>
                                        </p:tav>
                                      </p:tavLst>
                                    </p:anim>
                                  </p:childTnLst>
                                </p:cTn>
                              </p:par>
                              <p:par>
                                <p:cTn id="42" presetID="2" presetClass="entr" presetSubtype="12" decel="100000" fill="hold" grpId="0" nodeType="withEffect">
                                  <p:stCondLst>
                                    <p:cond delay="1250"/>
                                  </p:stCondLst>
                                  <p:childTnLst>
                                    <p:set>
                                      <p:cBhvr>
                                        <p:cTn id="43" dur="1" fill="hold">
                                          <p:stCondLst>
                                            <p:cond delay="0"/>
                                          </p:stCondLst>
                                        </p:cTn>
                                        <p:tgtEl>
                                          <p:spTgt spid="19">
                                            <p:txEl>
                                              <p:pRg st="0" end="0"/>
                                            </p:txEl>
                                          </p:spTgt>
                                        </p:tgtEl>
                                        <p:attrNameLst>
                                          <p:attrName>style.visibility</p:attrName>
                                        </p:attrNameLst>
                                      </p:cBhvr>
                                      <p:to>
                                        <p:strVal val="visible"/>
                                      </p:to>
                                    </p:set>
                                    <p:anim calcmode="lin" valueType="num">
                                      <p:cBhvr additive="base">
                                        <p:cTn id="44" dur="75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45" dur="750" fill="hold"/>
                                        <p:tgtEl>
                                          <p:spTgt spid="19">
                                            <p:txEl>
                                              <p:pRg st="0" end="0"/>
                                            </p:txEl>
                                          </p:spTgt>
                                        </p:tgtEl>
                                        <p:attrNameLst>
                                          <p:attrName>ppt_y</p:attrName>
                                        </p:attrNameLst>
                                      </p:cBhvr>
                                      <p:tavLst>
                                        <p:tav tm="0">
                                          <p:val>
                                            <p:strVal val="1+#ppt_h/2"/>
                                          </p:val>
                                        </p:tav>
                                        <p:tav tm="100000">
                                          <p:val>
                                            <p:strVal val="#ppt_y"/>
                                          </p:val>
                                        </p:tav>
                                      </p:tavLst>
                                    </p:anim>
                                  </p:childTnLst>
                                </p:cTn>
                              </p:par>
                              <p:par>
                                <p:cTn id="46" presetID="2" presetClass="entr" presetSubtype="12" decel="100000" fill="hold" grpId="0" nodeType="withEffect">
                                  <p:stCondLst>
                                    <p:cond delay="1250"/>
                                  </p:stCondLst>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750" fill="hold"/>
                                        <p:tgtEl>
                                          <p:spTgt spid="23"/>
                                        </p:tgtEl>
                                        <p:attrNameLst>
                                          <p:attrName>ppt_x</p:attrName>
                                        </p:attrNameLst>
                                      </p:cBhvr>
                                      <p:tavLst>
                                        <p:tav tm="0">
                                          <p:val>
                                            <p:strVal val="0-#ppt_w/2"/>
                                          </p:val>
                                        </p:tav>
                                        <p:tav tm="100000">
                                          <p:val>
                                            <p:strVal val="#ppt_x"/>
                                          </p:val>
                                        </p:tav>
                                      </p:tavLst>
                                    </p:anim>
                                    <p:anim calcmode="lin" valueType="num">
                                      <p:cBhvr additive="base">
                                        <p:cTn id="49" dur="750" fill="hold"/>
                                        <p:tgtEl>
                                          <p:spTgt spid="23"/>
                                        </p:tgtEl>
                                        <p:attrNameLst>
                                          <p:attrName>ppt_y</p:attrName>
                                        </p:attrNameLst>
                                      </p:cBhvr>
                                      <p:tavLst>
                                        <p:tav tm="0">
                                          <p:val>
                                            <p:strVal val="1+#ppt_h/2"/>
                                          </p:val>
                                        </p:tav>
                                        <p:tav tm="100000">
                                          <p:val>
                                            <p:strVal val="#ppt_y"/>
                                          </p:val>
                                        </p:tav>
                                      </p:tavLst>
                                    </p:anim>
                                  </p:childTnLst>
                                </p:cTn>
                              </p:par>
                              <p:par>
                                <p:cTn id="50" presetID="2" presetClass="entr" presetSubtype="8" accel="100000" fill="hold" grpId="0" nodeType="withEffect">
                                  <p:stCondLst>
                                    <p:cond delay="50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750" fill="hold"/>
                                        <p:tgtEl>
                                          <p:spTgt spid="25"/>
                                        </p:tgtEl>
                                        <p:attrNameLst>
                                          <p:attrName>ppt_x</p:attrName>
                                        </p:attrNameLst>
                                      </p:cBhvr>
                                      <p:tavLst>
                                        <p:tav tm="0">
                                          <p:val>
                                            <p:strVal val="0-#ppt_w/2"/>
                                          </p:val>
                                        </p:tav>
                                        <p:tav tm="100000">
                                          <p:val>
                                            <p:strVal val="#ppt_x"/>
                                          </p:val>
                                        </p:tav>
                                      </p:tavLst>
                                    </p:anim>
                                    <p:anim calcmode="lin" valueType="num">
                                      <p:cBhvr additive="base">
                                        <p:cTn id="53" dur="750" fill="hold"/>
                                        <p:tgtEl>
                                          <p:spTgt spid="25"/>
                                        </p:tgtEl>
                                        <p:attrNameLst>
                                          <p:attrName>ppt_y</p:attrName>
                                        </p:attrNameLst>
                                      </p:cBhvr>
                                      <p:tavLst>
                                        <p:tav tm="0">
                                          <p:val>
                                            <p:strVal val="#ppt_y"/>
                                          </p:val>
                                        </p:tav>
                                        <p:tav tm="100000">
                                          <p:val>
                                            <p:strVal val="#ppt_y"/>
                                          </p:val>
                                        </p:tav>
                                      </p:tavLst>
                                    </p:anim>
                                  </p:childTnLst>
                                </p:cTn>
                              </p:par>
                              <p:par>
                                <p:cTn id="54" presetID="2" presetClass="entr" presetSubtype="8" accel="100000" fill="hold" grpId="0" nodeType="withEffect">
                                  <p:stCondLst>
                                    <p:cond delay="600"/>
                                  </p:stCondLst>
                                  <p:childTnLst>
                                    <p:set>
                                      <p:cBhvr>
                                        <p:cTn id="55" dur="1" fill="hold">
                                          <p:stCondLst>
                                            <p:cond delay="0"/>
                                          </p:stCondLst>
                                        </p:cTn>
                                        <p:tgtEl>
                                          <p:spTgt spid="26"/>
                                        </p:tgtEl>
                                        <p:attrNameLst>
                                          <p:attrName>style.visibility</p:attrName>
                                        </p:attrNameLst>
                                      </p:cBhvr>
                                      <p:to>
                                        <p:strVal val="visible"/>
                                      </p:to>
                                    </p:set>
                                    <p:anim calcmode="lin" valueType="num">
                                      <p:cBhvr additive="base">
                                        <p:cTn id="56" dur="750" fill="hold"/>
                                        <p:tgtEl>
                                          <p:spTgt spid="26"/>
                                        </p:tgtEl>
                                        <p:attrNameLst>
                                          <p:attrName>ppt_x</p:attrName>
                                        </p:attrNameLst>
                                      </p:cBhvr>
                                      <p:tavLst>
                                        <p:tav tm="0">
                                          <p:val>
                                            <p:strVal val="0-#ppt_w/2"/>
                                          </p:val>
                                        </p:tav>
                                        <p:tav tm="100000">
                                          <p:val>
                                            <p:strVal val="#ppt_x"/>
                                          </p:val>
                                        </p:tav>
                                      </p:tavLst>
                                    </p:anim>
                                    <p:anim calcmode="lin" valueType="num">
                                      <p:cBhvr additive="base">
                                        <p:cTn id="57" dur="75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animBg="1">
        <p:tmplLst>
          <p:tmpl>
            <p:tnLst>
              <p:par>
                <p:cTn presetID="2" presetClass="entr" presetSubtype="2" decel="100000" fill="hold" nodeType="withEffect">
                  <p:stCondLst>
                    <p:cond delay="75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500" fill="hold"/>
                        <p:tgtEl>
                          <p:spTgt spid="17"/>
                        </p:tgtEl>
                        <p:attrNameLst>
                          <p:attrName>ppt_x</p:attrName>
                        </p:attrNameLst>
                      </p:cBhvr>
                      <p:tavLst>
                        <p:tav tm="0">
                          <p:val>
                            <p:strVal val="1+#ppt_w/2"/>
                          </p:val>
                        </p:tav>
                        <p:tav tm="100000">
                          <p:val>
                            <p:strVal val="#ppt_x"/>
                          </p:val>
                        </p:tav>
                      </p:tavLst>
                    </p:anim>
                    <p:anim calcmode="lin" valueType="num">
                      <p:cBhvr additive="base">
                        <p:cTn dur="1500" fill="hold"/>
                        <p:tgtEl>
                          <p:spTgt spid="17"/>
                        </p:tgtEl>
                        <p:attrNameLst>
                          <p:attrName>ppt_y</p:attrName>
                        </p:attrNameLst>
                      </p:cBhvr>
                      <p:tavLst>
                        <p:tav tm="0">
                          <p:val>
                            <p:strVal val="#ppt_y"/>
                          </p:val>
                        </p:tav>
                        <p:tav tm="100000">
                          <p:val>
                            <p:strVal val="#ppt_y"/>
                          </p:val>
                        </p:tav>
                      </p:tavLst>
                    </p:anim>
                  </p:childTnLst>
                </p:cTn>
              </p:par>
            </p:tnLst>
          </p:tmpl>
        </p:tmplLst>
      </p:bldP>
      <p:bldP spid="16" grpId="0" animBg="1">
        <p:tmplLst>
          <p:tmpl>
            <p:tnLst>
              <p:par>
                <p:cTn presetID="2" presetClass="entr" presetSubtype="8" decel="100000" fill="hold" nodeType="withEffect">
                  <p:stCondLst>
                    <p:cond delay="7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5" grpId="0" animBg="1">
        <p:tmplLst>
          <p:tmpl>
            <p:tnLst>
              <p:par>
                <p:cTn presetID="2" presetClass="entr" presetSubtype="2"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14" grpId="0" animBg="1">
        <p:tmplLst>
          <p:tmpl>
            <p:tnLst>
              <p:par>
                <p:cTn presetID="2" presetClass="entr" presetSubtype="8" decel="100000" fill="hold" nodeType="withEffect">
                  <p:stCondLst>
                    <p:cond delay="1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0-#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 presetClass="entr" presetSubtype="8"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0-#ppt_w/2"/>
                          </p:val>
                        </p:tav>
                        <p:tav tm="100000">
                          <p:val>
                            <p:strVal val="#ppt_x"/>
                          </p:val>
                        </p:tav>
                      </p:tavLst>
                    </p:anim>
                    <p:anim calcmode="lin" valueType="num">
                      <p:cBhvr additive="base">
                        <p:cTn dur="750" fill="hold"/>
                        <p:tgtEl>
                          <p:spTgt spid="11"/>
                        </p:tgtEl>
                        <p:attrNameLst>
                          <p:attrName>ppt_y</p:attrName>
                        </p:attrNameLst>
                      </p:cBhvr>
                      <p:tavLst>
                        <p:tav tm="0">
                          <p:val>
                            <p:strVal val="#ppt_y"/>
                          </p:val>
                        </p:tav>
                        <p:tav tm="100000">
                          <p:val>
                            <p:strVal val="#ppt_y"/>
                          </p:val>
                        </p:tav>
                      </p:tavLst>
                    </p:anim>
                  </p:childTnLst>
                </p:cTn>
              </p:par>
            </p:tnLst>
          </p:tmpl>
        </p:tmplLst>
      </p:bldP>
      <p:bldP spid="13" grpId="0" animBg="1">
        <p:tmplLst>
          <p:tmpl>
            <p:tnLst>
              <p:par>
                <p:cTn presetID="2" presetClass="entr" presetSubtype="2" decel="100000" fill="hold" nodeType="withEffect">
                  <p:stCondLst>
                    <p:cond delay="3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P spid="18" grpId="0" build="p">
        <p:tmplLst>
          <p:tmpl lvl="1">
            <p:tnLst>
              <p:par>
                <p:cTn presetID="2" presetClass="entr" presetSubtype="12"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1250" fill="hold"/>
                        <p:tgtEl>
                          <p:spTgt spid="18"/>
                        </p:tgtEl>
                        <p:attrNameLst>
                          <p:attrName>ppt_x</p:attrName>
                        </p:attrNameLst>
                      </p:cBhvr>
                      <p:tavLst>
                        <p:tav tm="0">
                          <p:val>
                            <p:strVal val="0-#ppt_w/2"/>
                          </p:val>
                        </p:tav>
                        <p:tav tm="100000">
                          <p:val>
                            <p:strVal val="#ppt_x"/>
                          </p:val>
                        </p:tav>
                      </p:tavLst>
                    </p:anim>
                    <p:anim calcmode="lin" valueType="num">
                      <p:cBhvr additive="base">
                        <p:cTn dur="125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2" presetClass="entr" presetSubtype="12" decel="100000" fill="hold" nodeType="withEffect">
                  <p:stCondLst>
                    <p:cond delay="1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0-#ppt_w/2"/>
                          </p:val>
                        </p:tav>
                        <p:tav tm="100000">
                          <p:val>
                            <p:strVal val="#ppt_x"/>
                          </p:val>
                        </p:tav>
                      </p:tavLst>
                    </p:anim>
                    <p:anim calcmode="lin" valueType="num">
                      <p:cBhvr additive="base">
                        <p:cTn dur="75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tmplLst>
          <p:tmpl>
            <p:tnLst>
              <p:par>
                <p:cTn presetID="22" presetClass="entr" presetSubtype="1" fill="hold" nodeType="withEffect">
                  <p:stCondLst>
                    <p:cond delay="750"/>
                  </p:stCondLst>
                  <p:childTnLst>
                    <p:set>
                      <p:cBhvr>
                        <p:cTn dur="1" fill="hold">
                          <p:stCondLst>
                            <p:cond delay="0"/>
                          </p:stCondLst>
                        </p:cTn>
                        <p:tgtEl>
                          <p:spTgt spid="20"/>
                        </p:tgtEl>
                        <p:attrNameLst>
                          <p:attrName>style.visibility</p:attrName>
                        </p:attrNameLst>
                      </p:cBhvr>
                      <p:to>
                        <p:strVal val="visible"/>
                      </p:to>
                    </p:set>
                    <p:animEffect transition="in" filter="wipe(up)">
                      <p:cBhvr>
                        <p:cTn dur="750"/>
                        <p:tgtEl>
                          <p:spTgt spid="20"/>
                        </p:tgtEl>
                      </p:cBhvr>
                    </p:animEffect>
                  </p:childTnLst>
                </p:cTn>
              </p:par>
            </p:tnLst>
          </p:tmpl>
        </p:tmplLst>
      </p:bldP>
      <p:bldP spid="21" grpId="0" animBg="1">
        <p:tmplLst>
          <p:tmpl>
            <p:tnLst>
              <p:par>
                <p:cTn presetID="22" presetClass="entr" presetSubtype="4" fill="hold" nodeType="withEffect">
                  <p:stCondLst>
                    <p:cond delay="750"/>
                  </p:stCondLst>
                  <p:childTnLst>
                    <p:set>
                      <p:cBhvr>
                        <p:cTn dur="1" fill="hold">
                          <p:stCondLst>
                            <p:cond delay="0"/>
                          </p:stCondLst>
                        </p:cTn>
                        <p:tgtEl>
                          <p:spTgt spid="21"/>
                        </p:tgtEl>
                        <p:attrNameLst>
                          <p:attrName>style.visibility</p:attrName>
                        </p:attrNameLst>
                      </p:cBhvr>
                      <p:to>
                        <p:strVal val="visible"/>
                      </p:to>
                    </p:set>
                    <p:animEffect transition="in" filter="wipe(down)">
                      <p:cBhvr>
                        <p:cTn dur="750"/>
                        <p:tgtEl>
                          <p:spTgt spid="21"/>
                        </p:tgtEl>
                      </p:cBhvr>
                    </p:animEffect>
                  </p:childTnLst>
                </p:cTn>
              </p:par>
            </p:tnLst>
          </p:tmpl>
        </p:tmplLst>
      </p:bldP>
      <p:bldP spid="23" grpId="0" animBg="1">
        <p:tmplLst>
          <p:tmpl>
            <p:tnLst>
              <p:par>
                <p:cTn presetID="2" presetClass="entr" presetSubtype="12" decel="100000" fill="hold" nodeType="withEffect">
                  <p:stCondLst>
                    <p:cond delay="1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0-#ppt_w/2"/>
                          </p:val>
                        </p:tav>
                        <p:tav tm="100000">
                          <p:val>
                            <p:strVal val="#ppt_x"/>
                          </p:val>
                        </p:tav>
                      </p:tavLst>
                    </p:anim>
                    <p:anim calcmode="lin" valueType="num">
                      <p:cBhvr additive="base">
                        <p:cTn dur="750" fill="hold"/>
                        <p:tgtEl>
                          <p:spTgt spid="23"/>
                        </p:tgtEl>
                        <p:attrNameLst>
                          <p:attrName>ppt_y</p:attrName>
                        </p:attrNameLst>
                      </p:cBhvr>
                      <p:tavLst>
                        <p:tav tm="0">
                          <p:val>
                            <p:strVal val="1+#ppt_h/2"/>
                          </p:val>
                        </p:tav>
                        <p:tav tm="100000">
                          <p:val>
                            <p:strVal val="#ppt_y"/>
                          </p:val>
                        </p:tav>
                      </p:tavLst>
                    </p:anim>
                  </p:childTnLst>
                </p:cTn>
              </p:par>
            </p:tnLst>
          </p:tmpl>
        </p:tmplLst>
      </p:bldP>
      <p:bldP spid="25" grpId="0" animBg="1">
        <p:tmplLst>
          <p:tmpl>
            <p:tnLst>
              <p:par>
                <p:cTn presetID="2" presetClass="entr" presetSubtype="8" accel="100000" fill="hold" nodeType="withEffect">
                  <p:stCondLst>
                    <p:cond delay="50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750" fill="hold"/>
                        <p:tgtEl>
                          <p:spTgt spid="25"/>
                        </p:tgtEl>
                        <p:attrNameLst>
                          <p:attrName>ppt_x</p:attrName>
                        </p:attrNameLst>
                      </p:cBhvr>
                      <p:tavLst>
                        <p:tav tm="0">
                          <p:val>
                            <p:strVal val="0-#ppt_w/2"/>
                          </p:val>
                        </p:tav>
                        <p:tav tm="100000">
                          <p:val>
                            <p:strVal val="#ppt_x"/>
                          </p:val>
                        </p:tav>
                      </p:tavLst>
                    </p:anim>
                    <p:anim calcmode="lin" valueType="num">
                      <p:cBhvr additive="base">
                        <p:cTn dur="750" fill="hold"/>
                        <p:tgtEl>
                          <p:spTgt spid="25"/>
                        </p:tgtEl>
                        <p:attrNameLst>
                          <p:attrName>ppt_y</p:attrName>
                        </p:attrNameLst>
                      </p:cBhvr>
                      <p:tavLst>
                        <p:tav tm="0">
                          <p:val>
                            <p:strVal val="#ppt_y"/>
                          </p:val>
                        </p:tav>
                        <p:tav tm="100000">
                          <p:val>
                            <p:strVal val="#ppt_y"/>
                          </p:val>
                        </p:tav>
                      </p:tavLst>
                    </p:anim>
                  </p:childTnLst>
                </p:cTn>
              </p:par>
            </p:tnLst>
          </p:tmpl>
        </p:tmplLst>
      </p:bldP>
      <p:bldP spid="26" grpId="0" animBg="1">
        <p:tmplLst>
          <p:tmpl>
            <p:tnLst>
              <p:par>
                <p:cTn presetID="2" presetClass="entr" presetSubtype="8" accel="100000" fill="hold" nodeType="withEffect">
                  <p:stCondLst>
                    <p:cond delay="6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750" fill="hold"/>
                        <p:tgtEl>
                          <p:spTgt spid="26"/>
                        </p:tgtEl>
                        <p:attrNameLst>
                          <p:attrName>ppt_x</p:attrName>
                        </p:attrNameLst>
                      </p:cBhvr>
                      <p:tavLst>
                        <p:tav tm="0">
                          <p:val>
                            <p:strVal val="0-#ppt_w/2"/>
                          </p:val>
                        </p:tav>
                        <p:tav tm="100000">
                          <p:val>
                            <p:strVal val="#ppt_x"/>
                          </p:val>
                        </p:tav>
                      </p:tavLst>
                    </p:anim>
                    <p:anim calcmode="lin" valueType="num">
                      <p:cBhvr additive="base">
                        <p:cTn dur="750" fill="hold"/>
                        <p:tgtEl>
                          <p:spTgt spid="2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66.xml><?xml version="1.0" encoding="utf-8"?>
<p:sldLayout xmlns:a="http://schemas.openxmlformats.org/drawingml/2006/main" xmlns:r="http://schemas.openxmlformats.org/officeDocument/2006/relationships" xmlns:p="http://schemas.openxmlformats.org/presentationml/2006/main" preserve="1">
  <p:cSld name="Impression 2">
    <p:spTree>
      <p:nvGrpSpPr>
        <p:cNvPr id="1" name=""/>
        <p:cNvGrpSpPr/>
        <p:nvPr/>
      </p:nvGrpSpPr>
      <p:grpSpPr>
        <a:xfrm>
          <a:off x="0" y="0"/>
          <a:ext cx="0" cy="0"/>
          <a:chOff x="0" y="0"/>
          <a:chExt cx="0" cy="0"/>
        </a:xfrm>
      </p:grpSpPr>
      <p:sp>
        <p:nvSpPr>
          <p:cNvPr id="27" name="テキスト プレースホルダー 2"/>
          <p:cNvSpPr>
            <a:spLocks noGrp="1"/>
          </p:cNvSpPr>
          <p:nvPr>
            <p:ph type="body" sz="quarter" idx="13" hasCustomPrompt="1"/>
          </p:nvPr>
        </p:nvSpPr>
        <p:spPr>
          <a:xfrm rot="16200000" flipH="1">
            <a:off x="1322617" y="2075847"/>
            <a:ext cx="6498772" cy="9144000"/>
          </a:xfrm>
          <a:prstGeom prst="parallelogram">
            <a:avLst>
              <a:gd name="adj" fmla="val 50858"/>
            </a:avLst>
          </a:prstGeom>
          <a:blipFill dpi="0" rotWithShape="0">
            <a:blip r:embed="rId2"/>
            <a:srcRect/>
            <a:tile tx="0" ty="0" sx="100000" sy="100000" flip="none" algn="tl"/>
          </a:blipFill>
          <a:effectLst>
            <a:outerShdw blurRad="50800" dist="38100" dir="16200000"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4" name="テキスト プレースホルダー 2"/>
          <p:cNvSpPr>
            <a:spLocks noGrp="1"/>
          </p:cNvSpPr>
          <p:nvPr>
            <p:ph type="body" sz="quarter" idx="12" hasCustomPrompt="1"/>
          </p:nvPr>
        </p:nvSpPr>
        <p:spPr>
          <a:xfrm rot="16200000" flipH="1">
            <a:off x="1929533" y="-4724400"/>
            <a:ext cx="5284940" cy="9144000"/>
          </a:xfrm>
          <a:prstGeom prst="parallelogram">
            <a:avLst>
              <a:gd name="adj" fmla="val 36696"/>
            </a:avLst>
          </a:prstGeom>
          <a:blipFill dpi="0" rotWithShape="0">
            <a:blip r:embed="rId2"/>
            <a:srcRect/>
            <a:tile tx="0" ty="0" sx="100000" sy="100000" flip="none" algn="tl"/>
          </a:blipFill>
          <a:effectLst>
            <a:outerShdw blurRad="50800" dist="38100" dir="5400000" algn="t"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8" name="テキスト プレースホルダー 24"/>
          <p:cNvSpPr>
            <a:spLocks noGrp="1"/>
          </p:cNvSpPr>
          <p:nvPr>
            <p:ph type="body" sz="quarter" idx="19" hasCustomPrompt="1"/>
          </p:nvPr>
        </p:nvSpPr>
        <p:spPr>
          <a:xfrm rot="21060000" flipV="1">
            <a:off x="-51268" y="1445381"/>
            <a:ext cx="9144000" cy="24000"/>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3" name="テキスト プレースホルダー 2"/>
          <p:cNvSpPr>
            <a:spLocks noGrp="1"/>
          </p:cNvSpPr>
          <p:nvPr>
            <p:ph type="body" sz="quarter" idx="10" hasCustomPrompt="1"/>
          </p:nvPr>
        </p:nvSpPr>
        <p:spPr>
          <a:xfrm rot="16200000" flipH="1">
            <a:off x="1929533" y="-5297752"/>
            <a:ext cx="5284940" cy="9144000"/>
          </a:xfrm>
          <a:prstGeom prst="parallelogram">
            <a:avLst/>
          </a:prstGeom>
          <a:blipFill dpi="0" rotWithShape="0">
            <a:blip r:embed="rId4"/>
            <a:srcRect/>
            <a:tile tx="0" ty="0" sx="100000" sy="100000" flip="none" algn="tl"/>
          </a:blipFill>
          <a:effectLst>
            <a:outerShdw blurRad="50800" dist="38100" dir="5400000" algn="t"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9" name="テキスト プレースホルダー 24"/>
          <p:cNvSpPr>
            <a:spLocks noGrp="1"/>
          </p:cNvSpPr>
          <p:nvPr>
            <p:ph type="body" sz="quarter" idx="20" hasCustomPrompt="1"/>
          </p:nvPr>
        </p:nvSpPr>
        <p:spPr>
          <a:xfrm rot="20685389" flipV="1">
            <a:off x="158491" y="5078497"/>
            <a:ext cx="9144000" cy="24000"/>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22" name="テキスト プレースホルダー 2"/>
          <p:cNvSpPr>
            <a:spLocks noGrp="1"/>
          </p:cNvSpPr>
          <p:nvPr>
            <p:ph type="body" sz="quarter" idx="11" hasCustomPrompt="1"/>
          </p:nvPr>
        </p:nvSpPr>
        <p:spPr>
          <a:xfrm rot="16200000" flipH="1">
            <a:off x="1322617" y="2703889"/>
            <a:ext cx="6498772" cy="9144000"/>
          </a:xfrm>
          <a:prstGeom prst="parallelogram">
            <a:avLst>
              <a:gd name="adj" fmla="val 39319"/>
            </a:avLst>
          </a:prstGeom>
          <a:blipFill dpi="0" rotWithShape="0">
            <a:blip r:embed="rId4"/>
            <a:srcRect/>
            <a:tile tx="0" ty="0" sx="100000" sy="100000" flip="none" algn="tl"/>
          </a:blipFill>
          <a:effectLst>
            <a:outerShdw blurRad="50800" dist="38100" dir="16200000"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31" name="テキスト プレースホルダー 5"/>
          <p:cNvSpPr>
            <a:spLocks noGrp="1"/>
          </p:cNvSpPr>
          <p:nvPr>
            <p:ph type="body" sz="quarter" idx="17" hasCustomPrompt="1"/>
          </p:nvPr>
        </p:nvSpPr>
        <p:spPr>
          <a:xfrm>
            <a:off x="224966" y="447403"/>
            <a:ext cx="4628347" cy="957943"/>
          </a:xfrm>
          <a:prstGeom prst="rect">
            <a:avLst/>
          </a:prstGeom>
          <a:noFill/>
        </p:spPr>
        <p:txBody>
          <a:bodyPr lIns="51197" tIns="25599" rIns="51197" bIns="25599" anchor="t">
            <a:noAutofit/>
          </a:bodyPr>
          <a:lstStyle>
            <a:lvl1pPr algn="l">
              <a:lnSpc>
                <a:spcPts val="5375"/>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8" hasCustomPrompt="1"/>
          </p:nvPr>
        </p:nvSpPr>
        <p:spPr>
          <a:xfrm>
            <a:off x="5553818" y="5080006"/>
            <a:ext cx="3292471" cy="1499809"/>
          </a:xfrm>
          <a:prstGeom prst="rect">
            <a:avLst/>
          </a:prstGeom>
        </p:spPr>
        <p:txBody>
          <a:bodyPr lIns="51197" tIns="25599" rIns="51197" bIns="25599" anchor="ctr">
            <a:noAutofit/>
          </a:bodyPr>
          <a:lstStyle>
            <a:lvl1pPr algn="r">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30" name="図プレースホルダー 6"/>
          <p:cNvSpPr>
            <a:spLocks noGrp="1"/>
          </p:cNvSpPr>
          <p:nvPr>
            <p:ph type="pic" sz="quarter" idx="21" hasCustomPrompt="1"/>
          </p:nvPr>
        </p:nvSpPr>
        <p:spPr>
          <a:xfrm>
            <a:off x="0" y="-177800"/>
            <a:ext cx="9144000" cy="6858000"/>
          </a:xfrm>
          <a:prstGeom prst="rect">
            <a:avLst/>
          </a:prstGeom>
          <a:noFill/>
        </p:spPr>
        <p:txBody>
          <a:bodyPr lIns="51197" tIns="25599" rIns="51197" bIns="25599"/>
          <a:lstStyle>
            <a:lvl1pPr>
              <a:defRPr/>
            </a:lvl1pPr>
          </a:lstStyle>
          <a:p>
            <a:r>
              <a:rPr kumimoji="1" lang="en-US" altLang="ja-JP"/>
              <a:t>                                                              </a:t>
            </a:r>
            <a:endParaRPr kumimoji="1" lang="ja-JP" altLang="en-US"/>
          </a:p>
        </p:txBody>
      </p:sp>
    </p:spTree>
    <p:extLst>
      <p:ext uri="{BB962C8B-B14F-4D97-AF65-F5344CB8AC3E}">
        <p14:creationId xmlns:p14="http://schemas.microsoft.com/office/powerpoint/2010/main" val="1524517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750" fill="hold"/>
                                        <p:tgtEl>
                                          <p:spTgt spid="24"/>
                                        </p:tgtEl>
                                        <p:attrNameLst>
                                          <p:attrName>ppt_x</p:attrName>
                                        </p:attrNameLst>
                                      </p:cBhvr>
                                      <p:tavLst>
                                        <p:tav tm="0">
                                          <p:val>
                                            <p:strVal val="#ppt_x"/>
                                          </p:val>
                                        </p:tav>
                                        <p:tav tm="100000">
                                          <p:val>
                                            <p:strVal val="#ppt_x"/>
                                          </p:val>
                                        </p:tav>
                                      </p:tavLst>
                                    </p:anim>
                                    <p:anim calcmode="lin" valueType="num">
                                      <p:cBhvr additive="base">
                                        <p:cTn id="8" dur="75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750" fill="hold"/>
                                        <p:tgtEl>
                                          <p:spTgt spid="3"/>
                                        </p:tgtEl>
                                        <p:attrNameLst>
                                          <p:attrName>ppt_x</p:attrName>
                                        </p:attrNameLst>
                                      </p:cBhvr>
                                      <p:tavLst>
                                        <p:tav tm="0">
                                          <p:val>
                                            <p:strVal val="#ppt_x"/>
                                          </p:val>
                                        </p:tav>
                                        <p:tav tm="100000">
                                          <p:val>
                                            <p:strVal val="#ppt_x"/>
                                          </p:val>
                                        </p:tav>
                                      </p:tavLst>
                                    </p:anim>
                                    <p:anim calcmode="lin" valueType="num">
                                      <p:cBhvr additive="base">
                                        <p:cTn id="12" dur="750" fill="hold"/>
                                        <p:tgtEl>
                                          <p:spTgt spid="3"/>
                                        </p:tgtEl>
                                        <p:attrNameLst>
                                          <p:attrName>ppt_y</p:attrName>
                                        </p:attrNameLst>
                                      </p:cBhvr>
                                      <p:tavLst>
                                        <p:tav tm="0">
                                          <p:val>
                                            <p:strVal val="0-#ppt_h/2"/>
                                          </p:val>
                                        </p:tav>
                                        <p:tav tm="100000">
                                          <p:val>
                                            <p:strVal val="#ppt_y"/>
                                          </p:val>
                                        </p:tav>
                                      </p:tavLst>
                                    </p:anim>
                                  </p:childTnLst>
                                </p:cTn>
                              </p:par>
                              <p:par>
                                <p:cTn id="13" presetID="22" presetClass="entr" presetSubtype="4" fill="hold" grpId="0" nodeType="withEffect">
                                  <p:stCondLst>
                                    <p:cond delay="5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par>
                                <p:cTn id="16" presetID="2" presetClass="entr" presetSubtype="4" decel="100000" fill="hold" grpId="0" nodeType="withEffect">
                                  <p:stCondLst>
                                    <p:cond delay="25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750" fill="hold"/>
                                        <p:tgtEl>
                                          <p:spTgt spid="27"/>
                                        </p:tgtEl>
                                        <p:attrNameLst>
                                          <p:attrName>ppt_x</p:attrName>
                                        </p:attrNameLst>
                                      </p:cBhvr>
                                      <p:tavLst>
                                        <p:tav tm="0">
                                          <p:val>
                                            <p:strVal val="#ppt_x"/>
                                          </p:val>
                                        </p:tav>
                                        <p:tav tm="100000">
                                          <p:val>
                                            <p:strVal val="#ppt_x"/>
                                          </p:val>
                                        </p:tav>
                                      </p:tavLst>
                                    </p:anim>
                                    <p:anim calcmode="lin" valueType="num">
                                      <p:cBhvr additive="base">
                                        <p:cTn id="19" dur="75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5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750" fill="hold"/>
                                        <p:tgtEl>
                                          <p:spTgt spid="22"/>
                                        </p:tgtEl>
                                        <p:attrNameLst>
                                          <p:attrName>ppt_x</p:attrName>
                                        </p:attrNameLst>
                                      </p:cBhvr>
                                      <p:tavLst>
                                        <p:tav tm="0">
                                          <p:val>
                                            <p:strVal val="#ppt_x"/>
                                          </p:val>
                                        </p:tav>
                                        <p:tav tm="100000">
                                          <p:val>
                                            <p:strVal val="#ppt_x"/>
                                          </p:val>
                                        </p:tav>
                                      </p:tavLst>
                                    </p:anim>
                                    <p:anim calcmode="lin" valueType="num">
                                      <p:cBhvr additive="base">
                                        <p:cTn id="23" dur="750" fill="hold"/>
                                        <p:tgtEl>
                                          <p:spTgt spid="22"/>
                                        </p:tgtEl>
                                        <p:attrNameLst>
                                          <p:attrName>ppt_y</p:attrName>
                                        </p:attrNameLst>
                                      </p:cBhvr>
                                      <p:tavLst>
                                        <p:tav tm="0">
                                          <p:val>
                                            <p:strVal val="1+#ppt_h/2"/>
                                          </p:val>
                                        </p:tav>
                                        <p:tav tm="100000">
                                          <p:val>
                                            <p:strVal val="#ppt_y"/>
                                          </p:val>
                                        </p:tav>
                                      </p:tavLst>
                                    </p:anim>
                                  </p:childTnLst>
                                </p:cTn>
                              </p:par>
                              <p:par>
                                <p:cTn id="24" presetID="22" presetClass="entr" presetSubtype="2" fill="hold" grpId="0" nodeType="withEffect">
                                  <p:stCondLst>
                                    <p:cond delay="750"/>
                                  </p:stCondLst>
                                  <p:childTnLst>
                                    <p:set>
                                      <p:cBhvr>
                                        <p:cTn id="25" dur="1" fill="hold">
                                          <p:stCondLst>
                                            <p:cond delay="0"/>
                                          </p:stCondLst>
                                        </p:cTn>
                                        <p:tgtEl>
                                          <p:spTgt spid="29"/>
                                        </p:tgtEl>
                                        <p:attrNameLst>
                                          <p:attrName>style.visibility</p:attrName>
                                        </p:attrNameLst>
                                      </p:cBhvr>
                                      <p:to>
                                        <p:strVal val="visible"/>
                                      </p:to>
                                    </p:set>
                                    <p:animEffect transition="in" filter="wipe(right)">
                                      <p:cBhvr>
                                        <p:cTn id="26" dur="500"/>
                                        <p:tgtEl>
                                          <p:spTgt spid="29"/>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par>
                                <p:cTn id="30" presetID="2" presetClass="entr" presetSubtype="9" decel="100000" fill="hold" grpId="0" nodeType="withEffect">
                                  <p:stCondLst>
                                    <p:cond delay="500"/>
                                  </p:stCondLst>
                                  <p:iterate type="wd">
                                    <p:tmPct val="10000"/>
                                  </p:iterate>
                                  <p:childTnLst>
                                    <p:set>
                                      <p:cBhvr>
                                        <p:cTn id="31" dur="1" fill="hold">
                                          <p:stCondLst>
                                            <p:cond delay="0"/>
                                          </p:stCondLst>
                                        </p:cTn>
                                        <p:tgtEl>
                                          <p:spTgt spid="31">
                                            <p:txEl>
                                              <p:pRg st="0" end="0"/>
                                            </p:txEl>
                                          </p:spTgt>
                                        </p:tgtEl>
                                        <p:attrNameLst>
                                          <p:attrName>style.visibility</p:attrName>
                                        </p:attrNameLst>
                                      </p:cBhvr>
                                      <p:to>
                                        <p:strVal val="visible"/>
                                      </p:to>
                                    </p:set>
                                    <p:anim calcmode="lin" valueType="num">
                                      <p:cBhvr additive="base">
                                        <p:cTn id="32" dur="125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3" dur="1250" fill="hold"/>
                                        <p:tgtEl>
                                          <p:spTgt spid="31">
                                            <p:txEl>
                                              <p:pRg st="0" end="0"/>
                                            </p:txEl>
                                          </p:spTgt>
                                        </p:tgtEl>
                                        <p:attrNameLst>
                                          <p:attrName>ppt_y</p:attrName>
                                        </p:attrNameLst>
                                      </p:cBhvr>
                                      <p:tavLst>
                                        <p:tav tm="0">
                                          <p:val>
                                            <p:strVal val="0-#ppt_h/2"/>
                                          </p:val>
                                        </p:tav>
                                        <p:tav tm="100000">
                                          <p:val>
                                            <p:strVal val="#ppt_y"/>
                                          </p:val>
                                        </p:tav>
                                      </p:tavLst>
                                    </p:anim>
                                  </p:childTnLst>
                                </p:cTn>
                              </p:par>
                              <p:par>
                                <p:cTn id="34" presetID="2" presetClass="entr" presetSubtype="12" decel="100000" fill="hold" grpId="0" nodeType="withEffect">
                                  <p:stCondLst>
                                    <p:cond delay="1000"/>
                                  </p:stCondLst>
                                  <p:childTnLst>
                                    <p:set>
                                      <p:cBhvr>
                                        <p:cTn id="35" dur="1" fill="hold">
                                          <p:stCondLst>
                                            <p:cond delay="0"/>
                                          </p:stCondLst>
                                        </p:cTn>
                                        <p:tgtEl>
                                          <p:spTgt spid="32">
                                            <p:txEl>
                                              <p:pRg st="0" end="0"/>
                                            </p:txEl>
                                          </p:spTgt>
                                        </p:tgtEl>
                                        <p:attrNameLst>
                                          <p:attrName>style.visibility</p:attrName>
                                        </p:attrNameLst>
                                      </p:cBhvr>
                                      <p:to>
                                        <p:strVal val="visible"/>
                                      </p:to>
                                    </p:set>
                                    <p:anim calcmode="lin" valueType="num">
                                      <p:cBhvr additive="base">
                                        <p:cTn id="36" dur="75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7" dur="75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tmplLst>
          <p:tmpl>
            <p:tnLst>
              <p:par>
                <p:cTn presetID="2" presetClass="entr" presetSubtype="4" decel="100000"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750" fill="hold"/>
                        <p:tgtEl>
                          <p:spTgt spid="27"/>
                        </p:tgtEl>
                        <p:attrNameLst>
                          <p:attrName>ppt_x</p:attrName>
                        </p:attrNameLst>
                      </p:cBhvr>
                      <p:tavLst>
                        <p:tav tm="0">
                          <p:val>
                            <p:strVal val="#ppt_x"/>
                          </p:val>
                        </p:tav>
                        <p:tav tm="100000">
                          <p:val>
                            <p:strVal val="#ppt_x"/>
                          </p:val>
                        </p:tav>
                      </p:tavLst>
                    </p:anim>
                    <p:anim calcmode="lin" valueType="num">
                      <p:cBhvr additive="base">
                        <p:cTn dur="750" fill="hold"/>
                        <p:tgtEl>
                          <p:spTgt spid="27"/>
                        </p:tgtEl>
                        <p:attrNameLst>
                          <p:attrName>ppt_y</p:attrName>
                        </p:attrNameLst>
                      </p:cBhvr>
                      <p:tavLst>
                        <p:tav tm="0">
                          <p:val>
                            <p:strVal val="1+#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8" grpId="0" animBg="1">
        <p:tmplLst>
          <p:tmpl>
            <p:tnLst>
              <p:par>
                <p:cTn presetID="22" presetClass="entr" presetSubtype="4" fill="hold" nodeType="withEffect">
                  <p:stCondLst>
                    <p:cond delay="500"/>
                  </p:st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P spid="3" grpId="0" animBg="1">
        <p:tmplLst>
          <p:tmpl>
            <p:tnLst>
              <p:par>
                <p:cTn presetID="2" presetClass="entr" presetSubtype="1"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750" fill="hold"/>
                        <p:tgtEl>
                          <p:spTgt spid="3"/>
                        </p:tgtEl>
                        <p:attrNameLst>
                          <p:attrName>ppt_x</p:attrName>
                        </p:attrNameLst>
                      </p:cBhvr>
                      <p:tavLst>
                        <p:tav tm="0">
                          <p:val>
                            <p:strVal val="#ppt_x"/>
                          </p:val>
                        </p:tav>
                        <p:tav tm="100000">
                          <p:val>
                            <p:strVal val="#ppt_x"/>
                          </p:val>
                        </p:tav>
                      </p:tavLst>
                    </p:anim>
                    <p:anim calcmode="lin" valueType="num">
                      <p:cBhvr additive="base">
                        <p:cTn dur="750" fill="hold"/>
                        <p:tgtEl>
                          <p:spTgt spid="3"/>
                        </p:tgtEl>
                        <p:attrNameLst>
                          <p:attrName>ppt_y</p:attrName>
                        </p:attrNameLst>
                      </p:cBhvr>
                      <p:tavLst>
                        <p:tav tm="0">
                          <p:val>
                            <p:strVal val="0-#ppt_h/2"/>
                          </p:val>
                        </p:tav>
                        <p:tav tm="100000">
                          <p:val>
                            <p:strVal val="#ppt_y"/>
                          </p:val>
                        </p:tav>
                      </p:tavLst>
                    </p:anim>
                  </p:childTnLst>
                </p:cTn>
              </p:par>
            </p:tnLst>
          </p:tmpl>
        </p:tmplLst>
      </p:bldP>
      <p:bldP spid="29" grpId="0" animBg="1">
        <p:tmplLst>
          <p:tmpl>
            <p:tnLst>
              <p:par>
                <p:cTn presetID="22" presetClass="entr" presetSubtype="2" fill="hold" nodeType="withEffect">
                  <p:stCondLst>
                    <p:cond delay="75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22" grpId="0" animBg="1">
        <p:tmplLst>
          <p:tmpl>
            <p:tnLst>
              <p:par>
                <p:cTn presetID="2" presetClass="entr" presetSubtype="4" decel="100000" fill="hold" nodeType="withEffect">
                  <p:stCondLst>
                    <p:cond delay="50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750" fill="hold"/>
                        <p:tgtEl>
                          <p:spTgt spid="22"/>
                        </p:tgtEl>
                        <p:attrNameLst>
                          <p:attrName>ppt_x</p:attrName>
                        </p:attrNameLst>
                      </p:cBhvr>
                      <p:tavLst>
                        <p:tav tm="0">
                          <p:val>
                            <p:strVal val="#ppt_x"/>
                          </p:val>
                        </p:tav>
                        <p:tav tm="100000">
                          <p:val>
                            <p:strVal val="#ppt_x"/>
                          </p:val>
                        </p:tav>
                      </p:tavLst>
                    </p:anim>
                    <p:anim calcmode="lin" valueType="num">
                      <p:cBhvr additive="base">
                        <p:cTn dur="750" fill="hold"/>
                        <p:tgtEl>
                          <p:spTgt spid="22"/>
                        </p:tgtEl>
                        <p:attrNameLst>
                          <p:attrName>ppt_y</p:attrName>
                        </p:attrNameLst>
                      </p:cBhvr>
                      <p:tavLst>
                        <p:tav tm="0">
                          <p:val>
                            <p:strVal val="1+#ppt_h/2"/>
                          </p:val>
                        </p:tav>
                        <p:tav tm="100000">
                          <p:val>
                            <p:strVal val="#ppt_y"/>
                          </p:val>
                        </p:tav>
                      </p:tavLst>
                    </p:anim>
                  </p:childTnLst>
                </p:cTn>
              </p:par>
            </p:tnLst>
          </p:tmpl>
        </p:tmplLst>
      </p:bldP>
      <p:bldP spid="31" grpId="0" build="p">
        <p:tmplLst>
          <p:tmpl lvl="1">
            <p:tnLst>
              <p:par>
                <p:cTn presetID="2" presetClass="entr" presetSubtype="9" decel="100000" fill="hold" nodeType="withEffect">
                  <p:stCondLst>
                    <p:cond delay="500"/>
                  </p:stCondLst>
                  <p:iterate type="wd">
                    <p:tmPct val="10000"/>
                  </p:iterate>
                  <p:childTnLst>
                    <p:set>
                      <p:cBhvr>
                        <p:cTn dur="1" fill="hold">
                          <p:stCondLst>
                            <p:cond delay="0"/>
                          </p:stCondLst>
                        </p:cTn>
                        <p:tgtEl>
                          <p:spTgt spid="31"/>
                        </p:tgtEl>
                        <p:attrNameLst>
                          <p:attrName>style.visibility</p:attrName>
                        </p:attrNameLst>
                      </p:cBhvr>
                      <p:to>
                        <p:strVal val="visible"/>
                      </p:to>
                    </p:set>
                    <p:anim calcmode="lin" valueType="num">
                      <p:cBhvr additive="base">
                        <p:cTn dur="1250" fill="hold"/>
                        <p:tgtEl>
                          <p:spTgt spid="31"/>
                        </p:tgtEl>
                        <p:attrNameLst>
                          <p:attrName>ppt_x</p:attrName>
                        </p:attrNameLst>
                      </p:cBhvr>
                      <p:tavLst>
                        <p:tav tm="0">
                          <p:val>
                            <p:strVal val="0-#ppt_w/2"/>
                          </p:val>
                        </p:tav>
                        <p:tav tm="100000">
                          <p:val>
                            <p:strVal val="#ppt_x"/>
                          </p:val>
                        </p:tav>
                      </p:tavLst>
                    </p:anim>
                    <p:anim calcmode="lin" valueType="num">
                      <p:cBhvr additive="base">
                        <p:cTn dur="1250" fill="hold"/>
                        <p:tgtEl>
                          <p:spTgt spid="31"/>
                        </p:tgtEl>
                        <p:attrNameLst>
                          <p:attrName>ppt_y</p:attrName>
                        </p:attrNameLst>
                      </p:cBhvr>
                      <p:tavLst>
                        <p:tav tm="0">
                          <p:val>
                            <p:strVal val="0-#ppt_h/2"/>
                          </p:val>
                        </p:tav>
                        <p:tav tm="100000">
                          <p:val>
                            <p:strVal val="#ppt_y"/>
                          </p:val>
                        </p:tav>
                      </p:tavLst>
                    </p:anim>
                  </p:childTnLst>
                </p:cTn>
              </p:par>
            </p:tnLst>
          </p:tmpl>
        </p:tmplLst>
      </p:bldP>
      <p:bldP spid="32" grpId="0" build="p">
        <p:tmplLst>
          <p:tmpl lvl="1">
            <p:tnLst>
              <p:par>
                <p:cTn presetID="2" presetClass="entr" presetSubtype="12" decel="100000" fill="hold" nodeType="withEffect">
                  <p:stCondLst>
                    <p:cond delay="100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750" fill="hold"/>
                        <p:tgtEl>
                          <p:spTgt spid="32"/>
                        </p:tgtEl>
                        <p:attrNameLst>
                          <p:attrName>ppt_x</p:attrName>
                        </p:attrNameLst>
                      </p:cBhvr>
                      <p:tavLst>
                        <p:tav tm="0">
                          <p:val>
                            <p:strVal val="0-#ppt_w/2"/>
                          </p:val>
                        </p:tav>
                        <p:tav tm="100000">
                          <p:val>
                            <p:strVal val="#ppt_x"/>
                          </p:val>
                        </p:tav>
                      </p:tavLst>
                    </p:anim>
                    <p:anim calcmode="lin" valueType="num">
                      <p:cBhvr additive="base">
                        <p:cTn dur="750" fill="hold"/>
                        <p:tgtEl>
                          <p:spTgt spid="32"/>
                        </p:tgtEl>
                        <p:attrNameLst>
                          <p:attrName>ppt_y</p:attrName>
                        </p:attrNameLst>
                      </p:cBhvr>
                      <p:tavLst>
                        <p:tav tm="0">
                          <p:val>
                            <p:strVal val="1+#ppt_h/2"/>
                          </p:val>
                        </p:tav>
                        <p:tav tm="100000">
                          <p:val>
                            <p:strVal val="#ppt_y"/>
                          </p:val>
                        </p:tav>
                      </p:tavLst>
                    </p:anim>
                  </p:childTnLst>
                </p:cTn>
              </p:par>
            </p:tnLst>
          </p:tmpl>
        </p:tmplLst>
      </p:bldP>
      <p:bldP spid="30" grpId="0"/>
    </p:bldLst>
  </p:timing>
</p:sldLayout>
</file>

<file path=ppt/slideLayouts/slideLayout167.xml><?xml version="1.0" encoding="utf-8"?>
<p:sldLayout xmlns:a="http://schemas.openxmlformats.org/drawingml/2006/main" xmlns:r="http://schemas.openxmlformats.org/officeDocument/2006/relationships" xmlns:p="http://schemas.openxmlformats.org/presentationml/2006/main" preserve="1">
  <p:cSld name="Section Break - Lef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961815" y="0"/>
            <a:ext cx="7182191" cy="6858000"/>
          </a:xfrm>
          <a:prstGeom prst="rect">
            <a:avLst/>
          </a:prstGeom>
          <a:noFill/>
        </p:spPr>
        <p:txBody>
          <a:bodyPr lIns="51197" tIns="25599" rIns="51197" bIns="25599"/>
          <a:lstStyle>
            <a:lvl1pPr>
              <a:defRPr/>
            </a:lvl1pPr>
          </a:lstStyle>
          <a:p>
            <a:r>
              <a:rPr kumimoji="1" lang="en-US" altLang="ja-JP"/>
              <a:t>                                                              </a:t>
            </a:r>
            <a:endParaRPr kumimoji="1" lang="ja-JP" altLang="en-US"/>
          </a:p>
        </p:txBody>
      </p:sp>
      <p:sp>
        <p:nvSpPr>
          <p:cNvPr id="8" name="テキスト プレースホルダー 6"/>
          <p:cNvSpPr>
            <a:spLocks noGrp="1"/>
          </p:cNvSpPr>
          <p:nvPr>
            <p:ph type="body" sz="quarter" idx="11" hasCustomPrompt="1"/>
          </p:nvPr>
        </p:nvSpPr>
        <p:spPr>
          <a:xfrm flipV="1">
            <a:off x="7"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algn="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9" name="テキスト プレースホルダー 24"/>
          <p:cNvSpPr>
            <a:spLocks noGrp="1"/>
          </p:cNvSpPr>
          <p:nvPr>
            <p:ph type="body" sz="quarter" idx="19" hasCustomPrompt="1"/>
          </p:nvPr>
        </p:nvSpPr>
        <p:spPr>
          <a:xfrm rot="17280000" flipV="1">
            <a:off x="-3138180" y="3437998"/>
            <a:ext cx="12194117" cy="17997"/>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384563" y="222547"/>
            <a:ext cx="1001312" cy="1635276"/>
          </a:xfrm>
          <a:prstGeom prst="rect">
            <a:avLst/>
          </a:prstGeom>
        </p:spPr>
        <p:txBody>
          <a:bodyPr wrap="none" lIns="20156" tIns="20156" rIns="20156" bIns="20156" anchor="b">
            <a:noAutofit/>
          </a:bodyPr>
          <a:lstStyle>
            <a:lvl1pPr algn="l">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370051" y="1668689"/>
            <a:ext cx="3199844" cy="1162199"/>
          </a:xfrm>
          <a:prstGeom prst="rect">
            <a:avLst/>
          </a:prstGeom>
        </p:spPr>
        <p:txBody>
          <a:bodyPr lIns="51197" tIns="25599" rIns="51197" bIns="25599" anchor="t">
            <a:noAutofit/>
          </a:bodyPr>
          <a:lstStyle>
            <a:lvl1pPr algn="l">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p>
          <a:p>
            <a:pPr lvl="0"/>
            <a:endParaRPr kumimoji="1" lang="ja-JP" altLang="en-US" dirty="0"/>
          </a:p>
        </p:txBody>
      </p:sp>
    </p:spTree>
    <p:extLst>
      <p:ext uri="{BB962C8B-B14F-4D97-AF65-F5344CB8AC3E}">
        <p14:creationId xmlns:p14="http://schemas.microsoft.com/office/powerpoint/2010/main" val="1715947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750" fill="hold"/>
                                        <p:tgtEl>
                                          <p:spTgt spid="8"/>
                                        </p:tgtEl>
                                        <p:attrNameLst>
                                          <p:attrName>ppt_x</p:attrName>
                                        </p:attrNameLst>
                                      </p:cBhvr>
                                      <p:tavLst>
                                        <p:tav tm="0">
                                          <p:val>
                                            <p:strVal val="0-#ppt_w/2"/>
                                          </p:val>
                                        </p:tav>
                                        <p:tav tm="100000">
                                          <p:val>
                                            <p:strVal val="#ppt_x"/>
                                          </p:val>
                                        </p:tav>
                                      </p:tavLst>
                                    </p:anim>
                                    <p:anim calcmode="lin" valueType="num">
                                      <p:cBhvr additive="base">
                                        <p:cTn id="8" dur="750" fill="hold"/>
                                        <p:tgtEl>
                                          <p:spTgt spid="8"/>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wipe(up)">
                                      <p:cBhvr>
                                        <p:cTn id="11" dur="750"/>
                                        <p:tgtEl>
                                          <p:spTgt spid="9"/>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8"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8" grpId="0" animBg="1">
        <p:tmplLst>
          <p:tmpl>
            <p:tnLst>
              <p:par>
                <p:cTn presetID="2" presetClass="entr" presetSubtype="8" decel="10000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0-#ppt_w/2"/>
                          </p:val>
                        </p:tav>
                        <p:tav tm="100000">
                          <p:val>
                            <p:strVal val="#ppt_x"/>
                          </p:val>
                        </p:tav>
                      </p:tavLst>
                    </p:anim>
                    <p:anim calcmode="lin" valueType="num">
                      <p:cBhvr additive="base">
                        <p:cTn dur="750" fill="hold"/>
                        <p:tgtEl>
                          <p:spTgt spid="8"/>
                        </p:tgtEl>
                        <p:attrNameLst>
                          <p:attrName>ppt_y</p:attrName>
                        </p:attrNameLst>
                      </p:cBhvr>
                      <p:tavLst>
                        <p:tav tm="0">
                          <p:val>
                            <p:strVal val="#ppt_y"/>
                          </p:val>
                        </p:tav>
                        <p:tav tm="100000">
                          <p:val>
                            <p:strVal val="#ppt_y"/>
                          </p:val>
                        </p:tav>
                      </p:tavLst>
                    </p:anim>
                  </p:childTnLst>
                </p:cTn>
              </p:par>
            </p:tnLst>
          </p:tmpl>
        </p:tmplLst>
      </p:bldP>
      <p:bldP spid="9" grpId="0" animBg="1">
        <p:tmplLst>
          <p:tmpl>
            <p:tnLst>
              <p:par>
                <p:cTn presetID="22" presetClass="entr" presetSubtype="1"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Effect transition="in" filter="wipe(up)">
                      <p:cBhvr>
                        <p:cTn dur="750"/>
                        <p:tgtEl>
                          <p:spTgt spid="9"/>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0-#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68.xml><?xml version="1.0" encoding="utf-8"?>
<p:sldLayout xmlns:a="http://schemas.openxmlformats.org/drawingml/2006/main" xmlns:r="http://schemas.openxmlformats.org/officeDocument/2006/relationships" xmlns:p="http://schemas.openxmlformats.org/presentationml/2006/main" preserve="1">
  <p:cSld name="Section Break - Righ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7" y="0"/>
            <a:ext cx="7182191" cy="6858000"/>
          </a:xfrm>
          <a:prstGeom prst="rect">
            <a:avLst/>
          </a:prstGeom>
          <a:noFill/>
        </p:spPr>
        <p:txBody>
          <a:bodyPr lIns="51197" tIns="25599" rIns="51197" bIns="25599"/>
          <a:lstStyle>
            <a:lvl1pPr>
              <a:defRPr/>
            </a:lvl1pPr>
          </a:lstStyle>
          <a:p>
            <a:r>
              <a:rPr kumimoji="1" lang="en-US" altLang="ja-JP"/>
              <a:t>                                                              </a:t>
            </a:r>
            <a:endParaRPr kumimoji="1" lang="ja-JP" altLang="en-US"/>
          </a:p>
        </p:txBody>
      </p:sp>
      <p:sp>
        <p:nvSpPr>
          <p:cNvPr id="7" name="テキスト プレースホルダー 6"/>
          <p:cNvSpPr>
            <a:spLocks noGrp="1"/>
          </p:cNvSpPr>
          <p:nvPr>
            <p:ph type="body" sz="quarter" idx="22" hasCustomPrompt="1"/>
          </p:nvPr>
        </p:nvSpPr>
        <p:spPr>
          <a:xfrm flipH="1" flipV="1">
            <a:off x="5276847"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dir="10800000" algn="r"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1" name="テキスト プレースホルダー 24"/>
          <p:cNvSpPr>
            <a:spLocks noGrp="1"/>
          </p:cNvSpPr>
          <p:nvPr>
            <p:ph type="body" sz="quarter" idx="23" hasCustomPrompt="1"/>
          </p:nvPr>
        </p:nvSpPr>
        <p:spPr>
          <a:xfrm rot="4320000" flipH="1" flipV="1">
            <a:off x="114272" y="3437998"/>
            <a:ext cx="12194117" cy="17997"/>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7761112" y="222547"/>
            <a:ext cx="1001312" cy="1635276"/>
          </a:xfrm>
          <a:prstGeom prst="rect">
            <a:avLst/>
          </a:prstGeom>
        </p:spPr>
        <p:txBody>
          <a:bodyPr wrap="none" lIns="20156" tIns="20156" rIns="20156" bIns="20156" anchor="b">
            <a:noAutofit/>
          </a:bodyPr>
          <a:lstStyle>
            <a:lvl1pPr algn="r">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5567451" y="1668684"/>
            <a:ext cx="3199844" cy="1195603"/>
          </a:xfrm>
          <a:prstGeom prst="rect">
            <a:avLst/>
          </a:prstGeom>
        </p:spPr>
        <p:txBody>
          <a:bodyPr lIns="51197" tIns="25599" rIns="51197" bIns="25599" anchor="t">
            <a:noAutofit/>
          </a:bodyPr>
          <a:lstStyle>
            <a:lvl1pPr algn="r">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endParaRPr kumimoji="1" lang="ja-JP" altLang="en-US" dirty="0"/>
          </a:p>
        </p:txBody>
      </p:sp>
    </p:spTree>
    <p:extLst>
      <p:ext uri="{BB962C8B-B14F-4D97-AF65-F5344CB8AC3E}">
        <p14:creationId xmlns:p14="http://schemas.microsoft.com/office/powerpoint/2010/main" val="248777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750"/>
                                        <p:tgtEl>
                                          <p:spTgt spid="11"/>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7" grpId="0" animBg="1">
        <p:tmplLst>
          <p:tmpl>
            <p:tnLst>
              <p:par>
                <p:cTn presetID="2" presetClass="entr" presetSubtype="2"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750" fill="hold"/>
                        <p:tgtEl>
                          <p:spTgt spid="7"/>
                        </p:tgtEl>
                        <p:attrNameLst>
                          <p:attrName>ppt_x</p:attrName>
                        </p:attrNameLst>
                      </p:cBhvr>
                      <p:tavLst>
                        <p:tav tm="0">
                          <p:val>
                            <p:strVal val="1+#ppt_w/2"/>
                          </p:val>
                        </p:tav>
                        <p:tav tm="100000">
                          <p:val>
                            <p:strVal val="#ppt_x"/>
                          </p:val>
                        </p:tav>
                      </p:tavLst>
                    </p:anim>
                    <p:anim calcmode="lin" valueType="num">
                      <p:cBhvr additive="base">
                        <p:cTn dur="750" fill="hold"/>
                        <p:tgtEl>
                          <p:spTgt spid="7"/>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2" presetClass="entr" presetSubtype="1"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Effect transition="in" filter="wipe(up)">
                      <p:cBhvr>
                        <p:cTn dur="750"/>
                        <p:tgtEl>
                          <p:spTgt spid="11"/>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2"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69.xml><?xml version="1.0" encoding="utf-8"?>
<p:sldLayout xmlns:a="http://schemas.openxmlformats.org/drawingml/2006/main" xmlns:r="http://schemas.openxmlformats.org/officeDocument/2006/relationships" xmlns:p="http://schemas.openxmlformats.org/presentationml/2006/main" preserve="1">
  <p:cSld name="Profile 1">
    <p:spTree>
      <p:nvGrpSpPr>
        <p:cNvPr id="1" name=""/>
        <p:cNvGrpSpPr/>
        <p:nvPr/>
      </p:nvGrpSpPr>
      <p:grpSpPr>
        <a:xfrm>
          <a:off x="0" y="0"/>
          <a:ext cx="0" cy="0"/>
          <a:chOff x="0" y="0"/>
          <a:chExt cx="0" cy="0"/>
        </a:xfrm>
      </p:grpSpPr>
      <p:sp>
        <p:nvSpPr>
          <p:cNvPr id="38" name="正方形/長方形 37"/>
          <p:cNvSpPr/>
          <p:nvPr/>
        </p:nvSpPr>
        <p:spPr>
          <a:xfrm>
            <a:off x="-14512" y="5861634"/>
            <a:ext cx="9178407" cy="101512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正方形/長方形 21"/>
          <p:cNvSpPr/>
          <p:nvPr/>
        </p:nvSpPr>
        <p:spPr>
          <a:xfrm>
            <a:off x="-14512" y="1602470"/>
            <a:ext cx="9178407" cy="1732039"/>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9" name="直線コネクタ 8"/>
          <p:cNvCxnSpPr/>
          <p:nvPr/>
        </p:nvCxnSpPr>
        <p:spPr>
          <a:xfrm>
            <a:off x="0" y="3247425"/>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テキスト プレースホルダー 5"/>
          <p:cNvSpPr>
            <a:spLocks noGrp="1"/>
          </p:cNvSpPr>
          <p:nvPr>
            <p:ph type="body" sz="quarter" idx="21" hasCustomPrompt="1"/>
          </p:nvPr>
        </p:nvSpPr>
        <p:spPr>
          <a:xfrm>
            <a:off x="4129397" y="1799778"/>
            <a:ext cx="4744555" cy="935647"/>
          </a:xfrm>
          <a:prstGeom prst="rect">
            <a:avLst/>
          </a:prstGeom>
          <a:noFill/>
        </p:spPr>
        <p:txBody>
          <a:bodyPr lIns="51197" tIns="25599" rIns="51197" bIns="25599" anchor="b">
            <a:noAutofit/>
          </a:bodyPr>
          <a:lstStyle>
            <a:lvl1pPr algn="l">
              <a:lnSpc>
                <a:spcPct val="100000"/>
              </a:lnSpc>
              <a:spcBef>
                <a:spcPts val="0"/>
              </a:spcBef>
              <a:defRPr sz="4500" i="0" baseline="0">
                <a:blipFill dpi="0" rotWithShape="1">
                  <a:blip r:embed="rId4"/>
                  <a:srcRect/>
                  <a:tile tx="0" ty="0" sx="100000" sy="100000" flip="none" algn="tl"/>
                </a:blipFill>
                <a:effectLst>
                  <a:innerShdw blurRad="114300">
                    <a:prstClr val="black"/>
                  </a:innerShdw>
                </a:effectLst>
                <a:latin typeface="+mj-lt"/>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13" hasCustomPrompt="1"/>
          </p:nvPr>
        </p:nvSpPr>
        <p:spPr>
          <a:xfrm>
            <a:off x="4135855" y="2580606"/>
            <a:ext cx="4738093" cy="618437"/>
          </a:xfrm>
          <a:prstGeom prst="rect">
            <a:avLst/>
          </a:prstGeom>
        </p:spPr>
        <p:txBody>
          <a:bodyPr lIns="51197" tIns="25599" rIns="51197" bIns="25599" anchor="t">
            <a:noAutofit/>
          </a:bodyPr>
          <a:lstStyle>
            <a:lvl1pPr algn="l">
              <a:lnSpc>
                <a:spcPct val="100000"/>
              </a:lnSpc>
              <a:spcBef>
                <a:spcPts val="0"/>
              </a:spcBef>
              <a:defRPr sz="22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25" name="直線コネクタ 24"/>
          <p:cNvCxnSpPr/>
          <p:nvPr/>
        </p:nvCxnSpPr>
        <p:spPr>
          <a:xfrm>
            <a:off x="0" y="1713749"/>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 name="円/楕円 17"/>
          <p:cNvSpPr/>
          <p:nvPr/>
        </p:nvSpPr>
        <p:spPr>
          <a:xfrm>
            <a:off x="819463" y="845854"/>
            <a:ext cx="3035263" cy="4047719"/>
          </a:xfrm>
          <a:prstGeom prst="ellipse">
            <a:avLst/>
          </a:prstGeom>
          <a:blipFill dpi="0" rotWithShape="1">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9" name="円/楕円 18"/>
          <p:cNvSpPr/>
          <p:nvPr/>
        </p:nvSpPr>
        <p:spPr>
          <a:xfrm>
            <a:off x="909902" y="966467"/>
            <a:ext cx="2854372" cy="38064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4" hasCustomPrompt="1"/>
          </p:nvPr>
        </p:nvSpPr>
        <p:spPr>
          <a:xfrm>
            <a:off x="964575" y="1039377"/>
            <a:ext cx="2745028" cy="3660673"/>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26" name="テキスト プレースホルダー 5"/>
          <p:cNvSpPr>
            <a:spLocks noGrp="1"/>
          </p:cNvSpPr>
          <p:nvPr>
            <p:ph type="body" sz="quarter" idx="12" hasCustomPrompt="1"/>
          </p:nvPr>
        </p:nvSpPr>
        <p:spPr>
          <a:xfrm>
            <a:off x="4135853" y="3483687"/>
            <a:ext cx="4469625" cy="161566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9" name="図プレースホルダー 28"/>
          <p:cNvSpPr>
            <a:spLocks noGrp="1"/>
          </p:cNvSpPr>
          <p:nvPr>
            <p:ph type="pic" sz="quarter" idx="22" hasCustomPrompt="1"/>
          </p:nvPr>
        </p:nvSpPr>
        <p:spPr>
          <a:xfrm>
            <a:off x="1058653" y="6176443"/>
            <a:ext cx="304747" cy="406400"/>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30" name="テキスト プレースホルダー 5"/>
          <p:cNvSpPr>
            <a:spLocks noGrp="1"/>
          </p:cNvSpPr>
          <p:nvPr>
            <p:ph type="body" sz="quarter" idx="23" hasCustomPrompt="1"/>
          </p:nvPr>
        </p:nvSpPr>
        <p:spPr>
          <a:xfrm>
            <a:off x="1378803" y="6156032"/>
            <a:ext cx="1811873" cy="447229"/>
          </a:xfrm>
          <a:prstGeom prst="rect">
            <a:avLst/>
          </a:prstGeom>
        </p:spPr>
        <p:txBody>
          <a:bodyPr lIns="51197" tIns="25599" rIns="51197" bIns="25599"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2" name="図プレースホルダー 28"/>
          <p:cNvSpPr>
            <a:spLocks noGrp="1"/>
          </p:cNvSpPr>
          <p:nvPr>
            <p:ph type="pic" sz="quarter" idx="24" hasCustomPrompt="1"/>
          </p:nvPr>
        </p:nvSpPr>
        <p:spPr>
          <a:xfrm>
            <a:off x="3690725" y="6176443"/>
            <a:ext cx="304747" cy="406400"/>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33" name="テキスト プレースホルダー 5"/>
          <p:cNvSpPr>
            <a:spLocks noGrp="1"/>
          </p:cNvSpPr>
          <p:nvPr>
            <p:ph type="body" sz="quarter" idx="25" hasCustomPrompt="1"/>
          </p:nvPr>
        </p:nvSpPr>
        <p:spPr>
          <a:xfrm>
            <a:off x="4010875" y="6156032"/>
            <a:ext cx="1811873" cy="447229"/>
          </a:xfrm>
          <a:prstGeom prst="rect">
            <a:avLst/>
          </a:prstGeom>
        </p:spPr>
        <p:txBody>
          <a:bodyPr lIns="51197" tIns="25599" rIns="51197" bIns="25599"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5" name="図プレースホルダー 28"/>
          <p:cNvSpPr>
            <a:spLocks noGrp="1"/>
          </p:cNvSpPr>
          <p:nvPr>
            <p:ph type="pic" sz="quarter" idx="26" hasCustomPrompt="1"/>
          </p:nvPr>
        </p:nvSpPr>
        <p:spPr>
          <a:xfrm>
            <a:off x="6322796" y="6176443"/>
            <a:ext cx="304747" cy="406400"/>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36" name="テキスト プレースホルダー 5"/>
          <p:cNvSpPr>
            <a:spLocks noGrp="1"/>
          </p:cNvSpPr>
          <p:nvPr>
            <p:ph type="body" sz="quarter" idx="27" hasCustomPrompt="1"/>
          </p:nvPr>
        </p:nvSpPr>
        <p:spPr>
          <a:xfrm>
            <a:off x="6642941" y="6156032"/>
            <a:ext cx="1811873" cy="447229"/>
          </a:xfrm>
          <a:prstGeom prst="rect">
            <a:avLst/>
          </a:prstGeom>
        </p:spPr>
        <p:txBody>
          <a:bodyPr lIns="51197" tIns="25599" rIns="51197" bIns="25599"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cxnSp>
        <p:nvCxnSpPr>
          <p:cNvPr id="39" name="直線コネクタ 38"/>
          <p:cNvCxnSpPr/>
          <p:nvPr/>
        </p:nvCxnSpPr>
        <p:spPr>
          <a:xfrm>
            <a:off x="19895" y="596807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テキスト プレースホルダー 5"/>
          <p:cNvSpPr>
            <a:spLocks noGrp="1"/>
          </p:cNvSpPr>
          <p:nvPr>
            <p:ph type="body" sz="quarter" idx="28" hasCustomPrompt="1"/>
          </p:nvPr>
        </p:nvSpPr>
        <p:spPr>
          <a:xfrm>
            <a:off x="4127891" y="774095"/>
            <a:ext cx="4738093" cy="828372"/>
          </a:xfrm>
          <a:prstGeom prst="rect">
            <a:avLst/>
          </a:prstGeom>
        </p:spPr>
        <p:txBody>
          <a:bodyPr lIns="51197" tIns="25599" rIns="51197" bIns="25599" anchor="b">
            <a:noAutofit/>
          </a:bodyPr>
          <a:lstStyle>
            <a:lvl1pPr algn="l">
              <a:lnSpc>
                <a:spcPct val="100000"/>
              </a:lnSpc>
              <a:spcBef>
                <a:spcPts val="0"/>
              </a:spcBef>
              <a:defRPr sz="37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grpSp>
        <p:nvGrpSpPr>
          <p:cNvPr id="24" name="グループ化 23"/>
          <p:cNvGrpSpPr/>
          <p:nvPr/>
        </p:nvGrpSpPr>
        <p:grpSpPr>
          <a:xfrm>
            <a:off x="8387761" y="226117"/>
            <a:ext cx="575232" cy="767111"/>
            <a:chOff x="7418859" y="2569953"/>
            <a:chExt cx="934639" cy="934639"/>
          </a:xfrm>
        </p:grpSpPr>
        <p:sp>
          <p:nvSpPr>
            <p:cNvPr id="28" name="涙形 27"/>
            <p:cNvSpPr/>
            <p:nvPr/>
          </p:nvSpPr>
          <p:spPr>
            <a:xfrm>
              <a:off x="7418859" y="2569953"/>
              <a:ext cx="934639" cy="934639"/>
            </a:xfrm>
            <a:prstGeom prst="teardrop">
              <a:avLst/>
            </a:prstGeom>
            <a:blipFill>
              <a:blip r:embed="rId4"/>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涙形 36"/>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371569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additive="base">
                                        <p:cTn id="16" dur="500" fill="hold"/>
                                        <p:tgtEl>
                                          <p:spTgt spid="18"/>
                                        </p:tgtEl>
                                        <p:attrNameLst>
                                          <p:attrName>ppt_x</p:attrName>
                                        </p:attrNameLst>
                                      </p:cBhvr>
                                      <p:tavLst>
                                        <p:tav tm="0">
                                          <p:val>
                                            <p:strVal val="#ppt_x"/>
                                          </p:val>
                                        </p:tav>
                                        <p:tav tm="100000">
                                          <p:val>
                                            <p:strVal val="#ppt_x"/>
                                          </p:val>
                                        </p:tav>
                                      </p:tavLst>
                                    </p:anim>
                                    <p:anim calcmode="lin" valueType="num">
                                      <p:cBhvr additive="base">
                                        <p:cTn id="17" dur="500" fill="hold"/>
                                        <p:tgtEl>
                                          <p:spTgt spid="18"/>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heel(1)">
                                      <p:cBhvr>
                                        <p:cTn id="21" dur="10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1000"/>
                                        <p:tgtEl>
                                          <p:spTgt spid="21"/>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23">
                                            <p:txEl>
                                              <p:pRg st="0" end="0"/>
                                            </p:txEl>
                                          </p:spTgt>
                                        </p:tgtEl>
                                        <p:attrNameLst>
                                          <p:attrName>style.visibility</p:attrName>
                                        </p:attrNameLst>
                                      </p:cBhvr>
                                      <p:to>
                                        <p:strVal val="visible"/>
                                      </p:to>
                                    </p:set>
                                    <p:anim calcmode="lin" valueType="num">
                                      <p:cBhvr additive="base">
                                        <p:cTn id="28"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9" dur="1000" fill="hold"/>
                                        <p:tgtEl>
                                          <p:spTgt spid="23">
                                            <p:txEl>
                                              <p:pRg st="0" end="0"/>
                                            </p:txEl>
                                          </p:spTgt>
                                        </p:tgtEl>
                                        <p:attrNameLst>
                                          <p:attrName>ppt_y</p:attrName>
                                        </p:attrNameLst>
                                      </p:cBhvr>
                                      <p:tavLst>
                                        <p:tav tm="0">
                                          <p:val>
                                            <p:strVal val="0-#ppt_h/2"/>
                                          </p:val>
                                        </p:tav>
                                        <p:tav tm="100000">
                                          <p:val>
                                            <p:strVal val="#ppt_y"/>
                                          </p:val>
                                        </p:tav>
                                      </p:tavLst>
                                    </p:anim>
                                  </p:childTnLst>
                                </p:cTn>
                              </p:par>
                            </p:childTnLst>
                          </p:cTn>
                        </p:par>
                        <p:par>
                          <p:cTn id="30" fill="hold">
                            <p:stCondLst>
                              <p:cond delay="3100"/>
                            </p:stCondLst>
                            <p:childTnLst>
                              <p:par>
                                <p:cTn id="31" presetID="16" presetClass="entr" presetSubtype="37"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barn(outVertical)">
                                      <p:cBhvr>
                                        <p:cTn id="33" dur="500"/>
                                        <p:tgtEl>
                                          <p:spTgt spid="22"/>
                                        </p:tgtEl>
                                      </p:cBhvr>
                                    </p:animEffect>
                                  </p:childTnLst>
                                </p:cTn>
                              </p:par>
                              <p:par>
                                <p:cTn id="34" presetID="22" presetClass="entr" presetSubtype="8" fill="hold" nodeType="withEffect">
                                  <p:stCondLst>
                                    <p:cond delay="25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par>
                                <p:cTn id="37" presetID="22" presetClass="entr" presetSubtype="2" fill="hold" nodeType="withEffect">
                                  <p:stCondLst>
                                    <p:cond delay="250"/>
                                  </p:stCondLst>
                                  <p:childTnLst>
                                    <p:set>
                                      <p:cBhvr>
                                        <p:cTn id="38" dur="1" fill="hold">
                                          <p:stCondLst>
                                            <p:cond delay="0"/>
                                          </p:stCondLst>
                                        </p:cTn>
                                        <p:tgtEl>
                                          <p:spTgt spid="25"/>
                                        </p:tgtEl>
                                        <p:attrNameLst>
                                          <p:attrName>style.visibility</p:attrName>
                                        </p:attrNameLst>
                                      </p:cBhvr>
                                      <p:to>
                                        <p:strVal val="visible"/>
                                      </p:to>
                                    </p:set>
                                    <p:animEffect transition="in" filter="wipe(right)">
                                      <p:cBhvr>
                                        <p:cTn id="39" dur="500"/>
                                        <p:tgtEl>
                                          <p:spTgt spid="25"/>
                                        </p:tgtEl>
                                      </p:cBhvr>
                                    </p:animEffect>
                                  </p:childTnLst>
                                </p:cTn>
                              </p:par>
                            </p:childTnLst>
                          </p:cTn>
                        </p:par>
                        <p:par>
                          <p:cTn id="40" fill="hold">
                            <p:stCondLst>
                              <p:cond delay="3850"/>
                            </p:stCondLst>
                            <p:childTnLst>
                              <p:par>
                                <p:cTn id="41" presetID="2" presetClass="entr" presetSubtype="2" decel="100000" fill="hold" grpId="0" nodeType="afterEffect">
                                  <p:stCondLst>
                                    <p:cond delay="0"/>
                                  </p:stCondLst>
                                  <p:iterate type="wd">
                                    <p:tmPct val="10000"/>
                                  </p:iterate>
                                  <p:childTnLst>
                                    <p:set>
                                      <p:cBhvr>
                                        <p:cTn id="42" dur="1" fill="hold">
                                          <p:stCondLst>
                                            <p:cond delay="0"/>
                                          </p:stCondLst>
                                        </p:cTn>
                                        <p:tgtEl>
                                          <p:spTgt spid="15">
                                            <p:txEl>
                                              <p:pRg st="0" end="0"/>
                                            </p:txEl>
                                          </p:spTgt>
                                        </p:tgtEl>
                                        <p:attrNameLst>
                                          <p:attrName>style.visibility</p:attrName>
                                        </p:attrNameLst>
                                      </p:cBhvr>
                                      <p:to>
                                        <p:strVal val="visible"/>
                                      </p:to>
                                    </p:set>
                                    <p:anim calcmode="lin" valueType="num">
                                      <p:cBhvr additive="base">
                                        <p:cTn id="43" dur="75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4" dur="75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45" fill="hold">
                            <p:stCondLst>
                              <p:cond delay="4675"/>
                            </p:stCondLst>
                            <p:childTnLst>
                              <p:par>
                                <p:cTn id="46" presetID="22" presetClass="entr" presetSubtype="8" fill="hold" grpId="0" nodeType="afterEffect">
                                  <p:stCondLst>
                                    <p:cond delay="0"/>
                                  </p:stCondLst>
                                  <p:childTnLst>
                                    <p:set>
                                      <p:cBhvr>
                                        <p:cTn id="47" dur="1" fill="hold">
                                          <p:stCondLst>
                                            <p:cond delay="0"/>
                                          </p:stCondLst>
                                        </p:cTn>
                                        <p:tgtEl>
                                          <p:spTgt spid="20">
                                            <p:txEl>
                                              <p:pRg st="0" end="0"/>
                                            </p:txEl>
                                          </p:spTgt>
                                        </p:tgtEl>
                                        <p:attrNameLst>
                                          <p:attrName>style.visibility</p:attrName>
                                        </p:attrNameLst>
                                      </p:cBhvr>
                                      <p:to>
                                        <p:strVal val="visible"/>
                                      </p:to>
                                    </p:set>
                                    <p:animEffect transition="in" filter="wipe(left)">
                                      <p:cBhvr>
                                        <p:cTn id="48" dur="500"/>
                                        <p:tgtEl>
                                          <p:spTgt spid="20">
                                            <p:txEl>
                                              <p:pRg st="0" end="0"/>
                                            </p:txEl>
                                          </p:spTgt>
                                        </p:tgtEl>
                                      </p:cBhvr>
                                    </p:animEffect>
                                  </p:childTnLst>
                                </p:cTn>
                              </p:par>
                            </p:childTnLst>
                          </p:cTn>
                        </p:par>
                        <p:par>
                          <p:cTn id="49" fill="hold">
                            <p:stCondLst>
                              <p:cond delay="5175"/>
                            </p:stCondLst>
                            <p:childTnLst>
                              <p:par>
                                <p:cTn id="50" presetID="10" presetClass="entr" presetSubtype="0" fill="hold" grpId="0" nodeType="afterEffect">
                                  <p:stCondLst>
                                    <p:cond delay="250"/>
                                  </p:stCondLst>
                                  <p:childTnLst>
                                    <p:set>
                                      <p:cBhvr>
                                        <p:cTn id="51" dur="1" fill="hold">
                                          <p:stCondLst>
                                            <p:cond delay="0"/>
                                          </p:stCondLst>
                                        </p:cTn>
                                        <p:tgtEl>
                                          <p:spTgt spid="26">
                                            <p:txEl>
                                              <p:pRg st="0" end="0"/>
                                            </p:txEl>
                                          </p:spTgt>
                                        </p:tgtEl>
                                        <p:attrNameLst>
                                          <p:attrName>style.visibility</p:attrName>
                                        </p:attrNameLst>
                                      </p:cBhvr>
                                      <p:to>
                                        <p:strVal val="visible"/>
                                      </p:to>
                                    </p:set>
                                    <p:animEffect transition="in" filter="fade">
                                      <p:cBhvr>
                                        <p:cTn id="52" dur="500"/>
                                        <p:tgtEl>
                                          <p:spTgt spid="26">
                                            <p:txEl>
                                              <p:pRg st="0" end="0"/>
                                            </p:txEl>
                                          </p:spTgt>
                                        </p:tgtEl>
                                      </p:cBhvr>
                                    </p:animEffect>
                                  </p:childTnLst>
                                </p:cTn>
                              </p:par>
                            </p:childTnLst>
                          </p:cTn>
                        </p:par>
                        <p:par>
                          <p:cTn id="53" fill="hold">
                            <p:stCondLst>
                              <p:cond delay="5925"/>
                            </p:stCondLst>
                            <p:childTnLst>
                              <p:par>
                                <p:cTn id="54" presetID="16" presetClass="entr" presetSubtype="37" fill="hold" grpId="0" nodeType="after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barn(outVertical)">
                                      <p:cBhvr>
                                        <p:cTn id="56" dur="500"/>
                                        <p:tgtEl>
                                          <p:spTgt spid="38"/>
                                        </p:tgtEl>
                                      </p:cBhvr>
                                    </p:animEffect>
                                  </p:childTnLst>
                                </p:cTn>
                              </p:par>
                              <p:par>
                                <p:cTn id="57" presetID="22" presetClass="entr" presetSubtype="8" fill="hold" nodeType="withEffect">
                                  <p:stCondLst>
                                    <p:cond delay="50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childTnLst>
                          </p:cTn>
                        </p:par>
                        <p:par>
                          <p:cTn id="60" fill="hold">
                            <p:stCondLst>
                              <p:cond delay="6925"/>
                            </p:stCondLst>
                            <p:childTnLst>
                              <p:par>
                                <p:cTn id="61" presetID="49" presetClass="entr" presetSubtype="0" decel="100000" fill="hold" grpId="0" nodeType="after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p:cTn id="63" dur="500" fill="hold"/>
                                        <p:tgtEl>
                                          <p:spTgt spid="29"/>
                                        </p:tgtEl>
                                        <p:attrNameLst>
                                          <p:attrName>ppt_w</p:attrName>
                                        </p:attrNameLst>
                                      </p:cBhvr>
                                      <p:tavLst>
                                        <p:tav tm="0">
                                          <p:val>
                                            <p:fltVal val="0"/>
                                          </p:val>
                                        </p:tav>
                                        <p:tav tm="100000">
                                          <p:val>
                                            <p:strVal val="#ppt_w"/>
                                          </p:val>
                                        </p:tav>
                                      </p:tavLst>
                                    </p:anim>
                                    <p:anim calcmode="lin" valueType="num">
                                      <p:cBhvr>
                                        <p:cTn id="64" dur="500" fill="hold"/>
                                        <p:tgtEl>
                                          <p:spTgt spid="29"/>
                                        </p:tgtEl>
                                        <p:attrNameLst>
                                          <p:attrName>ppt_h</p:attrName>
                                        </p:attrNameLst>
                                      </p:cBhvr>
                                      <p:tavLst>
                                        <p:tav tm="0">
                                          <p:val>
                                            <p:fltVal val="0"/>
                                          </p:val>
                                        </p:tav>
                                        <p:tav tm="100000">
                                          <p:val>
                                            <p:strVal val="#ppt_h"/>
                                          </p:val>
                                        </p:tav>
                                      </p:tavLst>
                                    </p:anim>
                                    <p:anim calcmode="lin" valueType="num">
                                      <p:cBhvr>
                                        <p:cTn id="65" dur="500" fill="hold"/>
                                        <p:tgtEl>
                                          <p:spTgt spid="29"/>
                                        </p:tgtEl>
                                        <p:attrNameLst>
                                          <p:attrName>style.rotation</p:attrName>
                                        </p:attrNameLst>
                                      </p:cBhvr>
                                      <p:tavLst>
                                        <p:tav tm="0">
                                          <p:val>
                                            <p:fltVal val="360"/>
                                          </p:val>
                                        </p:tav>
                                        <p:tav tm="100000">
                                          <p:val>
                                            <p:fltVal val="0"/>
                                          </p:val>
                                        </p:tav>
                                      </p:tavLst>
                                    </p:anim>
                                    <p:animEffect transition="in" filter="fade">
                                      <p:cBhvr>
                                        <p:cTn id="66" dur="500"/>
                                        <p:tgtEl>
                                          <p:spTgt spid="29"/>
                                        </p:tgtEl>
                                      </p:cBhvr>
                                    </p:animEffect>
                                  </p:childTnLst>
                                </p:cTn>
                              </p:par>
                              <p:par>
                                <p:cTn id="67" presetID="22" presetClass="entr" presetSubtype="8" fill="hold" grpId="0" nodeType="withEffect">
                                  <p:stCondLst>
                                    <p:cond delay="250"/>
                                  </p:stCondLst>
                                  <p:childTnLst>
                                    <p:set>
                                      <p:cBhvr>
                                        <p:cTn id="68" dur="1" fill="hold">
                                          <p:stCondLst>
                                            <p:cond delay="0"/>
                                          </p:stCondLst>
                                        </p:cTn>
                                        <p:tgtEl>
                                          <p:spTgt spid="30">
                                            <p:txEl>
                                              <p:pRg st="0" end="0"/>
                                            </p:txEl>
                                          </p:spTgt>
                                        </p:tgtEl>
                                        <p:attrNameLst>
                                          <p:attrName>style.visibility</p:attrName>
                                        </p:attrNameLst>
                                      </p:cBhvr>
                                      <p:to>
                                        <p:strVal val="visible"/>
                                      </p:to>
                                    </p:set>
                                    <p:animEffect transition="in" filter="wipe(left)">
                                      <p:cBhvr>
                                        <p:cTn id="69" dur="500"/>
                                        <p:tgtEl>
                                          <p:spTgt spid="30">
                                            <p:txEl>
                                              <p:pRg st="0" end="0"/>
                                            </p:txEl>
                                          </p:spTgt>
                                        </p:tgtEl>
                                      </p:cBhvr>
                                    </p:animEffect>
                                  </p:childTnLst>
                                </p:cTn>
                              </p:par>
                            </p:childTnLst>
                          </p:cTn>
                        </p:par>
                        <p:par>
                          <p:cTn id="70" fill="hold">
                            <p:stCondLst>
                              <p:cond delay="7675"/>
                            </p:stCondLst>
                            <p:childTnLst>
                              <p:par>
                                <p:cTn id="71" presetID="49" presetClass="entr" presetSubtype="0" decel="10000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ppt_w</p:attrName>
                                        </p:attrNameLst>
                                      </p:cBhvr>
                                      <p:tavLst>
                                        <p:tav tm="0">
                                          <p:val>
                                            <p:fltVal val="0"/>
                                          </p:val>
                                        </p:tav>
                                        <p:tav tm="100000">
                                          <p:val>
                                            <p:strVal val="#ppt_w"/>
                                          </p:val>
                                        </p:tav>
                                      </p:tavLst>
                                    </p:anim>
                                    <p:anim calcmode="lin" valueType="num">
                                      <p:cBhvr>
                                        <p:cTn id="74" dur="500" fill="hold"/>
                                        <p:tgtEl>
                                          <p:spTgt spid="32"/>
                                        </p:tgtEl>
                                        <p:attrNameLst>
                                          <p:attrName>ppt_h</p:attrName>
                                        </p:attrNameLst>
                                      </p:cBhvr>
                                      <p:tavLst>
                                        <p:tav tm="0">
                                          <p:val>
                                            <p:fltVal val="0"/>
                                          </p:val>
                                        </p:tav>
                                        <p:tav tm="100000">
                                          <p:val>
                                            <p:strVal val="#ppt_h"/>
                                          </p:val>
                                        </p:tav>
                                      </p:tavLst>
                                    </p:anim>
                                    <p:anim calcmode="lin" valueType="num">
                                      <p:cBhvr>
                                        <p:cTn id="75" dur="500" fill="hold"/>
                                        <p:tgtEl>
                                          <p:spTgt spid="32"/>
                                        </p:tgtEl>
                                        <p:attrNameLst>
                                          <p:attrName>style.rotation</p:attrName>
                                        </p:attrNameLst>
                                      </p:cBhvr>
                                      <p:tavLst>
                                        <p:tav tm="0">
                                          <p:val>
                                            <p:fltVal val="360"/>
                                          </p:val>
                                        </p:tav>
                                        <p:tav tm="100000">
                                          <p:val>
                                            <p:fltVal val="0"/>
                                          </p:val>
                                        </p:tav>
                                      </p:tavLst>
                                    </p:anim>
                                    <p:animEffect transition="in" filter="fade">
                                      <p:cBhvr>
                                        <p:cTn id="76" dur="500"/>
                                        <p:tgtEl>
                                          <p:spTgt spid="32"/>
                                        </p:tgtEl>
                                      </p:cBhvr>
                                    </p:animEffect>
                                  </p:childTnLst>
                                </p:cTn>
                              </p:par>
                              <p:par>
                                <p:cTn id="77" presetID="22" presetClass="entr" presetSubtype="8" fill="hold" grpId="0" nodeType="withEffect">
                                  <p:stCondLst>
                                    <p:cond delay="250"/>
                                  </p:stCondLst>
                                  <p:childTnLst>
                                    <p:set>
                                      <p:cBhvr>
                                        <p:cTn id="78" dur="1" fill="hold">
                                          <p:stCondLst>
                                            <p:cond delay="0"/>
                                          </p:stCondLst>
                                        </p:cTn>
                                        <p:tgtEl>
                                          <p:spTgt spid="33">
                                            <p:txEl>
                                              <p:pRg st="0" end="0"/>
                                            </p:txEl>
                                          </p:spTgt>
                                        </p:tgtEl>
                                        <p:attrNameLst>
                                          <p:attrName>style.visibility</p:attrName>
                                        </p:attrNameLst>
                                      </p:cBhvr>
                                      <p:to>
                                        <p:strVal val="visible"/>
                                      </p:to>
                                    </p:set>
                                    <p:animEffect transition="in" filter="wipe(left)">
                                      <p:cBhvr>
                                        <p:cTn id="79" dur="500"/>
                                        <p:tgtEl>
                                          <p:spTgt spid="33">
                                            <p:txEl>
                                              <p:pRg st="0" end="0"/>
                                            </p:txEl>
                                          </p:spTgt>
                                        </p:tgtEl>
                                      </p:cBhvr>
                                    </p:animEffect>
                                  </p:childTnLst>
                                </p:cTn>
                              </p:par>
                            </p:childTnLst>
                          </p:cTn>
                        </p:par>
                        <p:par>
                          <p:cTn id="80" fill="hold">
                            <p:stCondLst>
                              <p:cond delay="8425"/>
                            </p:stCondLst>
                            <p:childTnLst>
                              <p:par>
                                <p:cTn id="81" presetID="49" presetClass="entr" presetSubtype="0" decel="100000" fill="hold" grpId="0" nodeType="after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p:cTn id="83" dur="500" fill="hold"/>
                                        <p:tgtEl>
                                          <p:spTgt spid="35"/>
                                        </p:tgtEl>
                                        <p:attrNameLst>
                                          <p:attrName>ppt_w</p:attrName>
                                        </p:attrNameLst>
                                      </p:cBhvr>
                                      <p:tavLst>
                                        <p:tav tm="0">
                                          <p:val>
                                            <p:fltVal val="0"/>
                                          </p:val>
                                        </p:tav>
                                        <p:tav tm="100000">
                                          <p:val>
                                            <p:strVal val="#ppt_w"/>
                                          </p:val>
                                        </p:tav>
                                      </p:tavLst>
                                    </p:anim>
                                    <p:anim calcmode="lin" valueType="num">
                                      <p:cBhvr>
                                        <p:cTn id="84" dur="500" fill="hold"/>
                                        <p:tgtEl>
                                          <p:spTgt spid="35"/>
                                        </p:tgtEl>
                                        <p:attrNameLst>
                                          <p:attrName>ppt_h</p:attrName>
                                        </p:attrNameLst>
                                      </p:cBhvr>
                                      <p:tavLst>
                                        <p:tav tm="0">
                                          <p:val>
                                            <p:fltVal val="0"/>
                                          </p:val>
                                        </p:tav>
                                        <p:tav tm="100000">
                                          <p:val>
                                            <p:strVal val="#ppt_h"/>
                                          </p:val>
                                        </p:tav>
                                      </p:tavLst>
                                    </p:anim>
                                    <p:anim calcmode="lin" valueType="num">
                                      <p:cBhvr>
                                        <p:cTn id="85" dur="500" fill="hold"/>
                                        <p:tgtEl>
                                          <p:spTgt spid="35"/>
                                        </p:tgtEl>
                                        <p:attrNameLst>
                                          <p:attrName>style.rotation</p:attrName>
                                        </p:attrNameLst>
                                      </p:cBhvr>
                                      <p:tavLst>
                                        <p:tav tm="0">
                                          <p:val>
                                            <p:fltVal val="360"/>
                                          </p:val>
                                        </p:tav>
                                        <p:tav tm="100000">
                                          <p:val>
                                            <p:fltVal val="0"/>
                                          </p:val>
                                        </p:tav>
                                      </p:tavLst>
                                    </p:anim>
                                    <p:animEffect transition="in" filter="fade">
                                      <p:cBhvr>
                                        <p:cTn id="86" dur="500"/>
                                        <p:tgtEl>
                                          <p:spTgt spid="35"/>
                                        </p:tgtEl>
                                      </p:cBhvr>
                                    </p:animEffect>
                                  </p:childTnLst>
                                </p:cTn>
                              </p:par>
                              <p:par>
                                <p:cTn id="87" presetID="22" presetClass="entr" presetSubtype="8" fill="hold" grpId="0" nodeType="withEffect">
                                  <p:stCondLst>
                                    <p:cond delay="250"/>
                                  </p:stCondLst>
                                  <p:childTnLst>
                                    <p:set>
                                      <p:cBhvr>
                                        <p:cTn id="88" dur="1" fill="hold">
                                          <p:stCondLst>
                                            <p:cond delay="0"/>
                                          </p:stCondLst>
                                        </p:cTn>
                                        <p:tgtEl>
                                          <p:spTgt spid="36">
                                            <p:txEl>
                                              <p:pRg st="0" end="0"/>
                                            </p:txEl>
                                          </p:spTgt>
                                        </p:tgtEl>
                                        <p:attrNameLst>
                                          <p:attrName>style.visibility</p:attrName>
                                        </p:attrNameLst>
                                      </p:cBhvr>
                                      <p:to>
                                        <p:strVal val="visible"/>
                                      </p:to>
                                    </p:set>
                                    <p:animEffect transition="in" filter="wipe(left)">
                                      <p:cBhvr>
                                        <p:cTn id="89"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22" grpId="0" animBg="1"/>
      <p:bldP spid="22" grpId="1" animBg="1"/>
      <p:bldP spid="1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2" presetClass="entr" presetSubtype="8"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wipe(left)">
                      <p:cBhvr>
                        <p:cTn dur="500"/>
                        <p:tgtEl>
                          <p:spTgt spid="20"/>
                        </p:tgtEl>
                      </p:cBhvr>
                    </p:animEffect>
                  </p:childTnLst>
                </p:cTn>
              </p:par>
            </p:tnLst>
          </p:tmpl>
        </p:tmplLst>
      </p:bldP>
      <p:bldP spid="18" grpId="0" animBg="1"/>
      <p:bldP spid="18" grpId="1" animBg="1"/>
      <p:bldP spid="19" grpId="0" animBg="1"/>
      <p:bldP spid="19" grpId="1" animBg="1"/>
      <p:bldP spid="21" grpId="0"/>
      <p:bldP spid="26" grpId="0" build="p">
        <p:tmplLst>
          <p:tmpl lvl="1">
            <p:tnLst>
              <p:par>
                <p:cTn presetID="10" presetClass="entr" presetSubtype="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9" grpId="0"/>
      <p:bldP spid="30" grpId="0" build="p">
        <p:tmplLst>
          <p:tmpl lvl="1">
            <p:tnLst>
              <p:par>
                <p:cTn presetID="22" presetClass="entr" presetSubtype="8" fill="hold" nodeType="withEffect">
                  <p:stCondLst>
                    <p:cond delay="250"/>
                  </p:stCondLst>
                  <p:childTnLst>
                    <p:set>
                      <p:cBhvr>
                        <p:cTn dur="1" fill="hold">
                          <p:stCondLst>
                            <p:cond delay="0"/>
                          </p:stCondLst>
                        </p:cTn>
                        <p:tgtEl>
                          <p:spTgt spid="30"/>
                        </p:tgtEl>
                        <p:attrNameLst>
                          <p:attrName>style.visibility</p:attrName>
                        </p:attrNameLst>
                      </p:cBhvr>
                      <p:to>
                        <p:strVal val="visible"/>
                      </p:to>
                    </p:set>
                    <p:animEffect transition="in" filter="wipe(left)">
                      <p:cBhvr>
                        <p:cTn dur="500"/>
                        <p:tgtEl>
                          <p:spTgt spid="30"/>
                        </p:tgtEl>
                      </p:cBhvr>
                    </p:animEffect>
                  </p:childTnLst>
                </p:cTn>
              </p:par>
            </p:tnLst>
          </p:tmpl>
        </p:tmplLst>
      </p:bldP>
      <p:bldP spid="32" grpId="0"/>
      <p:bldP spid="33" grpId="0" build="p">
        <p:tmplLst>
          <p:tmpl lvl="1">
            <p:tnLst>
              <p:par>
                <p:cTn presetID="22" presetClass="entr" presetSubtype="8" fill="hold" nodeType="withEffect">
                  <p:stCondLst>
                    <p:cond delay="25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5" grpId="0"/>
      <p:bldP spid="36" grpId="0" build="p">
        <p:tmplLst>
          <p:tmpl lvl="1">
            <p:tnLst>
              <p:par>
                <p:cTn presetID="22" presetClass="entr" presetSubtype="8"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2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0-#ppt_h/2"/>
                          </p:val>
                        </p:tav>
                        <p:tav tm="100000">
                          <p:val>
                            <p:strVal val="#ppt_y"/>
                          </p:val>
                        </p:tav>
                      </p:tavLst>
                    </p:anim>
                  </p:childTnLst>
                </p:cTn>
              </p:par>
            </p:tnLst>
          </p:tmpl>
        </p:tmplLst>
      </p:bldP>
      <p:bldP spid="40" grpId="0"/>
    </p:bldLst>
  </p:timing>
</p:sldLayout>
</file>

<file path=ppt/slideLayouts/slideLayout1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Text Placeholder 2"/>
          <p:cNvSpPr>
            <a:spLocks noGrp="1"/>
          </p:cNvSpPr>
          <p:nvPr>
            <p:ph type="body" idx="1"/>
          </p:nvPr>
        </p:nvSpPr>
        <p:spPr>
          <a:xfrm>
            <a:off x="457201" y="1535113"/>
            <a:ext cx="4040188" cy="639763"/>
          </a:xfrm>
        </p:spPr>
        <p:txBody>
          <a:bodyPr anchor="b"/>
          <a:lstStyle>
            <a:lvl1pPr marL="0" indent="0">
              <a:buNone/>
              <a:defRPr sz="2400" b="1">
                <a:latin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atin typeface="Arial" pitchFamily="34" charset="0"/>
              </a:defRPr>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5" name="Text Placeholder 4"/>
          <p:cNvSpPr>
            <a:spLocks noGrp="1"/>
          </p:cNvSpPr>
          <p:nvPr>
            <p:ph type="body" sz="quarter" idx="3"/>
          </p:nvPr>
        </p:nvSpPr>
        <p:spPr>
          <a:xfrm>
            <a:off x="4645033" y="1535113"/>
            <a:ext cx="4041775" cy="639763"/>
          </a:xfrm>
        </p:spPr>
        <p:txBody>
          <a:bodyPr anchor="b"/>
          <a:lstStyle>
            <a:lvl1pPr marL="0" indent="0">
              <a:buNone/>
              <a:defRPr sz="2400" b="1">
                <a:latin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atin typeface="Arial" pitchFamily="34" charset="0"/>
              </a:defRPr>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7" name="Date Placeholder 3"/>
          <p:cNvSpPr>
            <a:spLocks noGrp="1"/>
          </p:cNvSpPr>
          <p:nvPr>
            <p:ph type="dt" sz="half" idx="10"/>
          </p:nvPr>
        </p:nvSpPr>
        <p:spPr/>
        <p:txBody>
          <a:bodyPr/>
          <a:lstStyle>
            <a:lvl1pPr>
              <a:defRPr>
                <a:latin typeface="Arial" pitchFamily="34" charset="0"/>
              </a:defRPr>
            </a:lvl1pPr>
          </a:lstStyle>
          <a:p>
            <a:pPr>
              <a:defRPr/>
            </a:pPr>
            <a:fld id="{A290B0BE-F576-43EB-B154-F8AE993924B5}" type="datetimeFigureOut">
              <a:rPr lang="en-US" smtClean="0"/>
              <a:pPr>
                <a:defRPr/>
              </a:pPr>
              <a:t>1/9/2019</a:t>
            </a:fld>
            <a:endParaRPr lang="en-US"/>
          </a:p>
        </p:txBody>
      </p:sp>
      <p:sp>
        <p:nvSpPr>
          <p:cNvPr id="8"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9" name="Slide Number Placeholder 5"/>
          <p:cNvSpPr>
            <a:spLocks noGrp="1"/>
          </p:cNvSpPr>
          <p:nvPr>
            <p:ph type="sldNum" sz="quarter" idx="12"/>
          </p:nvPr>
        </p:nvSpPr>
        <p:spPr/>
        <p:txBody>
          <a:bodyPr/>
          <a:lstStyle>
            <a:lvl1pPr>
              <a:defRPr>
                <a:latin typeface="Arial" pitchFamily="34" charset="0"/>
              </a:defRPr>
            </a:lvl1pPr>
          </a:lstStyle>
          <a:p>
            <a:pPr>
              <a:defRPr/>
            </a:pPr>
            <a:fld id="{721C2127-5EA1-4CB9-9213-95AFD77E3261}" type="slidenum">
              <a:rPr lang="en-US" smtClean="0"/>
              <a:pPr>
                <a:defRPr/>
              </a:pPr>
              <a:t>‹#›</a:t>
            </a:fld>
            <a:endParaRPr lang="en-US"/>
          </a:p>
        </p:txBody>
      </p:sp>
    </p:spTree>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preserve="1">
  <p:cSld name="Profile 2">
    <p:spTree>
      <p:nvGrpSpPr>
        <p:cNvPr id="1" name=""/>
        <p:cNvGrpSpPr/>
        <p:nvPr/>
      </p:nvGrpSpPr>
      <p:grpSpPr>
        <a:xfrm>
          <a:off x="0" y="0"/>
          <a:ext cx="0" cy="0"/>
          <a:chOff x="0" y="0"/>
          <a:chExt cx="0" cy="0"/>
        </a:xfrm>
      </p:grpSpPr>
      <p:sp>
        <p:nvSpPr>
          <p:cNvPr id="7" name="正方形/長方形 6"/>
          <p:cNvSpPr/>
          <p:nvPr/>
        </p:nvSpPr>
        <p:spPr>
          <a:xfrm>
            <a:off x="-14512"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334509"/>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図プレースホルダー 9"/>
          <p:cNvSpPr>
            <a:spLocks noGrp="1"/>
          </p:cNvSpPr>
          <p:nvPr>
            <p:ph type="pic" sz="quarter" idx="10" hasCustomPrompt="1"/>
          </p:nvPr>
        </p:nvSpPr>
        <p:spPr>
          <a:xfrm>
            <a:off x="347948" y="0"/>
            <a:ext cx="3614111" cy="6858000"/>
          </a:xfrm>
          <a:prstGeom prst="rect">
            <a:avLst/>
          </a:prstGeom>
          <a:effectLst>
            <a:outerShdw blurRad="50800" dist="88900" dir="2700000" algn="tl" rotWithShape="0">
              <a:prstClr val="black">
                <a:alpha val="40000"/>
              </a:prstClr>
            </a:outerShdw>
          </a:effectLst>
        </p:spPr>
        <p:txBody>
          <a:bodyPr lIns="51197" tIns="25599" rIns="51197" bIns="25599"/>
          <a:lstStyle>
            <a:lvl1pPr>
              <a:defRPr sz="1100">
                <a:solidFill>
                  <a:schemeClr val="bg1"/>
                </a:solidFill>
              </a:defRPr>
            </a:lvl1pPr>
          </a:lstStyle>
          <a:p>
            <a:r>
              <a:rPr kumimoji="1" lang="en-US" altLang="ja-JP"/>
              <a:t>Add an image</a:t>
            </a:r>
            <a:endParaRPr kumimoji="1" lang="ja-JP" altLang="en-US"/>
          </a:p>
        </p:txBody>
      </p:sp>
      <p:sp>
        <p:nvSpPr>
          <p:cNvPr id="11" name="テキスト プレースホルダー 5"/>
          <p:cNvSpPr>
            <a:spLocks noGrp="1"/>
          </p:cNvSpPr>
          <p:nvPr>
            <p:ph type="body" sz="quarter" idx="16" hasCustomPrompt="1"/>
          </p:nvPr>
        </p:nvSpPr>
        <p:spPr>
          <a:xfrm>
            <a:off x="3990741" y="116117"/>
            <a:ext cx="4339019" cy="2651275"/>
          </a:xfrm>
          <a:prstGeom prst="rect">
            <a:avLst/>
          </a:prstGeom>
        </p:spPr>
        <p:txBody>
          <a:bodyPr lIns="51197" tIns="25599" rIns="51197" bIns="25599" anchor="b">
            <a:noAutofit/>
          </a:bodyPr>
          <a:lstStyle>
            <a:lvl1pPr algn="l">
              <a:lnSpc>
                <a:spcPts val="5599"/>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2" name="テキスト プレースホルダー 5"/>
          <p:cNvSpPr>
            <a:spLocks noGrp="1"/>
          </p:cNvSpPr>
          <p:nvPr>
            <p:ph type="body" sz="quarter" idx="21" hasCustomPrompt="1"/>
          </p:nvPr>
        </p:nvSpPr>
        <p:spPr>
          <a:xfrm>
            <a:off x="3990736" y="2612577"/>
            <a:ext cx="4353531" cy="633791"/>
          </a:xfrm>
          <a:prstGeom prst="rect">
            <a:avLst/>
          </a:prstGeom>
        </p:spPr>
        <p:txBody>
          <a:bodyPr lIns="51197" tIns="25599" rIns="51197" bIns="25599" anchor="ctr">
            <a:noAutofit/>
          </a:bodyPr>
          <a:lstStyle>
            <a:lvl1pPr algn="l">
              <a:lnSpc>
                <a:spcPct val="100000"/>
              </a:lnSpc>
              <a:spcBef>
                <a:spcPts val="0"/>
              </a:spcBef>
              <a:defRPr sz="34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2" hasCustomPrompt="1"/>
          </p:nvPr>
        </p:nvSpPr>
        <p:spPr>
          <a:xfrm>
            <a:off x="3983480" y="3532065"/>
            <a:ext cx="4368043" cy="2621993"/>
          </a:xfrm>
          <a:prstGeom prst="rect">
            <a:avLst/>
          </a:prstGeom>
        </p:spPr>
        <p:txBody>
          <a:bodyPr lIns="51197" tIns="25599" rIns="51197" bIns="25599" anchor="t">
            <a:normAutofit/>
          </a:bodyPr>
          <a:lstStyle>
            <a:lvl1pPr marL="191990" indent="-191990"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2556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14" presetClass="entr" presetSubtype="1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randombar(horizontal)">
                                      <p:cBhvr>
                                        <p:cTn id="14" dur="500"/>
                                        <p:tgtEl>
                                          <p:spTgt spid="10"/>
                                        </p:tgtEl>
                                      </p:cBhvr>
                                    </p:animEffect>
                                  </p:childTnLst>
                                </p:cTn>
                              </p:par>
                              <p:par>
                                <p:cTn id="15" presetID="2" presetClass="entr" presetSubtype="3" decel="100000" fill="hold" grpId="0" nodeType="withEffect">
                                  <p:stCondLst>
                                    <p:cond delay="250"/>
                                  </p:stCondLst>
                                  <p:iterate type="wd">
                                    <p:tmPct val="10000"/>
                                  </p:iterate>
                                  <p:childTnLst>
                                    <p:set>
                                      <p:cBhvr>
                                        <p:cTn id="16" dur="1" fill="hold">
                                          <p:stCondLst>
                                            <p:cond delay="0"/>
                                          </p:stCondLst>
                                        </p:cTn>
                                        <p:tgtEl>
                                          <p:spTgt spid="11">
                                            <p:txEl>
                                              <p:pRg st="0" end="0"/>
                                            </p:txEl>
                                          </p:spTgt>
                                        </p:tgtEl>
                                        <p:attrNameLst>
                                          <p:attrName>style.visibility</p:attrName>
                                        </p:attrNameLst>
                                      </p:cBhvr>
                                      <p:to>
                                        <p:strVal val="visible"/>
                                      </p:to>
                                    </p:set>
                                    <p:anim calcmode="lin" valueType="num">
                                      <p:cBhvr additive="base">
                                        <p:cTn id="17" dur="75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8" dur="750" fill="hold"/>
                                        <p:tgtEl>
                                          <p:spTgt spid="11">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750"/>
                                  </p:stCondLst>
                                  <p:childTnLst>
                                    <p:set>
                                      <p:cBhvr>
                                        <p:cTn id="20" dur="1" fill="hold">
                                          <p:stCondLst>
                                            <p:cond delay="0"/>
                                          </p:stCondLst>
                                        </p:cTn>
                                        <p:tgtEl>
                                          <p:spTgt spid="12">
                                            <p:txEl>
                                              <p:pRg st="0" end="0"/>
                                            </p:txEl>
                                          </p:spTgt>
                                        </p:tgtEl>
                                        <p:attrNameLst>
                                          <p:attrName>style.visibility</p:attrName>
                                        </p:attrNameLst>
                                      </p:cBhvr>
                                      <p:to>
                                        <p:strVal val="visible"/>
                                      </p:to>
                                    </p:set>
                                    <p:anim calcmode="lin" valueType="num">
                                      <p:cBhvr additive="base">
                                        <p:cTn id="21" dur="75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250"/>
                            </p:stCondLst>
                            <p:childTnLst>
                              <p:par>
                                <p:cTn id="24" presetID="10" presetClass="entr" presetSubtype="0" fill="hold" grpId="0" nodeType="afterEffect">
                                  <p:stCondLst>
                                    <p:cond delay="25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fade">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0" grpId="0"/>
      <p:bldP spid="11" grpId="0" build="p">
        <p:tmplLst>
          <p:tmpl lvl="1">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2" grpId="0" build="p">
        <p:tmplLst>
          <p:tmpl lvl="1">
            <p:tnLst>
              <p:par>
                <p:cTn presetID="2" presetClass="entr" presetSubtype="2" decel="100000"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1+#ppt_w/2"/>
                          </p:val>
                        </p:tav>
                        <p:tav tm="100000">
                          <p:val>
                            <p:strVal val="#ppt_x"/>
                          </p:val>
                        </p:tav>
                      </p:tavLst>
                    </p:anim>
                    <p:anim calcmode="lin" valueType="num">
                      <p:cBhvr additive="base">
                        <p:cTn dur="75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Lst>
  </p:timing>
</p:sldLayout>
</file>

<file path=ppt/slideLayouts/slideLayout171.xml><?xml version="1.0" encoding="utf-8"?>
<p:sldLayout xmlns:a="http://schemas.openxmlformats.org/drawingml/2006/main" xmlns:r="http://schemas.openxmlformats.org/officeDocument/2006/relationships" xmlns:p="http://schemas.openxmlformats.org/presentationml/2006/main" preserve="1" userDrawn="1">
  <p:cSld name="Wide Image, 3 Icons, Captions and Texts">
    <p:bg>
      <p:bgPr>
        <a:solidFill>
          <a:srgbClr val="FFFFFF"/>
        </a:solidFill>
        <a:effectLst/>
      </p:bgPr>
    </p:bg>
    <p:spTree>
      <p:nvGrpSpPr>
        <p:cNvPr id="1" name=""/>
        <p:cNvGrpSpPr/>
        <p:nvPr/>
      </p:nvGrpSpPr>
      <p:grpSpPr>
        <a:xfrm>
          <a:off x="0" y="0"/>
          <a:ext cx="0" cy="0"/>
          <a:chOff x="0" y="0"/>
          <a:chExt cx="0" cy="0"/>
        </a:xfrm>
      </p:grpSpPr>
      <p:sp>
        <p:nvSpPr>
          <p:cNvPr id="3" name="正方形/長方形 2"/>
          <p:cNvSpPr/>
          <p:nvPr userDrawn="1"/>
        </p:nvSpPr>
        <p:spPr>
          <a:xfrm>
            <a:off x="-14512" y="-19349"/>
            <a:ext cx="9178407" cy="3864521"/>
          </a:xfrm>
          <a:prstGeom prst="rect">
            <a:avLst/>
          </a:prstGeom>
          <a:solidFill>
            <a:srgbClr val="2D313D"/>
          </a:solid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テキスト プレースホルダー 7"/>
          <p:cNvSpPr>
            <a:spLocks noGrp="1"/>
          </p:cNvSpPr>
          <p:nvPr>
            <p:ph type="body" sz="quarter" idx="11" hasCustomPrompt="1"/>
          </p:nvPr>
        </p:nvSpPr>
        <p:spPr>
          <a:xfrm>
            <a:off x="1326840" y="2996952"/>
            <a:ext cx="1307739" cy="1368152"/>
          </a:xfrm>
          <a:prstGeom prst="ellipse">
            <a:avLst/>
          </a:prstGeom>
          <a:solidFill>
            <a:srgbClr val="E25365"/>
          </a:solidFill>
          <a:ln>
            <a:solidFill>
              <a:srgbClr val="E25365"/>
            </a:solidFill>
          </a:ln>
          <a:effectLst>
            <a:outerShdw blurRad="50800" dist="38100" dir="5400000" algn="t"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0" name="図プレースホルダー 7"/>
          <p:cNvSpPr>
            <a:spLocks noGrp="1"/>
          </p:cNvSpPr>
          <p:nvPr>
            <p:ph type="pic" sz="quarter" idx="13" hasCustomPrompt="1"/>
          </p:nvPr>
        </p:nvSpPr>
        <p:spPr>
          <a:xfrm>
            <a:off x="1733896" y="3429000"/>
            <a:ext cx="493627" cy="466041"/>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11" name="テキスト プレースホルダー 5"/>
          <p:cNvSpPr>
            <a:spLocks noGrp="1"/>
          </p:cNvSpPr>
          <p:nvPr>
            <p:ph type="body" sz="quarter" idx="14" hasCustomPrompt="1"/>
          </p:nvPr>
        </p:nvSpPr>
        <p:spPr>
          <a:xfrm>
            <a:off x="756982" y="5011539"/>
            <a:ext cx="2447455" cy="1262655"/>
          </a:xfrm>
          <a:prstGeom prst="rect">
            <a:avLst/>
          </a:prstGeom>
        </p:spPr>
        <p:txBody>
          <a:bodyPr lIns="51197" tIns="25599" rIns="51197" bIns="25599" anchor="t">
            <a:normAutofit/>
          </a:bodyPr>
          <a:lstStyle>
            <a:lvl1pPr algn="ctr">
              <a:lnSpc>
                <a:spcPct val="130000"/>
              </a:lnSpc>
              <a:defRPr sz="1400" baseline="0">
                <a:solidFill>
                  <a:schemeClr val="tx2"/>
                </a:solidFill>
                <a:latin typeface="Open Sans" panose="020B0606030504020204" pitchFamily="34" charset="0"/>
                <a:cs typeface="Open Sans" panose="020B0606030504020204" pitchFamily="34" charset="0"/>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756245" y="4586093"/>
            <a:ext cx="2448929" cy="431795"/>
          </a:xfrm>
          <a:prstGeom prst="rect">
            <a:avLst/>
          </a:prstGeom>
        </p:spPr>
        <p:txBody>
          <a:bodyPr lIns="51197" tIns="25599" rIns="51197" bIns="25599" anchor="ctr">
            <a:noAutofit/>
          </a:bodyPr>
          <a:lstStyle>
            <a:lvl1pPr algn="ctr">
              <a:defRPr sz="2000" b="1" i="0" baseline="0">
                <a:solidFill>
                  <a:schemeClr val="tx1"/>
                </a:solidFill>
                <a:effectLst>
                  <a:innerShdw blurRad="63500" dist="50800" dir="18900000">
                    <a:prstClr val="black">
                      <a:alpha val="50000"/>
                    </a:prstClr>
                  </a:innerShdw>
                </a:effectLst>
                <a:latin typeface="Open Sans" panose="020B0606030504020204" pitchFamily="34" charset="0"/>
                <a:cs typeface="Open Sans" panose="020B0606030504020204" pitchFamily="34" charset="0"/>
              </a:defRPr>
            </a:lvl1pPr>
          </a:lstStyle>
          <a:p>
            <a:pPr lvl="0"/>
            <a:r>
              <a:rPr kumimoji="1" lang="en-US" altLang="ja-JP" dirty="0"/>
              <a:t>CAPTION GOES Here</a:t>
            </a:r>
            <a:endParaRPr kumimoji="1" lang="ja-JP" altLang="en-US" dirty="0"/>
          </a:p>
        </p:txBody>
      </p:sp>
      <p:sp>
        <p:nvSpPr>
          <p:cNvPr id="18" name="テキスト プレースホルダー 7"/>
          <p:cNvSpPr>
            <a:spLocks noGrp="1"/>
          </p:cNvSpPr>
          <p:nvPr>
            <p:ph type="body" sz="quarter" idx="16" hasCustomPrompt="1"/>
          </p:nvPr>
        </p:nvSpPr>
        <p:spPr>
          <a:xfrm>
            <a:off x="3918674" y="2996952"/>
            <a:ext cx="1307739" cy="1368152"/>
          </a:xfrm>
          <a:prstGeom prst="ellipse">
            <a:avLst/>
          </a:prstGeom>
          <a:solidFill>
            <a:srgbClr val="1575A8"/>
          </a:solidFill>
          <a:ln>
            <a:solidFill>
              <a:srgbClr val="1575A8"/>
            </a:solidFill>
          </a:ln>
          <a:effectLst>
            <a:outerShdw blurRad="50800" dist="38100" dir="5400000" algn="t"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0" name="図プレースホルダー 7"/>
          <p:cNvSpPr>
            <a:spLocks noGrp="1"/>
          </p:cNvSpPr>
          <p:nvPr>
            <p:ph type="pic" sz="quarter" idx="18" hasCustomPrompt="1"/>
          </p:nvPr>
        </p:nvSpPr>
        <p:spPr>
          <a:xfrm>
            <a:off x="4325730" y="3429000"/>
            <a:ext cx="493627" cy="466041"/>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21" name="テキスト プレースホルダー 5"/>
          <p:cNvSpPr>
            <a:spLocks noGrp="1"/>
          </p:cNvSpPr>
          <p:nvPr>
            <p:ph type="body" sz="quarter" idx="19" hasCustomPrompt="1"/>
          </p:nvPr>
        </p:nvSpPr>
        <p:spPr>
          <a:xfrm>
            <a:off x="3348816" y="5011539"/>
            <a:ext cx="2447455" cy="1262655"/>
          </a:xfrm>
          <a:prstGeom prst="rect">
            <a:avLst/>
          </a:prstGeom>
        </p:spPr>
        <p:txBody>
          <a:bodyPr lIns="51197" tIns="25599" rIns="51197" bIns="25599" anchor="t">
            <a:normAutofit/>
          </a:bodyPr>
          <a:lstStyle>
            <a:lvl1pPr algn="ctr">
              <a:lnSpc>
                <a:spcPct val="130000"/>
              </a:lnSpc>
              <a:defRPr sz="1400" baseline="0">
                <a:solidFill>
                  <a:schemeClr val="tx2"/>
                </a:solidFill>
                <a:latin typeface="Open Sans" panose="020B0606030504020204" pitchFamily="34" charset="0"/>
                <a:cs typeface="Open Sans" panose="020B0606030504020204" pitchFamily="34" charset="0"/>
              </a:defRPr>
            </a:lvl1pPr>
          </a:lstStyle>
          <a:p>
            <a:pPr lvl="0"/>
            <a:r>
              <a:rPr kumimoji="1" lang="en-US" altLang="ja-JP" dirty="0"/>
              <a:t>Text Here</a:t>
            </a:r>
            <a:endParaRPr kumimoji="1" lang="ja-JP" altLang="en-US" dirty="0"/>
          </a:p>
        </p:txBody>
      </p:sp>
      <p:sp>
        <p:nvSpPr>
          <p:cNvPr id="22" name="テキスト プレースホルダー 5"/>
          <p:cNvSpPr>
            <a:spLocks noGrp="1"/>
          </p:cNvSpPr>
          <p:nvPr>
            <p:ph type="body" sz="quarter" idx="20" hasCustomPrompt="1"/>
          </p:nvPr>
        </p:nvSpPr>
        <p:spPr>
          <a:xfrm>
            <a:off x="3348079" y="4586093"/>
            <a:ext cx="2448929" cy="431795"/>
          </a:xfrm>
          <a:prstGeom prst="rect">
            <a:avLst/>
          </a:prstGeom>
        </p:spPr>
        <p:txBody>
          <a:bodyPr lIns="51197" tIns="25599" rIns="51197" bIns="25599" anchor="ctr">
            <a:noAutofit/>
          </a:bodyPr>
          <a:lstStyle>
            <a:lvl1pPr algn="ctr">
              <a:defRPr sz="2000" b="1" i="0" baseline="0">
                <a:solidFill>
                  <a:schemeClr val="tx1"/>
                </a:solidFill>
                <a:effectLst>
                  <a:innerShdw blurRad="63500" dist="50800" dir="18900000">
                    <a:prstClr val="black">
                      <a:alpha val="50000"/>
                    </a:prstClr>
                  </a:innerShdw>
                </a:effectLst>
                <a:latin typeface="Open Sans" panose="020B0606030504020204" pitchFamily="34" charset="0"/>
                <a:cs typeface="Open Sans" panose="020B0606030504020204" pitchFamily="34" charset="0"/>
              </a:defRPr>
            </a:lvl1pPr>
          </a:lstStyle>
          <a:p>
            <a:pPr lvl="0"/>
            <a:r>
              <a:rPr kumimoji="1" lang="en-US" altLang="ja-JP" dirty="0"/>
              <a:t>CAPTION GOES Here</a:t>
            </a:r>
            <a:endParaRPr kumimoji="1" lang="ja-JP" altLang="en-US" dirty="0"/>
          </a:p>
        </p:txBody>
      </p:sp>
      <p:sp>
        <p:nvSpPr>
          <p:cNvPr id="23" name="テキスト プレースホルダー 7"/>
          <p:cNvSpPr>
            <a:spLocks noGrp="1"/>
          </p:cNvSpPr>
          <p:nvPr>
            <p:ph type="body" sz="quarter" idx="21" hasCustomPrompt="1"/>
          </p:nvPr>
        </p:nvSpPr>
        <p:spPr>
          <a:xfrm>
            <a:off x="6509434" y="2996953"/>
            <a:ext cx="1307739" cy="1368152"/>
          </a:xfrm>
          <a:prstGeom prst="ellipse">
            <a:avLst/>
          </a:prstGeom>
          <a:solidFill>
            <a:srgbClr val="E2AF32"/>
          </a:solidFill>
          <a:ln>
            <a:solidFill>
              <a:srgbClr val="E2AF32"/>
            </a:solidFill>
          </a:ln>
          <a:effectLst>
            <a:outerShdw blurRad="50800" dist="38100" dir="5400000" algn="t"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5" name="図プレースホルダー 7"/>
          <p:cNvSpPr>
            <a:spLocks noGrp="1"/>
          </p:cNvSpPr>
          <p:nvPr>
            <p:ph type="pic" sz="quarter" idx="23" hasCustomPrompt="1"/>
          </p:nvPr>
        </p:nvSpPr>
        <p:spPr>
          <a:xfrm>
            <a:off x="6916490" y="3429000"/>
            <a:ext cx="493627" cy="466041"/>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26" name="テキスト プレースホルダー 5"/>
          <p:cNvSpPr>
            <a:spLocks noGrp="1"/>
          </p:cNvSpPr>
          <p:nvPr>
            <p:ph type="body" sz="quarter" idx="24" hasCustomPrompt="1"/>
          </p:nvPr>
        </p:nvSpPr>
        <p:spPr>
          <a:xfrm>
            <a:off x="5939575" y="5011539"/>
            <a:ext cx="2447455" cy="1262655"/>
          </a:xfrm>
          <a:prstGeom prst="rect">
            <a:avLst/>
          </a:prstGeom>
        </p:spPr>
        <p:txBody>
          <a:bodyPr lIns="51197" tIns="25599" rIns="51197" bIns="25599" anchor="t">
            <a:normAutofit/>
          </a:bodyPr>
          <a:lstStyle>
            <a:lvl1pPr algn="ctr">
              <a:lnSpc>
                <a:spcPct val="130000"/>
              </a:lnSpc>
              <a:defRPr sz="1400" baseline="0">
                <a:solidFill>
                  <a:schemeClr val="tx2"/>
                </a:solidFill>
                <a:latin typeface="Open Sans" panose="020B0606030504020204" pitchFamily="34" charset="0"/>
                <a:cs typeface="Open Sans" panose="020B0606030504020204" pitchFamily="34" charset="0"/>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25" hasCustomPrompt="1"/>
          </p:nvPr>
        </p:nvSpPr>
        <p:spPr>
          <a:xfrm>
            <a:off x="5938838" y="4586093"/>
            <a:ext cx="2448929" cy="431795"/>
          </a:xfrm>
          <a:prstGeom prst="rect">
            <a:avLst/>
          </a:prstGeom>
        </p:spPr>
        <p:txBody>
          <a:bodyPr lIns="51197" tIns="25599" rIns="51197" bIns="25599" anchor="ctr">
            <a:noAutofit/>
          </a:bodyPr>
          <a:lstStyle>
            <a:lvl1pPr algn="ctr">
              <a:defRPr sz="2000" b="1" i="0" baseline="0">
                <a:solidFill>
                  <a:schemeClr val="tx1"/>
                </a:solidFill>
                <a:effectLst>
                  <a:innerShdw blurRad="63500" dist="50800" dir="18900000">
                    <a:prstClr val="black">
                      <a:alpha val="50000"/>
                    </a:prstClr>
                  </a:innerShdw>
                </a:effectLst>
                <a:latin typeface="Open Sans" panose="020B0606030504020204" pitchFamily="34" charset="0"/>
                <a:cs typeface="Open Sans" panose="020B0606030504020204" pitchFamily="34" charset="0"/>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9534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childTnLst>
                          </p:cTn>
                        </p:par>
                        <p:par>
                          <p:cTn id="8" fill="hold">
                            <p:stCondLst>
                              <p:cond delay="500"/>
                            </p:stCondLst>
                            <p:childTnLst>
                              <p:par>
                                <p:cTn id="9" presetID="2" presetClass="entr" presetSubtype="1" decel="100000" fill="hold" grpId="0" nodeType="afterEffect">
                                  <p:stCondLst>
                                    <p:cond delay="250"/>
                                  </p:stCondLst>
                                  <p:childTnLst>
                                    <p:set>
                                      <p:cBhvr>
                                        <p:cTn id="10" dur="1" fill="hold">
                                          <p:stCondLst>
                                            <p:cond delay="0"/>
                                          </p:stCondLst>
                                        </p:cTn>
                                        <p:tgtEl>
                                          <p:spTgt spid="10"/>
                                        </p:tgtEl>
                                        <p:attrNameLst>
                                          <p:attrName>style.visibility</p:attrName>
                                        </p:attrNameLst>
                                      </p:cBhvr>
                                      <p:to>
                                        <p:strVal val="visible"/>
                                      </p:to>
                                    </p:set>
                                    <p:anim calcmode="lin" valueType="num">
                                      <p:cBhvr additive="base">
                                        <p:cTn id="11" dur="750" fill="hold"/>
                                        <p:tgtEl>
                                          <p:spTgt spid="10"/>
                                        </p:tgtEl>
                                        <p:attrNameLst>
                                          <p:attrName>ppt_x</p:attrName>
                                        </p:attrNameLst>
                                      </p:cBhvr>
                                      <p:tavLst>
                                        <p:tav tm="0">
                                          <p:val>
                                            <p:strVal val="#ppt_x"/>
                                          </p:val>
                                        </p:tav>
                                        <p:tav tm="100000">
                                          <p:val>
                                            <p:strVal val="#ppt_x"/>
                                          </p:val>
                                        </p:tav>
                                      </p:tavLst>
                                    </p:anim>
                                    <p:anim calcmode="lin" valueType="num">
                                      <p:cBhvr additive="base">
                                        <p:cTn id="12" dur="750" fill="hold"/>
                                        <p:tgtEl>
                                          <p:spTgt spid="10"/>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250"/>
                                  </p:stCondLst>
                                  <p:childTnLst>
                                    <p:set>
                                      <p:cBhvr>
                                        <p:cTn id="14" dur="1" fill="hold">
                                          <p:stCondLst>
                                            <p:cond delay="0"/>
                                          </p:stCondLst>
                                        </p:cTn>
                                        <p:tgtEl>
                                          <p:spTgt spid="8"/>
                                        </p:tgtEl>
                                        <p:attrNameLst>
                                          <p:attrName>style.visibility</p:attrName>
                                        </p:attrNameLst>
                                      </p:cBhvr>
                                      <p:to>
                                        <p:strVal val="visible"/>
                                      </p:to>
                                    </p:set>
                                    <p:anim calcmode="lin" valueType="num">
                                      <p:cBhvr additive="base">
                                        <p:cTn id="15" dur="750" fill="hold"/>
                                        <p:tgtEl>
                                          <p:spTgt spid="8"/>
                                        </p:tgtEl>
                                        <p:attrNameLst>
                                          <p:attrName>ppt_x</p:attrName>
                                        </p:attrNameLst>
                                      </p:cBhvr>
                                      <p:tavLst>
                                        <p:tav tm="0">
                                          <p:val>
                                            <p:strVal val="#ppt_x"/>
                                          </p:val>
                                        </p:tav>
                                        <p:tav tm="100000">
                                          <p:val>
                                            <p:strVal val="#ppt_x"/>
                                          </p:val>
                                        </p:tav>
                                      </p:tavLst>
                                    </p:anim>
                                    <p:anim calcmode="lin" valueType="num">
                                      <p:cBhvr additive="base">
                                        <p:cTn id="16" dur="750" fill="hold"/>
                                        <p:tgtEl>
                                          <p:spTgt spid="8"/>
                                        </p:tgtEl>
                                        <p:attrNameLst>
                                          <p:attrName>ppt_y</p:attrName>
                                        </p:attrNameLst>
                                      </p:cBhvr>
                                      <p:tavLst>
                                        <p:tav tm="0">
                                          <p:val>
                                            <p:strVal val="0-#ppt_h/2"/>
                                          </p:val>
                                        </p:tav>
                                        <p:tav tm="100000">
                                          <p:val>
                                            <p:strVal val="#ppt_y"/>
                                          </p:val>
                                        </p:tav>
                                      </p:tavLst>
                                    </p:anim>
                                  </p:childTnLst>
                                </p:cTn>
                              </p:par>
                            </p:childTnLst>
                          </p:cTn>
                        </p:par>
                        <p:par>
                          <p:cTn id="17" fill="hold">
                            <p:stCondLst>
                              <p:cond delay="1500"/>
                            </p:stCondLst>
                            <p:childTnLst>
                              <p:par>
                                <p:cTn id="18" presetID="2" presetClass="entr" presetSubtype="4" decel="100000" fill="hold" grpId="0" nodeType="afterEffect">
                                  <p:stCondLst>
                                    <p:cond delay="0"/>
                                  </p:stCondLst>
                                  <p:childTnLst>
                                    <p:set>
                                      <p:cBhvr>
                                        <p:cTn id="19" dur="1" fill="hold">
                                          <p:stCondLst>
                                            <p:cond delay="0"/>
                                          </p:stCondLst>
                                        </p:cTn>
                                        <p:tgtEl>
                                          <p:spTgt spid="12">
                                            <p:txEl>
                                              <p:pRg st="0" end="0"/>
                                            </p:txEl>
                                          </p:spTgt>
                                        </p:tgtEl>
                                        <p:attrNameLst>
                                          <p:attrName>style.visibility</p:attrName>
                                        </p:attrNameLst>
                                      </p:cBhvr>
                                      <p:to>
                                        <p:strVal val="visible"/>
                                      </p:to>
                                    </p:set>
                                    <p:anim calcmode="lin" valueType="num">
                                      <p:cBhvr additive="base">
                                        <p:cTn id="20"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0"/>
                                  </p:stCondLst>
                                  <p:childTnLst>
                                    <p:set>
                                      <p:cBhvr>
                                        <p:cTn id="23" dur="1" fill="hold">
                                          <p:stCondLst>
                                            <p:cond delay="0"/>
                                          </p:stCondLst>
                                        </p:cTn>
                                        <p:tgtEl>
                                          <p:spTgt spid="11">
                                            <p:txEl>
                                              <p:pRg st="0" end="0"/>
                                            </p:txEl>
                                          </p:spTgt>
                                        </p:tgtEl>
                                        <p:attrNameLst>
                                          <p:attrName>style.visibility</p:attrName>
                                        </p:attrNameLst>
                                      </p:cBhvr>
                                      <p:to>
                                        <p:strVal val="visible"/>
                                      </p:to>
                                    </p:set>
                                    <p:anim calcmode="lin" valueType="num">
                                      <p:cBhvr additive="base">
                                        <p:cTn id="24"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par>
                          <p:cTn id="26" fill="hold">
                            <p:stCondLst>
                              <p:cond delay="2000"/>
                            </p:stCondLst>
                            <p:childTnLst>
                              <p:par>
                                <p:cTn id="27" presetID="2" presetClass="entr" presetSubtype="1" decel="100000" fill="hold" grpId="0" nodeType="afterEffect">
                                  <p:stCondLst>
                                    <p:cond delay="250"/>
                                  </p:stCondLst>
                                  <p:childTnLst>
                                    <p:set>
                                      <p:cBhvr>
                                        <p:cTn id="28" dur="1" fill="hold">
                                          <p:stCondLst>
                                            <p:cond delay="0"/>
                                          </p:stCondLst>
                                        </p:cTn>
                                        <p:tgtEl>
                                          <p:spTgt spid="20"/>
                                        </p:tgtEl>
                                        <p:attrNameLst>
                                          <p:attrName>style.visibility</p:attrName>
                                        </p:attrNameLst>
                                      </p:cBhvr>
                                      <p:to>
                                        <p:strVal val="visible"/>
                                      </p:to>
                                    </p:set>
                                    <p:anim calcmode="lin" valueType="num">
                                      <p:cBhvr additive="base">
                                        <p:cTn id="29" dur="750" fill="hold"/>
                                        <p:tgtEl>
                                          <p:spTgt spid="20"/>
                                        </p:tgtEl>
                                        <p:attrNameLst>
                                          <p:attrName>ppt_x</p:attrName>
                                        </p:attrNameLst>
                                      </p:cBhvr>
                                      <p:tavLst>
                                        <p:tav tm="0">
                                          <p:val>
                                            <p:strVal val="#ppt_x"/>
                                          </p:val>
                                        </p:tav>
                                        <p:tav tm="100000">
                                          <p:val>
                                            <p:strVal val="#ppt_x"/>
                                          </p:val>
                                        </p:tav>
                                      </p:tavLst>
                                    </p:anim>
                                    <p:anim calcmode="lin" valueType="num">
                                      <p:cBhvr additive="base">
                                        <p:cTn id="30" dur="750" fill="hold"/>
                                        <p:tgtEl>
                                          <p:spTgt spid="20"/>
                                        </p:tgtEl>
                                        <p:attrNameLst>
                                          <p:attrName>ppt_y</p:attrName>
                                        </p:attrNameLst>
                                      </p:cBhvr>
                                      <p:tavLst>
                                        <p:tav tm="0">
                                          <p:val>
                                            <p:strVal val="0-#ppt_h/2"/>
                                          </p:val>
                                        </p:tav>
                                        <p:tav tm="100000">
                                          <p:val>
                                            <p:strVal val="#ppt_y"/>
                                          </p:val>
                                        </p:tav>
                                      </p:tavLst>
                                    </p:anim>
                                  </p:childTnLst>
                                </p:cTn>
                              </p:par>
                              <p:par>
                                <p:cTn id="31" presetID="2" presetClass="entr" presetSubtype="1" decel="100000" fill="hold" grpId="0" nodeType="withEffect">
                                  <p:stCondLst>
                                    <p:cond delay="250"/>
                                  </p:stCondLst>
                                  <p:childTnLst>
                                    <p:set>
                                      <p:cBhvr>
                                        <p:cTn id="32" dur="1" fill="hold">
                                          <p:stCondLst>
                                            <p:cond delay="0"/>
                                          </p:stCondLst>
                                        </p:cTn>
                                        <p:tgtEl>
                                          <p:spTgt spid="18"/>
                                        </p:tgtEl>
                                        <p:attrNameLst>
                                          <p:attrName>style.visibility</p:attrName>
                                        </p:attrNameLst>
                                      </p:cBhvr>
                                      <p:to>
                                        <p:strVal val="visible"/>
                                      </p:to>
                                    </p:set>
                                    <p:anim calcmode="lin" valueType="num">
                                      <p:cBhvr additive="base">
                                        <p:cTn id="33" dur="750" fill="hold"/>
                                        <p:tgtEl>
                                          <p:spTgt spid="18"/>
                                        </p:tgtEl>
                                        <p:attrNameLst>
                                          <p:attrName>ppt_x</p:attrName>
                                        </p:attrNameLst>
                                      </p:cBhvr>
                                      <p:tavLst>
                                        <p:tav tm="0">
                                          <p:val>
                                            <p:strVal val="#ppt_x"/>
                                          </p:val>
                                        </p:tav>
                                        <p:tav tm="100000">
                                          <p:val>
                                            <p:strVal val="#ppt_x"/>
                                          </p:val>
                                        </p:tav>
                                      </p:tavLst>
                                    </p:anim>
                                    <p:anim calcmode="lin" valueType="num">
                                      <p:cBhvr additive="base">
                                        <p:cTn id="34" dur="750" fill="hold"/>
                                        <p:tgtEl>
                                          <p:spTgt spid="18"/>
                                        </p:tgtEl>
                                        <p:attrNameLst>
                                          <p:attrName>ppt_y</p:attrName>
                                        </p:attrNameLst>
                                      </p:cBhvr>
                                      <p:tavLst>
                                        <p:tav tm="0">
                                          <p:val>
                                            <p:strVal val="0-#ppt_h/2"/>
                                          </p:val>
                                        </p:tav>
                                        <p:tav tm="100000">
                                          <p:val>
                                            <p:strVal val="#ppt_y"/>
                                          </p:val>
                                        </p:tav>
                                      </p:tavLst>
                                    </p:anim>
                                  </p:childTnLst>
                                </p:cTn>
                              </p:par>
                            </p:childTnLst>
                          </p:cTn>
                        </p:par>
                        <p:par>
                          <p:cTn id="35" fill="hold">
                            <p:stCondLst>
                              <p:cond delay="3000"/>
                            </p:stCondLst>
                            <p:childTnLst>
                              <p:par>
                                <p:cTn id="36" presetID="2" presetClass="entr" presetSubtype="4" decel="100000" fill="hold" grpId="0" nodeType="afterEffect">
                                  <p:stCondLst>
                                    <p:cond delay="0"/>
                                  </p:stCondLst>
                                  <p:childTnLst>
                                    <p:set>
                                      <p:cBhvr>
                                        <p:cTn id="37" dur="1" fill="hold">
                                          <p:stCondLst>
                                            <p:cond delay="0"/>
                                          </p:stCondLst>
                                        </p:cTn>
                                        <p:tgtEl>
                                          <p:spTgt spid="22">
                                            <p:txEl>
                                              <p:pRg st="0" end="0"/>
                                            </p:txEl>
                                          </p:spTgt>
                                        </p:tgtEl>
                                        <p:attrNameLst>
                                          <p:attrName>style.visibility</p:attrName>
                                        </p:attrNameLst>
                                      </p:cBhvr>
                                      <p:to>
                                        <p:strVal val="visible"/>
                                      </p:to>
                                    </p:set>
                                    <p:anim calcmode="lin" valueType="num">
                                      <p:cBhvr additive="base">
                                        <p:cTn id="38"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39"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0"/>
                                  </p:stCondLst>
                                  <p:childTnLst>
                                    <p:set>
                                      <p:cBhvr>
                                        <p:cTn id="41" dur="1" fill="hold">
                                          <p:stCondLst>
                                            <p:cond delay="0"/>
                                          </p:stCondLst>
                                        </p:cTn>
                                        <p:tgtEl>
                                          <p:spTgt spid="21">
                                            <p:txEl>
                                              <p:pRg st="0" end="0"/>
                                            </p:txEl>
                                          </p:spTgt>
                                        </p:tgtEl>
                                        <p:attrNameLst>
                                          <p:attrName>style.visibility</p:attrName>
                                        </p:attrNameLst>
                                      </p:cBhvr>
                                      <p:to>
                                        <p:strVal val="visible"/>
                                      </p:to>
                                    </p:set>
                                    <p:anim calcmode="lin" valueType="num">
                                      <p:cBhvr additive="base">
                                        <p:cTn id="42"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par>
                          <p:cTn id="44" fill="hold">
                            <p:stCondLst>
                              <p:cond delay="3500"/>
                            </p:stCondLst>
                            <p:childTnLst>
                              <p:par>
                                <p:cTn id="45" presetID="2" presetClass="entr" presetSubtype="1" decel="100000" fill="hold" grpId="0" nodeType="afterEffect">
                                  <p:stCondLst>
                                    <p:cond delay="250"/>
                                  </p:stCondLst>
                                  <p:childTnLst>
                                    <p:set>
                                      <p:cBhvr>
                                        <p:cTn id="46" dur="1" fill="hold">
                                          <p:stCondLst>
                                            <p:cond delay="0"/>
                                          </p:stCondLst>
                                        </p:cTn>
                                        <p:tgtEl>
                                          <p:spTgt spid="25"/>
                                        </p:tgtEl>
                                        <p:attrNameLst>
                                          <p:attrName>style.visibility</p:attrName>
                                        </p:attrNameLst>
                                      </p:cBhvr>
                                      <p:to>
                                        <p:strVal val="visible"/>
                                      </p:to>
                                    </p:set>
                                    <p:anim calcmode="lin" valueType="num">
                                      <p:cBhvr additive="base">
                                        <p:cTn id="47" dur="750" fill="hold"/>
                                        <p:tgtEl>
                                          <p:spTgt spid="25"/>
                                        </p:tgtEl>
                                        <p:attrNameLst>
                                          <p:attrName>ppt_x</p:attrName>
                                        </p:attrNameLst>
                                      </p:cBhvr>
                                      <p:tavLst>
                                        <p:tav tm="0">
                                          <p:val>
                                            <p:strVal val="#ppt_x"/>
                                          </p:val>
                                        </p:tav>
                                        <p:tav tm="100000">
                                          <p:val>
                                            <p:strVal val="#ppt_x"/>
                                          </p:val>
                                        </p:tav>
                                      </p:tavLst>
                                    </p:anim>
                                    <p:anim calcmode="lin" valueType="num">
                                      <p:cBhvr additive="base">
                                        <p:cTn id="48" dur="750" fill="hold"/>
                                        <p:tgtEl>
                                          <p:spTgt spid="25"/>
                                        </p:tgtEl>
                                        <p:attrNameLst>
                                          <p:attrName>ppt_y</p:attrName>
                                        </p:attrNameLst>
                                      </p:cBhvr>
                                      <p:tavLst>
                                        <p:tav tm="0">
                                          <p:val>
                                            <p:strVal val="0-#ppt_h/2"/>
                                          </p:val>
                                        </p:tav>
                                        <p:tav tm="100000">
                                          <p:val>
                                            <p:strVal val="#ppt_y"/>
                                          </p:val>
                                        </p:tav>
                                      </p:tavLst>
                                    </p:anim>
                                  </p:childTnLst>
                                </p:cTn>
                              </p:par>
                              <p:par>
                                <p:cTn id="49" presetID="2" presetClass="entr" presetSubtype="1" decel="100000" fill="hold" grpId="0" nodeType="withEffect">
                                  <p:stCondLst>
                                    <p:cond delay="250"/>
                                  </p:stCondLst>
                                  <p:childTnLst>
                                    <p:set>
                                      <p:cBhvr>
                                        <p:cTn id="50" dur="1" fill="hold">
                                          <p:stCondLst>
                                            <p:cond delay="0"/>
                                          </p:stCondLst>
                                        </p:cTn>
                                        <p:tgtEl>
                                          <p:spTgt spid="23"/>
                                        </p:tgtEl>
                                        <p:attrNameLst>
                                          <p:attrName>style.visibility</p:attrName>
                                        </p:attrNameLst>
                                      </p:cBhvr>
                                      <p:to>
                                        <p:strVal val="visible"/>
                                      </p:to>
                                    </p:set>
                                    <p:anim calcmode="lin" valueType="num">
                                      <p:cBhvr additive="base">
                                        <p:cTn id="51" dur="750" fill="hold"/>
                                        <p:tgtEl>
                                          <p:spTgt spid="23"/>
                                        </p:tgtEl>
                                        <p:attrNameLst>
                                          <p:attrName>ppt_x</p:attrName>
                                        </p:attrNameLst>
                                      </p:cBhvr>
                                      <p:tavLst>
                                        <p:tav tm="0">
                                          <p:val>
                                            <p:strVal val="#ppt_x"/>
                                          </p:val>
                                        </p:tav>
                                        <p:tav tm="100000">
                                          <p:val>
                                            <p:strVal val="#ppt_x"/>
                                          </p:val>
                                        </p:tav>
                                      </p:tavLst>
                                    </p:anim>
                                    <p:anim calcmode="lin" valueType="num">
                                      <p:cBhvr additive="base">
                                        <p:cTn id="52" dur="750" fill="hold"/>
                                        <p:tgtEl>
                                          <p:spTgt spid="23"/>
                                        </p:tgtEl>
                                        <p:attrNameLst>
                                          <p:attrName>ppt_y</p:attrName>
                                        </p:attrNameLst>
                                      </p:cBhvr>
                                      <p:tavLst>
                                        <p:tav tm="0">
                                          <p:val>
                                            <p:strVal val="0-#ppt_h/2"/>
                                          </p:val>
                                        </p:tav>
                                        <p:tav tm="100000">
                                          <p:val>
                                            <p:strVal val="#ppt_y"/>
                                          </p:val>
                                        </p:tav>
                                      </p:tavLst>
                                    </p:anim>
                                  </p:childTnLst>
                                </p:cTn>
                              </p:par>
                            </p:childTnLst>
                          </p:cTn>
                        </p:par>
                        <p:par>
                          <p:cTn id="53" fill="hold">
                            <p:stCondLst>
                              <p:cond delay="4500"/>
                            </p:stCondLst>
                            <p:childTnLst>
                              <p:par>
                                <p:cTn id="54" presetID="2" presetClass="entr" presetSubtype="4" decel="100000" fill="hold" grpId="0" nodeType="afterEffect">
                                  <p:stCondLst>
                                    <p:cond delay="0"/>
                                  </p:stCondLst>
                                  <p:childTnLst>
                                    <p:set>
                                      <p:cBhvr>
                                        <p:cTn id="55" dur="1" fill="hold">
                                          <p:stCondLst>
                                            <p:cond delay="0"/>
                                          </p:stCondLst>
                                        </p:cTn>
                                        <p:tgtEl>
                                          <p:spTgt spid="27">
                                            <p:txEl>
                                              <p:pRg st="0" end="0"/>
                                            </p:txEl>
                                          </p:spTgt>
                                        </p:tgtEl>
                                        <p:attrNameLst>
                                          <p:attrName>style.visibility</p:attrName>
                                        </p:attrNameLst>
                                      </p:cBhvr>
                                      <p:to>
                                        <p:strVal val="visible"/>
                                      </p:to>
                                    </p:set>
                                    <p:anim calcmode="lin" valueType="num">
                                      <p:cBhvr additive="base">
                                        <p:cTn id="56"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58" presetID="2" presetClass="entr" presetSubtype="4" decel="100000" fill="hold" grpId="0" nodeType="withEffect">
                                  <p:stCondLst>
                                    <p:cond delay="0"/>
                                  </p:stCondLst>
                                  <p:childTnLst>
                                    <p:set>
                                      <p:cBhvr>
                                        <p:cTn id="59" dur="1" fill="hold">
                                          <p:stCondLst>
                                            <p:cond delay="0"/>
                                          </p:stCondLst>
                                        </p:cTn>
                                        <p:tgtEl>
                                          <p:spTgt spid="26">
                                            <p:txEl>
                                              <p:pRg st="0" end="0"/>
                                            </p:txEl>
                                          </p:spTgt>
                                        </p:tgtEl>
                                        <p:attrNameLst>
                                          <p:attrName>style.visibility</p:attrName>
                                        </p:attrNameLst>
                                      </p:cBhvr>
                                      <p:to>
                                        <p:strVal val="visible"/>
                                      </p:to>
                                    </p:set>
                                    <p:anim calcmode="lin" valueType="num">
                                      <p:cBhvr additive="base">
                                        <p:cTn id="60"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61"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tmplLst>
          <p:tmpl>
            <p:tnLst>
              <p:par>
                <p:cTn presetID="2" presetClass="entr" presetSubtype="1"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ppt_x"/>
                          </p:val>
                        </p:tav>
                        <p:tav tm="100000">
                          <p:val>
                            <p:strVal val="#ppt_x"/>
                          </p:val>
                        </p:tav>
                      </p:tavLst>
                    </p:anim>
                    <p:anim calcmode="lin" valueType="num">
                      <p:cBhvr additive="base">
                        <p:cTn dur="750" fill="hold"/>
                        <p:tgtEl>
                          <p:spTgt spid="8"/>
                        </p:tgtEl>
                        <p:attrNameLst>
                          <p:attrName>ppt_y</p:attrName>
                        </p:attrNameLst>
                      </p:cBhvr>
                      <p:tavLst>
                        <p:tav tm="0">
                          <p:val>
                            <p:strVal val="0-#ppt_h/2"/>
                          </p:val>
                        </p:tav>
                        <p:tav tm="100000">
                          <p:val>
                            <p:strVal val="#ppt_y"/>
                          </p:val>
                        </p:tav>
                      </p:tavLst>
                    </p:anim>
                  </p:childTnLst>
                </p:cTn>
              </p:par>
            </p:tnLst>
          </p:tmpl>
        </p:tmplLst>
      </p:bldP>
      <p:bldP spid="10" grpId="0"/>
      <p:bldP spid="11" grpId="0" build="p">
        <p:tmplLst>
          <p:tmpl lvl="1">
            <p:tnLst>
              <p:par>
                <p:cTn presetID="2" presetClass="entr" presetSubtype="4" decel="10000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1+#ppt_h/2"/>
                          </p:val>
                        </p:tav>
                        <p:tav tm="100000">
                          <p:val>
                            <p:strVal val="#ppt_y"/>
                          </p:val>
                        </p:tav>
                      </p:tavLst>
                    </p:anim>
                  </p:childTnLst>
                </p:cTn>
              </p:par>
            </p:tnLst>
          </p:tmpl>
        </p:tmplLst>
      </p:bldP>
      <p:bldP spid="12" grpId="0" build="p">
        <p:tmplLst>
          <p:tmpl lvl="1">
            <p:tnLst>
              <p:par>
                <p:cTn presetID="2" presetClass="entr" presetSubtype="4" decel="10000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8" grpId="0" animBg="1">
        <p:tmplLst>
          <p:tmpl>
            <p:tnLst>
              <p:par>
                <p:cTn presetID="2" presetClass="entr" presetSubtype="1" decel="100000"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ppt_x"/>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20" grpId="0"/>
      <p:bldP spid="21" grpId="0" build="p">
        <p:tmplLst>
          <p:tmpl lvl="1">
            <p:tnLst>
              <p:par>
                <p:cTn presetID="2" presetClass="entr" presetSubtype="4"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ppt_x"/>
                          </p:val>
                        </p:tav>
                        <p:tav tm="100000">
                          <p:val>
                            <p:strVal val="#ppt_x"/>
                          </p:val>
                        </p:tav>
                      </p:tavLst>
                    </p:anim>
                    <p:anim calcmode="lin" valueType="num">
                      <p:cBhvr additive="base">
                        <p:cTn dur="500" fill="hold"/>
                        <p:tgtEl>
                          <p:spTgt spid="21"/>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 presetClass="entr" presetSubtype="4"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animBg="1">
        <p:tmplLst>
          <p:tmpl>
            <p:tnLst>
              <p:par>
                <p:cTn presetID="2" presetClass="entr" presetSubtype="1" decel="100000"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ppt_x"/>
                          </p:val>
                        </p:tav>
                        <p:tav tm="100000">
                          <p:val>
                            <p:strVal val="#ppt_x"/>
                          </p:val>
                        </p:tav>
                      </p:tavLst>
                    </p:anim>
                    <p:anim calcmode="lin" valueType="num">
                      <p:cBhvr additive="base">
                        <p:cTn dur="750" fill="hold"/>
                        <p:tgtEl>
                          <p:spTgt spid="23"/>
                        </p:tgtEl>
                        <p:attrNameLst>
                          <p:attrName>ppt_y</p:attrName>
                        </p:attrNameLst>
                      </p:cBhvr>
                      <p:tavLst>
                        <p:tav tm="0">
                          <p:val>
                            <p:strVal val="0-#ppt_h/2"/>
                          </p:val>
                        </p:tav>
                        <p:tav tm="100000">
                          <p:val>
                            <p:strVal val="#ppt_y"/>
                          </p:val>
                        </p:tav>
                      </p:tavLst>
                    </p:anim>
                  </p:childTnLst>
                </p:cTn>
              </p:par>
            </p:tnLst>
          </p:tmpl>
        </p:tmplLst>
      </p:bldP>
      <p:bldP spid="25" grpId="0"/>
      <p:bldP spid="26" grpId="0" build="p">
        <p:tmplLst>
          <p:tmpl lvl="1">
            <p:tnLst>
              <p:par>
                <p:cTn presetID="2" presetClass="entr" presetSubtype="4"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72.xml><?xml version="1.0" encoding="utf-8"?>
<p:sldLayout xmlns:a="http://schemas.openxmlformats.org/drawingml/2006/main" xmlns:r="http://schemas.openxmlformats.org/officeDocument/2006/relationships" xmlns:p="http://schemas.openxmlformats.org/presentationml/2006/main" preserve="1">
  <p:cSld name="Table of Contents">
    <p:spTree>
      <p:nvGrpSpPr>
        <p:cNvPr id="1" name=""/>
        <p:cNvGrpSpPr/>
        <p:nvPr/>
      </p:nvGrpSpPr>
      <p:grpSpPr>
        <a:xfrm>
          <a:off x="0" y="0"/>
          <a:ext cx="0" cy="0"/>
          <a:chOff x="0" y="0"/>
          <a:chExt cx="0" cy="0"/>
        </a:xfrm>
      </p:grpSpPr>
      <p:sp>
        <p:nvSpPr>
          <p:cNvPr id="3" name="正方形/長方形 2"/>
          <p:cNvSpPr/>
          <p:nvPr/>
        </p:nvSpPr>
        <p:spPr>
          <a:xfrm>
            <a:off x="-14512" y="-19352"/>
            <a:ext cx="5245475" cy="6912000"/>
          </a:xfrm>
          <a:prstGeom prst="rect">
            <a:avLst/>
          </a:prstGeom>
          <a:blipFill dpi="0" rotWithShape="0">
            <a:blip r:embed="rId2"/>
            <a:srcRect/>
            <a:tile tx="0" ty="0" sx="100000" sy="100000" flip="none" algn="tl"/>
          </a:blipFill>
          <a:ln>
            <a:noFill/>
          </a:ln>
          <a:effectLst>
            <a:outerShdw blurRad="101600" dist="889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06" name="直線コネクタ 105"/>
          <p:cNvCxnSpPr/>
          <p:nvPr/>
        </p:nvCxnSpPr>
        <p:spPr>
          <a:xfrm>
            <a:off x="5161947"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686092" y="1667933"/>
            <a:ext cx="3632493" cy="3793067"/>
          </a:xfrm>
          <a:prstGeom prst="rect">
            <a:avLst/>
          </a:prstGeom>
        </p:spPr>
        <p:txBody>
          <a:bodyPr lIns="51197" tIns="25599" rIns="51197" bIns="25599" anchor="ctr">
            <a:noAutofit/>
          </a:bodyPr>
          <a:lstStyle>
            <a:lvl1pPr algn="ctr">
              <a:lnSpc>
                <a:spcPts val="5599"/>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50" name="グループ化 49"/>
          <p:cNvGrpSpPr/>
          <p:nvPr/>
        </p:nvGrpSpPr>
        <p:grpSpPr>
          <a:xfrm>
            <a:off x="4297487" y="573149"/>
            <a:ext cx="1001257" cy="669111"/>
            <a:chOff x="7280704" y="761243"/>
            <a:chExt cx="2002861" cy="1003665"/>
          </a:xfrm>
        </p:grpSpPr>
        <p:sp>
          <p:nvSpPr>
            <p:cNvPr id="1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 name="直線コネクタ 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p:cNvGrpSpPr/>
          <p:nvPr/>
        </p:nvGrpSpPr>
        <p:grpSpPr>
          <a:xfrm>
            <a:off x="4297487" y="1576630"/>
            <a:ext cx="1001257" cy="669111"/>
            <a:chOff x="7280704" y="2081261"/>
            <a:chExt cx="2002861" cy="1003665"/>
          </a:xfrm>
        </p:grpSpPr>
        <p:sp>
          <p:nvSpPr>
            <p:cNvPr id="43"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5" name="直線コネクタ 44"/>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9" name="正方形/長方形 48"/>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2" name="グループ化 51"/>
          <p:cNvGrpSpPr/>
          <p:nvPr/>
        </p:nvGrpSpPr>
        <p:grpSpPr>
          <a:xfrm>
            <a:off x="4297487" y="2580115"/>
            <a:ext cx="1001257" cy="669111"/>
            <a:chOff x="7280704" y="761243"/>
            <a:chExt cx="2002861" cy="1003665"/>
          </a:xfrm>
        </p:grpSpPr>
        <p:sp>
          <p:nvSpPr>
            <p:cNvPr id="53"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 name="直線コネクタ 54"/>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直線コネクタ 57"/>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正方形/長方形 58"/>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p:cNvGrpSpPr/>
          <p:nvPr/>
        </p:nvGrpSpPr>
        <p:grpSpPr>
          <a:xfrm>
            <a:off x="4297487" y="3583601"/>
            <a:ext cx="1001257" cy="669111"/>
            <a:chOff x="7280704" y="2081261"/>
            <a:chExt cx="2002861" cy="1003665"/>
          </a:xfrm>
        </p:grpSpPr>
        <p:sp>
          <p:nvSpPr>
            <p:cNvPr id="61"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3" name="直線コネクタ 62"/>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直線コネクタ 65"/>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正方形/長方形 66"/>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 name="グループ化 67"/>
          <p:cNvGrpSpPr/>
          <p:nvPr/>
        </p:nvGrpSpPr>
        <p:grpSpPr>
          <a:xfrm>
            <a:off x="4297487" y="4587082"/>
            <a:ext cx="1001257" cy="669111"/>
            <a:chOff x="7280704" y="761243"/>
            <a:chExt cx="2002861" cy="1003665"/>
          </a:xfrm>
        </p:grpSpPr>
        <p:sp>
          <p:nvSpPr>
            <p:cNvPr id="6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1" name="直線コネクタ 7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正方形/長方形 7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6" name="グループ化 75"/>
          <p:cNvGrpSpPr/>
          <p:nvPr/>
        </p:nvGrpSpPr>
        <p:grpSpPr>
          <a:xfrm>
            <a:off x="4297487" y="5590567"/>
            <a:ext cx="1001257" cy="669111"/>
            <a:chOff x="7280704" y="2081261"/>
            <a:chExt cx="2002861" cy="1003665"/>
          </a:xfrm>
        </p:grpSpPr>
        <p:sp>
          <p:nvSpPr>
            <p:cNvPr id="77"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9" name="直線コネクタ 78"/>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3" name="正方形/長方形 82"/>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88" name="テキスト プレースホルダー 5"/>
          <p:cNvSpPr>
            <a:spLocks noGrp="1"/>
          </p:cNvSpPr>
          <p:nvPr>
            <p:ph type="body" sz="quarter" idx="21" hasCustomPrompt="1"/>
          </p:nvPr>
        </p:nvSpPr>
        <p:spPr>
          <a:xfrm>
            <a:off x="4478131" y="71506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9" name="テキスト プレースホルダー 5"/>
          <p:cNvSpPr>
            <a:spLocks noGrp="1"/>
          </p:cNvSpPr>
          <p:nvPr>
            <p:ph type="body" sz="quarter" idx="22" hasCustomPrompt="1"/>
          </p:nvPr>
        </p:nvSpPr>
        <p:spPr>
          <a:xfrm>
            <a:off x="4478131" y="1717878"/>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0" name="テキスト プレースホルダー 5"/>
          <p:cNvSpPr>
            <a:spLocks noGrp="1"/>
          </p:cNvSpPr>
          <p:nvPr>
            <p:ph type="body" sz="quarter" idx="23" hasCustomPrompt="1"/>
          </p:nvPr>
        </p:nvSpPr>
        <p:spPr>
          <a:xfrm>
            <a:off x="4478131" y="2720694"/>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1" name="テキスト プレースホルダー 5"/>
          <p:cNvSpPr>
            <a:spLocks noGrp="1"/>
          </p:cNvSpPr>
          <p:nvPr>
            <p:ph type="body" sz="quarter" idx="24" hasCustomPrompt="1"/>
          </p:nvPr>
        </p:nvSpPr>
        <p:spPr>
          <a:xfrm>
            <a:off x="4478131" y="3723510"/>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2" name="テキスト プレースホルダー 5"/>
          <p:cNvSpPr>
            <a:spLocks noGrp="1"/>
          </p:cNvSpPr>
          <p:nvPr>
            <p:ph type="body" sz="quarter" idx="25" hasCustomPrompt="1"/>
          </p:nvPr>
        </p:nvSpPr>
        <p:spPr>
          <a:xfrm>
            <a:off x="4478131" y="472632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3" name="テキスト プレースホルダー 5"/>
          <p:cNvSpPr>
            <a:spLocks noGrp="1"/>
          </p:cNvSpPr>
          <p:nvPr>
            <p:ph type="body" sz="quarter" idx="26" hasCustomPrompt="1"/>
          </p:nvPr>
        </p:nvSpPr>
        <p:spPr>
          <a:xfrm>
            <a:off x="4478131" y="572914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4" name="テキスト プレースホルダー 5"/>
          <p:cNvSpPr>
            <a:spLocks noGrp="1"/>
          </p:cNvSpPr>
          <p:nvPr>
            <p:ph type="body" sz="quarter" idx="13" hasCustomPrompt="1"/>
          </p:nvPr>
        </p:nvSpPr>
        <p:spPr>
          <a:xfrm>
            <a:off x="5333902" y="619053"/>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5" name="テキスト プレースホルダー 5"/>
          <p:cNvSpPr>
            <a:spLocks noGrp="1"/>
          </p:cNvSpPr>
          <p:nvPr>
            <p:ph type="body" sz="quarter" idx="12" hasCustomPrompt="1"/>
          </p:nvPr>
        </p:nvSpPr>
        <p:spPr>
          <a:xfrm>
            <a:off x="5333908" y="5096535"/>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6" name="テキスト プレースホルダー 5"/>
          <p:cNvSpPr>
            <a:spLocks noGrp="1"/>
          </p:cNvSpPr>
          <p:nvPr>
            <p:ph type="body" sz="quarter" idx="27" hasCustomPrompt="1"/>
          </p:nvPr>
        </p:nvSpPr>
        <p:spPr>
          <a:xfrm>
            <a:off x="5333902" y="4633485"/>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7" name="テキスト プレースホルダー 5"/>
          <p:cNvSpPr>
            <a:spLocks noGrp="1"/>
          </p:cNvSpPr>
          <p:nvPr>
            <p:ph type="body" sz="quarter" idx="28" hasCustomPrompt="1"/>
          </p:nvPr>
        </p:nvSpPr>
        <p:spPr>
          <a:xfrm>
            <a:off x="5333908" y="4092613"/>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8" name="テキスト プレースホルダー 5"/>
          <p:cNvSpPr>
            <a:spLocks noGrp="1"/>
          </p:cNvSpPr>
          <p:nvPr>
            <p:ph type="body" sz="quarter" idx="29" hasCustomPrompt="1"/>
          </p:nvPr>
        </p:nvSpPr>
        <p:spPr>
          <a:xfrm>
            <a:off x="5333902" y="2626269"/>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9" name="テキスト プレースホルダー 5"/>
          <p:cNvSpPr>
            <a:spLocks noGrp="1"/>
          </p:cNvSpPr>
          <p:nvPr>
            <p:ph type="body" sz="quarter" idx="30" hasCustomPrompt="1"/>
          </p:nvPr>
        </p:nvSpPr>
        <p:spPr>
          <a:xfrm>
            <a:off x="5333908" y="1080851"/>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0" name="テキスト プレースホルダー 5"/>
          <p:cNvSpPr>
            <a:spLocks noGrp="1"/>
          </p:cNvSpPr>
          <p:nvPr>
            <p:ph type="body" sz="quarter" idx="31" hasCustomPrompt="1"/>
          </p:nvPr>
        </p:nvSpPr>
        <p:spPr>
          <a:xfrm>
            <a:off x="5333902" y="3629874"/>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1" name="テキスト プレースホルダー 5"/>
          <p:cNvSpPr>
            <a:spLocks noGrp="1"/>
          </p:cNvSpPr>
          <p:nvPr>
            <p:ph type="body" sz="quarter" idx="32" hasCustomPrompt="1"/>
          </p:nvPr>
        </p:nvSpPr>
        <p:spPr>
          <a:xfrm>
            <a:off x="5333908" y="2084771"/>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2" name="テキスト プレースホルダー 5"/>
          <p:cNvSpPr>
            <a:spLocks noGrp="1"/>
          </p:cNvSpPr>
          <p:nvPr>
            <p:ph type="body" sz="quarter" idx="33" hasCustomPrompt="1"/>
          </p:nvPr>
        </p:nvSpPr>
        <p:spPr>
          <a:xfrm>
            <a:off x="5333902" y="1622661"/>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3" name="テキスト プレースホルダー 5"/>
          <p:cNvSpPr>
            <a:spLocks noGrp="1"/>
          </p:cNvSpPr>
          <p:nvPr>
            <p:ph type="body" sz="quarter" idx="34" hasCustomPrompt="1"/>
          </p:nvPr>
        </p:nvSpPr>
        <p:spPr>
          <a:xfrm>
            <a:off x="5333908" y="3088693"/>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4" name="テキスト プレースホルダー 5"/>
          <p:cNvSpPr>
            <a:spLocks noGrp="1"/>
          </p:cNvSpPr>
          <p:nvPr>
            <p:ph type="body" sz="quarter" idx="35" hasCustomPrompt="1"/>
          </p:nvPr>
        </p:nvSpPr>
        <p:spPr>
          <a:xfrm>
            <a:off x="5333902" y="5637094"/>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5" name="テキスト プレースホルダー 5"/>
          <p:cNvSpPr>
            <a:spLocks noGrp="1"/>
          </p:cNvSpPr>
          <p:nvPr>
            <p:ph type="body" sz="quarter" idx="36" hasCustomPrompt="1"/>
          </p:nvPr>
        </p:nvSpPr>
        <p:spPr>
          <a:xfrm>
            <a:off x="5333908" y="6100457"/>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25974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childTnLst>
                          </p:cTn>
                        </p:par>
                        <p:par>
                          <p:cTn id="25" fill="hold">
                            <p:stCondLst>
                              <p:cond delay="2075"/>
                            </p:stCondLst>
                            <p:childTnLst>
                              <p:par>
                                <p:cTn id="26" presetID="22" presetClass="entr" presetSubtype="2"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right)">
                                      <p:cBhvr>
                                        <p:cTn id="28" dur="500"/>
                                        <p:tgtEl>
                                          <p:spTgt spid="50"/>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88">
                                            <p:txEl>
                                              <p:pRg st="0" end="0"/>
                                            </p:txEl>
                                          </p:spTgt>
                                        </p:tgtEl>
                                        <p:attrNameLst>
                                          <p:attrName>style.visibility</p:attrName>
                                        </p:attrNameLst>
                                      </p:cBhvr>
                                      <p:to>
                                        <p:strVal val="visible"/>
                                      </p:to>
                                    </p:set>
                                    <p:animEffect transition="in" filter="wipe(right)">
                                      <p:cBhvr>
                                        <p:cTn id="31" dur="500"/>
                                        <p:tgtEl>
                                          <p:spTgt spid="88">
                                            <p:txEl>
                                              <p:pRg st="0" end="0"/>
                                            </p:txEl>
                                          </p:spTgt>
                                        </p:tgtEl>
                                      </p:cBhvr>
                                    </p:animEffect>
                                  </p:childTnLst>
                                </p:cTn>
                              </p:par>
                            </p:childTnLst>
                          </p:cTn>
                        </p:par>
                        <p:par>
                          <p:cTn id="32" fill="hold">
                            <p:stCondLst>
                              <p:cond delay="2575"/>
                            </p:stCondLst>
                            <p:childTnLst>
                              <p:par>
                                <p:cTn id="33" presetID="2" presetClass="entr" presetSubtype="2" decel="100000" fill="hold" grpId="0" nodeType="after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500" fill="hold"/>
                                        <p:tgtEl>
                                          <p:spTgt spid="94"/>
                                        </p:tgtEl>
                                        <p:attrNameLst>
                                          <p:attrName>ppt_x</p:attrName>
                                        </p:attrNameLst>
                                      </p:cBhvr>
                                      <p:tavLst>
                                        <p:tav tm="0">
                                          <p:val>
                                            <p:strVal val="1+#ppt_w/2"/>
                                          </p:val>
                                        </p:tav>
                                        <p:tav tm="100000">
                                          <p:val>
                                            <p:strVal val="#ppt_x"/>
                                          </p:val>
                                        </p:tav>
                                      </p:tavLst>
                                    </p:anim>
                                    <p:anim calcmode="lin" valueType="num">
                                      <p:cBhvr additive="base">
                                        <p:cTn id="36" dur="500" fill="hold"/>
                                        <p:tgtEl>
                                          <p:spTgt spid="94"/>
                                        </p:tgtEl>
                                        <p:attrNameLst>
                                          <p:attrName>ppt_y</p:attrName>
                                        </p:attrNameLst>
                                      </p:cBhvr>
                                      <p:tavLst>
                                        <p:tav tm="0">
                                          <p:val>
                                            <p:strVal val="#ppt_y"/>
                                          </p:val>
                                        </p:tav>
                                        <p:tav tm="100000">
                                          <p:val>
                                            <p:strVal val="#ppt_y"/>
                                          </p:val>
                                        </p:tav>
                                      </p:tavLst>
                                    </p:anim>
                                  </p:childTnLst>
                                </p:cTn>
                              </p:par>
                            </p:childTnLst>
                          </p:cTn>
                        </p:par>
                        <p:par>
                          <p:cTn id="37" fill="hold">
                            <p:stCondLst>
                              <p:cond delay="3075"/>
                            </p:stCondLst>
                            <p:childTnLst>
                              <p:par>
                                <p:cTn id="38" presetID="22" presetClass="entr" presetSubtype="8" fill="hold" grpId="0" nodeType="afterEffect">
                                  <p:stCondLst>
                                    <p:cond delay="0"/>
                                  </p:stCondLst>
                                  <p:childTnLst>
                                    <p:set>
                                      <p:cBhvr>
                                        <p:cTn id="39" dur="1" fill="hold">
                                          <p:stCondLst>
                                            <p:cond delay="0"/>
                                          </p:stCondLst>
                                        </p:cTn>
                                        <p:tgtEl>
                                          <p:spTgt spid="99">
                                            <p:txEl>
                                              <p:pRg st="0" end="0"/>
                                            </p:txEl>
                                          </p:spTgt>
                                        </p:tgtEl>
                                        <p:attrNameLst>
                                          <p:attrName>style.visibility</p:attrName>
                                        </p:attrNameLst>
                                      </p:cBhvr>
                                      <p:to>
                                        <p:strVal val="visible"/>
                                      </p:to>
                                    </p:set>
                                    <p:animEffect transition="in" filter="wipe(left)">
                                      <p:cBhvr>
                                        <p:cTn id="40" dur="500"/>
                                        <p:tgtEl>
                                          <p:spTgt spid="99">
                                            <p:txEl>
                                              <p:pRg st="0" end="0"/>
                                            </p:txEl>
                                          </p:spTgt>
                                        </p:tgtEl>
                                      </p:cBhvr>
                                    </p:animEffect>
                                  </p:childTnLst>
                                </p:cTn>
                              </p:par>
                            </p:childTnLst>
                          </p:cTn>
                        </p:par>
                        <p:par>
                          <p:cTn id="41" fill="hold">
                            <p:stCondLst>
                              <p:cond delay="3575"/>
                            </p:stCondLst>
                            <p:childTnLst>
                              <p:par>
                                <p:cTn id="42" presetID="22" presetClass="entr" presetSubtype="2" fill="hold"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wipe(right)">
                                      <p:cBhvr>
                                        <p:cTn id="44" dur="500"/>
                                        <p:tgtEl>
                                          <p:spTgt spid="51"/>
                                        </p:tgtEl>
                                      </p:cBhvr>
                                    </p:animEffect>
                                  </p:childTnLst>
                                </p:cTn>
                              </p:par>
                              <p:par>
                                <p:cTn id="45" presetID="22" presetClass="entr" presetSubtype="2" fill="hold" grpId="0" nodeType="withEffect">
                                  <p:stCondLst>
                                    <p:cond delay="0"/>
                                  </p:stCondLst>
                                  <p:childTnLst>
                                    <p:set>
                                      <p:cBhvr>
                                        <p:cTn id="46" dur="1" fill="hold">
                                          <p:stCondLst>
                                            <p:cond delay="0"/>
                                          </p:stCondLst>
                                        </p:cTn>
                                        <p:tgtEl>
                                          <p:spTgt spid="89">
                                            <p:txEl>
                                              <p:pRg st="0" end="0"/>
                                            </p:txEl>
                                          </p:spTgt>
                                        </p:tgtEl>
                                        <p:attrNameLst>
                                          <p:attrName>style.visibility</p:attrName>
                                        </p:attrNameLst>
                                      </p:cBhvr>
                                      <p:to>
                                        <p:strVal val="visible"/>
                                      </p:to>
                                    </p:set>
                                    <p:animEffect transition="in" filter="wipe(right)">
                                      <p:cBhvr>
                                        <p:cTn id="47" dur="500"/>
                                        <p:tgtEl>
                                          <p:spTgt spid="89">
                                            <p:txEl>
                                              <p:pRg st="0" end="0"/>
                                            </p:txEl>
                                          </p:spTgt>
                                        </p:tgtEl>
                                      </p:cBhvr>
                                    </p:animEffect>
                                  </p:childTnLst>
                                </p:cTn>
                              </p:par>
                            </p:childTnLst>
                          </p:cTn>
                        </p:par>
                        <p:par>
                          <p:cTn id="48" fill="hold">
                            <p:stCondLst>
                              <p:cond delay="4075"/>
                            </p:stCondLst>
                            <p:childTnLst>
                              <p:par>
                                <p:cTn id="49" presetID="2" presetClass="entr" presetSubtype="2" decel="100000" fill="hold" grpId="0" nodeType="afterEffect">
                                  <p:stCondLst>
                                    <p:cond delay="0"/>
                                  </p:stCondLst>
                                  <p:childTnLst>
                                    <p:set>
                                      <p:cBhvr>
                                        <p:cTn id="50" dur="1" fill="hold">
                                          <p:stCondLst>
                                            <p:cond delay="0"/>
                                          </p:stCondLst>
                                        </p:cTn>
                                        <p:tgtEl>
                                          <p:spTgt spid="102"/>
                                        </p:tgtEl>
                                        <p:attrNameLst>
                                          <p:attrName>style.visibility</p:attrName>
                                        </p:attrNameLst>
                                      </p:cBhvr>
                                      <p:to>
                                        <p:strVal val="visible"/>
                                      </p:to>
                                    </p:set>
                                    <p:anim calcmode="lin" valueType="num">
                                      <p:cBhvr additive="base">
                                        <p:cTn id="51" dur="500" fill="hold"/>
                                        <p:tgtEl>
                                          <p:spTgt spid="102"/>
                                        </p:tgtEl>
                                        <p:attrNameLst>
                                          <p:attrName>ppt_x</p:attrName>
                                        </p:attrNameLst>
                                      </p:cBhvr>
                                      <p:tavLst>
                                        <p:tav tm="0">
                                          <p:val>
                                            <p:strVal val="1+#ppt_w/2"/>
                                          </p:val>
                                        </p:tav>
                                        <p:tav tm="100000">
                                          <p:val>
                                            <p:strVal val="#ppt_x"/>
                                          </p:val>
                                        </p:tav>
                                      </p:tavLst>
                                    </p:anim>
                                    <p:anim calcmode="lin" valueType="num">
                                      <p:cBhvr additive="base">
                                        <p:cTn id="52" dur="500" fill="hold"/>
                                        <p:tgtEl>
                                          <p:spTgt spid="102"/>
                                        </p:tgtEl>
                                        <p:attrNameLst>
                                          <p:attrName>ppt_y</p:attrName>
                                        </p:attrNameLst>
                                      </p:cBhvr>
                                      <p:tavLst>
                                        <p:tav tm="0">
                                          <p:val>
                                            <p:strVal val="#ppt_y"/>
                                          </p:val>
                                        </p:tav>
                                        <p:tav tm="100000">
                                          <p:val>
                                            <p:strVal val="#ppt_y"/>
                                          </p:val>
                                        </p:tav>
                                      </p:tavLst>
                                    </p:anim>
                                  </p:childTnLst>
                                </p:cTn>
                              </p:par>
                            </p:childTnLst>
                          </p:cTn>
                        </p:par>
                        <p:par>
                          <p:cTn id="53" fill="hold">
                            <p:stCondLst>
                              <p:cond delay="4575"/>
                            </p:stCondLst>
                            <p:childTnLst>
                              <p:par>
                                <p:cTn id="54" presetID="22" presetClass="entr" presetSubtype="8" fill="hold" grpId="0" nodeType="afterEffect">
                                  <p:stCondLst>
                                    <p:cond delay="0"/>
                                  </p:stCondLst>
                                  <p:childTnLst>
                                    <p:set>
                                      <p:cBhvr>
                                        <p:cTn id="55" dur="1" fill="hold">
                                          <p:stCondLst>
                                            <p:cond delay="0"/>
                                          </p:stCondLst>
                                        </p:cTn>
                                        <p:tgtEl>
                                          <p:spTgt spid="101">
                                            <p:txEl>
                                              <p:pRg st="0" end="0"/>
                                            </p:txEl>
                                          </p:spTgt>
                                        </p:tgtEl>
                                        <p:attrNameLst>
                                          <p:attrName>style.visibility</p:attrName>
                                        </p:attrNameLst>
                                      </p:cBhvr>
                                      <p:to>
                                        <p:strVal val="visible"/>
                                      </p:to>
                                    </p:set>
                                    <p:animEffect transition="in" filter="wipe(left)">
                                      <p:cBhvr>
                                        <p:cTn id="56" dur="500"/>
                                        <p:tgtEl>
                                          <p:spTgt spid="101">
                                            <p:txEl>
                                              <p:pRg st="0" end="0"/>
                                            </p:txEl>
                                          </p:spTgt>
                                        </p:tgtEl>
                                      </p:cBhvr>
                                    </p:animEffect>
                                  </p:childTnLst>
                                </p:cTn>
                              </p:par>
                            </p:childTnLst>
                          </p:cTn>
                        </p:par>
                        <p:par>
                          <p:cTn id="57" fill="hold">
                            <p:stCondLst>
                              <p:cond delay="5075"/>
                            </p:stCondLst>
                            <p:childTnLst>
                              <p:par>
                                <p:cTn id="58" presetID="22" presetClass="entr" presetSubtype="2" fill="hold"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wipe(right)">
                                      <p:cBhvr>
                                        <p:cTn id="60" dur="500"/>
                                        <p:tgtEl>
                                          <p:spTgt spid="52"/>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90">
                                            <p:txEl>
                                              <p:pRg st="0" end="0"/>
                                            </p:txEl>
                                          </p:spTgt>
                                        </p:tgtEl>
                                        <p:attrNameLst>
                                          <p:attrName>style.visibility</p:attrName>
                                        </p:attrNameLst>
                                      </p:cBhvr>
                                      <p:to>
                                        <p:strVal val="visible"/>
                                      </p:to>
                                    </p:set>
                                    <p:animEffect transition="in" filter="wipe(right)">
                                      <p:cBhvr>
                                        <p:cTn id="63" dur="500"/>
                                        <p:tgtEl>
                                          <p:spTgt spid="90">
                                            <p:txEl>
                                              <p:pRg st="0" end="0"/>
                                            </p:txEl>
                                          </p:spTgt>
                                        </p:tgtEl>
                                      </p:cBhvr>
                                    </p:animEffect>
                                  </p:childTnLst>
                                </p:cTn>
                              </p:par>
                            </p:childTnLst>
                          </p:cTn>
                        </p:par>
                        <p:par>
                          <p:cTn id="64" fill="hold">
                            <p:stCondLst>
                              <p:cond delay="5575"/>
                            </p:stCondLst>
                            <p:childTnLst>
                              <p:par>
                                <p:cTn id="65" presetID="2" presetClass="entr" presetSubtype="2" decel="100000" fill="hold" grpId="0" nodeType="after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500" fill="hold"/>
                                        <p:tgtEl>
                                          <p:spTgt spid="98"/>
                                        </p:tgtEl>
                                        <p:attrNameLst>
                                          <p:attrName>ppt_x</p:attrName>
                                        </p:attrNameLst>
                                      </p:cBhvr>
                                      <p:tavLst>
                                        <p:tav tm="0">
                                          <p:val>
                                            <p:strVal val="1+#ppt_w/2"/>
                                          </p:val>
                                        </p:tav>
                                        <p:tav tm="100000">
                                          <p:val>
                                            <p:strVal val="#ppt_x"/>
                                          </p:val>
                                        </p:tav>
                                      </p:tavLst>
                                    </p:anim>
                                    <p:anim calcmode="lin" valueType="num">
                                      <p:cBhvr additive="base">
                                        <p:cTn id="68" dur="500" fill="hold"/>
                                        <p:tgtEl>
                                          <p:spTgt spid="98"/>
                                        </p:tgtEl>
                                        <p:attrNameLst>
                                          <p:attrName>ppt_y</p:attrName>
                                        </p:attrNameLst>
                                      </p:cBhvr>
                                      <p:tavLst>
                                        <p:tav tm="0">
                                          <p:val>
                                            <p:strVal val="#ppt_y"/>
                                          </p:val>
                                        </p:tav>
                                        <p:tav tm="100000">
                                          <p:val>
                                            <p:strVal val="#ppt_y"/>
                                          </p:val>
                                        </p:tav>
                                      </p:tavLst>
                                    </p:anim>
                                  </p:childTnLst>
                                </p:cTn>
                              </p:par>
                            </p:childTnLst>
                          </p:cTn>
                        </p:par>
                        <p:par>
                          <p:cTn id="69" fill="hold">
                            <p:stCondLst>
                              <p:cond delay="6075"/>
                            </p:stCondLst>
                            <p:childTnLst>
                              <p:par>
                                <p:cTn id="70" presetID="22" presetClass="entr" presetSubtype="8" fill="hold" grpId="0" nodeType="afterEffect">
                                  <p:stCondLst>
                                    <p:cond delay="0"/>
                                  </p:stCondLst>
                                  <p:childTnLst>
                                    <p:set>
                                      <p:cBhvr>
                                        <p:cTn id="71" dur="1" fill="hold">
                                          <p:stCondLst>
                                            <p:cond delay="0"/>
                                          </p:stCondLst>
                                        </p:cTn>
                                        <p:tgtEl>
                                          <p:spTgt spid="103">
                                            <p:txEl>
                                              <p:pRg st="0" end="0"/>
                                            </p:txEl>
                                          </p:spTgt>
                                        </p:tgtEl>
                                        <p:attrNameLst>
                                          <p:attrName>style.visibility</p:attrName>
                                        </p:attrNameLst>
                                      </p:cBhvr>
                                      <p:to>
                                        <p:strVal val="visible"/>
                                      </p:to>
                                    </p:set>
                                    <p:animEffect transition="in" filter="wipe(left)">
                                      <p:cBhvr>
                                        <p:cTn id="72" dur="500"/>
                                        <p:tgtEl>
                                          <p:spTgt spid="103">
                                            <p:txEl>
                                              <p:pRg st="0" end="0"/>
                                            </p:txEl>
                                          </p:spTgt>
                                        </p:tgtEl>
                                      </p:cBhvr>
                                    </p:animEffect>
                                  </p:childTnLst>
                                </p:cTn>
                              </p:par>
                            </p:childTnLst>
                          </p:cTn>
                        </p:par>
                        <p:par>
                          <p:cTn id="73" fill="hold">
                            <p:stCondLst>
                              <p:cond delay="6575"/>
                            </p:stCondLst>
                            <p:childTnLst>
                              <p:par>
                                <p:cTn id="74" presetID="22" presetClass="entr" presetSubtype="2" fill="hold" nodeType="after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wipe(right)">
                                      <p:cBhvr>
                                        <p:cTn id="76" dur="500"/>
                                        <p:tgtEl>
                                          <p:spTgt spid="60"/>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91">
                                            <p:txEl>
                                              <p:pRg st="0" end="0"/>
                                            </p:txEl>
                                          </p:spTgt>
                                        </p:tgtEl>
                                        <p:attrNameLst>
                                          <p:attrName>style.visibility</p:attrName>
                                        </p:attrNameLst>
                                      </p:cBhvr>
                                      <p:to>
                                        <p:strVal val="visible"/>
                                      </p:to>
                                    </p:set>
                                    <p:animEffect transition="in" filter="wipe(right)">
                                      <p:cBhvr>
                                        <p:cTn id="79" dur="500"/>
                                        <p:tgtEl>
                                          <p:spTgt spid="91">
                                            <p:txEl>
                                              <p:pRg st="0" end="0"/>
                                            </p:txEl>
                                          </p:spTgt>
                                        </p:tgtEl>
                                      </p:cBhvr>
                                    </p:animEffect>
                                  </p:childTnLst>
                                </p:cTn>
                              </p:par>
                            </p:childTnLst>
                          </p:cTn>
                        </p:par>
                        <p:par>
                          <p:cTn id="80" fill="hold">
                            <p:stCondLst>
                              <p:cond delay="7075"/>
                            </p:stCondLst>
                            <p:childTnLst>
                              <p:par>
                                <p:cTn id="81" presetID="2" presetClass="entr" presetSubtype="2" decel="100000" fill="hold" grpId="0" nodeType="afterEffect">
                                  <p:stCondLst>
                                    <p:cond delay="0"/>
                                  </p:stCondLst>
                                  <p:childTnLst>
                                    <p:set>
                                      <p:cBhvr>
                                        <p:cTn id="82" dur="1" fill="hold">
                                          <p:stCondLst>
                                            <p:cond delay="0"/>
                                          </p:stCondLst>
                                        </p:cTn>
                                        <p:tgtEl>
                                          <p:spTgt spid="100"/>
                                        </p:tgtEl>
                                        <p:attrNameLst>
                                          <p:attrName>style.visibility</p:attrName>
                                        </p:attrNameLst>
                                      </p:cBhvr>
                                      <p:to>
                                        <p:strVal val="visible"/>
                                      </p:to>
                                    </p:set>
                                    <p:anim calcmode="lin" valueType="num">
                                      <p:cBhvr additive="base">
                                        <p:cTn id="83" dur="500" fill="hold"/>
                                        <p:tgtEl>
                                          <p:spTgt spid="100"/>
                                        </p:tgtEl>
                                        <p:attrNameLst>
                                          <p:attrName>ppt_x</p:attrName>
                                        </p:attrNameLst>
                                      </p:cBhvr>
                                      <p:tavLst>
                                        <p:tav tm="0">
                                          <p:val>
                                            <p:strVal val="1+#ppt_w/2"/>
                                          </p:val>
                                        </p:tav>
                                        <p:tav tm="100000">
                                          <p:val>
                                            <p:strVal val="#ppt_x"/>
                                          </p:val>
                                        </p:tav>
                                      </p:tavLst>
                                    </p:anim>
                                    <p:anim calcmode="lin" valueType="num">
                                      <p:cBhvr additive="base">
                                        <p:cTn id="84" dur="500" fill="hold"/>
                                        <p:tgtEl>
                                          <p:spTgt spid="100"/>
                                        </p:tgtEl>
                                        <p:attrNameLst>
                                          <p:attrName>ppt_y</p:attrName>
                                        </p:attrNameLst>
                                      </p:cBhvr>
                                      <p:tavLst>
                                        <p:tav tm="0">
                                          <p:val>
                                            <p:strVal val="#ppt_y"/>
                                          </p:val>
                                        </p:tav>
                                        <p:tav tm="100000">
                                          <p:val>
                                            <p:strVal val="#ppt_y"/>
                                          </p:val>
                                        </p:tav>
                                      </p:tavLst>
                                    </p:anim>
                                  </p:childTnLst>
                                </p:cTn>
                              </p:par>
                            </p:childTnLst>
                          </p:cTn>
                        </p:par>
                        <p:par>
                          <p:cTn id="85" fill="hold">
                            <p:stCondLst>
                              <p:cond delay="7575"/>
                            </p:stCondLst>
                            <p:childTnLst>
                              <p:par>
                                <p:cTn id="86" presetID="22" presetClass="entr" presetSubtype="8" fill="hold" grpId="0" nodeType="afterEffect">
                                  <p:stCondLst>
                                    <p:cond delay="0"/>
                                  </p:stCondLst>
                                  <p:childTnLst>
                                    <p:set>
                                      <p:cBhvr>
                                        <p:cTn id="87" dur="1" fill="hold">
                                          <p:stCondLst>
                                            <p:cond delay="0"/>
                                          </p:stCondLst>
                                        </p:cTn>
                                        <p:tgtEl>
                                          <p:spTgt spid="97">
                                            <p:txEl>
                                              <p:pRg st="0" end="0"/>
                                            </p:txEl>
                                          </p:spTgt>
                                        </p:tgtEl>
                                        <p:attrNameLst>
                                          <p:attrName>style.visibility</p:attrName>
                                        </p:attrNameLst>
                                      </p:cBhvr>
                                      <p:to>
                                        <p:strVal val="visible"/>
                                      </p:to>
                                    </p:set>
                                    <p:animEffect transition="in" filter="wipe(left)">
                                      <p:cBhvr>
                                        <p:cTn id="88" dur="500"/>
                                        <p:tgtEl>
                                          <p:spTgt spid="97">
                                            <p:txEl>
                                              <p:pRg st="0" end="0"/>
                                            </p:txEl>
                                          </p:spTgt>
                                        </p:tgtEl>
                                      </p:cBhvr>
                                    </p:animEffect>
                                  </p:childTnLst>
                                </p:cTn>
                              </p:par>
                            </p:childTnLst>
                          </p:cTn>
                        </p:par>
                        <p:par>
                          <p:cTn id="89" fill="hold">
                            <p:stCondLst>
                              <p:cond delay="8075"/>
                            </p:stCondLst>
                            <p:childTnLst>
                              <p:par>
                                <p:cTn id="90" presetID="22" presetClass="entr" presetSubtype="2" fill="hold" nodeType="afterEffect">
                                  <p:stCondLst>
                                    <p:cond delay="0"/>
                                  </p:stCondLst>
                                  <p:childTnLst>
                                    <p:set>
                                      <p:cBhvr>
                                        <p:cTn id="91" dur="1" fill="hold">
                                          <p:stCondLst>
                                            <p:cond delay="0"/>
                                          </p:stCondLst>
                                        </p:cTn>
                                        <p:tgtEl>
                                          <p:spTgt spid="68"/>
                                        </p:tgtEl>
                                        <p:attrNameLst>
                                          <p:attrName>style.visibility</p:attrName>
                                        </p:attrNameLst>
                                      </p:cBhvr>
                                      <p:to>
                                        <p:strVal val="visible"/>
                                      </p:to>
                                    </p:set>
                                    <p:animEffect transition="in" filter="wipe(right)">
                                      <p:cBhvr>
                                        <p:cTn id="92" dur="500"/>
                                        <p:tgtEl>
                                          <p:spTgt spid="68"/>
                                        </p:tgtEl>
                                      </p:cBhvr>
                                    </p:animEffect>
                                  </p:childTnLst>
                                </p:cTn>
                              </p:par>
                              <p:par>
                                <p:cTn id="93" presetID="22" presetClass="entr" presetSubtype="2" fill="hold" grpId="0" nodeType="withEffect">
                                  <p:stCondLst>
                                    <p:cond delay="0"/>
                                  </p:stCondLst>
                                  <p:childTnLst>
                                    <p:set>
                                      <p:cBhvr>
                                        <p:cTn id="94" dur="1" fill="hold">
                                          <p:stCondLst>
                                            <p:cond delay="0"/>
                                          </p:stCondLst>
                                        </p:cTn>
                                        <p:tgtEl>
                                          <p:spTgt spid="92">
                                            <p:txEl>
                                              <p:pRg st="0" end="0"/>
                                            </p:txEl>
                                          </p:spTgt>
                                        </p:tgtEl>
                                        <p:attrNameLst>
                                          <p:attrName>style.visibility</p:attrName>
                                        </p:attrNameLst>
                                      </p:cBhvr>
                                      <p:to>
                                        <p:strVal val="visible"/>
                                      </p:to>
                                    </p:set>
                                    <p:animEffect transition="in" filter="wipe(right)">
                                      <p:cBhvr>
                                        <p:cTn id="95" dur="500"/>
                                        <p:tgtEl>
                                          <p:spTgt spid="92">
                                            <p:txEl>
                                              <p:pRg st="0" end="0"/>
                                            </p:txEl>
                                          </p:spTgt>
                                        </p:tgtEl>
                                      </p:cBhvr>
                                    </p:animEffect>
                                  </p:childTnLst>
                                </p:cTn>
                              </p:par>
                            </p:childTnLst>
                          </p:cTn>
                        </p:par>
                        <p:par>
                          <p:cTn id="96" fill="hold">
                            <p:stCondLst>
                              <p:cond delay="8575"/>
                            </p:stCondLst>
                            <p:childTnLst>
                              <p:par>
                                <p:cTn id="97" presetID="2" presetClass="entr" presetSubtype="2" decel="100000" fill="hold" grpId="0" nodeType="afterEffect">
                                  <p:stCondLst>
                                    <p:cond delay="0"/>
                                  </p:stCondLst>
                                  <p:childTnLst>
                                    <p:set>
                                      <p:cBhvr>
                                        <p:cTn id="98" dur="1" fill="hold">
                                          <p:stCondLst>
                                            <p:cond delay="0"/>
                                          </p:stCondLst>
                                        </p:cTn>
                                        <p:tgtEl>
                                          <p:spTgt spid="96"/>
                                        </p:tgtEl>
                                        <p:attrNameLst>
                                          <p:attrName>style.visibility</p:attrName>
                                        </p:attrNameLst>
                                      </p:cBhvr>
                                      <p:to>
                                        <p:strVal val="visible"/>
                                      </p:to>
                                    </p:set>
                                    <p:anim calcmode="lin" valueType="num">
                                      <p:cBhvr additive="base">
                                        <p:cTn id="99" dur="500" fill="hold"/>
                                        <p:tgtEl>
                                          <p:spTgt spid="96"/>
                                        </p:tgtEl>
                                        <p:attrNameLst>
                                          <p:attrName>ppt_x</p:attrName>
                                        </p:attrNameLst>
                                      </p:cBhvr>
                                      <p:tavLst>
                                        <p:tav tm="0">
                                          <p:val>
                                            <p:strVal val="1+#ppt_w/2"/>
                                          </p:val>
                                        </p:tav>
                                        <p:tav tm="100000">
                                          <p:val>
                                            <p:strVal val="#ppt_x"/>
                                          </p:val>
                                        </p:tav>
                                      </p:tavLst>
                                    </p:anim>
                                    <p:anim calcmode="lin" valueType="num">
                                      <p:cBhvr additive="base">
                                        <p:cTn id="100" dur="500" fill="hold"/>
                                        <p:tgtEl>
                                          <p:spTgt spid="96"/>
                                        </p:tgtEl>
                                        <p:attrNameLst>
                                          <p:attrName>ppt_y</p:attrName>
                                        </p:attrNameLst>
                                      </p:cBhvr>
                                      <p:tavLst>
                                        <p:tav tm="0">
                                          <p:val>
                                            <p:strVal val="#ppt_y"/>
                                          </p:val>
                                        </p:tav>
                                        <p:tav tm="100000">
                                          <p:val>
                                            <p:strVal val="#ppt_y"/>
                                          </p:val>
                                        </p:tav>
                                      </p:tavLst>
                                    </p:anim>
                                  </p:childTnLst>
                                </p:cTn>
                              </p:par>
                            </p:childTnLst>
                          </p:cTn>
                        </p:par>
                        <p:par>
                          <p:cTn id="101" fill="hold">
                            <p:stCondLst>
                              <p:cond delay="9075"/>
                            </p:stCondLst>
                            <p:childTnLst>
                              <p:par>
                                <p:cTn id="102" presetID="22" presetClass="entr" presetSubtype="8" fill="hold" grpId="0" nodeType="afterEffect">
                                  <p:stCondLst>
                                    <p:cond delay="0"/>
                                  </p:stCondLst>
                                  <p:childTnLst>
                                    <p:set>
                                      <p:cBhvr>
                                        <p:cTn id="103" dur="1" fill="hold">
                                          <p:stCondLst>
                                            <p:cond delay="0"/>
                                          </p:stCondLst>
                                        </p:cTn>
                                        <p:tgtEl>
                                          <p:spTgt spid="95">
                                            <p:txEl>
                                              <p:pRg st="0" end="0"/>
                                            </p:txEl>
                                          </p:spTgt>
                                        </p:tgtEl>
                                        <p:attrNameLst>
                                          <p:attrName>style.visibility</p:attrName>
                                        </p:attrNameLst>
                                      </p:cBhvr>
                                      <p:to>
                                        <p:strVal val="visible"/>
                                      </p:to>
                                    </p:set>
                                    <p:animEffect transition="in" filter="wipe(left)">
                                      <p:cBhvr>
                                        <p:cTn id="104" dur="500"/>
                                        <p:tgtEl>
                                          <p:spTgt spid="95">
                                            <p:txEl>
                                              <p:pRg st="0" end="0"/>
                                            </p:txEl>
                                          </p:spTgt>
                                        </p:tgtEl>
                                      </p:cBhvr>
                                    </p:animEffect>
                                  </p:childTnLst>
                                </p:cTn>
                              </p:par>
                            </p:childTnLst>
                          </p:cTn>
                        </p:par>
                        <p:par>
                          <p:cTn id="105" fill="hold">
                            <p:stCondLst>
                              <p:cond delay="9575"/>
                            </p:stCondLst>
                            <p:childTnLst>
                              <p:par>
                                <p:cTn id="106" presetID="22" presetClass="entr" presetSubtype="2" fill="hold" nodeType="afterEffect">
                                  <p:stCondLst>
                                    <p:cond delay="0"/>
                                  </p:stCondLst>
                                  <p:childTnLst>
                                    <p:set>
                                      <p:cBhvr>
                                        <p:cTn id="107" dur="1" fill="hold">
                                          <p:stCondLst>
                                            <p:cond delay="0"/>
                                          </p:stCondLst>
                                        </p:cTn>
                                        <p:tgtEl>
                                          <p:spTgt spid="76"/>
                                        </p:tgtEl>
                                        <p:attrNameLst>
                                          <p:attrName>style.visibility</p:attrName>
                                        </p:attrNameLst>
                                      </p:cBhvr>
                                      <p:to>
                                        <p:strVal val="visible"/>
                                      </p:to>
                                    </p:set>
                                    <p:animEffect transition="in" filter="wipe(right)">
                                      <p:cBhvr>
                                        <p:cTn id="108" dur="500"/>
                                        <p:tgtEl>
                                          <p:spTgt spid="76"/>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93">
                                            <p:txEl>
                                              <p:pRg st="0" end="0"/>
                                            </p:txEl>
                                          </p:spTgt>
                                        </p:tgtEl>
                                        <p:attrNameLst>
                                          <p:attrName>style.visibility</p:attrName>
                                        </p:attrNameLst>
                                      </p:cBhvr>
                                      <p:to>
                                        <p:strVal val="visible"/>
                                      </p:to>
                                    </p:set>
                                    <p:animEffect transition="in" filter="wipe(right)">
                                      <p:cBhvr>
                                        <p:cTn id="111" dur="500"/>
                                        <p:tgtEl>
                                          <p:spTgt spid="93">
                                            <p:txEl>
                                              <p:pRg st="0" end="0"/>
                                            </p:txEl>
                                          </p:spTgt>
                                        </p:tgtEl>
                                      </p:cBhvr>
                                    </p:animEffect>
                                  </p:childTnLst>
                                </p:cTn>
                              </p:par>
                            </p:childTnLst>
                          </p:cTn>
                        </p:par>
                        <p:par>
                          <p:cTn id="112" fill="hold">
                            <p:stCondLst>
                              <p:cond delay="10075"/>
                            </p:stCondLst>
                            <p:childTnLst>
                              <p:par>
                                <p:cTn id="113" presetID="2" presetClass="entr" presetSubtype="2" decel="100000" fill="hold" grpId="0" nodeType="afterEffect">
                                  <p:stCondLst>
                                    <p:cond delay="0"/>
                                  </p:stCondLst>
                                  <p:childTnLst>
                                    <p:set>
                                      <p:cBhvr>
                                        <p:cTn id="114" dur="1" fill="hold">
                                          <p:stCondLst>
                                            <p:cond delay="0"/>
                                          </p:stCondLst>
                                        </p:cTn>
                                        <p:tgtEl>
                                          <p:spTgt spid="104"/>
                                        </p:tgtEl>
                                        <p:attrNameLst>
                                          <p:attrName>style.visibility</p:attrName>
                                        </p:attrNameLst>
                                      </p:cBhvr>
                                      <p:to>
                                        <p:strVal val="visible"/>
                                      </p:to>
                                    </p:set>
                                    <p:anim calcmode="lin" valueType="num">
                                      <p:cBhvr additive="base">
                                        <p:cTn id="115" dur="500" fill="hold"/>
                                        <p:tgtEl>
                                          <p:spTgt spid="104"/>
                                        </p:tgtEl>
                                        <p:attrNameLst>
                                          <p:attrName>ppt_x</p:attrName>
                                        </p:attrNameLst>
                                      </p:cBhvr>
                                      <p:tavLst>
                                        <p:tav tm="0">
                                          <p:val>
                                            <p:strVal val="1+#ppt_w/2"/>
                                          </p:val>
                                        </p:tav>
                                        <p:tav tm="100000">
                                          <p:val>
                                            <p:strVal val="#ppt_x"/>
                                          </p:val>
                                        </p:tav>
                                      </p:tavLst>
                                    </p:anim>
                                    <p:anim calcmode="lin" valueType="num">
                                      <p:cBhvr additive="base">
                                        <p:cTn id="116" dur="500" fill="hold"/>
                                        <p:tgtEl>
                                          <p:spTgt spid="104"/>
                                        </p:tgtEl>
                                        <p:attrNameLst>
                                          <p:attrName>ppt_y</p:attrName>
                                        </p:attrNameLst>
                                      </p:cBhvr>
                                      <p:tavLst>
                                        <p:tav tm="0">
                                          <p:val>
                                            <p:strVal val="#ppt_y"/>
                                          </p:val>
                                        </p:tav>
                                        <p:tav tm="100000">
                                          <p:val>
                                            <p:strVal val="#ppt_y"/>
                                          </p:val>
                                        </p:tav>
                                      </p:tavLst>
                                    </p:anim>
                                  </p:childTnLst>
                                </p:cTn>
                              </p:par>
                            </p:childTnLst>
                          </p:cTn>
                        </p:par>
                        <p:par>
                          <p:cTn id="117" fill="hold">
                            <p:stCondLst>
                              <p:cond delay="10575"/>
                            </p:stCondLst>
                            <p:childTnLst>
                              <p:par>
                                <p:cTn id="118" presetID="22" presetClass="entr" presetSubtype="8" fill="hold" grpId="0" nodeType="afterEffect">
                                  <p:stCondLst>
                                    <p:cond delay="0"/>
                                  </p:stCondLst>
                                  <p:childTnLst>
                                    <p:set>
                                      <p:cBhvr>
                                        <p:cTn id="119" dur="1" fill="hold">
                                          <p:stCondLst>
                                            <p:cond delay="0"/>
                                          </p:stCondLst>
                                        </p:cTn>
                                        <p:tgtEl>
                                          <p:spTgt spid="105">
                                            <p:txEl>
                                              <p:pRg st="0" end="0"/>
                                            </p:txEl>
                                          </p:spTgt>
                                        </p:tgtEl>
                                        <p:attrNameLst>
                                          <p:attrName>style.visibility</p:attrName>
                                        </p:attrNameLst>
                                      </p:cBhvr>
                                      <p:to>
                                        <p:strVal val="visible"/>
                                      </p:to>
                                    </p:set>
                                    <p:animEffect transition="in" filter="wipe(left)">
                                      <p:cBhvr>
                                        <p:cTn id="120" dur="500"/>
                                        <p:tgtEl>
                                          <p:spTgt spid="10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88" grpId="0" build="p">
        <p:tmplLst>
          <p:tmpl lvl="1">
            <p:tnLst>
              <p:par>
                <p:cTn presetID="22" presetClass="entr" presetSubtype="2" fill="hold" nodeType="with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right)">
                      <p:cBhvr>
                        <p:cTn dur="500"/>
                        <p:tgtEl>
                          <p:spTgt spid="88"/>
                        </p:tgtEl>
                      </p:cBhvr>
                    </p:animEffect>
                  </p:childTnLst>
                </p:cTn>
              </p:par>
            </p:tnLst>
          </p:tmpl>
        </p:tmplLst>
      </p:bldP>
      <p:bldP spid="89" grpId="0" build="p">
        <p:tmplLst>
          <p:tmpl lvl="1">
            <p:tnLst>
              <p:par>
                <p:cTn presetID="22" presetClass="entr" presetSubtype="2" fill="hold" nodeType="withEffect">
                  <p:stCondLst>
                    <p:cond delay="0"/>
                  </p:stCondLst>
                  <p:childTnLst>
                    <p:set>
                      <p:cBhvr>
                        <p:cTn dur="1" fill="hold">
                          <p:stCondLst>
                            <p:cond delay="0"/>
                          </p:stCondLst>
                        </p:cTn>
                        <p:tgtEl>
                          <p:spTgt spid="89"/>
                        </p:tgtEl>
                        <p:attrNameLst>
                          <p:attrName>style.visibility</p:attrName>
                        </p:attrNameLst>
                      </p:cBhvr>
                      <p:to>
                        <p:strVal val="visible"/>
                      </p:to>
                    </p:set>
                    <p:animEffect transition="in" filter="wipe(right)">
                      <p:cBhvr>
                        <p:cTn dur="500"/>
                        <p:tgtEl>
                          <p:spTgt spid="89"/>
                        </p:tgtEl>
                      </p:cBhvr>
                    </p:animEffect>
                  </p:childTnLst>
                </p:cTn>
              </p:par>
            </p:tnLst>
          </p:tmpl>
        </p:tmplLst>
      </p:bldP>
      <p:bldP spid="90" grpId="0" build="p">
        <p:tmplLst>
          <p:tmpl lvl="1">
            <p:tnLst>
              <p:par>
                <p:cTn presetID="22" presetClass="entr" presetSubtype="2" fill="hold" nodeType="with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right)">
                      <p:cBhvr>
                        <p:cTn dur="500"/>
                        <p:tgtEl>
                          <p:spTgt spid="90"/>
                        </p:tgtEl>
                      </p:cBhvr>
                    </p:animEffect>
                  </p:childTnLst>
                </p:cTn>
              </p:par>
            </p:tnLst>
          </p:tmpl>
        </p:tmplLst>
      </p:bldP>
      <p:bldP spid="91" grpId="0" build="p">
        <p:tmplLst>
          <p:tmpl lvl="1">
            <p:tnLst>
              <p:par>
                <p:cTn presetID="22" presetClass="entr" presetSubtype="2" fill="hold" nodeType="with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right)">
                      <p:cBhvr>
                        <p:cTn dur="500"/>
                        <p:tgtEl>
                          <p:spTgt spid="91"/>
                        </p:tgtEl>
                      </p:cBhvr>
                    </p:animEffect>
                  </p:childTnLst>
                </p:cTn>
              </p:par>
            </p:tnLst>
          </p:tmpl>
        </p:tmplLst>
      </p:bldP>
      <p:bldP spid="92" grpId="0" build="p">
        <p:tmplLst>
          <p:tmpl lvl="1">
            <p:tnLst>
              <p:par>
                <p:cTn presetID="22" presetClass="entr" presetSubtype="2" fill="hold" nodeType="with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right)">
                      <p:cBhvr>
                        <p:cTn dur="500"/>
                        <p:tgtEl>
                          <p:spTgt spid="92"/>
                        </p:tgtEl>
                      </p:cBhvr>
                    </p:animEffect>
                  </p:childTnLst>
                </p:cTn>
              </p:par>
            </p:tnLst>
          </p:tmpl>
        </p:tmplLst>
      </p:bldP>
      <p:bldP spid="93" grpId="0" build="p">
        <p:tmplLst>
          <p:tmpl lvl="1">
            <p:tnLst>
              <p:par>
                <p:cTn presetID="22" presetClass="entr" presetSubtype="2" fill="hold" nodeType="withEffect">
                  <p:stCondLst>
                    <p:cond delay="0"/>
                  </p:stCondLst>
                  <p:childTnLst>
                    <p:set>
                      <p:cBhvr>
                        <p:cTn dur="1" fill="hold">
                          <p:stCondLst>
                            <p:cond delay="0"/>
                          </p:stCondLst>
                        </p:cTn>
                        <p:tgtEl>
                          <p:spTgt spid="93"/>
                        </p:tgtEl>
                        <p:attrNameLst>
                          <p:attrName>style.visibility</p:attrName>
                        </p:attrNameLst>
                      </p:cBhvr>
                      <p:to>
                        <p:strVal val="visible"/>
                      </p:to>
                    </p:set>
                    <p:animEffect transition="in" filter="wipe(right)">
                      <p:cBhvr>
                        <p:cTn dur="500"/>
                        <p:tgtEl>
                          <p:spTgt spid="93"/>
                        </p:tgtEl>
                      </p:cBhvr>
                    </p:animEffect>
                  </p:childTnLst>
                </p:cTn>
              </p:par>
            </p:tnLst>
          </p:tmpl>
        </p:tmplLst>
      </p:bldP>
      <p:bldP spid="94" grpId="0">
        <p:tmplLst>
          <p:tmpl>
            <p:tnLst>
              <p:par>
                <p:cTn presetID="2" presetClass="entr" presetSubtype="2" decel="100000"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500" fill="hold"/>
                        <p:tgtEl>
                          <p:spTgt spid="94"/>
                        </p:tgtEl>
                        <p:attrNameLst>
                          <p:attrName>ppt_x</p:attrName>
                        </p:attrNameLst>
                      </p:cBhvr>
                      <p:tavLst>
                        <p:tav tm="0">
                          <p:val>
                            <p:strVal val="1+#ppt_w/2"/>
                          </p:val>
                        </p:tav>
                        <p:tav tm="100000">
                          <p:val>
                            <p:strVal val="#ppt_x"/>
                          </p:val>
                        </p:tav>
                      </p:tavLst>
                    </p:anim>
                    <p:anim calcmode="lin" valueType="num">
                      <p:cBhvr additive="base">
                        <p:cTn dur="500" fill="hold"/>
                        <p:tgtEl>
                          <p:spTgt spid="94"/>
                        </p:tgtEl>
                        <p:attrNameLst>
                          <p:attrName>ppt_y</p:attrName>
                        </p:attrNameLst>
                      </p:cBhvr>
                      <p:tavLst>
                        <p:tav tm="0">
                          <p:val>
                            <p:strVal val="#ppt_y"/>
                          </p:val>
                        </p:tav>
                        <p:tav tm="100000">
                          <p:val>
                            <p:strVal val="#ppt_y"/>
                          </p:val>
                        </p:tav>
                      </p:tavLst>
                    </p:anim>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p:tmplLst>
          <p:tmpl>
            <p:tnLst>
              <p:par>
                <p:cTn presetID="2" presetClass="entr" presetSubtype="2"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1+#ppt_w/2"/>
                          </p:val>
                        </p:tav>
                        <p:tav tm="100000">
                          <p:val>
                            <p:strVal val="#ppt_x"/>
                          </p:val>
                        </p:tav>
                      </p:tavLst>
                    </p:anim>
                    <p:anim calcmode="lin" valueType="num">
                      <p:cBhvr additive="base">
                        <p:cTn dur="500" fill="hold"/>
                        <p:tgtEl>
                          <p:spTgt spid="96"/>
                        </p:tgtEl>
                        <p:attrNameLst>
                          <p:attrName>ppt_y</p:attrName>
                        </p:attrNameLst>
                      </p:cBhvr>
                      <p:tavLst>
                        <p:tav tm="0">
                          <p:val>
                            <p:strVal val="#ppt_y"/>
                          </p:val>
                        </p:tav>
                        <p:tav tm="100000">
                          <p:val>
                            <p:strVal val="#ppt_y"/>
                          </p:val>
                        </p:tav>
                      </p:tavLst>
                    </p:anim>
                  </p:childTnLst>
                </p:cTn>
              </p:par>
            </p:tnLst>
          </p:tmpl>
        </p:tmplLst>
      </p:bldP>
      <p:bldP spid="97" grpId="0" build="p">
        <p:tmplLst>
          <p:tmpl lvl="1">
            <p:tnLst>
              <p:par>
                <p:cTn presetID="22" presetClass="entr" presetSubtype="8" fill="hold" nodeType="afterEffect">
                  <p:stCondLst>
                    <p:cond delay="0"/>
                  </p:stCondLst>
                  <p:childTnLst>
                    <p:set>
                      <p:cBhvr>
                        <p:cTn dur="1" fill="hold">
                          <p:stCondLst>
                            <p:cond delay="0"/>
                          </p:stCondLst>
                        </p:cTn>
                        <p:tgtEl>
                          <p:spTgt spid="97"/>
                        </p:tgtEl>
                        <p:attrNameLst>
                          <p:attrName>style.visibility</p:attrName>
                        </p:attrNameLst>
                      </p:cBhvr>
                      <p:to>
                        <p:strVal val="visible"/>
                      </p:to>
                    </p:set>
                    <p:animEffect transition="in" filter="wipe(left)">
                      <p:cBhvr>
                        <p:cTn dur="500"/>
                        <p:tgtEl>
                          <p:spTgt spid="97"/>
                        </p:tgtEl>
                      </p:cBhvr>
                    </p:animEffect>
                  </p:childTnLst>
                </p:cTn>
              </p:par>
            </p:tnLst>
          </p:tmpl>
        </p:tmplLst>
      </p:bldP>
      <p:bldP spid="98" grpId="0">
        <p:tmplLst>
          <p:tmpl>
            <p:tnLst>
              <p:par>
                <p:cTn presetID="2" presetClass="entr" presetSubtype="2" decel="100000" fill="hold" nodeType="afterEffect">
                  <p:stCondLst>
                    <p:cond delay="0"/>
                  </p:stCondLst>
                  <p:childTnLst>
                    <p:set>
                      <p:cBhvr>
                        <p:cTn dur="1" fill="hold">
                          <p:stCondLst>
                            <p:cond delay="0"/>
                          </p:stCondLst>
                        </p:cTn>
                        <p:tgtEl>
                          <p:spTgt spid="98"/>
                        </p:tgtEl>
                        <p:attrNameLst>
                          <p:attrName>style.visibility</p:attrName>
                        </p:attrNameLst>
                      </p:cBhvr>
                      <p:to>
                        <p:strVal val="visible"/>
                      </p:to>
                    </p:set>
                    <p:anim calcmode="lin" valueType="num">
                      <p:cBhvr additive="base">
                        <p:cTn dur="500" fill="hold"/>
                        <p:tgtEl>
                          <p:spTgt spid="98"/>
                        </p:tgtEl>
                        <p:attrNameLst>
                          <p:attrName>ppt_x</p:attrName>
                        </p:attrNameLst>
                      </p:cBhvr>
                      <p:tavLst>
                        <p:tav tm="0">
                          <p:val>
                            <p:strVal val="1+#ppt_w/2"/>
                          </p:val>
                        </p:tav>
                        <p:tav tm="100000">
                          <p:val>
                            <p:strVal val="#ppt_x"/>
                          </p:val>
                        </p:tav>
                      </p:tavLst>
                    </p:anim>
                    <p:anim calcmode="lin" valueType="num">
                      <p:cBhvr additive="base">
                        <p:cTn dur="500" fill="hold"/>
                        <p:tgtEl>
                          <p:spTgt spid="98"/>
                        </p:tgtEl>
                        <p:attrNameLst>
                          <p:attrName>ppt_y</p:attrName>
                        </p:attrNameLst>
                      </p:cBhvr>
                      <p:tavLst>
                        <p:tav tm="0">
                          <p:val>
                            <p:strVal val="#ppt_y"/>
                          </p:val>
                        </p:tav>
                        <p:tav tm="100000">
                          <p:val>
                            <p:strVal val="#ppt_y"/>
                          </p:val>
                        </p:tav>
                      </p:tavLst>
                    </p:anim>
                  </p:childTnLst>
                </p:cTn>
              </p:par>
            </p:tnLst>
          </p:tmpl>
        </p:tmplLst>
      </p:bldP>
      <p:bldP spid="99" grpId="0" build="p">
        <p:tmplLst>
          <p:tmpl lvl="1">
            <p:tnLst>
              <p:par>
                <p:cTn presetID="22" presetClass="entr" presetSubtype="8" fill="hold" nodeType="afterEffect">
                  <p:stCondLst>
                    <p:cond delay="0"/>
                  </p:stCondLst>
                  <p:childTnLst>
                    <p:set>
                      <p:cBhvr>
                        <p:cTn dur="1" fill="hold">
                          <p:stCondLst>
                            <p:cond delay="0"/>
                          </p:stCondLst>
                        </p:cTn>
                        <p:tgtEl>
                          <p:spTgt spid="99"/>
                        </p:tgtEl>
                        <p:attrNameLst>
                          <p:attrName>style.visibility</p:attrName>
                        </p:attrNameLst>
                      </p:cBhvr>
                      <p:to>
                        <p:strVal val="visible"/>
                      </p:to>
                    </p:set>
                    <p:animEffect transition="in" filter="wipe(left)">
                      <p:cBhvr>
                        <p:cTn dur="500"/>
                        <p:tgtEl>
                          <p:spTgt spid="99"/>
                        </p:tgtEl>
                      </p:cBhvr>
                    </p:animEffect>
                  </p:childTnLst>
                </p:cTn>
              </p:par>
            </p:tnLst>
          </p:tmpl>
        </p:tmplLst>
      </p:bldP>
      <p:bldP spid="100" grpId="0">
        <p:tmplLst>
          <p:tmpl>
            <p:tnLst>
              <p:par>
                <p:cTn presetID="2" presetClass="entr" presetSubtype="2" decel="100000" fill="hold" nodeType="afterEffect">
                  <p:stCondLst>
                    <p:cond delay="0"/>
                  </p:stCondLst>
                  <p:childTnLst>
                    <p:set>
                      <p:cBhvr>
                        <p:cTn dur="1" fill="hold">
                          <p:stCondLst>
                            <p:cond delay="0"/>
                          </p:stCondLst>
                        </p:cTn>
                        <p:tgtEl>
                          <p:spTgt spid="100"/>
                        </p:tgtEl>
                        <p:attrNameLst>
                          <p:attrName>style.visibility</p:attrName>
                        </p:attrNameLst>
                      </p:cBhvr>
                      <p:to>
                        <p:strVal val="visible"/>
                      </p:to>
                    </p:set>
                    <p:anim calcmode="lin" valueType="num">
                      <p:cBhvr additive="base">
                        <p:cTn dur="500" fill="hold"/>
                        <p:tgtEl>
                          <p:spTgt spid="100"/>
                        </p:tgtEl>
                        <p:attrNameLst>
                          <p:attrName>ppt_x</p:attrName>
                        </p:attrNameLst>
                      </p:cBhvr>
                      <p:tavLst>
                        <p:tav tm="0">
                          <p:val>
                            <p:strVal val="1+#ppt_w/2"/>
                          </p:val>
                        </p:tav>
                        <p:tav tm="100000">
                          <p:val>
                            <p:strVal val="#ppt_x"/>
                          </p:val>
                        </p:tav>
                      </p:tavLst>
                    </p:anim>
                    <p:anim calcmode="lin" valueType="num">
                      <p:cBhvr additive="base">
                        <p:cTn dur="500" fill="hold"/>
                        <p:tgtEl>
                          <p:spTgt spid="100"/>
                        </p:tgtEl>
                        <p:attrNameLst>
                          <p:attrName>ppt_y</p:attrName>
                        </p:attrNameLst>
                      </p:cBhvr>
                      <p:tavLst>
                        <p:tav tm="0">
                          <p:val>
                            <p:strVal val="#ppt_y"/>
                          </p:val>
                        </p:tav>
                        <p:tav tm="100000">
                          <p:val>
                            <p:strVal val="#ppt_y"/>
                          </p:val>
                        </p:tav>
                      </p:tavLst>
                    </p:anim>
                  </p:childTnLst>
                </p:cTn>
              </p:par>
            </p:tnLst>
          </p:tmpl>
        </p:tmplLst>
      </p:bldP>
      <p:bldP spid="101" grpId="0" build="p">
        <p:tmplLst>
          <p:tmpl lvl="1">
            <p:tnLst>
              <p:par>
                <p:cTn presetID="22" presetClass="entr" presetSubtype="8" fill="hold" nodeType="afterEffect">
                  <p:stCondLst>
                    <p:cond delay="0"/>
                  </p:stCondLst>
                  <p:childTnLst>
                    <p:set>
                      <p:cBhvr>
                        <p:cTn dur="1" fill="hold">
                          <p:stCondLst>
                            <p:cond delay="0"/>
                          </p:stCondLst>
                        </p:cTn>
                        <p:tgtEl>
                          <p:spTgt spid="101"/>
                        </p:tgtEl>
                        <p:attrNameLst>
                          <p:attrName>style.visibility</p:attrName>
                        </p:attrNameLst>
                      </p:cBhvr>
                      <p:to>
                        <p:strVal val="visible"/>
                      </p:to>
                    </p:set>
                    <p:animEffect transition="in" filter="wipe(left)">
                      <p:cBhvr>
                        <p:cTn dur="500"/>
                        <p:tgtEl>
                          <p:spTgt spid="101"/>
                        </p:tgtEl>
                      </p:cBhvr>
                    </p:animEffect>
                  </p:childTnLst>
                </p:cTn>
              </p:par>
            </p:tnLst>
          </p:tmpl>
        </p:tmplLst>
      </p:bldP>
      <p:bldP spid="102" grpId="0">
        <p:tmplLst>
          <p:tmpl>
            <p:tnLst>
              <p:par>
                <p:cTn presetID="2" presetClass="entr" presetSubtype="2" decel="100000" fill="hold" nodeType="afterEffect">
                  <p:stCondLst>
                    <p:cond delay="0"/>
                  </p:stCondLst>
                  <p:childTnLst>
                    <p:set>
                      <p:cBhvr>
                        <p:cTn dur="1" fill="hold">
                          <p:stCondLst>
                            <p:cond delay="0"/>
                          </p:stCondLst>
                        </p:cTn>
                        <p:tgtEl>
                          <p:spTgt spid="102"/>
                        </p:tgtEl>
                        <p:attrNameLst>
                          <p:attrName>style.visibility</p:attrName>
                        </p:attrNameLst>
                      </p:cBhvr>
                      <p:to>
                        <p:strVal val="visible"/>
                      </p:to>
                    </p:set>
                    <p:anim calcmode="lin" valueType="num">
                      <p:cBhvr additive="base">
                        <p:cTn dur="500" fill="hold"/>
                        <p:tgtEl>
                          <p:spTgt spid="102"/>
                        </p:tgtEl>
                        <p:attrNameLst>
                          <p:attrName>ppt_x</p:attrName>
                        </p:attrNameLst>
                      </p:cBhvr>
                      <p:tavLst>
                        <p:tav tm="0">
                          <p:val>
                            <p:strVal val="1+#ppt_w/2"/>
                          </p:val>
                        </p:tav>
                        <p:tav tm="100000">
                          <p:val>
                            <p:strVal val="#ppt_x"/>
                          </p:val>
                        </p:tav>
                      </p:tavLst>
                    </p:anim>
                    <p:anim calcmode="lin" valueType="num">
                      <p:cBhvr additive="base">
                        <p:cTn dur="500" fill="hold"/>
                        <p:tgtEl>
                          <p:spTgt spid="102"/>
                        </p:tgtEl>
                        <p:attrNameLst>
                          <p:attrName>ppt_y</p:attrName>
                        </p:attrNameLst>
                      </p:cBhvr>
                      <p:tavLst>
                        <p:tav tm="0">
                          <p:val>
                            <p:strVal val="#ppt_y"/>
                          </p:val>
                        </p:tav>
                        <p:tav tm="100000">
                          <p:val>
                            <p:strVal val="#ppt_y"/>
                          </p:val>
                        </p:tav>
                      </p:tavLst>
                    </p:anim>
                  </p:childTnLst>
                </p:cTn>
              </p:par>
            </p:tnLst>
          </p:tmpl>
        </p:tmplLst>
      </p:bldP>
      <p:bldP spid="103" grpId="0" build="p">
        <p:tmplLst>
          <p:tmpl lvl="1">
            <p:tnLst>
              <p:par>
                <p:cTn presetID="22" presetClass="entr" presetSubtype="8" fill="hold" nodeType="afterEffect">
                  <p:stCondLst>
                    <p:cond delay="0"/>
                  </p:stCondLst>
                  <p:childTnLst>
                    <p:set>
                      <p:cBhvr>
                        <p:cTn dur="1" fill="hold">
                          <p:stCondLst>
                            <p:cond delay="0"/>
                          </p:stCondLst>
                        </p:cTn>
                        <p:tgtEl>
                          <p:spTgt spid="103"/>
                        </p:tgtEl>
                        <p:attrNameLst>
                          <p:attrName>style.visibility</p:attrName>
                        </p:attrNameLst>
                      </p:cBhvr>
                      <p:to>
                        <p:strVal val="visible"/>
                      </p:to>
                    </p:set>
                    <p:animEffect transition="in" filter="wipe(left)">
                      <p:cBhvr>
                        <p:cTn dur="500"/>
                        <p:tgtEl>
                          <p:spTgt spid="103"/>
                        </p:tgtEl>
                      </p:cBhvr>
                    </p:animEffect>
                  </p:childTnLst>
                </p:cTn>
              </p:par>
            </p:tnLst>
          </p:tmpl>
        </p:tmplLst>
      </p:bldP>
      <p:bldP spid="104" grpId="0">
        <p:tmplLst>
          <p:tmpl>
            <p:tnLst>
              <p:par>
                <p:cTn presetID="2" presetClass="entr" presetSubtype="2" decel="100000" fill="hold" nodeType="afterEffect">
                  <p:stCondLst>
                    <p:cond delay="0"/>
                  </p:stCondLst>
                  <p:childTnLst>
                    <p:set>
                      <p:cBhvr>
                        <p:cTn dur="1" fill="hold">
                          <p:stCondLst>
                            <p:cond delay="0"/>
                          </p:stCondLst>
                        </p:cTn>
                        <p:tgtEl>
                          <p:spTgt spid="104"/>
                        </p:tgtEl>
                        <p:attrNameLst>
                          <p:attrName>style.visibility</p:attrName>
                        </p:attrNameLst>
                      </p:cBhvr>
                      <p:to>
                        <p:strVal val="visible"/>
                      </p:to>
                    </p:set>
                    <p:anim calcmode="lin" valueType="num">
                      <p:cBhvr additive="base">
                        <p:cTn dur="500" fill="hold"/>
                        <p:tgtEl>
                          <p:spTgt spid="104"/>
                        </p:tgtEl>
                        <p:attrNameLst>
                          <p:attrName>ppt_x</p:attrName>
                        </p:attrNameLst>
                      </p:cBhvr>
                      <p:tavLst>
                        <p:tav tm="0">
                          <p:val>
                            <p:strVal val="1+#ppt_w/2"/>
                          </p:val>
                        </p:tav>
                        <p:tav tm="100000">
                          <p:val>
                            <p:strVal val="#ppt_x"/>
                          </p:val>
                        </p:tav>
                      </p:tavLst>
                    </p:anim>
                    <p:anim calcmode="lin" valueType="num">
                      <p:cBhvr additive="base">
                        <p:cTn dur="500" fill="hold"/>
                        <p:tgtEl>
                          <p:spTgt spid="104"/>
                        </p:tgtEl>
                        <p:attrNameLst>
                          <p:attrName>ppt_y</p:attrName>
                        </p:attrNameLst>
                      </p:cBhvr>
                      <p:tavLst>
                        <p:tav tm="0">
                          <p:val>
                            <p:strVal val="#ppt_y"/>
                          </p:val>
                        </p:tav>
                        <p:tav tm="100000">
                          <p:val>
                            <p:strVal val="#ppt_y"/>
                          </p:val>
                        </p:tav>
                      </p:tavLst>
                    </p:anim>
                  </p:childTnLst>
                </p:cTn>
              </p:par>
            </p:tnLst>
          </p:tmpl>
        </p:tmplLst>
      </p:bldP>
      <p:bldP spid="105" grpId="0" build="p">
        <p:tmplLst>
          <p:tmpl lvl="1">
            <p:tnLst>
              <p:par>
                <p:cTn presetID="22" presetClass="entr" presetSubtype="8" fill="hold" nodeType="after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wipe(left)">
                      <p:cBhvr>
                        <p:cTn dur="500"/>
                        <p:tgtEl>
                          <p:spTgt spid="105"/>
                        </p:tgtEl>
                      </p:cBhvr>
                    </p:animEffect>
                  </p:childTnLst>
                </p:cTn>
              </p:par>
            </p:tnLst>
          </p:tmpl>
        </p:tmplLst>
      </p:bldP>
    </p:bldLst>
  </p:timing>
</p:sldLayout>
</file>

<file path=ppt/slideLayouts/slideLayout173.xml><?xml version="1.0" encoding="utf-8"?>
<p:sldLayout xmlns:a="http://schemas.openxmlformats.org/drawingml/2006/main" xmlns:r="http://schemas.openxmlformats.org/officeDocument/2006/relationships" xmlns:p="http://schemas.openxmlformats.org/presentationml/2006/main" preserve="1">
  <p:cSld name="Keyword 3">
    <p:spTree>
      <p:nvGrpSpPr>
        <p:cNvPr id="1" name=""/>
        <p:cNvGrpSpPr/>
        <p:nvPr/>
      </p:nvGrpSpPr>
      <p:grpSpPr>
        <a:xfrm>
          <a:off x="0" y="0"/>
          <a:ext cx="0" cy="0"/>
          <a:chOff x="0" y="0"/>
          <a:chExt cx="0" cy="0"/>
        </a:xfrm>
      </p:grpSpPr>
      <p:sp>
        <p:nvSpPr>
          <p:cNvPr id="10" name="テキスト プレースホルダー 5"/>
          <p:cNvSpPr>
            <a:spLocks noGrp="1"/>
          </p:cNvSpPr>
          <p:nvPr>
            <p:ph type="body" sz="quarter" idx="16" hasCustomPrompt="1"/>
          </p:nvPr>
        </p:nvSpPr>
        <p:spPr>
          <a:xfrm>
            <a:off x="488011" y="2140654"/>
            <a:ext cx="5131063" cy="1559557"/>
          </a:xfrm>
          <a:prstGeom prst="rect">
            <a:avLst/>
          </a:prstGeom>
        </p:spPr>
        <p:txBody>
          <a:bodyPr lIns="51197" tIns="25599" rIns="51197" bIns="25599"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21" hasCustomPrompt="1"/>
          </p:nvPr>
        </p:nvSpPr>
        <p:spPr>
          <a:xfrm>
            <a:off x="3652198" y="3446992"/>
            <a:ext cx="1853679" cy="57600"/>
          </a:xfrm>
          <a:prstGeom prst="rect">
            <a:avLst/>
          </a:prstGeom>
          <a:blipFill>
            <a:blip r:embed="rId2"/>
            <a:tile tx="0" ty="0" sx="100000" sy="100000" flip="none" algn="tl"/>
          </a:blipFill>
          <a:effectLst>
            <a:innerShdw blurRad="114300">
              <a:prstClr val="black"/>
            </a:innerShdw>
          </a:effectLst>
        </p:spPr>
        <p:txBody>
          <a:bodyPr lIns="51197" tIns="25599" rIns="51197" bIns="25599"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13" name="テキスト プレースホルダー 5"/>
          <p:cNvSpPr>
            <a:spLocks noGrp="1"/>
          </p:cNvSpPr>
          <p:nvPr>
            <p:ph type="body" sz="quarter" idx="22" hasCustomPrompt="1"/>
          </p:nvPr>
        </p:nvSpPr>
        <p:spPr>
          <a:xfrm>
            <a:off x="3607741" y="3673143"/>
            <a:ext cx="4847077" cy="1025471"/>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14" name="グループ化 13"/>
          <p:cNvGrpSpPr/>
          <p:nvPr/>
        </p:nvGrpSpPr>
        <p:grpSpPr>
          <a:xfrm>
            <a:off x="8387761" y="226117"/>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278208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1000" fill="hold"/>
                                        <p:tgtEl>
                                          <p:spTgt spid="10"/>
                                        </p:tgtEl>
                                        <p:attrNameLst>
                                          <p:attrName>ppt_x</p:attrName>
                                        </p:attrNameLst>
                                      </p:cBhvr>
                                      <p:tavLst>
                                        <p:tav tm="0">
                                          <p:val>
                                            <p:strVal val="0-#ppt_w/2"/>
                                          </p:val>
                                        </p:tav>
                                        <p:tav tm="100000">
                                          <p:val>
                                            <p:strVal val="#ppt_x"/>
                                          </p:val>
                                        </p:tav>
                                      </p:tavLst>
                                    </p:anim>
                                    <p:anim calcmode="lin" valueType="num">
                                      <p:cBhvr additive="base">
                                        <p:cTn id="17" dur="1000" fill="hold"/>
                                        <p:tgtEl>
                                          <p:spTgt spid="10"/>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25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000" fill="hold"/>
                                        <p:tgtEl>
                                          <p:spTgt spid="12"/>
                                        </p:tgtEl>
                                        <p:attrNameLst>
                                          <p:attrName>ppt_x</p:attrName>
                                        </p:attrNameLst>
                                      </p:cBhvr>
                                      <p:tavLst>
                                        <p:tav tm="0">
                                          <p:val>
                                            <p:strVal val="1+#ppt_w/2"/>
                                          </p:val>
                                        </p:tav>
                                        <p:tav tm="100000">
                                          <p:val>
                                            <p:strVal val="#ppt_x"/>
                                          </p:val>
                                        </p:tav>
                                      </p:tavLst>
                                    </p:anim>
                                    <p:anim calcmode="lin" valueType="num">
                                      <p:cBhvr additive="base">
                                        <p:cTn id="21" dur="1000" fill="hold"/>
                                        <p:tgtEl>
                                          <p:spTgt spid="12"/>
                                        </p:tgtEl>
                                        <p:attrNameLst>
                                          <p:attrName>ppt_y</p:attrName>
                                        </p:attrNameLst>
                                      </p:cBhvr>
                                      <p:tavLst>
                                        <p:tav tm="0">
                                          <p:val>
                                            <p:strVal val="#ppt_y"/>
                                          </p:val>
                                        </p:tav>
                                        <p:tav tm="100000">
                                          <p:val>
                                            <p:strVal val="#ppt_y"/>
                                          </p:val>
                                        </p:tav>
                                      </p:tavLst>
                                    </p:anim>
                                  </p:childTnLst>
                                </p:cTn>
                              </p:par>
                              <p:par>
                                <p:cTn id="22" presetID="22" presetClass="entr" presetSubtype="8" fill="hold" grpId="0" nodeType="withEffect">
                                  <p:stCondLst>
                                    <p:cond delay="1250"/>
                                  </p:stCondLst>
                                  <p:childTnLst>
                                    <p:set>
                                      <p:cBhvr>
                                        <p:cTn id="23" dur="1" fill="hold">
                                          <p:stCondLst>
                                            <p:cond delay="0"/>
                                          </p:stCondLst>
                                        </p:cTn>
                                        <p:tgtEl>
                                          <p:spTgt spid="13">
                                            <p:txEl>
                                              <p:pRg st="0" end="0"/>
                                            </p:txEl>
                                          </p:spTgt>
                                        </p:tgtEl>
                                        <p:attrNameLst>
                                          <p:attrName>style.visibility</p:attrName>
                                        </p:attrNameLst>
                                      </p:cBhvr>
                                      <p:to>
                                        <p:strVal val="visible"/>
                                      </p:to>
                                    </p:set>
                                    <p:animEffect transition="in" filter="wipe(left)">
                                      <p:cBhvr>
                                        <p:cTn id="24"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0-#ppt_w/2"/>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2" grpId="0" animBg="1">
        <p:tmplLst>
          <p:tmpl>
            <p:tnLst>
              <p:par>
                <p:cTn presetID="2" presetClass="entr" presetSubtype="2"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1000" fill="hold"/>
                        <p:tgtEl>
                          <p:spTgt spid="12"/>
                        </p:tgtEl>
                        <p:attrNameLst>
                          <p:attrName>ppt_x</p:attrName>
                        </p:attrNameLst>
                      </p:cBhvr>
                      <p:tavLst>
                        <p:tav tm="0">
                          <p:val>
                            <p:strVal val="1+#ppt_w/2"/>
                          </p:val>
                        </p:tav>
                        <p:tav tm="100000">
                          <p:val>
                            <p:strVal val="#ppt_x"/>
                          </p:val>
                        </p:tav>
                      </p:tavLst>
                    </p:anim>
                    <p:anim calcmode="lin" valueType="num">
                      <p:cBhvr additive="base">
                        <p:cTn dur="100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22" presetClass="entr" presetSubtype="8" fill="hold" nodeType="withEffect">
                  <p:stCondLst>
                    <p:cond delay="1250"/>
                  </p:stCondLst>
                  <p:childTnLst>
                    <p:set>
                      <p:cBhvr>
                        <p:cTn dur="1" fill="hold">
                          <p:stCondLst>
                            <p:cond delay="0"/>
                          </p:stCondLst>
                        </p:cTn>
                        <p:tgtEl>
                          <p:spTgt spid="13"/>
                        </p:tgtEl>
                        <p:attrNameLst>
                          <p:attrName>style.visibility</p:attrName>
                        </p:attrNameLst>
                      </p:cBhvr>
                      <p:to>
                        <p:strVal val="visible"/>
                      </p:to>
                    </p:set>
                    <p:animEffect transition="in" filter="wipe(left)">
                      <p:cBhvr>
                        <p:cTn dur="500"/>
                        <p:tgtEl>
                          <p:spTgt spid="13"/>
                        </p:tgtEl>
                      </p:cBhvr>
                    </p:animEffect>
                  </p:childTnLst>
                </p:cTn>
              </p:par>
            </p:tnLst>
          </p:tmpl>
        </p:tmplLst>
      </p:bldP>
      <p:bldP spid="17" grpId="0"/>
    </p:bldLst>
  </p:timing>
</p:sldLayout>
</file>

<file path=ppt/slideLayouts/slideLayout174.xml><?xml version="1.0" encoding="utf-8"?>
<p:sldLayout xmlns:a="http://schemas.openxmlformats.org/drawingml/2006/main" xmlns:r="http://schemas.openxmlformats.org/officeDocument/2006/relationships" xmlns:p="http://schemas.openxmlformats.org/presentationml/2006/main" preserve="1">
  <p:cSld name="5 Icons, Captions and Description">
    <p:spTree>
      <p:nvGrpSpPr>
        <p:cNvPr id="1" name=""/>
        <p:cNvGrpSpPr/>
        <p:nvPr/>
      </p:nvGrpSpPr>
      <p:grpSpPr>
        <a:xfrm>
          <a:off x="0" y="0"/>
          <a:ext cx="0" cy="0"/>
          <a:chOff x="0" y="0"/>
          <a:chExt cx="0" cy="0"/>
        </a:xfrm>
      </p:grpSpPr>
      <p:grpSp>
        <p:nvGrpSpPr>
          <p:cNvPr id="5" name="グループ化 4"/>
          <p:cNvGrpSpPr/>
          <p:nvPr/>
        </p:nvGrpSpPr>
        <p:grpSpPr>
          <a:xfrm rot="16200000">
            <a:off x="-457390" y="2905278"/>
            <a:ext cx="3611035" cy="1216867"/>
            <a:chOff x="7280704" y="865019"/>
            <a:chExt cx="2002458" cy="899889"/>
          </a:xfrm>
        </p:grpSpPr>
        <p:sp>
          <p:nvSpPr>
            <p:cNvPr id="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 name="直線コネクタ 7"/>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正方形/長方形 11"/>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3" name="グループ化 22"/>
          <p:cNvGrpSpPr/>
          <p:nvPr/>
        </p:nvGrpSpPr>
        <p:grpSpPr>
          <a:xfrm rot="16200000">
            <a:off x="1154549" y="2905278"/>
            <a:ext cx="3611035" cy="1216867"/>
            <a:chOff x="7280704" y="865019"/>
            <a:chExt cx="2002458" cy="899889"/>
          </a:xfrm>
        </p:grpSpPr>
        <p:sp>
          <p:nvSpPr>
            <p:cNvPr id="24"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正方形/長方形 28"/>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p:cNvGrpSpPr/>
          <p:nvPr/>
        </p:nvGrpSpPr>
        <p:grpSpPr>
          <a:xfrm rot="16200000">
            <a:off x="2766486" y="2905278"/>
            <a:ext cx="3611035" cy="1216867"/>
            <a:chOff x="7280704" y="865019"/>
            <a:chExt cx="2002458" cy="899889"/>
          </a:xfrm>
        </p:grpSpPr>
        <p:sp>
          <p:nvSpPr>
            <p:cNvPr id="31"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2" name="直線コネクタ 31"/>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正方形/長方形 35"/>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p:cNvGrpSpPr/>
          <p:nvPr/>
        </p:nvGrpSpPr>
        <p:grpSpPr>
          <a:xfrm rot="16200000">
            <a:off x="4378422" y="2905278"/>
            <a:ext cx="3611035" cy="1216867"/>
            <a:chOff x="7280704" y="865019"/>
            <a:chExt cx="2002458" cy="899889"/>
          </a:xfrm>
        </p:grpSpPr>
        <p:sp>
          <p:nvSpPr>
            <p:cNvPr id="3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42"/>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p:cNvGrpSpPr/>
          <p:nvPr/>
        </p:nvGrpSpPr>
        <p:grpSpPr>
          <a:xfrm rot="16200000">
            <a:off x="5990356" y="2905278"/>
            <a:ext cx="3611035" cy="1216867"/>
            <a:chOff x="7280704" y="865019"/>
            <a:chExt cx="2002458" cy="899889"/>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49"/>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2" name="正方形/長方形 21"/>
          <p:cNvSpPr/>
          <p:nvPr/>
        </p:nvSpPr>
        <p:spPr>
          <a:xfrm>
            <a:off x="-21098" y="-28136"/>
            <a:ext cx="9185439" cy="3732627"/>
          </a:xfrm>
          <a:custGeom>
            <a:avLst/>
            <a:gdLst>
              <a:gd name="connsiteX0" fmla="*/ 0 w 18360000"/>
              <a:gd name="connsiteY0" fmla="*/ 0 h 4431323"/>
              <a:gd name="connsiteX1" fmla="*/ 18360000 w 18360000"/>
              <a:gd name="connsiteY1" fmla="*/ 0 h 4431323"/>
              <a:gd name="connsiteX2" fmla="*/ 18360000 w 18360000"/>
              <a:gd name="connsiteY2" fmla="*/ 4431323 h 4431323"/>
              <a:gd name="connsiteX3" fmla="*/ 0 w 18360000"/>
              <a:gd name="connsiteY3" fmla="*/ 4431323 h 4431323"/>
              <a:gd name="connsiteX4" fmla="*/ 0 w 18360000"/>
              <a:gd name="connsiteY4" fmla="*/ 0 h 4431323"/>
              <a:gd name="connsiteX0" fmla="*/ 14067 w 18374067"/>
              <a:gd name="connsiteY0" fmla="*/ 0 h 5598941"/>
              <a:gd name="connsiteX1" fmla="*/ 18374067 w 18374067"/>
              <a:gd name="connsiteY1" fmla="*/ 0 h 5598941"/>
              <a:gd name="connsiteX2" fmla="*/ 18374067 w 18374067"/>
              <a:gd name="connsiteY2" fmla="*/ 4431323 h 5598941"/>
              <a:gd name="connsiteX3" fmla="*/ 0 w 18374067"/>
              <a:gd name="connsiteY3" fmla="*/ 5598941 h 5598941"/>
              <a:gd name="connsiteX4" fmla="*/ 14067 w 18374067"/>
              <a:gd name="connsiteY4" fmla="*/ 0 h 55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74067" h="5598941">
                <a:moveTo>
                  <a:pt x="14067" y="0"/>
                </a:moveTo>
                <a:lnTo>
                  <a:pt x="18374067" y="0"/>
                </a:lnTo>
                <a:lnTo>
                  <a:pt x="18374067" y="4431323"/>
                </a:lnTo>
                <a:lnTo>
                  <a:pt x="0" y="5598941"/>
                </a:lnTo>
                <a:lnTo>
                  <a:pt x="14067" y="0"/>
                </a:lnTo>
                <a:close/>
              </a:path>
            </a:pathLst>
          </a:custGeom>
          <a:blipFill dpi="0" rotWithShape="0">
            <a:blip r:embed="rId4"/>
            <a:srcRect/>
            <a:tile tx="0" ty="0" sx="100000" sy="100000" flip="none" algn="tl"/>
          </a:bli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52" name="直線コネクタ 51"/>
          <p:cNvCxnSpPr/>
          <p:nvPr/>
        </p:nvCxnSpPr>
        <p:spPr>
          <a:xfrm flipV="1">
            <a:off x="0" y="2838977"/>
            <a:ext cx="9144000" cy="76235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5" name="テキスト プレースホルダー 5"/>
          <p:cNvSpPr>
            <a:spLocks noGrp="1"/>
          </p:cNvSpPr>
          <p:nvPr>
            <p:ph type="body" sz="quarter" idx="16" hasCustomPrompt="1"/>
          </p:nvPr>
        </p:nvSpPr>
        <p:spPr>
          <a:xfrm>
            <a:off x="379761" y="383732"/>
            <a:ext cx="3675064" cy="2648929"/>
          </a:xfrm>
          <a:prstGeom prst="rect">
            <a:avLst/>
          </a:prstGeom>
        </p:spPr>
        <p:txBody>
          <a:bodyPr lIns="51197" tIns="25599" rIns="51197" bIns="25599" anchor="ctr">
            <a:noAutofit/>
          </a:bodyPr>
          <a:lstStyle>
            <a:lvl1pPr algn="r">
              <a:lnSpc>
                <a:spcPts val="4479"/>
              </a:lnSpc>
              <a:spcBef>
                <a:spcPts val="0"/>
              </a:spcBef>
              <a:defRPr sz="5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56" name="図プレースホルダー 28"/>
          <p:cNvSpPr>
            <a:spLocks noGrp="1"/>
          </p:cNvSpPr>
          <p:nvPr>
            <p:ph type="pic" sz="quarter" idx="22" hasCustomPrompt="1"/>
          </p:nvPr>
        </p:nvSpPr>
        <p:spPr>
          <a:xfrm>
            <a:off x="1136632"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57" name="図プレースホルダー 28"/>
          <p:cNvSpPr>
            <a:spLocks noGrp="1"/>
          </p:cNvSpPr>
          <p:nvPr>
            <p:ph type="pic" sz="quarter" idx="23" hasCustomPrompt="1"/>
          </p:nvPr>
        </p:nvSpPr>
        <p:spPr>
          <a:xfrm>
            <a:off x="2748568"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58" name="図プレースホルダー 28"/>
          <p:cNvSpPr>
            <a:spLocks noGrp="1"/>
          </p:cNvSpPr>
          <p:nvPr>
            <p:ph type="pic" sz="quarter" idx="24" hasCustomPrompt="1"/>
          </p:nvPr>
        </p:nvSpPr>
        <p:spPr>
          <a:xfrm>
            <a:off x="4360504"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59" name="図プレースホルダー 28"/>
          <p:cNvSpPr>
            <a:spLocks noGrp="1"/>
          </p:cNvSpPr>
          <p:nvPr>
            <p:ph type="pic" sz="quarter" idx="25" hasCustomPrompt="1"/>
          </p:nvPr>
        </p:nvSpPr>
        <p:spPr>
          <a:xfrm>
            <a:off x="5972441"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60" name="図プレースホルダー 28"/>
          <p:cNvSpPr>
            <a:spLocks noGrp="1"/>
          </p:cNvSpPr>
          <p:nvPr>
            <p:ph type="pic" sz="quarter" idx="26" hasCustomPrompt="1"/>
          </p:nvPr>
        </p:nvSpPr>
        <p:spPr>
          <a:xfrm>
            <a:off x="7584377"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61" name="テキスト プレースホルダー 5"/>
          <p:cNvSpPr>
            <a:spLocks noGrp="1"/>
          </p:cNvSpPr>
          <p:nvPr>
            <p:ph type="body" sz="quarter" idx="13" hasCustomPrompt="1"/>
          </p:nvPr>
        </p:nvSpPr>
        <p:spPr>
          <a:xfrm>
            <a:off x="540222"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2" name="テキスト プレースホルダー 5"/>
          <p:cNvSpPr>
            <a:spLocks noGrp="1"/>
          </p:cNvSpPr>
          <p:nvPr>
            <p:ph type="body" sz="quarter" idx="27" hasCustomPrompt="1"/>
          </p:nvPr>
        </p:nvSpPr>
        <p:spPr>
          <a:xfrm>
            <a:off x="2153463"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3" name="テキスト プレースホルダー 5"/>
          <p:cNvSpPr>
            <a:spLocks noGrp="1"/>
          </p:cNvSpPr>
          <p:nvPr>
            <p:ph type="body" sz="quarter" idx="28" hasCustomPrompt="1"/>
          </p:nvPr>
        </p:nvSpPr>
        <p:spPr>
          <a:xfrm>
            <a:off x="3766704"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4" name="テキスト プレースホルダー 5"/>
          <p:cNvSpPr>
            <a:spLocks noGrp="1"/>
          </p:cNvSpPr>
          <p:nvPr>
            <p:ph type="body" sz="quarter" idx="29" hasCustomPrompt="1"/>
          </p:nvPr>
        </p:nvSpPr>
        <p:spPr>
          <a:xfrm>
            <a:off x="5379943"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5" name="テキスト プレースホルダー 5"/>
          <p:cNvSpPr>
            <a:spLocks noGrp="1"/>
          </p:cNvSpPr>
          <p:nvPr>
            <p:ph type="body" sz="quarter" idx="30" hasCustomPrompt="1"/>
          </p:nvPr>
        </p:nvSpPr>
        <p:spPr>
          <a:xfrm>
            <a:off x="6993182"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6" name="正方形/長方形 65"/>
          <p:cNvSpPr/>
          <p:nvPr/>
        </p:nvSpPr>
        <p:spPr>
          <a:xfrm>
            <a:off x="0" y="6261315"/>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67" name="フッター プレースホルダー 4"/>
          <p:cNvSpPr>
            <a:spLocks noGrp="1"/>
          </p:cNvSpPr>
          <p:nvPr>
            <p:ph type="ftr" sz="quarter" idx="3"/>
          </p:nvPr>
        </p:nvSpPr>
        <p:spPr>
          <a:xfrm>
            <a:off x="1686135" y="6356354"/>
            <a:ext cx="5771741" cy="365125"/>
          </a:xfrm>
          <a:prstGeom prst="rect">
            <a:avLst/>
          </a:prstGeom>
        </p:spPr>
        <p:txBody>
          <a:bodyPr vert="horz" lIns="91433" tIns="45716" rIns="91433" bIns="45716" rtlCol="0" anchor="ctr"/>
          <a:lstStyle>
            <a:lvl1pPr algn="ctr">
              <a:defRPr sz="1200">
                <a:solidFill>
                  <a:schemeClr val="bg1"/>
                </a:solidFill>
              </a:defRPr>
            </a:lvl1pPr>
          </a:lstStyle>
          <a:p>
            <a:endParaRPr lang="ja-JP" altLang="en-US"/>
          </a:p>
        </p:txBody>
      </p:sp>
      <p:cxnSp>
        <p:nvCxnSpPr>
          <p:cNvPr id="68" name="直線コネクタ 67"/>
          <p:cNvCxnSpPr/>
          <p:nvPr/>
        </p:nvCxnSpPr>
        <p:spPr>
          <a:xfrm>
            <a:off x="36289"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テキスト プレースホルダー 5"/>
          <p:cNvSpPr>
            <a:spLocks noGrp="1"/>
          </p:cNvSpPr>
          <p:nvPr>
            <p:ph type="body" sz="quarter" idx="31" hasCustomPrompt="1"/>
          </p:nvPr>
        </p:nvSpPr>
        <p:spPr>
          <a:xfrm>
            <a:off x="4205516" y="856545"/>
            <a:ext cx="4325065" cy="1457327"/>
          </a:xfrm>
          <a:prstGeom prst="rect">
            <a:avLst/>
          </a:prstGeom>
        </p:spPr>
        <p:txBody>
          <a:bodyPr lIns="51197" tIns="25599" rIns="51197" bIns="25599"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70" name="グループ化 69"/>
          <p:cNvGrpSpPr/>
          <p:nvPr/>
        </p:nvGrpSpPr>
        <p:grpSpPr>
          <a:xfrm>
            <a:off x="8387761" y="226117"/>
            <a:ext cx="575232" cy="767111"/>
            <a:chOff x="7418859" y="2569953"/>
            <a:chExt cx="934639" cy="934639"/>
          </a:xfrm>
        </p:grpSpPr>
        <p:sp>
          <p:nvSpPr>
            <p:cNvPr id="71" name="涙形 70"/>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涙形 7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46409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barn(outVertical)">
                                      <p:cBhvr>
                                        <p:cTn id="15" dur="500"/>
                                        <p:tgtEl>
                                          <p:spTgt spid="66"/>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barn(outVertical)">
                                      <p:cBhvr>
                                        <p:cTn id="18" dur="500"/>
                                        <p:tgtEl>
                                          <p:spTgt spid="67"/>
                                        </p:tgtEl>
                                      </p:cBhvr>
                                    </p:animEffect>
                                  </p:childTnLst>
                                </p:cTn>
                              </p:par>
                              <p:par>
                                <p:cTn id="19" presetID="16" presetClass="entr" presetSubtype="37" fill="hold"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barn(outVertical)">
                                      <p:cBhvr>
                                        <p:cTn id="21" dur="500"/>
                                        <p:tgtEl>
                                          <p:spTgt spid="68"/>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500"/>
                                        <p:tgtEl>
                                          <p:spTgt spid="22"/>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right)">
                                      <p:cBhvr>
                                        <p:cTn id="29" dur="500"/>
                                        <p:tgtEl>
                                          <p:spTgt spid="52"/>
                                        </p:tgtEl>
                                      </p:cBhvr>
                                    </p:animEffect>
                                  </p:childTnLst>
                                </p:cTn>
                              </p:par>
                            </p:childTnLst>
                          </p:cTn>
                        </p:par>
                        <p:par>
                          <p:cTn id="30" fill="hold">
                            <p:stCondLst>
                              <p:cond delay="1500"/>
                            </p:stCondLst>
                            <p:childTnLst>
                              <p:par>
                                <p:cTn id="31" presetID="2" presetClass="entr" presetSubtype="9" decel="100000" fill="hold" grpId="0" nodeType="afterEffect">
                                  <p:stCondLst>
                                    <p:cond delay="0"/>
                                  </p:stCondLst>
                                  <p:iterate type="wd">
                                    <p:tmPct val="10000"/>
                                  </p:iterate>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1000" fill="hold"/>
                                        <p:tgtEl>
                                          <p:spTgt spid="55"/>
                                        </p:tgtEl>
                                        <p:attrNameLst>
                                          <p:attrName>ppt_x</p:attrName>
                                        </p:attrNameLst>
                                      </p:cBhvr>
                                      <p:tavLst>
                                        <p:tav tm="0">
                                          <p:val>
                                            <p:strVal val="0-#ppt_w/2"/>
                                          </p:val>
                                        </p:tav>
                                        <p:tav tm="100000">
                                          <p:val>
                                            <p:strVal val="#ppt_x"/>
                                          </p:val>
                                        </p:tav>
                                      </p:tavLst>
                                    </p:anim>
                                    <p:anim calcmode="lin" valueType="num">
                                      <p:cBhvr additive="base">
                                        <p:cTn id="34" dur="1000" fill="hold"/>
                                        <p:tgtEl>
                                          <p:spTgt spid="55"/>
                                        </p:tgtEl>
                                        <p:attrNameLst>
                                          <p:attrName>ppt_y</p:attrName>
                                        </p:attrNameLst>
                                      </p:cBhvr>
                                      <p:tavLst>
                                        <p:tav tm="0">
                                          <p:val>
                                            <p:strVal val="0-#ppt_h/2"/>
                                          </p:val>
                                        </p:tav>
                                        <p:tav tm="100000">
                                          <p:val>
                                            <p:strVal val="#ppt_y"/>
                                          </p:val>
                                        </p:tav>
                                      </p:tavLst>
                                    </p:anim>
                                  </p:childTnLst>
                                </p:cTn>
                              </p:par>
                              <p:par>
                                <p:cTn id="35" presetID="2" presetClass="entr" presetSubtype="2" decel="100000" fill="hold" grpId="0" nodeType="withEffect">
                                  <p:stCondLst>
                                    <p:cond delay="25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75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750" fill="hold"/>
                                        <p:tgtEl>
                                          <p:spTgt spid="69">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1" decel="100000" fill="hold" nodeType="withEffect">
                                  <p:stCondLst>
                                    <p:cond delay="25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1000" fill="hold"/>
                                        <p:tgtEl>
                                          <p:spTgt spid="5"/>
                                        </p:tgtEl>
                                        <p:attrNameLst>
                                          <p:attrName>ppt_x</p:attrName>
                                        </p:attrNameLst>
                                      </p:cBhvr>
                                      <p:tavLst>
                                        <p:tav tm="0">
                                          <p:val>
                                            <p:strVal val="#ppt_x"/>
                                          </p:val>
                                        </p:tav>
                                        <p:tav tm="100000">
                                          <p:val>
                                            <p:strVal val="#ppt_x"/>
                                          </p:val>
                                        </p:tav>
                                      </p:tavLst>
                                    </p:anim>
                                    <p:anim calcmode="lin" valueType="num">
                                      <p:cBhvr additive="base">
                                        <p:cTn id="42" dur="1000" fill="hold"/>
                                        <p:tgtEl>
                                          <p:spTgt spid="5"/>
                                        </p:tgtEl>
                                        <p:attrNameLst>
                                          <p:attrName>ppt_y</p:attrName>
                                        </p:attrNameLst>
                                      </p:cBhvr>
                                      <p:tavLst>
                                        <p:tav tm="0">
                                          <p:val>
                                            <p:strVal val="0-#ppt_h/2"/>
                                          </p:val>
                                        </p:tav>
                                        <p:tav tm="100000">
                                          <p:val>
                                            <p:strVal val="#ppt_y"/>
                                          </p:val>
                                        </p:tav>
                                      </p:tavLst>
                                    </p:anim>
                                  </p:childTnLst>
                                </p:cTn>
                              </p:par>
                              <p:par>
                                <p:cTn id="43" presetID="2" presetClass="entr" presetSubtype="1" decel="100000" fill="hold" nodeType="withEffect">
                                  <p:stCondLst>
                                    <p:cond delay="350"/>
                                  </p:stCondLst>
                                  <p:childTnLst>
                                    <p:set>
                                      <p:cBhvr>
                                        <p:cTn id="44" dur="1" fill="hold">
                                          <p:stCondLst>
                                            <p:cond delay="0"/>
                                          </p:stCondLst>
                                        </p:cTn>
                                        <p:tgtEl>
                                          <p:spTgt spid="23"/>
                                        </p:tgtEl>
                                        <p:attrNameLst>
                                          <p:attrName>style.visibility</p:attrName>
                                        </p:attrNameLst>
                                      </p:cBhvr>
                                      <p:to>
                                        <p:strVal val="visible"/>
                                      </p:to>
                                    </p:set>
                                    <p:anim calcmode="lin" valueType="num">
                                      <p:cBhvr additive="base">
                                        <p:cTn id="45" dur="1000" fill="hold"/>
                                        <p:tgtEl>
                                          <p:spTgt spid="23"/>
                                        </p:tgtEl>
                                        <p:attrNameLst>
                                          <p:attrName>ppt_x</p:attrName>
                                        </p:attrNameLst>
                                      </p:cBhvr>
                                      <p:tavLst>
                                        <p:tav tm="0">
                                          <p:val>
                                            <p:strVal val="#ppt_x"/>
                                          </p:val>
                                        </p:tav>
                                        <p:tav tm="100000">
                                          <p:val>
                                            <p:strVal val="#ppt_x"/>
                                          </p:val>
                                        </p:tav>
                                      </p:tavLst>
                                    </p:anim>
                                    <p:anim calcmode="lin" valueType="num">
                                      <p:cBhvr additive="base">
                                        <p:cTn id="46" dur="1000" fill="hold"/>
                                        <p:tgtEl>
                                          <p:spTgt spid="23"/>
                                        </p:tgtEl>
                                        <p:attrNameLst>
                                          <p:attrName>ppt_y</p:attrName>
                                        </p:attrNameLst>
                                      </p:cBhvr>
                                      <p:tavLst>
                                        <p:tav tm="0">
                                          <p:val>
                                            <p:strVal val="0-#ppt_h/2"/>
                                          </p:val>
                                        </p:tav>
                                        <p:tav tm="100000">
                                          <p:val>
                                            <p:strVal val="#ppt_y"/>
                                          </p:val>
                                        </p:tav>
                                      </p:tavLst>
                                    </p:anim>
                                  </p:childTnLst>
                                </p:cTn>
                              </p:par>
                              <p:par>
                                <p:cTn id="47" presetID="2" presetClass="entr" presetSubtype="1" decel="100000" fill="hold" nodeType="withEffect">
                                  <p:stCondLst>
                                    <p:cond delay="45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1000" fill="hold"/>
                                        <p:tgtEl>
                                          <p:spTgt spid="30"/>
                                        </p:tgtEl>
                                        <p:attrNameLst>
                                          <p:attrName>ppt_x</p:attrName>
                                        </p:attrNameLst>
                                      </p:cBhvr>
                                      <p:tavLst>
                                        <p:tav tm="0">
                                          <p:val>
                                            <p:strVal val="#ppt_x"/>
                                          </p:val>
                                        </p:tav>
                                        <p:tav tm="100000">
                                          <p:val>
                                            <p:strVal val="#ppt_x"/>
                                          </p:val>
                                        </p:tav>
                                      </p:tavLst>
                                    </p:anim>
                                    <p:anim calcmode="lin" valueType="num">
                                      <p:cBhvr additive="base">
                                        <p:cTn id="50" dur="1000" fill="hold"/>
                                        <p:tgtEl>
                                          <p:spTgt spid="30"/>
                                        </p:tgtEl>
                                        <p:attrNameLst>
                                          <p:attrName>ppt_y</p:attrName>
                                        </p:attrNameLst>
                                      </p:cBhvr>
                                      <p:tavLst>
                                        <p:tav tm="0">
                                          <p:val>
                                            <p:strVal val="0-#ppt_h/2"/>
                                          </p:val>
                                        </p:tav>
                                        <p:tav tm="100000">
                                          <p:val>
                                            <p:strVal val="#ppt_y"/>
                                          </p:val>
                                        </p:tav>
                                      </p:tavLst>
                                    </p:anim>
                                  </p:childTnLst>
                                </p:cTn>
                              </p:par>
                              <p:par>
                                <p:cTn id="51" presetID="2" presetClass="entr" presetSubtype="1" decel="100000" fill="hold" nodeType="withEffect">
                                  <p:stCondLst>
                                    <p:cond delay="550"/>
                                  </p:stCondLst>
                                  <p:childTnLst>
                                    <p:set>
                                      <p:cBhvr>
                                        <p:cTn id="52" dur="1" fill="hold">
                                          <p:stCondLst>
                                            <p:cond delay="0"/>
                                          </p:stCondLst>
                                        </p:cTn>
                                        <p:tgtEl>
                                          <p:spTgt spid="37"/>
                                        </p:tgtEl>
                                        <p:attrNameLst>
                                          <p:attrName>style.visibility</p:attrName>
                                        </p:attrNameLst>
                                      </p:cBhvr>
                                      <p:to>
                                        <p:strVal val="visible"/>
                                      </p:to>
                                    </p:set>
                                    <p:anim calcmode="lin" valueType="num">
                                      <p:cBhvr additive="base">
                                        <p:cTn id="53" dur="1000" fill="hold"/>
                                        <p:tgtEl>
                                          <p:spTgt spid="37"/>
                                        </p:tgtEl>
                                        <p:attrNameLst>
                                          <p:attrName>ppt_x</p:attrName>
                                        </p:attrNameLst>
                                      </p:cBhvr>
                                      <p:tavLst>
                                        <p:tav tm="0">
                                          <p:val>
                                            <p:strVal val="#ppt_x"/>
                                          </p:val>
                                        </p:tav>
                                        <p:tav tm="100000">
                                          <p:val>
                                            <p:strVal val="#ppt_x"/>
                                          </p:val>
                                        </p:tav>
                                      </p:tavLst>
                                    </p:anim>
                                    <p:anim calcmode="lin" valueType="num">
                                      <p:cBhvr additive="base">
                                        <p:cTn id="54" dur="1000" fill="hold"/>
                                        <p:tgtEl>
                                          <p:spTgt spid="37"/>
                                        </p:tgtEl>
                                        <p:attrNameLst>
                                          <p:attrName>ppt_y</p:attrName>
                                        </p:attrNameLst>
                                      </p:cBhvr>
                                      <p:tavLst>
                                        <p:tav tm="0">
                                          <p:val>
                                            <p:strVal val="0-#ppt_h/2"/>
                                          </p:val>
                                        </p:tav>
                                        <p:tav tm="100000">
                                          <p:val>
                                            <p:strVal val="#ppt_y"/>
                                          </p:val>
                                        </p:tav>
                                      </p:tavLst>
                                    </p:anim>
                                  </p:childTnLst>
                                </p:cTn>
                              </p:par>
                              <p:par>
                                <p:cTn id="55" presetID="2" presetClass="entr" presetSubtype="1" decel="100000" fill="hold" nodeType="withEffect">
                                  <p:stCondLst>
                                    <p:cond delay="650"/>
                                  </p:stCondLst>
                                  <p:childTnLst>
                                    <p:set>
                                      <p:cBhvr>
                                        <p:cTn id="56" dur="1" fill="hold">
                                          <p:stCondLst>
                                            <p:cond delay="0"/>
                                          </p:stCondLst>
                                        </p:cTn>
                                        <p:tgtEl>
                                          <p:spTgt spid="44"/>
                                        </p:tgtEl>
                                        <p:attrNameLst>
                                          <p:attrName>style.visibility</p:attrName>
                                        </p:attrNameLst>
                                      </p:cBhvr>
                                      <p:to>
                                        <p:strVal val="visible"/>
                                      </p:to>
                                    </p:set>
                                    <p:anim calcmode="lin" valueType="num">
                                      <p:cBhvr additive="base">
                                        <p:cTn id="57" dur="1000" fill="hold"/>
                                        <p:tgtEl>
                                          <p:spTgt spid="44"/>
                                        </p:tgtEl>
                                        <p:attrNameLst>
                                          <p:attrName>ppt_x</p:attrName>
                                        </p:attrNameLst>
                                      </p:cBhvr>
                                      <p:tavLst>
                                        <p:tav tm="0">
                                          <p:val>
                                            <p:strVal val="#ppt_x"/>
                                          </p:val>
                                        </p:tav>
                                        <p:tav tm="100000">
                                          <p:val>
                                            <p:strVal val="#ppt_x"/>
                                          </p:val>
                                        </p:tav>
                                      </p:tavLst>
                                    </p:anim>
                                    <p:anim calcmode="lin" valueType="num">
                                      <p:cBhvr additive="base">
                                        <p:cTn id="58" dur="1000" fill="hold"/>
                                        <p:tgtEl>
                                          <p:spTgt spid="44"/>
                                        </p:tgtEl>
                                        <p:attrNameLst>
                                          <p:attrName>ppt_y</p:attrName>
                                        </p:attrNameLst>
                                      </p:cBhvr>
                                      <p:tavLst>
                                        <p:tav tm="0">
                                          <p:val>
                                            <p:strVal val="0-#ppt_h/2"/>
                                          </p:val>
                                        </p:tav>
                                        <p:tav tm="100000">
                                          <p:val>
                                            <p:strVal val="#ppt_y"/>
                                          </p:val>
                                        </p:tav>
                                      </p:tavLst>
                                    </p:anim>
                                  </p:childTnLst>
                                </p:cTn>
                              </p:par>
                            </p:childTnLst>
                          </p:cTn>
                        </p:par>
                        <p:par>
                          <p:cTn id="59" fill="hold">
                            <p:stCondLst>
                              <p:cond delay="3150"/>
                            </p:stCondLst>
                            <p:childTnLst>
                              <p:par>
                                <p:cTn id="60" presetID="49" presetClass="entr" presetSubtype="0" decel="10000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p:cTn id="62" dur="500" fill="hold"/>
                                        <p:tgtEl>
                                          <p:spTgt spid="56"/>
                                        </p:tgtEl>
                                        <p:attrNameLst>
                                          <p:attrName>ppt_w</p:attrName>
                                        </p:attrNameLst>
                                      </p:cBhvr>
                                      <p:tavLst>
                                        <p:tav tm="0">
                                          <p:val>
                                            <p:fltVal val="0"/>
                                          </p:val>
                                        </p:tav>
                                        <p:tav tm="100000">
                                          <p:val>
                                            <p:strVal val="#ppt_w"/>
                                          </p:val>
                                        </p:tav>
                                      </p:tavLst>
                                    </p:anim>
                                    <p:anim calcmode="lin" valueType="num">
                                      <p:cBhvr>
                                        <p:cTn id="63" dur="500" fill="hold"/>
                                        <p:tgtEl>
                                          <p:spTgt spid="56"/>
                                        </p:tgtEl>
                                        <p:attrNameLst>
                                          <p:attrName>ppt_h</p:attrName>
                                        </p:attrNameLst>
                                      </p:cBhvr>
                                      <p:tavLst>
                                        <p:tav tm="0">
                                          <p:val>
                                            <p:fltVal val="0"/>
                                          </p:val>
                                        </p:tav>
                                        <p:tav tm="100000">
                                          <p:val>
                                            <p:strVal val="#ppt_h"/>
                                          </p:val>
                                        </p:tav>
                                      </p:tavLst>
                                    </p:anim>
                                    <p:anim calcmode="lin" valueType="num">
                                      <p:cBhvr>
                                        <p:cTn id="64" dur="500" fill="hold"/>
                                        <p:tgtEl>
                                          <p:spTgt spid="56"/>
                                        </p:tgtEl>
                                        <p:attrNameLst>
                                          <p:attrName>style.rotation</p:attrName>
                                        </p:attrNameLst>
                                      </p:cBhvr>
                                      <p:tavLst>
                                        <p:tav tm="0">
                                          <p:val>
                                            <p:fltVal val="360"/>
                                          </p:val>
                                        </p:tav>
                                        <p:tav tm="100000">
                                          <p:val>
                                            <p:fltVal val="0"/>
                                          </p:val>
                                        </p:tav>
                                      </p:tavLst>
                                    </p:anim>
                                    <p:animEffect transition="in" filter="fade">
                                      <p:cBhvr>
                                        <p:cTn id="65" dur="500"/>
                                        <p:tgtEl>
                                          <p:spTgt spid="5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1">
                                            <p:txEl>
                                              <p:pRg st="0" end="0"/>
                                            </p:txEl>
                                          </p:spTgt>
                                        </p:tgtEl>
                                        <p:attrNameLst>
                                          <p:attrName>style.visibility</p:attrName>
                                        </p:attrNameLst>
                                      </p:cBhvr>
                                      <p:to>
                                        <p:strVal val="visible"/>
                                      </p:to>
                                    </p:set>
                                    <p:animEffect transition="in" filter="fade">
                                      <p:cBhvr>
                                        <p:cTn id="68" dur="500"/>
                                        <p:tgtEl>
                                          <p:spTgt spid="61">
                                            <p:txEl>
                                              <p:pRg st="0" end="0"/>
                                            </p:txEl>
                                          </p:spTgt>
                                        </p:tgtEl>
                                      </p:cBhvr>
                                    </p:animEffect>
                                  </p:childTnLst>
                                </p:cTn>
                              </p:par>
                            </p:childTnLst>
                          </p:cTn>
                        </p:par>
                        <p:par>
                          <p:cTn id="69" fill="hold">
                            <p:stCondLst>
                              <p:cond delay="3650"/>
                            </p:stCondLst>
                            <p:childTnLst>
                              <p:par>
                                <p:cTn id="70" presetID="49" presetClass="entr" presetSubtype="0" decel="100000" fill="hold" grpId="0" nodeType="afterEffect">
                                  <p:stCondLst>
                                    <p:cond delay="0"/>
                                  </p:stCondLst>
                                  <p:childTnLst>
                                    <p:set>
                                      <p:cBhvr>
                                        <p:cTn id="71" dur="1" fill="hold">
                                          <p:stCondLst>
                                            <p:cond delay="0"/>
                                          </p:stCondLst>
                                        </p:cTn>
                                        <p:tgtEl>
                                          <p:spTgt spid="57"/>
                                        </p:tgtEl>
                                        <p:attrNameLst>
                                          <p:attrName>style.visibility</p:attrName>
                                        </p:attrNameLst>
                                      </p:cBhvr>
                                      <p:to>
                                        <p:strVal val="visible"/>
                                      </p:to>
                                    </p:set>
                                    <p:anim calcmode="lin" valueType="num">
                                      <p:cBhvr>
                                        <p:cTn id="72" dur="500" fill="hold"/>
                                        <p:tgtEl>
                                          <p:spTgt spid="57"/>
                                        </p:tgtEl>
                                        <p:attrNameLst>
                                          <p:attrName>ppt_w</p:attrName>
                                        </p:attrNameLst>
                                      </p:cBhvr>
                                      <p:tavLst>
                                        <p:tav tm="0">
                                          <p:val>
                                            <p:fltVal val="0"/>
                                          </p:val>
                                        </p:tav>
                                        <p:tav tm="100000">
                                          <p:val>
                                            <p:strVal val="#ppt_w"/>
                                          </p:val>
                                        </p:tav>
                                      </p:tavLst>
                                    </p:anim>
                                    <p:anim calcmode="lin" valueType="num">
                                      <p:cBhvr>
                                        <p:cTn id="73" dur="500" fill="hold"/>
                                        <p:tgtEl>
                                          <p:spTgt spid="57"/>
                                        </p:tgtEl>
                                        <p:attrNameLst>
                                          <p:attrName>ppt_h</p:attrName>
                                        </p:attrNameLst>
                                      </p:cBhvr>
                                      <p:tavLst>
                                        <p:tav tm="0">
                                          <p:val>
                                            <p:fltVal val="0"/>
                                          </p:val>
                                        </p:tav>
                                        <p:tav tm="100000">
                                          <p:val>
                                            <p:strVal val="#ppt_h"/>
                                          </p:val>
                                        </p:tav>
                                      </p:tavLst>
                                    </p:anim>
                                    <p:anim calcmode="lin" valueType="num">
                                      <p:cBhvr>
                                        <p:cTn id="74" dur="500" fill="hold"/>
                                        <p:tgtEl>
                                          <p:spTgt spid="57"/>
                                        </p:tgtEl>
                                        <p:attrNameLst>
                                          <p:attrName>style.rotation</p:attrName>
                                        </p:attrNameLst>
                                      </p:cBhvr>
                                      <p:tavLst>
                                        <p:tav tm="0">
                                          <p:val>
                                            <p:fltVal val="360"/>
                                          </p:val>
                                        </p:tav>
                                        <p:tav tm="100000">
                                          <p:val>
                                            <p:fltVal val="0"/>
                                          </p:val>
                                        </p:tav>
                                      </p:tavLst>
                                    </p:anim>
                                    <p:animEffect transition="in" filter="fade">
                                      <p:cBhvr>
                                        <p:cTn id="75" dur="500"/>
                                        <p:tgtEl>
                                          <p:spTgt spid="5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62">
                                            <p:txEl>
                                              <p:pRg st="0" end="0"/>
                                            </p:txEl>
                                          </p:spTgt>
                                        </p:tgtEl>
                                        <p:attrNameLst>
                                          <p:attrName>style.visibility</p:attrName>
                                        </p:attrNameLst>
                                      </p:cBhvr>
                                      <p:to>
                                        <p:strVal val="visible"/>
                                      </p:to>
                                    </p:set>
                                    <p:animEffect transition="in" filter="fade">
                                      <p:cBhvr>
                                        <p:cTn id="78" dur="500"/>
                                        <p:tgtEl>
                                          <p:spTgt spid="62">
                                            <p:txEl>
                                              <p:pRg st="0" end="0"/>
                                            </p:txEl>
                                          </p:spTgt>
                                        </p:tgtEl>
                                      </p:cBhvr>
                                    </p:animEffect>
                                  </p:childTnLst>
                                </p:cTn>
                              </p:par>
                            </p:childTnLst>
                          </p:cTn>
                        </p:par>
                        <p:par>
                          <p:cTn id="79" fill="hold">
                            <p:stCondLst>
                              <p:cond delay="4150"/>
                            </p:stCondLst>
                            <p:childTnLst>
                              <p:par>
                                <p:cTn id="80" presetID="49" presetClass="entr" presetSubtype="0" decel="100000" fill="hold" grpId="0" nodeType="after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p:cTn id="82" dur="500" fill="hold"/>
                                        <p:tgtEl>
                                          <p:spTgt spid="58"/>
                                        </p:tgtEl>
                                        <p:attrNameLst>
                                          <p:attrName>ppt_w</p:attrName>
                                        </p:attrNameLst>
                                      </p:cBhvr>
                                      <p:tavLst>
                                        <p:tav tm="0">
                                          <p:val>
                                            <p:fltVal val="0"/>
                                          </p:val>
                                        </p:tav>
                                        <p:tav tm="100000">
                                          <p:val>
                                            <p:strVal val="#ppt_w"/>
                                          </p:val>
                                        </p:tav>
                                      </p:tavLst>
                                    </p:anim>
                                    <p:anim calcmode="lin" valueType="num">
                                      <p:cBhvr>
                                        <p:cTn id="83" dur="500" fill="hold"/>
                                        <p:tgtEl>
                                          <p:spTgt spid="58"/>
                                        </p:tgtEl>
                                        <p:attrNameLst>
                                          <p:attrName>ppt_h</p:attrName>
                                        </p:attrNameLst>
                                      </p:cBhvr>
                                      <p:tavLst>
                                        <p:tav tm="0">
                                          <p:val>
                                            <p:fltVal val="0"/>
                                          </p:val>
                                        </p:tav>
                                        <p:tav tm="100000">
                                          <p:val>
                                            <p:strVal val="#ppt_h"/>
                                          </p:val>
                                        </p:tav>
                                      </p:tavLst>
                                    </p:anim>
                                    <p:anim calcmode="lin" valueType="num">
                                      <p:cBhvr>
                                        <p:cTn id="84" dur="500" fill="hold"/>
                                        <p:tgtEl>
                                          <p:spTgt spid="58"/>
                                        </p:tgtEl>
                                        <p:attrNameLst>
                                          <p:attrName>style.rotation</p:attrName>
                                        </p:attrNameLst>
                                      </p:cBhvr>
                                      <p:tavLst>
                                        <p:tav tm="0">
                                          <p:val>
                                            <p:fltVal val="360"/>
                                          </p:val>
                                        </p:tav>
                                        <p:tav tm="100000">
                                          <p:val>
                                            <p:fltVal val="0"/>
                                          </p:val>
                                        </p:tav>
                                      </p:tavLst>
                                    </p:anim>
                                    <p:animEffect transition="in" filter="fade">
                                      <p:cBhvr>
                                        <p:cTn id="85" dur="500"/>
                                        <p:tgtEl>
                                          <p:spTgt spid="5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3">
                                            <p:txEl>
                                              <p:pRg st="0" end="0"/>
                                            </p:txEl>
                                          </p:spTgt>
                                        </p:tgtEl>
                                        <p:attrNameLst>
                                          <p:attrName>style.visibility</p:attrName>
                                        </p:attrNameLst>
                                      </p:cBhvr>
                                      <p:to>
                                        <p:strVal val="visible"/>
                                      </p:to>
                                    </p:set>
                                    <p:animEffect transition="in" filter="fade">
                                      <p:cBhvr>
                                        <p:cTn id="88" dur="500"/>
                                        <p:tgtEl>
                                          <p:spTgt spid="63">
                                            <p:txEl>
                                              <p:pRg st="0" end="0"/>
                                            </p:txEl>
                                          </p:spTgt>
                                        </p:tgtEl>
                                      </p:cBhvr>
                                    </p:animEffect>
                                  </p:childTnLst>
                                </p:cTn>
                              </p:par>
                            </p:childTnLst>
                          </p:cTn>
                        </p:par>
                        <p:par>
                          <p:cTn id="89" fill="hold">
                            <p:stCondLst>
                              <p:cond delay="4650"/>
                            </p:stCondLst>
                            <p:childTnLst>
                              <p:par>
                                <p:cTn id="90" presetID="49" presetClass="entr" presetSubtype="0" decel="100000" fill="hold" grpId="0" nodeType="afterEffect">
                                  <p:stCondLst>
                                    <p:cond delay="0"/>
                                  </p:stCondLst>
                                  <p:childTnLst>
                                    <p:set>
                                      <p:cBhvr>
                                        <p:cTn id="91" dur="1" fill="hold">
                                          <p:stCondLst>
                                            <p:cond delay="0"/>
                                          </p:stCondLst>
                                        </p:cTn>
                                        <p:tgtEl>
                                          <p:spTgt spid="59"/>
                                        </p:tgtEl>
                                        <p:attrNameLst>
                                          <p:attrName>style.visibility</p:attrName>
                                        </p:attrNameLst>
                                      </p:cBhvr>
                                      <p:to>
                                        <p:strVal val="visible"/>
                                      </p:to>
                                    </p:set>
                                    <p:anim calcmode="lin" valueType="num">
                                      <p:cBhvr>
                                        <p:cTn id="92" dur="500" fill="hold"/>
                                        <p:tgtEl>
                                          <p:spTgt spid="59"/>
                                        </p:tgtEl>
                                        <p:attrNameLst>
                                          <p:attrName>ppt_w</p:attrName>
                                        </p:attrNameLst>
                                      </p:cBhvr>
                                      <p:tavLst>
                                        <p:tav tm="0">
                                          <p:val>
                                            <p:fltVal val="0"/>
                                          </p:val>
                                        </p:tav>
                                        <p:tav tm="100000">
                                          <p:val>
                                            <p:strVal val="#ppt_w"/>
                                          </p:val>
                                        </p:tav>
                                      </p:tavLst>
                                    </p:anim>
                                    <p:anim calcmode="lin" valueType="num">
                                      <p:cBhvr>
                                        <p:cTn id="93" dur="500" fill="hold"/>
                                        <p:tgtEl>
                                          <p:spTgt spid="59"/>
                                        </p:tgtEl>
                                        <p:attrNameLst>
                                          <p:attrName>ppt_h</p:attrName>
                                        </p:attrNameLst>
                                      </p:cBhvr>
                                      <p:tavLst>
                                        <p:tav tm="0">
                                          <p:val>
                                            <p:fltVal val="0"/>
                                          </p:val>
                                        </p:tav>
                                        <p:tav tm="100000">
                                          <p:val>
                                            <p:strVal val="#ppt_h"/>
                                          </p:val>
                                        </p:tav>
                                      </p:tavLst>
                                    </p:anim>
                                    <p:anim calcmode="lin" valueType="num">
                                      <p:cBhvr>
                                        <p:cTn id="94" dur="500" fill="hold"/>
                                        <p:tgtEl>
                                          <p:spTgt spid="59"/>
                                        </p:tgtEl>
                                        <p:attrNameLst>
                                          <p:attrName>style.rotation</p:attrName>
                                        </p:attrNameLst>
                                      </p:cBhvr>
                                      <p:tavLst>
                                        <p:tav tm="0">
                                          <p:val>
                                            <p:fltVal val="360"/>
                                          </p:val>
                                        </p:tav>
                                        <p:tav tm="100000">
                                          <p:val>
                                            <p:fltVal val="0"/>
                                          </p:val>
                                        </p:tav>
                                      </p:tavLst>
                                    </p:anim>
                                    <p:animEffect transition="in" filter="fade">
                                      <p:cBhvr>
                                        <p:cTn id="95" dur="500"/>
                                        <p:tgtEl>
                                          <p:spTgt spid="59"/>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4">
                                            <p:txEl>
                                              <p:pRg st="0" end="0"/>
                                            </p:txEl>
                                          </p:spTgt>
                                        </p:tgtEl>
                                        <p:attrNameLst>
                                          <p:attrName>style.visibility</p:attrName>
                                        </p:attrNameLst>
                                      </p:cBhvr>
                                      <p:to>
                                        <p:strVal val="visible"/>
                                      </p:to>
                                    </p:set>
                                    <p:animEffect transition="in" filter="fade">
                                      <p:cBhvr>
                                        <p:cTn id="98" dur="500"/>
                                        <p:tgtEl>
                                          <p:spTgt spid="64">
                                            <p:txEl>
                                              <p:pRg st="0" end="0"/>
                                            </p:txEl>
                                          </p:spTgt>
                                        </p:tgtEl>
                                      </p:cBhvr>
                                    </p:animEffect>
                                  </p:childTnLst>
                                </p:cTn>
                              </p:par>
                            </p:childTnLst>
                          </p:cTn>
                        </p:par>
                        <p:par>
                          <p:cTn id="99" fill="hold">
                            <p:stCondLst>
                              <p:cond delay="5150"/>
                            </p:stCondLst>
                            <p:childTnLst>
                              <p:par>
                                <p:cTn id="100" presetID="49" presetClass="entr" presetSubtype="0" decel="100000" fill="hold" grpId="0" nodeType="after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p:cTn id="102" dur="500" fill="hold"/>
                                        <p:tgtEl>
                                          <p:spTgt spid="60"/>
                                        </p:tgtEl>
                                        <p:attrNameLst>
                                          <p:attrName>ppt_w</p:attrName>
                                        </p:attrNameLst>
                                      </p:cBhvr>
                                      <p:tavLst>
                                        <p:tav tm="0">
                                          <p:val>
                                            <p:fltVal val="0"/>
                                          </p:val>
                                        </p:tav>
                                        <p:tav tm="100000">
                                          <p:val>
                                            <p:strVal val="#ppt_w"/>
                                          </p:val>
                                        </p:tav>
                                      </p:tavLst>
                                    </p:anim>
                                    <p:anim calcmode="lin" valueType="num">
                                      <p:cBhvr>
                                        <p:cTn id="103" dur="500" fill="hold"/>
                                        <p:tgtEl>
                                          <p:spTgt spid="60"/>
                                        </p:tgtEl>
                                        <p:attrNameLst>
                                          <p:attrName>ppt_h</p:attrName>
                                        </p:attrNameLst>
                                      </p:cBhvr>
                                      <p:tavLst>
                                        <p:tav tm="0">
                                          <p:val>
                                            <p:fltVal val="0"/>
                                          </p:val>
                                        </p:tav>
                                        <p:tav tm="100000">
                                          <p:val>
                                            <p:strVal val="#ppt_h"/>
                                          </p:val>
                                        </p:tav>
                                      </p:tavLst>
                                    </p:anim>
                                    <p:anim calcmode="lin" valueType="num">
                                      <p:cBhvr>
                                        <p:cTn id="104" dur="500" fill="hold"/>
                                        <p:tgtEl>
                                          <p:spTgt spid="60"/>
                                        </p:tgtEl>
                                        <p:attrNameLst>
                                          <p:attrName>style.rotation</p:attrName>
                                        </p:attrNameLst>
                                      </p:cBhvr>
                                      <p:tavLst>
                                        <p:tav tm="0">
                                          <p:val>
                                            <p:fltVal val="360"/>
                                          </p:val>
                                        </p:tav>
                                        <p:tav tm="100000">
                                          <p:val>
                                            <p:fltVal val="0"/>
                                          </p:val>
                                        </p:tav>
                                      </p:tavLst>
                                    </p:anim>
                                    <p:animEffect transition="in" filter="fade">
                                      <p:cBhvr>
                                        <p:cTn id="105" dur="500"/>
                                        <p:tgtEl>
                                          <p:spTgt spid="60"/>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65">
                                            <p:txEl>
                                              <p:pRg st="0" end="0"/>
                                            </p:txEl>
                                          </p:spTgt>
                                        </p:tgtEl>
                                        <p:attrNameLst>
                                          <p:attrName>style.visibility</p:attrName>
                                        </p:attrNameLst>
                                      </p:cBhvr>
                                      <p:to>
                                        <p:strVal val="visible"/>
                                      </p:to>
                                    </p:set>
                                    <p:animEffect transition="in" filter="fade">
                                      <p:cBhvr>
                                        <p:cTn id="108" dur="500"/>
                                        <p:tgtEl>
                                          <p:spTgt spid="6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5"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0-#ppt_w/2"/>
                          </p:val>
                        </p:tav>
                        <p:tav tm="100000">
                          <p:val>
                            <p:strVal val="#ppt_x"/>
                          </p:val>
                        </p:tav>
                      </p:tavLst>
                    </p:anim>
                    <p:anim calcmode="lin" valueType="num">
                      <p:cBhvr additive="base">
                        <p:cTn dur="1000" fill="hold"/>
                        <p:tgtEl>
                          <p:spTgt spid="55"/>
                        </p:tgtEl>
                        <p:attrNameLst>
                          <p:attrName>ppt_y</p:attrName>
                        </p:attrNameLst>
                      </p:cBhvr>
                      <p:tavLst>
                        <p:tav tm="0">
                          <p:val>
                            <p:strVal val="0-#ppt_h/2"/>
                          </p:val>
                        </p:tav>
                        <p:tav tm="100000">
                          <p:val>
                            <p:strVal val="#ppt_y"/>
                          </p:val>
                        </p:tav>
                      </p:tavLst>
                    </p:anim>
                  </p:childTnLst>
                </p:cTn>
              </p:par>
            </p:tnLst>
          </p:tmpl>
        </p:tmplLst>
      </p:bldP>
      <p:bldP spid="56" grpId="0"/>
      <p:bldP spid="57" grpId="0"/>
      <p:bldP spid="58" grpId="0"/>
      <p:bldP spid="59" grpId="0"/>
      <p:bldP spid="60" grpId="0"/>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6" grpId="1" animBg="1"/>
      <p:bldP spid="67" grpId="0"/>
      <p:bldP spid="69" grpId="0" build="p">
        <p:tmplLst>
          <p:tmpl lvl="1">
            <p:tnLst>
              <p:par>
                <p:cTn presetID="2" presetClass="entr" presetSubtype="2" decel="100000" fill="hold" nodeType="withEffect">
                  <p:stCondLst>
                    <p:cond delay="250"/>
                  </p:stCondLst>
                  <p:childTnLst>
                    <p:set>
                      <p:cBhvr>
                        <p:cTn dur="1" fill="hold">
                          <p:stCondLst>
                            <p:cond delay="0"/>
                          </p:stCondLst>
                        </p:cTn>
                        <p:tgtEl>
                          <p:spTgt spid="69"/>
                        </p:tgtEl>
                        <p:attrNameLst>
                          <p:attrName>style.visibility</p:attrName>
                        </p:attrNameLst>
                      </p:cBhvr>
                      <p:to>
                        <p:strVal val="visible"/>
                      </p:to>
                    </p:set>
                    <p:anim calcmode="lin" valueType="num">
                      <p:cBhvr additive="base">
                        <p:cTn dur="750" fill="hold"/>
                        <p:tgtEl>
                          <p:spTgt spid="69"/>
                        </p:tgtEl>
                        <p:attrNameLst>
                          <p:attrName>ppt_x</p:attrName>
                        </p:attrNameLst>
                      </p:cBhvr>
                      <p:tavLst>
                        <p:tav tm="0">
                          <p:val>
                            <p:strVal val="1+#ppt_w/2"/>
                          </p:val>
                        </p:tav>
                        <p:tav tm="100000">
                          <p:val>
                            <p:strVal val="#ppt_x"/>
                          </p:val>
                        </p:tav>
                      </p:tavLst>
                    </p:anim>
                    <p:anim calcmode="lin" valueType="num">
                      <p:cBhvr additive="base">
                        <p:cTn dur="750" fill="hold"/>
                        <p:tgtEl>
                          <p:spTgt spid="69"/>
                        </p:tgtEl>
                        <p:attrNameLst>
                          <p:attrName>ppt_y</p:attrName>
                        </p:attrNameLst>
                      </p:cBhvr>
                      <p:tavLst>
                        <p:tav tm="0">
                          <p:val>
                            <p:strVal val="#ppt_y"/>
                          </p:val>
                        </p:tav>
                        <p:tav tm="100000">
                          <p:val>
                            <p:strVal val="#ppt_y"/>
                          </p:val>
                        </p:tav>
                      </p:tavLst>
                    </p:anim>
                  </p:childTnLst>
                </p:cTn>
              </p:par>
            </p:tnLst>
          </p:tmpl>
        </p:tmplLst>
      </p:bldP>
      <p:bldP spid="73" grpId="0"/>
    </p:bldLst>
  </p:timing>
</p:sldLayout>
</file>

<file path=ppt/slideLayouts/slideLayout175.xml><?xml version="1.0" encoding="utf-8"?>
<p:sldLayout xmlns:a="http://schemas.openxmlformats.org/drawingml/2006/main" xmlns:r="http://schemas.openxmlformats.org/officeDocument/2006/relationships" xmlns:p="http://schemas.openxmlformats.org/presentationml/2006/main" preserve="1">
  <p:cSld name="Heading and Text 1">
    <p:spTree>
      <p:nvGrpSpPr>
        <p:cNvPr id="1" name=""/>
        <p:cNvGrpSpPr/>
        <p:nvPr/>
      </p:nvGrpSpPr>
      <p:grpSpPr>
        <a:xfrm>
          <a:off x="0" y="0"/>
          <a:ext cx="0" cy="0"/>
          <a:chOff x="0" y="0"/>
          <a:chExt cx="0" cy="0"/>
        </a:xfrm>
      </p:grpSpPr>
      <p:sp>
        <p:nvSpPr>
          <p:cNvPr id="3" name="正方形/長方形 2"/>
          <p:cNvSpPr/>
          <p:nvPr/>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06" name="直線コネクタ 105"/>
          <p:cNvCxnSpPr/>
          <p:nvPr/>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443057" y="1588742"/>
            <a:ext cx="3875524" cy="3793067"/>
          </a:xfrm>
          <a:prstGeom prst="rect">
            <a:avLst/>
          </a:prstGeom>
        </p:spPr>
        <p:txBody>
          <a:bodyPr lIns="51197" tIns="25599" rIns="51197" bIns="25599"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683733" y="1351673"/>
            <a:ext cx="3771085" cy="4154659"/>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284310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par>
                                <p:cTn id="25" presetID="2" presetClass="entr" presetSubtype="4" decel="100000" fill="hold" grpId="0" nodeType="withEffect">
                                  <p:stCondLst>
                                    <p:cond delay="1500"/>
                                  </p:stCondLst>
                                  <p:childTnLst>
                                    <p:set>
                                      <p:cBhvr>
                                        <p:cTn id="26" dur="1" fill="hold">
                                          <p:stCondLst>
                                            <p:cond delay="0"/>
                                          </p:stCondLst>
                                        </p:cTn>
                                        <p:tgtEl>
                                          <p:spTgt spid="107">
                                            <p:txEl>
                                              <p:pRg st="0" end="0"/>
                                            </p:txEl>
                                          </p:spTgt>
                                        </p:tgtEl>
                                        <p:attrNameLst>
                                          <p:attrName>style.visibility</p:attrName>
                                        </p:attrNameLst>
                                      </p:cBhvr>
                                      <p:to>
                                        <p:strVal val="visible"/>
                                      </p:to>
                                    </p:set>
                                    <p:anim calcmode="lin" valueType="num">
                                      <p:cBhvr additive="base">
                                        <p:cTn id="27"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8" dur="750" fill="hold"/>
                                        <p:tgtEl>
                                          <p:spTgt spid="10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76.xml><?xml version="1.0" encoding="utf-8"?>
<p:sldLayout xmlns:a="http://schemas.openxmlformats.org/drawingml/2006/main" xmlns:r="http://schemas.openxmlformats.org/officeDocument/2006/relationships" xmlns:p="http://schemas.openxmlformats.org/presentationml/2006/main" preserve="1">
  <p:cSld name="Left Big Image">
    <p:spTree>
      <p:nvGrpSpPr>
        <p:cNvPr id="1" name=""/>
        <p:cNvGrpSpPr/>
        <p:nvPr/>
      </p:nvGrpSpPr>
      <p:grpSpPr>
        <a:xfrm>
          <a:off x="0" y="0"/>
          <a:ext cx="0" cy="0"/>
          <a:chOff x="0" y="0"/>
          <a:chExt cx="0" cy="0"/>
        </a:xfrm>
      </p:grpSpPr>
      <p:sp>
        <p:nvSpPr>
          <p:cNvPr id="3" name="正方形/長方形 2"/>
          <p:cNvSpPr/>
          <p:nvPr/>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06" name="直線コネクタ 105"/>
          <p:cNvCxnSpPr/>
          <p:nvPr/>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5" name="図プレースホルダー 4"/>
          <p:cNvSpPr>
            <a:spLocks noGrp="1"/>
          </p:cNvSpPr>
          <p:nvPr>
            <p:ph type="pic" sz="quarter" idx="23" hasCustomPrompt="1"/>
          </p:nvPr>
        </p:nvSpPr>
        <p:spPr>
          <a:xfrm>
            <a:off x="6" y="0"/>
            <a:ext cx="4433119" cy="6858000"/>
          </a:xfrm>
          <a:prstGeom prst="rect">
            <a:avLst/>
          </a:prstGeom>
          <a:effectLst>
            <a:innerShdw blurRad="114300">
              <a:prstClr val="black"/>
            </a:innerShdw>
          </a:effectLst>
        </p:spPr>
        <p:txBody>
          <a:bodyPr lIns="51197" tIns="25599" rIns="51197" bIns="25599"/>
          <a:lstStyle>
            <a:lvl1pPr>
              <a:defRPr sz="1100">
                <a:solidFill>
                  <a:schemeClr val="bg1"/>
                </a:solidFill>
              </a:defRPr>
            </a:lvl1pPr>
          </a:lstStyle>
          <a:p>
            <a:r>
              <a:rPr kumimoji="1" lang="en-US" altLang="ja-JP"/>
              <a:t>Add an image</a:t>
            </a:r>
            <a:endParaRPr kumimoji="1" lang="ja-JP" altLang="en-US"/>
          </a:p>
        </p:txBody>
      </p:sp>
      <p:sp>
        <p:nvSpPr>
          <p:cNvPr id="12" name="タイトル 1"/>
          <p:cNvSpPr>
            <a:spLocks noGrp="1"/>
          </p:cNvSpPr>
          <p:nvPr>
            <p:ph type="title" hasCustomPrompt="1"/>
          </p:nvPr>
        </p:nvSpPr>
        <p:spPr>
          <a:xfrm>
            <a:off x="4680047" y="1277261"/>
            <a:ext cx="4082447" cy="2169735"/>
          </a:xfrm>
          <a:prstGeom prst="rect">
            <a:avLst/>
          </a:prstGeom>
        </p:spPr>
        <p:txBody>
          <a:bodyPr lIns="51197" tIns="25599" rIns="51197" bIns="25599" anchor="b"/>
          <a:lstStyle>
            <a:lvl1pPr algn="l">
              <a:lnSpc>
                <a:spcPts val="4927"/>
              </a:lnSpc>
              <a:defRPr baseline="0"/>
            </a:lvl1pPr>
          </a:lstStyle>
          <a:p>
            <a:r>
              <a:rPr kumimoji="1" lang="en-US" altLang="ja-JP" dirty="0"/>
              <a:t>SLIDE TITLE</a:t>
            </a:r>
            <a:r>
              <a:rPr kumimoji="1" lang="ja-JP" altLang="en-US" dirty="0"/>
              <a:t> </a:t>
            </a:r>
            <a:r>
              <a:rPr kumimoji="1" lang="en-US" altLang="ja-JP" dirty="0"/>
              <a:t>GOES HERE</a:t>
            </a:r>
            <a:endParaRPr kumimoji="1" lang="ja-JP" altLang="en-US" dirty="0"/>
          </a:p>
        </p:txBody>
      </p:sp>
      <p:sp>
        <p:nvSpPr>
          <p:cNvPr id="13" name="テキスト プレースホルダー 5"/>
          <p:cNvSpPr>
            <a:spLocks noGrp="1"/>
          </p:cNvSpPr>
          <p:nvPr>
            <p:ph type="body" sz="quarter" idx="12" hasCustomPrompt="1"/>
          </p:nvPr>
        </p:nvSpPr>
        <p:spPr>
          <a:xfrm>
            <a:off x="4680048" y="3543915"/>
            <a:ext cx="4082445" cy="2242451"/>
          </a:xfrm>
          <a:prstGeom prst="rect">
            <a:avLst/>
          </a:prstGeom>
        </p:spPr>
        <p:txBody>
          <a:bodyPr lIns="51197" tIns="25599" rIns="51197" bIns="25599" anchor="t">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4" name="正方形/長方形 13"/>
          <p:cNvSpPr/>
          <p:nvPr/>
        </p:nvSpPr>
        <p:spPr>
          <a:xfrm>
            <a:off x="4733445" y="3390068"/>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Tree>
    <p:extLst>
      <p:ext uri="{BB962C8B-B14F-4D97-AF65-F5344CB8AC3E}">
        <p14:creationId xmlns:p14="http://schemas.microsoft.com/office/powerpoint/2010/main" val="248633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down)">
                                      <p:cBhvr>
                                        <p:cTn id="20" dur="500"/>
                                        <p:tgtEl>
                                          <p:spTgt spid="5"/>
                                        </p:tgtEl>
                                      </p:cBhvr>
                                    </p:animEffect>
                                  </p:childTnLst>
                                </p:cTn>
                              </p:par>
                              <p:par>
                                <p:cTn id="21" presetID="22" presetClass="entr" presetSubtype="1" fill="hold"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wipe(up)">
                                      <p:cBhvr>
                                        <p:cTn id="23" dur="500"/>
                                        <p:tgtEl>
                                          <p:spTgt spid="106"/>
                                        </p:tgtEl>
                                      </p:cBhvr>
                                    </p:animEffect>
                                  </p:childTnLst>
                                </p:cTn>
                              </p:par>
                            </p:childTnLst>
                          </p:cTn>
                        </p:par>
                        <p:par>
                          <p:cTn id="24" fill="hold">
                            <p:stCondLst>
                              <p:cond delay="1500"/>
                            </p:stCondLst>
                            <p:childTnLst>
                              <p:par>
                                <p:cTn id="25" presetID="2" presetClass="entr" presetSubtype="3" decel="100000" fill="hold" grpId="0" nodeType="afterEffect">
                                  <p:stCondLst>
                                    <p:cond delay="0"/>
                                  </p:stCondLst>
                                  <p:iterate type="wd">
                                    <p:tmPct val="10000"/>
                                  </p:iterate>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1+#ppt_w/2"/>
                                          </p:val>
                                        </p:tav>
                                        <p:tav tm="100000">
                                          <p:val>
                                            <p:strVal val="#ppt_x"/>
                                          </p:val>
                                        </p:tav>
                                      </p:tavLst>
                                    </p:anim>
                                    <p:anim calcmode="lin" valueType="num">
                                      <p:cBhvr additive="base">
                                        <p:cTn id="28" dur="10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500" fill="hold"/>
                                        <p:tgtEl>
                                          <p:spTgt spid="14"/>
                                        </p:tgtEl>
                                        <p:attrNameLst>
                                          <p:attrName>ppt_x</p:attrName>
                                        </p:attrNameLst>
                                      </p:cBhvr>
                                      <p:tavLst>
                                        <p:tav tm="0">
                                          <p:val>
                                            <p:strVal val="1+#ppt_w/2"/>
                                          </p:val>
                                        </p:tav>
                                        <p:tav tm="100000">
                                          <p:val>
                                            <p:strVal val="#ppt_x"/>
                                          </p:val>
                                        </p:tav>
                                      </p:tavLst>
                                    </p:anim>
                                    <p:anim calcmode="lin" valueType="num">
                                      <p:cBhvr additive="base">
                                        <p:cTn id="32" dur="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750" fill="hold"/>
                                        <p:tgtEl>
                                          <p:spTgt spid="13"/>
                                        </p:tgtEl>
                                        <p:attrNameLst>
                                          <p:attrName>ppt_x</p:attrName>
                                        </p:attrNameLst>
                                      </p:cBhvr>
                                      <p:tavLst>
                                        <p:tav tm="0">
                                          <p:val>
                                            <p:strVal val="#ppt_x"/>
                                          </p:val>
                                        </p:tav>
                                        <p:tav tm="100000">
                                          <p:val>
                                            <p:strVal val="#ppt_x"/>
                                          </p:val>
                                        </p:tav>
                                      </p:tavLst>
                                    </p:anim>
                                    <p:anim calcmode="lin" valueType="num">
                                      <p:cBhvr additive="base">
                                        <p:cTn id="36" dur="7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7" grpId="0"/>
      <p:bldP spid="5" grpId="0"/>
      <p:bldP spid="12" grpId="0"/>
      <p:bldP spid="13" grpId="0">
        <p:tmplLst>
          <p:tmpl>
            <p:tnLst>
              <p:par>
                <p:cTn presetID="2" presetClass="entr" presetSubtype="4"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Lst>
  </p:timing>
</p:sldLayout>
</file>

<file path=ppt/slideLayouts/slideLayout177.xml><?xml version="1.0" encoding="utf-8"?>
<p:sldLayout xmlns:a="http://schemas.openxmlformats.org/drawingml/2006/main" xmlns:r="http://schemas.openxmlformats.org/officeDocument/2006/relationships" xmlns:p="http://schemas.openxmlformats.org/presentationml/2006/main" preserve="1">
  <p:cSld name="Heading and Text 2">
    <p:spTree>
      <p:nvGrpSpPr>
        <p:cNvPr id="1" name=""/>
        <p:cNvGrpSpPr/>
        <p:nvPr/>
      </p:nvGrpSpPr>
      <p:grpSpPr>
        <a:xfrm>
          <a:off x="0" y="0"/>
          <a:ext cx="0" cy="0"/>
          <a:chOff x="0" y="0"/>
          <a:chExt cx="0" cy="0"/>
        </a:xfrm>
      </p:grpSpPr>
      <p:cxnSp>
        <p:nvCxnSpPr>
          <p:cNvPr id="106" name="直線コネクタ 105"/>
          <p:cNvCxnSpPr/>
          <p:nvPr/>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976856" y="2236076"/>
            <a:ext cx="3771085" cy="4154659"/>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3" name="直角三角形 15"/>
          <p:cNvSpPr/>
          <p:nvPr/>
        </p:nvSpPr>
        <p:spPr>
          <a:xfrm rot="10800000" flipH="1">
            <a:off x="-7256" y="-24972"/>
            <a:ext cx="5406824" cy="6912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4" name="直線コネクタ 13"/>
          <p:cNvCxnSpPr/>
          <p:nvPr/>
        </p:nvCxnSpPr>
        <p:spPr>
          <a:xfrm flipH="1">
            <a:off x="3648769" y="0"/>
            <a:ext cx="165528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391823" y="425813"/>
            <a:ext cx="3700501" cy="3793067"/>
          </a:xfrm>
          <a:prstGeom prst="rect">
            <a:avLst/>
          </a:prstGeom>
        </p:spPr>
        <p:txBody>
          <a:bodyPr lIns="51197" tIns="25599" rIns="51197" bIns="25599"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448763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wipe(up)">
                                      <p:cBhvr>
                                        <p:cTn id="16" dur="500"/>
                                        <p:tgtEl>
                                          <p:spTgt spid="106"/>
                                        </p:tgtEl>
                                      </p:cBhvr>
                                    </p:animEffect>
                                  </p:childTnLst>
                                </p:cTn>
                              </p:par>
                              <p:par>
                                <p:cTn id="17" presetID="2" presetClass="entr" presetSubtype="9" decel="100000" fill="hold" grpId="0" nodeType="withEffect">
                                  <p:stCondLst>
                                    <p:cond delay="250"/>
                                  </p:stCondLst>
                                  <p:iterate type="wd">
                                    <p:tmPct val="10000"/>
                                  </p:iterate>
                                  <p:childTnLst>
                                    <p:set>
                                      <p:cBhvr>
                                        <p:cTn id="18" dur="1" fill="hold">
                                          <p:stCondLst>
                                            <p:cond delay="0"/>
                                          </p:stCondLst>
                                        </p:cTn>
                                        <p:tgtEl>
                                          <p:spTgt spid="4"/>
                                        </p:tgtEl>
                                        <p:attrNameLst>
                                          <p:attrName>style.visibility</p:attrName>
                                        </p:attrNameLst>
                                      </p:cBhvr>
                                      <p:to>
                                        <p:strVal val="visible"/>
                                      </p:to>
                                    </p:set>
                                    <p:anim calcmode="lin" valueType="num">
                                      <p:cBhvr additive="base">
                                        <p:cTn id="19" dur="750" fill="hold"/>
                                        <p:tgtEl>
                                          <p:spTgt spid="4"/>
                                        </p:tgtEl>
                                        <p:attrNameLst>
                                          <p:attrName>ppt_x</p:attrName>
                                        </p:attrNameLst>
                                      </p:cBhvr>
                                      <p:tavLst>
                                        <p:tav tm="0">
                                          <p:val>
                                            <p:strVal val="0-#ppt_w/2"/>
                                          </p:val>
                                        </p:tav>
                                        <p:tav tm="100000">
                                          <p:val>
                                            <p:strVal val="#ppt_x"/>
                                          </p:val>
                                        </p:tav>
                                      </p:tavLst>
                                    </p:anim>
                                    <p:anim calcmode="lin" valueType="num">
                                      <p:cBhvr additive="base">
                                        <p:cTn id="20" dur="75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500"/>
                                  </p:stCondLst>
                                  <p:childTnLst>
                                    <p:set>
                                      <p:cBhvr>
                                        <p:cTn id="22" dur="1" fill="hold">
                                          <p:stCondLst>
                                            <p:cond delay="0"/>
                                          </p:stCondLst>
                                        </p:cTn>
                                        <p:tgtEl>
                                          <p:spTgt spid="107">
                                            <p:txEl>
                                              <p:pRg st="0" end="0"/>
                                            </p:txEl>
                                          </p:spTgt>
                                        </p:tgtEl>
                                        <p:attrNameLst>
                                          <p:attrName>style.visibility</p:attrName>
                                        </p:attrNameLst>
                                      </p:cBhvr>
                                      <p:to>
                                        <p:strVal val="visible"/>
                                      </p:to>
                                    </p:set>
                                    <p:anim calcmode="lin" valueType="num">
                                      <p:cBhvr additive="base">
                                        <p:cTn id="23"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4" dur="750" fill="hold"/>
                                        <p:tgtEl>
                                          <p:spTgt spid="107">
                                            <p:txEl>
                                              <p:pRg st="0" end="0"/>
                                            </p:txEl>
                                          </p:spTgt>
                                        </p:tgtEl>
                                        <p:attrNameLst>
                                          <p:attrName>ppt_y</p:attrName>
                                        </p:attrNameLst>
                                      </p:cBhvr>
                                      <p:tavLst>
                                        <p:tav tm="0">
                                          <p:val>
                                            <p:strVal val="1+#ppt_h/2"/>
                                          </p:val>
                                        </p:tav>
                                        <p:tav tm="100000">
                                          <p:val>
                                            <p:strVal val="#ppt_y"/>
                                          </p:val>
                                        </p:tav>
                                      </p:tavLst>
                                    </p:anim>
                                  </p:childTnLst>
                                </p:cTn>
                              </p:par>
                              <p:par>
                                <p:cTn id="25" presetID="22" presetClass="entr" presetSubtype="4"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00"/>
                                        <p:tgtEl>
                                          <p:spTgt spid="13"/>
                                        </p:tgtEl>
                                      </p:cBhvr>
                                    </p:animEffect>
                                  </p:childTnLst>
                                </p:cTn>
                              </p:par>
                              <p:par>
                                <p:cTn id="28" presetID="22" presetClass="entr" presetSubtype="4"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P spid="1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78.xml><?xml version="1.0" encoding="utf-8"?>
<p:sldLayout xmlns:a="http://schemas.openxmlformats.org/drawingml/2006/main" xmlns:r="http://schemas.openxmlformats.org/officeDocument/2006/relationships" xmlns:p="http://schemas.openxmlformats.org/presentationml/2006/main" preserve="1">
  <p:cSld name="5 images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6" y="0"/>
            <a:ext cx="2771747" cy="3446992"/>
          </a:xfrm>
          <a:prstGeom prst="rect">
            <a:avLst/>
          </a:prstGeom>
          <a:effectLst>
            <a:innerShdw blurRad="114300">
              <a:prstClr val="black"/>
            </a:innerShdw>
          </a:effectLst>
        </p:spPr>
        <p:txBody>
          <a:bodyPr lIns="51197" tIns="25599" rIns="51197" bIns="25599"/>
          <a:lstStyle>
            <a:lvl1pPr>
              <a:defRPr sz="1100"/>
            </a:lvl1pPr>
          </a:lstStyle>
          <a:p>
            <a:r>
              <a:rPr kumimoji="1" lang="en-US" altLang="ja-JP"/>
              <a:t>Add an image</a:t>
            </a:r>
            <a:endParaRPr kumimoji="1" lang="ja-JP" altLang="en-US"/>
          </a:p>
        </p:txBody>
      </p:sp>
      <p:sp>
        <p:nvSpPr>
          <p:cNvPr id="8" name="図プレースホルダー 6"/>
          <p:cNvSpPr>
            <a:spLocks noGrp="1"/>
          </p:cNvSpPr>
          <p:nvPr>
            <p:ph type="pic" sz="quarter" idx="11" hasCustomPrompt="1"/>
          </p:nvPr>
        </p:nvSpPr>
        <p:spPr>
          <a:xfrm>
            <a:off x="5710381" y="0"/>
            <a:ext cx="3433620" cy="3446992"/>
          </a:xfrm>
          <a:prstGeom prst="rect">
            <a:avLst/>
          </a:prstGeom>
          <a:effectLst>
            <a:innerShdw blurRad="114300">
              <a:prstClr val="black"/>
            </a:innerShdw>
          </a:effectLst>
        </p:spPr>
        <p:txBody>
          <a:bodyPr lIns="51197" tIns="25599" rIns="51197" bIns="25599"/>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9" name="図プレースホルダー 6"/>
          <p:cNvSpPr>
            <a:spLocks noGrp="1"/>
          </p:cNvSpPr>
          <p:nvPr>
            <p:ph type="pic" sz="quarter" idx="12" hasCustomPrompt="1"/>
          </p:nvPr>
        </p:nvSpPr>
        <p:spPr>
          <a:xfrm>
            <a:off x="6" y="3446995"/>
            <a:ext cx="3831107" cy="3446992"/>
          </a:xfrm>
          <a:prstGeom prst="rect">
            <a:avLst/>
          </a:prstGeom>
          <a:effectLst>
            <a:innerShdw blurRad="114300">
              <a:prstClr val="black"/>
            </a:innerShdw>
          </a:effectLst>
        </p:spPr>
        <p:txBody>
          <a:bodyPr lIns="51197" tIns="25599" rIns="51197" bIns="25599"/>
          <a:lstStyle>
            <a:lvl1pPr>
              <a:defRPr sz="1100"/>
            </a:lvl1pPr>
          </a:lstStyle>
          <a:p>
            <a:r>
              <a:rPr kumimoji="1" lang="en-US" altLang="ja-JP"/>
              <a:t>Add an image</a:t>
            </a:r>
            <a:endParaRPr kumimoji="1" lang="ja-JP" altLang="en-US"/>
          </a:p>
        </p:txBody>
      </p:sp>
      <p:sp>
        <p:nvSpPr>
          <p:cNvPr id="10" name="図プレースホルダー 6"/>
          <p:cNvSpPr>
            <a:spLocks noGrp="1"/>
          </p:cNvSpPr>
          <p:nvPr>
            <p:ph type="pic" sz="quarter" idx="13" hasCustomPrompt="1"/>
          </p:nvPr>
        </p:nvSpPr>
        <p:spPr>
          <a:xfrm>
            <a:off x="3831107" y="3446995"/>
            <a:ext cx="2496024" cy="3446992"/>
          </a:xfrm>
          <a:prstGeom prst="rect">
            <a:avLst/>
          </a:prstGeom>
          <a:effectLst>
            <a:innerShdw blurRad="114300">
              <a:prstClr val="black"/>
            </a:innerShdw>
          </a:effectLst>
        </p:spPr>
        <p:txBody>
          <a:bodyPr lIns="51197" tIns="25599" rIns="51197" bIns="25599"/>
          <a:lstStyle>
            <a:lvl1pPr>
              <a:defRPr sz="1100"/>
            </a:lvl1pPr>
          </a:lstStyle>
          <a:p>
            <a:r>
              <a:rPr kumimoji="1" lang="en-US" altLang="ja-JP"/>
              <a:t>Add an image</a:t>
            </a:r>
            <a:endParaRPr kumimoji="1" lang="ja-JP" altLang="en-US"/>
          </a:p>
        </p:txBody>
      </p:sp>
      <p:sp>
        <p:nvSpPr>
          <p:cNvPr id="13" name="正方形/長方形 12"/>
          <p:cNvSpPr/>
          <p:nvPr/>
        </p:nvSpPr>
        <p:spPr>
          <a:xfrm>
            <a:off x="2771754" y="0"/>
            <a:ext cx="2938633" cy="3446992"/>
          </a:xfrm>
          <a:prstGeom prst="rect">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p:nvSpPr>
        <p:spPr>
          <a:xfrm>
            <a:off x="6327137" y="3446995"/>
            <a:ext cx="2816869" cy="3446992"/>
          </a:xfrm>
          <a:prstGeom prst="rect">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5" name="テキスト プレースホルダー 5"/>
          <p:cNvSpPr>
            <a:spLocks noGrp="1"/>
          </p:cNvSpPr>
          <p:nvPr>
            <p:ph type="body" sz="quarter" idx="16" hasCustomPrompt="1"/>
          </p:nvPr>
        </p:nvSpPr>
        <p:spPr>
          <a:xfrm>
            <a:off x="2844312" y="338670"/>
            <a:ext cx="2793515" cy="1335315"/>
          </a:xfrm>
          <a:prstGeom prst="rect">
            <a:avLst/>
          </a:prstGeom>
        </p:spPr>
        <p:txBody>
          <a:bodyPr lIns="51197" tIns="25599" rIns="51197" bIns="25599" anchor="b">
            <a:noAutofit/>
          </a:bodyPr>
          <a:lstStyle>
            <a:lvl1pPr algn="ctr">
              <a:lnSpc>
                <a:spcPts val="3359"/>
              </a:lnSpc>
              <a:spcBef>
                <a:spcPts val="0"/>
              </a:spcBef>
              <a:defRPr sz="3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6" name="テキスト プレースホルダー 5"/>
          <p:cNvSpPr>
            <a:spLocks noGrp="1"/>
          </p:cNvSpPr>
          <p:nvPr>
            <p:ph type="body" sz="quarter" idx="17" hasCustomPrompt="1"/>
          </p:nvPr>
        </p:nvSpPr>
        <p:spPr>
          <a:xfrm>
            <a:off x="2844312" y="1673983"/>
            <a:ext cx="2793515" cy="1412724"/>
          </a:xfrm>
          <a:prstGeom prst="rect">
            <a:avLst/>
          </a:prstGeom>
        </p:spPr>
        <p:txBody>
          <a:bodyPr lIns="51197" tIns="25599" rIns="51197" bIns="25599" anchor="t">
            <a:normAutofit/>
          </a:bodyPr>
          <a:lstStyle>
            <a:lvl1pPr algn="ctr">
              <a:lnSpc>
                <a:spcPct val="130000"/>
              </a:lnSpc>
              <a:spcBef>
                <a:spcPts val="672"/>
              </a:spcBef>
              <a:defRPr sz="1100" baseline="0">
                <a:solidFill>
                  <a:schemeClr val="bg1"/>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18" hasCustomPrompt="1"/>
          </p:nvPr>
        </p:nvSpPr>
        <p:spPr>
          <a:xfrm>
            <a:off x="6411372" y="3904345"/>
            <a:ext cx="2648397" cy="2510971"/>
          </a:xfrm>
          <a:prstGeom prst="rect">
            <a:avLst/>
          </a:prstGeom>
        </p:spPr>
        <p:txBody>
          <a:bodyPr lIns="51197" tIns="25599" rIns="51197" bIns="25599" anchor="ctr">
            <a:normAutofit/>
          </a:bodyPr>
          <a:lstStyle>
            <a:lvl1pPr algn="ct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cxnSp>
        <p:nvCxnSpPr>
          <p:cNvPr id="18" name="直線コネクタ 17"/>
          <p:cNvCxnSpPr/>
          <p:nvPr/>
        </p:nvCxnSpPr>
        <p:spPr>
          <a:xfrm flipH="1">
            <a:off x="2771754" y="3338285"/>
            <a:ext cx="293863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6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10"/>
                                        </p:tgtEl>
                                        <p:attrNameLst>
                                          <p:attrName>style.visibility</p:attrName>
                                        </p:attrNameLst>
                                      </p:cBhvr>
                                      <p:to>
                                        <p:strVal val="visible"/>
                                      </p:to>
                                    </p:set>
                                    <p:animEffect transition="in" filter="wipe(down)">
                                      <p:cBhvr>
                                        <p:cTn id="13" dur="500"/>
                                        <p:tgtEl>
                                          <p:spTgt spid="10"/>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8"/>
                                        </p:tgtEl>
                                        <p:attrNameLst>
                                          <p:attrName>style.visibility</p:attrName>
                                        </p:attrNameLst>
                                      </p:cBhvr>
                                      <p:to>
                                        <p:strVal val="visible"/>
                                      </p:to>
                                    </p:set>
                                    <p:animEffect transition="in" filter="wipe(right)">
                                      <p:cBhvr>
                                        <p:cTn id="16" dur="500"/>
                                        <p:tgtEl>
                                          <p:spTgt spid="8"/>
                                        </p:tgtEl>
                                      </p:cBhvr>
                                    </p:animEffect>
                                  </p:childTnLst>
                                </p:cTn>
                              </p:par>
                              <p:par>
                                <p:cTn id="17" presetID="22" presetClass="entr" presetSubtype="2" fill="hold" grpId="0" nodeType="withEffect">
                                  <p:stCondLst>
                                    <p:cond delay="4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wipe(right)">
                                      <p:cBhvr>
                                        <p:cTn id="26" dur="500"/>
                                        <p:tgtEl>
                                          <p:spTgt spid="18"/>
                                        </p:tgtEl>
                                      </p:cBhvr>
                                    </p:animEffect>
                                  </p:childTnLst>
                                </p:cTn>
                              </p:par>
                            </p:childTnLst>
                          </p:cTn>
                        </p:par>
                        <p:par>
                          <p:cTn id="27" fill="hold">
                            <p:stCondLst>
                              <p:cond delay="1500"/>
                            </p:stCondLst>
                            <p:childTnLst>
                              <p:par>
                                <p:cTn id="28" presetID="2" presetClass="entr" presetSubtype="1" decel="10000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750" fill="hold"/>
                                        <p:tgtEl>
                                          <p:spTgt spid="15"/>
                                        </p:tgtEl>
                                        <p:attrNameLst>
                                          <p:attrName>ppt_x</p:attrName>
                                        </p:attrNameLst>
                                      </p:cBhvr>
                                      <p:tavLst>
                                        <p:tav tm="0">
                                          <p:val>
                                            <p:strVal val="#ppt_x"/>
                                          </p:val>
                                        </p:tav>
                                        <p:tav tm="100000">
                                          <p:val>
                                            <p:strVal val="#ppt_x"/>
                                          </p:val>
                                        </p:tav>
                                      </p:tavLst>
                                    </p:anim>
                                    <p:anim calcmode="lin" valueType="num">
                                      <p:cBhvr additive="base">
                                        <p:cTn id="31" dur="750" fill="hold"/>
                                        <p:tgtEl>
                                          <p:spTgt spid="15"/>
                                        </p:tgtEl>
                                        <p:attrNameLst>
                                          <p:attrName>ppt_y</p:attrName>
                                        </p:attrNameLst>
                                      </p:cBhvr>
                                      <p:tavLst>
                                        <p:tav tm="0">
                                          <p:val>
                                            <p:strVal val="0-#ppt_h/2"/>
                                          </p:val>
                                        </p:tav>
                                        <p:tav tm="100000">
                                          <p:val>
                                            <p:strVal val="#ppt_y"/>
                                          </p:val>
                                        </p:tav>
                                      </p:tavLst>
                                    </p:anim>
                                  </p:childTnLst>
                                </p:cTn>
                              </p:par>
                            </p:childTnLst>
                          </p:cTn>
                        </p:par>
                        <p:par>
                          <p:cTn id="32" fill="hold">
                            <p:stCondLst>
                              <p:cond delay="2250"/>
                            </p:stCondLst>
                            <p:childTnLst>
                              <p:par>
                                <p:cTn id="33" presetID="22" presetClass="entr" presetSubtype="8"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childTnLst>
                          </p:cTn>
                        </p:par>
                        <p:par>
                          <p:cTn id="36" fill="hold">
                            <p:stCondLst>
                              <p:cond delay="2750"/>
                            </p:stCondLst>
                            <p:childTnLst>
                              <p:par>
                                <p:cTn id="37" presetID="22" presetClass="entr" presetSubtype="8"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animBg="1"/>
      <p:bldP spid="14" grpId="0" animBg="1"/>
      <p:bldP spid="15" grpId="0">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0-#ppt_h/2"/>
                          </p:val>
                        </p:tav>
                        <p:tav tm="100000">
                          <p:val>
                            <p:strVal val="#ppt_y"/>
                          </p:val>
                        </p:tav>
                      </p:tavLst>
                    </p:anim>
                  </p:childTnLst>
                </p:cTn>
              </p:par>
            </p:tnLst>
          </p:tmpl>
        </p:tmplLst>
      </p:bldP>
      <p:bldP spid="16" grpId="0">
        <p:tmplLst>
          <p:tmpl>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p:tmplLst>
          <p:tmpl>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Lst>
  </p:timing>
</p:sldLayout>
</file>

<file path=ppt/slideLayouts/slideLayout179.xml><?xml version="1.0" encoding="utf-8"?>
<p:sldLayout xmlns:a="http://schemas.openxmlformats.org/drawingml/2006/main" xmlns:r="http://schemas.openxmlformats.org/officeDocument/2006/relationships" xmlns:p="http://schemas.openxmlformats.org/presentationml/2006/main" preserve="1">
  <p:cSld name="Fullscreen Image">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lIns="51197" tIns="25599" rIns="51197" bIns="25599"/>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3" y="5899055"/>
            <a:ext cx="4078923" cy="506527"/>
          </a:xfrm>
          <a:prstGeom prst="rect">
            <a:avLst/>
          </a:prstGeom>
          <a:blipFill dpi="0" rotWithShape="0">
            <a:blip r:embed="rId2">
              <a:alphaModFix amt="50000"/>
            </a:blip>
            <a:srcRect/>
            <a:tile tx="0" ty="0" sx="100000" sy="100000" flip="none" algn="tl"/>
          </a:blipFill>
        </p:spPr>
        <p:txBody>
          <a:bodyPr lIns="51197" tIns="25599" rIns="51197" bIns="25599"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239036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22" presetClass="entr" presetSubtype="8" fill="hold" grpId="0" nodeType="withEffect">
                                  <p:stCondLst>
                                    <p:cond delay="75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7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tmplLst>
          <p:tmpl>
            <p:tnLst>
              <p:par>
                <p:cTn presetID="22" presetClass="entr" presetSubtype="8" fill="hold" nodeType="withEffect">
                  <p:stCondLst>
                    <p:cond delay="750"/>
                  </p:stCondLst>
                  <p:childTnLst>
                    <p:set>
                      <p:cBhvr>
                        <p:cTn dur="1" fill="hold">
                          <p:stCondLst>
                            <p:cond delay="0"/>
                          </p:stCondLst>
                        </p:cTn>
                        <p:tgtEl>
                          <p:spTgt spid="4"/>
                        </p:tgtEl>
                        <p:attrNameLst>
                          <p:attrName>style.visibility</p:attrName>
                        </p:attrNameLst>
                      </p:cBhvr>
                      <p:to>
                        <p:strVal val="visible"/>
                      </p:to>
                    </p:set>
                    <p:animEffect transition="in" filter="wipe(left)">
                      <p:cBhvr>
                        <p:cTn dur="750"/>
                        <p:tgtEl>
                          <p:spTgt spid="4"/>
                        </p:tgtEl>
                      </p:cBhvr>
                    </p:animEffect>
                  </p:childTnLst>
                </p:cTn>
              </p:par>
            </p:tnLst>
          </p:tmpl>
        </p:tmplLst>
      </p:bldP>
    </p:bldLst>
  </p:timing>
</p:sldLayout>
</file>

<file path=ppt/slideLayouts/slideLayout1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Date Placeholder 3"/>
          <p:cNvSpPr>
            <a:spLocks noGrp="1"/>
          </p:cNvSpPr>
          <p:nvPr>
            <p:ph type="dt" sz="half" idx="10"/>
          </p:nvPr>
        </p:nvSpPr>
        <p:spPr/>
        <p:txBody>
          <a:bodyPr/>
          <a:lstStyle>
            <a:lvl1pPr>
              <a:defRPr>
                <a:latin typeface="Arial" pitchFamily="34" charset="0"/>
              </a:defRPr>
            </a:lvl1pPr>
          </a:lstStyle>
          <a:p>
            <a:pPr>
              <a:defRPr/>
            </a:pPr>
            <a:fld id="{C2ABF8E3-A743-457C-A27F-896D43773DA6}" type="datetimeFigureOut">
              <a:rPr lang="en-US" smtClean="0"/>
              <a:pPr>
                <a:defRPr/>
              </a:pPr>
              <a:t>1/9/2019</a:t>
            </a:fld>
            <a:endParaRPr lang="en-US"/>
          </a:p>
        </p:txBody>
      </p:sp>
      <p:sp>
        <p:nvSpPr>
          <p:cNvPr id="4"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5" name="Slide Number Placeholder 5"/>
          <p:cNvSpPr>
            <a:spLocks noGrp="1"/>
          </p:cNvSpPr>
          <p:nvPr>
            <p:ph type="sldNum" sz="quarter" idx="12"/>
          </p:nvPr>
        </p:nvSpPr>
        <p:spPr/>
        <p:txBody>
          <a:bodyPr/>
          <a:lstStyle>
            <a:lvl1pPr>
              <a:defRPr>
                <a:latin typeface="Arial" pitchFamily="34" charset="0"/>
              </a:defRPr>
            </a:lvl1pPr>
          </a:lstStyle>
          <a:p>
            <a:pPr>
              <a:defRPr/>
            </a:pPr>
            <a:fld id="{D70C9FAB-D794-41A0-A015-629EE4C1A07B}" type="slidenum">
              <a:rPr lang="en-US" smtClean="0"/>
              <a:pPr>
                <a:defRPr/>
              </a:pPr>
              <a:t>‹#›</a:t>
            </a:fld>
            <a:endParaRPr lang="en-US"/>
          </a:p>
        </p:txBody>
      </p:sp>
    </p:spTree>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preserve="1">
  <p:cSld name="Fullscreen Image and Text">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lIns="51197" tIns="25599" rIns="51197" bIns="25599"/>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411415" y="5308211"/>
            <a:ext cx="8321183" cy="506527"/>
          </a:xfrm>
          <a:prstGeom prst="rect">
            <a:avLst/>
          </a:prstGeom>
          <a:noFill/>
        </p:spPr>
        <p:txBody>
          <a:bodyPr lIns="51197" tIns="25599" rIns="51197" bIns="25599" anchor="ctr">
            <a:noAutofit/>
          </a:bodyPr>
          <a:lstStyle>
            <a:lvl1pPr algn="ctr">
              <a:defRPr sz="34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713653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par>
                          <p:cTn id="8" fill="hold">
                            <p:stCondLst>
                              <p:cond delay="500"/>
                            </p:stCondLst>
                            <p:childTnLst>
                              <p:par>
                                <p:cTn id="9" presetID="2" presetClass="entr" presetSubtype="9" decel="100000" fill="hold" grpId="0" nodeType="afterEffect">
                                  <p:stCondLst>
                                    <p:cond delay="0"/>
                                  </p:stCondLst>
                                  <p:iterate type="wd">
                                    <p:tmPct val="10000"/>
                                  </p:iterate>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4">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1000" fill="hold"/>
                        <p:tgtEl>
                          <p:spTgt spid="4"/>
                        </p:tgtEl>
                        <p:attrNameLst>
                          <p:attrName>ppt_x</p:attrName>
                        </p:attrNameLst>
                      </p:cBhvr>
                      <p:tavLst>
                        <p:tav tm="0">
                          <p:val>
                            <p:strVal val="0-#ppt_w/2"/>
                          </p:val>
                        </p:tav>
                        <p:tav tm="100000">
                          <p:val>
                            <p:strVal val="#ppt_x"/>
                          </p:val>
                        </p:tav>
                      </p:tavLst>
                    </p:anim>
                    <p:anim calcmode="lin" valueType="num">
                      <p:cBhvr additive="base">
                        <p:cTn dur="100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81.xml><?xml version="1.0" encoding="utf-8"?>
<p:sldLayout xmlns:a="http://schemas.openxmlformats.org/drawingml/2006/main" xmlns:r="http://schemas.openxmlformats.org/officeDocument/2006/relationships" xmlns:p="http://schemas.openxmlformats.org/presentationml/2006/main" preserve="1">
  <p:cSld name="History 2">
    <p:spTree>
      <p:nvGrpSpPr>
        <p:cNvPr id="1" name=""/>
        <p:cNvGrpSpPr/>
        <p:nvPr/>
      </p:nvGrpSpPr>
      <p:grpSpPr>
        <a:xfrm>
          <a:off x="0" y="0"/>
          <a:ext cx="0" cy="0"/>
          <a:chOff x="0" y="0"/>
          <a:chExt cx="0" cy="0"/>
        </a:xfrm>
      </p:grpSpPr>
      <p:sp>
        <p:nvSpPr>
          <p:cNvPr id="17" name="正方形/長方形 10"/>
          <p:cNvSpPr/>
          <p:nvPr/>
        </p:nvSpPr>
        <p:spPr>
          <a:xfrm>
            <a:off x="4817907" y="3263628"/>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正方形/長方形 17"/>
          <p:cNvSpPr/>
          <p:nvPr/>
        </p:nvSpPr>
        <p:spPr>
          <a:xfrm>
            <a:off x="4526657"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9" name="円/楕円 18"/>
          <p:cNvSpPr/>
          <p:nvPr/>
        </p:nvSpPr>
        <p:spPr>
          <a:xfrm>
            <a:off x="4379323" y="995927"/>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0" name="円/楕円 19"/>
          <p:cNvSpPr/>
          <p:nvPr/>
        </p:nvSpPr>
        <p:spPr>
          <a:xfrm>
            <a:off x="4379323" y="2446407"/>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1" name="円/楕円 20"/>
          <p:cNvSpPr/>
          <p:nvPr/>
        </p:nvSpPr>
        <p:spPr>
          <a:xfrm>
            <a:off x="4379323" y="3896888"/>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2" name="円/楕円 21"/>
          <p:cNvSpPr/>
          <p:nvPr/>
        </p:nvSpPr>
        <p:spPr>
          <a:xfrm>
            <a:off x="4379323" y="5347371"/>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3" name="テキスト プレースホルダー 21"/>
          <p:cNvSpPr>
            <a:spLocks noGrp="1"/>
          </p:cNvSpPr>
          <p:nvPr>
            <p:ph type="body" sz="quarter" idx="10" hasCustomPrompt="1"/>
          </p:nvPr>
        </p:nvSpPr>
        <p:spPr>
          <a:xfrm>
            <a:off x="5880894" y="3313564"/>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24" name="正方形/長方形 23"/>
          <p:cNvSpPr/>
          <p:nvPr/>
        </p:nvSpPr>
        <p:spPr>
          <a:xfrm>
            <a:off x="5035590"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5" name="グループ化 24"/>
          <p:cNvGrpSpPr/>
          <p:nvPr/>
        </p:nvGrpSpPr>
        <p:grpSpPr>
          <a:xfrm flipH="1">
            <a:off x="4883909" y="3327890"/>
            <a:ext cx="1001257" cy="669111"/>
            <a:chOff x="7280704" y="761243"/>
            <a:chExt cx="2002861" cy="1003665"/>
          </a:xfrm>
        </p:grpSpPr>
        <p:sp>
          <p:nvSpPr>
            <p:cNvPr id="2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8" name="直線コネクタ 27"/>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正方形/長方形 31"/>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 name="テキスト プレースホルダー 5"/>
          <p:cNvSpPr>
            <a:spLocks noGrp="1"/>
          </p:cNvSpPr>
          <p:nvPr>
            <p:ph type="body" sz="quarter" idx="21" hasCustomPrompt="1"/>
          </p:nvPr>
        </p:nvSpPr>
        <p:spPr>
          <a:xfrm>
            <a:off x="4895256" y="3469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34" name="テキスト プレースホルダー 5"/>
          <p:cNvSpPr>
            <a:spLocks noGrp="1"/>
          </p:cNvSpPr>
          <p:nvPr>
            <p:ph type="body" sz="quarter" idx="22" hasCustomPrompt="1"/>
          </p:nvPr>
        </p:nvSpPr>
        <p:spPr>
          <a:xfrm>
            <a:off x="5148083" y="3997001"/>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35" name="正方形/長方形 10"/>
          <p:cNvSpPr/>
          <p:nvPr/>
        </p:nvSpPr>
        <p:spPr>
          <a:xfrm>
            <a:off x="4817907" y="362665"/>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テキスト プレースホルダー 21"/>
          <p:cNvSpPr>
            <a:spLocks noGrp="1"/>
          </p:cNvSpPr>
          <p:nvPr>
            <p:ph type="body" sz="quarter" idx="23" hasCustomPrompt="1"/>
          </p:nvPr>
        </p:nvSpPr>
        <p:spPr>
          <a:xfrm>
            <a:off x="5880894" y="412601"/>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7" name="正方形/長方形 36"/>
          <p:cNvSpPr/>
          <p:nvPr/>
        </p:nvSpPr>
        <p:spPr>
          <a:xfrm>
            <a:off x="5035590"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8" name="グループ化 37"/>
          <p:cNvGrpSpPr/>
          <p:nvPr/>
        </p:nvGrpSpPr>
        <p:grpSpPr>
          <a:xfrm flipH="1">
            <a:off x="4883909" y="426927"/>
            <a:ext cx="1001257" cy="669111"/>
            <a:chOff x="7280704" y="761243"/>
            <a:chExt cx="2002861" cy="1003665"/>
          </a:xfrm>
        </p:grpSpPr>
        <p:sp>
          <p:nvSpPr>
            <p:cNvPr id="3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直線コネクタ 4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5" name="正方形/長方形 4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6" name="テキスト プレースホルダー 5"/>
          <p:cNvSpPr>
            <a:spLocks noGrp="1"/>
          </p:cNvSpPr>
          <p:nvPr>
            <p:ph type="body" sz="quarter" idx="24" hasCustomPrompt="1"/>
          </p:nvPr>
        </p:nvSpPr>
        <p:spPr>
          <a:xfrm>
            <a:off x="4895256" y="56884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7" name="テキスト プレースホルダー 5"/>
          <p:cNvSpPr>
            <a:spLocks noGrp="1"/>
          </p:cNvSpPr>
          <p:nvPr>
            <p:ph type="body" sz="quarter" idx="25" hasCustomPrompt="1"/>
          </p:nvPr>
        </p:nvSpPr>
        <p:spPr>
          <a:xfrm>
            <a:off x="5148083" y="1096038"/>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8" name="正方形/長方形 10"/>
          <p:cNvSpPr/>
          <p:nvPr/>
        </p:nvSpPr>
        <p:spPr>
          <a:xfrm flipH="1">
            <a:off x="672763" y="179295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9" name="テキスト プレースホルダー 21"/>
          <p:cNvSpPr>
            <a:spLocks noGrp="1"/>
          </p:cNvSpPr>
          <p:nvPr>
            <p:ph type="body" sz="quarter" idx="26" hasCustomPrompt="1"/>
          </p:nvPr>
        </p:nvSpPr>
        <p:spPr>
          <a:xfrm>
            <a:off x="893171" y="1852564"/>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0" name="正方形/長方形 49"/>
          <p:cNvSpPr/>
          <p:nvPr/>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51" name="グループ化 50"/>
          <p:cNvGrpSpPr/>
          <p:nvPr/>
        </p:nvGrpSpPr>
        <p:grpSpPr>
          <a:xfrm>
            <a:off x="3305754" y="1866891"/>
            <a:ext cx="1001257" cy="669111"/>
            <a:chOff x="7280704" y="761243"/>
            <a:chExt cx="2002861" cy="1003665"/>
          </a:xfrm>
        </p:grpSpPr>
        <p:sp>
          <p:nvSpPr>
            <p:cNvPr id="5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4" name="直線コネクタ 5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8" name="正方形/長方形 5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9" name="テキスト プレースホルダー 5"/>
          <p:cNvSpPr>
            <a:spLocks noGrp="1"/>
          </p:cNvSpPr>
          <p:nvPr>
            <p:ph type="body" sz="quarter" idx="27" hasCustomPrompt="1"/>
          </p:nvPr>
        </p:nvSpPr>
        <p:spPr>
          <a:xfrm>
            <a:off x="3483984" y="2008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0" name="テキスト プレースホルダー 5"/>
          <p:cNvSpPr>
            <a:spLocks noGrp="1"/>
          </p:cNvSpPr>
          <p:nvPr>
            <p:ph type="body" sz="quarter" idx="28" hasCustomPrompt="1"/>
          </p:nvPr>
        </p:nvSpPr>
        <p:spPr>
          <a:xfrm>
            <a:off x="870740" y="2536001"/>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61" name="正方形/長方形 10"/>
          <p:cNvSpPr/>
          <p:nvPr/>
        </p:nvSpPr>
        <p:spPr>
          <a:xfrm flipH="1">
            <a:off x="674534" y="471410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テキスト プレースホルダー 21"/>
          <p:cNvSpPr>
            <a:spLocks noGrp="1"/>
          </p:cNvSpPr>
          <p:nvPr>
            <p:ph type="body" sz="quarter" idx="29" hasCustomPrompt="1"/>
          </p:nvPr>
        </p:nvSpPr>
        <p:spPr>
          <a:xfrm>
            <a:off x="894940" y="4773721"/>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63" name="正方形/長方形 62"/>
          <p:cNvSpPr/>
          <p:nvPr/>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4" name="グループ化 63"/>
          <p:cNvGrpSpPr/>
          <p:nvPr/>
        </p:nvGrpSpPr>
        <p:grpSpPr>
          <a:xfrm>
            <a:off x="3307520" y="4788046"/>
            <a:ext cx="1001257" cy="669111"/>
            <a:chOff x="7280704" y="761243"/>
            <a:chExt cx="2002861" cy="1003665"/>
          </a:xfrm>
        </p:grpSpPr>
        <p:sp>
          <p:nvSpPr>
            <p:cNvPr id="6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7" name="直線コネクタ 6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直線コネクタ 6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1" name="正方形/長方形 7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2" name="テキスト プレースホルダー 5"/>
          <p:cNvSpPr>
            <a:spLocks noGrp="1"/>
          </p:cNvSpPr>
          <p:nvPr>
            <p:ph type="body" sz="quarter" idx="30" hasCustomPrompt="1"/>
          </p:nvPr>
        </p:nvSpPr>
        <p:spPr>
          <a:xfrm>
            <a:off x="3485755" y="4929965"/>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73" name="テキスト プレースホルダー 5"/>
          <p:cNvSpPr>
            <a:spLocks noGrp="1"/>
          </p:cNvSpPr>
          <p:nvPr>
            <p:ph type="body" sz="quarter" idx="31" hasCustomPrompt="1"/>
          </p:nvPr>
        </p:nvSpPr>
        <p:spPr>
          <a:xfrm>
            <a:off x="872504" y="5457159"/>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045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par>
                          <p:cTn id="8" fill="hold">
                            <p:stCondLst>
                              <p:cond delay="500"/>
                            </p:stCondLst>
                            <p:childTnLst>
                              <p:par>
                                <p:cTn id="9" presetID="2" presetClass="entr" presetSubtype="1" decel="10000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750" fill="hold"/>
                                        <p:tgtEl>
                                          <p:spTgt spid="19"/>
                                        </p:tgtEl>
                                        <p:attrNameLst>
                                          <p:attrName>ppt_x</p:attrName>
                                        </p:attrNameLst>
                                      </p:cBhvr>
                                      <p:tavLst>
                                        <p:tav tm="0">
                                          <p:val>
                                            <p:strVal val="#ppt_x"/>
                                          </p:val>
                                        </p:tav>
                                        <p:tav tm="100000">
                                          <p:val>
                                            <p:strVal val="#ppt_x"/>
                                          </p:val>
                                        </p:tav>
                                      </p:tavLst>
                                    </p:anim>
                                    <p:anim calcmode="lin" valueType="num">
                                      <p:cBhvr additive="base">
                                        <p:cTn id="12" dur="75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750" fill="hold"/>
                                        <p:tgtEl>
                                          <p:spTgt spid="35"/>
                                        </p:tgtEl>
                                        <p:attrNameLst>
                                          <p:attrName>ppt_x</p:attrName>
                                        </p:attrNameLst>
                                      </p:cBhvr>
                                      <p:tavLst>
                                        <p:tav tm="0">
                                          <p:val>
                                            <p:strVal val="1+#ppt_w/2"/>
                                          </p:val>
                                        </p:tav>
                                        <p:tav tm="100000">
                                          <p:val>
                                            <p:strVal val="#ppt_x"/>
                                          </p:val>
                                        </p:tav>
                                      </p:tavLst>
                                    </p:anim>
                                    <p:anim calcmode="lin" valueType="num">
                                      <p:cBhvr additive="base">
                                        <p:cTn id="16" dur="750" fill="hold"/>
                                        <p:tgtEl>
                                          <p:spTgt spid="35"/>
                                        </p:tgtEl>
                                        <p:attrNameLst>
                                          <p:attrName>ppt_y</p:attrName>
                                        </p:attrNameLst>
                                      </p:cBhvr>
                                      <p:tavLst>
                                        <p:tav tm="0">
                                          <p:val>
                                            <p:strVal val="#ppt_y"/>
                                          </p:val>
                                        </p:tav>
                                        <p:tav tm="100000">
                                          <p:val>
                                            <p:strVal val="#ppt_y"/>
                                          </p:val>
                                        </p:tav>
                                      </p:tavLst>
                                    </p:anim>
                                  </p:childTnLst>
                                </p:cTn>
                              </p:par>
                            </p:childTnLst>
                          </p:cTn>
                        </p:par>
                        <p:par>
                          <p:cTn id="17" fill="hold">
                            <p:stCondLst>
                              <p:cond delay="1250"/>
                            </p:stCondLst>
                            <p:childTnLst>
                              <p:par>
                                <p:cTn id="18" presetID="21" presetClass="entr" presetSubtype="1"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wheel(1)">
                                      <p:cBhvr>
                                        <p:cTn id="20" dur="750"/>
                                        <p:tgtEl>
                                          <p:spTgt spid="37"/>
                                        </p:tgtEl>
                                      </p:cBhvr>
                                    </p:animEffect>
                                  </p:childTnLst>
                                </p:cTn>
                              </p:par>
                            </p:childTnLst>
                          </p:cTn>
                        </p:par>
                        <p:par>
                          <p:cTn id="21" fill="hold">
                            <p:stCondLst>
                              <p:cond delay="2000"/>
                            </p:stCondLst>
                            <p:childTnLst>
                              <p:par>
                                <p:cTn id="22" presetID="22" presetClass="entr" presetSubtype="8" fill="hold"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wipe(left)">
                                      <p:cBhvr>
                                        <p:cTn id="24" dur="500"/>
                                        <p:tgtEl>
                                          <p:spTgt spid="3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46">
                                            <p:txEl>
                                              <p:pRg st="0" end="0"/>
                                            </p:txEl>
                                          </p:spTgt>
                                        </p:tgtEl>
                                        <p:attrNameLst>
                                          <p:attrName>style.visibility</p:attrName>
                                        </p:attrNameLst>
                                      </p:cBhvr>
                                      <p:to>
                                        <p:strVal val="visible"/>
                                      </p:to>
                                    </p:set>
                                    <p:animEffect transition="in" filter="wipe(left)">
                                      <p:cBhvr>
                                        <p:cTn id="27" dur="500"/>
                                        <p:tgtEl>
                                          <p:spTgt spid="46">
                                            <p:txEl>
                                              <p:pRg st="0" end="0"/>
                                            </p:txEl>
                                          </p:spTgt>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6">
                                            <p:txEl>
                                              <p:pRg st="0" end="0"/>
                                            </p:txEl>
                                          </p:spTgt>
                                        </p:tgtEl>
                                        <p:attrNameLst>
                                          <p:attrName>style.visibility</p:attrName>
                                        </p:attrNameLst>
                                      </p:cBhvr>
                                      <p:to>
                                        <p:strVal val="visible"/>
                                      </p:to>
                                    </p:set>
                                    <p:animEffect transition="in" filter="wipe(left)">
                                      <p:cBhvr>
                                        <p:cTn id="31" dur="500"/>
                                        <p:tgtEl>
                                          <p:spTgt spid="36">
                                            <p:txEl>
                                              <p:pRg st="0" end="0"/>
                                            </p:txEl>
                                          </p:spTgt>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47">
                                            <p:txEl>
                                              <p:pRg st="0" end="0"/>
                                            </p:txEl>
                                          </p:spTgt>
                                        </p:tgtEl>
                                        <p:attrNameLst>
                                          <p:attrName>style.visibility</p:attrName>
                                        </p:attrNameLst>
                                      </p:cBhvr>
                                      <p:to>
                                        <p:strVal val="visible"/>
                                      </p:to>
                                    </p:set>
                                    <p:animEffect transition="in" filter="fade">
                                      <p:cBhvr>
                                        <p:cTn id="35" dur="500"/>
                                        <p:tgtEl>
                                          <p:spTgt spid="47">
                                            <p:txEl>
                                              <p:pRg st="0" end="0"/>
                                            </p:txEl>
                                          </p:spTgt>
                                        </p:tgtEl>
                                      </p:cBhvr>
                                    </p:animEffect>
                                  </p:childTnLst>
                                </p:cTn>
                              </p:par>
                            </p:childTnLst>
                          </p:cTn>
                        </p:par>
                        <p:par>
                          <p:cTn id="36" fill="hold">
                            <p:stCondLst>
                              <p:cond delay="3500"/>
                            </p:stCondLst>
                            <p:childTnLst>
                              <p:par>
                                <p:cTn id="37" presetID="2" presetClass="entr" presetSubtype="1" decel="10000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8" decel="10000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750" fill="hold"/>
                                        <p:tgtEl>
                                          <p:spTgt spid="48"/>
                                        </p:tgtEl>
                                        <p:attrNameLst>
                                          <p:attrName>ppt_x</p:attrName>
                                        </p:attrNameLst>
                                      </p:cBhvr>
                                      <p:tavLst>
                                        <p:tav tm="0">
                                          <p:val>
                                            <p:strVal val="0-#ppt_w/2"/>
                                          </p:val>
                                        </p:tav>
                                        <p:tav tm="100000">
                                          <p:val>
                                            <p:strVal val="#ppt_x"/>
                                          </p:val>
                                        </p:tav>
                                      </p:tavLst>
                                    </p:anim>
                                    <p:anim calcmode="lin" valueType="num">
                                      <p:cBhvr additive="base">
                                        <p:cTn id="44" dur="750" fill="hold"/>
                                        <p:tgtEl>
                                          <p:spTgt spid="48"/>
                                        </p:tgtEl>
                                        <p:attrNameLst>
                                          <p:attrName>ppt_y</p:attrName>
                                        </p:attrNameLst>
                                      </p:cBhvr>
                                      <p:tavLst>
                                        <p:tav tm="0">
                                          <p:val>
                                            <p:strVal val="#ppt_y"/>
                                          </p:val>
                                        </p:tav>
                                        <p:tav tm="100000">
                                          <p:val>
                                            <p:strVal val="#ppt_y"/>
                                          </p:val>
                                        </p:tav>
                                      </p:tavLst>
                                    </p:anim>
                                  </p:childTnLst>
                                </p:cTn>
                              </p:par>
                            </p:childTnLst>
                          </p:cTn>
                        </p:par>
                        <p:par>
                          <p:cTn id="45" fill="hold">
                            <p:stCondLst>
                              <p:cond delay="4250"/>
                            </p:stCondLst>
                            <p:childTnLst>
                              <p:par>
                                <p:cTn id="46" presetID="21" presetClass="entr" presetSubtype="1" fill="hold" grpId="0"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wheel(1)">
                                      <p:cBhvr>
                                        <p:cTn id="48" dur="750"/>
                                        <p:tgtEl>
                                          <p:spTgt spid="50"/>
                                        </p:tgtEl>
                                      </p:cBhvr>
                                    </p:animEffect>
                                  </p:childTnLst>
                                </p:cTn>
                              </p:par>
                            </p:childTnLst>
                          </p:cTn>
                        </p:par>
                        <p:par>
                          <p:cTn id="49" fill="hold">
                            <p:stCondLst>
                              <p:cond delay="5000"/>
                            </p:stCondLst>
                            <p:childTnLst>
                              <p:par>
                                <p:cTn id="50" presetID="22" presetClass="entr" presetSubtype="2"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wipe(right)">
                                      <p:cBhvr>
                                        <p:cTn id="52" dur="500"/>
                                        <p:tgtEl>
                                          <p:spTgt spid="5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59">
                                            <p:txEl>
                                              <p:pRg st="0" end="0"/>
                                            </p:txEl>
                                          </p:spTgt>
                                        </p:tgtEl>
                                        <p:attrNameLst>
                                          <p:attrName>style.visibility</p:attrName>
                                        </p:attrNameLst>
                                      </p:cBhvr>
                                      <p:to>
                                        <p:strVal val="visible"/>
                                      </p:to>
                                    </p:set>
                                    <p:animEffect transition="in" filter="wipe(right)">
                                      <p:cBhvr>
                                        <p:cTn id="55" dur="500"/>
                                        <p:tgtEl>
                                          <p:spTgt spid="59">
                                            <p:txEl>
                                              <p:pRg st="0" end="0"/>
                                            </p:txEl>
                                          </p:spTgt>
                                        </p:tgtEl>
                                      </p:cBhvr>
                                    </p:animEffect>
                                  </p:childTnLst>
                                </p:cTn>
                              </p:par>
                            </p:childTnLst>
                          </p:cTn>
                        </p:par>
                        <p:par>
                          <p:cTn id="56" fill="hold">
                            <p:stCondLst>
                              <p:cond delay="5500"/>
                            </p:stCondLst>
                            <p:childTnLst>
                              <p:par>
                                <p:cTn id="57" presetID="22" presetClass="entr" presetSubtype="2" fill="hold" grpId="0" nodeType="afterEffect">
                                  <p:stCondLst>
                                    <p:cond delay="0"/>
                                  </p:stCondLst>
                                  <p:childTnLst>
                                    <p:set>
                                      <p:cBhvr>
                                        <p:cTn id="58" dur="1" fill="hold">
                                          <p:stCondLst>
                                            <p:cond delay="0"/>
                                          </p:stCondLst>
                                        </p:cTn>
                                        <p:tgtEl>
                                          <p:spTgt spid="49">
                                            <p:txEl>
                                              <p:pRg st="0" end="0"/>
                                            </p:txEl>
                                          </p:spTgt>
                                        </p:tgtEl>
                                        <p:attrNameLst>
                                          <p:attrName>style.visibility</p:attrName>
                                        </p:attrNameLst>
                                      </p:cBhvr>
                                      <p:to>
                                        <p:strVal val="visible"/>
                                      </p:to>
                                    </p:set>
                                    <p:animEffect transition="in" filter="wipe(right)">
                                      <p:cBhvr>
                                        <p:cTn id="59" dur="500"/>
                                        <p:tgtEl>
                                          <p:spTgt spid="49">
                                            <p:txEl>
                                              <p:pRg st="0" end="0"/>
                                            </p:txEl>
                                          </p:spTgt>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fade">
                                      <p:cBhvr>
                                        <p:cTn id="63" dur="500"/>
                                        <p:tgtEl>
                                          <p:spTgt spid="60">
                                            <p:txEl>
                                              <p:pRg st="0" end="0"/>
                                            </p:txEl>
                                          </p:spTgt>
                                        </p:tgtEl>
                                      </p:cBhvr>
                                    </p:animEffect>
                                  </p:childTnLst>
                                </p:cTn>
                              </p:par>
                            </p:childTnLst>
                          </p:cTn>
                        </p:par>
                        <p:par>
                          <p:cTn id="64" fill="hold">
                            <p:stCondLst>
                              <p:cond delay="6500"/>
                            </p:stCondLst>
                            <p:childTnLst>
                              <p:par>
                                <p:cTn id="65" presetID="2" presetClass="entr" presetSubtype="1" decel="100000" fill="hold" grpId="0" nodeType="after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750" fill="hold"/>
                                        <p:tgtEl>
                                          <p:spTgt spid="21"/>
                                        </p:tgtEl>
                                        <p:attrNameLst>
                                          <p:attrName>ppt_x</p:attrName>
                                        </p:attrNameLst>
                                      </p:cBhvr>
                                      <p:tavLst>
                                        <p:tav tm="0">
                                          <p:val>
                                            <p:strVal val="#ppt_x"/>
                                          </p:val>
                                        </p:tav>
                                        <p:tav tm="100000">
                                          <p:val>
                                            <p:strVal val="#ppt_x"/>
                                          </p:val>
                                        </p:tav>
                                      </p:tavLst>
                                    </p:anim>
                                    <p:anim calcmode="lin" valueType="num">
                                      <p:cBhvr additive="base">
                                        <p:cTn id="68" dur="750" fill="hold"/>
                                        <p:tgtEl>
                                          <p:spTgt spid="21"/>
                                        </p:tgtEl>
                                        <p:attrNameLst>
                                          <p:attrName>ppt_y</p:attrName>
                                        </p:attrNameLst>
                                      </p:cBhvr>
                                      <p:tavLst>
                                        <p:tav tm="0">
                                          <p:val>
                                            <p:strVal val="0-#ppt_h/2"/>
                                          </p:val>
                                        </p:tav>
                                        <p:tav tm="100000">
                                          <p:val>
                                            <p:strVal val="#ppt_y"/>
                                          </p:val>
                                        </p:tav>
                                      </p:tavLst>
                                    </p:anim>
                                  </p:childTnLst>
                                </p:cTn>
                              </p:par>
                              <p:par>
                                <p:cTn id="69" presetID="2" presetClass="entr" presetSubtype="2" decel="100000" fill="hold" grpId="0" nodeType="with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750" fill="hold"/>
                                        <p:tgtEl>
                                          <p:spTgt spid="17"/>
                                        </p:tgtEl>
                                        <p:attrNameLst>
                                          <p:attrName>ppt_x</p:attrName>
                                        </p:attrNameLst>
                                      </p:cBhvr>
                                      <p:tavLst>
                                        <p:tav tm="0">
                                          <p:val>
                                            <p:strVal val="1+#ppt_w/2"/>
                                          </p:val>
                                        </p:tav>
                                        <p:tav tm="100000">
                                          <p:val>
                                            <p:strVal val="#ppt_x"/>
                                          </p:val>
                                        </p:tav>
                                      </p:tavLst>
                                    </p:anim>
                                    <p:anim calcmode="lin" valueType="num">
                                      <p:cBhvr additive="base">
                                        <p:cTn id="72" dur="750" fill="hold"/>
                                        <p:tgtEl>
                                          <p:spTgt spid="17"/>
                                        </p:tgtEl>
                                        <p:attrNameLst>
                                          <p:attrName>ppt_y</p:attrName>
                                        </p:attrNameLst>
                                      </p:cBhvr>
                                      <p:tavLst>
                                        <p:tav tm="0">
                                          <p:val>
                                            <p:strVal val="#ppt_y"/>
                                          </p:val>
                                        </p:tav>
                                        <p:tav tm="100000">
                                          <p:val>
                                            <p:strVal val="#ppt_y"/>
                                          </p:val>
                                        </p:tav>
                                      </p:tavLst>
                                    </p:anim>
                                  </p:childTnLst>
                                </p:cTn>
                              </p:par>
                            </p:childTnLst>
                          </p:cTn>
                        </p:par>
                        <p:par>
                          <p:cTn id="73" fill="hold">
                            <p:stCondLst>
                              <p:cond delay="7250"/>
                            </p:stCondLst>
                            <p:childTnLst>
                              <p:par>
                                <p:cTn id="74" presetID="21" presetClass="entr" presetSubtype="1" fill="hold" grpId="0" nodeType="after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wheel(1)">
                                      <p:cBhvr>
                                        <p:cTn id="76" dur="750"/>
                                        <p:tgtEl>
                                          <p:spTgt spid="24"/>
                                        </p:tgtEl>
                                      </p:cBhvr>
                                    </p:animEffect>
                                  </p:childTnLst>
                                </p:cTn>
                              </p:par>
                            </p:childTnLst>
                          </p:cTn>
                        </p:par>
                        <p:par>
                          <p:cTn id="77" fill="hold">
                            <p:stCondLst>
                              <p:cond delay="8000"/>
                            </p:stCondLst>
                            <p:childTnLst>
                              <p:par>
                                <p:cTn id="78" presetID="22" presetClass="entr" presetSubtype="8" fill="hold" nodeType="after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33">
                                            <p:txEl>
                                              <p:pRg st="0" end="0"/>
                                            </p:txEl>
                                          </p:spTgt>
                                        </p:tgtEl>
                                        <p:attrNameLst>
                                          <p:attrName>style.visibility</p:attrName>
                                        </p:attrNameLst>
                                      </p:cBhvr>
                                      <p:to>
                                        <p:strVal val="visible"/>
                                      </p:to>
                                    </p:set>
                                    <p:animEffect transition="in" filter="wipe(left)">
                                      <p:cBhvr>
                                        <p:cTn id="83" dur="500"/>
                                        <p:tgtEl>
                                          <p:spTgt spid="33">
                                            <p:txEl>
                                              <p:pRg st="0" end="0"/>
                                            </p:txEl>
                                          </p:spTgt>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23">
                                            <p:txEl>
                                              <p:pRg st="0" end="0"/>
                                            </p:txEl>
                                          </p:spTgt>
                                        </p:tgtEl>
                                        <p:attrNameLst>
                                          <p:attrName>style.visibility</p:attrName>
                                        </p:attrNameLst>
                                      </p:cBhvr>
                                      <p:to>
                                        <p:strVal val="visible"/>
                                      </p:to>
                                    </p:set>
                                    <p:animEffect transition="in" filter="wipe(left)">
                                      <p:cBhvr>
                                        <p:cTn id="87" dur="500"/>
                                        <p:tgtEl>
                                          <p:spTgt spid="23">
                                            <p:txEl>
                                              <p:pRg st="0" end="0"/>
                                            </p:txEl>
                                          </p:spTgt>
                                        </p:tgtEl>
                                      </p:cBhvr>
                                    </p:animEffect>
                                  </p:childTnLst>
                                </p:cTn>
                              </p:par>
                            </p:childTnLst>
                          </p:cTn>
                        </p:par>
                        <p:par>
                          <p:cTn id="88" fill="hold">
                            <p:stCondLst>
                              <p:cond delay="9000"/>
                            </p:stCondLst>
                            <p:childTnLst>
                              <p:par>
                                <p:cTn id="89" presetID="10" presetClass="entr" presetSubtype="0" fill="hold" grpId="0" nodeType="afterEffect">
                                  <p:stCondLst>
                                    <p:cond delay="0"/>
                                  </p:stCondLst>
                                  <p:childTnLst>
                                    <p:set>
                                      <p:cBhvr>
                                        <p:cTn id="90" dur="1" fill="hold">
                                          <p:stCondLst>
                                            <p:cond delay="0"/>
                                          </p:stCondLst>
                                        </p:cTn>
                                        <p:tgtEl>
                                          <p:spTgt spid="34">
                                            <p:txEl>
                                              <p:pRg st="0" end="0"/>
                                            </p:txEl>
                                          </p:spTgt>
                                        </p:tgtEl>
                                        <p:attrNameLst>
                                          <p:attrName>style.visibility</p:attrName>
                                        </p:attrNameLst>
                                      </p:cBhvr>
                                      <p:to>
                                        <p:strVal val="visible"/>
                                      </p:to>
                                    </p:set>
                                    <p:animEffect transition="in" filter="fade">
                                      <p:cBhvr>
                                        <p:cTn id="91" dur="500"/>
                                        <p:tgtEl>
                                          <p:spTgt spid="34">
                                            <p:txEl>
                                              <p:pRg st="0" end="0"/>
                                            </p:txEl>
                                          </p:spTgt>
                                        </p:tgtEl>
                                      </p:cBhvr>
                                    </p:animEffect>
                                  </p:childTnLst>
                                </p:cTn>
                              </p:par>
                            </p:childTnLst>
                          </p:cTn>
                        </p:par>
                        <p:par>
                          <p:cTn id="92" fill="hold">
                            <p:stCondLst>
                              <p:cond delay="9500"/>
                            </p:stCondLst>
                            <p:childTnLst>
                              <p:par>
                                <p:cTn id="93" presetID="2" presetClass="entr" presetSubtype="1" decel="100000" fill="hold" grpId="0" nodeType="after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750" fill="hold"/>
                                        <p:tgtEl>
                                          <p:spTgt spid="22"/>
                                        </p:tgtEl>
                                        <p:attrNameLst>
                                          <p:attrName>ppt_x</p:attrName>
                                        </p:attrNameLst>
                                      </p:cBhvr>
                                      <p:tavLst>
                                        <p:tav tm="0">
                                          <p:val>
                                            <p:strVal val="#ppt_x"/>
                                          </p:val>
                                        </p:tav>
                                        <p:tav tm="100000">
                                          <p:val>
                                            <p:strVal val="#ppt_x"/>
                                          </p:val>
                                        </p:tav>
                                      </p:tavLst>
                                    </p:anim>
                                    <p:anim calcmode="lin" valueType="num">
                                      <p:cBhvr additive="base">
                                        <p:cTn id="96" dur="750" fill="hold"/>
                                        <p:tgtEl>
                                          <p:spTgt spid="22"/>
                                        </p:tgtEl>
                                        <p:attrNameLst>
                                          <p:attrName>ppt_y</p:attrName>
                                        </p:attrNameLst>
                                      </p:cBhvr>
                                      <p:tavLst>
                                        <p:tav tm="0">
                                          <p:val>
                                            <p:strVal val="0-#ppt_h/2"/>
                                          </p:val>
                                        </p:tav>
                                        <p:tav tm="100000">
                                          <p:val>
                                            <p:strVal val="#ppt_y"/>
                                          </p:val>
                                        </p:tav>
                                      </p:tavLst>
                                    </p:anim>
                                  </p:childTnLst>
                                </p:cTn>
                              </p:par>
                              <p:par>
                                <p:cTn id="97" presetID="2" presetClass="entr" presetSubtype="8"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750" fill="hold"/>
                                        <p:tgtEl>
                                          <p:spTgt spid="61"/>
                                        </p:tgtEl>
                                        <p:attrNameLst>
                                          <p:attrName>ppt_x</p:attrName>
                                        </p:attrNameLst>
                                      </p:cBhvr>
                                      <p:tavLst>
                                        <p:tav tm="0">
                                          <p:val>
                                            <p:strVal val="0-#ppt_w/2"/>
                                          </p:val>
                                        </p:tav>
                                        <p:tav tm="100000">
                                          <p:val>
                                            <p:strVal val="#ppt_x"/>
                                          </p:val>
                                        </p:tav>
                                      </p:tavLst>
                                    </p:anim>
                                    <p:anim calcmode="lin" valueType="num">
                                      <p:cBhvr additive="base">
                                        <p:cTn id="100" dur="750" fill="hold"/>
                                        <p:tgtEl>
                                          <p:spTgt spid="61"/>
                                        </p:tgtEl>
                                        <p:attrNameLst>
                                          <p:attrName>ppt_y</p:attrName>
                                        </p:attrNameLst>
                                      </p:cBhvr>
                                      <p:tavLst>
                                        <p:tav tm="0">
                                          <p:val>
                                            <p:strVal val="#ppt_y"/>
                                          </p:val>
                                        </p:tav>
                                        <p:tav tm="100000">
                                          <p:val>
                                            <p:strVal val="#ppt_y"/>
                                          </p:val>
                                        </p:tav>
                                      </p:tavLst>
                                    </p:anim>
                                  </p:childTnLst>
                                </p:cTn>
                              </p:par>
                            </p:childTnLst>
                          </p:cTn>
                        </p:par>
                        <p:par>
                          <p:cTn id="101" fill="hold">
                            <p:stCondLst>
                              <p:cond delay="10250"/>
                            </p:stCondLst>
                            <p:childTnLst>
                              <p:par>
                                <p:cTn id="102" presetID="21" presetClass="entr" presetSubtype="1" fill="hold" grpId="0" nodeType="after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wheel(1)">
                                      <p:cBhvr>
                                        <p:cTn id="104" dur="750"/>
                                        <p:tgtEl>
                                          <p:spTgt spid="63"/>
                                        </p:tgtEl>
                                      </p:cBhvr>
                                    </p:animEffect>
                                  </p:childTnLst>
                                </p:cTn>
                              </p:par>
                            </p:childTnLst>
                          </p:cTn>
                        </p:par>
                        <p:par>
                          <p:cTn id="105" fill="hold">
                            <p:stCondLst>
                              <p:cond delay="11000"/>
                            </p:stCondLst>
                            <p:childTnLst>
                              <p:par>
                                <p:cTn id="106" presetID="22" presetClass="entr" presetSubtype="2" fill="hold" nodeType="afterEffect">
                                  <p:stCondLst>
                                    <p:cond delay="0"/>
                                  </p:stCondLst>
                                  <p:childTnLst>
                                    <p:set>
                                      <p:cBhvr>
                                        <p:cTn id="107" dur="1" fill="hold">
                                          <p:stCondLst>
                                            <p:cond delay="0"/>
                                          </p:stCondLst>
                                        </p:cTn>
                                        <p:tgtEl>
                                          <p:spTgt spid="64"/>
                                        </p:tgtEl>
                                        <p:attrNameLst>
                                          <p:attrName>style.visibility</p:attrName>
                                        </p:attrNameLst>
                                      </p:cBhvr>
                                      <p:to>
                                        <p:strVal val="visible"/>
                                      </p:to>
                                    </p:set>
                                    <p:animEffect transition="in" filter="wipe(right)">
                                      <p:cBhvr>
                                        <p:cTn id="108" dur="500"/>
                                        <p:tgtEl>
                                          <p:spTgt spid="64"/>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72">
                                            <p:txEl>
                                              <p:pRg st="0" end="0"/>
                                            </p:txEl>
                                          </p:spTgt>
                                        </p:tgtEl>
                                        <p:attrNameLst>
                                          <p:attrName>style.visibility</p:attrName>
                                        </p:attrNameLst>
                                      </p:cBhvr>
                                      <p:to>
                                        <p:strVal val="visible"/>
                                      </p:to>
                                    </p:set>
                                    <p:animEffect transition="in" filter="wipe(right)">
                                      <p:cBhvr>
                                        <p:cTn id="111" dur="500"/>
                                        <p:tgtEl>
                                          <p:spTgt spid="72">
                                            <p:txEl>
                                              <p:pRg st="0" end="0"/>
                                            </p:txEl>
                                          </p:spTgt>
                                        </p:tgtEl>
                                      </p:cBhvr>
                                    </p:animEffect>
                                  </p:childTnLst>
                                </p:cTn>
                              </p:par>
                            </p:childTnLst>
                          </p:cTn>
                        </p:par>
                        <p:par>
                          <p:cTn id="112" fill="hold">
                            <p:stCondLst>
                              <p:cond delay="11500"/>
                            </p:stCondLst>
                            <p:childTnLst>
                              <p:par>
                                <p:cTn id="113" presetID="22" presetClass="entr" presetSubtype="2" fill="hold" grpId="0" nodeType="afterEffect">
                                  <p:stCondLst>
                                    <p:cond delay="0"/>
                                  </p:stCondLst>
                                  <p:childTnLst>
                                    <p:set>
                                      <p:cBhvr>
                                        <p:cTn id="114" dur="1" fill="hold">
                                          <p:stCondLst>
                                            <p:cond delay="0"/>
                                          </p:stCondLst>
                                        </p:cTn>
                                        <p:tgtEl>
                                          <p:spTgt spid="62">
                                            <p:txEl>
                                              <p:pRg st="0" end="0"/>
                                            </p:txEl>
                                          </p:spTgt>
                                        </p:tgtEl>
                                        <p:attrNameLst>
                                          <p:attrName>style.visibility</p:attrName>
                                        </p:attrNameLst>
                                      </p:cBhvr>
                                      <p:to>
                                        <p:strVal val="visible"/>
                                      </p:to>
                                    </p:set>
                                    <p:animEffect transition="in" filter="wipe(right)">
                                      <p:cBhvr>
                                        <p:cTn id="115" dur="500"/>
                                        <p:tgtEl>
                                          <p:spTgt spid="62">
                                            <p:txEl>
                                              <p:pRg st="0" end="0"/>
                                            </p:txEl>
                                          </p:spTgt>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73">
                                            <p:txEl>
                                              <p:pRg st="0" end="0"/>
                                            </p:txEl>
                                          </p:spTgt>
                                        </p:tgtEl>
                                        <p:attrNameLst>
                                          <p:attrName>style.visibility</p:attrName>
                                        </p:attrNameLst>
                                      </p:cBhvr>
                                      <p:to>
                                        <p:strVal val="visible"/>
                                      </p:to>
                                    </p:set>
                                    <p:animEffect transition="in" filter="fade">
                                      <p:cBhvr>
                                        <p:cTn id="119" dur="500"/>
                                        <p:tgtEl>
                                          <p:spTgt spid="7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build="p">
        <p:tmplLst>
          <p:tmpl lvl="1">
            <p:tnLst>
              <p:par>
                <p:cTn presetID="22" presetClass="entr" presetSubtype="8"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wipe(left)">
                      <p:cBhvr>
                        <p:cTn dur="500"/>
                        <p:tgtEl>
                          <p:spTgt spid="23"/>
                        </p:tgtEl>
                      </p:cBhvr>
                    </p:animEffect>
                  </p:childTnLst>
                </p:cTn>
              </p:par>
            </p:tnLst>
          </p:tmpl>
        </p:tmplLst>
      </p:bldP>
      <p:bldP spid="24" grpId="0" animBg="1"/>
      <p:bldP spid="33" grpId="0" build="p">
        <p:tmplLst>
          <p:tmpl lvl="1">
            <p:tnLst>
              <p:par>
                <p:cTn presetID="22" presetClass="entr" presetSubtype="8"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10" presetClass="entr" presetSubtype="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animBg="1"/>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animBg="1"/>
      <p:bldP spid="46" grpId="0" build="p">
        <p:tmplLst>
          <p:tmpl lvl="1">
            <p:tnLst>
              <p:par>
                <p:cTn presetID="22" presetClass="entr" presetSubtype="8"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0" grpId="0" animBg="1"/>
      <p:bldP spid="59" grpId="0" build="p">
        <p:tmplLst>
          <p:tmpl lvl="1">
            <p:tnLst>
              <p:par>
                <p:cTn presetID="22" presetClass="entr" presetSubtype="2"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build="p">
        <p:tmplLst>
          <p:tmpl lvl="1">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animBg="1"/>
      <p:bldP spid="62" grpId="0" build="p">
        <p:tmplLst>
          <p:tmpl lvl="1">
            <p:tnLst>
              <p:par>
                <p:cTn presetID="22" presetClass="entr" presetSubtype="2" fill="hold" nodeType="after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wipe(right)">
                      <p:cBhvr>
                        <p:cTn dur="500"/>
                        <p:tgtEl>
                          <p:spTgt spid="62"/>
                        </p:tgtEl>
                      </p:cBhvr>
                    </p:animEffect>
                  </p:childTnLst>
                </p:cTn>
              </p:par>
            </p:tnLst>
          </p:tmpl>
        </p:tmplLst>
      </p:bldP>
      <p:bldP spid="63" grpId="0" animBg="1"/>
      <p:bldP spid="72" grpId="0" build="p">
        <p:tmplLst>
          <p:tmpl lvl="1">
            <p:tnLst>
              <p:par>
                <p:cTn presetID="22" presetClass="entr" presetSubtype="2"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right)">
                      <p:cBhvr>
                        <p:cTn dur="500"/>
                        <p:tgtEl>
                          <p:spTgt spid="72"/>
                        </p:tgtEl>
                      </p:cBhvr>
                    </p:animEffect>
                  </p:childTnLst>
                </p:cTn>
              </p:par>
            </p:tnLst>
          </p:tmpl>
        </p:tmplLst>
      </p:bldP>
      <p:bldP spid="73" grpId="0" build="p">
        <p:tmplLst>
          <p:tmpl lvl="1">
            <p:tnLst>
              <p:par>
                <p:cTn presetID="10" presetClass="entr" presetSubtype="0"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Lst>
  </p:timing>
</p:sldLayout>
</file>

<file path=ppt/slideLayouts/slideLayout182.xml><?xml version="1.0" encoding="utf-8"?>
<p:sldLayout xmlns:a="http://schemas.openxmlformats.org/drawingml/2006/main" xmlns:r="http://schemas.openxmlformats.org/officeDocument/2006/relationships" xmlns:p="http://schemas.openxmlformats.org/presentationml/2006/main" preserve="1">
  <p:cSld name="Mobile 1">
    <p:spTree>
      <p:nvGrpSpPr>
        <p:cNvPr id="1" name=""/>
        <p:cNvGrpSpPr/>
        <p:nvPr/>
      </p:nvGrpSpPr>
      <p:grpSpPr>
        <a:xfrm>
          <a:off x="0" y="0"/>
          <a:ext cx="0" cy="0"/>
          <a:chOff x="0" y="0"/>
          <a:chExt cx="0" cy="0"/>
        </a:xfrm>
      </p:grpSpPr>
      <p:sp>
        <p:nvSpPr>
          <p:cNvPr id="7" name="正方形/長方形 6"/>
          <p:cNvSpPr/>
          <p:nvPr/>
        </p:nvSpPr>
        <p:spPr>
          <a:xfrm>
            <a:off x="-14512"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334509"/>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3596538" y="641312"/>
            <a:ext cx="4733223" cy="2651275"/>
          </a:xfrm>
          <a:prstGeom prst="rect">
            <a:avLst/>
          </a:prstGeom>
        </p:spPr>
        <p:txBody>
          <a:bodyPr lIns="51197" tIns="25599" rIns="51197" bIns="25599"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3586645" y="3532065"/>
            <a:ext cx="4764883" cy="2621993"/>
          </a:xfrm>
          <a:prstGeom prst="rect">
            <a:avLst/>
          </a:prstGeom>
        </p:spPr>
        <p:txBody>
          <a:bodyPr lIns="51197" tIns="25599" rIns="51197" bIns="25599" anchor="t">
            <a:normAutofit/>
          </a:bodyPr>
          <a:lstStyle>
            <a:lvl1pPr marL="191990" indent="-191990"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04363"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4" y="1234098"/>
            <a:ext cx="1779279" cy="42195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1991423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par>
                                <p:cTn id="20" presetID="2" presetClass="entr" presetSubtype="3" decel="100000" fill="hold" grpId="0" nodeType="withEffect">
                                  <p:stCondLst>
                                    <p:cond delay="250"/>
                                  </p:stCondLst>
                                  <p:iterate type="wd">
                                    <p:tmPct val="1000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750" fill="hold"/>
                                        <p:tgtEl>
                                          <p:spTgt spid="11"/>
                                        </p:tgtEl>
                                        <p:attrNameLst>
                                          <p:attrName>ppt_x</p:attrName>
                                        </p:attrNameLst>
                                      </p:cBhvr>
                                      <p:tavLst>
                                        <p:tav tm="0">
                                          <p:val>
                                            <p:strVal val="1+#ppt_w/2"/>
                                          </p:val>
                                        </p:tav>
                                        <p:tav tm="100000">
                                          <p:val>
                                            <p:strVal val="#ppt_x"/>
                                          </p:val>
                                        </p:tav>
                                      </p:tavLst>
                                    </p:anim>
                                    <p:anim calcmode="lin" valueType="num">
                                      <p:cBhvr additive="base">
                                        <p:cTn id="23" dur="750" fill="hold"/>
                                        <p:tgtEl>
                                          <p:spTgt spid="11"/>
                                        </p:tgtEl>
                                        <p:attrNameLst>
                                          <p:attrName>ppt_y</p:attrName>
                                        </p:attrNameLst>
                                      </p:cBhvr>
                                      <p:tavLst>
                                        <p:tav tm="0">
                                          <p:val>
                                            <p:strVal val="0-#ppt_h/2"/>
                                          </p:val>
                                        </p:tav>
                                        <p:tav tm="100000">
                                          <p:val>
                                            <p:strVal val="#ppt_y"/>
                                          </p:val>
                                        </p:tav>
                                      </p:tavLst>
                                    </p:anim>
                                  </p:childTnLst>
                                </p:cTn>
                              </p:par>
                            </p:childTnLst>
                          </p:cTn>
                        </p:par>
                        <p:par>
                          <p:cTn id="24" fill="hold">
                            <p:stCondLst>
                              <p:cond delay="1825"/>
                            </p:stCondLst>
                            <p:childTnLst>
                              <p:par>
                                <p:cTn id="25" presetID="10" presetClass="entr" presetSubtype="0" fill="hold" grpId="0" nodeType="after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Lst>
  </p:timing>
</p:sldLayout>
</file>

<file path=ppt/slideLayouts/slideLayout183.xml><?xml version="1.0" encoding="utf-8"?>
<p:sldLayout xmlns:a="http://schemas.openxmlformats.org/drawingml/2006/main" xmlns:r="http://schemas.openxmlformats.org/officeDocument/2006/relationships" xmlns:p="http://schemas.openxmlformats.org/presentationml/2006/main" preserve="1">
  <p:cSld name="Mobile 2">
    <p:spTree>
      <p:nvGrpSpPr>
        <p:cNvPr id="1" name=""/>
        <p:cNvGrpSpPr/>
        <p:nvPr/>
      </p:nvGrpSpPr>
      <p:grpSpPr>
        <a:xfrm>
          <a:off x="0" y="0"/>
          <a:ext cx="0" cy="0"/>
          <a:chOff x="0" y="0"/>
          <a:chExt cx="0" cy="0"/>
        </a:xfrm>
      </p:grpSpPr>
      <p:sp>
        <p:nvSpPr>
          <p:cNvPr id="7" name="正方形/長方形 6"/>
          <p:cNvSpPr/>
          <p:nvPr/>
        </p:nvSpPr>
        <p:spPr>
          <a:xfrm>
            <a:off x="-14512"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334509"/>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4860982" y="641312"/>
            <a:ext cx="3796183" cy="2651275"/>
          </a:xfrm>
          <a:prstGeom prst="rect">
            <a:avLst/>
          </a:prstGeom>
        </p:spPr>
        <p:txBody>
          <a:bodyPr lIns="51197" tIns="25599" rIns="51197" bIns="25599"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4859544" y="3532065"/>
            <a:ext cx="3821576" cy="2621993"/>
          </a:xfrm>
          <a:prstGeom prst="rect">
            <a:avLst/>
          </a:prstGeom>
        </p:spPr>
        <p:txBody>
          <a:bodyPr lIns="51197" tIns="25599" rIns="51197" bIns="25599" anchor="t">
            <a:normAutofit/>
          </a:bodyPr>
          <a:lstStyle>
            <a:lvl1pPr marL="191990" indent="-191990"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3" name="図 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88406" y="641314"/>
            <a:ext cx="2937847" cy="5570471"/>
          </a:xfrm>
          <a:prstGeom prst="rect">
            <a:avLst/>
          </a:prstGeom>
          <a:effectLst>
            <a:outerShdw blurRad="177800" dist="127000" dir="2700000" algn="tl" rotWithShape="0">
              <a:prstClr val="black">
                <a:alpha val="40000"/>
              </a:prstClr>
            </a:outerShdw>
          </a:effectLst>
        </p:spPr>
      </p:pic>
      <p:pic>
        <p:nvPicPr>
          <p:cNvPr id="2" name="図 1"/>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93964" y="2745981"/>
            <a:ext cx="1271963" cy="3465803"/>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583819" y="3198444"/>
            <a:ext cx="1092244" cy="25608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a:t>Add an image</a:t>
            </a:r>
            <a:endParaRPr kumimoji="1" lang="ja-JP" altLang="en-US"/>
          </a:p>
        </p:txBody>
      </p:sp>
      <p:sp>
        <p:nvSpPr>
          <p:cNvPr id="9" name="図プレースホルダー 3"/>
          <p:cNvSpPr>
            <a:spLocks noGrp="1"/>
          </p:cNvSpPr>
          <p:nvPr>
            <p:ph type="pic" sz="quarter" idx="18" hasCustomPrompt="1"/>
          </p:nvPr>
        </p:nvSpPr>
        <p:spPr>
          <a:xfrm>
            <a:off x="1882245" y="1158369"/>
            <a:ext cx="2550169" cy="4536359"/>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3089555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000" fill="hold"/>
                                        <p:tgtEl>
                                          <p:spTgt spid="9"/>
                                        </p:tgtEl>
                                        <p:attrNameLst>
                                          <p:attrName>ppt_x</p:attrName>
                                        </p:attrNameLst>
                                      </p:cBhvr>
                                      <p:tavLst>
                                        <p:tav tm="0">
                                          <p:val>
                                            <p:strVal val="#ppt_x"/>
                                          </p:val>
                                        </p:tav>
                                        <p:tav tm="100000">
                                          <p:val>
                                            <p:strVal val="#ppt_x"/>
                                          </p:val>
                                        </p:tav>
                                      </p:tavLst>
                                    </p:anim>
                                    <p:anim calcmode="lin" valueType="num">
                                      <p:cBhvr additive="base">
                                        <p:cTn id="15" dur="1000" fill="hold"/>
                                        <p:tgtEl>
                                          <p:spTgt spid="9"/>
                                        </p:tgtEl>
                                        <p:attrNameLst>
                                          <p:attrName>ppt_y</p:attrName>
                                        </p:attrNameLst>
                                      </p:cBhvr>
                                      <p:tavLst>
                                        <p:tav tm="0">
                                          <p:val>
                                            <p:strVal val="0-#ppt_h/2"/>
                                          </p:val>
                                        </p:tav>
                                        <p:tav tm="100000">
                                          <p:val>
                                            <p:strVal val="#ppt_y"/>
                                          </p:val>
                                        </p:tav>
                                      </p:tavLst>
                                    </p:anim>
                                  </p:childTnLst>
                                </p:cTn>
                              </p:par>
                              <p:par>
                                <p:cTn id="16" presetID="2" presetClass="entr" presetSubtype="1" decel="10000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1000" fill="hold"/>
                                        <p:tgtEl>
                                          <p:spTgt spid="3"/>
                                        </p:tgtEl>
                                        <p:attrNameLst>
                                          <p:attrName>ppt_x</p:attrName>
                                        </p:attrNameLst>
                                      </p:cBhvr>
                                      <p:tavLst>
                                        <p:tav tm="0">
                                          <p:val>
                                            <p:strVal val="#ppt_x"/>
                                          </p:val>
                                        </p:tav>
                                        <p:tav tm="100000">
                                          <p:val>
                                            <p:strVal val="#ppt_x"/>
                                          </p:val>
                                        </p:tav>
                                      </p:tavLst>
                                    </p:anim>
                                    <p:anim calcmode="lin" valueType="num">
                                      <p:cBhvr additive="base">
                                        <p:cTn id="19" dur="1000" fill="hold"/>
                                        <p:tgtEl>
                                          <p:spTgt spid="3"/>
                                        </p:tgtEl>
                                        <p:attrNameLst>
                                          <p:attrName>ppt_y</p:attrName>
                                        </p:attrNameLst>
                                      </p:cBhvr>
                                      <p:tavLst>
                                        <p:tav tm="0">
                                          <p:val>
                                            <p:strVal val="0-#ppt_h/2"/>
                                          </p:val>
                                        </p:tav>
                                        <p:tav tm="100000">
                                          <p:val>
                                            <p:strVal val="#ppt_y"/>
                                          </p:val>
                                        </p:tav>
                                      </p:tavLst>
                                    </p:anim>
                                  </p:childTnLst>
                                </p:cTn>
                              </p:par>
                              <p:par>
                                <p:cTn id="20" presetID="2" presetClass="entr" presetSubtype="1" decel="100000" fill="hold" nodeType="withEffect">
                                  <p:stCondLst>
                                    <p:cond delay="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ppt_x"/>
                                          </p:val>
                                        </p:tav>
                                        <p:tav tm="100000">
                                          <p:val>
                                            <p:strVal val="#ppt_x"/>
                                          </p:val>
                                        </p:tav>
                                      </p:tavLst>
                                    </p:anim>
                                    <p:anim calcmode="lin" valueType="num">
                                      <p:cBhvr additive="base">
                                        <p:cTn id="23" dur="1000" fill="hold"/>
                                        <p:tgtEl>
                                          <p:spTgt spid="2"/>
                                        </p:tgtEl>
                                        <p:attrNameLst>
                                          <p:attrName>ppt_y</p:attrName>
                                        </p:attrNameLst>
                                      </p:cBhvr>
                                      <p:tavLst>
                                        <p:tav tm="0">
                                          <p:val>
                                            <p:strVal val="0-#ppt_h/2"/>
                                          </p:val>
                                        </p:tav>
                                        <p:tav tm="100000">
                                          <p:val>
                                            <p:strVal val="#ppt_y"/>
                                          </p:val>
                                        </p:tav>
                                      </p:tavLst>
                                    </p:anim>
                                  </p:childTnLst>
                                </p:cTn>
                              </p:par>
                              <p:par>
                                <p:cTn id="24" presetID="2" presetClass="entr" presetSubtype="1" decel="100000" fill="hold" grpId="0" nodeType="withEffect">
                                  <p:stCondLst>
                                    <p:cond delay="5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000" fill="hold"/>
                                        <p:tgtEl>
                                          <p:spTgt spid="4"/>
                                        </p:tgtEl>
                                        <p:attrNameLst>
                                          <p:attrName>ppt_x</p:attrName>
                                        </p:attrNameLst>
                                      </p:cBhvr>
                                      <p:tavLst>
                                        <p:tav tm="0">
                                          <p:val>
                                            <p:strVal val="#ppt_x"/>
                                          </p:val>
                                        </p:tav>
                                        <p:tav tm="100000">
                                          <p:val>
                                            <p:strVal val="#ppt_x"/>
                                          </p:val>
                                        </p:tav>
                                      </p:tavLst>
                                    </p:anim>
                                    <p:anim calcmode="lin" valueType="num">
                                      <p:cBhvr additive="base">
                                        <p:cTn id="27" dur="10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3" decel="100000" fill="hold" grpId="0" nodeType="withEffect">
                                  <p:stCondLst>
                                    <p:cond delay="750"/>
                                  </p:stCondLst>
                                  <p:iterate type="wd">
                                    <p:tmPct val="10000"/>
                                  </p:iterate>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750" fill="hold"/>
                                        <p:tgtEl>
                                          <p:spTgt spid="11"/>
                                        </p:tgtEl>
                                        <p:attrNameLst>
                                          <p:attrName>ppt_x</p:attrName>
                                        </p:attrNameLst>
                                      </p:cBhvr>
                                      <p:tavLst>
                                        <p:tav tm="0">
                                          <p:val>
                                            <p:strVal val="1+#ppt_w/2"/>
                                          </p:val>
                                        </p:tav>
                                        <p:tav tm="100000">
                                          <p:val>
                                            <p:strVal val="#ppt_x"/>
                                          </p:val>
                                        </p:tav>
                                      </p:tavLst>
                                    </p:anim>
                                    <p:anim calcmode="lin" valueType="num">
                                      <p:cBhvr additive="base">
                                        <p:cTn id="31" dur="750" fill="hold"/>
                                        <p:tgtEl>
                                          <p:spTgt spid="11"/>
                                        </p:tgtEl>
                                        <p:attrNameLst>
                                          <p:attrName>ppt_y</p:attrName>
                                        </p:attrNameLst>
                                      </p:cBhvr>
                                      <p:tavLst>
                                        <p:tav tm="0">
                                          <p:val>
                                            <p:strVal val="0-#ppt_h/2"/>
                                          </p:val>
                                        </p:tav>
                                        <p:tav tm="100000">
                                          <p:val>
                                            <p:strVal val="#ppt_y"/>
                                          </p:val>
                                        </p:tav>
                                      </p:tavLst>
                                    </p:anim>
                                  </p:childTnLst>
                                </p:cTn>
                              </p:par>
                            </p:childTnLst>
                          </p:cTn>
                        </p:par>
                        <p:par>
                          <p:cTn id="32" fill="hold">
                            <p:stCondLst>
                              <p:cond delay="2325"/>
                            </p:stCondLst>
                            <p:childTnLst>
                              <p:par>
                                <p:cTn id="33" presetID="10" presetClass="entr" presetSubtype="0" fill="hold" grpId="0" nodeType="afterEffect">
                                  <p:stCondLst>
                                    <p:cond delay="25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Lst>
  </p:timing>
</p:sldLayout>
</file>

<file path=ppt/slideLayouts/slideLayout184.xml><?xml version="1.0" encoding="utf-8"?>
<p:sldLayout xmlns:a="http://schemas.openxmlformats.org/drawingml/2006/main" xmlns:r="http://schemas.openxmlformats.org/officeDocument/2006/relationships" xmlns:p="http://schemas.openxmlformats.org/presentationml/2006/main" preserve="1">
  <p:cSld name="Mobile 3">
    <p:spTree>
      <p:nvGrpSpPr>
        <p:cNvPr id="1" name=""/>
        <p:cNvGrpSpPr/>
        <p:nvPr/>
      </p:nvGrpSpPr>
      <p:grpSpPr>
        <a:xfrm>
          <a:off x="0" y="0"/>
          <a:ext cx="0" cy="0"/>
          <a:chOff x="0" y="0"/>
          <a:chExt cx="0" cy="0"/>
        </a:xfrm>
      </p:grpSpPr>
      <p:sp>
        <p:nvSpPr>
          <p:cNvPr id="7" name="正方形/長方形 6"/>
          <p:cNvSpPr/>
          <p:nvPr/>
        </p:nvSpPr>
        <p:spPr>
          <a:xfrm>
            <a:off x="-14512" y="-19352"/>
            <a:ext cx="9178407" cy="5012267"/>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488270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テキスト プレースホルダー 5"/>
          <p:cNvSpPr>
            <a:spLocks noGrp="1"/>
          </p:cNvSpPr>
          <p:nvPr>
            <p:ph type="body" sz="quarter" idx="12" hasCustomPrompt="1"/>
          </p:nvPr>
        </p:nvSpPr>
        <p:spPr>
          <a:xfrm>
            <a:off x="3586643" y="5060649"/>
            <a:ext cx="4887341" cy="1093408"/>
          </a:xfrm>
          <a:prstGeom prst="rect">
            <a:avLst/>
          </a:prstGeom>
        </p:spPr>
        <p:txBody>
          <a:bodyPr lIns="51197" tIns="25599" rIns="51197" bIns="25599"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04363"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4" y="1234098"/>
            <a:ext cx="1779279" cy="42195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a:t>Add an image</a:t>
            </a:r>
            <a:endParaRPr kumimoji="1" lang="ja-JP" altLang="en-US"/>
          </a:p>
        </p:txBody>
      </p:sp>
      <p:sp>
        <p:nvSpPr>
          <p:cNvPr id="9" name="図プレースホルダー 28"/>
          <p:cNvSpPr>
            <a:spLocks noGrp="1"/>
          </p:cNvSpPr>
          <p:nvPr>
            <p:ph type="pic" sz="quarter" idx="22" hasCustomPrompt="1"/>
          </p:nvPr>
        </p:nvSpPr>
        <p:spPr>
          <a:xfrm>
            <a:off x="3578497" y="874487"/>
            <a:ext cx="383771" cy="511783"/>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10" name="テキスト プレースホルダー 5"/>
          <p:cNvSpPr>
            <a:spLocks noGrp="1"/>
          </p:cNvSpPr>
          <p:nvPr>
            <p:ph type="body" sz="quarter" idx="23" hasCustomPrompt="1"/>
          </p:nvPr>
        </p:nvSpPr>
        <p:spPr>
          <a:xfrm>
            <a:off x="4034273" y="1335021"/>
            <a:ext cx="4439709" cy="638927"/>
          </a:xfrm>
          <a:prstGeom prst="rect">
            <a:avLst/>
          </a:prstGeom>
        </p:spPr>
        <p:txBody>
          <a:bodyPr lIns="51197" tIns="25599" rIns="51197" bIns="25599"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034273" y="913193"/>
            <a:ext cx="443970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図プレースホルダー 28"/>
          <p:cNvSpPr>
            <a:spLocks noGrp="1"/>
          </p:cNvSpPr>
          <p:nvPr>
            <p:ph type="pic" sz="quarter" idx="24" hasCustomPrompt="1"/>
          </p:nvPr>
        </p:nvSpPr>
        <p:spPr>
          <a:xfrm>
            <a:off x="3578497" y="2082726"/>
            <a:ext cx="383771" cy="511783"/>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22" name="テキスト プレースホルダー 5"/>
          <p:cNvSpPr>
            <a:spLocks noGrp="1"/>
          </p:cNvSpPr>
          <p:nvPr>
            <p:ph type="body" sz="quarter" idx="25" hasCustomPrompt="1"/>
          </p:nvPr>
        </p:nvSpPr>
        <p:spPr>
          <a:xfrm>
            <a:off x="4034273" y="2543258"/>
            <a:ext cx="4439709" cy="638927"/>
          </a:xfrm>
          <a:prstGeom prst="rect">
            <a:avLst/>
          </a:prstGeom>
        </p:spPr>
        <p:txBody>
          <a:bodyPr lIns="51197" tIns="25599" rIns="51197" bIns="25599"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3" name="テキスト プレースホルダー 5"/>
          <p:cNvSpPr>
            <a:spLocks noGrp="1"/>
          </p:cNvSpPr>
          <p:nvPr>
            <p:ph type="body" sz="quarter" idx="26" hasCustomPrompt="1"/>
          </p:nvPr>
        </p:nvSpPr>
        <p:spPr>
          <a:xfrm>
            <a:off x="4034273" y="2121432"/>
            <a:ext cx="443970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4" name="図プレースホルダー 28"/>
          <p:cNvSpPr>
            <a:spLocks noGrp="1"/>
          </p:cNvSpPr>
          <p:nvPr>
            <p:ph type="pic" sz="quarter" idx="27" hasCustomPrompt="1"/>
          </p:nvPr>
        </p:nvSpPr>
        <p:spPr>
          <a:xfrm>
            <a:off x="3578497" y="3290963"/>
            <a:ext cx="383771" cy="511783"/>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25" name="テキスト プレースホルダー 5"/>
          <p:cNvSpPr>
            <a:spLocks noGrp="1"/>
          </p:cNvSpPr>
          <p:nvPr>
            <p:ph type="body" sz="quarter" idx="28" hasCustomPrompt="1"/>
          </p:nvPr>
        </p:nvSpPr>
        <p:spPr>
          <a:xfrm>
            <a:off x="4034273" y="3751494"/>
            <a:ext cx="4439709" cy="638927"/>
          </a:xfrm>
          <a:prstGeom prst="rect">
            <a:avLst/>
          </a:prstGeom>
        </p:spPr>
        <p:txBody>
          <a:bodyPr lIns="51197" tIns="25599" rIns="51197" bIns="25599"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6" name="テキスト プレースホルダー 5"/>
          <p:cNvSpPr>
            <a:spLocks noGrp="1"/>
          </p:cNvSpPr>
          <p:nvPr>
            <p:ph type="body" sz="quarter" idx="29" hasCustomPrompt="1"/>
          </p:nvPr>
        </p:nvSpPr>
        <p:spPr>
          <a:xfrm>
            <a:off x="4034273" y="3329669"/>
            <a:ext cx="443970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712394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childTnLst>
                          </p:cTn>
                        </p:par>
                        <p:par>
                          <p:cTn id="20" fill="hold">
                            <p:stCondLst>
                              <p:cond delay="1750"/>
                            </p:stCondLst>
                            <p:childTnLst>
                              <p:par>
                                <p:cTn id="21" presetID="49" presetClass="entr" presetSubtype="0" decel="100000" fill="hold" grpId="0" nodeType="afterEffect">
                                  <p:stCondLst>
                                    <p:cond delay="25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 calcmode="lin" valueType="num">
                                      <p:cBhvr>
                                        <p:cTn id="25" dur="500" fill="hold"/>
                                        <p:tgtEl>
                                          <p:spTgt spid="9"/>
                                        </p:tgtEl>
                                        <p:attrNameLst>
                                          <p:attrName>style.rotation</p:attrName>
                                        </p:attrNameLst>
                                      </p:cBhvr>
                                      <p:tavLst>
                                        <p:tav tm="0">
                                          <p:val>
                                            <p:fltVal val="360"/>
                                          </p:val>
                                        </p:tav>
                                        <p:tav tm="100000">
                                          <p:val>
                                            <p:fltVal val="0"/>
                                          </p:val>
                                        </p:tav>
                                      </p:tavLst>
                                    </p:anim>
                                    <p:animEffect transition="in" filter="fade">
                                      <p:cBhvr>
                                        <p:cTn id="26" dur="500"/>
                                        <p:tgtEl>
                                          <p:spTgt spid="9"/>
                                        </p:tgtEl>
                                      </p:cBhvr>
                                    </p:animEffect>
                                  </p:childTnLst>
                                </p:cTn>
                              </p:par>
                              <p:par>
                                <p:cTn id="27" presetID="2" presetClass="entr" presetSubtype="2" decel="100000" fill="hold" grpId="0" nodeType="withEffect">
                                  <p:stCondLst>
                                    <p:cond delay="25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30" dur="10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10" presetClass="entr" presetSubtype="0" fill="hold" grpId="1" nodeType="withEffect">
                                  <p:stCondLst>
                                    <p:cond delay="750"/>
                                  </p:stCondLst>
                                  <p:childTnLst>
                                    <p:set>
                                      <p:cBhvr>
                                        <p:cTn id="32" dur="1" fill="hold">
                                          <p:stCondLst>
                                            <p:cond delay="0"/>
                                          </p:stCondLst>
                                        </p:cTn>
                                        <p:tgtEl>
                                          <p:spTgt spid="14">
                                            <p:txEl>
                                              <p:pRg st="0" end="0"/>
                                            </p:txEl>
                                          </p:spTgt>
                                        </p:tgtEl>
                                        <p:attrNameLst>
                                          <p:attrName>style.visibility</p:attrName>
                                        </p:attrNameLst>
                                      </p:cBhvr>
                                      <p:to>
                                        <p:strVal val="visible"/>
                                      </p:to>
                                    </p:set>
                                    <p:animEffect transition="in" filter="fade">
                                      <p:cBhvr>
                                        <p:cTn id="33" dur="500"/>
                                        <p:tgtEl>
                                          <p:spTgt spid="14">
                                            <p:txEl>
                                              <p:pRg st="0" end="0"/>
                                            </p:txEl>
                                          </p:spTgt>
                                        </p:tgtEl>
                                      </p:cBhvr>
                                    </p:animEffect>
                                  </p:childTnLst>
                                </p:cTn>
                              </p:par>
                              <p:par>
                                <p:cTn id="34" presetID="1" presetClass="exit" presetSubtype="0" fill="hold" grpId="2" nodeType="withEffect">
                                  <p:stCondLst>
                                    <p:cond delay="250"/>
                                  </p:stCondLst>
                                  <p:childTnLst>
                                    <p:set>
                                      <p:cBhvr>
                                        <p:cTn id="35" dur="1" fill="hold">
                                          <p:stCondLst>
                                            <p:cond delay="0"/>
                                          </p:stCondLst>
                                        </p:cTn>
                                        <p:tgtEl>
                                          <p:spTgt spid="14">
                                            <p:txEl>
                                              <p:pRg st="0" end="0"/>
                                            </p:txEl>
                                          </p:spTgt>
                                        </p:tgtEl>
                                        <p:attrNameLst>
                                          <p:attrName>style.visibility</p:attrName>
                                        </p:attrNameLst>
                                      </p:cBhvr>
                                      <p:to>
                                        <p:strVal val="hidden"/>
                                      </p:to>
                                    </p:set>
                                  </p:childTnLst>
                                </p:cTn>
                              </p:par>
                            </p:childTnLst>
                          </p:cTn>
                        </p:par>
                        <p:par>
                          <p:cTn id="36" fill="hold">
                            <p:stCondLst>
                              <p:cond delay="3000"/>
                            </p:stCondLst>
                            <p:childTnLst>
                              <p:par>
                                <p:cTn id="37" presetID="22" presetClass="entr" presetSubtype="8"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left)">
                                      <p:cBhvr>
                                        <p:cTn id="39" dur="500"/>
                                        <p:tgtEl>
                                          <p:spTgt spid="10"/>
                                        </p:tgtEl>
                                      </p:cBhvr>
                                    </p:animEffect>
                                  </p:childTnLst>
                                </p:cTn>
                              </p:par>
                            </p:childTnLst>
                          </p:cTn>
                        </p:par>
                        <p:par>
                          <p:cTn id="40" fill="hold">
                            <p:stCondLst>
                              <p:cond delay="3500"/>
                            </p:stCondLst>
                            <p:childTnLst>
                              <p:par>
                                <p:cTn id="41" presetID="49" presetClass="entr" presetSubtype="0" decel="100000" fill="hold" grpId="0" nodeType="afterEffect">
                                  <p:stCondLst>
                                    <p:cond delay="25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2" presetClass="entr" presetSubtype="2" decel="100000" fill="hold" grpId="0" nodeType="withEffect">
                                  <p:stCondLst>
                                    <p:cond delay="500"/>
                                  </p:stCondLst>
                                  <p:childTnLst>
                                    <p:set>
                                      <p:cBhvr>
                                        <p:cTn id="48" dur="1" fill="hold">
                                          <p:stCondLst>
                                            <p:cond delay="0"/>
                                          </p:stCondLst>
                                        </p:cTn>
                                        <p:tgtEl>
                                          <p:spTgt spid="23">
                                            <p:txEl>
                                              <p:pRg st="0" end="0"/>
                                            </p:txEl>
                                          </p:spTgt>
                                        </p:tgtEl>
                                        <p:attrNameLst>
                                          <p:attrName>style.visibility</p:attrName>
                                        </p:attrNameLst>
                                      </p:cBhvr>
                                      <p:to>
                                        <p:strVal val="visible"/>
                                      </p:to>
                                    </p:set>
                                    <p:anim calcmode="lin" valueType="num">
                                      <p:cBhvr additive="base">
                                        <p:cTn id="49" dur="10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23">
                                            <p:txEl>
                                              <p:pRg st="0" end="0"/>
                                            </p:txEl>
                                          </p:spTgt>
                                        </p:tgtEl>
                                        <p:attrNameLst>
                                          <p:attrName>ppt_y</p:attrName>
                                        </p:attrNameLst>
                                      </p:cBhvr>
                                      <p:tavLst>
                                        <p:tav tm="0">
                                          <p:val>
                                            <p:strVal val="#ppt_y"/>
                                          </p:val>
                                        </p:tav>
                                        <p:tav tm="100000">
                                          <p:val>
                                            <p:strVal val="#ppt_y"/>
                                          </p:val>
                                        </p:tav>
                                      </p:tavLst>
                                    </p:anim>
                                  </p:childTnLst>
                                </p:cTn>
                              </p:par>
                              <p:par>
                                <p:cTn id="51" presetID="10" presetClass="entr" presetSubtype="0" fill="hold" grpId="1" nodeType="withEffect">
                                  <p:stCondLst>
                                    <p:cond delay="1000"/>
                                  </p:stCondLst>
                                  <p:childTnLst>
                                    <p:set>
                                      <p:cBhvr>
                                        <p:cTn id="52" dur="1" fill="hold">
                                          <p:stCondLst>
                                            <p:cond delay="0"/>
                                          </p:stCondLst>
                                        </p:cTn>
                                        <p:tgtEl>
                                          <p:spTgt spid="23">
                                            <p:txEl>
                                              <p:pRg st="0" end="0"/>
                                            </p:txEl>
                                          </p:spTgt>
                                        </p:tgtEl>
                                        <p:attrNameLst>
                                          <p:attrName>style.visibility</p:attrName>
                                        </p:attrNameLst>
                                      </p:cBhvr>
                                      <p:to>
                                        <p:strVal val="visible"/>
                                      </p:to>
                                    </p:set>
                                    <p:animEffect transition="in" filter="fade">
                                      <p:cBhvr>
                                        <p:cTn id="53" dur="500"/>
                                        <p:tgtEl>
                                          <p:spTgt spid="23">
                                            <p:txEl>
                                              <p:pRg st="0" end="0"/>
                                            </p:txEl>
                                          </p:spTgt>
                                        </p:tgtEl>
                                      </p:cBhvr>
                                    </p:animEffect>
                                  </p:childTnLst>
                                </p:cTn>
                              </p:par>
                              <p:par>
                                <p:cTn id="54" presetID="1" presetClass="exit" presetSubtype="0" fill="hold" grpId="2" nodeType="withEffect">
                                  <p:stCondLst>
                                    <p:cond delay="500"/>
                                  </p:stCondLst>
                                  <p:childTnLst>
                                    <p:set>
                                      <p:cBhvr>
                                        <p:cTn id="55" dur="1" fill="hold">
                                          <p:stCondLst>
                                            <p:cond delay="0"/>
                                          </p:stCondLst>
                                        </p:cTn>
                                        <p:tgtEl>
                                          <p:spTgt spid="23">
                                            <p:txEl>
                                              <p:pRg st="0" end="0"/>
                                            </p:txEl>
                                          </p:spTgt>
                                        </p:tgtEl>
                                        <p:attrNameLst>
                                          <p:attrName>style.visibility</p:attrName>
                                        </p:attrNameLst>
                                      </p:cBhvr>
                                      <p:to>
                                        <p:strVal val="hidden"/>
                                      </p:to>
                                    </p:se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wipe(left)">
                                      <p:cBhvr>
                                        <p:cTn id="59" dur="500"/>
                                        <p:tgtEl>
                                          <p:spTgt spid="22"/>
                                        </p:tgtEl>
                                      </p:cBhvr>
                                    </p:animEffect>
                                  </p:childTnLst>
                                </p:cTn>
                              </p:par>
                            </p:childTnLst>
                          </p:cTn>
                        </p:par>
                        <p:par>
                          <p:cTn id="60" fill="hold">
                            <p:stCondLst>
                              <p:cond delay="5500"/>
                            </p:stCondLst>
                            <p:childTnLst>
                              <p:par>
                                <p:cTn id="61" presetID="49" presetClass="entr" presetSubtype="0"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 calcmode="lin" valueType="num">
                                      <p:cBhvr>
                                        <p:cTn id="65" dur="500" fill="hold"/>
                                        <p:tgtEl>
                                          <p:spTgt spid="24"/>
                                        </p:tgtEl>
                                        <p:attrNameLst>
                                          <p:attrName>style.rotation</p:attrName>
                                        </p:attrNameLst>
                                      </p:cBhvr>
                                      <p:tavLst>
                                        <p:tav tm="0">
                                          <p:val>
                                            <p:fltVal val="360"/>
                                          </p:val>
                                        </p:tav>
                                        <p:tav tm="100000">
                                          <p:val>
                                            <p:fltVal val="0"/>
                                          </p:val>
                                        </p:tav>
                                      </p:tavLst>
                                    </p:anim>
                                    <p:animEffect transition="in" filter="fade">
                                      <p:cBhvr>
                                        <p:cTn id="66" dur="500"/>
                                        <p:tgtEl>
                                          <p:spTgt spid="24"/>
                                        </p:tgtEl>
                                      </p:cBhvr>
                                    </p:animEffect>
                                  </p:childTnLst>
                                </p:cTn>
                              </p:par>
                              <p:par>
                                <p:cTn id="67" presetID="2" presetClass="entr" presetSubtype="2" decel="100000" fill="hold" grpId="0" nodeType="withEffect">
                                  <p:stCondLst>
                                    <p:cond delay="500"/>
                                  </p:stCondLst>
                                  <p:childTnLst>
                                    <p:set>
                                      <p:cBhvr>
                                        <p:cTn id="68" dur="1" fill="hold">
                                          <p:stCondLst>
                                            <p:cond delay="0"/>
                                          </p:stCondLst>
                                        </p:cTn>
                                        <p:tgtEl>
                                          <p:spTgt spid="26">
                                            <p:txEl>
                                              <p:pRg st="0" end="0"/>
                                            </p:txEl>
                                          </p:spTgt>
                                        </p:tgtEl>
                                        <p:attrNameLst>
                                          <p:attrName>style.visibility</p:attrName>
                                        </p:attrNameLst>
                                      </p:cBhvr>
                                      <p:to>
                                        <p:strVal val="visible"/>
                                      </p:to>
                                    </p:set>
                                    <p:anim calcmode="lin" valueType="num">
                                      <p:cBhvr additive="base">
                                        <p:cTn id="69" dur="10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70" dur="1000" fill="hold"/>
                                        <p:tgtEl>
                                          <p:spTgt spid="26">
                                            <p:txEl>
                                              <p:pRg st="0" end="0"/>
                                            </p:txEl>
                                          </p:spTgt>
                                        </p:tgtEl>
                                        <p:attrNameLst>
                                          <p:attrName>ppt_y</p:attrName>
                                        </p:attrNameLst>
                                      </p:cBhvr>
                                      <p:tavLst>
                                        <p:tav tm="0">
                                          <p:val>
                                            <p:strVal val="#ppt_y"/>
                                          </p:val>
                                        </p:tav>
                                        <p:tav tm="100000">
                                          <p:val>
                                            <p:strVal val="#ppt_y"/>
                                          </p:val>
                                        </p:tav>
                                      </p:tavLst>
                                    </p:anim>
                                  </p:childTnLst>
                                </p:cTn>
                              </p:par>
                              <p:par>
                                <p:cTn id="71" presetID="10" presetClass="entr" presetSubtype="0" fill="hold" grpId="1" nodeType="withEffect">
                                  <p:stCondLst>
                                    <p:cond delay="1000"/>
                                  </p:stCondLst>
                                  <p:childTnLst>
                                    <p:set>
                                      <p:cBhvr>
                                        <p:cTn id="72" dur="1" fill="hold">
                                          <p:stCondLst>
                                            <p:cond delay="0"/>
                                          </p:stCondLst>
                                        </p:cTn>
                                        <p:tgtEl>
                                          <p:spTgt spid="26">
                                            <p:txEl>
                                              <p:pRg st="0" end="0"/>
                                            </p:txEl>
                                          </p:spTgt>
                                        </p:tgtEl>
                                        <p:attrNameLst>
                                          <p:attrName>style.visibility</p:attrName>
                                        </p:attrNameLst>
                                      </p:cBhvr>
                                      <p:to>
                                        <p:strVal val="visible"/>
                                      </p:to>
                                    </p:set>
                                    <p:animEffect transition="in" filter="fade">
                                      <p:cBhvr>
                                        <p:cTn id="73" dur="500"/>
                                        <p:tgtEl>
                                          <p:spTgt spid="26">
                                            <p:txEl>
                                              <p:pRg st="0" end="0"/>
                                            </p:txEl>
                                          </p:spTgt>
                                        </p:tgtEl>
                                      </p:cBhvr>
                                    </p:animEffect>
                                  </p:childTnLst>
                                </p:cTn>
                              </p:par>
                              <p:par>
                                <p:cTn id="74" presetID="1" presetClass="exit" presetSubtype="0" fill="hold" grpId="2" nodeType="withEffect">
                                  <p:stCondLst>
                                    <p:cond delay="500"/>
                                  </p:stCondLst>
                                  <p:childTnLst>
                                    <p:set>
                                      <p:cBhvr>
                                        <p:cTn id="75" dur="1" fill="hold">
                                          <p:stCondLst>
                                            <p:cond delay="0"/>
                                          </p:stCondLst>
                                        </p:cTn>
                                        <p:tgtEl>
                                          <p:spTgt spid="26">
                                            <p:txEl>
                                              <p:pRg st="0" end="0"/>
                                            </p:txEl>
                                          </p:spTgt>
                                        </p:tgtEl>
                                        <p:attrNameLst>
                                          <p:attrName>style.visibility</p:attrName>
                                        </p:attrNameLst>
                                      </p:cBhvr>
                                      <p:to>
                                        <p:strVal val="hidden"/>
                                      </p:to>
                                    </p:set>
                                  </p:childTnLst>
                                </p:cTn>
                              </p:par>
                            </p:childTnLst>
                          </p:cTn>
                        </p:par>
                        <p:par>
                          <p:cTn id="76" fill="hold">
                            <p:stCondLst>
                              <p:cond delay="7000"/>
                            </p:stCondLst>
                            <p:childTnLst>
                              <p:par>
                                <p:cTn id="77" presetID="22" presetClass="entr" presetSubtype="8"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wipe(left)">
                                      <p:cBhvr>
                                        <p:cTn id="79" dur="500"/>
                                        <p:tgtEl>
                                          <p:spTgt spid="25"/>
                                        </p:tgtEl>
                                      </p:cBhvr>
                                    </p:animEffect>
                                  </p:childTnLst>
                                </p:cTn>
                              </p:par>
                            </p:childTnLst>
                          </p:cTn>
                        </p:par>
                        <p:par>
                          <p:cTn id="80" fill="hold">
                            <p:stCondLst>
                              <p:cond delay="7500"/>
                            </p:stCondLst>
                            <p:childTnLst>
                              <p:par>
                                <p:cTn id="81" presetID="10" presetClass="entr" presetSubtype="0" fill="hold" grpId="0" nodeType="afterEffect">
                                  <p:stCondLst>
                                    <p:cond delay="250"/>
                                  </p:stCondLst>
                                  <p:childTnLst>
                                    <p:set>
                                      <p:cBhvr>
                                        <p:cTn id="82" dur="1" fill="hold">
                                          <p:stCondLst>
                                            <p:cond delay="0"/>
                                          </p:stCondLst>
                                        </p:cTn>
                                        <p:tgtEl>
                                          <p:spTgt spid="13"/>
                                        </p:tgtEl>
                                        <p:attrNameLst>
                                          <p:attrName>style.visibility</p:attrName>
                                        </p:attrNameLst>
                                      </p:cBhvr>
                                      <p:to>
                                        <p:strVal val="visible"/>
                                      </p:to>
                                    </p:set>
                                    <p:animEffect transition="in" filter="fade">
                                      <p:cBhvr>
                                        <p:cTn id="8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P spid="10" grpId="0">
        <p:tmplLst>
          <p:tmpl>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4" grpId="0" build="p">
        <p:tmplLst>
          <p:tmpl lvl="1">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75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25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21" grpId="0"/>
      <p:bldP spid="22" grpId="0">
        <p:tmplLst>
          <p:tmpl>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3" grpId="0" build="p">
        <p:tmplLst>
          <p:tmpl lvl="1">
            <p:tnLst>
              <p:par>
                <p:cTn presetID="2" presetClass="entr" presetSubtype="2" decel="100000" fill="hold" nodeType="withEffect">
                  <p:stCondLst>
                    <p:cond delay="50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1+#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3" grpId="1" build="p">
        <p:tmplLst>
          <p:tmpl lvl="1">
            <p:tnLst>
              <p:par>
                <p:cTn presetID="10" presetClass="entr" presetSubtype="0" fill="hold" nodeType="withEffect">
                  <p:stCondLst>
                    <p:cond delay="100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3" grpId="2" build="p">
        <p:tmplLst>
          <p:tmpl lvl="1">
            <p:tnLst>
              <p:par>
                <p:cTn presetID="1" presetClass="exit" presetSubtype="0" fill="hold" nodeType="withEffect">
                  <p:stCondLst>
                    <p:cond delay="500"/>
                  </p:stCondLst>
                  <p:childTnLst>
                    <p:set>
                      <p:cBhvr>
                        <p:cTn dur="1" fill="hold">
                          <p:stCondLst>
                            <p:cond delay="0"/>
                          </p:stCondLst>
                        </p:cTn>
                        <p:tgtEl>
                          <p:spTgt spid="23"/>
                        </p:tgtEl>
                        <p:attrNameLst>
                          <p:attrName>style.visibility</p:attrName>
                        </p:attrNameLst>
                      </p:cBhvr>
                      <p:to>
                        <p:strVal val="hidden"/>
                      </p:to>
                    </p:set>
                  </p:childTnLst>
                </p:cTn>
              </p:par>
            </p:tnLst>
          </p:tmpl>
        </p:tmplLst>
      </p:bldP>
      <p:bldP spid="24" grpId="0"/>
      <p:bldP spid="25" grpId="0">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6" grpId="0" build="p">
        <p:tmplLst>
          <p:tmpl lvl="1">
            <p:tnLst>
              <p:par>
                <p:cTn presetID="2" presetClass="entr" presetSubtype="2" decel="100000" fill="hold" nodeType="withEffect">
                  <p:stCondLst>
                    <p:cond delay="5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1000" fill="hold"/>
                        <p:tgtEl>
                          <p:spTgt spid="26"/>
                        </p:tgtEl>
                        <p:attrNameLst>
                          <p:attrName>ppt_x</p:attrName>
                        </p:attrNameLst>
                      </p:cBhvr>
                      <p:tavLst>
                        <p:tav tm="0">
                          <p:val>
                            <p:strVal val="1+#ppt_w/2"/>
                          </p:val>
                        </p:tav>
                        <p:tav tm="100000">
                          <p:val>
                            <p:strVal val="#ppt_x"/>
                          </p:val>
                        </p:tav>
                      </p:tavLst>
                    </p:anim>
                    <p:anim calcmode="lin" valueType="num">
                      <p:cBhvr additive="base">
                        <p:cTn dur="1000" fill="hold"/>
                        <p:tgtEl>
                          <p:spTgt spid="26"/>
                        </p:tgtEl>
                        <p:attrNameLst>
                          <p:attrName>ppt_y</p:attrName>
                        </p:attrNameLst>
                      </p:cBhvr>
                      <p:tavLst>
                        <p:tav tm="0">
                          <p:val>
                            <p:strVal val="#ppt_y"/>
                          </p:val>
                        </p:tav>
                        <p:tav tm="100000">
                          <p:val>
                            <p:strVal val="#ppt_y"/>
                          </p:val>
                        </p:tav>
                      </p:tavLst>
                    </p:anim>
                  </p:childTnLst>
                </p:cTn>
              </p:par>
            </p:tnLst>
          </p:tmpl>
        </p:tmplLst>
      </p:bldP>
      <p:bldP spid="26" grpId="1" build="p">
        <p:tmplLst>
          <p:tmpl lvl="1">
            <p:tnLst>
              <p:par>
                <p:cTn presetID="10" presetClass="entr" presetSubtype="0" fill="hold" nodeType="withEffect">
                  <p:stCondLst>
                    <p:cond delay="10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6" grpId="2" build="p">
        <p:tmplLst>
          <p:tmpl lvl="1">
            <p:tnLst>
              <p:par>
                <p:cTn presetID="1" presetClass="exit" presetSubtype="0" fill="hold" nodeType="withEffect">
                  <p:stCondLst>
                    <p:cond delay="500"/>
                  </p:stCondLst>
                  <p:childTnLst>
                    <p:set>
                      <p:cBhvr>
                        <p:cTn dur="1" fill="hold">
                          <p:stCondLst>
                            <p:cond delay="0"/>
                          </p:stCondLst>
                        </p:cTn>
                        <p:tgtEl>
                          <p:spTgt spid="26"/>
                        </p:tgtEl>
                        <p:attrNameLst>
                          <p:attrName>style.visibility</p:attrName>
                        </p:attrNameLst>
                      </p:cBhvr>
                      <p:to>
                        <p:strVal val="hidden"/>
                      </p:to>
                    </p:set>
                  </p:childTnLst>
                </p:cTn>
              </p:par>
            </p:tnLst>
          </p:tmpl>
        </p:tmplLst>
      </p:bldP>
    </p:bldLst>
  </p:timing>
</p:sldLayout>
</file>

<file path=ppt/slideLayouts/slideLayout185.xml><?xml version="1.0" encoding="utf-8"?>
<p:sldLayout xmlns:a="http://schemas.openxmlformats.org/drawingml/2006/main" xmlns:r="http://schemas.openxmlformats.org/officeDocument/2006/relationships" xmlns:p="http://schemas.openxmlformats.org/presentationml/2006/main" preserve="1">
  <p:cSld name="Desktop Image">
    <p:spTree>
      <p:nvGrpSpPr>
        <p:cNvPr id="1" name=""/>
        <p:cNvGrpSpPr/>
        <p:nvPr/>
      </p:nvGrpSpPr>
      <p:grpSpPr>
        <a:xfrm>
          <a:off x="0" y="0"/>
          <a:ext cx="0" cy="0"/>
          <a:chOff x="0" y="0"/>
          <a:chExt cx="0" cy="0"/>
        </a:xfrm>
      </p:grpSpPr>
      <p:sp>
        <p:nvSpPr>
          <p:cNvPr id="7" name="正方形/長方形 6"/>
          <p:cNvSpPr/>
          <p:nvPr/>
        </p:nvSpPr>
        <p:spPr>
          <a:xfrm>
            <a:off x="-14512" y="3420757"/>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540838"/>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5218212" y="1239744"/>
            <a:ext cx="3495215" cy="2110899"/>
          </a:xfrm>
          <a:prstGeom prst="rect">
            <a:avLst/>
          </a:prstGeom>
          <a:noFill/>
        </p:spPr>
        <p:txBody>
          <a:bodyPr lIns="51197" tIns="25599" rIns="51197" bIns="25599" anchor="b">
            <a:noAutofit/>
          </a:bodyPr>
          <a:lstStyle>
            <a:lvl1pPr algn="l">
              <a:lnSpc>
                <a:spcPts val="3359"/>
              </a:lnSpc>
              <a:spcBef>
                <a:spcPts val="0"/>
              </a:spcBef>
              <a:defRPr sz="3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5224958" y="3625854"/>
            <a:ext cx="3484295" cy="2621993"/>
          </a:xfrm>
          <a:prstGeom prst="rect">
            <a:avLst/>
          </a:prstGeom>
        </p:spPr>
        <p:txBody>
          <a:bodyPr lIns="51197" tIns="25599" rIns="51197" bIns="25599" anchor="t">
            <a:normAutofit/>
          </a:bodyPr>
          <a:lstStyle>
            <a:lvl1pPr marL="0" indent="0" algn="l">
              <a:lnSpc>
                <a:spcPct val="130000"/>
              </a:lnSpc>
              <a:buFontTx/>
              <a:buNone/>
              <a:defRPr sz="1100" baseline="0">
                <a:solidFill>
                  <a:schemeClr val="bg1"/>
                </a:solidFill>
              </a:defRPr>
            </a:lvl1pPr>
          </a:lstStyle>
          <a:p>
            <a:pPr lvl="0"/>
            <a:r>
              <a:rPr kumimoji="1" lang="en-US" altLang="ja-JP" dirty="0"/>
              <a:t>Text Here</a:t>
            </a:r>
            <a:endParaRPr kumimoji="1" lang="ja-JP" altLang="en-US" dirty="0"/>
          </a:p>
        </p:txBody>
      </p:sp>
      <p:pic>
        <p:nvPicPr>
          <p:cNvPr id="5" name="図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8812" y="1181687"/>
            <a:ext cx="4495133" cy="4856107"/>
          </a:xfrm>
          <a:prstGeom prst="rect">
            <a:avLst/>
          </a:prstGeom>
          <a:effectLst>
            <a:outerShdw blurRad="177800" dist="127000" dir="2700000" algn="tl" rotWithShape="0">
              <a:prstClr val="black">
                <a:alpha val="40000"/>
              </a:prstClr>
            </a:outerShdw>
          </a:effectLst>
        </p:spPr>
      </p:pic>
      <p:sp>
        <p:nvSpPr>
          <p:cNvPr id="10" name="図プレースホルダー 9"/>
          <p:cNvSpPr>
            <a:spLocks noGrp="1"/>
          </p:cNvSpPr>
          <p:nvPr>
            <p:ph type="pic" sz="quarter" idx="17" hasCustomPrompt="1"/>
          </p:nvPr>
        </p:nvSpPr>
        <p:spPr>
          <a:xfrm>
            <a:off x="715264" y="1397395"/>
            <a:ext cx="4151312" cy="3038621"/>
          </a:xfrm>
          <a:prstGeom prst="rect">
            <a:avLst/>
          </a:prstGeom>
          <a:effectLst>
            <a:innerShdw blurRad="114300">
              <a:prstClr val="black"/>
            </a:innerShdw>
          </a:effectLst>
        </p:spPr>
        <p:txBody>
          <a:bodyPr lIns="51197" tIns="25599" rIns="51197" bIns="25599"/>
          <a:lstStyle>
            <a:lvl1pPr>
              <a:defRPr sz="1100">
                <a:solidFill>
                  <a:schemeClr val="bg1"/>
                </a:solidFill>
              </a:defRPr>
            </a:lvl1pPr>
          </a:lstStyle>
          <a:p>
            <a:r>
              <a:rPr kumimoji="1" lang="en-US" altLang="ja-JP"/>
              <a:t>Add an image</a:t>
            </a:r>
            <a:endParaRPr kumimoji="1" lang="ja-JP" altLang="en-US"/>
          </a:p>
        </p:txBody>
      </p:sp>
      <p:grpSp>
        <p:nvGrpSpPr>
          <p:cNvPr id="14" name="グループ化 13"/>
          <p:cNvGrpSpPr/>
          <p:nvPr/>
        </p:nvGrpSpPr>
        <p:grpSpPr>
          <a:xfrm>
            <a:off x="8387761" y="226117"/>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1006541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par>
                                <p:cTn id="17" presetID="22" presetClass="entr" presetSubtype="2" fill="hold" nodeType="withEffect">
                                  <p:stCondLst>
                                    <p:cond delay="250"/>
                                  </p:stCondLst>
                                  <p:childTnLst>
                                    <p:set>
                                      <p:cBhvr>
                                        <p:cTn id="18" dur="1" fill="hold">
                                          <p:stCondLst>
                                            <p:cond delay="0"/>
                                          </p:stCondLst>
                                        </p:cTn>
                                        <p:tgtEl>
                                          <p:spTgt spid="8"/>
                                        </p:tgtEl>
                                        <p:attrNameLst>
                                          <p:attrName>style.visibility</p:attrName>
                                        </p:attrNameLst>
                                      </p:cBhvr>
                                      <p:to>
                                        <p:strVal val="visible"/>
                                      </p:to>
                                    </p:set>
                                    <p:animEffect transition="in" filter="wipe(right)">
                                      <p:cBhvr>
                                        <p:cTn id="19" dur="500"/>
                                        <p:tgtEl>
                                          <p:spTgt spid="8"/>
                                        </p:tgtEl>
                                      </p:cBhvr>
                                    </p:animEffect>
                                  </p:childTnLst>
                                </p:cTn>
                              </p:par>
                            </p:childTnLst>
                          </p:cTn>
                        </p:par>
                        <p:par>
                          <p:cTn id="20" fill="hold">
                            <p:stCondLst>
                              <p:cond delay="1250"/>
                            </p:stCondLst>
                            <p:childTnLst>
                              <p:par>
                                <p:cTn id="21" presetID="14" presetClass="entr" presetSubtype="1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randombar(horizontal)">
                                      <p:cBhvr>
                                        <p:cTn id="23" dur="500"/>
                                        <p:tgtEl>
                                          <p:spTgt spid="5"/>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randombar(horizontal)">
                                      <p:cBhvr>
                                        <p:cTn id="26" dur="500"/>
                                        <p:tgtEl>
                                          <p:spTgt spid="10"/>
                                        </p:tgtEl>
                                      </p:cBhvr>
                                    </p:animEffect>
                                  </p:childTnLst>
                                </p:cTn>
                              </p:par>
                              <p:par>
                                <p:cTn id="27" presetID="2" presetClass="entr" presetSubtype="3" decel="100000" fill="hold" grpId="0" nodeType="withEffect">
                                  <p:stCondLst>
                                    <p:cond delay="750"/>
                                  </p:stCondLst>
                                  <p:iterate type="wd">
                                    <p:tmPct val="10000"/>
                                  </p:iterate>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750" fill="hold"/>
                                        <p:tgtEl>
                                          <p:spTgt spid="11"/>
                                        </p:tgtEl>
                                        <p:attrNameLst>
                                          <p:attrName>ppt_x</p:attrName>
                                        </p:attrNameLst>
                                      </p:cBhvr>
                                      <p:tavLst>
                                        <p:tav tm="0">
                                          <p:val>
                                            <p:strVal val="1+#ppt_w/2"/>
                                          </p:val>
                                        </p:tav>
                                        <p:tav tm="100000">
                                          <p:val>
                                            <p:strVal val="#ppt_x"/>
                                          </p:val>
                                        </p:tav>
                                      </p:tavLst>
                                    </p:anim>
                                    <p:anim calcmode="lin" valueType="num">
                                      <p:cBhvr additive="base">
                                        <p:cTn id="30" dur="750" fill="hold"/>
                                        <p:tgtEl>
                                          <p:spTgt spid="11"/>
                                        </p:tgtEl>
                                        <p:attrNameLst>
                                          <p:attrName>ppt_y</p:attrName>
                                        </p:attrNameLst>
                                      </p:cBhvr>
                                      <p:tavLst>
                                        <p:tav tm="0">
                                          <p:val>
                                            <p:strVal val="0-#ppt_h/2"/>
                                          </p:val>
                                        </p:tav>
                                        <p:tav tm="100000">
                                          <p:val>
                                            <p:strVal val="#ppt_y"/>
                                          </p:val>
                                        </p:tav>
                                      </p:tavLst>
                                    </p:anim>
                                  </p:childTnLst>
                                </p:cTn>
                              </p:par>
                            </p:childTnLst>
                          </p:cTn>
                        </p:par>
                        <p:par>
                          <p:cTn id="31" fill="hold">
                            <p:stCondLst>
                              <p:cond delay="2825"/>
                            </p:stCondLst>
                            <p:childTnLst>
                              <p:par>
                                <p:cTn id="32" presetID="10" presetClass="entr" presetSubtype="0" fill="hold" grpId="0" nodeType="afterEffect">
                                  <p:stCondLst>
                                    <p:cond delay="25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0" grpId="0"/>
      <p:bldP spid="17" grpId="0"/>
    </p:bldLst>
  </p:timing>
</p:sldLayout>
</file>

<file path=ppt/slideLayouts/slideLayout186.xml><?xml version="1.0" encoding="utf-8"?>
<p:sldLayout xmlns:a="http://schemas.openxmlformats.org/drawingml/2006/main" xmlns:r="http://schemas.openxmlformats.org/officeDocument/2006/relationships" xmlns:p="http://schemas.openxmlformats.org/presentationml/2006/main" preserve="1">
  <p:cSld name="Mobile and 3 Points">
    <p:spTree>
      <p:nvGrpSpPr>
        <p:cNvPr id="1" name=""/>
        <p:cNvGrpSpPr/>
        <p:nvPr/>
      </p:nvGrpSpPr>
      <p:grpSpPr>
        <a:xfrm>
          <a:off x="0" y="0"/>
          <a:ext cx="0" cy="0"/>
          <a:chOff x="0" y="0"/>
          <a:chExt cx="0" cy="0"/>
        </a:xfrm>
      </p:grpSpPr>
      <p:sp>
        <p:nvSpPr>
          <p:cNvPr id="44" name="正方形/長方形 43"/>
          <p:cNvSpPr/>
          <p:nvPr/>
        </p:nvSpPr>
        <p:spPr>
          <a:xfrm>
            <a:off x="-14512" y="-19352"/>
            <a:ext cx="2169880"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9" name="グループ化 8"/>
          <p:cNvGrpSpPr/>
          <p:nvPr/>
        </p:nvGrpSpPr>
        <p:grpSpPr>
          <a:xfrm>
            <a:off x="8387761" y="226117"/>
            <a:ext cx="575232" cy="767111"/>
            <a:chOff x="7418859" y="2569953"/>
            <a:chExt cx="934639" cy="934639"/>
          </a:xfrm>
        </p:grpSpPr>
        <p:sp>
          <p:nvSpPr>
            <p:cNvPr id="10" name="涙形 9"/>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涙形 10"/>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3" name="二等辺三角形 10"/>
          <p:cNvSpPr/>
          <p:nvPr/>
        </p:nvSpPr>
        <p:spPr>
          <a:xfrm rot="5400000">
            <a:off x="4824809" y="-372312"/>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4" name="グループ化 13"/>
          <p:cNvGrpSpPr/>
          <p:nvPr/>
        </p:nvGrpSpPr>
        <p:grpSpPr>
          <a:xfrm>
            <a:off x="3239886" y="1348944"/>
            <a:ext cx="3727089" cy="442384"/>
            <a:chOff x="212789" y="3126253"/>
            <a:chExt cx="7455472" cy="663576"/>
          </a:xfrm>
        </p:grpSpPr>
        <p:cxnSp>
          <p:nvCxnSpPr>
            <p:cNvPr id="15" name="直線コネクタ 14"/>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8" name="直線コネクタ 1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0" name="テキスト プレースホルダー 5"/>
          <p:cNvSpPr>
            <a:spLocks noGrp="1"/>
          </p:cNvSpPr>
          <p:nvPr>
            <p:ph type="body" sz="quarter" idx="15" hasCustomPrompt="1"/>
          </p:nvPr>
        </p:nvSpPr>
        <p:spPr>
          <a:xfrm>
            <a:off x="3303179" y="1348947"/>
            <a:ext cx="3490471"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テキスト プレースホルダー 5"/>
          <p:cNvSpPr>
            <a:spLocks noGrp="1"/>
          </p:cNvSpPr>
          <p:nvPr>
            <p:ph type="body" sz="quarter" idx="18" hasCustomPrompt="1"/>
          </p:nvPr>
        </p:nvSpPr>
        <p:spPr>
          <a:xfrm>
            <a:off x="3298220" y="1875393"/>
            <a:ext cx="5075477" cy="80718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8" name="二等辺三角形 10"/>
          <p:cNvSpPr/>
          <p:nvPr/>
        </p:nvSpPr>
        <p:spPr>
          <a:xfrm rot="5400000">
            <a:off x="4824810" y="1302844"/>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9" name="グループ化 28"/>
          <p:cNvGrpSpPr/>
          <p:nvPr/>
        </p:nvGrpSpPr>
        <p:grpSpPr>
          <a:xfrm>
            <a:off x="3239886" y="3024099"/>
            <a:ext cx="3727089" cy="442384"/>
            <a:chOff x="212789" y="3126253"/>
            <a:chExt cx="7455472" cy="663576"/>
          </a:xfrm>
        </p:grpSpPr>
        <p:cxnSp>
          <p:nvCxnSpPr>
            <p:cNvPr id="30" name="直線コネクタ 29"/>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4" name="テキスト プレースホルダー 5"/>
          <p:cNvSpPr>
            <a:spLocks noGrp="1"/>
          </p:cNvSpPr>
          <p:nvPr>
            <p:ph type="body" sz="quarter" idx="19" hasCustomPrompt="1"/>
          </p:nvPr>
        </p:nvSpPr>
        <p:spPr>
          <a:xfrm>
            <a:off x="3303179" y="3024100"/>
            <a:ext cx="3490471"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0" hasCustomPrompt="1"/>
          </p:nvPr>
        </p:nvSpPr>
        <p:spPr>
          <a:xfrm>
            <a:off x="3298220" y="3550549"/>
            <a:ext cx="5075477" cy="80718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36" name="二等辺三角形 10"/>
          <p:cNvSpPr/>
          <p:nvPr/>
        </p:nvSpPr>
        <p:spPr>
          <a:xfrm rot="5400000">
            <a:off x="4824810" y="2986048"/>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7" name="グループ化 36"/>
          <p:cNvGrpSpPr/>
          <p:nvPr/>
        </p:nvGrpSpPr>
        <p:grpSpPr>
          <a:xfrm>
            <a:off x="3239886" y="4707303"/>
            <a:ext cx="3727089" cy="442384"/>
            <a:chOff x="212789" y="3126253"/>
            <a:chExt cx="7455472" cy="663576"/>
          </a:xfrm>
        </p:grpSpPr>
        <p:cxnSp>
          <p:nvCxnSpPr>
            <p:cNvPr id="38" name="直線コネクタ 37"/>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42" name="テキスト プレースホルダー 5"/>
          <p:cNvSpPr>
            <a:spLocks noGrp="1"/>
          </p:cNvSpPr>
          <p:nvPr>
            <p:ph type="body" sz="quarter" idx="21" hasCustomPrompt="1"/>
          </p:nvPr>
        </p:nvSpPr>
        <p:spPr>
          <a:xfrm>
            <a:off x="3303179" y="4707305"/>
            <a:ext cx="3490471"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2" hasCustomPrompt="1"/>
          </p:nvPr>
        </p:nvSpPr>
        <p:spPr>
          <a:xfrm>
            <a:off x="3298220" y="5233753"/>
            <a:ext cx="5075477" cy="80718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cxnSp>
        <p:nvCxnSpPr>
          <p:cNvPr id="45" name="直線コネクタ 44"/>
          <p:cNvCxnSpPr/>
          <p:nvPr/>
        </p:nvCxnSpPr>
        <p:spPr>
          <a:xfrm>
            <a:off x="2075183" y="0"/>
            <a:ext cx="0" cy="6892648"/>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pic>
        <p:nvPicPr>
          <p:cNvPr id="3" name="図 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19354" y="577576"/>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265735" y="1309466"/>
            <a:ext cx="1779279" cy="42195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423101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down)">
                                      <p:cBhvr>
                                        <p:cTn id="16" dur="500"/>
                                        <p:tgtEl>
                                          <p:spTgt spid="44"/>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up)">
                                      <p:cBhvr>
                                        <p:cTn id="20" dur="500"/>
                                        <p:tgtEl>
                                          <p:spTgt spid="45"/>
                                        </p:tgtEl>
                                      </p:cBhvr>
                                    </p:animEffect>
                                  </p:childTnLst>
                                </p:cTn>
                              </p:par>
                            </p:childTnLst>
                          </p:cTn>
                        </p:par>
                        <p:par>
                          <p:cTn id="21" fill="hold">
                            <p:stCondLst>
                              <p:cond delay="1500"/>
                            </p:stCondLst>
                            <p:childTnLst>
                              <p:par>
                                <p:cTn id="22" presetID="2" presetClass="entr" presetSubtype="1" decel="10000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1000" fill="hold"/>
                                        <p:tgtEl>
                                          <p:spTgt spid="3"/>
                                        </p:tgtEl>
                                        <p:attrNameLst>
                                          <p:attrName>ppt_x</p:attrName>
                                        </p:attrNameLst>
                                      </p:cBhvr>
                                      <p:tavLst>
                                        <p:tav tm="0">
                                          <p:val>
                                            <p:strVal val="#ppt_x"/>
                                          </p:val>
                                        </p:tav>
                                        <p:tav tm="100000">
                                          <p:val>
                                            <p:strVal val="#ppt_x"/>
                                          </p:val>
                                        </p:tav>
                                      </p:tavLst>
                                    </p:anim>
                                    <p:anim calcmode="lin" valueType="num">
                                      <p:cBhvr additive="base">
                                        <p:cTn id="25" dur="1000" fill="hold"/>
                                        <p:tgtEl>
                                          <p:spTgt spid="3"/>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left)">
                                      <p:cBhvr>
                                        <p:cTn id="33" dur="500"/>
                                        <p:tgtEl>
                                          <p:spTgt spid="13"/>
                                        </p:tgtEl>
                                      </p:cBhvr>
                                    </p:animEffect>
                                  </p:childTnLst>
                                </p:cTn>
                              </p:par>
                              <p:par>
                                <p:cTn id="34" presetID="22" presetClass="entr" presetSubtype="8" fill="hold" nodeType="withEffect">
                                  <p:stCondLst>
                                    <p:cond delay="500"/>
                                  </p:stCondLst>
                                  <p:childTnLst>
                                    <p:set>
                                      <p:cBhvr>
                                        <p:cTn id="35" dur="1" fill="hold">
                                          <p:stCondLst>
                                            <p:cond delay="0"/>
                                          </p:stCondLst>
                                        </p:cTn>
                                        <p:tgtEl>
                                          <p:spTgt spid="14"/>
                                        </p:tgtEl>
                                        <p:attrNameLst>
                                          <p:attrName>style.visibility</p:attrName>
                                        </p:attrNameLst>
                                      </p:cBhvr>
                                      <p:to>
                                        <p:strVal val="visible"/>
                                      </p:to>
                                    </p:set>
                                    <p:animEffect transition="in" filter="wipe(left)">
                                      <p:cBhvr>
                                        <p:cTn id="36" dur="500"/>
                                        <p:tgtEl>
                                          <p:spTgt spid="14"/>
                                        </p:tgtEl>
                                      </p:cBhvr>
                                    </p:animEffect>
                                  </p:childTnLst>
                                </p:cTn>
                              </p:par>
                              <p:par>
                                <p:cTn id="37" presetID="2" presetClass="entr" presetSubtype="2" decel="100000" fill="hold" grpId="0" nodeType="withEffect">
                                  <p:stCondLst>
                                    <p:cond delay="50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10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0">
                                            <p:txEl>
                                              <p:pRg st="0" end="0"/>
                                            </p:txEl>
                                          </p:spTgt>
                                        </p:tgtEl>
                                        <p:attrNameLst>
                                          <p:attrName>ppt_y</p:attrName>
                                        </p:attrNameLst>
                                      </p:cBhvr>
                                      <p:tavLst>
                                        <p:tav tm="0">
                                          <p:val>
                                            <p:strVal val="#ppt_y"/>
                                          </p:val>
                                        </p:tav>
                                        <p:tav tm="100000">
                                          <p:val>
                                            <p:strVal val="#ppt_y"/>
                                          </p:val>
                                        </p:tav>
                                      </p:tavLst>
                                    </p:anim>
                                  </p:childTnLst>
                                </p:cTn>
                              </p:par>
                              <p:par>
                                <p:cTn id="41" presetID="10" presetClass="entr" presetSubtype="0" fill="hold" grpId="1" nodeType="withEffect">
                                  <p:stCondLst>
                                    <p:cond delay="100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childTnLst>
                                </p:cTn>
                              </p:par>
                              <p:par>
                                <p:cTn id="44" presetID="1" presetClass="exit" presetSubtype="0" fill="hold" grpId="2" nodeType="withEffect">
                                  <p:stCondLst>
                                    <p:cond delay="500"/>
                                  </p:stCondLst>
                                  <p:childTnLst>
                                    <p:set>
                                      <p:cBhvr>
                                        <p:cTn id="45" dur="1" fill="hold">
                                          <p:stCondLst>
                                            <p:cond delay="0"/>
                                          </p:stCondLst>
                                        </p:cTn>
                                        <p:tgtEl>
                                          <p:spTgt spid="20">
                                            <p:txEl>
                                              <p:pRg st="0" end="0"/>
                                            </p:txEl>
                                          </p:spTgt>
                                        </p:tgtEl>
                                        <p:attrNameLst>
                                          <p:attrName>style.visibility</p:attrName>
                                        </p:attrNameLst>
                                      </p:cBhvr>
                                      <p:to>
                                        <p:strVal val="hidden"/>
                                      </p:to>
                                    </p:set>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21">
                                            <p:txEl>
                                              <p:pRg st="0" end="0"/>
                                            </p:txEl>
                                          </p:spTgt>
                                        </p:tgtEl>
                                        <p:attrNameLst>
                                          <p:attrName>style.visibility</p:attrName>
                                        </p:attrNameLst>
                                      </p:cBhvr>
                                      <p:to>
                                        <p:strVal val="visible"/>
                                      </p:to>
                                    </p:set>
                                    <p:animEffect transition="in" filter="wipe(left)">
                                      <p:cBhvr>
                                        <p:cTn id="49" dur="500"/>
                                        <p:tgtEl>
                                          <p:spTgt spid="21">
                                            <p:txEl>
                                              <p:pRg st="0" end="0"/>
                                            </p:txEl>
                                          </p:spTgt>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ipe(left)">
                                      <p:cBhvr>
                                        <p:cTn id="53" dur="500"/>
                                        <p:tgtEl>
                                          <p:spTgt spid="28"/>
                                        </p:tgtEl>
                                      </p:cBhvr>
                                    </p:animEffect>
                                  </p:childTnLst>
                                </p:cTn>
                              </p:par>
                              <p:par>
                                <p:cTn id="54" presetID="22" presetClass="entr" presetSubtype="8" fill="hold" nodeType="withEffect">
                                  <p:stCondLst>
                                    <p:cond delay="500"/>
                                  </p:stCondLst>
                                  <p:childTnLst>
                                    <p:set>
                                      <p:cBhvr>
                                        <p:cTn id="55" dur="1" fill="hold">
                                          <p:stCondLst>
                                            <p:cond delay="0"/>
                                          </p:stCondLst>
                                        </p:cTn>
                                        <p:tgtEl>
                                          <p:spTgt spid="29"/>
                                        </p:tgtEl>
                                        <p:attrNameLst>
                                          <p:attrName>style.visibility</p:attrName>
                                        </p:attrNameLst>
                                      </p:cBhvr>
                                      <p:to>
                                        <p:strVal val="visible"/>
                                      </p:to>
                                    </p:set>
                                    <p:animEffect transition="in" filter="wipe(left)">
                                      <p:cBhvr>
                                        <p:cTn id="56" dur="500"/>
                                        <p:tgtEl>
                                          <p:spTgt spid="29"/>
                                        </p:tgtEl>
                                      </p:cBhvr>
                                    </p:animEffect>
                                  </p:childTnLst>
                                </p:cTn>
                              </p:par>
                              <p:par>
                                <p:cTn id="57" presetID="2" presetClass="entr" presetSubtype="2" decel="100000" fill="hold" grpId="0" nodeType="withEffect">
                                  <p:stCondLst>
                                    <p:cond delay="500"/>
                                  </p:stCondLst>
                                  <p:childTnLst>
                                    <p:set>
                                      <p:cBhvr>
                                        <p:cTn id="58" dur="1" fill="hold">
                                          <p:stCondLst>
                                            <p:cond delay="0"/>
                                          </p:stCondLst>
                                        </p:cTn>
                                        <p:tgtEl>
                                          <p:spTgt spid="34">
                                            <p:txEl>
                                              <p:pRg st="0" end="0"/>
                                            </p:txEl>
                                          </p:spTgt>
                                        </p:tgtEl>
                                        <p:attrNameLst>
                                          <p:attrName>style.visibility</p:attrName>
                                        </p:attrNameLst>
                                      </p:cBhvr>
                                      <p:to>
                                        <p:strVal val="visible"/>
                                      </p:to>
                                    </p:set>
                                    <p:anim calcmode="lin" valueType="num">
                                      <p:cBhvr additive="base">
                                        <p:cTn id="59"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60"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1" presetID="10" presetClass="entr" presetSubtype="0" fill="hold" grpId="1" nodeType="withEffect">
                                  <p:stCondLst>
                                    <p:cond delay="1000"/>
                                  </p:stCondLst>
                                  <p:childTnLst>
                                    <p:set>
                                      <p:cBhvr>
                                        <p:cTn id="62" dur="1" fill="hold">
                                          <p:stCondLst>
                                            <p:cond delay="0"/>
                                          </p:stCondLst>
                                        </p:cTn>
                                        <p:tgtEl>
                                          <p:spTgt spid="34">
                                            <p:txEl>
                                              <p:pRg st="0" end="0"/>
                                            </p:txEl>
                                          </p:spTgt>
                                        </p:tgtEl>
                                        <p:attrNameLst>
                                          <p:attrName>style.visibility</p:attrName>
                                        </p:attrNameLst>
                                      </p:cBhvr>
                                      <p:to>
                                        <p:strVal val="visible"/>
                                      </p:to>
                                    </p:set>
                                    <p:animEffect transition="in" filter="fade">
                                      <p:cBhvr>
                                        <p:cTn id="63" dur="500"/>
                                        <p:tgtEl>
                                          <p:spTgt spid="34">
                                            <p:txEl>
                                              <p:pRg st="0" end="0"/>
                                            </p:txEl>
                                          </p:spTgt>
                                        </p:tgtEl>
                                      </p:cBhvr>
                                    </p:animEffect>
                                  </p:childTnLst>
                                </p:cTn>
                              </p:par>
                              <p:par>
                                <p:cTn id="64" presetID="1" presetClass="exit" presetSubtype="0" fill="hold" grpId="2" nodeType="withEffect">
                                  <p:stCondLst>
                                    <p:cond delay="500"/>
                                  </p:stCondLst>
                                  <p:childTnLst>
                                    <p:set>
                                      <p:cBhvr>
                                        <p:cTn id="65" dur="1" fill="hold">
                                          <p:stCondLst>
                                            <p:cond delay="0"/>
                                          </p:stCondLst>
                                        </p:cTn>
                                        <p:tgtEl>
                                          <p:spTgt spid="34">
                                            <p:txEl>
                                              <p:pRg st="0" end="0"/>
                                            </p:txEl>
                                          </p:spTgt>
                                        </p:tgtEl>
                                        <p:attrNameLst>
                                          <p:attrName>style.visibility</p:attrName>
                                        </p:attrNameLst>
                                      </p:cBhvr>
                                      <p:to>
                                        <p:strVal val="hidden"/>
                                      </p:to>
                                    </p:se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35">
                                            <p:txEl>
                                              <p:pRg st="0" end="0"/>
                                            </p:txEl>
                                          </p:spTgt>
                                        </p:tgtEl>
                                        <p:attrNameLst>
                                          <p:attrName>style.visibility</p:attrName>
                                        </p:attrNameLst>
                                      </p:cBhvr>
                                      <p:to>
                                        <p:strVal val="visible"/>
                                      </p:to>
                                    </p:set>
                                    <p:animEffect transition="in" filter="wipe(left)">
                                      <p:cBhvr>
                                        <p:cTn id="69" dur="500"/>
                                        <p:tgtEl>
                                          <p:spTgt spid="35">
                                            <p:txEl>
                                              <p:pRg st="0" end="0"/>
                                            </p:txEl>
                                          </p:spTgt>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wipe(left)">
                                      <p:cBhvr>
                                        <p:cTn id="73" dur="500"/>
                                        <p:tgtEl>
                                          <p:spTgt spid="36"/>
                                        </p:tgtEl>
                                      </p:cBhvr>
                                    </p:animEffect>
                                  </p:childTnLst>
                                </p:cTn>
                              </p:par>
                              <p:par>
                                <p:cTn id="74" presetID="22" presetClass="entr" presetSubtype="8" fill="hold" nodeType="withEffect">
                                  <p:stCondLst>
                                    <p:cond delay="500"/>
                                  </p:stCondLst>
                                  <p:childTnLst>
                                    <p:set>
                                      <p:cBhvr>
                                        <p:cTn id="75" dur="1" fill="hold">
                                          <p:stCondLst>
                                            <p:cond delay="0"/>
                                          </p:stCondLst>
                                        </p:cTn>
                                        <p:tgtEl>
                                          <p:spTgt spid="37"/>
                                        </p:tgtEl>
                                        <p:attrNameLst>
                                          <p:attrName>style.visibility</p:attrName>
                                        </p:attrNameLst>
                                      </p:cBhvr>
                                      <p:to>
                                        <p:strVal val="visible"/>
                                      </p:to>
                                    </p:set>
                                    <p:animEffect transition="in" filter="wipe(left)">
                                      <p:cBhvr>
                                        <p:cTn id="76" dur="500"/>
                                        <p:tgtEl>
                                          <p:spTgt spid="37"/>
                                        </p:tgtEl>
                                      </p:cBhvr>
                                    </p:animEffect>
                                  </p:childTnLst>
                                </p:cTn>
                              </p:par>
                              <p:par>
                                <p:cTn id="77" presetID="2" presetClass="entr" presetSubtype="2" decel="100000" fill="hold" grpId="0" nodeType="withEffect">
                                  <p:stCondLst>
                                    <p:cond delay="50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10" presetClass="entr" presetSubtype="0" fill="hold" grpId="1" nodeType="withEffect">
                                  <p:stCondLst>
                                    <p:cond delay="1000"/>
                                  </p:stCondLst>
                                  <p:childTnLst>
                                    <p:set>
                                      <p:cBhvr>
                                        <p:cTn id="82" dur="1" fill="hold">
                                          <p:stCondLst>
                                            <p:cond delay="0"/>
                                          </p:stCondLst>
                                        </p:cTn>
                                        <p:tgtEl>
                                          <p:spTgt spid="42">
                                            <p:txEl>
                                              <p:pRg st="0" end="0"/>
                                            </p:txEl>
                                          </p:spTgt>
                                        </p:tgtEl>
                                        <p:attrNameLst>
                                          <p:attrName>style.visibility</p:attrName>
                                        </p:attrNameLst>
                                      </p:cBhvr>
                                      <p:to>
                                        <p:strVal val="visible"/>
                                      </p:to>
                                    </p:set>
                                    <p:animEffect transition="in" filter="fade">
                                      <p:cBhvr>
                                        <p:cTn id="83" dur="500"/>
                                        <p:tgtEl>
                                          <p:spTgt spid="42">
                                            <p:txEl>
                                              <p:pRg st="0" end="0"/>
                                            </p:txEl>
                                          </p:spTgt>
                                        </p:tgtEl>
                                      </p:cBhvr>
                                    </p:animEffect>
                                  </p:childTnLst>
                                </p:cTn>
                              </p:par>
                              <p:par>
                                <p:cTn id="84" presetID="1" presetClass="exit" presetSubtype="0" fill="hold" grpId="2" nodeType="withEffect">
                                  <p:stCondLst>
                                    <p:cond delay="500"/>
                                  </p:stCondLst>
                                  <p:childTnLst>
                                    <p:set>
                                      <p:cBhvr>
                                        <p:cTn id="85" dur="1" fill="hold">
                                          <p:stCondLst>
                                            <p:cond delay="0"/>
                                          </p:stCondLst>
                                        </p:cTn>
                                        <p:tgtEl>
                                          <p:spTgt spid="42">
                                            <p:txEl>
                                              <p:pRg st="0" end="0"/>
                                            </p:txEl>
                                          </p:spTgt>
                                        </p:tgtEl>
                                        <p:attrNameLst>
                                          <p:attrName>style.visibility</p:attrName>
                                        </p:attrNameLst>
                                      </p:cBhvr>
                                      <p:to>
                                        <p:strVal val="hidden"/>
                                      </p:to>
                                    </p:set>
                                  </p:childTnLst>
                                </p:cTn>
                              </p:par>
                            </p:childTnLst>
                          </p:cTn>
                        </p:par>
                        <p:par>
                          <p:cTn id="86" fill="hold">
                            <p:stCondLst>
                              <p:cond delay="8000"/>
                            </p:stCondLst>
                            <p:childTnLst>
                              <p:par>
                                <p:cTn id="87" presetID="22" presetClass="entr" presetSubtype="8" fill="hold" grpId="0" nodeType="afterEffect">
                                  <p:stCondLst>
                                    <p:cond delay="0"/>
                                  </p:stCondLst>
                                  <p:childTnLst>
                                    <p:set>
                                      <p:cBhvr>
                                        <p:cTn id="88" dur="1" fill="hold">
                                          <p:stCondLst>
                                            <p:cond delay="0"/>
                                          </p:stCondLst>
                                        </p:cTn>
                                        <p:tgtEl>
                                          <p:spTgt spid="43">
                                            <p:txEl>
                                              <p:pRg st="0" end="0"/>
                                            </p:txEl>
                                          </p:spTgt>
                                        </p:tgtEl>
                                        <p:attrNameLst>
                                          <p:attrName>style.visibility</p:attrName>
                                        </p:attrNameLst>
                                      </p:cBhvr>
                                      <p:to>
                                        <p:strVal val="visible"/>
                                      </p:to>
                                    </p:set>
                                    <p:animEffect transition="in" filter="wipe(left)">
                                      <p:cBhvr>
                                        <p:cTn id="89"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12" grpId="0"/>
      <p:bldP spid="13" grpId="0" animBg="1"/>
      <p:bldP spid="20" grpId="0" build="p">
        <p:tmplLst>
          <p:tmpl lvl="1">
            <p:tnLst>
              <p:par>
                <p:cTn presetID="2" presetClass="entr" presetSubtype="2" decel="100000" fill="hold" nodeType="withEffect">
                  <p:stCondLst>
                    <p:cond delay="50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1+#ppt_w/2"/>
                          </p:val>
                        </p:tav>
                        <p:tav tm="100000">
                          <p:val>
                            <p:strVal val="#ppt_x"/>
                          </p:val>
                        </p:tav>
                      </p:tavLst>
                    </p:anim>
                    <p:anim calcmode="lin" valueType="num">
                      <p:cBhvr additive="base">
                        <p:cTn dur="1000" fill="hold"/>
                        <p:tgtEl>
                          <p:spTgt spid="20"/>
                        </p:tgtEl>
                        <p:attrNameLst>
                          <p:attrName>ppt_y</p:attrName>
                        </p:attrNameLst>
                      </p:cBhvr>
                      <p:tavLst>
                        <p:tav tm="0">
                          <p:val>
                            <p:strVal val="#ppt_y"/>
                          </p:val>
                        </p:tav>
                        <p:tav tm="100000">
                          <p:val>
                            <p:strVal val="#ppt_y"/>
                          </p:val>
                        </p:tav>
                      </p:tavLst>
                    </p:anim>
                  </p:childTnLst>
                </p:cTn>
              </p:par>
            </p:tnLst>
          </p:tmpl>
        </p:tmplLst>
      </p:bldP>
      <p:bldP spid="20" grpId="1" build="p">
        <p:tmplLst>
          <p:tmpl lvl="1">
            <p:tnLst>
              <p:par>
                <p:cTn presetID="10" presetClass="entr" presetSubtype="0" fill="hold" nodeType="withEffect">
                  <p:stCondLst>
                    <p:cond delay="10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0" grpId="2" build="p">
        <p:tmplLst>
          <p:tmpl lvl="1">
            <p:tnLst>
              <p:par>
                <p:cTn presetID="1" presetClass="exit" presetSubtype="0" fill="hold" nodeType="withEffect">
                  <p:stCondLst>
                    <p:cond delay="500"/>
                  </p:stCondLst>
                  <p:childTnLst>
                    <p:set>
                      <p:cBhvr>
                        <p:cTn dur="1" fill="hold">
                          <p:stCondLst>
                            <p:cond delay="0"/>
                          </p:stCondLst>
                        </p:cTn>
                        <p:tgtEl>
                          <p:spTgt spid="20"/>
                        </p:tgtEl>
                        <p:attrNameLst>
                          <p:attrName>style.visibility</p:attrName>
                        </p:attrNameLst>
                      </p:cBhvr>
                      <p:to>
                        <p:strVal val="hidden"/>
                      </p:to>
                    </p:set>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8"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animBg="1"/>
      <p:bldP spid="42" grpId="0" build="p">
        <p:tmplLst>
          <p:tmpl lvl="1">
            <p:tnLst>
              <p:par>
                <p:cTn presetID="2" presetClass="entr" presetSubtype="2" decel="10000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1+#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0"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2" grpId="2" build="p">
        <p:tmplLst>
          <p:tmpl lvl="1">
            <p:tnLst>
              <p:par>
                <p:cTn presetID="1" presetClass="exit" presetSubtype="0" fill="hold" nodeType="withEffect">
                  <p:stCondLst>
                    <p:cond delay="50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4" grpId="0"/>
    </p:bldLst>
  </p:timing>
</p:sldLayout>
</file>

<file path=ppt/slideLayouts/slideLayout187.xml><?xml version="1.0" encoding="utf-8"?>
<p:sldLayout xmlns:a="http://schemas.openxmlformats.org/drawingml/2006/main" xmlns:r="http://schemas.openxmlformats.org/officeDocument/2006/relationships" xmlns:p="http://schemas.openxmlformats.org/presentationml/2006/main" preserve="1">
  <p:cSld name="Web 1">
    <p:spTree>
      <p:nvGrpSpPr>
        <p:cNvPr id="1" name=""/>
        <p:cNvGrpSpPr/>
        <p:nvPr/>
      </p:nvGrpSpPr>
      <p:grpSpPr>
        <a:xfrm>
          <a:off x="0" y="0"/>
          <a:ext cx="0" cy="0"/>
          <a:chOff x="0" y="0"/>
          <a:chExt cx="0" cy="0"/>
        </a:xfrm>
      </p:grpSpPr>
      <p:sp>
        <p:nvSpPr>
          <p:cNvPr id="3" name="正方形/長方形 2"/>
          <p:cNvSpPr/>
          <p:nvPr/>
        </p:nvSpPr>
        <p:spPr>
          <a:xfrm>
            <a:off x="-14512" y="3436648"/>
            <a:ext cx="9178407" cy="3456000"/>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24" name="直線コネクタ 23"/>
          <p:cNvCxnSpPr/>
          <p:nvPr/>
        </p:nvCxnSpPr>
        <p:spPr>
          <a:xfrm>
            <a:off x="0" y="3544665"/>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角丸四角形 7"/>
          <p:cNvSpPr/>
          <p:nvPr/>
        </p:nvSpPr>
        <p:spPr>
          <a:xfrm>
            <a:off x="314055" y="1378392"/>
            <a:ext cx="5179567" cy="476251"/>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7" name="図プレースホルダー 6"/>
          <p:cNvSpPr>
            <a:spLocks noGrp="1"/>
          </p:cNvSpPr>
          <p:nvPr>
            <p:ph type="pic" sz="quarter" idx="10" hasCustomPrompt="1"/>
          </p:nvPr>
        </p:nvSpPr>
        <p:spPr>
          <a:xfrm>
            <a:off x="314055" y="1791141"/>
            <a:ext cx="5179567" cy="3920067"/>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lIns="51197" tIns="25599" rIns="51197" bIns="25599"/>
          <a:lstStyle>
            <a:lvl1pPr>
              <a:defRPr sz="1100" baseline="0"/>
            </a:lvl1pPr>
          </a:lstStyle>
          <a:p>
            <a:r>
              <a:rPr kumimoji="1" lang="en-US" altLang="ja-JP"/>
              <a:t>Add an image</a:t>
            </a:r>
            <a:endParaRPr kumimoji="1" lang="ja-JP" altLang="en-US"/>
          </a:p>
        </p:txBody>
      </p:sp>
      <p:grpSp>
        <p:nvGrpSpPr>
          <p:cNvPr id="13" name="グループ化 12"/>
          <p:cNvGrpSpPr/>
          <p:nvPr/>
        </p:nvGrpSpPr>
        <p:grpSpPr>
          <a:xfrm>
            <a:off x="408915" y="1488493"/>
            <a:ext cx="410236" cy="178191"/>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0" name="円/楕円 9"/>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2" name="円/楕円 11"/>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7" name="グループ化 16"/>
          <p:cNvGrpSpPr/>
          <p:nvPr/>
        </p:nvGrpSpPr>
        <p:grpSpPr>
          <a:xfrm>
            <a:off x="5205154" y="1469150"/>
            <a:ext cx="215963" cy="232183"/>
            <a:chOff x="9655539" y="2203721"/>
            <a:chExt cx="432000" cy="348274"/>
          </a:xfrm>
          <a:blipFill dpi="0" rotWithShape="1">
            <a:blip r:embed="rId4"/>
            <a:srcRect/>
            <a:tile tx="0" ty="0" sx="100000" sy="100000" flip="none" algn="tl"/>
          </a:blipFill>
        </p:grpSpPr>
        <p:sp>
          <p:nvSpPr>
            <p:cNvPr id="14" name="正方形/長方形 13"/>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6" name="正方形/長方形 15"/>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sp>
        <p:nvSpPr>
          <p:cNvPr id="18" name="テキスト プレースホルダー 5"/>
          <p:cNvSpPr>
            <a:spLocks noGrp="1"/>
          </p:cNvSpPr>
          <p:nvPr>
            <p:ph type="body" sz="quarter" idx="16" hasCustomPrompt="1"/>
          </p:nvPr>
        </p:nvSpPr>
        <p:spPr>
          <a:xfrm>
            <a:off x="5631484" y="1239744"/>
            <a:ext cx="3242467" cy="2110899"/>
          </a:xfrm>
          <a:prstGeom prst="rect">
            <a:avLst/>
          </a:prstGeom>
          <a:noFill/>
        </p:spPr>
        <p:txBody>
          <a:bodyPr lIns="51197" tIns="25599" rIns="51197" bIns="25599" anchor="b">
            <a:noAutofit/>
          </a:bodyPr>
          <a:lstStyle>
            <a:lvl1pPr algn="l">
              <a:lnSpc>
                <a:spcPts val="3359"/>
              </a:lnSpc>
              <a:spcBef>
                <a:spcPts val="0"/>
              </a:spcBef>
              <a:defRPr sz="3400" i="0" baseline="0">
                <a:blipFill dpi="0" rotWithShape="1">
                  <a:blip r:embed="rId5"/>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9" name="テキスト プレースホルダー 5"/>
          <p:cNvSpPr>
            <a:spLocks noGrp="1"/>
          </p:cNvSpPr>
          <p:nvPr>
            <p:ph type="body" sz="quarter" idx="12" hasCustomPrompt="1"/>
          </p:nvPr>
        </p:nvSpPr>
        <p:spPr>
          <a:xfrm>
            <a:off x="5636059" y="3625851"/>
            <a:ext cx="3237721" cy="2373389"/>
          </a:xfrm>
          <a:prstGeom prst="rect">
            <a:avLst/>
          </a:prstGeom>
        </p:spPr>
        <p:txBody>
          <a:bodyPr lIns="51197" tIns="25599" rIns="51197" bIns="25599"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grpSp>
        <p:nvGrpSpPr>
          <p:cNvPr id="20" name="グループ化 19"/>
          <p:cNvGrpSpPr/>
          <p:nvPr/>
        </p:nvGrpSpPr>
        <p:grpSpPr>
          <a:xfrm>
            <a:off x="8387761" y="226117"/>
            <a:ext cx="575232" cy="767111"/>
            <a:chOff x="7418859" y="2569953"/>
            <a:chExt cx="934639" cy="934639"/>
          </a:xfrm>
        </p:grpSpPr>
        <p:sp>
          <p:nvSpPr>
            <p:cNvPr id="21" name="涙形 2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涙形 2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955940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ppt_x"/>
                                          </p:val>
                                        </p:tav>
                                        <p:tav tm="100000">
                                          <p:val>
                                            <p:strVal val="#ppt_x"/>
                                          </p:val>
                                        </p:tav>
                                      </p:tavLst>
                                    </p:anim>
                                    <p:anim calcmode="lin" valueType="num">
                                      <p:cBhvr additive="base">
                                        <p:cTn id="12" dur="500" fill="hold"/>
                                        <p:tgtEl>
                                          <p:spTgt spid="23"/>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6" presetClass="entr" presetSubtype="37"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arn(outVertical)">
                                      <p:cBhvr>
                                        <p:cTn id="16" dur="500"/>
                                        <p:tgtEl>
                                          <p:spTgt spid="3"/>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par>
                                <p:cTn id="21" presetID="2" presetClass="entr" presetSubtype="4" decel="10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750" fill="hold"/>
                                        <p:tgtEl>
                                          <p:spTgt spid="8"/>
                                        </p:tgtEl>
                                        <p:attrNameLst>
                                          <p:attrName>ppt_x</p:attrName>
                                        </p:attrNameLst>
                                      </p:cBhvr>
                                      <p:tavLst>
                                        <p:tav tm="0">
                                          <p:val>
                                            <p:strVal val="#ppt_x"/>
                                          </p:val>
                                        </p:tav>
                                        <p:tav tm="100000">
                                          <p:val>
                                            <p:strVal val="#ppt_x"/>
                                          </p:val>
                                        </p:tav>
                                      </p:tavLst>
                                    </p:anim>
                                    <p:anim calcmode="lin" valueType="num">
                                      <p:cBhvr additive="base">
                                        <p:cTn id="24" dur="75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750" fill="hold"/>
                                        <p:tgtEl>
                                          <p:spTgt spid="7"/>
                                        </p:tgtEl>
                                        <p:attrNameLst>
                                          <p:attrName>ppt_x</p:attrName>
                                        </p:attrNameLst>
                                      </p:cBhvr>
                                      <p:tavLst>
                                        <p:tav tm="0">
                                          <p:val>
                                            <p:strVal val="#ppt_x"/>
                                          </p:val>
                                        </p:tav>
                                        <p:tav tm="100000">
                                          <p:val>
                                            <p:strVal val="#ppt_x"/>
                                          </p:val>
                                        </p:tav>
                                      </p:tavLst>
                                    </p:anim>
                                    <p:anim calcmode="lin" valueType="num">
                                      <p:cBhvr additive="base">
                                        <p:cTn id="28" dur="75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750" fill="hold"/>
                                        <p:tgtEl>
                                          <p:spTgt spid="13"/>
                                        </p:tgtEl>
                                        <p:attrNameLst>
                                          <p:attrName>ppt_x</p:attrName>
                                        </p:attrNameLst>
                                      </p:cBhvr>
                                      <p:tavLst>
                                        <p:tav tm="0">
                                          <p:val>
                                            <p:strVal val="#ppt_x"/>
                                          </p:val>
                                        </p:tav>
                                        <p:tav tm="100000">
                                          <p:val>
                                            <p:strVal val="#ppt_x"/>
                                          </p:val>
                                        </p:tav>
                                      </p:tavLst>
                                    </p:anim>
                                    <p:anim calcmode="lin" valueType="num">
                                      <p:cBhvr additive="base">
                                        <p:cTn id="32" dur="75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750" fill="hold"/>
                                        <p:tgtEl>
                                          <p:spTgt spid="17"/>
                                        </p:tgtEl>
                                        <p:attrNameLst>
                                          <p:attrName>ppt_x</p:attrName>
                                        </p:attrNameLst>
                                      </p:cBhvr>
                                      <p:tavLst>
                                        <p:tav tm="0">
                                          <p:val>
                                            <p:strVal val="#ppt_x"/>
                                          </p:val>
                                        </p:tav>
                                        <p:tav tm="100000">
                                          <p:val>
                                            <p:strVal val="#ppt_x"/>
                                          </p:val>
                                        </p:tav>
                                      </p:tavLst>
                                    </p:anim>
                                    <p:anim calcmode="lin" valueType="num">
                                      <p:cBhvr additive="base">
                                        <p:cTn id="36" dur="75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750"/>
                                  </p:stCondLst>
                                  <p:iterate type="wd">
                                    <p:tmPct val="10000"/>
                                  </p:iterate>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750" fill="hold"/>
                                        <p:tgtEl>
                                          <p:spTgt spid="18"/>
                                        </p:tgtEl>
                                        <p:attrNameLst>
                                          <p:attrName>ppt_x</p:attrName>
                                        </p:attrNameLst>
                                      </p:cBhvr>
                                      <p:tavLst>
                                        <p:tav tm="0">
                                          <p:val>
                                            <p:strVal val="1+#ppt_w/2"/>
                                          </p:val>
                                        </p:tav>
                                        <p:tav tm="100000">
                                          <p:val>
                                            <p:strVal val="#ppt_x"/>
                                          </p:val>
                                        </p:tav>
                                      </p:tavLst>
                                    </p:anim>
                                    <p:anim calcmode="lin" valueType="num">
                                      <p:cBhvr additive="base">
                                        <p:cTn id="40" dur="750" fill="hold"/>
                                        <p:tgtEl>
                                          <p:spTgt spid="18"/>
                                        </p:tgtEl>
                                        <p:attrNameLst>
                                          <p:attrName>ppt_y</p:attrName>
                                        </p:attrNameLst>
                                      </p:cBhvr>
                                      <p:tavLst>
                                        <p:tav tm="0">
                                          <p:val>
                                            <p:strVal val="0-#ppt_h/2"/>
                                          </p:val>
                                        </p:tav>
                                        <p:tav tm="100000">
                                          <p:val>
                                            <p:strVal val="#ppt_y"/>
                                          </p:val>
                                        </p:tav>
                                      </p:tavLst>
                                    </p:anim>
                                  </p:childTnLst>
                                </p:cTn>
                              </p:par>
                            </p:childTnLst>
                          </p:cTn>
                        </p:par>
                        <p:par>
                          <p:cTn id="41" fill="hold">
                            <p:stCondLst>
                              <p:cond delay="2575"/>
                            </p:stCondLst>
                            <p:childTnLst>
                              <p:par>
                                <p:cTn id="42" presetID="10" presetClass="entr" presetSubtype="0" fill="hold" grpId="0" nodeType="afterEffect">
                                  <p:stCondLst>
                                    <p:cond delay="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7" grpId="0" animBg="1"/>
      <p:bldP spid="18"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1+#ppt_w/2"/>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p:tmplLst>
          <p:tmpl>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3" grpId="0"/>
    </p:bldLst>
  </p:timing>
</p:sldLayout>
</file>

<file path=ppt/slideLayouts/slideLayout188.xml><?xml version="1.0" encoding="utf-8"?>
<p:sldLayout xmlns:a="http://schemas.openxmlformats.org/drawingml/2006/main" xmlns:r="http://schemas.openxmlformats.org/officeDocument/2006/relationships" xmlns:p="http://schemas.openxmlformats.org/presentationml/2006/main" preserve="1">
  <p:cSld name="Sentence">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テキスト プレースホルダー 5"/>
          <p:cNvSpPr>
            <a:spLocks noGrp="1"/>
          </p:cNvSpPr>
          <p:nvPr>
            <p:ph type="body" sz="quarter" idx="16" hasCustomPrompt="1"/>
          </p:nvPr>
        </p:nvSpPr>
        <p:spPr>
          <a:xfrm>
            <a:off x="549344" y="2187773"/>
            <a:ext cx="8045323" cy="2651275"/>
          </a:xfrm>
          <a:prstGeom prst="rect">
            <a:avLst/>
          </a:prstGeom>
        </p:spPr>
        <p:txBody>
          <a:bodyPr lIns="51197" tIns="25599" rIns="51197" bIns="25599" anchor="ctr">
            <a:noAutofit/>
          </a:bodyPr>
          <a:lstStyle>
            <a:lvl1pPr algn="ctr">
              <a:lnSpc>
                <a:spcPts val="3359"/>
              </a:lnSpc>
              <a:spcBef>
                <a:spcPts val="0"/>
              </a:spcBef>
              <a:defRPr sz="3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Tree>
    <p:extLst>
      <p:ext uri="{BB962C8B-B14F-4D97-AF65-F5344CB8AC3E}">
        <p14:creationId xmlns:p14="http://schemas.microsoft.com/office/powerpoint/2010/main" val="74625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afterEffect">
                                  <p:stCondLst>
                                    <p:cond delay="0"/>
                                  </p:stCondLst>
                                  <p:iterate type="lt">
                                    <p:tmPct val="5000"/>
                                  </p:iterate>
                                  <p:childTnLst>
                                    <p:set>
                                      <p:cBhvr>
                                        <p:cTn id="6" dur="1" fill="hold">
                                          <p:stCondLst>
                                            <p:cond delay="0"/>
                                          </p:stCondLst>
                                        </p:cTn>
                                        <p:tgtEl>
                                          <p:spTgt spid="3">
                                            <p:txEl>
                                              <p:pRg st="0" end="0"/>
                                            </p:txEl>
                                          </p:spTgt>
                                        </p:tgtEl>
                                        <p:attrNameLst>
                                          <p:attrName>style.visibility</p:attrName>
                                        </p:attrNameLst>
                                      </p:cBhvr>
                                      <p:to>
                                        <p:strVal val="visible"/>
                                      </p:to>
                                    </p:set>
                                    <p:anim by="(-#ppt_w*2)" calcmode="lin" valueType="num">
                                      <p:cBhvr rctx="PPT">
                                        <p:cTn id="7" dur="500" autoRev="1" fill="hold">
                                          <p:stCondLst>
                                            <p:cond delay="0"/>
                                          </p:stCondLst>
                                        </p:cTn>
                                        <p:tgtEl>
                                          <p:spTgt spid="3">
                                            <p:txEl>
                                              <p:pRg st="0" end="0"/>
                                            </p:txEl>
                                          </p:spTgt>
                                        </p:tgtEl>
                                        <p:attrNameLst>
                                          <p:attrName>ppt_w</p:attrName>
                                        </p:attrNameLst>
                                      </p:cBhvr>
                                    </p:anim>
                                    <p:anim by="(#ppt_w*0.50)" calcmode="lin" valueType="num">
                                      <p:cBhvr>
                                        <p:cTn id="8" dur="500" decel="50000" autoRev="1" fill="hold">
                                          <p:stCondLst>
                                            <p:cond delay="0"/>
                                          </p:stCondLst>
                                        </p:cTn>
                                        <p:tgtEl>
                                          <p:spTgt spid="3">
                                            <p:txEl>
                                              <p:pRg st="0" end="0"/>
                                            </p:txEl>
                                          </p:spTgt>
                                        </p:tgtEl>
                                        <p:attrNameLst>
                                          <p:attrName>ppt_x</p:attrName>
                                        </p:attrNameLst>
                                      </p:cBhvr>
                                    </p:anim>
                                    <p:anim from="(-#ppt_h/2)" to="(#ppt_y)" calcmode="lin" valueType="num">
                                      <p:cBhvr>
                                        <p:cTn id="9" dur="1000" fill="hold">
                                          <p:stCondLst>
                                            <p:cond delay="0"/>
                                          </p:stCondLst>
                                        </p:cTn>
                                        <p:tgtEl>
                                          <p:spTgt spid="3">
                                            <p:txEl>
                                              <p:pRg st="0" end="0"/>
                                            </p:txEl>
                                          </p:spTgt>
                                        </p:tgtEl>
                                        <p:attrNameLst>
                                          <p:attrName>ppt_y</p:attrName>
                                        </p:attrNameLst>
                                      </p:cBhvr>
                                    </p:anim>
                                    <p:animRot by="21600000">
                                      <p:cBhvr>
                                        <p:cTn id="10" dur="1000" fill="hold">
                                          <p:stCondLst>
                                            <p:cond delay="0"/>
                                          </p:stCondLst>
                                        </p:cTn>
                                        <p:tgtEl>
                                          <p:spTgt spid="3">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56" presetClass="entr" presetSubtype="0" fill="hold" nodeType="afterEffect">
                  <p:stCondLst>
                    <p:cond delay="0"/>
                  </p:stCondLst>
                  <p:iterate type="lt">
                    <p:tmPct val="5000"/>
                  </p:iterate>
                  <p:childTnLst>
                    <p:set>
                      <p:cBhvr>
                        <p:cTn dur="1" fill="hold">
                          <p:stCondLst>
                            <p:cond delay="0"/>
                          </p:stCondLst>
                        </p:cTn>
                        <p:tgtEl>
                          <p:spTgt spid="3"/>
                        </p:tgtEl>
                        <p:attrNameLst>
                          <p:attrName>style.visibility</p:attrName>
                        </p:attrNameLst>
                      </p:cBhvr>
                      <p:to>
                        <p:strVal val="visible"/>
                      </p:to>
                    </p:set>
                    <p:anim by="(-#ppt_w*2)" calcmode="lin" valueType="num">
                      <p:cBhvr rctx="PPT">
                        <p:cTn dur="500" autoRev="1" fill="hold">
                          <p:stCondLst>
                            <p:cond delay="0"/>
                          </p:stCondLst>
                        </p:cTn>
                        <p:tgtEl>
                          <p:spTgt spid="3"/>
                        </p:tgtEl>
                        <p:attrNameLst>
                          <p:attrName>ppt_w</p:attrName>
                        </p:attrNameLst>
                      </p:cBhvr>
                    </p:anim>
                    <p:anim by="(#ppt_w*0.50)" calcmode="lin" valueType="num">
                      <p:cBhvr>
                        <p:cTn dur="500" decel="50000" autoRev="1" fill="hold">
                          <p:stCondLst>
                            <p:cond delay="0"/>
                          </p:stCondLst>
                        </p:cTn>
                        <p:tgtEl>
                          <p:spTgt spid="3"/>
                        </p:tgtEl>
                        <p:attrNameLst>
                          <p:attrName>ppt_x</p:attrName>
                        </p:attrNameLst>
                      </p:cBhvr>
                    </p:anim>
                    <p:anim from="(-#ppt_h/2)" to="(#ppt_y)" calcmode="lin" valueType="num">
                      <p:cBhvr>
                        <p:cTn dur="1000" fill="hold">
                          <p:stCondLst>
                            <p:cond delay="0"/>
                          </p:stCondLst>
                        </p:cTn>
                        <p:tgtEl>
                          <p:spTgt spid="3"/>
                        </p:tgtEl>
                        <p:attrNameLst>
                          <p:attrName>ppt_y</p:attrName>
                        </p:attrNameLst>
                      </p:cBhvr>
                    </p:anim>
                    <p:animRot by="21600000">
                      <p:cBhvr>
                        <p:cTn dur="1000" fill="hold">
                          <p:stCondLst>
                            <p:cond delay="0"/>
                          </p:stCondLst>
                        </p:cTn>
                        <p:tgtEl>
                          <p:spTgt spid="3"/>
                        </p:tgtEl>
                        <p:attrNameLst>
                          <p:attrName>r</p:attrName>
                        </p:attrNameLst>
                      </p:cBhvr>
                    </p:animRot>
                  </p:childTnLst>
                </p:cTn>
              </p:par>
            </p:tnLst>
          </p:tmpl>
        </p:tmplLst>
      </p:bldP>
    </p:bldLst>
  </p:timing>
</p:sldLayout>
</file>

<file path=ppt/slideLayouts/slideLayout189.xml><?xml version="1.0" encoding="utf-8"?>
<p:sldLayout xmlns:a="http://schemas.openxmlformats.org/drawingml/2006/main" xmlns:r="http://schemas.openxmlformats.org/officeDocument/2006/relationships" xmlns:p="http://schemas.openxmlformats.org/presentationml/2006/main" preserve="1">
  <p:cSld name="Contact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5" name="円/楕円 4"/>
          <p:cNvSpPr/>
          <p:nvPr/>
        </p:nvSpPr>
        <p:spPr>
          <a:xfrm>
            <a:off x="523106" y="1011523"/>
            <a:ext cx="3662100" cy="4883647"/>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図プレースホルダー 5"/>
          <p:cNvSpPr>
            <a:spLocks noGrp="1" noChangeAspect="1"/>
          </p:cNvSpPr>
          <p:nvPr>
            <p:ph type="pic" sz="quarter" idx="14" hasCustomPrompt="1"/>
          </p:nvPr>
        </p:nvSpPr>
        <p:spPr>
          <a:xfrm>
            <a:off x="581463" y="1089343"/>
            <a:ext cx="3545384" cy="4728000"/>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7" name="テキスト プレースホルダー 5"/>
          <p:cNvSpPr>
            <a:spLocks noGrp="1"/>
          </p:cNvSpPr>
          <p:nvPr>
            <p:ph type="body" sz="quarter" idx="16" hasCustomPrompt="1"/>
          </p:nvPr>
        </p:nvSpPr>
        <p:spPr>
          <a:xfrm>
            <a:off x="4474184" y="1727082"/>
            <a:ext cx="4258144" cy="938591"/>
          </a:xfrm>
          <a:prstGeom prst="rect">
            <a:avLst/>
          </a:prstGeom>
        </p:spPr>
        <p:txBody>
          <a:bodyPr lIns="51197" tIns="25599" rIns="51197" bIns="25599"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図プレースホルダー 28"/>
          <p:cNvSpPr>
            <a:spLocks noGrp="1"/>
          </p:cNvSpPr>
          <p:nvPr>
            <p:ph type="pic" sz="quarter" idx="22" hasCustomPrompt="1"/>
          </p:nvPr>
        </p:nvSpPr>
        <p:spPr>
          <a:xfrm>
            <a:off x="4474188" y="2734830"/>
            <a:ext cx="538795" cy="718517"/>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9" name="テキスト プレースホルダー 5"/>
          <p:cNvSpPr>
            <a:spLocks noGrp="1"/>
          </p:cNvSpPr>
          <p:nvPr>
            <p:ph type="body" sz="quarter" idx="25" hasCustomPrompt="1"/>
          </p:nvPr>
        </p:nvSpPr>
        <p:spPr>
          <a:xfrm>
            <a:off x="5034075" y="2774625"/>
            <a:ext cx="3698252" cy="638927"/>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0" name="図プレースホルダー 28"/>
          <p:cNvSpPr>
            <a:spLocks noGrp="1"/>
          </p:cNvSpPr>
          <p:nvPr>
            <p:ph type="pic" sz="quarter" idx="26" hasCustomPrompt="1"/>
          </p:nvPr>
        </p:nvSpPr>
        <p:spPr>
          <a:xfrm>
            <a:off x="4474190" y="4267204"/>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11" name="テキスト プレースホルダー 5"/>
          <p:cNvSpPr>
            <a:spLocks noGrp="1"/>
          </p:cNvSpPr>
          <p:nvPr>
            <p:ph type="body" sz="quarter" idx="27" hasCustomPrompt="1"/>
          </p:nvPr>
        </p:nvSpPr>
        <p:spPr>
          <a:xfrm>
            <a:off x="4817348" y="4220310"/>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2" name="図プレースホルダー 28"/>
          <p:cNvSpPr>
            <a:spLocks noGrp="1"/>
          </p:cNvSpPr>
          <p:nvPr>
            <p:ph type="pic" sz="quarter" idx="28" hasCustomPrompt="1"/>
          </p:nvPr>
        </p:nvSpPr>
        <p:spPr>
          <a:xfrm>
            <a:off x="6651698" y="4267204"/>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13" name="テキスト プレースホルダー 5"/>
          <p:cNvSpPr>
            <a:spLocks noGrp="1"/>
          </p:cNvSpPr>
          <p:nvPr>
            <p:ph type="body" sz="quarter" idx="29" hasCustomPrompt="1"/>
          </p:nvPr>
        </p:nvSpPr>
        <p:spPr>
          <a:xfrm>
            <a:off x="6994855" y="4220310"/>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4" name="図プレースホルダー 28"/>
          <p:cNvSpPr>
            <a:spLocks noGrp="1"/>
          </p:cNvSpPr>
          <p:nvPr>
            <p:ph type="pic" sz="quarter" idx="30" hasCustomPrompt="1"/>
          </p:nvPr>
        </p:nvSpPr>
        <p:spPr>
          <a:xfrm>
            <a:off x="4474605" y="4910282"/>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15" name="テキスト プレースホルダー 5"/>
          <p:cNvSpPr>
            <a:spLocks noGrp="1"/>
          </p:cNvSpPr>
          <p:nvPr>
            <p:ph type="body" sz="quarter" idx="31" hasCustomPrompt="1"/>
          </p:nvPr>
        </p:nvSpPr>
        <p:spPr>
          <a:xfrm>
            <a:off x="4817763" y="4863389"/>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6" name="図プレースホルダー 28"/>
          <p:cNvSpPr>
            <a:spLocks noGrp="1"/>
          </p:cNvSpPr>
          <p:nvPr>
            <p:ph type="pic" sz="quarter" idx="32" hasCustomPrompt="1"/>
          </p:nvPr>
        </p:nvSpPr>
        <p:spPr>
          <a:xfrm>
            <a:off x="6652111" y="4910282"/>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17" name="テキスト プレースホルダー 5"/>
          <p:cNvSpPr>
            <a:spLocks noGrp="1"/>
          </p:cNvSpPr>
          <p:nvPr>
            <p:ph type="body" sz="quarter" idx="33" hasCustomPrompt="1"/>
          </p:nvPr>
        </p:nvSpPr>
        <p:spPr>
          <a:xfrm>
            <a:off x="6995269" y="4863389"/>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cxnSp>
        <p:nvCxnSpPr>
          <p:cNvPr id="18" name="直線コネクタ 17"/>
          <p:cNvCxnSpPr/>
          <p:nvPr/>
        </p:nvCxnSpPr>
        <p:spPr>
          <a:xfrm>
            <a:off x="4474184" y="4062544"/>
            <a:ext cx="4258144"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7171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1"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1)">
                                      <p:cBhvr>
                                        <p:cTn id="7" dur="1500"/>
                                        <p:tgtEl>
                                          <p:spTgt spid="5"/>
                                        </p:tgtEl>
                                      </p:cBhvr>
                                    </p:animEffect>
                                  </p:childTnLst>
                                </p:cTn>
                              </p:par>
                              <p:par>
                                <p:cTn id="8" presetID="2" presetClass="entr" presetSubtype="1" decel="10000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1000" fill="hold"/>
                                        <p:tgtEl>
                                          <p:spTgt spid="6"/>
                                        </p:tgtEl>
                                        <p:attrNameLst>
                                          <p:attrName>ppt_x</p:attrName>
                                        </p:attrNameLst>
                                      </p:cBhvr>
                                      <p:tavLst>
                                        <p:tav tm="0">
                                          <p:val>
                                            <p:strVal val="#ppt_x"/>
                                          </p:val>
                                        </p:tav>
                                        <p:tav tm="100000">
                                          <p:val>
                                            <p:strVal val="#ppt_x"/>
                                          </p:val>
                                        </p:tav>
                                      </p:tavLst>
                                    </p:anim>
                                    <p:anim calcmode="lin" valueType="num">
                                      <p:cBhvr additive="base">
                                        <p:cTn id="11" dur="1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3" decel="100000" fill="hold" grpId="0" nodeType="withEffect">
                                  <p:stCondLst>
                                    <p:cond delay="500"/>
                                  </p:stCondLst>
                                  <p:iterate type="lt">
                                    <p:tmPct val="1000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1000" fill="hold"/>
                                        <p:tgtEl>
                                          <p:spTgt spid="7"/>
                                        </p:tgtEl>
                                        <p:attrNameLst>
                                          <p:attrName>ppt_x</p:attrName>
                                        </p:attrNameLst>
                                      </p:cBhvr>
                                      <p:tavLst>
                                        <p:tav tm="0">
                                          <p:val>
                                            <p:strVal val="1+#ppt_w/2"/>
                                          </p:val>
                                        </p:tav>
                                        <p:tav tm="100000">
                                          <p:val>
                                            <p:strVal val="#ppt_x"/>
                                          </p:val>
                                        </p:tav>
                                      </p:tavLst>
                                    </p:anim>
                                    <p:anim calcmode="lin" valueType="num">
                                      <p:cBhvr additive="base">
                                        <p:cTn id="15" dur="1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50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1000" fill="hold"/>
                                        <p:tgtEl>
                                          <p:spTgt spid="8"/>
                                        </p:tgtEl>
                                        <p:attrNameLst>
                                          <p:attrName>ppt_x</p:attrName>
                                        </p:attrNameLst>
                                      </p:cBhvr>
                                      <p:tavLst>
                                        <p:tav tm="0">
                                          <p:val>
                                            <p:strVal val="#ppt_x"/>
                                          </p:val>
                                        </p:tav>
                                        <p:tav tm="100000">
                                          <p:val>
                                            <p:strVal val="#ppt_x"/>
                                          </p:val>
                                        </p:tav>
                                      </p:tavLst>
                                    </p:anim>
                                    <p:anim calcmode="lin" valueType="num">
                                      <p:cBhvr additive="base">
                                        <p:cTn id="19" dur="1000" fill="hold"/>
                                        <p:tgtEl>
                                          <p:spTgt spid="8"/>
                                        </p:tgtEl>
                                        <p:attrNameLst>
                                          <p:attrName>ppt_y</p:attrName>
                                        </p:attrNameLst>
                                      </p:cBhvr>
                                      <p:tavLst>
                                        <p:tav tm="0">
                                          <p:val>
                                            <p:strVal val="0-#ppt_h/2"/>
                                          </p:val>
                                        </p:tav>
                                        <p:tav tm="100000">
                                          <p:val>
                                            <p:strVal val="#ppt_y"/>
                                          </p:val>
                                        </p:tav>
                                      </p:tavLst>
                                    </p:anim>
                                  </p:childTnLst>
                                </p:cTn>
                              </p:par>
                              <p:par>
                                <p:cTn id="20" presetID="2" presetClass="entr" presetSubtype="2" decel="100000" fill="hold" grpId="0" nodeType="withEffect">
                                  <p:stCondLst>
                                    <p:cond delay="5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0" fill="hold"/>
                                        <p:tgtEl>
                                          <p:spTgt spid="9"/>
                                        </p:tgtEl>
                                        <p:attrNameLst>
                                          <p:attrName>ppt_x</p:attrName>
                                        </p:attrNameLst>
                                      </p:cBhvr>
                                      <p:tavLst>
                                        <p:tav tm="0">
                                          <p:val>
                                            <p:strVal val="1+#ppt_w/2"/>
                                          </p:val>
                                        </p:tav>
                                        <p:tav tm="100000">
                                          <p:val>
                                            <p:strVal val="#ppt_x"/>
                                          </p:val>
                                        </p:tav>
                                      </p:tavLst>
                                    </p:anim>
                                    <p:anim calcmode="lin" valueType="num">
                                      <p:cBhvr additive="base">
                                        <p:cTn id="23" dur="1000" fill="hold"/>
                                        <p:tgtEl>
                                          <p:spTgt spid="9"/>
                                        </p:tgtEl>
                                        <p:attrNameLst>
                                          <p:attrName>ppt_y</p:attrName>
                                        </p:attrNameLst>
                                      </p:cBhvr>
                                      <p:tavLst>
                                        <p:tav tm="0">
                                          <p:val>
                                            <p:strVal val="#ppt_y"/>
                                          </p:val>
                                        </p:tav>
                                        <p:tav tm="100000">
                                          <p:val>
                                            <p:strVal val="#ppt_y"/>
                                          </p:val>
                                        </p:tav>
                                      </p:tavLst>
                                    </p:anim>
                                  </p:childTnLst>
                                </p:cTn>
                              </p:par>
                              <p:par>
                                <p:cTn id="24" presetID="16" presetClass="entr" presetSubtype="37"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Effect transition="in" filter="barn(outVertical)">
                                      <p:cBhvr>
                                        <p:cTn id="26" dur="500"/>
                                        <p:tgtEl>
                                          <p:spTgt spid="18"/>
                                        </p:tgtEl>
                                      </p:cBhvr>
                                    </p:animEffect>
                                  </p:childTnLst>
                                </p:cTn>
                              </p:par>
                              <p:par>
                                <p:cTn id="27" presetID="2" presetClass="entr" presetSubtype="6" decel="100000" fill="hold" grpId="0" nodeType="withEffect">
                                  <p:stCondLst>
                                    <p:cond delay="5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1+#ppt_w/2"/>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6" decel="100000" fill="hold" grpId="0" nodeType="withEffect">
                                  <p:stCondLst>
                                    <p:cond delay="7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000" fill="hold"/>
                                        <p:tgtEl>
                                          <p:spTgt spid="14"/>
                                        </p:tgtEl>
                                        <p:attrNameLst>
                                          <p:attrName>ppt_x</p:attrName>
                                        </p:attrNameLst>
                                      </p:cBhvr>
                                      <p:tavLst>
                                        <p:tav tm="0">
                                          <p:val>
                                            <p:strVal val="1+#ppt_w/2"/>
                                          </p:val>
                                        </p:tav>
                                        <p:tav tm="100000">
                                          <p:val>
                                            <p:strVal val="#ppt_x"/>
                                          </p:val>
                                        </p:tav>
                                      </p:tavLst>
                                    </p:anim>
                                    <p:anim calcmode="lin" valueType="num">
                                      <p:cBhvr additive="base">
                                        <p:cTn id="34" dur="1000" fill="hold"/>
                                        <p:tgtEl>
                                          <p:spTgt spid="14"/>
                                        </p:tgtEl>
                                        <p:attrNameLst>
                                          <p:attrName>ppt_y</p:attrName>
                                        </p:attrNameLst>
                                      </p:cBhvr>
                                      <p:tavLst>
                                        <p:tav tm="0">
                                          <p:val>
                                            <p:strVal val="1+#ppt_h/2"/>
                                          </p:val>
                                        </p:tav>
                                        <p:tav tm="100000">
                                          <p:val>
                                            <p:strVal val="#ppt_y"/>
                                          </p:val>
                                        </p:tav>
                                      </p:tavLst>
                                    </p:anim>
                                  </p:childTnLst>
                                </p:cTn>
                              </p:par>
                              <p:par>
                                <p:cTn id="35" presetID="2" presetClass="entr" presetSubtype="6" decel="100000" fill="hold" grpId="0" nodeType="withEffect">
                                  <p:stCondLst>
                                    <p:cond delay="60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1000" fill="hold"/>
                                        <p:tgtEl>
                                          <p:spTgt spid="12"/>
                                        </p:tgtEl>
                                        <p:attrNameLst>
                                          <p:attrName>ppt_x</p:attrName>
                                        </p:attrNameLst>
                                      </p:cBhvr>
                                      <p:tavLst>
                                        <p:tav tm="0">
                                          <p:val>
                                            <p:strVal val="1+#ppt_w/2"/>
                                          </p:val>
                                        </p:tav>
                                        <p:tav tm="100000">
                                          <p:val>
                                            <p:strVal val="#ppt_x"/>
                                          </p:val>
                                        </p:tav>
                                      </p:tavLst>
                                    </p:anim>
                                    <p:anim calcmode="lin" valueType="num">
                                      <p:cBhvr additive="base">
                                        <p:cTn id="38" dur="1000" fill="hold"/>
                                        <p:tgtEl>
                                          <p:spTgt spid="12"/>
                                        </p:tgtEl>
                                        <p:attrNameLst>
                                          <p:attrName>ppt_y</p:attrName>
                                        </p:attrNameLst>
                                      </p:cBhvr>
                                      <p:tavLst>
                                        <p:tav tm="0">
                                          <p:val>
                                            <p:strVal val="1+#ppt_h/2"/>
                                          </p:val>
                                        </p:tav>
                                        <p:tav tm="100000">
                                          <p:val>
                                            <p:strVal val="#ppt_y"/>
                                          </p:val>
                                        </p:tav>
                                      </p:tavLst>
                                    </p:anim>
                                  </p:childTnLst>
                                </p:cTn>
                              </p:par>
                              <p:par>
                                <p:cTn id="39" presetID="2" presetClass="entr" presetSubtype="6" decel="100000" fill="hold" grpId="0" nodeType="withEffect">
                                  <p:stCondLst>
                                    <p:cond delay="8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1+#ppt_w/2"/>
                                          </p:val>
                                        </p:tav>
                                        <p:tav tm="100000">
                                          <p:val>
                                            <p:strVal val="#ppt_x"/>
                                          </p:val>
                                        </p:tav>
                                      </p:tavLst>
                                    </p:anim>
                                    <p:anim calcmode="lin" valueType="num">
                                      <p:cBhvr additive="base">
                                        <p:cTn id="42" dur="1000" fill="hold"/>
                                        <p:tgtEl>
                                          <p:spTgt spid="16"/>
                                        </p:tgtEl>
                                        <p:attrNameLst>
                                          <p:attrName>ppt_y</p:attrName>
                                        </p:attrNameLst>
                                      </p:cBhvr>
                                      <p:tavLst>
                                        <p:tav tm="0">
                                          <p:val>
                                            <p:strVal val="1+#ppt_h/2"/>
                                          </p:val>
                                        </p:tav>
                                        <p:tav tm="100000">
                                          <p:val>
                                            <p:strVal val="#ppt_y"/>
                                          </p:val>
                                        </p:tav>
                                      </p:tavLst>
                                    </p:anim>
                                  </p:childTnLst>
                                </p:cTn>
                              </p:par>
                              <p:par>
                                <p:cTn id="43" presetID="2" presetClass="entr" presetSubtype="6" decel="100000" fill="hold" grpId="0" nodeType="withEffect">
                                  <p:stCondLst>
                                    <p:cond delay="70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10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6"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6" decel="100000" fill="hold" grpId="0" nodeType="withEffect">
                                  <p:stCondLst>
                                    <p:cond delay="500"/>
                                  </p:stCondLst>
                                  <p:childTnLst>
                                    <p:set>
                                      <p:cBhvr>
                                        <p:cTn id="48" dur="1" fill="hold">
                                          <p:stCondLst>
                                            <p:cond delay="0"/>
                                          </p:stCondLst>
                                        </p:cTn>
                                        <p:tgtEl>
                                          <p:spTgt spid="11">
                                            <p:txEl>
                                              <p:pRg st="0" end="0"/>
                                            </p:txEl>
                                          </p:spTgt>
                                        </p:tgtEl>
                                        <p:attrNameLst>
                                          <p:attrName>style.visibility</p:attrName>
                                        </p:attrNameLst>
                                      </p:cBhvr>
                                      <p:to>
                                        <p:strVal val="visible"/>
                                      </p:to>
                                    </p:set>
                                    <p:anim calcmode="lin" valueType="num">
                                      <p:cBhvr additive="base">
                                        <p:cTn id="49" dur="10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1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6" decel="100000" fill="hold" grpId="0" nodeType="withEffect">
                                  <p:stCondLst>
                                    <p:cond delay="600"/>
                                  </p:stCondLst>
                                  <p:childTnLst>
                                    <p:set>
                                      <p:cBhvr>
                                        <p:cTn id="52" dur="1" fill="hold">
                                          <p:stCondLst>
                                            <p:cond delay="0"/>
                                          </p:stCondLst>
                                        </p:cTn>
                                        <p:tgtEl>
                                          <p:spTgt spid="13">
                                            <p:txEl>
                                              <p:pRg st="0" end="0"/>
                                            </p:txEl>
                                          </p:spTgt>
                                        </p:tgtEl>
                                        <p:attrNameLst>
                                          <p:attrName>style.visibility</p:attrName>
                                        </p:attrNameLst>
                                      </p:cBhvr>
                                      <p:to>
                                        <p:strVal val="visible"/>
                                      </p:to>
                                    </p:set>
                                    <p:anim calcmode="lin" valueType="num">
                                      <p:cBhvr additive="base">
                                        <p:cTn id="53" dur="100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54" dur="1000" fill="hold"/>
                                        <p:tgtEl>
                                          <p:spTgt spid="13">
                                            <p:txEl>
                                              <p:pRg st="0" end="0"/>
                                            </p:txEl>
                                          </p:spTgt>
                                        </p:tgtEl>
                                        <p:attrNameLst>
                                          <p:attrName>ppt_y</p:attrName>
                                        </p:attrNameLst>
                                      </p:cBhvr>
                                      <p:tavLst>
                                        <p:tav tm="0">
                                          <p:val>
                                            <p:strVal val="1+#ppt_h/2"/>
                                          </p:val>
                                        </p:tav>
                                        <p:tav tm="100000">
                                          <p:val>
                                            <p:strVal val="#ppt_y"/>
                                          </p:val>
                                        </p:tav>
                                      </p:tavLst>
                                    </p:anim>
                                  </p:childTnLst>
                                </p:cTn>
                              </p:par>
                              <p:par>
                                <p:cTn id="55" presetID="2" presetClass="entr" presetSubtype="6" decel="100000" fill="hold" grpId="0" nodeType="withEffect">
                                  <p:stCondLst>
                                    <p:cond delay="800"/>
                                  </p:stCondLst>
                                  <p:childTnLst>
                                    <p:set>
                                      <p:cBhvr>
                                        <p:cTn id="56" dur="1" fill="hold">
                                          <p:stCondLst>
                                            <p:cond delay="0"/>
                                          </p:stCondLst>
                                        </p:cTn>
                                        <p:tgtEl>
                                          <p:spTgt spid="17">
                                            <p:txEl>
                                              <p:pRg st="0" end="0"/>
                                            </p:txEl>
                                          </p:spTgt>
                                        </p:tgtEl>
                                        <p:attrNameLst>
                                          <p:attrName>style.visibility</p:attrName>
                                        </p:attrNameLst>
                                      </p:cBhvr>
                                      <p:to>
                                        <p:strVal val="visible"/>
                                      </p:to>
                                    </p:set>
                                    <p:anim calcmode="lin" valueType="num">
                                      <p:cBhvr additive="base">
                                        <p:cTn id="57" dur="10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58" dur="10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9" fill="hold">
                            <p:stCondLst>
                              <p:cond delay="2200"/>
                            </p:stCondLst>
                            <p:childTnLst>
                              <p:par>
                                <p:cTn id="60" presetID="34" presetClass="emph" presetSubtype="0" fill="hold" grpId="1" nodeType="afterEffect">
                                  <p:stCondLst>
                                    <p:cond delay="250"/>
                                  </p:stCondLst>
                                  <p:iterate type="lt">
                                    <p:tmPct val="10000"/>
                                  </p:iterate>
                                  <p:childTnLst>
                                    <p:animMotion origin="layout" path="M 0.0 0.0 L 0.0 -0.07213" pathEditMode="relative" ptsTypes="">
                                      <p:cBhvr>
                                        <p:cTn id="61" dur="250" accel="50000" decel="50000" autoRev="1" fill="hold">
                                          <p:stCondLst>
                                            <p:cond delay="0"/>
                                          </p:stCondLst>
                                        </p:cTn>
                                        <p:tgtEl>
                                          <p:spTgt spid="7"/>
                                        </p:tgtEl>
                                        <p:attrNameLst>
                                          <p:attrName>ppt_x</p:attrName>
                                          <p:attrName>ppt_y</p:attrName>
                                        </p:attrNameLst>
                                      </p:cBhvr>
                                    </p:animMotion>
                                    <p:animRot by="1500000">
                                      <p:cBhvr>
                                        <p:cTn id="62" dur="125" fill="hold">
                                          <p:stCondLst>
                                            <p:cond delay="0"/>
                                          </p:stCondLst>
                                        </p:cTn>
                                        <p:tgtEl>
                                          <p:spTgt spid="7"/>
                                        </p:tgtEl>
                                        <p:attrNameLst>
                                          <p:attrName>r</p:attrName>
                                        </p:attrNameLst>
                                      </p:cBhvr>
                                    </p:animRot>
                                    <p:animRot by="-1500000">
                                      <p:cBhvr>
                                        <p:cTn id="63" dur="125" fill="hold">
                                          <p:stCondLst>
                                            <p:cond delay="125"/>
                                          </p:stCondLst>
                                        </p:cTn>
                                        <p:tgtEl>
                                          <p:spTgt spid="7"/>
                                        </p:tgtEl>
                                        <p:attrNameLst>
                                          <p:attrName>r</p:attrName>
                                        </p:attrNameLst>
                                      </p:cBhvr>
                                    </p:animRot>
                                    <p:animRot by="-1500000">
                                      <p:cBhvr>
                                        <p:cTn id="64" dur="125" fill="hold">
                                          <p:stCondLst>
                                            <p:cond delay="250"/>
                                          </p:stCondLst>
                                        </p:cTn>
                                        <p:tgtEl>
                                          <p:spTgt spid="7"/>
                                        </p:tgtEl>
                                        <p:attrNameLst>
                                          <p:attrName>r</p:attrName>
                                        </p:attrNameLst>
                                      </p:cBhvr>
                                    </p:animRot>
                                    <p:animRot by="1500000">
                                      <p:cBhvr>
                                        <p:cTn id="65" dur="125" fill="hold">
                                          <p:stCondLst>
                                            <p:cond delay="375"/>
                                          </p:stCondLst>
                                        </p:cTn>
                                        <p:tgtEl>
                                          <p:spTgt spid="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p:tmplLst>
          <p:tmpl>
            <p:tnLst>
              <p:par>
                <p:cTn presetID="2" presetClass="entr" presetSubtype="3" decel="100000" fill="hold" nodeType="withEffect">
                  <p:stCondLst>
                    <p:cond delay="500"/>
                  </p:stCondLst>
                  <p:iterate type="lt">
                    <p:tmPct val="10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1+#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7" grpId="1">
        <p:tmplLst>
          <p:tmpl>
            <p:tnLst>
              <p:par>
                <p:cTn presetID="34" presetClass="emph" presetSubtype="0" fill="hold" nodeType="afterEffect">
                  <p:stCondLst>
                    <p:cond delay="250"/>
                  </p:stCondLst>
                  <p:iterate type="lt">
                    <p:tmPct val="10000"/>
                  </p:iterate>
                  <p:childTnLst>
                    <p:animMotion origin="layout" path="M 0.0 0.0 L 0.0 -0.07213" pathEditMode="relative" ptsTypes="">
                      <p:cBhvr>
                        <p:cTn dur="250" accel="50000" decel="50000" autoRev="1" fill="hold">
                          <p:stCondLst>
                            <p:cond delay="0"/>
                          </p:stCondLst>
                        </p:cTn>
                        <p:tgtEl>
                          <p:spTgt spid="7"/>
                        </p:tgtEl>
                        <p:attrNameLst>
                          <p:attrName>ppt_x</p:attrName>
                          <p:attrName>ppt_y</p:attrName>
                        </p:attrNameLst>
                      </p:cBhvr>
                    </p:animMotion>
                    <p:animRot by="1500000">
                      <p:cBhvr>
                        <p:cTn dur="125" fill="hold">
                          <p:stCondLst>
                            <p:cond delay="0"/>
                          </p:stCondLst>
                        </p:cTn>
                        <p:tgtEl>
                          <p:spTgt spid="7"/>
                        </p:tgtEl>
                        <p:attrNameLst>
                          <p:attrName>r</p:attrName>
                        </p:attrNameLst>
                      </p:cBhvr>
                    </p:animRot>
                    <p:animRot by="-1500000">
                      <p:cBhvr>
                        <p:cTn dur="125" fill="hold">
                          <p:stCondLst>
                            <p:cond delay="125"/>
                          </p:stCondLst>
                        </p:cTn>
                        <p:tgtEl>
                          <p:spTgt spid="7"/>
                        </p:tgtEl>
                        <p:attrNameLst>
                          <p:attrName>r</p:attrName>
                        </p:attrNameLst>
                      </p:cBhvr>
                    </p:animRot>
                    <p:animRot by="-1500000">
                      <p:cBhvr>
                        <p:cTn dur="125" fill="hold">
                          <p:stCondLst>
                            <p:cond delay="250"/>
                          </p:stCondLst>
                        </p:cTn>
                        <p:tgtEl>
                          <p:spTgt spid="7"/>
                        </p:tgtEl>
                        <p:attrNameLst>
                          <p:attrName>r</p:attrName>
                        </p:attrNameLst>
                      </p:cBhvr>
                    </p:animRot>
                    <p:animRot by="1500000">
                      <p:cBhvr>
                        <p:cTn dur="125" fill="hold">
                          <p:stCondLst>
                            <p:cond delay="375"/>
                          </p:stCondLst>
                        </p:cTn>
                        <p:tgtEl>
                          <p:spTgt spid="7"/>
                        </p:tgtEl>
                        <p:attrNameLst>
                          <p:attrName>r</p:attrName>
                        </p:attrNameLst>
                      </p:cBhvr>
                    </p:animRot>
                  </p:childTnLst>
                </p:cTn>
              </p:par>
            </p:tnLst>
          </p:tmpl>
        </p:tmplLst>
      </p:bldP>
      <p:bldP spid="8" grpId="0"/>
      <p:bldP spid="9" grpId="0">
        <p:tmplLst>
          <p:tmpl>
            <p:tnLst>
              <p:par>
                <p:cTn presetID="2" presetClass="entr" presetSubtype="2"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1+#ppt_w/2"/>
                          </p:val>
                        </p:tav>
                        <p:tav tm="100000">
                          <p:val>
                            <p:strVal val="#ppt_x"/>
                          </p:val>
                        </p:tav>
                      </p:tavLst>
                    </p:anim>
                    <p:anim calcmode="lin" valueType="num">
                      <p:cBhvr additive="base">
                        <p:cTn dur="1000" fill="hold"/>
                        <p:tgtEl>
                          <p:spTgt spid="9"/>
                        </p:tgtEl>
                        <p:attrNameLst>
                          <p:attrName>ppt_y</p:attrName>
                        </p:attrNameLst>
                      </p:cBhvr>
                      <p:tavLst>
                        <p:tav tm="0">
                          <p:val>
                            <p:strVal val="#ppt_y"/>
                          </p:val>
                        </p:tav>
                        <p:tav tm="100000">
                          <p:val>
                            <p:strVal val="#ppt_y"/>
                          </p:val>
                        </p:tav>
                      </p:tavLst>
                    </p:anim>
                  </p:childTnLst>
                </p:cTn>
              </p:par>
            </p:tnLst>
          </p:tmpl>
        </p:tmplLst>
      </p:bldP>
      <p:bldP spid="10" grpId="0"/>
      <p:bldP spid="11" grpId="0" build="p">
        <p:tmplLst>
          <p:tmpl lvl="1">
            <p:tnLst>
              <p:par>
                <p:cTn presetID="2" presetClass="entr" presetSubtype="6" decel="100000"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1000" fill="hold"/>
                        <p:tgtEl>
                          <p:spTgt spid="11"/>
                        </p:tgtEl>
                        <p:attrNameLst>
                          <p:attrName>ppt_x</p:attrName>
                        </p:attrNameLst>
                      </p:cBhvr>
                      <p:tavLst>
                        <p:tav tm="0">
                          <p:val>
                            <p:strVal val="1+#ppt_w/2"/>
                          </p:val>
                        </p:tav>
                        <p:tav tm="100000">
                          <p:val>
                            <p:strVal val="#ppt_x"/>
                          </p:val>
                        </p:tav>
                      </p:tavLst>
                    </p:anim>
                    <p:anim calcmode="lin" valueType="num">
                      <p:cBhvr additive="base">
                        <p:cTn dur="1000" fill="hold"/>
                        <p:tgtEl>
                          <p:spTgt spid="11"/>
                        </p:tgtEl>
                        <p:attrNameLst>
                          <p:attrName>ppt_y</p:attrName>
                        </p:attrNameLst>
                      </p:cBhvr>
                      <p:tavLst>
                        <p:tav tm="0">
                          <p:val>
                            <p:strVal val="1+#ppt_h/2"/>
                          </p:val>
                        </p:tav>
                        <p:tav tm="100000">
                          <p:val>
                            <p:strVal val="#ppt_y"/>
                          </p:val>
                        </p:tav>
                      </p:tavLst>
                    </p:anim>
                  </p:childTnLst>
                </p:cTn>
              </p:par>
            </p:tnLst>
          </p:tmpl>
        </p:tmplLst>
      </p:bldP>
      <p:bldP spid="12" grpId="0"/>
      <p:bldP spid="13" grpId="0" build="p">
        <p:tmplLst>
          <p:tmpl lvl="1">
            <p:tnLst>
              <p:par>
                <p:cTn presetID="2" presetClass="entr" presetSubtype="6" decel="100000" fill="hold" nodeType="withEffect">
                  <p:stCondLst>
                    <p:cond delay="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1+#ppt_w/2"/>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p:bldP spid="15" grpId="0" build="p">
        <p:tmplLst>
          <p:tmpl lvl="1">
            <p:tnLst>
              <p:par>
                <p:cTn presetID="2" presetClass="entr" presetSubtype="6" decel="100000" fill="hold" nodeType="withEffect">
                  <p:stCondLst>
                    <p:cond delay="7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1+#ppt_w/2"/>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build="p">
        <p:tmplLst>
          <p:tmpl lvl="1">
            <p:tnLst>
              <p:par>
                <p:cTn presetID="2" presetClass="entr" presetSubtype="6" decel="100000" fill="hold" nodeType="withEffect">
                  <p:stCondLst>
                    <p:cond delay="80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000" fill="hold"/>
                        <p:tgtEl>
                          <p:spTgt spid="17"/>
                        </p:tgtEl>
                        <p:attrNameLst>
                          <p:attrName>ppt_x</p:attrName>
                        </p:attrNameLst>
                      </p:cBhvr>
                      <p:tavLst>
                        <p:tav tm="0">
                          <p:val>
                            <p:strVal val="1+#ppt_w/2"/>
                          </p:val>
                        </p:tav>
                        <p:tav tm="100000">
                          <p:val>
                            <p:strVal val="#ppt_x"/>
                          </p:val>
                        </p:tav>
                      </p:tavLst>
                    </p:anim>
                    <p:anim calcmode="lin" valueType="num">
                      <p:cBhvr additive="base">
                        <p:cTn dur="1000" fill="hold"/>
                        <p:tgtEl>
                          <p:spTgt spid="1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1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atin typeface="Arial" pitchFamily="34" charset="0"/>
              </a:defRPr>
            </a:lvl1pPr>
          </a:lstStyle>
          <a:p>
            <a:pPr>
              <a:defRPr/>
            </a:pPr>
            <a:fld id="{4867FC1C-4464-4B0D-BD19-4F5ADA7E5A5A}" type="datetimeFigureOut">
              <a:rPr lang="en-US" smtClean="0"/>
              <a:pPr>
                <a:defRPr/>
              </a:pPr>
              <a:t>1/9/2019</a:t>
            </a:fld>
            <a:endParaRPr lang="en-US"/>
          </a:p>
        </p:txBody>
      </p:sp>
      <p:sp>
        <p:nvSpPr>
          <p:cNvPr id="3"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4" name="Slide Number Placeholder 5"/>
          <p:cNvSpPr>
            <a:spLocks noGrp="1"/>
          </p:cNvSpPr>
          <p:nvPr>
            <p:ph type="sldNum" sz="quarter" idx="12"/>
          </p:nvPr>
        </p:nvSpPr>
        <p:spPr/>
        <p:txBody>
          <a:bodyPr/>
          <a:lstStyle>
            <a:lvl1pPr>
              <a:defRPr>
                <a:latin typeface="Arial" pitchFamily="34" charset="0"/>
              </a:defRPr>
            </a:lvl1pPr>
          </a:lstStyle>
          <a:p>
            <a:pPr>
              <a:defRPr/>
            </a:pPr>
            <a:fld id="{69C50FF6-7BD2-4102-9AD1-0CE9071A8AF7}" type="slidenum">
              <a:rPr lang="en-US" smtClean="0"/>
              <a:pPr>
                <a:defRPr/>
              </a:pPr>
              <a:t>‹#›</a:t>
            </a:fld>
            <a:endParaRPr lang="en-US"/>
          </a:p>
        </p:txBody>
      </p:sp>
    </p:spTree>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preserve="1">
  <p:cSld name="10 Image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図プレースホルダー 5"/>
          <p:cNvSpPr>
            <a:spLocks noGrp="1"/>
          </p:cNvSpPr>
          <p:nvPr>
            <p:ph type="pic" sz="quarter" idx="12" hasCustomPrompt="1"/>
          </p:nvPr>
        </p:nvSpPr>
        <p:spPr>
          <a:xfrm>
            <a:off x="19087" y="29028"/>
            <a:ext cx="1799688" cy="2400000"/>
          </a:xfrm>
          <a:prstGeom prst="rect">
            <a:avLst/>
          </a:prstGeom>
          <a:noFill/>
          <a:effectLst>
            <a:innerShdw blurRad="114300">
              <a:prstClr val="black"/>
            </a:innerShdw>
          </a:effectLst>
        </p:spPr>
        <p:txBody>
          <a:bodyPr lIns="51197" tIns="25599" rIns="51197" bIns="25599"/>
          <a:lstStyle>
            <a:lvl1pPr>
              <a:defRPr sz="1000"/>
            </a:lvl1pPr>
          </a:lstStyle>
          <a:p>
            <a:r>
              <a:rPr kumimoji="1" lang="en-US" altLang="ja-JP"/>
              <a:t>Add an image</a:t>
            </a:r>
            <a:endParaRPr kumimoji="1" lang="ja-JP" altLang="en-US"/>
          </a:p>
        </p:txBody>
      </p:sp>
      <p:sp>
        <p:nvSpPr>
          <p:cNvPr id="4" name="図プレースホルダー 5"/>
          <p:cNvSpPr>
            <a:spLocks noGrp="1"/>
          </p:cNvSpPr>
          <p:nvPr>
            <p:ph type="pic" sz="quarter" idx="13" hasCustomPrompt="1"/>
          </p:nvPr>
        </p:nvSpPr>
        <p:spPr>
          <a:xfrm>
            <a:off x="1843556"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5" name="図プレースホルダー 5"/>
          <p:cNvSpPr>
            <a:spLocks noGrp="1"/>
          </p:cNvSpPr>
          <p:nvPr>
            <p:ph type="pic" sz="quarter" idx="14" hasCustomPrompt="1"/>
          </p:nvPr>
        </p:nvSpPr>
        <p:spPr>
          <a:xfrm>
            <a:off x="3668025"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6" name="図プレースホルダー 5"/>
          <p:cNvSpPr>
            <a:spLocks noGrp="1"/>
          </p:cNvSpPr>
          <p:nvPr>
            <p:ph type="pic" sz="quarter" idx="15" hasCustomPrompt="1"/>
          </p:nvPr>
        </p:nvSpPr>
        <p:spPr>
          <a:xfrm>
            <a:off x="5493139"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7" name="図プレースホルダー 5"/>
          <p:cNvSpPr>
            <a:spLocks noGrp="1"/>
          </p:cNvSpPr>
          <p:nvPr>
            <p:ph type="pic" sz="quarter" idx="16" hasCustomPrompt="1"/>
          </p:nvPr>
        </p:nvSpPr>
        <p:spPr>
          <a:xfrm>
            <a:off x="7316963"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8" name="図プレースホルダー 5"/>
          <p:cNvSpPr>
            <a:spLocks noGrp="1"/>
          </p:cNvSpPr>
          <p:nvPr>
            <p:ph type="pic" sz="quarter" idx="17" hasCustomPrompt="1"/>
          </p:nvPr>
        </p:nvSpPr>
        <p:spPr>
          <a:xfrm>
            <a:off x="17963" y="4419111"/>
            <a:ext cx="1799688" cy="2400000"/>
          </a:xfrm>
          <a:prstGeom prst="rect">
            <a:avLst/>
          </a:prstGeom>
          <a:noFill/>
          <a:effectLst>
            <a:innerShdw blurRad="114300">
              <a:prstClr val="black"/>
            </a:innerShdw>
          </a:effectLst>
        </p:spPr>
        <p:txBody>
          <a:bodyPr lIns="51197" tIns="25599" rIns="51197" bIns="25599"/>
          <a:lstStyle>
            <a:lvl1pPr>
              <a:defRPr sz="1000"/>
            </a:lvl1pPr>
          </a:lstStyle>
          <a:p>
            <a:r>
              <a:rPr kumimoji="1" lang="en-US" altLang="ja-JP"/>
              <a:t>Add an image</a:t>
            </a:r>
            <a:endParaRPr kumimoji="1" lang="ja-JP" altLang="en-US"/>
          </a:p>
        </p:txBody>
      </p:sp>
      <p:sp>
        <p:nvSpPr>
          <p:cNvPr id="9" name="図プレースホルダー 5"/>
          <p:cNvSpPr>
            <a:spLocks noGrp="1"/>
          </p:cNvSpPr>
          <p:nvPr>
            <p:ph type="pic" sz="quarter" idx="18" hasCustomPrompt="1"/>
          </p:nvPr>
        </p:nvSpPr>
        <p:spPr>
          <a:xfrm>
            <a:off x="1842431"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0" name="図プレースホルダー 5"/>
          <p:cNvSpPr>
            <a:spLocks noGrp="1"/>
          </p:cNvSpPr>
          <p:nvPr>
            <p:ph type="pic" sz="quarter" idx="19" hasCustomPrompt="1"/>
          </p:nvPr>
        </p:nvSpPr>
        <p:spPr>
          <a:xfrm>
            <a:off x="3666900"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1" name="図プレースホルダー 5"/>
          <p:cNvSpPr>
            <a:spLocks noGrp="1"/>
          </p:cNvSpPr>
          <p:nvPr>
            <p:ph type="pic" sz="quarter" idx="20" hasCustomPrompt="1"/>
          </p:nvPr>
        </p:nvSpPr>
        <p:spPr>
          <a:xfrm>
            <a:off x="5492013"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2" name="図プレースホルダー 5"/>
          <p:cNvSpPr>
            <a:spLocks noGrp="1"/>
          </p:cNvSpPr>
          <p:nvPr>
            <p:ph type="pic" sz="quarter" idx="21" hasCustomPrompt="1"/>
          </p:nvPr>
        </p:nvSpPr>
        <p:spPr>
          <a:xfrm>
            <a:off x="7315839"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3" name="テキスト プレースホルダー 5"/>
          <p:cNvSpPr>
            <a:spLocks noGrp="1"/>
          </p:cNvSpPr>
          <p:nvPr>
            <p:ph type="body" sz="quarter" idx="22" hasCustomPrompt="1"/>
          </p:nvPr>
        </p:nvSpPr>
        <p:spPr>
          <a:xfrm>
            <a:off x="549344" y="2851056"/>
            <a:ext cx="8045323" cy="930536"/>
          </a:xfrm>
          <a:prstGeom prst="rect">
            <a:avLst/>
          </a:prstGeom>
        </p:spPr>
        <p:txBody>
          <a:bodyPr lIns="51197" tIns="25599" rIns="51197" bIns="25599" anchor="ctr">
            <a:noAutofit/>
          </a:bodyPr>
          <a:lstStyle>
            <a:lvl1pPr algn="ctr">
              <a:lnSpc>
                <a:spcPts val="3359"/>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23" hasCustomPrompt="1"/>
          </p:nvPr>
        </p:nvSpPr>
        <p:spPr>
          <a:xfrm>
            <a:off x="549344" y="3498167"/>
            <a:ext cx="8045323" cy="614219"/>
          </a:xfrm>
          <a:prstGeom prst="rect">
            <a:avLst/>
          </a:prstGeom>
        </p:spPr>
        <p:txBody>
          <a:bodyPr lIns="51197" tIns="25599" rIns="51197" bIns="25599" anchor="t">
            <a:noAutofit/>
          </a:bodyPr>
          <a:lstStyle>
            <a:lvl1pPr algn="ctr">
              <a:lnSpc>
                <a:spcPts val="3359"/>
              </a:lnSpc>
              <a:spcBef>
                <a:spcPts val="0"/>
              </a:spcBef>
              <a:defRPr sz="25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92030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grpId="0" nodeType="withEffect">
                                  <p:stCondLst>
                                    <p:cond delay="225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par>
                                <p:cTn id="11" presetID="14" presetClass="entr" presetSubtype="10" fill="hold" grpId="0" nodeType="withEffect">
                                  <p:stCondLst>
                                    <p:cond delay="175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par>
                                <p:cTn id="14" presetID="14" presetClass="entr" presetSubtype="10" fill="hold" grpId="0"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randombar(horizontal)">
                                      <p:cBhvr>
                                        <p:cTn id="16" dur="500"/>
                                        <p:tgtEl>
                                          <p:spTgt spid="6"/>
                                        </p:tgtEl>
                                      </p:cBhvr>
                                    </p:animEffect>
                                  </p:childTnLst>
                                </p:cTn>
                              </p:par>
                              <p:par>
                                <p:cTn id="17" presetID="14" presetClass="entr" presetSubtype="10" fill="hold" grpId="0" nodeType="withEffect">
                                  <p:stCondLst>
                                    <p:cond delay="1500"/>
                                  </p:stCondLst>
                                  <p:childTnLst>
                                    <p:set>
                                      <p:cBhvr>
                                        <p:cTn id="18" dur="1" fill="hold">
                                          <p:stCondLst>
                                            <p:cond delay="0"/>
                                          </p:stCondLst>
                                        </p:cTn>
                                        <p:tgtEl>
                                          <p:spTgt spid="7"/>
                                        </p:tgtEl>
                                        <p:attrNameLst>
                                          <p:attrName>style.visibility</p:attrName>
                                        </p:attrNameLst>
                                      </p:cBhvr>
                                      <p:to>
                                        <p:strVal val="visible"/>
                                      </p:to>
                                    </p:set>
                                    <p:animEffect transition="in" filter="randombar(horizontal)">
                                      <p:cBhvr>
                                        <p:cTn id="19" dur="500"/>
                                        <p:tgtEl>
                                          <p:spTgt spid="7"/>
                                        </p:tgtEl>
                                      </p:cBhvr>
                                    </p:animEffect>
                                  </p:childTnLst>
                                </p:cTn>
                              </p:par>
                              <p:par>
                                <p:cTn id="20" presetID="14" presetClass="entr" presetSubtype="10" fill="hold" grpId="0" nodeType="withEffect">
                                  <p:stCondLst>
                                    <p:cond delay="250"/>
                                  </p:stCondLst>
                                  <p:childTnLst>
                                    <p:set>
                                      <p:cBhvr>
                                        <p:cTn id="21" dur="1" fill="hold">
                                          <p:stCondLst>
                                            <p:cond delay="0"/>
                                          </p:stCondLst>
                                        </p:cTn>
                                        <p:tgtEl>
                                          <p:spTgt spid="12"/>
                                        </p:tgtEl>
                                        <p:attrNameLst>
                                          <p:attrName>style.visibility</p:attrName>
                                        </p:attrNameLst>
                                      </p:cBhvr>
                                      <p:to>
                                        <p:strVal val="visible"/>
                                      </p:to>
                                    </p:set>
                                    <p:animEffect transition="in" filter="randombar(horizontal)">
                                      <p:cBhvr>
                                        <p:cTn id="22" dur="500"/>
                                        <p:tgtEl>
                                          <p:spTgt spid="12"/>
                                        </p:tgtEl>
                                      </p:cBhvr>
                                    </p:animEffect>
                                  </p:childTnLst>
                                </p:cTn>
                              </p:par>
                              <p:par>
                                <p:cTn id="23" presetID="14" presetClass="entr" presetSubtype="10" fill="hold" grpId="0" nodeType="withEffect">
                                  <p:stCondLst>
                                    <p:cond delay="750"/>
                                  </p:stCondLst>
                                  <p:childTnLst>
                                    <p:set>
                                      <p:cBhvr>
                                        <p:cTn id="24" dur="1" fill="hold">
                                          <p:stCondLst>
                                            <p:cond delay="0"/>
                                          </p:stCondLst>
                                        </p:cTn>
                                        <p:tgtEl>
                                          <p:spTgt spid="11"/>
                                        </p:tgtEl>
                                        <p:attrNameLst>
                                          <p:attrName>style.visibility</p:attrName>
                                        </p:attrNameLst>
                                      </p:cBhvr>
                                      <p:to>
                                        <p:strVal val="visible"/>
                                      </p:to>
                                    </p:set>
                                    <p:animEffect transition="in" filter="randombar(horizontal)">
                                      <p:cBhvr>
                                        <p:cTn id="25" dur="500"/>
                                        <p:tgtEl>
                                          <p:spTgt spid="11"/>
                                        </p:tgtEl>
                                      </p:cBhvr>
                                    </p:animEffect>
                                  </p:childTnLst>
                                </p:cTn>
                              </p:par>
                              <p:par>
                                <p:cTn id="26" presetID="14" presetClass="entr" presetSubtype="10" fill="hold" grpId="0" nodeType="withEffect">
                                  <p:stCondLst>
                                    <p:cond delay="1250"/>
                                  </p:stCondLst>
                                  <p:childTnLst>
                                    <p:set>
                                      <p:cBhvr>
                                        <p:cTn id="27" dur="1" fill="hold">
                                          <p:stCondLst>
                                            <p:cond delay="0"/>
                                          </p:stCondLst>
                                        </p:cTn>
                                        <p:tgtEl>
                                          <p:spTgt spid="10"/>
                                        </p:tgtEl>
                                        <p:attrNameLst>
                                          <p:attrName>style.visibility</p:attrName>
                                        </p:attrNameLst>
                                      </p:cBhvr>
                                      <p:to>
                                        <p:strVal val="visible"/>
                                      </p:to>
                                    </p:set>
                                    <p:animEffect transition="in" filter="randombar(horizontal)">
                                      <p:cBhvr>
                                        <p:cTn id="28" dur="500"/>
                                        <p:tgtEl>
                                          <p:spTgt spid="10"/>
                                        </p:tgtEl>
                                      </p:cBhvr>
                                    </p:animEffect>
                                  </p:childTnLst>
                                </p:cTn>
                              </p:par>
                              <p:par>
                                <p:cTn id="29" presetID="14" presetClass="entr" presetSubtype="10" fill="hold" grpId="0" nodeType="withEffect">
                                  <p:stCondLst>
                                    <p:cond delay="1000"/>
                                  </p:stCondLst>
                                  <p:childTnLst>
                                    <p:set>
                                      <p:cBhvr>
                                        <p:cTn id="30" dur="1" fill="hold">
                                          <p:stCondLst>
                                            <p:cond delay="0"/>
                                          </p:stCondLst>
                                        </p:cTn>
                                        <p:tgtEl>
                                          <p:spTgt spid="9"/>
                                        </p:tgtEl>
                                        <p:attrNameLst>
                                          <p:attrName>style.visibility</p:attrName>
                                        </p:attrNameLst>
                                      </p:cBhvr>
                                      <p:to>
                                        <p:strVal val="visible"/>
                                      </p:to>
                                    </p:set>
                                    <p:animEffect transition="in" filter="randombar(horizontal)">
                                      <p:cBhvr>
                                        <p:cTn id="31" dur="500"/>
                                        <p:tgtEl>
                                          <p:spTgt spid="9"/>
                                        </p:tgtEl>
                                      </p:cBhvr>
                                    </p:animEffect>
                                  </p:childTnLst>
                                </p:cTn>
                              </p:par>
                              <p:par>
                                <p:cTn id="32" presetID="14" presetClass="entr" presetSubtype="10" fill="hold" grpId="0" nodeType="withEffect">
                                  <p:stCondLst>
                                    <p:cond delay="2000"/>
                                  </p:stCondLst>
                                  <p:childTnLst>
                                    <p:set>
                                      <p:cBhvr>
                                        <p:cTn id="33" dur="1" fill="hold">
                                          <p:stCondLst>
                                            <p:cond delay="0"/>
                                          </p:stCondLst>
                                        </p:cTn>
                                        <p:tgtEl>
                                          <p:spTgt spid="8"/>
                                        </p:tgtEl>
                                        <p:attrNameLst>
                                          <p:attrName>style.visibility</p:attrName>
                                        </p:attrNameLst>
                                      </p:cBhvr>
                                      <p:to>
                                        <p:strVal val="visible"/>
                                      </p:to>
                                    </p:set>
                                    <p:animEffect transition="in" filter="randombar(horizontal)">
                                      <p:cBhvr>
                                        <p:cTn id="34" dur="500"/>
                                        <p:tgtEl>
                                          <p:spTgt spid="8"/>
                                        </p:tgtEl>
                                      </p:cBhvr>
                                    </p:animEffect>
                                  </p:childTnLst>
                                </p:cTn>
                              </p:par>
                            </p:childTnLst>
                          </p:cTn>
                        </p:par>
                        <p:par>
                          <p:cTn id="35" fill="hold">
                            <p:stCondLst>
                              <p:cond delay="2750"/>
                            </p:stCondLst>
                            <p:childTnLst>
                              <p:par>
                                <p:cTn id="36" presetID="2" presetClass="entr" presetSubtype="9" decel="100000" fill="hold" grpId="0" nodeType="afterEffect">
                                  <p:stCondLst>
                                    <p:cond delay="0"/>
                                  </p:stCondLst>
                                  <p:iterate type="wd">
                                    <p:tmPct val="10000"/>
                                  </p:iterate>
                                  <p:childTnLst>
                                    <p:set>
                                      <p:cBhvr>
                                        <p:cTn id="37" dur="1" fill="hold">
                                          <p:stCondLst>
                                            <p:cond delay="0"/>
                                          </p:stCondLst>
                                        </p:cTn>
                                        <p:tgtEl>
                                          <p:spTgt spid="13">
                                            <p:txEl>
                                              <p:pRg st="0" end="0"/>
                                            </p:txEl>
                                          </p:spTgt>
                                        </p:tgtEl>
                                        <p:attrNameLst>
                                          <p:attrName>style.visibility</p:attrName>
                                        </p:attrNameLst>
                                      </p:cBhvr>
                                      <p:to>
                                        <p:strVal val="visible"/>
                                      </p:to>
                                    </p:set>
                                    <p:anim calcmode="lin" valueType="num">
                                      <p:cBhvr additive="base">
                                        <p:cTn id="38" dur="10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13">
                                            <p:txEl>
                                              <p:pRg st="0" end="0"/>
                                            </p:txEl>
                                          </p:spTgt>
                                        </p:tgtEl>
                                        <p:attrNameLst>
                                          <p:attrName>ppt_y</p:attrName>
                                        </p:attrNameLst>
                                      </p:cBhvr>
                                      <p:tavLst>
                                        <p:tav tm="0">
                                          <p:val>
                                            <p:strVal val="0-#ppt_h/2"/>
                                          </p:val>
                                        </p:tav>
                                        <p:tav tm="100000">
                                          <p:val>
                                            <p:strVal val="#ppt_y"/>
                                          </p:val>
                                        </p:tav>
                                      </p:tavLst>
                                    </p:anim>
                                  </p:childTnLst>
                                </p:cTn>
                              </p:par>
                              <p:par>
                                <p:cTn id="40" presetID="2" presetClass="entr" presetSubtype="2" decel="100000" fill="hold" grpId="0" nodeType="withEffect">
                                  <p:stCondLst>
                                    <p:cond delay="25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750" fill="hold"/>
                                        <p:tgtEl>
                                          <p:spTgt spid="14"/>
                                        </p:tgtEl>
                                        <p:attrNameLst>
                                          <p:attrName>ppt_x</p:attrName>
                                        </p:attrNameLst>
                                      </p:cBhvr>
                                      <p:tavLst>
                                        <p:tav tm="0">
                                          <p:val>
                                            <p:strVal val="1+#ppt_w/2"/>
                                          </p:val>
                                        </p:tav>
                                        <p:tav tm="100000">
                                          <p:val>
                                            <p:strVal val="#ppt_x"/>
                                          </p:val>
                                        </p:tav>
                                      </p:tavLst>
                                    </p:anim>
                                    <p:anim calcmode="lin" valueType="num">
                                      <p:cBhvr additive="base">
                                        <p:cTn id="43" dur="75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0-#ppt_w/2"/>
                          </p:val>
                        </p:tav>
                        <p:tav tm="100000">
                          <p:val>
                            <p:strVal val="#ppt_x"/>
                          </p:val>
                        </p:tav>
                      </p:tavLst>
                    </p:anim>
                    <p:anim calcmode="lin" valueType="num">
                      <p:cBhvr additive="base">
                        <p:cTn dur="1000" fill="hold"/>
                        <p:tgtEl>
                          <p:spTgt spid="13"/>
                        </p:tgtEl>
                        <p:attrNameLst>
                          <p:attrName>ppt_y</p:attrName>
                        </p:attrNameLst>
                      </p:cBhvr>
                      <p:tavLst>
                        <p:tav tm="0">
                          <p:val>
                            <p:strVal val="0-#ppt_h/2"/>
                          </p:val>
                        </p:tav>
                        <p:tav tm="100000">
                          <p:val>
                            <p:strVal val="#ppt_y"/>
                          </p:val>
                        </p:tav>
                      </p:tavLst>
                    </p:anim>
                  </p:childTnLst>
                </p:cTn>
              </p:par>
            </p:tnLst>
          </p:tmpl>
        </p:tmplLst>
      </p:bldP>
      <p:bldP spid="14" grpId="0">
        <p:tmplLst>
          <p:tmpl>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1+#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91.xml><?xml version="1.0" encoding="utf-8"?>
<p:sldLayout xmlns:a="http://schemas.openxmlformats.org/drawingml/2006/main" xmlns:r="http://schemas.openxmlformats.org/officeDocument/2006/relationships" xmlns:p="http://schemas.openxmlformats.org/presentationml/2006/main">
  <p:cSld name="Simple List with 5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3" name="山形 12"/>
          <p:cNvSpPr/>
          <p:nvPr/>
        </p:nvSpPr>
        <p:spPr>
          <a:xfrm>
            <a:off x="1303314" y="2090231"/>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4" hasCustomPrompt="1"/>
          </p:nvPr>
        </p:nvSpPr>
        <p:spPr>
          <a:xfrm>
            <a:off x="1549323" y="2016765"/>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5" name="山形 14"/>
          <p:cNvSpPr/>
          <p:nvPr/>
        </p:nvSpPr>
        <p:spPr>
          <a:xfrm>
            <a:off x="1303314" y="283003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5" hasCustomPrompt="1"/>
          </p:nvPr>
        </p:nvSpPr>
        <p:spPr>
          <a:xfrm>
            <a:off x="1549323" y="2756571"/>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7" name="山形 16"/>
          <p:cNvSpPr/>
          <p:nvPr/>
        </p:nvSpPr>
        <p:spPr>
          <a:xfrm>
            <a:off x="1303314" y="3569844"/>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6" hasCustomPrompt="1"/>
          </p:nvPr>
        </p:nvSpPr>
        <p:spPr>
          <a:xfrm>
            <a:off x="1549323" y="3496378"/>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9" name="山形 18"/>
          <p:cNvSpPr/>
          <p:nvPr/>
        </p:nvSpPr>
        <p:spPr>
          <a:xfrm>
            <a:off x="1313382" y="4309649"/>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0" name="テキスト プレースホルダー 5"/>
          <p:cNvSpPr>
            <a:spLocks noGrp="1"/>
          </p:cNvSpPr>
          <p:nvPr>
            <p:ph type="body" sz="quarter" idx="17" hasCustomPrompt="1"/>
          </p:nvPr>
        </p:nvSpPr>
        <p:spPr>
          <a:xfrm>
            <a:off x="1559391" y="4236185"/>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21" name="山形 20"/>
          <p:cNvSpPr/>
          <p:nvPr/>
        </p:nvSpPr>
        <p:spPr>
          <a:xfrm>
            <a:off x="1313382" y="5049456"/>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2" name="テキスト プレースホルダー 5"/>
          <p:cNvSpPr>
            <a:spLocks noGrp="1"/>
          </p:cNvSpPr>
          <p:nvPr>
            <p:ph type="body" sz="quarter" idx="18" hasCustomPrompt="1"/>
          </p:nvPr>
        </p:nvSpPr>
        <p:spPr>
          <a:xfrm>
            <a:off x="1559391" y="4975990"/>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1211721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fill="hold"/>
                                        <p:tgtEl>
                                          <p:spTgt spid="13"/>
                                        </p:tgtEl>
                                        <p:attrNameLst>
                                          <p:attrName>ppt_x</p:attrName>
                                        </p:attrNameLst>
                                      </p:cBhvr>
                                      <p:tavLst>
                                        <p:tav tm="0">
                                          <p:val>
                                            <p:strVal val="0-#ppt_w/2"/>
                                          </p:val>
                                        </p:tav>
                                        <p:tav tm="100000">
                                          <p:val>
                                            <p:strVal val="#ppt_x"/>
                                          </p:val>
                                        </p:tav>
                                      </p:tavLst>
                                    </p:anim>
                                    <p:anim calcmode="lin" valueType="num">
                                      <p:cBhvr additive="base">
                                        <p:cTn id="13" dur="500" fill="hold"/>
                                        <p:tgtEl>
                                          <p:spTgt spid="13"/>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decel="100000" fill="hold" grpId="0" nodeType="afterEffect">
                                  <p:stCondLst>
                                    <p:cond delay="0"/>
                                  </p:st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decel="100000"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500" fill="hold"/>
                                        <p:tgtEl>
                                          <p:spTgt spid="15"/>
                                        </p:tgtEl>
                                        <p:attrNameLst>
                                          <p:attrName>ppt_x</p:attrName>
                                        </p:attrNameLst>
                                      </p:cBhvr>
                                      <p:tavLst>
                                        <p:tav tm="0">
                                          <p:val>
                                            <p:strVal val="0-#ppt_w/2"/>
                                          </p:val>
                                        </p:tav>
                                        <p:tav tm="100000">
                                          <p:val>
                                            <p:strVal val="#ppt_x"/>
                                          </p:val>
                                        </p:tav>
                                      </p:tavLst>
                                    </p:anim>
                                    <p:anim calcmode="lin" valueType="num">
                                      <p:cBhvr additive="base">
                                        <p:cTn id="23" dur="500" fill="hold"/>
                                        <p:tgtEl>
                                          <p:spTgt spid="15"/>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decel="100000" fill="hold" grpId="0" nodeType="after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 calcmode="lin" valueType="num">
                                      <p:cBhvr additive="base">
                                        <p:cTn id="27"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decel="100000" fill="hold" grpId="0" nodeType="after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additive="base">
                                        <p:cTn id="32" dur="500" fill="hold"/>
                                        <p:tgtEl>
                                          <p:spTgt spid="17"/>
                                        </p:tgtEl>
                                        <p:attrNameLst>
                                          <p:attrName>ppt_x</p:attrName>
                                        </p:attrNameLst>
                                      </p:cBhvr>
                                      <p:tavLst>
                                        <p:tav tm="0">
                                          <p:val>
                                            <p:strVal val="0-#ppt_w/2"/>
                                          </p:val>
                                        </p:tav>
                                        <p:tav tm="100000">
                                          <p:val>
                                            <p:strVal val="#ppt_x"/>
                                          </p:val>
                                        </p:tav>
                                      </p:tavLst>
                                    </p:anim>
                                    <p:anim calcmode="lin" valueType="num">
                                      <p:cBhvr additive="base">
                                        <p:cTn id="33" dur="500" fill="hold"/>
                                        <p:tgtEl>
                                          <p:spTgt spid="17"/>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2" decel="100000" fill="hold" grpId="0" nodeType="afterEffect">
                                  <p:stCondLst>
                                    <p:cond delay="0"/>
                                  </p:stCondLst>
                                  <p:childTnLst>
                                    <p:set>
                                      <p:cBhvr>
                                        <p:cTn id="36" dur="1" fill="hold">
                                          <p:stCondLst>
                                            <p:cond delay="0"/>
                                          </p:stCondLst>
                                        </p:cTn>
                                        <p:tgtEl>
                                          <p:spTgt spid="18">
                                            <p:txEl>
                                              <p:pRg st="0" end="0"/>
                                            </p:txEl>
                                          </p:spTgt>
                                        </p:tgtEl>
                                        <p:attrNameLst>
                                          <p:attrName>style.visibility</p:attrName>
                                        </p:attrNameLst>
                                      </p:cBhvr>
                                      <p:to>
                                        <p:strVal val="visible"/>
                                      </p:to>
                                    </p:set>
                                    <p:anim calcmode="lin" valueType="num">
                                      <p:cBhvr additive="base">
                                        <p:cTn id="3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decel="100000"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500" fill="hold"/>
                                        <p:tgtEl>
                                          <p:spTgt spid="19"/>
                                        </p:tgtEl>
                                        <p:attrNameLst>
                                          <p:attrName>ppt_x</p:attrName>
                                        </p:attrNameLst>
                                      </p:cBhvr>
                                      <p:tavLst>
                                        <p:tav tm="0">
                                          <p:val>
                                            <p:strVal val="0-#ppt_w/2"/>
                                          </p:val>
                                        </p:tav>
                                        <p:tav tm="100000">
                                          <p:val>
                                            <p:strVal val="#ppt_x"/>
                                          </p:val>
                                        </p:tav>
                                      </p:tavLst>
                                    </p:anim>
                                    <p:anim calcmode="lin" valueType="num">
                                      <p:cBhvr additive="base">
                                        <p:cTn id="43" dur="500" fill="hold"/>
                                        <p:tgtEl>
                                          <p:spTgt spid="19"/>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2" decel="100000" fill="hold" grpId="0" nodeType="after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 calcmode="lin" valueType="num">
                                      <p:cBhvr additive="base">
                                        <p:cTn id="47"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8" decel="100000" fill="hold" grpId="0" nodeType="afterEffect">
                                  <p:stCondLst>
                                    <p:cond delay="0"/>
                                  </p:stCondLst>
                                  <p:childTnLst>
                                    <p:set>
                                      <p:cBhvr>
                                        <p:cTn id="51" dur="1" fill="hold">
                                          <p:stCondLst>
                                            <p:cond delay="0"/>
                                          </p:stCondLst>
                                        </p:cTn>
                                        <p:tgtEl>
                                          <p:spTgt spid="21"/>
                                        </p:tgtEl>
                                        <p:attrNameLst>
                                          <p:attrName>style.visibility</p:attrName>
                                        </p:attrNameLst>
                                      </p:cBhvr>
                                      <p:to>
                                        <p:strVal val="visible"/>
                                      </p:to>
                                    </p:set>
                                    <p:anim calcmode="lin" valueType="num">
                                      <p:cBhvr additive="base">
                                        <p:cTn id="52" dur="500" fill="hold"/>
                                        <p:tgtEl>
                                          <p:spTgt spid="21"/>
                                        </p:tgtEl>
                                        <p:attrNameLst>
                                          <p:attrName>ppt_x</p:attrName>
                                        </p:attrNameLst>
                                      </p:cBhvr>
                                      <p:tavLst>
                                        <p:tav tm="0">
                                          <p:val>
                                            <p:strVal val="0-#ppt_w/2"/>
                                          </p:val>
                                        </p:tav>
                                        <p:tav tm="100000">
                                          <p:val>
                                            <p:strVal val="#ppt_x"/>
                                          </p:val>
                                        </p:tav>
                                      </p:tavLst>
                                    </p:anim>
                                    <p:anim calcmode="lin" valueType="num">
                                      <p:cBhvr additive="base">
                                        <p:cTn id="53" dur="500" fill="hold"/>
                                        <p:tgtEl>
                                          <p:spTgt spid="21"/>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2" decel="100000" fill="hold" grpId="0" nodeType="afterEffect">
                                  <p:stCondLst>
                                    <p:cond delay="0"/>
                                  </p:stCondLst>
                                  <p:childTnLst>
                                    <p:set>
                                      <p:cBhvr>
                                        <p:cTn id="56" dur="1" fill="hold">
                                          <p:stCondLst>
                                            <p:cond delay="0"/>
                                          </p:stCondLst>
                                        </p:cTn>
                                        <p:tgtEl>
                                          <p:spTgt spid="22">
                                            <p:txEl>
                                              <p:pRg st="0" end="0"/>
                                            </p:txEl>
                                          </p:spTgt>
                                        </p:tgtEl>
                                        <p:attrNameLst>
                                          <p:attrName>style.visibility</p:attrName>
                                        </p:attrNameLst>
                                      </p:cBhvr>
                                      <p:to>
                                        <p:strVal val="visible"/>
                                      </p:to>
                                    </p:set>
                                    <p:anim calcmode="lin" valueType="num">
                                      <p:cBhvr additive="base">
                                        <p:cTn id="57"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3" grpId="0" animBg="1"/>
      <p:bldP spid="14" grpId="0" build="p">
        <p:tmplLst>
          <p:tmpl lvl="1">
            <p:tnLst>
              <p:par>
                <p:cTn presetID="2" presetClass="entr" presetSubtype="2"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1+#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6" grpId="0" build="p">
        <p:tmplLst>
          <p:tmpl lvl="1">
            <p:tnLst>
              <p:par>
                <p:cTn presetID="2" presetClass="entr" presetSubtype="2" decel="10000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1+#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animBg="1"/>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animBg="1"/>
      <p:bldP spid="20" grpId="0" build="p">
        <p:tmplLst>
          <p:tmpl lvl="1">
            <p:tnLst>
              <p:par>
                <p:cTn presetID="2" presetClass="entr" presetSubtype="2"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animBg="1"/>
      <p:bldP spid="22" grpId="0" build="p">
        <p:tmplLst>
          <p:tmpl lvl="1">
            <p:tnLst>
              <p:par>
                <p:cTn presetID="2" presetClass="entr" presetSubtype="2"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92.xml><?xml version="1.0" encoding="utf-8"?>
<p:sldLayout xmlns:a="http://schemas.openxmlformats.org/drawingml/2006/main" xmlns:r="http://schemas.openxmlformats.org/officeDocument/2006/relationships" xmlns:p="http://schemas.openxmlformats.org/presentationml/2006/main">
  <p:cSld name="Slide Title and Text - Center">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1077912" y="1939536"/>
            <a:ext cx="6988187"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5" name="正方形/長方形 4"/>
          <p:cNvSpPr/>
          <p:nvPr/>
        </p:nvSpPr>
        <p:spPr>
          <a:xfrm>
            <a:off x="3645059" y="3458033"/>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テキスト プレースホルダー 5"/>
          <p:cNvSpPr>
            <a:spLocks noGrp="1"/>
          </p:cNvSpPr>
          <p:nvPr>
            <p:ph type="body" sz="quarter" idx="15" hasCustomPrompt="1"/>
          </p:nvPr>
        </p:nvSpPr>
        <p:spPr>
          <a:xfrm>
            <a:off x="1077912" y="2782716"/>
            <a:ext cx="6988187"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テキスト プレースホルダー 5"/>
          <p:cNvSpPr>
            <a:spLocks noGrp="1"/>
          </p:cNvSpPr>
          <p:nvPr>
            <p:ph type="body" sz="quarter" idx="12" hasCustomPrompt="1"/>
          </p:nvPr>
        </p:nvSpPr>
        <p:spPr>
          <a:xfrm>
            <a:off x="1078297" y="3764042"/>
            <a:ext cx="6988187" cy="12405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grpSp>
        <p:nvGrpSpPr>
          <p:cNvPr id="8" name="グループ化 7"/>
          <p:cNvGrpSpPr/>
          <p:nvPr/>
        </p:nvGrpSpPr>
        <p:grpSpPr>
          <a:xfrm>
            <a:off x="8387761" y="226117"/>
            <a:ext cx="575232" cy="767111"/>
            <a:chOff x="7418859" y="2569953"/>
            <a:chExt cx="934639" cy="934639"/>
          </a:xfrm>
        </p:grpSpPr>
        <p:sp>
          <p:nvSpPr>
            <p:cNvPr id="9" name="涙形 8"/>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涙形 9"/>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208328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0-#ppt_w/2"/>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par>
                                <p:cTn id="21" presetID="2" presetClass="entr" presetSubtype="2" decel="100000" fill="hold" grpId="0" nodeType="withEffect">
                                  <p:stCondLst>
                                    <p:cond delay="500"/>
                                  </p:stCondLst>
                                  <p:iterate type="wd">
                                    <p:tmPct val="10000"/>
                                  </p:iterate>
                                  <p:childTnLst>
                                    <p:set>
                                      <p:cBhvr>
                                        <p:cTn id="22" dur="1" fill="hold">
                                          <p:stCondLst>
                                            <p:cond delay="0"/>
                                          </p:stCondLst>
                                        </p:cTn>
                                        <p:tgtEl>
                                          <p:spTgt spid="6">
                                            <p:txEl>
                                              <p:pRg st="0" end="0"/>
                                            </p:txEl>
                                          </p:spTgt>
                                        </p:tgtEl>
                                        <p:attrNameLst>
                                          <p:attrName>style.visibility</p:attrName>
                                        </p:attrNameLst>
                                      </p:cBhvr>
                                      <p:to>
                                        <p:strVal val="visible"/>
                                      </p:to>
                                    </p:set>
                                    <p:anim calcmode="lin" valueType="num">
                                      <p:cBhvr additive="base">
                                        <p:cTn id="23" dur="500" fill="hold"/>
                                        <p:tgtEl>
                                          <p:spTgt spid="6">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par>
                          <p:cTn id="25" fill="hold">
                            <p:stCondLst>
                              <p:cond delay="1550"/>
                            </p:stCondLst>
                            <p:childTnLst>
                              <p:par>
                                <p:cTn id="26" presetID="2" presetClass="entr" presetSubtype="4" decel="100000" fill="hold" grpId="0"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ppt_x"/>
                                          </p:val>
                                        </p:tav>
                                        <p:tav tm="100000">
                                          <p:val>
                                            <p:strVal val="#ppt_x"/>
                                          </p:val>
                                        </p:tav>
                                      </p:tavLst>
                                    </p:anim>
                                    <p:anim calcmode="lin" valueType="num">
                                      <p:cBhvr additive="base">
                                        <p:cTn id="29" dur="500" fill="hold"/>
                                        <p:tgtEl>
                                          <p:spTgt spid="5"/>
                                        </p:tgtEl>
                                        <p:attrNameLst>
                                          <p:attrName>ppt_y</p:attrName>
                                        </p:attrNameLst>
                                      </p:cBhvr>
                                      <p:tavLst>
                                        <p:tav tm="0">
                                          <p:val>
                                            <p:strVal val="1+#ppt_h/2"/>
                                          </p:val>
                                        </p:tav>
                                        <p:tav tm="100000">
                                          <p:val>
                                            <p:strVal val="#ppt_y"/>
                                          </p:val>
                                        </p:tav>
                                      </p:tavLst>
                                    </p:anim>
                                  </p:childTnLst>
                                </p:cTn>
                              </p:par>
                              <p:par>
                                <p:cTn id="30" presetID="2" presetClass="entr" presetSubtype="4" decel="100000" fill="hold" grpId="0" nodeType="withEffect">
                                  <p:stCondLst>
                                    <p:cond delay="50"/>
                                  </p:stCondLst>
                                  <p:childTnLst>
                                    <p:set>
                                      <p:cBhvr>
                                        <p:cTn id="31" dur="1" fill="hold">
                                          <p:stCondLst>
                                            <p:cond delay="0"/>
                                          </p:stCondLst>
                                        </p:cTn>
                                        <p:tgtEl>
                                          <p:spTgt spid="7">
                                            <p:txEl>
                                              <p:pRg st="0" end="0"/>
                                            </p:txEl>
                                          </p:spTgt>
                                        </p:tgtEl>
                                        <p:attrNameLst>
                                          <p:attrName>style.visibility</p:attrName>
                                        </p:attrNameLst>
                                      </p:cBhvr>
                                      <p:to>
                                        <p:strVal val="visible"/>
                                      </p:to>
                                    </p:set>
                                    <p:anim calcmode="lin" valueType="num">
                                      <p:cBhvr additive="base">
                                        <p:cTn id="32"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5" grpId="0" animBg="1"/>
      <p:bldP spid="6" grpId="0" build="p">
        <p:tmplLst>
          <p:tmpl lvl="1">
            <p:tnLst>
              <p:par>
                <p:cTn presetID="2" presetClass="entr" presetSubtype="2" decel="100000" fill="hold" nodeType="withEffect">
                  <p:stCondLst>
                    <p:cond delay="500"/>
                  </p:stCondLst>
                  <p:iterate type="wd">
                    <p:tmPct val="10000"/>
                  </p:iterate>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1+#ppt_w/2"/>
                          </p:val>
                        </p:tav>
                        <p:tav tm="100000">
                          <p:val>
                            <p:strVal val="#ppt_x"/>
                          </p:val>
                        </p:tav>
                      </p:tavLst>
                    </p:anim>
                    <p:anim calcmode="lin" valueType="num">
                      <p:cBhvr additive="base">
                        <p:cTn dur="500" fill="hold"/>
                        <p:tgtEl>
                          <p:spTgt spid="6"/>
                        </p:tgtEl>
                        <p:attrNameLst>
                          <p:attrName>ppt_y</p:attrName>
                        </p:attrNameLst>
                      </p:cBhvr>
                      <p:tavLst>
                        <p:tav tm="0">
                          <p:val>
                            <p:strVal val="#ppt_y"/>
                          </p:val>
                        </p:tav>
                        <p:tav tm="100000">
                          <p:val>
                            <p:strVal val="#ppt_y"/>
                          </p:val>
                        </p:tav>
                      </p:tavLst>
                    </p:anim>
                  </p:childTnLst>
                </p:cTn>
              </p:par>
            </p:tnLst>
          </p:tmpl>
        </p:tmplLst>
      </p:bldP>
      <p:bldP spid="7" grpId="0" build="p">
        <p:tmplLst>
          <p:tmpl lvl="1">
            <p:tnLst>
              <p:par>
                <p:cTn presetID="2" presetClass="entr" presetSubtype="4" decel="100000" fill="hold" nodeType="withEffect">
                  <p:stCondLst>
                    <p:cond delay="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1+#ppt_h/2"/>
                          </p:val>
                        </p:tav>
                        <p:tav tm="100000">
                          <p:val>
                            <p:strVal val="#ppt_y"/>
                          </p:val>
                        </p:tav>
                      </p:tavLst>
                    </p:anim>
                  </p:childTnLst>
                </p:cTn>
              </p:par>
            </p:tnLst>
          </p:tmpl>
        </p:tmplLst>
      </p:bldP>
      <p:bldP spid="11" grpId="0"/>
    </p:bldLst>
  </p:timing>
</p:sldLayout>
</file>

<file path=ppt/slideLayouts/slideLayout193.xml><?xml version="1.0" encoding="utf-8"?>
<p:sldLayout xmlns:a="http://schemas.openxmlformats.org/drawingml/2006/main" xmlns:r="http://schemas.openxmlformats.org/officeDocument/2006/relationships" xmlns:p="http://schemas.openxmlformats.org/presentationml/2006/main">
  <p:cSld name="Simple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36" name="直線コネクタ 52"/>
          <p:cNvCxnSpPr/>
          <p:nvPr/>
        </p:nvCxnSpPr>
        <p:spPr>
          <a:xfrm flipH="1">
            <a:off x="1275185" y="2468087"/>
            <a:ext cx="7868821" cy="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山形 12"/>
          <p:cNvSpPr/>
          <p:nvPr/>
        </p:nvSpPr>
        <p:spPr>
          <a:xfrm>
            <a:off x="1303314" y="2874635"/>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4" hasCustomPrompt="1"/>
          </p:nvPr>
        </p:nvSpPr>
        <p:spPr>
          <a:xfrm>
            <a:off x="1549323" y="2801169"/>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5" name="山形 14"/>
          <p:cNvSpPr/>
          <p:nvPr/>
        </p:nvSpPr>
        <p:spPr>
          <a:xfrm>
            <a:off x="1303314" y="35838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5" hasCustomPrompt="1"/>
          </p:nvPr>
        </p:nvSpPr>
        <p:spPr>
          <a:xfrm>
            <a:off x="1549323" y="3510381"/>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7" name="山形 16"/>
          <p:cNvSpPr/>
          <p:nvPr/>
        </p:nvSpPr>
        <p:spPr>
          <a:xfrm>
            <a:off x="1303314" y="42985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6" hasCustomPrompt="1"/>
          </p:nvPr>
        </p:nvSpPr>
        <p:spPr>
          <a:xfrm>
            <a:off x="1549323" y="4225081"/>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229938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13"/>
                                        </p:tgtEl>
                                        <p:attrNameLst>
                                          <p:attrName>style.visibility</p:attrName>
                                        </p:attrNameLst>
                                      </p:cBhvr>
                                      <p:to>
                                        <p:strVal val="visible"/>
                                      </p:to>
                                    </p:set>
                                    <p:anim calcmode="lin" valueType="num">
                                      <p:cBhvr additive="base">
                                        <p:cTn id="16" dur="500" fill="hold"/>
                                        <p:tgtEl>
                                          <p:spTgt spid="13"/>
                                        </p:tgtEl>
                                        <p:attrNameLst>
                                          <p:attrName>ppt_x</p:attrName>
                                        </p:attrNameLst>
                                      </p:cBhvr>
                                      <p:tavLst>
                                        <p:tav tm="0">
                                          <p:val>
                                            <p:strVal val="0-#ppt_w/2"/>
                                          </p:val>
                                        </p:tav>
                                        <p:tav tm="100000">
                                          <p:val>
                                            <p:strVal val="#ppt_x"/>
                                          </p:val>
                                        </p:tav>
                                      </p:tavLst>
                                    </p:anim>
                                    <p:anim calcmode="lin" valueType="num">
                                      <p:cBhvr additive="base">
                                        <p:cTn id="17" dur="500" fill="hold"/>
                                        <p:tgtEl>
                                          <p:spTgt spid="13"/>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 presetClass="entr" presetSubtype="8" decel="100000" fill="hold" grpId="0" nodeType="after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500" fill="hold"/>
                                        <p:tgtEl>
                                          <p:spTgt spid="15"/>
                                        </p:tgtEl>
                                        <p:attrNameLst>
                                          <p:attrName>ppt_x</p:attrName>
                                        </p:attrNameLst>
                                      </p:cBhvr>
                                      <p:tavLst>
                                        <p:tav tm="0">
                                          <p:val>
                                            <p:strVal val="0-#ppt_w/2"/>
                                          </p:val>
                                        </p:tav>
                                        <p:tav tm="100000">
                                          <p:val>
                                            <p:strVal val="#ppt_x"/>
                                          </p:val>
                                        </p:tav>
                                      </p:tavLst>
                                    </p:anim>
                                    <p:anim calcmode="lin" valueType="num">
                                      <p:cBhvr additive="base">
                                        <p:cTn id="27" dur="500" fill="hold"/>
                                        <p:tgtEl>
                                          <p:spTgt spid="15"/>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decel="100000" fill="hold" grpId="0" nodeType="afterEffect">
                                  <p:stCondLst>
                                    <p:cond delay="0"/>
                                  </p:stCondLst>
                                  <p:childTnLst>
                                    <p:set>
                                      <p:cBhvr>
                                        <p:cTn id="30" dur="1" fill="hold">
                                          <p:stCondLst>
                                            <p:cond delay="0"/>
                                          </p:stCondLst>
                                        </p:cTn>
                                        <p:tgtEl>
                                          <p:spTgt spid="16">
                                            <p:txEl>
                                              <p:pRg st="0" end="0"/>
                                            </p:txEl>
                                          </p:spTgt>
                                        </p:tgtEl>
                                        <p:attrNameLst>
                                          <p:attrName>style.visibility</p:attrName>
                                        </p:attrNameLst>
                                      </p:cBhvr>
                                      <p:to>
                                        <p:strVal val="visible"/>
                                      </p:to>
                                    </p:set>
                                    <p:anim calcmode="lin" valueType="num">
                                      <p:cBhvr additive="base">
                                        <p:cTn id="31"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2" presetClass="entr" presetSubtype="8" decel="100000"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500" fill="hold"/>
                                        <p:tgtEl>
                                          <p:spTgt spid="17"/>
                                        </p:tgtEl>
                                        <p:attrNameLst>
                                          <p:attrName>ppt_x</p:attrName>
                                        </p:attrNameLst>
                                      </p:cBhvr>
                                      <p:tavLst>
                                        <p:tav tm="0">
                                          <p:val>
                                            <p:strVal val="0-#ppt_w/2"/>
                                          </p:val>
                                        </p:tav>
                                        <p:tav tm="100000">
                                          <p:val>
                                            <p:strVal val="#ppt_x"/>
                                          </p:val>
                                        </p:tav>
                                      </p:tavLst>
                                    </p:anim>
                                    <p:anim calcmode="lin" valueType="num">
                                      <p:cBhvr additive="base">
                                        <p:cTn id="37" dur="500" fill="hold"/>
                                        <p:tgtEl>
                                          <p:spTgt spid="17"/>
                                        </p:tgtEl>
                                        <p:attrNameLst>
                                          <p:attrName>ppt_y</p:attrName>
                                        </p:attrNameLst>
                                      </p:cBhvr>
                                      <p:tavLst>
                                        <p:tav tm="0">
                                          <p:val>
                                            <p:strVal val="#ppt_y"/>
                                          </p:val>
                                        </p:tav>
                                        <p:tav tm="100000">
                                          <p:val>
                                            <p:strVal val="#ppt_y"/>
                                          </p:val>
                                        </p:tav>
                                      </p:tavLst>
                                    </p:anim>
                                  </p:childTnLst>
                                </p:cTn>
                              </p:par>
                            </p:childTnLst>
                          </p:cTn>
                        </p:par>
                        <p:par>
                          <p:cTn id="38" fill="hold">
                            <p:stCondLst>
                              <p:cond delay="3500"/>
                            </p:stCondLst>
                            <p:childTnLst>
                              <p:par>
                                <p:cTn id="39" presetID="2" presetClass="entr" presetSubtype="2" decel="100000" fill="hold" grpId="0" nodeType="after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 calcmode="lin" valueType="num">
                                      <p:cBhvr additive="base">
                                        <p:cTn id="41"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3" grpId="0" animBg="1"/>
      <p:bldP spid="14" grpId="0" build="p">
        <p:tmplLst>
          <p:tmpl lvl="1">
            <p:tnLst>
              <p:par>
                <p:cTn presetID="2" presetClass="entr" presetSubtype="2"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1+#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6" grpId="0" build="p">
        <p:tmplLst>
          <p:tmpl lvl="1">
            <p:tnLst>
              <p:par>
                <p:cTn presetID="2" presetClass="entr" presetSubtype="2" decel="10000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1+#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animBg="1"/>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194.xml><?xml version="1.0" encoding="utf-8"?>
<p:sldLayout xmlns:a="http://schemas.openxmlformats.org/drawingml/2006/main" xmlns:r="http://schemas.openxmlformats.org/officeDocument/2006/relationships" xmlns:p="http://schemas.openxmlformats.org/presentationml/2006/main">
  <p:cSld name="Agenda -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二等辺三角形 10"/>
          <p:cNvSpPr/>
          <p:nvPr/>
        </p:nvSpPr>
        <p:spPr>
          <a:xfrm rot="5400000">
            <a:off x="2741253" y="76011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 name="グループ化 7"/>
          <p:cNvGrpSpPr/>
          <p:nvPr/>
        </p:nvGrpSpPr>
        <p:grpSpPr>
          <a:xfrm>
            <a:off x="1738828" y="1900779"/>
            <a:ext cx="2564003" cy="442384"/>
            <a:chOff x="2539364" y="3126253"/>
            <a:chExt cx="5128897" cy="663576"/>
          </a:xfrm>
        </p:grpSpPr>
        <p:cxnSp>
          <p:nvCxnSpPr>
            <p:cNvPr id="9" name="直線コネクタ 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3" name="図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1553042"/>
            <a:ext cx="241228" cy="1148444"/>
          </a:xfrm>
          <a:prstGeom prst="rect">
            <a:avLst/>
          </a:prstGeom>
        </p:spPr>
      </p:pic>
      <p:sp>
        <p:nvSpPr>
          <p:cNvPr id="14" name="テキスト プレースホルダー 5"/>
          <p:cNvSpPr>
            <a:spLocks noGrp="1"/>
          </p:cNvSpPr>
          <p:nvPr>
            <p:ph type="body" sz="quarter" idx="15" hasCustomPrompt="1"/>
          </p:nvPr>
        </p:nvSpPr>
        <p:spPr>
          <a:xfrm>
            <a:off x="1738827" y="190078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16" hasCustomPrompt="1"/>
          </p:nvPr>
        </p:nvSpPr>
        <p:spPr>
          <a:xfrm>
            <a:off x="457847" y="1901693"/>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16" name="テキスト プレースホルダー 5"/>
          <p:cNvSpPr>
            <a:spLocks noGrp="1"/>
          </p:cNvSpPr>
          <p:nvPr>
            <p:ph type="body" sz="quarter" idx="17" hasCustomPrompt="1"/>
          </p:nvPr>
        </p:nvSpPr>
        <p:spPr>
          <a:xfrm>
            <a:off x="1732842" y="242722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17" name="二等辺三角形 10"/>
          <p:cNvSpPr/>
          <p:nvPr/>
        </p:nvSpPr>
        <p:spPr>
          <a:xfrm rot="5400000">
            <a:off x="2741253" y="2234229"/>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a:off x="1738828" y="3374900"/>
            <a:ext cx="2564003" cy="442384"/>
            <a:chOff x="2539364" y="3126253"/>
            <a:chExt cx="5128897" cy="663576"/>
          </a:xfrm>
        </p:grpSpPr>
        <p:cxnSp>
          <p:nvCxnSpPr>
            <p:cNvPr id="19" name="直線コネクタ 1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直線コネクタ 1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直線コネクタ 2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23" name="図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3027161"/>
            <a:ext cx="241228" cy="1148444"/>
          </a:xfrm>
          <a:prstGeom prst="rect">
            <a:avLst/>
          </a:prstGeom>
        </p:spPr>
      </p:pic>
      <p:sp>
        <p:nvSpPr>
          <p:cNvPr id="24" name="テキスト プレースホルダー 5"/>
          <p:cNvSpPr>
            <a:spLocks noGrp="1"/>
          </p:cNvSpPr>
          <p:nvPr>
            <p:ph type="body" sz="quarter" idx="18" hasCustomPrompt="1"/>
          </p:nvPr>
        </p:nvSpPr>
        <p:spPr>
          <a:xfrm>
            <a:off x="1738827" y="337490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19" hasCustomPrompt="1"/>
          </p:nvPr>
        </p:nvSpPr>
        <p:spPr>
          <a:xfrm>
            <a:off x="457847" y="3375813"/>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26" name="テキスト プレースホルダー 5"/>
          <p:cNvSpPr>
            <a:spLocks noGrp="1"/>
          </p:cNvSpPr>
          <p:nvPr>
            <p:ph type="body" sz="quarter" idx="20" hasCustomPrompt="1"/>
          </p:nvPr>
        </p:nvSpPr>
        <p:spPr>
          <a:xfrm>
            <a:off x="1732842" y="390134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7" name="二等辺三角形 10"/>
          <p:cNvSpPr/>
          <p:nvPr/>
        </p:nvSpPr>
        <p:spPr>
          <a:xfrm rot="5400000">
            <a:off x="2741253" y="3708349"/>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8" name="グループ化 27"/>
          <p:cNvGrpSpPr/>
          <p:nvPr/>
        </p:nvGrpSpPr>
        <p:grpSpPr>
          <a:xfrm>
            <a:off x="1738828" y="4849019"/>
            <a:ext cx="2564003" cy="442384"/>
            <a:chOff x="2539364" y="3126253"/>
            <a:chExt cx="5128897" cy="663576"/>
          </a:xfrm>
        </p:grpSpPr>
        <p:cxnSp>
          <p:nvCxnSpPr>
            <p:cNvPr id="29" name="直線コネクタ 2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3" name="図 3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4501281"/>
            <a:ext cx="241228" cy="1148444"/>
          </a:xfrm>
          <a:prstGeom prst="rect">
            <a:avLst/>
          </a:prstGeom>
        </p:spPr>
      </p:pic>
      <p:sp>
        <p:nvSpPr>
          <p:cNvPr id="34" name="テキスト プレースホルダー 5"/>
          <p:cNvSpPr>
            <a:spLocks noGrp="1"/>
          </p:cNvSpPr>
          <p:nvPr>
            <p:ph type="body" sz="quarter" idx="21" hasCustomPrompt="1"/>
          </p:nvPr>
        </p:nvSpPr>
        <p:spPr>
          <a:xfrm>
            <a:off x="1738827" y="484902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2" hasCustomPrompt="1"/>
          </p:nvPr>
        </p:nvSpPr>
        <p:spPr>
          <a:xfrm>
            <a:off x="457847" y="4849935"/>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36" name="テキスト プレースホルダー 5"/>
          <p:cNvSpPr>
            <a:spLocks noGrp="1"/>
          </p:cNvSpPr>
          <p:nvPr>
            <p:ph type="body" sz="quarter" idx="23" hasCustomPrompt="1"/>
          </p:nvPr>
        </p:nvSpPr>
        <p:spPr>
          <a:xfrm>
            <a:off x="1732842" y="537546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67" name="二等辺三角形 10"/>
          <p:cNvSpPr/>
          <p:nvPr/>
        </p:nvSpPr>
        <p:spPr>
          <a:xfrm rot="5400000">
            <a:off x="6844459" y="76194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8" name="グループ化 67"/>
          <p:cNvGrpSpPr/>
          <p:nvPr/>
        </p:nvGrpSpPr>
        <p:grpSpPr>
          <a:xfrm>
            <a:off x="5842033" y="1902619"/>
            <a:ext cx="2564003" cy="442384"/>
            <a:chOff x="2539364" y="3126253"/>
            <a:chExt cx="5128897" cy="663576"/>
          </a:xfrm>
        </p:grpSpPr>
        <p:cxnSp>
          <p:nvCxnSpPr>
            <p:cNvPr id="69" name="直線コネクタ 6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73" name="図 7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1554881"/>
            <a:ext cx="241228" cy="1148444"/>
          </a:xfrm>
          <a:prstGeom prst="rect">
            <a:avLst/>
          </a:prstGeom>
        </p:spPr>
      </p:pic>
      <p:sp>
        <p:nvSpPr>
          <p:cNvPr id="74" name="テキスト プレースホルダー 5"/>
          <p:cNvSpPr>
            <a:spLocks noGrp="1"/>
          </p:cNvSpPr>
          <p:nvPr>
            <p:ph type="body" sz="quarter" idx="24" hasCustomPrompt="1"/>
          </p:nvPr>
        </p:nvSpPr>
        <p:spPr>
          <a:xfrm>
            <a:off x="5842031" y="190262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5" hasCustomPrompt="1"/>
          </p:nvPr>
        </p:nvSpPr>
        <p:spPr>
          <a:xfrm>
            <a:off x="4561052" y="1903533"/>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76" name="テキスト プレースホルダー 5"/>
          <p:cNvSpPr>
            <a:spLocks noGrp="1"/>
          </p:cNvSpPr>
          <p:nvPr>
            <p:ph type="body" sz="quarter" idx="26" hasCustomPrompt="1"/>
          </p:nvPr>
        </p:nvSpPr>
        <p:spPr>
          <a:xfrm>
            <a:off x="5836047" y="2429066"/>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77" name="二等辺三角形 10"/>
          <p:cNvSpPr/>
          <p:nvPr/>
        </p:nvSpPr>
        <p:spPr>
          <a:xfrm rot="5400000">
            <a:off x="6844459" y="223606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78" name="グループ化 77"/>
          <p:cNvGrpSpPr/>
          <p:nvPr/>
        </p:nvGrpSpPr>
        <p:grpSpPr>
          <a:xfrm>
            <a:off x="5842033" y="3376739"/>
            <a:ext cx="2564003" cy="442384"/>
            <a:chOff x="2539364" y="3126253"/>
            <a:chExt cx="5128897" cy="663576"/>
          </a:xfrm>
        </p:grpSpPr>
        <p:cxnSp>
          <p:nvCxnSpPr>
            <p:cNvPr id="79" name="直線コネクタ 7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83" name="図 8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3029001"/>
            <a:ext cx="241228" cy="1148444"/>
          </a:xfrm>
          <a:prstGeom prst="rect">
            <a:avLst/>
          </a:prstGeom>
        </p:spPr>
      </p:pic>
      <p:sp>
        <p:nvSpPr>
          <p:cNvPr id="84" name="テキスト プレースホルダー 5"/>
          <p:cNvSpPr>
            <a:spLocks noGrp="1"/>
          </p:cNvSpPr>
          <p:nvPr>
            <p:ph type="body" sz="quarter" idx="27" hasCustomPrompt="1"/>
          </p:nvPr>
        </p:nvSpPr>
        <p:spPr>
          <a:xfrm>
            <a:off x="5842031" y="3376739"/>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5" name="テキスト プレースホルダー 5"/>
          <p:cNvSpPr>
            <a:spLocks noGrp="1"/>
          </p:cNvSpPr>
          <p:nvPr>
            <p:ph type="body" sz="quarter" idx="28" hasCustomPrompt="1"/>
          </p:nvPr>
        </p:nvSpPr>
        <p:spPr>
          <a:xfrm>
            <a:off x="4561052" y="3377652"/>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86" name="テキスト プレースホルダー 5"/>
          <p:cNvSpPr>
            <a:spLocks noGrp="1"/>
          </p:cNvSpPr>
          <p:nvPr>
            <p:ph type="body" sz="quarter" idx="29" hasCustomPrompt="1"/>
          </p:nvPr>
        </p:nvSpPr>
        <p:spPr>
          <a:xfrm>
            <a:off x="5836047" y="390318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87" name="二等辺三角形 10"/>
          <p:cNvSpPr/>
          <p:nvPr/>
        </p:nvSpPr>
        <p:spPr>
          <a:xfrm rot="5400000">
            <a:off x="6844459" y="371018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8" name="グループ化 87"/>
          <p:cNvGrpSpPr/>
          <p:nvPr/>
        </p:nvGrpSpPr>
        <p:grpSpPr>
          <a:xfrm>
            <a:off x="5842033" y="4850856"/>
            <a:ext cx="2564003" cy="442384"/>
            <a:chOff x="2539364" y="3126253"/>
            <a:chExt cx="5128897" cy="663576"/>
          </a:xfrm>
        </p:grpSpPr>
        <p:cxnSp>
          <p:nvCxnSpPr>
            <p:cNvPr id="89" name="直線コネクタ 8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0" name="直線コネクタ 8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1" name="直線コネクタ 9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93" name="図 9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4503121"/>
            <a:ext cx="241228" cy="1148444"/>
          </a:xfrm>
          <a:prstGeom prst="rect">
            <a:avLst/>
          </a:prstGeom>
        </p:spPr>
      </p:pic>
      <p:sp>
        <p:nvSpPr>
          <p:cNvPr id="94" name="テキスト プレースホルダー 5"/>
          <p:cNvSpPr>
            <a:spLocks noGrp="1"/>
          </p:cNvSpPr>
          <p:nvPr>
            <p:ph type="body" sz="quarter" idx="30" hasCustomPrompt="1"/>
          </p:nvPr>
        </p:nvSpPr>
        <p:spPr>
          <a:xfrm>
            <a:off x="5842031" y="4850860"/>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95" name="テキスト プレースホルダー 5"/>
          <p:cNvSpPr>
            <a:spLocks noGrp="1"/>
          </p:cNvSpPr>
          <p:nvPr>
            <p:ph type="body" sz="quarter" idx="31" hasCustomPrompt="1"/>
          </p:nvPr>
        </p:nvSpPr>
        <p:spPr>
          <a:xfrm>
            <a:off x="4561052" y="4851772"/>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96" name="テキスト プレースホルダー 5"/>
          <p:cNvSpPr>
            <a:spLocks noGrp="1"/>
          </p:cNvSpPr>
          <p:nvPr>
            <p:ph type="body" sz="quarter" idx="32" hasCustomPrompt="1"/>
          </p:nvPr>
        </p:nvSpPr>
        <p:spPr>
          <a:xfrm>
            <a:off x="5836047" y="5377305"/>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3589001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5">
                                            <p:txEl>
                                              <p:pRg st="0" end="0"/>
                                            </p:txEl>
                                          </p:spTgt>
                                        </p:tgtEl>
                                        <p:attrNameLst>
                                          <p:attrName>style.visibility</p:attrName>
                                        </p:attrNameLst>
                                      </p:cBhvr>
                                      <p:to>
                                        <p:strVal val="visible"/>
                                      </p:to>
                                    </p:set>
                                    <p:anim calcmode="lin" valueType="num">
                                      <p:cBhvr additive="base">
                                        <p:cTn id="12"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250"/>
                                        <p:tgtEl>
                                          <p:spTgt spid="13"/>
                                        </p:tgtEl>
                                      </p:cBhvr>
                                    </p:animEffect>
                                  </p:childTnLst>
                                </p:cTn>
                              </p:par>
                              <p:par>
                                <p:cTn id="18" presetID="22" presetClass="entr" presetSubtype="8" fill="hold" grpId="0"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par>
                                <p:cTn id="21" presetID="22" presetClass="entr" presetSubtype="8" fill="hold" nodeType="withEffect">
                                  <p:stCondLst>
                                    <p:cond delay="50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par>
                                <p:cTn id="24" presetID="2" presetClass="entr" presetSubtype="2" decel="100000" fill="hold" grpId="0" nodeType="withEffect">
                                  <p:stCondLst>
                                    <p:cond delay="500"/>
                                  </p:stCondLst>
                                  <p:childTnLst>
                                    <p:set>
                                      <p:cBhvr>
                                        <p:cTn id="25" dur="1" fill="hold">
                                          <p:stCondLst>
                                            <p:cond delay="0"/>
                                          </p:stCondLst>
                                        </p:cTn>
                                        <p:tgtEl>
                                          <p:spTgt spid="14">
                                            <p:txEl>
                                              <p:pRg st="0" end="0"/>
                                            </p:txEl>
                                          </p:spTgt>
                                        </p:tgtEl>
                                        <p:attrNameLst>
                                          <p:attrName>style.visibility</p:attrName>
                                        </p:attrNameLst>
                                      </p:cBhvr>
                                      <p:to>
                                        <p:strVal val="visible"/>
                                      </p:to>
                                    </p:set>
                                    <p:anim calcmode="lin" valueType="num">
                                      <p:cBhvr additive="base">
                                        <p:cTn id="26"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7" dur="1000" fill="hold"/>
                                        <p:tgtEl>
                                          <p:spTgt spid="14">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1" nodeType="withEffect">
                                  <p:stCondLst>
                                    <p:cond delay="1000"/>
                                  </p:stCondLst>
                                  <p:childTnLst>
                                    <p:set>
                                      <p:cBhvr>
                                        <p:cTn id="29" dur="1" fill="hold">
                                          <p:stCondLst>
                                            <p:cond delay="0"/>
                                          </p:stCondLst>
                                        </p:cTn>
                                        <p:tgtEl>
                                          <p:spTgt spid="14">
                                            <p:txEl>
                                              <p:pRg st="0" end="0"/>
                                            </p:txEl>
                                          </p:spTgt>
                                        </p:tgtEl>
                                        <p:attrNameLst>
                                          <p:attrName>style.visibility</p:attrName>
                                        </p:attrNameLst>
                                      </p:cBhvr>
                                      <p:to>
                                        <p:strVal val="visible"/>
                                      </p:to>
                                    </p:set>
                                    <p:animEffect transition="in" filter="fade">
                                      <p:cBhvr>
                                        <p:cTn id="30" dur="500"/>
                                        <p:tgtEl>
                                          <p:spTgt spid="14">
                                            <p:txEl>
                                              <p:pRg st="0" end="0"/>
                                            </p:txEl>
                                          </p:spTgt>
                                        </p:tgtEl>
                                      </p:cBhvr>
                                    </p:animEffect>
                                  </p:childTnLst>
                                </p:cTn>
                              </p:par>
                              <p:par>
                                <p:cTn id="31" presetID="1" presetClass="exit" presetSubtype="0" fill="hold" grpId="2" nodeType="withEffect">
                                  <p:stCondLst>
                                    <p:cond delay="500"/>
                                  </p:stCondLst>
                                  <p:childTnLst>
                                    <p:set>
                                      <p:cBhvr>
                                        <p:cTn id="32" dur="1" fill="hold">
                                          <p:stCondLst>
                                            <p:cond delay="0"/>
                                          </p:stCondLst>
                                        </p:cTn>
                                        <p:tgtEl>
                                          <p:spTgt spid="14">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wipe(left)">
                                      <p:cBhvr>
                                        <p:cTn id="36" dur="500"/>
                                        <p:tgtEl>
                                          <p:spTgt spid="16">
                                            <p:txEl>
                                              <p:pRg st="0" end="0"/>
                                            </p:txEl>
                                          </p:spTgt>
                                        </p:tgtEl>
                                      </p:cBhvr>
                                    </p:animEffect>
                                  </p:childTnLst>
                                </p:cTn>
                              </p:par>
                            </p:childTnLst>
                          </p:cTn>
                        </p:par>
                        <p:par>
                          <p:cTn id="37" fill="hold">
                            <p:stCondLst>
                              <p:cond delay="3000"/>
                            </p:stCondLst>
                            <p:childTnLst>
                              <p:par>
                                <p:cTn id="38" presetID="2" presetClass="entr" presetSubtype="8" decel="100000" fill="hold" grpId="0" nodeType="afterEffect">
                                  <p:stCondLst>
                                    <p:cond delay="0"/>
                                  </p:stCondLst>
                                  <p:childTnLst>
                                    <p:set>
                                      <p:cBhvr>
                                        <p:cTn id="39" dur="1" fill="hold">
                                          <p:stCondLst>
                                            <p:cond delay="0"/>
                                          </p:stCondLst>
                                        </p:cTn>
                                        <p:tgtEl>
                                          <p:spTgt spid="25">
                                            <p:txEl>
                                              <p:pRg st="0" end="0"/>
                                            </p:txEl>
                                          </p:spTgt>
                                        </p:tgtEl>
                                        <p:attrNameLst>
                                          <p:attrName>style.visibility</p:attrName>
                                        </p:attrNameLst>
                                      </p:cBhvr>
                                      <p:to>
                                        <p:strVal val="visible"/>
                                      </p:to>
                                    </p:set>
                                    <p:anim calcmode="lin" valueType="num">
                                      <p:cBhvr additive="base">
                                        <p:cTn id="40"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2" presetClass="entr" presetSubtype="1"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250"/>
                                        <p:tgtEl>
                                          <p:spTgt spid="23"/>
                                        </p:tgtEl>
                                      </p:cBhvr>
                                    </p:animEffect>
                                  </p:childTnLst>
                                </p:cTn>
                              </p:par>
                              <p:par>
                                <p:cTn id="46" presetID="22" presetClass="entr" presetSubtype="8" fill="hold" grpId="0" nodeType="withEffect">
                                  <p:stCondLst>
                                    <p:cond delay="250"/>
                                  </p:stCondLst>
                                  <p:childTnLst>
                                    <p:set>
                                      <p:cBhvr>
                                        <p:cTn id="47" dur="1" fill="hold">
                                          <p:stCondLst>
                                            <p:cond delay="0"/>
                                          </p:stCondLst>
                                        </p:cTn>
                                        <p:tgtEl>
                                          <p:spTgt spid="17"/>
                                        </p:tgtEl>
                                        <p:attrNameLst>
                                          <p:attrName>style.visibility</p:attrName>
                                        </p:attrNameLst>
                                      </p:cBhvr>
                                      <p:to>
                                        <p:strVal val="visible"/>
                                      </p:to>
                                    </p:set>
                                    <p:animEffect transition="in" filter="wipe(left)">
                                      <p:cBhvr>
                                        <p:cTn id="48" dur="500"/>
                                        <p:tgtEl>
                                          <p:spTgt spid="17"/>
                                        </p:tgtEl>
                                      </p:cBhvr>
                                    </p:animEffect>
                                  </p:childTnLst>
                                </p:cTn>
                              </p:par>
                              <p:par>
                                <p:cTn id="49" presetID="22" presetClass="entr" presetSubtype="8" fill="hold" nodeType="withEffect">
                                  <p:stCondLst>
                                    <p:cond delay="500"/>
                                  </p:stCondLst>
                                  <p:childTnLst>
                                    <p:set>
                                      <p:cBhvr>
                                        <p:cTn id="50" dur="1" fill="hold">
                                          <p:stCondLst>
                                            <p:cond delay="0"/>
                                          </p:stCondLst>
                                        </p:cTn>
                                        <p:tgtEl>
                                          <p:spTgt spid="18"/>
                                        </p:tgtEl>
                                        <p:attrNameLst>
                                          <p:attrName>style.visibility</p:attrName>
                                        </p:attrNameLst>
                                      </p:cBhvr>
                                      <p:to>
                                        <p:strVal val="visible"/>
                                      </p:to>
                                    </p:set>
                                    <p:animEffect transition="in" filter="wipe(left)">
                                      <p:cBhvr>
                                        <p:cTn id="51" dur="500"/>
                                        <p:tgtEl>
                                          <p:spTgt spid="18"/>
                                        </p:tgtEl>
                                      </p:cBhvr>
                                    </p:animEffect>
                                  </p:childTnLst>
                                </p:cTn>
                              </p:par>
                              <p:par>
                                <p:cTn id="52" presetID="2" presetClass="entr" presetSubtype="2" decel="100000" fill="hold" grpId="0" nodeType="withEffect">
                                  <p:stCondLst>
                                    <p:cond delay="50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10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1000" fill="hold"/>
                                        <p:tgtEl>
                                          <p:spTgt spid="24">
                                            <p:txEl>
                                              <p:pRg st="0" end="0"/>
                                            </p:txEl>
                                          </p:spTgt>
                                        </p:tgtEl>
                                        <p:attrNameLst>
                                          <p:attrName>ppt_y</p:attrName>
                                        </p:attrNameLst>
                                      </p:cBhvr>
                                      <p:tavLst>
                                        <p:tav tm="0">
                                          <p:val>
                                            <p:strVal val="#ppt_y"/>
                                          </p:val>
                                        </p:tav>
                                        <p:tav tm="100000">
                                          <p:val>
                                            <p:strVal val="#ppt_y"/>
                                          </p:val>
                                        </p:tav>
                                      </p:tavLst>
                                    </p:anim>
                                  </p:childTnLst>
                                </p:cTn>
                              </p:par>
                              <p:par>
                                <p:cTn id="56" presetID="10" presetClass="entr" presetSubtype="0" fill="hold" grpId="1" nodeType="withEffect">
                                  <p:stCondLst>
                                    <p:cond delay="1000"/>
                                  </p:stCondLst>
                                  <p:childTnLst>
                                    <p:set>
                                      <p:cBhvr>
                                        <p:cTn id="57" dur="1" fill="hold">
                                          <p:stCondLst>
                                            <p:cond delay="0"/>
                                          </p:stCondLst>
                                        </p:cTn>
                                        <p:tgtEl>
                                          <p:spTgt spid="24">
                                            <p:txEl>
                                              <p:pRg st="0" end="0"/>
                                            </p:txEl>
                                          </p:spTgt>
                                        </p:tgtEl>
                                        <p:attrNameLst>
                                          <p:attrName>style.visibility</p:attrName>
                                        </p:attrNameLst>
                                      </p:cBhvr>
                                      <p:to>
                                        <p:strVal val="visible"/>
                                      </p:to>
                                    </p:set>
                                    <p:animEffect transition="in" filter="fade">
                                      <p:cBhvr>
                                        <p:cTn id="58" dur="500"/>
                                        <p:tgtEl>
                                          <p:spTgt spid="24">
                                            <p:txEl>
                                              <p:pRg st="0" end="0"/>
                                            </p:txEl>
                                          </p:spTgt>
                                        </p:tgtEl>
                                      </p:cBhvr>
                                    </p:animEffect>
                                  </p:childTnLst>
                                </p:cTn>
                              </p:par>
                              <p:par>
                                <p:cTn id="59" presetID="1" presetClass="exit" presetSubtype="0" fill="hold" grpId="2" nodeType="withEffect">
                                  <p:stCondLst>
                                    <p:cond delay="500"/>
                                  </p:stCondLst>
                                  <p:childTnLst>
                                    <p:set>
                                      <p:cBhvr>
                                        <p:cTn id="60" dur="1" fill="hold">
                                          <p:stCondLst>
                                            <p:cond delay="0"/>
                                          </p:stCondLst>
                                        </p:cTn>
                                        <p:tgtEl>
                                          <p:spTgt spid="24">
                                            <p:txEl>
                                              <p:pRg st="0" end="0"/>
                                            </p:txEl>
                                          </p:spTgt>
                                        </p:tgtEl>
                                        <p:attrNameLst>
                                          <p:attrName>style.visibility</p:attrName>
                                        </p:attrNameLst>
                                      </p:cBhvr>
                                      <p:to>
                                        <p:strVal val="hidden"/>
                                      </p:to>
                                    </p:set>
                                  </p:childTnLst>
                                </p:cTn>
                              </p:par>
                            </p:childTnLst>
                          </p:cTn>
                        </p:par>
                        <p:par>
                          <p:cTn id="61" fill="hold">
                            <p:stCondLst>
                              <p:cond delay="5000"/>
                            </p:stCondLst>
                            <p:childTnLst>
                              <p:par>
                                <p:cTn id="62" presetID="22" presetClass="entr" presetSubtype="8" fill="hold" grpId="0" nodeType="afterEffect">
                                  <p:stCondLst>
                                    <p:cond delay="0"/>
                                  </p:stCondLst>
                                  <p:childTnLst>
                                    <p:set>
                                      <p:cBhvr>
                                        <p:cTn id="63" dur="1" fill="hold">
                                          <p:stCondLst>
                                            <p:cond delay="0"/>
                                          </p:stCondLst>
                                        </p:cTn>
                                        <p:tgtEl>
                                          <p:spTgt spid="26">
                                            <p:txEl>
                                              <p:pRg st="0" end="0"/>
                                            </p:txEl>
                                          </p:spTgt>
                                        </p:tgtEl>
                                        <p:attrNameLst>
                                          <p:attrName>style.visibility</p:attrName>
                                        </p:attrNameLst>
                                      </p:cBhvr>
                                      <p:to>
                                        <p:strVal val="visible"/>
                                      </p:to>
                                    </p:set>
                                    <p:animEffect transition="in" filter="wipe(left)">
                                      <p:cBhvr>
                                        <p:cTn id="64" dur="500"/>
                                        <p:tgtEl>
                                          <p:spTgt spid="26">
                                            <p:txEl>
                                              <p:pRg st="0" end="0"/>
                                            </p:txEl>
                                          </p:spTgt>
                                        </p:tgtEl>
                                      </p:cBhvr>
                                    </p:animEffect>
                                  </p:childTnLst>
                                </p:cTn>
                              </p:par>
                            </p:childTnLst>
                          </p:cTn>
                        </p:par>
                        <p:par>
                          <p:cTn id="65" fill="hold">
                            <p:stCondLst>
                              <p:cond delay="5500"/>
                            </p:stCondLst>
                            <p:childTnLst>
                              <p:par>
                                <p:cTn id="66" presetID="2" presetClass="entr" presetSubtype="8" decel="100000" fill="hold" grpId="0" nodeType="afterEffect">
                                  <p:stCondLst>
                                    <p:cond delay="0"/>
                                  </p:stCondLst>
                                  <p:childTnLst>
                                    <p:set>
                                      <p:cBhvr>
                                        <p:cTn id="67" dur="1" fill="hold">
                                          <p:stCondLst>
                                            <p:cond delay="0"/>
                                          </p:stCondLst>
                                        </p:cTn>
                                        <p:tgtEl>
                                          <p:spTgt spid="35">
                                            <p:txEl>
                                              <p:pRg st="0" end="0"/>
                                            </p:txEl>
                                          </p:spTgt>
                                        </p:tgtEl>
                                        <p:attrNameLst>
                                          <p:attrName>style.visibility</p:attrName>
                                        </p:attrNameLst>
                                      </p:cBhvr>
                                      <p:to>
                                        <p:strVal val="visible"/>
                                      </p:to>
                                    </p:set>
                                    <p:anim calcmode="lin" valueType="num">
                                      <p:cBhvr additive="base">
                                        <p:cTn id="68" dur="5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69" dur="500" fill="hold"/>
                                        <p:tgtEl>
                                          <p:spTgt spid="35">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6000"/>
                            </p:stCondLst>
                            <p:childTnLst>
                              <p:par>
                                <p:cTn id="71" presetID="22" presetClass="entr" presetSubtype="1" fill="hold" nodeType="afterEffect">
                                  <p:stCondLst>
                                    <p:cond delay="0"/>
                                  </p:stCondLst>
                                  <p:childTnLst>
                                    <p:set>
                                      <p:cBhvr>
                                        <p:cTn id="72" dur="1" fill="hold">
                                          <p:stCondLst>
                                            <p:cond delay="0"/>
                                          </p:stCondLst>
                                        </p:cTn>
                                        <p:tgtEl>
                                          <p:spTgt spid="33"/>
                                        </p:tgtEl>
                                        <p:attrNameLst>
                                          <p:attrName>style.visibility</p:attrName>
                                        </p:attrNameLst>
                                      </p:cBhvr>
                                      <p:to>
                                        <p:strVal val="visible"/>
                                      </p:to>
                                    </p:set>
                                    <p:animEffect transition="in" filter="wipe(up)">
                                      <p:cBhvr>
                                        <p:cTn id="73" dur="250"/>
                                        <p:tgtEl>
                                          <p:spTgt spid="33"/>
                                        </p:tgtEl>
                                      </p:cBhvr>
                                    </p:animEffect>
                                  </p:childTnLst>
                                </p:cTn>
                              </p:par>
                              <p:par>
                                <p:cTn id="74" presetID="22" presetClass="entr" presetSubtype="8" fill="hold" grpId="0" nodeType="withEffect">
                                  <p:stCondLst>
                                    <p:cond delay="250"/>
                                  </p:stCondLst>
                                  <p:childTnLst>
                                    <p:set>
                                      <p:cBhvr>
                                        <p:cTn id="75" dur="1" fill="hold">
                                          <p:stCondLst>
                                            <p:cond delay="0"/>
                                          </p:stCondLst>
                                        </p:cTn>
                                        <p:tgtEl>
                                          <p:spTgt spid="27"/>
                                        </p:tgtEl>
                                        <p:attrNameLst>
                                          <p:attrName>style.visibility</p:attrName>
                                        </p:attrNameLst>
                                      </p:cBhvr>
                                      <p:to>
                                        <p:strVal val="visible"/>
                                      </p:to>
                                    </p:set>
                                    <p:animEffect transition="in" filter="wipe(left)">
                                      <p:cBhvr>
                                        <p:cTn id="76" dur="500"/>
                                        <p:tgtEl>
                                          <p:spTgt spid="27"/>
                                        </p:tgtEl>
                                      </p:cBhvr>
                                    </p:animEffect>
                                  </p:childTnLst>
                                </p:cTn>
                              </p:par>
                              <p:par>
                                <p:cTn id="77" presetID="22" presetClass="entr" presetSubtype="8" fill="hold" nodeType="withEffect">
                                  <p:stCondLst>
                                    <p:cond delay="500"/>
                                  </p:stCondLst>
                                  <p:childTnLst>
                                    <p:set>
                                      <p:cBhvr>
                                        <p:cTn id="78" dur="1" fill="hold">
                                          <p:stCondLst>
                                            <p:cond delay="0"/>
                                          </p:stCondLst>
                                        </p:cTn>
                                        <p:tgtEl>
                                          <p:spTgt spid="28"/>
                                        </p:tgtEl>
                                        <p:attrNameLst>
                                          <p:attrName>style.visibility</p:attrName>
                                        </p:attrNameLst>
                                      </p:cBhvr>
                                      <p:to>
                                        <p:strVal val="visible"/>
                                      </p:to>
                                    </p:set>
                                    <p:animEffect transition="in" filter="wipe(left)">
                                      <p:cBhvr>
                                        <p:cTn id="79" dur="500"/>
                                        <p:tgtEl>
                                          <p:spTgt spid="28"/>
                                        </p:tgtEl>
                                      </p:cBhvr>
                                    </p:animEffect>
                                  </p:childTnLst>
                                </p:cTn>
                              </p:par>
                              <p:par>
                                <p:cTn id="80" presetID="2" presetClass="entr" presetSubtype="2" decel="100000" fill="hold" grpId="0" nodeType="withEffect">
                                  <p:stCondLst>
                                    <p:cond delay="500"/>
                                  </p:stCondLst>
                                  <p:childTnLst>
                                    <p:set>
                                      <p:cBhvr>
                                        <p:cTn id="81" dur="1" fill="hold">
                                          <p:stCondLst>
                                            <p:cond delay="0"/>
                                          </p:stCondLst>
                                        </p:cTn>
                                        <p:tgtEl>
                                          <p:spTgt spid="34">
                                            <p:txEl>
                                              <p:pRg st="0" end="0"/>
                                            </p:txEl>
                                          </p:spTgt>
                                        </p:tgtEl>
                                        <p:attrNameLst>
                                          <p:attrName>style.visibility</p:attrName>
                                        </p:attrNameLst>
                                      </p:cBhvr>
                                      <p:to>
                                        <p:strVal val="visible"/>
                                      </p:to>
                                    </p:set>
                                    <p:anim calcmode="lin" valueType="num">
                                      <p:cBhvr additive="base">
                                        <p:cTn id="82"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83" dur="1000" fill="hold"/>
                                        <p:tgtEl>
                                          <p:spTgt spid="34">
                                            <p:txEl>
                                              <p:pRg st="0" end="0"/>
                                            </p:txEl>
                                          </p:spTgt>
                                        </p:tgtEl>
                                        <p:attrNameLst>
                                          <p:attrName>ppt_y</p:attrName>
                                        </p:attrNameLst>
                                      </p:cBhvr>
                                      <p:tavLst>
                                        <p:tav tm="0">
                                          <p:val>
                                            <p:strVal val="#ppt_y"/>
                                          </p:val>
                                        </p:tav>
                                        <p:tav tm="100000">
                                          <p:val>
                                            <p:strVal val="#ppt_y"/>
                                          </p:val>
                                        </p:tav>
                                      </p:tavLst>
                                    </p:anim>
                                  </p:childTnLst>
                                </p:cTn>
                              </p:par>
                              <p:par>
                                <p:cTn id="84" presetID="10" presetClass="entr" presetSubtype="0" fill="hold" grpId="1" nodeType="withEffect">
                                  <p:stCondLst>
                                    <p:cond delay="1000"/>
                                  </p:stCondLst>
                                  <p:childTnLst>
                                    <p:set>
                                      <p:cBhvr>
                                        <p:cTn id="85" dur="1" fill="hold">
                                          <p:stCondLst>
                                            <p:cond delay="0"/>
                                          </p:stCondLst>
                                        </p:cTn>
                                        <p:tgtEl>
                                          <p:spTgt spid="34">
                                            <p:txEl>
                                              <p:pRg st="0" end="0"/>
                                            </p:txEl>
                                          </p:spTgt>
                                        </p:tgtEl>
                                        <p:attrNameLst>
                                          <p:attrName>style.visibility</p:attrName>
                                        </p:attrNameLst>
                                      </p:cBhvr>
                                      <p:to>
                                        <p:strVal val="visible"/>
                                      </p:to>
                                    </p:set>
                                    <p:animEffect transition="in" filter="fade">
                                      <p:cBhvr>
                                        <p:cTn id="86" dur="500"/>
                                        <p:tgtEl>
                                          <p:spTgt spid="34">
                                            <p:txEl>
                                              <p:pRg st="0" end="0"/>
                                            </p:txEl>
                                          </p:spTgt>
                                        </p:tgtEl>
                                      </p:cBhvr>
                                    </p:animEffect>
                                  </p:childTnLst>
                                </p:cTn>
                              </p:par>
                              <p:par>
                                <p:cTn id="87" presetID="1" presetClass="exit" presetSubtype="0" fill="hold" grpId="2" nodeType="withEffect">
                                  <p:stCondLst>
                                    <p:cond delay="500"/>
                                  </p:stCondLst>
                                  <p:childTnLst>
                                    <p:set>
                                      <p:cBhvr>
                                        <p:cTn id="88" dur="1" fill="hold">
                                          <p:stCondLst>
                                            <p:cond delay="0"/>
                                          </p:stCondLst>
                                        </p:cTn>
                                        <p:tgtEl>
                                          <p:spTgt spid="34">
                                            <p:txEl>
                                              <p:pRg st="0" end="0"/>
                                            </p:txEl>
                                          </p:spTgt>
                                        </p:tgtEl>
                                        <p:attrNameLst>
                                          <p:attrName>style.visibility</p:attrName>
                                        </p:attrNameLst>
                                      </p:cBhvr>
                                      <p:to>
                                        <p:strVal val="hidden"/>
                                      </p:to>
                                    </p:set>
                                  </p:childTnLst>
                                </p:cTn>
                              </p:par>
                            </p:childTnLst>
                          </p:cTn>
                        </p:par>
                        <p:par>
                          <p:cTn id="89" fill="hold">
                            <p:stCondLst>
                              <p:cond delay="7500"/>
                            </p:stCondLst>
                            <p:childTnLst>
                              <p:par>
                                <p:cTn id="90" presetID="22" presetClass="entr" presetSubtype="8" fill="hold" grpId="0" nodeType="afterEffect">
                                  <p:stCondLst>
                                    <p:cond delay="0"/>
                                  </p:stCondLst>
                                  <p:childTnLst>
                                    <p:set>
                                      <p:cBhvr>
                                        <p:cTn id="91" dur="1" fill="hold">
                                          <p:stCondLst>
                                            <p:cond delay="0"/>
                                          </p:stCondLst>
                                        </p:cTn>
                                        <p:tgtEl>
                                          <p:spTgt spid="36">
                                            <p:txEl>
                                              <p:pRg st="0" end="0"/>
                                            </p:txEl>
                                          </p:spTgt>
                                        </p:tgtEl>
                                        <p:attrNameLst>
                                          <p:attrName>style.visibility</p:attrName>
                                        </p:attrNameLst>
                                      </p:cBhvr>
                                      <p:to>
                                        <p:strVal val="visible"/>
                                      </p:to>
                                    </p:set>
                                    <p:animEffect transition="in" filter="wipe(left)">
                                      <p:cBhvr>
                                        <p:cTn id="92" dur="500"/>
                                        <p:tgtEl>
                                          <p:spTgt spid="36">
                                            <p:txEl>
                                              <p:pRg st="0" end="0"/>
                                            </p:txEl>
                                          </p:spTgt>
                                        </p:tgtEl>
                                      </p:cBhvr>
                                    </p:animEffect>
                                  </p:childTnLst>
                                </p:cTn>
                              </p:par>
                            </p:childTnLst>
                          </p:cTn>
                        </p:par>
                        <p:par>
                          <p:cTn id="93" fill="hold">
                            <p:stCondLst>
                              <p:cond delay="8000"/>
                            </p:stCondLst>
                            <p:childTnLst>
                              <p:par>
                                <p:cTn id="94" presetID="2" presetClass="entr" presetSubtype="8" decel="100000" fill="hold" grpId="0" nodeType="afterEffect">
                                  <p:stCondLst>
                                    <p:cond delay="0"/>
                                  </p:stCondLst>
                                  <p:childTnLst>
                                    <p:set>
                                      <p:cBhvr>
                                        <p:cTn id="95" dur="1" fill="hold">
                                          <p:stCondLst>
                                            <p:cond delay="0"/>
                                          </p:stCondLst>
                                        </p:cTn>
                                        <p:tgtEl>
                                          <p:spTgt spid="75">
                                            <p:txEl>
                                              <p:pRg st="0" end="0"/>
                                            </p:txEl>
                                          </p:spTgt>
                                        </p:tgtEl>
                                        <p:attrNameLst>
                                          <p:attrName>style.visibility</p:attrName>
                                        </p:attrNameLst>
                                      </p:cBhvr>
                                      <p:to>
                                        <p:strVal val="visible"/>
                                      </p:to>
                                    </p:set>
                                    <p:anim calcmode="lin" valueType="num">
                                      <p:cBhvr additive="base">
                                        <p:cTn id="96" dur="500" fill="hold"/>
                                        <p:tgtEl>
                                          <p:spTgt spid="75">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75">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8500"/>
                            </p:stCondLst>
                            <p:childTnLst>
                              <p:par>
                                <p:cTn id="99" presetID="22" presetClass="entr" presetSubtype="1" fill="hold" nodeType="afterEffect">
                                  <p:stCondLst>
                                    <p:cond delay="0"/>
                                  </p:stCondLst>
                                  <p:childTnLst>
                                    <p:set>
                                      <p:cBhvr>
                                        <p:cTn id="100" dur="1" fill="hold">
                                          <p:stCondLst>
                                            <p:cond delay="0"/>
                                          </p:stCondLst>
                                        </p:cTn>
                                        <p:tgtEl>
                                          <p:spTgt spid="73"/>
                                        </p:tgtEl>
                                        <p:attrNameLst>
                                          <p:attrName>style.visibility</p:attrName>
                                        </p:attrNameLst>
                                      </p:cBhvr>
                                      <p:to>
                                        <p:strVal val="visible"/>
                                      </p:to>
                                    </p:set>
                                    <p:animEffect transition="in" filter="wipe(up)">
                                      <p:cBhvr>
                                        <p:cTn id="101" dur="250"/>
                                        <p:tgtEl>
                                          <p:spTgt spid="73"/>
                                        </p:tgtEl>
                                      </p:cBhvr>
                                    </p:animEffect>
                                  </p:childTnLst>
                                </p:cTn>
                              </p:par>
                              <p:par>
                                <p:cTn id="102" presetID="22" presetClass="entr" presetSubtype="8" fill="hold" grpId="0" nodeType="withEffect">
                                  <p:stCondLst>
                                    <p:cond delay="250"/>
                                  </p:stCondLst>
                                  <p:childTnLst>
                                    <p:set>
                                      <p:cBhvr>
                                        <p:cTn id="103" dur="1" fill="hold">
                                          <p:stCondLst>
                                            <p:cond delay="0"/>
                                          </p:stCondLst>
                                        </p:cTn>
                                        <p:tgtEl>
                                          <p:spTgt spid="67"/>
                                        </p:tgtEl>
                                        <p:attrNameLst>
                                          <p:attrName>style.visibility</p:attrName>
                                        </p:attrNameLst>
                                      </p:cBhvr>
                                      <p:to>
                                        <p:strVal val="visible"/>
                                      </p:to>
                                    </p:set>
                                    <p:animEffect transition="in" filter="wipe(left)">
                                      <p:cBhvr>
                                        <p:cTn id="104" dur="500"/>
                                        <p:tgtEl>
                                          <p:spTgt spid="67"/>
                                        </p:tgtEl>
                                      </p:cBhvr>
                                    </p:animEffect>
                                  </p:childTnLst>
                                </p:cTn>
                              </p:par>
                              <p:par>
                                <p:cTn id="105" presetID="22" presetClass="entr" presetSubtype="8" fill="hold" nodeType="withEffect">
                                  <p:stCondLst>
                                    <p:cond delay="500"/>
                                  </p:stCondLst>
                                  <p:childTnLst>
                                    <p:set>
                                      <p:cBhvr>
                                        <p:cTn id="106" dur="1" fill="hold">
                                          <p:stCondLst>
                                            <p:cond delay="0"/>
                                          </p:stCondLst>
                                        </p:cTn>
                                        <p:tgtEl>
                                          <p:spTgt spid="68"/>
                                        </p:tgtEl>
                                        <p:attrNameLst>
                                          <p:attrName>style.visibility</p:attrName>
                                        </p:attrNameLst>
                                      </p:cBhvr>
                                      <p:to>
                                        <p:strVal val="visible"/>
                                      </p:to>
                                    </p:set>
                                    <p:animEffect transition="in" filter="wipe(left)">
                                      <p:cBhvr>
                                        <p:cTn id="107" dur="500"/>
                                        <p:tgtEl>
                                          <p:spTgt spid="68"/>
                                        </p:tgtEl>
                                      </p:cBhvr>
                                    </p:animEffect>
                                  </p:childTnLst>
                                </p:cTn>
                              </p:par>
                              <p:par>
                                <p:cTn id="108" presetID="2" presetClass="entr" presetSubtype="2" decel="100000" fill="hold" grpId="0" nodeType="withEffect">
                                  <p:stCondLst>
                                    <p:cond delay="500"/>
                                  </p:stCondLst>
                                  <p:childTnLst>
                                    <p:set>
                                      <p:cBhvr>
                                        <p:cTn id="109" dur="1" fill="hold">
                                          <p:stCondLst>
                                            <p:cond delay="0"/>
                                          </p:stCondLst>
                                        </p:cTn>
                                        <p:tgtEl>
                                          <p:spTgt spid="74">
                                            <p:txEl>
                                              <p:pRg st="0" end="0"/>
                                            </p:txEl>
                                          </p:spTgt>
                                        </p:tgtEl>
                                        <p:attrNameLst>
                                          <p:attrName>style.visibility</p:attrName>
                                        </p:attrNameLst>
                                      </p:cBhvr>
                                      <p:to>
                                        <p:strVal val="visible"/>
                                      </p:to>
                                    </p:set>
                                    <p:anim calcmode="lin" valueType="num">
                                      <p:cBhvr additive="base">
                                        <p:cTn id="110" dur="1000" fill="hold"/>
                                        <p:tgtEl>
                                          <p:spTgt spid="74">
                                            <p:txEl>
                                              <p:pRg st="0" end="0"/>
                                            </p:txEl>
                                          </p:spTgt>
                                        </p:tgtEl>
                                        <p:attrNameLst>
                                          <p:attrName>ppt_x</p:attrName>
                                        </p:attrNameLst>
                                      </p:cBhvr>
                                      <p:tavLst>
                                        <p:tav tm="0">
                                          <p:val>
                                            <p:strVal val="1+#ppt_w/2"/>
                                          </p:val>
                                        </p:tav>
                                        <p:tav tm="100000">
                                          <p:val>
                                            <p:strVal val="#ppt_x"/>
                                          </p:val>
                                        </p:tav>
                                      </p:tavLst>
                                    </p:anim>
                                    <p:anim calcmode="lin" valueType="num">
                                      <p:cBhvr additive="base">
                                        <p:cTn id="111" dur="1000" fill="hold"/>
                                        <p:tgtEl>
                                          <p:spTgt spid="74">
                                            <p:txEl>
                                              <p:pRg st="0" end="0"/>
                                            </p:txEl>
                                          </p:spTgt>
                                        </p:tgtEl>
                                        <p:attrNameLst>
                                          <p:attrName>ppt_y</p:attrName>
                                        </p:attrNameLst>
                                      </p:cBhvr>
                                      <p:tavLst>
                                        <p:tav tm="0">
                                          <p:val>
                                            <p:strVal val="#ppt_y"/>
                                          </p:val>
                                        </p:tav>
                                        <p:tav tm="100000">
                                          <p:val>
                                            <p:strVal val="#ppt_y"/>
                                          </p:val>
                                        </p:tav>
                                      </p:tavLst>
                                    </p:anim>
                                  </p:childTnLst>
                                </p:cTn>
                              </p:par>
                              <p:par>
                                <p:cTn id="112" presetID="10" presetClass="entr" presetSubtype="0" fill="hold" grpId="1" nodeType="withEffect">
                                  <p:stCondLst>
                                    <p:cond delay="1000"/>
                                  </p:stCondLst>
                                  <p:childTnLst>
                                    <p:set>
                                      <p:cBhvr>
                                        <p:cTn id="113" dur="1" fill="hold">
                                          <p:stCondLst>
                                            <p:cond delay="0"/>
                                          </p:stCondLst>
                                        </p:cTn>
                                        <p:tgtEl>
                                          <p:spTgt spid="74">
                                            <p:txEl>
                                              <p:pRg st="0" end="0"/>
                                            </p:txEl>
                                          </p:spTgt>
                                        </p:tgtEl>
                                        <p:attrNameLst>
                                          <p:attrName>style.visibility</p:attrName>
                                        </p:attrNameLst>
                                      </p:cBhvr>
                                      <p:to>
                                        <p:strVal val="visible"/>
                                      </p:to>
                                    </p:set>
                                    <p:animEffect transition="in" filter="fade">
                                      <p:cBhvr>
                                        <p:cTn id="114" dur="500"/>
                                        <p:tgtEl>
                                          <p:spTgt spid="74">
                                            <p:txEl>
                                              <p:pRg st="0" end="0"/>
                                            </p:txEl>
                                          </p:spTgt>
                                        </p:tgtEl>
                                      </p:cBhvr>
                                    </p:animEffect>
                                  </p:childTnLst>
                                </p:cTn>
                              </p:par>
                              <p:par>
                                <p:cTn id="115" presetID="1" presetClass="exit" presetSubtype="0" fill="hold" grpId="2" nodeType="withEffect">
                                  <p:stCondLst>
                                    <p:cond delay="500"/>
                                  </p:stCondLst>
                                  <p:childTnLst>
                                    <p:set>
                                      <p:cBhvr>
                                        <p:cTn id="116" dur="1" fill="hold">
                                          <p:stCondLst>
                                            <p:cond delay="0"/>
                                          </p:stCondLst>
                                        </p:cTn>
                                        <p:tgtEl>
                                          <p:spTgt spid="74">
                                            <p:txEl>
                                              <p:pRg st="0" end="0"/>
                                            </p:txEl>
                                          </p:spTgt>
                                        </p:tgtEl>
                                        <p:attrNameLst>
                                          <p:attrName>style.visibility</p:attrName>
                                        </p:attrNameLst>
                                      </p:cBhvr>
                                      <p:to>
                                        <p:strVal val="hidden"/>
                                      </p:to>
                                    </p:set>
                                  </p:childTnLst>
                                </p:cTn>
                              </p:par>
                            </p:childTnLst>
                          </p:cTn>
                        </p:par>
                        <p:par>
                          <p:cTn id="117" fill="hold">
                            <p:stCondLst>
                              <p:cond delay="10000"/>
                            </p:stCondLst>
                            <p:childTnLst>
                              <p:par>
                                <p:cTn id="118" presetID="22" presetClass="entr" presetSubtype="8" fill="hold" grpId="0" nodeType="afterEffect">
                                  <p:stCondLst>
                                    <p:cond delay="0"/>
                                  </p:stCondLst>
                                  <p:childTnLst>
                                    <p:set>
                                      <p:cBhvr>
                                        <p:cTn id="119" dur="1" fill="hold">
                                          <p:stCondLst>
                                            <p:cond delay="0"/>
                                          </p:stCondLst>
                                        </p:cTn>
                                        <p:tgtEl>
                                          <p:spTgt spid="76">
                                            <p:txEl>
                                              <p:pRg st="0" end="0"/>
                                            </p:txEl>
                                          </p:spTgt>
                                        </p:tgtEl>
                                        <p:attrNameLst>
                                          <p:attrName>style.visibility</p:attrName>
                                        </p:attrNameLst>
                                      </p:cBhvr>
                                      <p:to>
                                        <p:strVal val="visible"/>
                                      </p:to>
                                    </p:set>
                                    <p:animEffect transition="in" filter="wipe(left)">
                                      <p:cBhvr>
                                        <p:cTn id="120" dur="500"/>
                                        <p:tgtEl>
                                          <p:spTgt spid="76">
                                            <p:txEl>
                                              <p:pRg st="0" end="0"/>
                                            </p:txEl>
                                          </p:spTgt>
                                        </p:tgtEl>
                                      </p:cBhvr>
                                    </p:animEffect>
                                  </p:childTnLst>
                                </p:cTn>
                              </p:par>
                            </p:childTnLst>
                          </p:cTn>
                        </p:par>
                        <p:par>
                          <p:cTn id="121" fill="hold">
                            <p:stCondLst>
                              <p:cond delay="10500"/>
                            </p:stCondLst>
                            <p:childTnLst>
                              <p:par>
                                <p:cTn id="122" presetID="2" presetClass="entr" presetSubtype="8" decel="100000" fill="hold" grpId="0" nodeType="afterEffect">
                                  <p:stCondLst>
                                    <p:cond delay="0"/>
                                  </p:stCondLst>
                                  <p:childTnLst>
                                    <p:set>
                                      <p:cBhvr>
                                        <p:cTn id="123" dur="1" fill="hold">
                                          <p:stCondLst>
                                            <p:cond delay="0"/>
                                          </p:stCondLst>
                                        </p:cTn>
                                        <p:tgtEl>
                                          <p:spTgt spid="85">
                                            <p:txEl>
                                              <p:pRg st="0" end="0"/>
                                            </p:txEl>
                                          </p:spTgt>
                                        </p:tgtEl>
                                        <p:attrNameLst>
                                          <p:attrName>style.visibility</p:attrName>
                                        </p:attrNameLst>
                                      </p:cBhvr>
                                      <p:to>
                                        <p:strVal val="visible"/>
                                      </p:to>
                                    </p:set>
                                    <p:anim calcmode="lin" valueType="num">
                                      <p:cBhvr additive="base">
                                        <p:cTn id="124"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125"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par>
                          <p:cTn id="126" fill="hold">
                            <p:stCondLst>
                              <p:cond delay="11000"/>
                            </p:stCondLst>
                            <p:childTnLst>
                              <p:par>
                                <p:cTn id="127" presetID="22" presetClass="entr" presetSubtype="1" fill="hold" nodeType="afterEffect">
                                  <p:stCondLst>
                                    <p:cond delay="0"/>
                                  </p:stCondLst>
                                  <p:childTnLst>
                                    <p:set>
                                      <p:cBhvr>
                                        <p:cTn id="128" dur="1" fill="hold">
                                          <p:stCondLst>
                                            <p:cond delay="0"/>
                                          </p:stCondLst>
                                        </p:cTn>
                                        <p:tgtEl>
                                          <p:spTgt spid="83"/>
                                        </p:tgtEl>
                                        <p:attrNameLst>
                                          <p:attrName>style.visibility</p:attrName>
                                        </p:attrNameLst>
                                      </p:cBhvr>
                                      <p:to>
                                        <p:strVal val="visible"/>
                                      </p:to>
                                    </p:set>
                                    <p:animEffect transition="in" filter="wipe(up)">
                                      <p:cBhvr>
                                        <p:cTn id="129" dur="250"/>
                                        <p:tgtEl>
                                          <p:spTgt spid="83"/>
                                        </p:tgtEl>
                                      </p:cBhvr>
                                    </p:animEffect>
                                  </p:childTnLst>
                                </p:cTn>
                              </p:par>
                              <p:par>
                                <p:cTn id="130" presetID="22" presetClass="entr" presetSubtype="8" fill="hold" grpId="0" nodeType="withEffect">
                                  <p:stCondLst>
                                    <p:cond delay="250"/>
                                  </p:stCondLst>
                                  <p:childTnLst>
                                    <p:set>
                                      <p:cBhvr>
                                        <p:cTn id="131" dur="1" fill="hold">
                                          <p:stCondLst>
                                            <p:cond delay="0"/>
                                          </p:stCondLst>
                                        </p:cTn>
                                        <p:tgtEl>
                                          <p:spTgt spid="77"/>
                                        </p:tgtEl>
                                        <p:attrNameLst>
                                          <p:attrName>style.visibility</p:attrName>
                                        </p:attrNameLst>
                                      </p:cBhvr>
                                      <p:to>
                                        <p:strVal val="visible"/>
                                      </p:to>
                                    </p:set>
                                    <p:animEffect transition="in" filter="wipe(left)">
                                      <p:cBhvr>
                                        <p:cTn id="132" dur="500"/>
                                        <p:tgtEl>
                                          <p:spTgt spid="77"/>
                                        </p:tgtEl>
                                      </p:cBhvr>
                                    </p:animEffect>
                                  </p:childTnLst>
                                </p:cTn>
                              </p:par>
                              <p:par>
                                <p:cTn id="133" presetID="22" presetClass="entr" presetSubtype="8" fill="hold" nodeType="withEffect">
                                  <p:stCondLst>
                                    <p:cond delay="500"/>
                                  </p:stCondLst>
                                  <p:childTnLst>
                                    <p:set>
                                      <p:cBhvr>
                                        <p:cTn id="134" dur="1" fill="hold">
                                          <p:stCondLst>
                                            <p:cond delay="0"/>
                                          </p:stCondLst>
                                        </p:cTn>
                                        <p:tgtEl>
                                          <p:spTgt spid="78"/>
                                        </p:tgtEl>
                                        <p:attrNameLst>
                                          <p:attrName>style.visibility</p:attrName>
                                        </p:attrNameLst>
                                      </p:cBhvr>
                                      <p:to>
                                        <p:strVal val="visible"/>
                                      </p:to>
                                    </p:set>
                                    <p:animEffect transition="in" filter="wipe(left)">
                                      <p:cBhvr>
                                        <p:cTn id="135" dur="500"/>
                                        <p:tgtEl>
                                          <p:spTgt spid="78"/>
                                        </p:tgtEl>
                                      </p:cBhvr>
                                    </p:animEffect>
                                  </p:childTnLst>
                                </p:cTn>
                              </p:par>
                              <p:par>
                                <p:cTn id="136" presetID="2" presetClass="entr" presetSubtype="2" decel="100000" fill="hold" grpId="0" nodeType="withEffect">
                                  <p:stCondLst>
                                    <p:cond delay="500"/>
                                  </p:stCondLst>
                                  <p:childTnLst>
                                    <p:set>
                                      <p:cBhvr>
                                        <p:cTn id="137" dur="1" fill="hold">
                                          <p:stCondLst>
                                            <p:cond delay="0"/>
                                          </p:stCondLst>
                                        </p:cTn>
                                        <p:tgtEl>
                                          <p:spTgt spid="84">
                                            <p:txEl>
                                              <p:pRg st="0" end="0"/>
                                            </p:txEl>
                                          </p:spTgt>
                                        </p:tgtEl>
                                        <p:attrNameLst>
                                          <p:attrName>style.visibility</p:attrName>
                                        </p:attrNameLst>
                                      </p:cBhvr>
                                      <p:to>
                                        <p:strVal val="visible"/>
                                      </p:to>
                                    </p:set>
                                    <p:anim calcmode="lin" valueType="num">
                                      <p:cBhvr additive="base">
                                        <p:cTn id="138" dur="1000" fill="hold"/>
                                        <p:tgtEl>
                                          <p:spTgt spid="84">
                                            <p:txEl>
                                              <p:pRg st="0" end="0"/>
                                            </p:txEl>
                                          </p:spTgt>
                                        </p:tgtEl>
                                        <p:attrNameLst>
                                          <p:attrName>ppt_x</p:attrName>
                                        </p:attrNameLst>
                                      </p:cBhvr>
                                      <p:tavLst>
                                        <p:tav tm="0">
                                          <p:val>
                                            <p:strVal val="1+#ppt_w/2"/>
                                          </p:val>
                                        </p:tav>
                                        <p:tav tm="100000">
                                          <p:val>
                                            <p:strVal val="#ppt_x"/>
                                          </p:val>
                                        </p:tav>
                                      </p:tavLst>
                                    </p:anim>
                                    <p:anim calcmode="lin" valueType="num">
                                      <p:cBhvr additive="base">
                                        <p:cTn id="139" dur="1000" fill="hold"/>
                                        <p:tgtEl>
                                          <p:spTgt spid="84">
                                            <p:txEl>
                                              <p:pRg st="0" end="0"/>
                                            </p:txEl>
                                          </p:spTgt>
                                        </p:tgtEl>
                                        <p:attrNameLst>
                                          <p:attrName>ppt_y</p:attrName>
                                        </p:attrNameLst>
                                      </p:cBhvr>
                                      <p:tavLst>
                                        <p:tav tm="0">
                                          <p:val>
                                            <p:strVal val="#ppt_y"/>
                                          </p:val>
                                        </p:tav>
                                        <p:tav tm="100000">
                                          <p:val>
                                            <p:strVal val="#ppt_y"/>
                                          </p:val>
                                        </p:tav>
                                      </p:tavLst>
                                    </p:anim>
                                  </p:childTnLst>
                                </p:cTn>
                              </p:par>
                              <p:par>
                                <p:cTn id="140" presetID="10" presetClass="entr" presetSubtype="0" fill="hold" grpId="1" nodeType="withEffect">
                                  <p:stCondLst>
                                    <p:cond delay="1000"/>
                                  </p:stCondLst>
                                  <p:childTnLst>
                                    <p:set>
                                      <p:cBhvr>
                                        <p:cTn id="141" dur="1" fill="hold">
                                          <p:stCondLst>
                                            <p:cond delay="0"/>
                                          </p:stCondLst>
                                        </p:cTn>
                                        <p:tgtEl>
                                          <p:spTgt spid="84">
                                            <p:txEl>
                                              <p:pRg st="0" end="0"/>
                                            </p:txEl>
                                          </p:spTgt>
                                        </p:tgtEl>
                                        <p:attrNameLst>
                                          <p:attrName>style.visibility</p:attrName>
                                        </p:attrNameLst>
                                      </p:cBhvr>
                                      <p:to>
                                        <p:strVal val="visible"/>
                                      </p:to>
                                    </p:set>
                                    <p:animEffect transition="in" filter="fade">
                                      <p:cBhvr>
                                        <p:cTn id="142" dur="500"/>
                                        <p:tgtEl>
                                          <p:spTgt spid="84">
                                            <p:txEl>
                                              <p:pRg st="0" end="0"/>
                                            </p:txEl>
                                          </p:spTgt>
                                        </p:tgtEl>
                                      </p:cBhvr>
                                    </p:animEffect>
                                  </p:childTnLst>
                                </p:cTn>
                              </p:par>
                              <p:par>
                                <p:cTn id="143" presetID="1" presetClass="exit" presetSubtype="0" fill="hold" grpId="2" nodeType="withEffect">
                                  <p:stCondLst>
                                    <p:cond delay="500"/>
                                  </p:stCondLst>
                                  <p:childTnLst>
                                    <p:set>
                                      <p:cBhvr>
                                        <p:cTn id="144" dur="1" fill="hold">
                                          <p:stCondLst>
                                            <p:cond delay="0"/>
                                          </p:stCondLst>
                                        </p:cTn>
                                        <p:tgtEl>
                                          <p:spTgt spid="84">
                                            <p:txEl>
                                              <p:pRg st="0" end="0"/>
                                            </p:txEl>
                                          </p:spTgt>
                                        </p:tgtEl>
                                        <p:attrNameLst>
                                          <p:attrName>style.visibility</p:attrName>
                                        </p:attrNameLst>
                                      </p:cBhvr>
                                      <p:to>
                                        <p:strVal val="hidden"/>
                                      </p:to>
                                    </p:set>
                                  </p:childTnLst>
                                </p:cTn>
                              </p:par>
                            </p:childTnLst>
                          </p:cTn>
                        </p:par>
                        <p:par>
                          <p:cTn id="145" fill="hold">
                            <p:stCondLst>
                              <p:cond delay="12500"/>
                            </p:stCondLst>
                            <p:childTnLst>
                              <p:par>
                                <p:cTn id="146" presetID="22" presetClass="entr" presetSubtype="8" fill="hold" grpId="0" nodeType="afterEffect">
                                  <p:stCondLst>
                                    <p:cond delay="0"/>
                                  </p:stCondLst>
                                  <p:childTnLst>
                                    <p:set>
                                      <p:cBhvr>
                                        <p:cTn id="147" dur="1" fill="hold">
                                          <p:stCondLst>
                                            <p:cond delay="0"/>
                                          </p:stCondLst>
                                        </p:cTn>
                                        <p:tgtEl>
                                          <p:spTgt spid="86">
                                            <p:txEl>
                                              <p:pRg st="0" end="0"/>
                                            </p:txEl>
                                          </p:spTgt>
                                        </p:tgtEl>
                                        <p:attrNameLst>
                                          <p:attrName>style.visibility</p:attrName>
                                        </p:attrNameLst>
                                      </p:cBhvr>
                                      <p:to>
                                        <p:strVal val="visible"/>
                                      </p:to>
                                    </p:set>
                                    <p:animEffect transition="in" filter="wipe(left)">
                                      <p:cBhvr>
                                        <p:cTn id="148" dur="500"/>
                                        <p:tgtEl>
                                          <p:spTgt spid="86">
                                            <p:txEl>
                                              <p:pRg st="0" end="0"/>
                                            </p:txEl>
                                          </p:spTgt>
                                        </p:tgtEl>
                                      </p:cBhvr>
                                    </p:animEffect>
                                  </p:childTnLst>
                                </p:cTn>
                              </p:par>
                            </p:childTnLst>
                          </p:cTn>
                        </p:par>
                        <p:par>
                          <p:cTn id="149" fill="hold">
                            <p:stCondLst>
                              <p:cond delay="13000"/>
                            </p:stCondLst>
                            <p:childTnLst>
                              <p:par>
                                <p:cTn id="150" presetID="2" presetClass="entr" presetSubtype="8" decel="100000" fill="hold" grpId="0" nodeType="afterEffect">
                                  <p:stCondLst>
                                    <p:cond delay="0"/>
                                  </p:stCondLst>
                                  <p:childTnLst>
                                    <p:set>
                                      <p:cBhvr>
                                        <p:cTn id="151" dur="1" fill="hold">
                                          <p:stCondLst>
                                            <p:cond delay="0"/>
                                          </p:stCondLst>
                                        </p:cTn>
                                        <p:tgtEl>
                                          <p:spTgt spid="95">
                                            <p:txEl>
                                              <p:pRg st="0" end="0"/>
                                            </p:txEl>
                                          </p:spTgt>
                                        </p:tgtEl>
                                        <p:attrNameLst>
                                          <p:attrName>style.visibility</p:attrName>
                                        </p:attrNameLst>
                                      </p:cBhvr>
                                      <p:to>
                                        <p:strVal val="visible"/>
                                      </p:to>
                                    </p:set>
                                    <p:anim calcmode="lin" valueType="num">
                                      <p:cBhvr additive="base">
                                        <p:cTn id="152" dur="500" fill="hold"/>
                                        <p:tgtEl>
                                          <p:spTgt spid="95">
                                            <p:txEl>
                                              <p:pRg st="0" end="0"/>
                                            </p:txEl>
                                          </p:spTgt>
                                        </p:tgtEl>
                                        <p:attrNameLst>
                                          <p:attrName>ppt_x</p:attrName>
                                        </p:attrNameLst>
                                      </p:cBhvr>
                                      <p:tavLst>
                                        <p:tav tm="0">
                                          <p:val>
                                            <p:strVal val="0-#ppt_w/2"/>
                                          </p:val>
                                        </p:tav>
                                        <p:tav tm="100000">
                                          <p:val>
                                            <p:strVal val="#ppt_x"/>
                                          </p:val>
                                        </p:tav>
                                      </p:tavLst>
                                    </p:anim>
                                    <p:anim calcmode="lin" valueType="num">
                                      <p:cBhvr additive="base">
                                        <p:cTn id="153" dur="500" fill="hold"/>
                                        <p:tgtEl>
                                          <p:spTgt spid="95">
                                            <p:txEl>
                                              <p:pRg st="0" end="0"/>
                                            </p:txEl>
                                          </p:spTgt>
                                        </p:tgtEl>
                                        <p:attrNameLst>
                                          <p:attrName>ppt_y</p:attrName>
                                        </p:attrNameLst>
                                      </p:cBhvr>
                                      <p:tavLst>
                                        <p:tav tm="0">
                                          <p:val>
                                            <p:strVal val="#ppt_y"/>
                                          </p:val>
                                        </p:tav>
                                        <p:tav tm="100000">
                                          <p:val>
                                            <p:strVal val="#ppt_y"/>
                                          </p:val>
                                        </p:tav>
                                      </p:tavLst>
                                    </p:anim>
                                  </p:childTnLst>
                                </p:cTn>
                              </p:par>
                            </p:childTnLst>
                          </p:cTn>
                        </p:par>
                        <p:par>
                          <p:cTn id="154" fill="hold">
                            <p:stCondLst>
                              <p:cond delay="13500"/>
                            </p:stCondLst>
                            <p:childTnLst>
                              <p:par>
                                <p:cTn id="155" presetID="22" presetClass="entr" presetSubtype="1" fill="hold" nodeType="afterEffect">
                                  <p:stCondLst>
                                    <p:cond delay="0"/>
                                  </p:stCondLst>
                                  <p:childTnLst>
                                    <p:set>
                                      <p:cBhvr>
                                        <p:cTn id="156" dur="1" fill="hold">
                                          <p:stCondLst>
                                            <p:cond delay="0"/>
                                          </p:stCondLst>
                                        </p:cTn>
                                        <p:tgtEl>
                                          <p:spTgt spid="93"/>
                                        </p:tgtEl>
                                        <p:attrNameLst>
                                          <p:attrName>style.visibility</p:attrName>
                                        </p:attrNameLst>
                                      </p:cBhvr>
                                      <p:to>
                                        <p:strVal val="visible"/>
                                      </p:to>
                                    </p:set>
                                    <p:animEffect transition="in" filter="wipe(up)">
                                      <p:cBhvr>
                                        <p:cTn id="157" dur="250"/>
                                        <p:tgtEl>
                                          <p:spTgt spid="93"/>
                                        </p:tgtEl>
                                      </p:cBhvr>
                                    </p:animEffect>
                                  </p:childTnLst>
                                </p:cTn>
                              </p:par>
                              <p:par>
                                <p:cTn id="158" presetID="22" presetClass="entr" presetSubtype="8" fill="hold" grpId="0" nodeType="withEffect">
                                  <p:stCondLst>
                                    <p:cond delay="250"/>
                                  </p:stCondLst>
                                  <p:childTnLst>
                                    <p:set>
                                      <p:cBhvr>
                                        <p:cTn id="159" dur="1" fill="hold">
                                          <p:stCondLst>
                                            <p:cond delay="0"/>
                                          </p:stCondLst>
                                        </p:cTn>
                                        <p:tgtEl>
                                          <p:spTgt spid="87"/>
                                        </p:tgtEl>
                                        <p:attrNameLst>
                                          <p:attrName>style.visibility</p:attrName>
                                        </p:attrNameLst>
                                      </p:cBhvr>
                                      <p:to>
                                        <p:strVal val="visible"/>
                                      </p:to>
                                    </p:set>
                                    <p:animEffect transition="in" filter="wipe(left)">
                                      <p:cBhvr>
                                        <p:cTn id="160" dur="500"/>
                                        <p:tgtEl>
                                          <p:spTgt spid="87"/>
                                        </p:tgtEl>
                                      </p:cBhvr>
                                    </p:animEffect>
                                  </p:childTnLst>
                                </p:cTn>
                              </p:par>
                              <p:par>
                                <p:cTn id="161" presetID="22" presetClass="entr" presetSubtype="8" fill="hold" nodeType="withEffect">
                                  <p:stCondLst>
                                    <p:cond delay="500"/>
                                  </p:stCondLst>
                                  <p:childTnLst>
                                    <p:set>
                                      <p:cBhvr>
                                        <p:cTn id="162" dur="1" fill="hold">
                                          <p:stCondLst>
                                            <p:cond delay="0"/>
                                          </p:stCondLst>
                                        </p:cTn>
                                        <p:tgtEl>
                                          <p:spTgt spid="88"/>
                                        </p:tgtEl>
                                        <p:attrNameLst>
                                          <p:attrName>style.visibility</p:attrName>
                                        </p:attrNameLst>
                                      </p:cBhvr>
                                      <p:to>
                                        <p:strVal val="visible"/>
                                      </p:to>
                                    </p:set>
                                    <p:animEffect transition="in" filter="wipe(left)">
                                      <p:cBhvr>
                                        <p:cTn id="163" dur="500"/>
                                        <p:tgtEl>
                                          <p:spTgt spid="88"/>
                                        </p:tgtEl>
                                      </p:cBhvr>
                                    </p:animEffect>
                                  </p:childTnLst>
                                </p:cTn>
                              </p:par>
                              <p:par>
                                <p:cTn id="164" presetID="2" presetClass="entr" presetSubtype="2" decel="100000" fill="hold" grpId="0" nodeType="withEffect">
                                  <p:stCondLst>
                                    <p:cond delay="500"/>
                                  </p:stCondLst>
                                  <p:childTnLst>
                                    <p:set>
                                      <p:cBhvr>
                                        <p:cTn id="165" dur="1" fill="hold">
                                          <p:stCondLst>
                                            <p:cond delay="0"/>
                                          </p:stCondLst>
                                        </p:cTn>
                                        <p:tgtEl>
                                          <p:spTgt spid="94">
                                            <p:txEl>
                                              <p:pRg st="0" end="0"/>
                                            </p:txEl>
                                          </p:spTgt>
                                        </p:tgtEl>
                                        <p:attrNameLst>
                                          <p:attrName>style.visibility</p:attrName>
                                        </p:attrNameLst>
                                      </p:cBhvr>
                                      <p:to>
                                        <p:strVal val="visible"/>
                                      </p:to>
                                    </p:set>
                                    <p:anim calcmode="lin" valueType="num">
                                      <p:cBhvr additive="base">
                                        <p:cTn id="166" dur="1000" fill="hold"/>
                                        <p:tgtEl>
                                          <p:spTgt spid="94">
                                            <p:txEl>
                                              <p:pRg st="0" end="0"/>
                                            </p:txEl>
                                          </p:spTgt>
                                        </p:tgtEl>
                                        <p:attrNameLst>
                                          <p:attrName>ppt_x</p:attrName>
                                        </p:attrNameLst>
                                      </p:cBhvr>
                                      <p:tavLst>
                                        <p:tav tm="0">
                                          <p:val>
                                            <p:strVal val="1+#ppt_w/2"/>
                                          </p:val>
                                        </p:tav>
                                        <p:tav tm="100000">
                                          <p:val>
                                            <p:strVal val="#ppt_x"/>
                                          </p:val>
                                        </p:tav>
                                      </p:tavLst>
                                    </p:anim>
                                    <p:anim calcmode="lin" valueType="num">
                                      <p:cBhvr additive="base">
                                        <p:cTn id="167" dur="1000" fill="hold"/>
                                        <p:tgtEl>
                                          <p:spTgt spid="94">
                                            <p:txEl>
                                              <p:pRg st="0" end="0"/>
                                            </p:txEl>
                                          </p:spTgt>
                                        </p:tgtEl>
                                        <p:attrNameLst>
                                          <p:attrName>ppt_y</p:attrName>
                                        </p:attrNameLst>
                                      </p:cBhvr>
                                      <p:tavLst>
                                        <p:tav tm="0">
                                          <p:val>
                                            <p:strVal val="#ppt_y"/>
                                          </p:val>
                                        </p:tav>
                                        <p:tav tm="100000">
                                          <p:val>
                                            <p:strVal val="#ppt_y"/>
                                          </p:val>
                                        </p:tav>
                                      </p:tavLst>
                                    </p:anim>
                                  </p:childTnLst>
                                </p:cTn>
                              </p:par>
                              <p:par>
                                <p:cTn id="168" presetID="10" presetClass="entr" presetSubtype="0" fill="hold" grpId="1" nodeType="withEffect">
                                  <p:stCondLst>
                                    <p:cond delay="1000"/>
                                  </p:stCondLst>
                                  <p:childTnLst>
                                    <p:set>
                                      <p:cBhvr>
                                        <p:cTn id="169" dur="1" fill="hold">
                                          <p:stCondLst>
                                            <p:cond delay="0"/>
                                          </p:stCondLst>
                                        </p:cTn>
                                        <p:tgtEl>
                                          <p:spTgt spid="94">
                                            <p:txEl>
                                              <p:pRg st="0" end="0"/>
                                            </p:txEl>
                                          </p:spTgt>
                                        </p:tgtEl>
                                        <p:attrNameLst>
                                          <p:attrName>style.visibility</p:attrName>
                                        </p:attrNameLst>
                                      </p:cBhvr>
                                      <p:to>
                                        <p:strVal val="visible"/>
                                      </p:to>
                                    </p:set>
                                    <p:animEffect transition="in" filter="fade">
                                      <p:cBhvr>
                                        <p:cTn id="170" dur="500"/>
                                        <p:tgtEl>
                                          <p:spTgt spid="94">
                                            <p:txEl>
                                              <p:pRg st="0" end="0"/>
                                            </p:txEl>
                                          </p:spTgt>
                                        </p:tgtEl>
                                      </p:cBhvr>
                                    </p:animEffect>
                                  </p:childTnLst>
                                </p:cTn>
                              </p:par>
                              <p:par>
                                <p:cTn id="171" presetID="1" presetClass="exit" presetSubtype="0" fill="hold" grpId="2" nodeType="withEffect">
                                  <p:stCondLst>
                                    <p:cond delay="500"/>
                                  </p:stCondLst>
                                  <p:childTnLst>
                                    <p:set>
                                      <p:cBhvr>
                                        <p:cTn id="172" dur="1" fill="hold">
                                          <p:stCondLst>
                                            <p:cond delay="0"/>
                                          </p:stCondLst>
                                        </p:cTn>
                                        <p:tgtEl>
                                          <p:spTgt spid="94">
                                            <p:txEl>
                                              <p:pRg st="0" end="0"/>
                                            </p:txEl>
                                          </p:spTgt>
                                        </p:tgtEl>
                                        <p:attrNameLst>
                                          <p:attrName>style.visibility</p:attrName>
                                        </p:attrNameLst>
                                      </p:cBhvr>
                                      <p:to>
                                        <p:strVal val="hidden"/>
                                      </p:to>
                                    </p:set>
                                  </p:childTnLst>
                                </p:cTn>
                              </p:par>
                            </p:childTnLst>
                          </p:cTn>
                        </p:par>
                        <p:par>
                          <p:cTn id="173" fill="hold">
                            <p:stCondLst>
                              <p:cond delay="15000"/>
                            </p:stCondLst>
                            <p:childTnLst>
                              <p:par>
                                <p:cTn id="174" presetID="22" presetClass="entr" presetSubtype="8" fill="hold" grpId="0" nodeType="afterEffect">
                                  <p:stCondLst>
                                    <p:cond delay="0"/>
                                  </p:stCondLst>
                                  <p:childTnLst>
                                    <p:set>
                                      <p:cBhvr>
                                        <p:cTn id="175" dur="1" fill="hold">
                                          <p:stCondLst>
                                            <p:cond delay="0"/>
                                          </p:stCondLst>
                                        </p:cTn>
                                        <p:tgtEl>
                                          <p:spTgt spid="96">
                                            <p:txEl>
                                              <p:pRg st="0" end="0"/>
                                            </p:txEl>
                                          </p:spTgt>
                                        </p:tgtEl>
                                        <p:attrNameLst>
                                          <p:attrName>style.visibility</p:attrName>
                                        </p:attrNameLst>
                                      </p:cBhvr>
                                      <p:to>
                                        <p:strVal val="visible"/>
                                      </p:to>
                                    </p:set>
                                    <p:animEffect transition="in" filter="wipe(left)">
                                      <p:cBhvr>
                                        <p:cTn id="176" dur="500"/>
                                        <p:tgtEl>
                                          <p:spTgt spid="9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14" grpId="0" build="p">
        <p:tmplLst>
          <p:tmpl lvl="1">
            <p:tnLst>
              <p:par>
                <p:cTn presetID="2" presetClass="entr" presetSubtype="2" decel="100000" fill="hold" nodeType="withEffect">
                  <p:stCondLst>
                    <p:cond delay="5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100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50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15" grpId="0" build="p">
        <p:tmplLst>
          <p:tmpl lvl="1">
            <p:tnLst>
              <p:par>
                <p:cTn presetID="2" presetClass="entr" presetSubtype="8"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0-#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animBg="1"/>
      <p:bldP spid="24" grpId="0" build="p">
        <p:tmplLst>
          <p:tmpl lvl="1">
            <p:tnLst>
              <p:par>
                <p:cTn presetID="2" presetClass="entr" presetSubtype="2" decel="100000" fill="hold" nodeType="withEffect">
                  <p:stCondLst>
                    <p:cond delay="50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ppt_y"/>
                          </p:val>
                        </p:tav>
                        <p:tav tm="100000">
                          <p:val>
                            <p:strVal val="#ppt_y"/>
                          </p:val>
                        </p:tav>
                      </p:tavLst>
                    </p:anim>
                  </p:childTnLst>
                </p:cTn>
              </p:par>
            </p:tnLst>
          </p:tmpl>
        </p:tmplLst>
      </p:bldP>
      <p:bldP spid="24" grpId="1" build="p">
        <p:tmplLst>
          <p:tmpl lvl="1">
            <p:tnLst>
              <p:par>
                <p:cTn presetID="10" presetClass="entr" presetSubtype="0" fill="hold" nodeType="withEffect">
                  <p:stCondLst>
                    <p:cond delay="10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4" grpId="2" build="p">
        <p:tmplLst>
          <p:tmpl lvl="1">
            <p:tnLst>
              <p:par>
                <p:cTn presetID="1" presetClass="exit" presetSubtype="0" fill="hold" nodeType="withEffect">
                  <p:stCondLst>
                    <p:cond delay="500"/>
                  </p:stCondLst>
                  <p:childTnLst>
                    <p:set>
                      <p:cBhvr>
                        <p:cTn dur="1" fill="hold">
                          <p:stCondLst>
                            <p:cond delay="0"/>
                          </p:stCondLst>
                        </p:cTn>
                        <p:tgtEl>
                          <p:spTgt spid="24"/>
                        </p:tgtEl>
                        <p:attrNameLst>
                          <p:attrName>style.visibility</p:attrName>
                        </p:attrNameLst>
                      </p:cBhvr>
                      <p:to>
                        <p:strVal val="hidden"/>
                      </p:to>
                    </p:set>
                  </p:childTnLst>
                </p:cTn>
              </p:par>
            </p:tnLst>
          </p:tmpl>
        </p:tmplLst>
      </p:bldP>
      <p:bldP spid="25" grpId="0" build="p">
        <p:tmplLst>
          <p:tmpl lvl="1">
            <p:tnLst>
              <p:par>
                <p:cTn presetID="2" presetClass="entr" presetSubtype="8"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0-#ppt_w/2"/>
                          </p:val>
                        </p:tav>
                        <p:tav tm="100000">
                          <p:val>
                            <p:strVal val="#ppt_x"/>
                          </p:val>
                        </p:tav>
                      </p:tavLst>
                    </p:anim>
                    <p:anim calcmode="lin" valueType="num">
                      <p:cBhvr additive="base">
                        <p:cTn dur="500" fill="hold"/>
                        <p:tgtEl>
                          <p:spTgt spid="25"/>
                        </p:tgtEl>
                        <p:attrNameLst>
                          <p:attrName>ppt_y</p:attrName>
                        </p:attrNameLst>
                      </p:cBhvr>
                      <p:tavLst>
                        <p:tav tm="0">
                          <p:val>
                            <p:strVal val="#ppt_y"/>
                          </p:val>
                        </p:tav>
                        <p:tav tm="100000">
                          <p:val>
                            <p:strVal val="#ppt_y"/>
                          </p:val>
                        </p:tav>
                      </p:tavLst>
                    </p:anim>
                  </p:childTnLst>
                </p:cTn>
              </p:par>
            </p:tnLst>
          </p:tmpl>
        </p:tmplLst>
      </p:bldP>
      <p:bldP spid="26" grpId="0" build="p">
        <p:tmplLst>
          <p:tmpl lvl="1">
            <p:tnLst>
              <p:par>
                <p:cTn presetID="22" presetClass="entr" presetSubtype="8"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 presetClass="entr" presetSubtype="8"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0-#ppt_w/2"/>
                          </p:val>
                        </p:tav>
                        <p:tav tm="100000">
                          <p:val>
                            <p:strVal val="#ppt_x"/>
                          </p:val>
                        </p:tav>
                      </p:tavLst>
                    </p:anim>
                    <p:anim calcmode="lin" valueType="num">
                      <p:cBhvr additive="base">
                        <p:cTn dur="500" fill="hold"/>
                        <p:tgtEl>
                          <p:spTgt spid="3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67" grpId="0" animBg="1"/>
      <p:bldP spid="74" grpId="0" build="p">
        <p:tmplLst>
          <p:tmpl lvl="1">
            <p:tnLst>
              <p:par>
                <p:cTn presetID="2" presetClass="entr" presetSubtype="2" decel="100000" fill="hold" nodeType="withEffect">
                  <p:stCondLst>
                    <p:cond delay="50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1000" fill="hold"/>
                        <p:tgtEl>
                          <p:spTgt spid="74"/>
                        </p:tgtEl>
                        <p:attrNameLst>
                          <p:attrName>ppt_x</p:attrName>
                        </p:attrNameLst>
                      </p:cBhvr>
                      <p:tavLst>
                        <p:tav tm="0">
                          <p:val>
                            <p:strVal val="1+#ppt_w/2"/>
                          </p:val>
                        </p:tav>
                        <p:tav tm="100000">
                          <p:val>
                            <p:strVal val="#ppt_x"/>
                          </p:val>
                        </p:tav>
                      </p:tavLst>
                    </p:anim>
                    <p:anim calcmode="lin" valueType="num">
                      <p:cBhvr additive="base">
                        <p:cTn dur="1000" fill="hold"/>
                        <p:tgtEl>
                          <p:spTgt spid="74"/>
                        </p:tgtEl>
                        <p:attrNameLst>
                          <p:attrName>ppt_y</p:attrName>
                        </p:attrNameLst>
                      </p:cBhvr>
                      <p:tavLst>
                        <p:tav tm="0">
                          <p:val>
                            <p:strVal val="#ppt_y"/>
                          </p:val>
                        </p:tav>
                        <p:tav tm="100000">
                          <p:val>
                            <p:strVal val="#ppt_y"/>
                          </p:val>
                        </p:tav>
                      </p:tavLst>
                    </p:anim>
                  </p:childTnLst>
                </p:cTn>
              </p:par>
            </p:tnLst>
          </p:tmpl>
        </p:tmplLst>
      </p:bldP>
      <p:bldP spid="74" grpId="1" build="p">
        <p:tmplLst>
          <p:tmpl lvl="1">
            <p:tnLst>
              <p:par>
                <p:cTn presetID="10" presetClass="entr" presetSubtype="0" fill="hold" nodeType="withEffect">
                  <p:stCondLst>
                    <p:cond delay="10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childTnLst>
                </p:cTn>
              </p:par>
            </p:tnLst>
          </p:tmpl>
        </p:tmplLst>
      </p:bldP>
      <p:bldP spid="74" grpId="2" build="p">
        <p:tmplLst>
          <p:tmpl lvl="1">
            <p:tnLst>
              <p:par>
                <p:cTn presetID="1" presetClass="exit" presetSubtype="0" fill="hold" nodeType="withEffect">
                  <p:stCondLst>
                    <p:cond delay="500"/>
                  </p:stCondLst>
                  <p:childTnLst>
                    <p:set>
                      <p:cBhvr>
                        <p:cTn dur="1" fill="hold">
                          <p:stCondLst>
                            <p:cond delay="0"/>
                          </p:stCondLst>
                        </p:cTn>
                        <p:tgtEl>
                          <p:spTgt spid="74"/>
                        </p:tgtEl>
                        <p:attrNameLst>
                          <p:attrName>style.visibility</p:attrName>
                        </p:attrNameLst>
                      </p:cBhvr>
                      <p:to>
                        <p:strVal val="hidden"/>
                      </p:to>
                    </p:set>
                  </p:childTnLst>
                </p:cTn>
              </p:par>
            </p:tnLst>
          </p:tmpl>
        </p:tmplLst>
      </p:bldP>
      <p:bldP spid="75" grpId="0" build="p">
        <p:tmplLst>
          <p:tmpl lvl="1">
            <p:tnLst>
              <p:par>
                <p:cTn presetID="2" presetClass="entr" presetSubtype="8" decel="100000"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 calcmode="lin" valueType="num">
                      <p:cBhvr additive="base">
                        <p:cTn dur="500" fill="hold"/>
                        <p:tgtEl>
                          <p:spTgt spid="75"/>
                        </p:tgtEl>
                        <p:attrNameLst>
                          <p:attrName>ppt_x</p:attrName>
                        </p:attrNameLst>
                      </p:cBhvr>
                      <p:tavLst>
                        <p:tav tm="0">
                          <p:val>
                            <p:strVal val="0-#ppt_w/2"/>
                          </p:val>
                        </p:tav>
                        <p:tav tm="100000">
                          <p:val>
                            <p:strVal val="#ppt_x"/>
                          </p:val>
                        </p:tav>
                      </p:tavLst>
                    </p:anim>
                    <p:anim calcmode="lin" valueType="num">
                      <p:cBhvr additive="base">
                        <p:cTn dur="500" fill="hold"/>
                        <p:tgtEl>
                          <p:spTgt spid="75"/>
                        </p:tgtEl>
                        <p:attrNameLst>
                          <p:attrName>ppt_y</p:attrName>
                        </p:attrNameLst>
                      </p:cBhvr>
                      <p:tavLst>
                        <p:tav tm="0">
                          <p:val>
                            <p:strVal val="#ppt_y"/>
                          </p:val>
                        </p:tav>
                        <p:tav tm="100000">
                          <p:val>
                            <p:strVal val="#ppt_y"/>
                          </p:val>
                        </p:tav>
                      </p:tavLst>
                    </p:anim>
                  </p:childTnLst>
                </p:cTn>
              </p:par>
            </p:tnLst>
          </p:tmpl>
        </p:tmplLst>
      </p:bldP>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animBg="1"/>
      <p:bldP spid="84" grpId="0" build="p">
        <p:tmplLst>
          <p:tmpl lvl="1">
            <p:tnLst>
              <p:par>
                <p:cTn presetID="2" presetClass="entr" presetSubtype="2" decel="100000" fill="hold" nodeType="withEffect">
                  <p:stCondLst>
                    <p:cond delay="500"/>
                  </p:stCondLst>
                  <p:childTnLst>
                    <p:set>
                      <p:cBhvr>
                        <p:cTn dur="1" fill="hold">
                          <p:stCondLst>
                            <p:cond delay="0"/>
                          </p:stCondLst>
                        </p:cTn>
                        <p:tgtEl>
                          <p:spTgt spid="84"/>
                        </p:tgtEl>
                        <p:attrNameLst>
                          <p:attrName>style.visibility</p:attrName>
                        </p:attrNameLst>
                      </p:cBhvr>
                      <p:to>
                        <p:strVal val="visible"/>
                      </p:to>
                    </p:set>
                    <p:anim calcmode="lin" valueType="num">
                      <p:cBhvr additive="base">
                        <p:cTn dur="1000" fill="hold"/>
                        <p:tgtEl>
                          <p:spTgt spid="84"/>
                        </p:tgtEl>
                        <p:attrNameLst>
                          <p:attrName>ppt_x</p:attrName>
                        </p:attrNameLst>
                      </p:cBhvr>
                      <p:tavLst>
                        <p:tav tm="0">
                          <p:val>
                            <p:strVal val="1+#ppt_w/2"/>
                          </p:val>
                        </p:tav>
                        <p:tav tm="100000">
                          <p:val>
                            <p:strVal val="#ppt_x"/>
                          </p:val>
                        </p:tav>
                      </p:tavLst>
                    </p:anim>
                    <p:anim calcmode="lin" valueType="num">
                      <p:cBhvr additive="base">
                        <p:cTn dur="1000" fill="hold"/>
                        <p:tgtEl>
                          <p:spTgt spid="84"/>
                        </p:tgtEl>
                        <p:attrNameLst>
                          <p:attrName>ppt_y</p:attrName>
                        </p:attrNameLst>
                      </p:cBhvr>
                      <p:tavLst>
                        <p:tav tm="0">
                          <p:val>
                            <p:strVal val="#ppt_y"/>
                          </p:val>
                        </p:tav>
                        <p:tav tm="100000">
                          <p:val>
                            <p:strVal val="#ppt_y"/>
                          </p:val>
                        </p:tav>
                      </p:tavLst>
                    </p:anim>
                  </p:childTnLst>
                </p:cTn>
              </p:par>
            </p:tnLst>
          </p:tmpl>
        </p:tmplLst>
      </p:bldP>
      <p:bldP spid="84" grpId="1" build="p">
        <p:tmplLst>
          <p:tmpl lvl="1">
            <p:tnLst>
              <p:par>
                <p:cTn presetID="10" presetClass="entr" presetSubtype="0" fill="hold" nodeType="withEffect">
                  <p:stCondLst>
                    <p:cond delay="1000"/>
                  </p:stCondLst>
                  <p:childTnLst>
                    <p:set>
                      <p:cBhvr>
                        <p:cTn dur="1" fill="hold">
                          <p:stCondLst>
                            <p:cond delay="0"/>
                          </p:stCondLst>
                        </p:cTn>
                        <p:tgtEl>
                          <p:spTgt spid="84"/>
                        </p:tgtEl>
                        <p:attrNameLst>
                          <p:attrName>style.visibility</p:attrName>
                        </p:attrNameLst>
                      </p:cBhvr>
                      <p:to>
                        <p:strVal val="visible"/>
                      </p:to>
                    </p:set>
                    <p:animEffect transition="in" filter="fade">
                      <p:cBhvr>
                        <p:cTn dur="500"/>
                        <p:tgtEl>
                          <p:spTgt spid="84"/>
                        </p:tgtEl>
                      </p:cBhvr>
                    </p:animEffect>
                  </p:childTnLst>
                </p:cTn>
              </p:par>
            </p:tnLst>
          </p:tmpl>
        </p:tmplLst>
      </p:bldP>
      <p:bldP spid="84" grpId="2" build="p">
        <p:tmplLst>
          <p:tmpl lvl="1">
            <p:tnLst>
              <p:par>
                <p:cTn presetID="1" presetClass="exit" presetSubtype="0" fill="hold" nodeType="withEffect">
                  <p:stCondLst>
                    <p:cond delay="500"/>
                  </p:stCondLst>
                  <p:childTnLst>
                    <p:set>
                      <p:cBhvr>
                        <p:cTn dur="1" fill="hold">
                          <p:stCondLst>
                            <p:cond delay="0"/>
                          </p:stCondLst>
                        </p:cTn>
                        <p:tgtEl>
                          <p:spTgt spid="84"/>
                        </p:tgtEl>
                        <p:attrNameLst>
                          <p:attrName>style.visibility</p:attrName>
                        </p:attrNameLst>
                      </p:cBhvr>
                      <p:to>
                        <p:strVal val="hidden"/>
                      </p:to>
                    </p:set>
                  </p:childTnLst>
                </p:cTn>
              </p:par>
            </p:tnLst>
          </p:tmpl>
        </p:tmplLst>
      </p:bldP>
      <p:bldP spid="85" grpId="0" build="p">
        <p:tmplLst>
          <p:tmpl lvl="1">
            <p:tnLst>
              <p:par>
                <p:cTn presetID="2" presetClass="entr" presetSubtype="8" decel="100000"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additive="base">
                        <p:cTn dur="500" fill="hold"/>
                        <p:tgtEl>
                          <p:spTgt spid="85"/>
                        </p:tgtEl>
                        <p:attrNameLst>
                          <p:attrName>ppt_x</p:attrName>
                        </p:attrNameLst>
                      </p:cBhvr>
                      <p:tavLst>
                        <p:tav tm="0">
                          <p:val>
                            <p:strVal val="0-#ppt_w/2"/>
                          </p:val>
                        </p:tav>
                        <p:tav tm="100000">
                          <p:val>
                            <p:strVal val="#ppt_x"/>
                          </p:val>
                        </p:tav>
                      </p:tavLst>
                    </p:anim>
                    <p:anim calcmode="lin" valueType="num">
                      <p:cBhvr additive="base">
                        <p:cTn dur="500" fill="hold"/>
                        <p:tgtEl>
                          <p:spTgt spid="85"/>
                        </p:tgtEl>
                        <p:attrNameLst>
                          <p:attrName>ppt_y</p:attrName>
                        </p:attrNameLst>
                      </p:cBhvr>
                      <p:tavLst>
                        <p:tav tm="0">
                          <p:val>
                            <p:strVal val="#ppt_y"/>
                          </p:val>
                        </p:tav>
                        <p:tav tm="100000">
                          <p:val>
                            <p:strVal val="#ppt_y"/>
                          </p:val>
                        </p:tav>
                      </p:tavLst>
                    </p:anim>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P spid="87" grpId="0" animBg="1"/>
      <p:bldP spid="94" grpId="0" build="p">
        <p:tmplLst>
          <p:tmpl lvl="1">
            <p:tnLst>
              <p:par>
                <p:cTn presetID="2" presetClass="entr" presetSubtype="2" decel="100000" fill="hold" nodeType="withEffect">
                  <p:stCondLst>
                    <p:cond delay="50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1000" fill="hold"/>
                        <p:tgtEl>
                          <p:spTgt spid="94"/>
                        </p:tgtEl>
                        <p:attrNameLst>
                          <p:attrName>ppt_x</p:attrName>
                        </p:attrNameLst>
                      </p:cBhvr>
                      <p:tavLst>
                        <p:tav tm="0">
                          <p:val>
                            <p:strVal val="1+#ppt_w/2"/>
                          </p:val>
                        </p:tav>
                        <p:tav tm="100000">
                          <p:val>
                            <p:strVal val="#ppt_x"/>
                          </p:val>
                        </p:tav>
                      </p:tavLst>
                    </p:anim>
                    <p:anim calcmode="lin" valueType="num">
                      <p:cBhvr additive="base">
                        <p:cTn dur="1000" fill="hold"/>
                        <p:tgtEl>
                          <p:spTgt spid="94"/>
                        </p:tgtEl>
                        <p:attrNameLst>
                          <p:attrName>ppt_y</p:attrName>
                        </p:attrNameLst>
                      </p:cBhvr>
                      <p:tavLst>
                        <p:tav tm="0">
                          <p:val>
                            <p:strVal val="#ppt_y"/>
                          </p:val>
                        </p:tav>
                        <p:tav tm="100000">
                          <p:val>
                            <p:strVal val="#ppt_y"/>
                          </p:val>
                        </p:tav>
                      </p:tavLst>
                    </p:anim>
                  </p:childTnLst>
                </p:cTn>
              </p:par>
            </p:tnLst>
          </p:tmpl>
        </p:tmplLst>
      </p:bldP>
      <p:bldP spid="94" grpId="1" build="p">
        <p:tmplLst>
          <p:tmpl lvl="1">
            <p:tnLst>
              <p:par>
                <p:cTn presetID="10" presetClass="entr" presetSubtype="0" fill="hold" nodeType="withEffect">
                  <p:stCondLst>
                    <p:cond delay="1000"/>
                  </p:stCondLst>
                  <p:childTnLst>
                    <p:set>
                      <p:cBhvr>
                        <p:cTn dur="1" fill="hold">
                          <p:stCondLst>
                            <p:cond delay="0"/>
                          </p:stCondLst>
                        </p:cTn>
                        <p:tgtEl>
                          <p:spTgt spid="94"/>
                        </p:tgtEl>
                        <p:attrNameLst>
                          <p:attrName>style.visibility</p:attrName>
                        </p:attrNameLst>
                      </p:cBhvr>
                      <p:to>
                        <p:strVal val="visible"/>
                      </p:to>
                    </p:set>
                    <p:animEffect transition="in" filter="fade">
                      <p:cBhvr>
                        <p:cTn dur="500"/>
                        <p:tgtEl>
                          <p:spTgt spid="94"/>
                        </p:tgtEl>
                      </p:cBhvr>
                    </p:animEffect>
                  </p:childTnLst>
                </p:cTn>
              </p:par>
            </p:tnLst>
          </p:tmpl>
        </p:tmplLst>
      </p:bldP>
      <p:bldP spid="94" grpId="2" build="p">
        <p:tmplLst>
          <p:tmpl lvl="1">
            <p:tnLst>
              <p:par>
                <p:cTn presetID="1" presetClass="exit" presetSubtype="0" fill="hold" nodeType="withEffect">
                  <p:stCondLst>
                    <p:cond delay="500"/>
                  </p:stCondLst>
                  <p:childTnLst>
                    <p:set>
                      <p:cBhvr>
                        <p:cTn dur="1" fill="hold">
                          <p:stCondLst>
                            <p:cond delay="0"/>
                          </p:stCondLst>
                        </p:cTn>
                        <p:tgtEl>
                          <p:spTgt spid="94"/>
                        </p:tgtEl>
                        <p:attrNameLst>
                          <p:attrName>style.visibility</p:attrName>
                        </p:attrNameLst>
                      </p:cBhvr>
                      <p:to>
                        <p:strVal val="hidden"/>
                      </p:to>
                    </p:set>
                  </p:childTnLst>
                </p:cTn>
              </p:par>
            </p:tnLst>
          </p:tmpl>
        </p:tmplLst>
      </p:bldP>
      <p:bldP spid="95" grpId="0" build="p">
        <p:tmplLst>
          <p:tmpl lvl="1">
            <p:tnLst>
              <p:par>
                <p:cTn presetID="2" presetClass="entr" presetSubtype="8" decel="100000"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 calcmode="lin" valueType="num">
                      <p:cBhvr additive="base">
                        <p:cTn dur="500" fill="hold"/>
                        <p:tgtEl>
                          <p:spTgt spid="95"/>
                        </p:tgtEl>
                        <p:attrNameLst>
                          <p:attrName>ppt_x</p:attrName>
                        </p:attrNameLst>
                      </p:cBhvr>
                      <p:tavLst>
                        <p:tav tm="0">
                          <p:val>
                            <p:strVal val="0-#ppt_w/2"/>
                          </p:val>
                        </p:tav>
                        <p:tav tm="100000">
                          <p:val>
                            <p:strVal val="#ppt_x"/>
                          </p:val>
                        </p:tav>
                      </p:tavLst>
                    </p:anim>
                    <p:anim calcmode="lin" valueType="num">
                      <p:cBhvr additive="base">
                        <p:cTn dur="500" fill="hold"/>
                        <p:tgtEl>
                          <p:spTgt spid="95"/>
                        </p:tgtEl>
                        <p:attrNameLst>
                          <p:attrName>ppt_y</p:attrName>
                        </p:attrNameLst>
                      </p:cBhvr>
                      <p:tavLst>
                        <p:tav tm="0">
                          <p:val>
                            <p:strVal val="#ppt_y"/>
                          </p:val>
                        </p:tav>
                        <p:tav tm="100000">
                          <p:val>
                            <p:strVal val="#ppt_y"/>
                          </p:val>
                        </p:tav>
                      </p:tavLst>
                    </p:anim>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195.xml><?xml version="1.0" encoding="utf-8"?>
<p:sldLayout xmlns:a="http://schemas.openxmlformats.org/drawingml/2006/main" xmlns:r="http://schemas.openxmlformats.org/officeDocument/2006/relationships" xmlns:p="http://schemas.openxmlformats.org/presentationml/2006/main">
  <p:cSld name="3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二等辺三角形 10"/>
          <p:cNvSpPr/>
          <p:nvPr/>
        </p:nvSpPr>
        <p:spPr>
          <a:xfrm rot="5400000">
            <a:off x="1393361" y="914925"/>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390934" y="2055593"/>
            <a:ext cx="2564003" cy="442384"/>
            <a:chOff x="2539364" y="3126253"/>
            <a:chExt cx="5128897" cy="663576"/>
          </a:xfrm>
        </p:grpSpPr>
        <p:cxnSp>
          <p:nvCxnSpPr>
            <p:cNvPr id="7" name="直線コネクタ 6"/>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6865"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390934" y="2055597"/>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389439" y="2610622"/>
            <a:ext cx="2392175"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二等辺三角形 10"/>
          <p:cNvSpPr/>
          <p:nvPr/>
        </p:nvSpPr>
        <p:spPr>
          <a:xfrm rot="5400000">
            <a:off x="4286325" y="913412"/>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2" name="グループ化 41"/>
          <p:cNvGrpSpPr/>
          <p:nvPr/>
        </p:nvGrpSpPr>
        <p:grpSpPr>
          <a:xfrm>
            <a:off x="3283898" y="2054083"/>
            <a:ext cx="2564003" cy="442384"/>
            <a:chOff x="2539364" y="3126253"/>
            <a:chExt cx="5128897" cy="663576"/>
          </a:xfrm>
        </p:grpSpPr>
        <p:cxnSp>
          <p:nvCxnSpPr>
            <p:cNvPr id="43" name="直線コネクタ 42"/>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7" name="図 4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29830" y="1706345"/>
            <a:ext cx="241228" cy="1148444"/>
          </a:xfrm>
          <a:prstGeom prst="rect">
            <a:avLst/>
          </a:prstGeom>
        </p:spPr>
      </p:pic>
      <p:sp>
        <p:nvSpPr>
          <p:cNvPr id="48" name="テキスト プレースホルダー 5"/>
          <p:cNvSpPr>
            <a:spLocks noGrp="1"/>
          </p:cNvSpPr>
          <p:nvPr>
            <p:ph type="body" sz="quarter" idx="16" hasCustomPrompt="1"/>
          </p:nvPr>
        </p:nvSpPr>
        <p:spPr>
          <a:xfrm>
            <a:off x="3283899" y="2054084"/>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9" name="テキスト プレースホルダー 5"/>
          <p:cNvSpPr>
            <a:spLocks noGrp="1"/>
          </p:cNvSpPr>
          <p:nvPr>
            <p:ph type="body" sz="quarter" idx="17" hasCustomPrompt="1"/>
          </p:nvPr>
        </p:nvSpPr>
        <p:spPr>
          <a:xfrm>
            <a:off x="3282403" y="2609109"/>
            <a:ext cx="2392175"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0" name="二等辺三角形 10"/>
          <p:cNvSpPr/>
          <p:nvPr/>
        </p:nvSpPr>
        <p:spPr>
          <a:xfrm rot="5400000">
            <a:off x="7192056" y="91281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51" name="グループ化 50"/>
          <p:cNvGrpSpPr/>
          <p:nvPr/>
        </p:nvGrpSpPr>
        <p:grpSpPr>
          <a:xfrm>
            <a:off x="6189630" y="2053479"/>
            <a:ext cx="2564003" cy="442384"/>
            <a:chOff x="2539364" y="3126253"/>
            <a:chExt cx="5128897" cy="663576"/>
          </a:xfrm>
        </p:grpSpPr>
        <p:cxnSp>
          <p:nvCxnSpPr>
            <p:cNvPr id="52" name="直線コネクタ 51"/>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6" name="図 5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35559" y="1705742"/>
            <a:ext cx="241228" cy="1148444"/>
          </a:xfrm>
          <a:prstGeom prst="rect">
            <a:avLst/>
          </a:prstGeom>
        </p:spPr>
      </p:pic>
      <p:sp>
        <p:nvSpPr>
          <p:cNvPr id="57" name="テキスト プレースホルダー 5"/>
          <p:cNvSpPr>
            <a:spLocks noGrp="1"/>
          </p:cNvSpPr>
          <p:nvPr>
            <p:ph type="body" sz="quarter" idx="18" hasCustomPrompt="1"/>
          </p:nvPr>
        </p:nvSpPr>
        <p:spPr>
          <a:xfrm>
            <a:off x="6189628" y="2053480"/>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8" name="テキスト プレースホルダー 5"/>
          <p:cNvSpPr>
            <a:spLocks noGrp="1"/>
          </p:cNvSpPr>
          <p:nvPr>
            <p:ph type="body" sz="quarter" idx="19" hasCustomPrompt="1"/>
          </p:nvPr>
        </p:nvSpPr>
        <p:spPr>
          <a:xfrm>
            <a:off x="6188135" y="2608504"/>
            <a:ext cx="2392175"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563600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47"/>
                                        </p:tgtEl>
                                        <p:attrNameLst>
                                          <p:attrName>style.visibility</p:attrName>
                                        </p:attrNameLst>
                                      </p:cBhvr>
                                      <p:to>
                                        <p:strVal val="visible"/>
                                      </p:to>
                                    </p:set>
                                    <p:animEffect transition="in" filter="wipe(up)">
                                      <p:cBhvr>
                                        <p:cTn id="35" dur="250"/>
                                        <p:tgtEl>
                                          <p:spTgt spid="47"/>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28"/>
                                        </p:tgtEl>
                                        <p:attrNameLst>
                                          <p:attrName>style.visibility</p:attrName>
                                        </p:attrNameLst>
                                      </p:cBhvr>
                                      <p:to>
                                        <p:strVal val="visible"/>
                                      </p:to>
                                    </p:set>
                                    <p:animEffect transition="in" filter="wipe(left)">
                                      <p:cBhvr>
                                        <p:cTn id="38" dur="500"/>
                                        <p:tgtEl>
                                          <p:spTgt spid="28"/>
                                        </p:tgtEl>
                                      </p:cBhvr>
                                    </p:animEffect>
                                  </p:childTnLst>
                                </p:cTn>
                              </p:par>
                              <p:par>
                                <p:cTn id="39" presetID="22" presetClass="entr" presetSubtype="8" fill="hold" nodeType="withEffect">
                                  <p:stCondLst>
                                    <p:cond delay="500"/>
                                  </p:stCondLst>
                                  <p:childTnLst>
                                    <p:set>
                                      <p:cBhvr>
                                        <p:cTn id="40" dur="1" fill="hold">
                                          <p:stCondLst>
                                            <p:cond delay="0"/>
                                          </p:stCondLst>
                                        </p:cTn>
                                        <p:tgtEl>
                                          <p:spTgt spid="42"/>
                                        </p:tgtEl>
                                        <p:attrNameLst>
                                          <p:attrName>style.visibility</p:attrName>
                                        </p:attrNameLst>
                                      </p:cBhvr>
                                      <p:to>
                                        <p:strVal val="visible"/>
                                      </p:to>
                                    </p:set>
                                    <p:animEffect transition="in" filter="wipe(left)">
                                      <p:cBhvr>
                                        <p:cTn id="41" dur="500"/>
                                        <p:tgtEl>
                                          <p:spTgt spid="42"/>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8">
                                            <p:txEl>
                                              <p:pRg st="0" end="0"/>
                                            </p:txEl>
                                          </p:spTgt>
                                        </p:tgtEl>
                                        <p:attrNameLst>
                                          <p:attrName>style.visibility</p:attrName>
                                        </p:attrNameLst>
                                      </p:cBhvr>
                                      <p:to>
                                        <p:strVal val="visible"/>
                                      </p:to>
                                    </p:set>
                                    <p:anim calcmode="lin" valueType="num">
                                      <p:cBhvr additive="base">
                                        <p:cTn id="44" dur="10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8">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8">
                                            <p:txEl>
                                              <p:pRg st="0" end="0"/>
                                            </p:txEl>
                                          </p:spTgt>
                                        </p:tgtEl>
                                        <p:attrNameLst>
                                          <p:attrName>style.visibility</p:attrName>
                                        </p:attrNameLst>
                                      </p:cBhvr>
                                      <p:to>
                                        <p:strVal val="visible"/>
                                      </p:to>
                                    </p:set>
                                    <p:animEffect transition="in" filter="fade">
                                      <p:cBhvr>
                                        <p:cTn id="48" dur="500"/>
                                        <p:tgtEl>
                                          <p:spTgt spid="48">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8">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9">
                                            <p:txEl>
                                              <p:pRg st="0" end="0"/>
                                            </p:txEl>
                                          </p:spTgt>
                                        </p:tgtEl>
                                        <p:attrNameLst>
                                          <p:attrName>style.visibility</p:attrName>
                                        </p:attrNameLst>
                                      </p:cBhvr>
                                      <p:to>
                                        <p:strVal val="visible"/>
                                      </p:to>
                                    </p:set>
                                    <p:animEffect transition="in" filter="fade">
                                      <p:cBhvr>
                                        <p:cTn id="54" dur="500"/>
                                        <p:tgtEl>
                                          <p:spTgt spid="49">
                                            <p:txEl>
                                              <p:pRg st="0" end="0"/>
                                            </p:txEl>
                                          </p:spTgt>
                                        </p:tgtEl>
                                      </p:cBhvr>
                                    </p:animEffect>
                                  </p:childTnLst>
                                </p:cTn>
                              </p:par>
                            </p:childTnLst>
                          </p:cTn>
                        </p:par>
                        <p:par>
                          <p:cTn id="55" fill="hold">
                            <p:stCondLst>
                              <p:cond delay="4500"/>
                            </p:stCondLst>
                            <p:childTnLst>
                              <p:par>
                                <p:cTn id="56" presetID="22" presetClass="entr" presetSubtype="1" fill="hold" nodeType="after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wipe(up)">
                                      <p:cBhvr>
                                        <p:cTn id="58" dur="250"/>
                                        <p:tgtEl>
                                          <p:spTgt spid="56"/>
                                        </p:tgtEl>
                                      </p:cBhvr>
                                    </p:animEffect>
                                  </p:childTnLst>
                                </p:cTn>
                              </p:par>
                              <p:par>
                                <p:cTn id="59" presetID="22" presetClass="entr" presetSubtype="8" fill="hold" grpId="0" nodeType="withEffect">
                                  <p:stCondLst>
                                    <p:cond delay="250"/>
                                  </p:stCondLst>
                                  <p:childTnLst>
                                    <p:set>
                                      <p:cBhvr>
                                        <p:cTn id="60" dur="1" fill="hold">
                                          <p:stCondLst>
                                            <p:cond delay="0"/>
                                          </p:stCondLst>
                                        </p:cTn>
                                        <p:tgtEl>
                                          <p:spTgt spid="50"/>
                                        </p:tgtEl>
                                        <p:attrNameLst>
                                          <p:attrName>style.visibility</p:attrName>
                                        </p:attrNameLst>
                                      </p:cBhvr>
                                      <p:to>
                                        <p:strVal val="visible"/>
                                      </p:to>
                                    </p:set>
                                    <p:animEffect transition="in" filter="wipe(left)">
                                      <p:cBhvr>
                                        <p:cTn id="61" dur="500"/>
                                        <p:tgtEl>
                                          <p:spTgt spid="50"/>
                                        </p:tgtEl>
                                      </p:cBhvr>
                                    </p:animEffect>
                                  </p:childTnLst>
                                </p:cTn>
                              </p:par>
                              <p:par>
                                <p:cTn id="62" presetID="22" presetClass="entr" presetSubtype="8" fill="hold" nodeType="withEffect">
                                  <p:stCondLst>
                                    <p:cond delay="500"/>
                                  </p:stCondLst>
                                  <p:childTnLst>
                                    <p:set>
                                      <p:cBhvr>
                                        <p:cTn id="63" dur="1" fill="hold">
                                          <p:stCondLst>
                                            <p:cond delay="0"/>
                                          </p:stCondLst>
                                        </p:cTn>
                                        <p:tgtEl>
                                          <p:spTgt spid="51"/>
                                        </p:tgtEl>
                                        <p:attrNameLst>
                                          <p:attrName>style.visibility</p:attrName>
                                        </p:attrNameLst>
                                      </p:cBhvr>
                                      <p:to>
                                        <p:strVal val="visible"/>
                                      </p:to>
                                    </p:set>
                                    <p:animEffect transition="in" filter="wipe(left)">
                                      <p:cBhvr>
                                        <p:cTn id="64" dur="500"/>
                                        <p:tgtEl>
                                          <p:spTgt spid="51"/>
                                        </p:tgtEl>
                                      </p:cBhvr>
                                    </p:animEffect>
                                  </p:childTnLst>
                                </p:cTn>
                              </p:par>
                              <p:par>
                                <p:cTn id="65" presetID="2" presetClass="entr" presetSubtype="2" decel="100000" fill="hold" grpId="0" nodeType="withEffect">
                                  <p:stCondLst>
                                    <p:cond delay="500"/>
                                  </p:stCondLst>
                                  <p:childTnLst>
                                    <p:set>
                                      <p:cBhvr>
                                        <p:cTn id="66" dur="1" fill="hold">
                                          <p:stCondLst>
                                            <p:cond delay="0"/>
                                          </p:stCondLst>
                                        </p:cTn>
                                        <p:tgtEl>
                                          <p:spTgt spid="57">
                                            <p:txEl>
                                              <p:pRg st="0" end="0"/>
                                            </p:txEl>
                                          </p:spTgt>
                                        </p:tgtEl>
                                        <p:attrNameLst>
                                          <p:attrName>style.visibility</p:attrName>
                                        </p:attrNameLst>
                                      </p:cBhvr>
                                      <p:to>
                                        <p:strVal val="visible"/>
                                      </p:to>
                                    </p:set>
                                    <p:anim calcmode="lin" valueType="num">
                                      <p:cBhvr additive="base">
                                        <p:cTn id="67" dur="1000" fill="hold"/>
                                        <p:tgtEl>
                                          <p:spTgt spid="57">
                                            <p:txEl>
                                              <p:pRg st="0" end="0"/>
                                            </p:txEl>
                                          </p:spTgt>
                                        </p:tgtEl>
                                        <p:attrNameLst>
                                          <p:attrName>ppt_x</p:attrName>
                                        </p:attrNameLst>
                                      </p:cBhvr>
                                      <p:tavLst>
                                        <p:tav tm="0">
                                          <p:val>
                                            <p:strVal val="1+#ppt_w/2"/>
                                          </p:val>
                                        </p:tav>
                                        <p:tav tm="100000">
                                          <p:val>
                                            <p:strVal val="#ppt_x"/>
                                          </p:val>
                                        </p:tav>
                                      </p:tavLst>
                                    </p:anim>
                                    <p:anim calcmode="lin" valueType="num">
                                      <p:cBhvr additive="base">
                                        <p:cTn id="68" dur="1000" fill="hold"/>
                                        <p:tgtEl>
                                          <p:spTgt spid="57">
                                            <p:txEl>
                                              <p:pRg st="0" end="0"/>
                                            </p:txEl>
                                          </p:spTgt>
                                        </p:tgtEl>
                                        <p:attrNameLst>
                                          <p:attrName>ppt_y</p:attrName>
                                        </p:attrNameLst>
                                      </p:cBhvr>
                                      <p:tavLst>
                                        <p:tav tm="0">
                                          <p:val>
                                            <p:strVal val="#ppt_y"/>
                                          </p:val>
                                        </p:tav>
                                        <p:tav tm="100000">
                                          <p:val>
                                            <p:strVal val="#ppt_y"/>
                                          </p:val>
                                        </p:tav>
                                      </p:tavLst>
                                    </p:anim>
                                  </p:childTnLst>
                                </p:cTn>
                              </p:par>
                              <p:par>
                                <p:cTn id="69" presetID="10" presetClass="entr" presetSubtype="0" fill="hold" grpId="1" nodeType="withEffect">
                                  <p:stCondLst>
                                    <p:cond delay="1000"/>
                                  </p:stCondLst>
                                  <p:childTnLst>
                                    <p:set>
                                      <p:cBhvr>
                                        <p:cTn id="70" dur="1" fill="hold">
                                          <p:stCondLst>
                                            <p:cond delay="0"/>
                                          </p:stCondLst>
                                        </p:cTn>
                                        <p:tgtEl>
                                          <p:spTgt spid="57">
                                            <p:txEl>
                                              <p:pRg st="0" end="0"/>
                                            </p:txEl>
                                          </p:spTgt>
                                        </p:tgtEl>
                                        <p:attrNameLst>
                                          <p:attrName>style.visibility</p:attrName>
                                        </p:attrNameLst>
                                      </p:cBhvr>
                                      <p:to>
                                        <p:strVal val="visible"/>
                                      </p:to>
                                    </p:set>
                                    <p:animEffect transition="in" filter="fade">
                                      <p:cBhvr>
                                        <p:cTn id="71" dur="500"/>
                                        <p:tgtEl>
                                          <p:spTgt spid="57">
                                            <p:txEl>
                                              <p:pRg st="0" end="0"/>
                                            </p:txEl>
                                          </p:spTgt>
                                        </p:tgtEl>
                                      </p:cBhvr>
                                    </p:animEffect>
                                  </p:childTnLst>
                                </p:cTn>
                              </p:par>
                              <p:par>
                                <p:cTn id="72" presetID="1" presetClass="exit" presetSubtype="0" fill="hold" grpId="2" nodeType="withEffect">
                                  <p:stCondLst>
                                    <p:cond delay="500"/>
                                  </p:stCondLst>
                                  <p:childTnLst>
                                    <p:set>
                                      <p:cBhvr>
                                        <p:cTn id="73" dur="1" fill="hold">
                                          <p:stCondLst>
                                            <p:cond delay="0"/>
                                          </p:stCondLst>
                                        </p:cTn>
                                        <p:tgtEl>
                                          <p:spTgt spid="57">
                                            <p:txEl>
                                              <p:pRg st="0" end="0"/>
                                            </p:txEl>
                                          </p:spTgt>
                                        </p:tgtEl>
                                        <p:attrNameLst>
                                          <p:attrName>style.visibility</p:attrName>
                                        </p:attrNameLst>
                                      </p:cBhvr>
                                      <p:to>
                                        <p:strVal val="hidden"/>
                                      </p:to>
                                    </p:set>
                                  </p:childTnLst>
                                </p:cTn>
                              </p:par>
                            </p:childTnLst>
                          </p:cTn>
                        </p:par>
                        <p:par>
                          <p:cTn id="74" fill="hold">
                            <p:stCondLst>
                              <p:cond delay="6000"/>
                            </p:stCondLst>
                            <p:childTnLst>
                              <p:par>
                                <p:cTn id="75" presetID="10" presetClass="entr" presetSubtype="0" fill="hold" grpId="0" nodeType="afterEffect">
                                  <p:stCondLst>
                                    <p:cond delay="0"/>
                                  </p:stCondLst>
                                  <p:childTnLst>
                                    <p:set>
                                      <p:cBhvr>
                                        <p:cTn id="76" dur="1" fill="hold">
                                          <p:stCondLst>
                                            <p:cond delay="0"/>
                                          </p:stCondLst>
                                        </p:cTn>
                                        <p:tgtEl>
                                          <p:spTgt spid="58">
                                            <p:txEl>
                                              <p:pRg st="0" end="0"/>
                                            </p:txEl>
                                          </p:spTgt>
                                        </p:tgtEl>
                                        <p:attrNameLst>
                                          <p:attrName>style.visibility</p:attrName>
                                        </p:attrNameLst>
                                      </p:cBhvr>
                                      <p:to>
                                        <p:strVal val="visible"/>
                                      </p:to>
                                    </p:set>
                                    <p:animEffect transition="in" filter="fade">
                                      <p:cBhvr>
                                        <p:cTn id="77" dur="500"/>
                                        <p:tgtEl>
                                          <p:spTgt spid="5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28" grpId="0" animBg="1"/>
      <p:bldP spid="48" grpId="0" build="p">
        <p:tmplLst>
          <p:tmpl lvl="1">
            <p:tnLst>
              <p:par>
                <p:cTn presetID="2" presetClass="entr" presetSubtype="2" decel="100000" fill="hold" nodeType="withEffect">
                  <p:stCondLst>
                    <p:cond delay="50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1000" fill="hold"/>
                        <p:tgtEl>
                          <p:spTgt spid="48"/>
                        </p:tgtEl>
                        <p:attrNameLst>
                          <p:attrName>ppt_x</p:attrName>
                        </p:attrNameLst>
                      </p:cBhvr>
                      <p:tavLst>
                        <p:tav tm="0">
                          <p:val>
                            <p:strVal val="1+#ppt_w/2"/>
                          </p:val>
                        </p:tav>
                        <p:tav tm="100000">
                          <p:val>
                            <p:strVal val="#ppt_x"/>
                          </p:val>
                        </p:tav>
                      </p:tavLst>
                    </p:anim>
                    <p:anim calcmode="lin" valueType="num">
                      <p:cBhvr additive="base">
                        <p:cTn dur="1000" fill="hold"/>
                        <p:tgtEl>
                          <p:spTgt spid="48"/>
                        </p:tgtEl>
                        <p:attrNameLst>
                          <p:attrName>ppt_y</p:attrName>
                        </p:attrNameLst>
                      </p:cBhvr>
                      <p:tavLst>
                        <p:tav tm="0">
                          <p:val>
                            <p:strVal val="#ppt_y"/>
                          </p:val>
                        </p:tav>
                        <p:tav tm="100000">
                          <p:val>
                            <p:strVal val="#ppt_y"/>
                          </p:val>
                        </p:tav>
                      </p:tavLst>
                    </p:anim>
                  </p:childTnLst>
                </p:cTn>
              </p:par>
            </p:tnLst>
          </p:tmpl>
        </p:tmplLst>
      </p:bldP>
      <p:bldP spid="48" grpId="1" build="p">
        <p:tmplLst>
          <p:tmpl lvl="1">
            <p:tnLst>
              <p:par>
                <p:cTn presetID="10" presetClass="entr" presetSubtype="0" fill="hold" nodeType="withEffect">
                  <p:stCondLst>
                    <p:cond delay="100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48" grpId="2" build="p">
        <p:tmplLst>
          <p:tmpl lvl="1">
            <p:tnLst>
              <p:par>
                <p:cTn presetID="1" presetClass="exit" presetSubtype="0" fill="hold" nodeType="withEffect">
                  <p:stCondLst>
                    <p:cond delay="500"/>
                  </p:stCondLst>
                  <p:childTnLst>
                    <p:set>
                      <p:cBhvr>
                        <p:cTn dur="1" fill="hold">
                          <p:stCondLst>
                            <p:cond delay="0"/>
                          </p:stCondLst>
                        </p:cTn>
                        <p:tgtEl>
                          <p:spTgt spid="48"/>
                        </p:tgtEl>
                        <p:attrNameLst>
                          <p:attrName>style.visibility</p:attrName>
                        </p:attrNameLst>
                      </p:cBhvr>
                      <p:to>
                        <p:strVal val="hidden"/>
                      </p:to>
                    </p:se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animBg="1"/>
      <p:bldP spid="57" grpId="0" build="p">
        <p:tmplLst>
          <p:tmpl lvl="1">
            <p:tnLst>
              <p:par>
                <p:cTn presetID="2" presetClass="entr" presetSubtype="2" decel="100000" fill="hold" nodeType="withEffect">
                  <p:stCondLst>
                    <p:cond delay="500"/>
                  </p:stCondLst>
                  <p:childTnLst>
                    <p:set>
                      <p:cBhvr>
                        <p:cTn dur="1" fill="hold">
                          <p:stCondLst>
                            <p:cond delay="0"/>
                          </p:stCondLst>
                        </p:cTn>
                        <p:tgtEl>
                          <p:spTgt spid="57"/>
                        </p:tgtEl>
                        <p:attrNameLst>
                          <p:attrName>style.visibility</p:attrName>
                        </p:attrNameLst>
                      </p:cBhvr>
                      <p:to>
                        <p:strVal val="visible"/>
                      </p:to>
                    </p:set>
                    <p:anim calcmode="lin" valueType="num">
                      <p:cBhvr additive="base">
                        <p:cTn dur="1000" fill="hold"/>
                        <p:tgtEl>
                          <p:spTgt spid="57"/>
                        </p:tgtEl>
                        <p:attrNameLst>
                          <p:attrName>ppt_x</p:attrName>
                        </p:attrNameLst>
                      </p:cBhvr>
                      <p:tavLst>
                        <p:tav tm="0">
                          <p:val>
                            <p:strVal val="1+#ppt_w/2"/>
                          </p:val>
                        </p:tav>
                        <p:tav tm="100000">
                          <p:val>
                            <p:strVal val="#ppt_x"/>
                          </p:val>
                        </p:tav>
                      </p:tavLst>
                    </p:anim>
                    <p:anim calcmode="lin" valueType="num">
                      <p:cBhvr additive="base">
                        <p:cTn dur="1000" fill="hold"/>
                        <p:tgtEl>
                          <p:spTgt spid="57"/>
                        </p:tgtEl>
                        <p:attrNameLst>
                          <p:attrName>ppt_y</p:attrName>
                        </p:attrNameLst>
                      </p:cBhvr>
                      <p:tavLst>
                        <p:tav tm="0">
                          <p:val>
                            <p:strVal val="#ppt_y"/>
                          </p:val>
                        </p:tav>
                        <p:tav tm="100000">
                          <p:val>
                            <p:strVal val="#ppt_y"/>
                          </p:val>
                        </p:tav>
                      </p:tavLst>
                    </p:anim>
                  </p:childTnLst>
                </p:cTn>
              </p:par>
            </p:tnLst>
          </p:tmpl>
        </p:tmplLst>
      </p:bldP>
      <p:bldP spid="57" grpId="1" build="p">
        <p:tmplLst>
          <p:tmpl lvl="1">
            <p:tnLst>
              <p:par>
                <p:cTn presetID="10" presetClass="entr" presetSubtype="0" fill="hold" nodeType="withEffect">
                  <p:stCondLst>
                    <p:cond delay="100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7" grpId="2" build="p">
        <p:tmplLst>
          <p:tmpl lvl="1">
            <p:tnLst>
              <p:par>
                <p:cTn presetID="1" presetClass="exit" presetSubtype="0" fill="hold" nodeType="withEffect">
                  <p:stCondLst>
                    <p:cond delay="500"/>
                  </p:stCondLst>
                  <p:childTnLst>
                    <p:set>
                      <p:cBhvr>
                        <p:cTn dur="1" fill="hold">
                          <p:stCondLst>
                            <p:cond delay="0"/>
                          </p:stCondLst>
                        </p:cTn>
                        <p:tgtEl>
                          <p:spTgt spid="57"/>
                        </p:tgtEl>
                        <p:attrNameLst>
                          <p:attrName>style.visibility</p:attrName>
                        </p:attrNameLst>
                      </p:cBhvr>
                      <p:to>
                        <p:strVal val="hidden"/>
                      </p:to>
                    </p:set>
                  </p:childTnLst>
                </p:cTn>
              </p:par>
            </p:tnLst>
          </p:tmpl>
        </p:tmplLst>
      </p:bldP>
      <p:bldP spid="58" grpId="0" build="p">
        <p:tmplLst>
          <p:tmpl lvl="1">
            <p:tnLst>
              <p:par>
                <p:cTn presetID="10" presetClass="entr" presetSubtype="0"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Lst>
  </p:timing>
</p:sldLayout>
</file>

<file path=ppt/slideLayouts/slideLayout196.xml><?xml version="1.0" encoding="utf-8"?>
<p:sldLayout xmlns:a="http://schemas.openxmlformats.org/drawingml/2006/main" xmlns:r="http://schemas.openxmlformats.org/officeDocument/2006/relationships" xmlns:p="http://schemas.openxmlformats.org/presentationml/2006/main">
  <p:cSld name="5 Keywords 2">
    <p:spTree>
      <p:nvGrpSpPr>
        <p:cNvPr id="1" name=""/>
        <p:cNvGrpSpPr/>
        <p:nvPr/>
      </p:nvGrpSpPr>
      <p:grpSpPr>
        <a:xfrm>
          <a:off x="0" y="0"/>
          <a:ext cx="0" cy="0"/>
          <a:chOff x="0" y="0"/>
          <a:chExt cx="0" cy="0"/>
        </a:xfrm>
      </p:grpSpPr>
      <p:sp>
        <p:nvSpPr>
          <p:cNvPr id="31" name="正方形/長方形 17"/>
          <p:cNvSpPr/>
          <p:nvPr/>
        </p:nvSpPr>
        <p:spPr>
          <a:xfrm rot="1028648">
            <a:off x="826317" y="6108587"/>
            <a:ext cx="3869379" cy="663805"/>
          </a:xfrm>
          <a:custGeom>
            <a:avLst/>
            <a:gdLst/>
            <a:ahLst/>
            <a:cxnLst/>
            <a:rect l="l" t="t" r="r" b="b"/>
            <a:pathLst>
              <a:path w="7740100" h="995707">
                <a:moveTo>
                  <a:pt x="0" y="14126"/>
                </a:moveTo>
                <a:lnTo>
                  <a:pt x="3403199" y="14126"/>
                </a:lnTo>
                <a:lnTo>
                  <a:pt x="3398841" y="0"/>
                </a:lnTo>
                <a:lnTo>
                  <a:pt x="7740100" y="0"/>
                </a:lnTo>
                <a:lnTo>
                  <a:pt x="4512351" y="995707"/>
                </a:lnTo>
                <a:lnTo>
                  <a:pt x="302802" y="99570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正方形/長方形 17"/>
          <p:cNvSpPr/>
          <p:nvPr/>
        </p:nvSpPr>
        <p:spPr>
          <a:xfrm rot="1028648">
            <a:off x="844686" y="483337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正方形/長方形 17"/>
          <p:cNvSpPr/>
          <p:nvPr/>
        </p:nvSpPr>
        <p:spPr>
          <a:xfrm rot="1028648">
            <a:off x="844686" y="3720002"/>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正方形/長方形 17"/>
          <p:cNvSpPr/>
          <p:nvPr/>
        </p:nvSpPr>
        <p:spPr>
          <a:xfrm rot="1028648">
            <a:off x="-51692" y="193824"/>
            <a:ext cx="3911371" cy="663805"/>
          </a:xfrm>
          <a:custGeom>
            <a:avLst/>
            <a:gdLst/>
            <a:ahLst/>
            <a:cxnLst/>
            <a:rect l="l" t="t" r="r" b="b"/>
            <a:pathLst>
              <a:path w="7824099" h="995708">
                <a:moveTo>
                  <a:pt x="0" y="835235"/>
                </a:moveTo>
                <a:lnTo>
                  <a:pt x="2707552" y="0"/>
                </a:lnTo>
                <a:lnTo>
                  <a:pt x="7521297" y="0"/>
                </a:lnTo>
                <a:lnTo>
                  <a:pt x="7824099" y="981582"/>
                </a:lnTo>
                <a:lnTo>
                  <a:pt x="4420900" y="981582"/>
                </a:lnTo>
                <a:lnTo>
                  <a:pt x="4425258" y="995708"/>
                </a:lnTo>
                <a:lnTo>
                  <a:pt x="49503" y="995708"/>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正方形/長方形 17"/>
          <p:cNvSpPr/>
          <p:nvPr/>
        </p:nvSpPr>
        <p:spPr>
          <a:xfrm rot="1028648">
            <a:off x="844686" y="2606631"/>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正方形/長方形 17"/>
          <p:cNvSpPr/>
          <p:nvPr/>
        </p:nvSpPr>
        <p:spPr>
          <a:xfrm rot="1028648">
            <a:off x="844686" y="149095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正方形/長方形 14"/>
          <p:cNvSpPr/>
          <p:nvPr/>
        </p:nvSpPr>
        <p:spPr>
          <a:xfrm>
            <a:off x="1497438" y="-28136"/>
            <a:ext cx="1690191" cy="6912000"/>
          </a:xfrm>
          <a:prstGeom prst="rect">
            <a:avLst/>
          </a:prstGeom>
          <a:blipFill dpi="0" rotWithShape="0">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50" name="直線コネクタ 49"/>
          <p:cNvCxnSpPr/>
          <p:nvPr/>
        </p:nvCxnSpPr>
        <p:spPr>
          <a:xfrm>
            <a:off x="3100216" y="-25863"/>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a:off x="1589375" y="0"/>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186651" y="168792"/>
            <a:ext cx="4056039"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6" name="グループ化 5"/>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20" name="テキスト プレースホルダー 21"/>
          <p:cNvSpPr>
            <a:spLocks noGrp="1"/>
          </p:cNvSpPr>
          <p:nvPr>
            <p:ph type="body" sz="quarter" idx="11" hasCustomPrompt="1"/>
          </p:nvPr>
        </p:nvSpPr>
        <p:spPr>
          <a:xfrm>
            <a:off x="4193289" y="2377139"/>
            <a:ext cx="4482088" cy="1512695"/>
          </a:xfrm>
          <a:prstGeom prst="rect">
            <a:avLst/>
          </a:prstGeom>
        </p:spPr>
        <p:txBody>
          <a:bodyPr lIns="51197" tIns="25599" rIns="51197" bIns="25599" anchor="b">
            <a:noAutofit/>
          </a:bodyPr>
          <a:lstStyle>
            <a:lvl1pPr marL="0" marR="0" indent="0" algn="l" defTabSz="914332" rtl="0" eaLnBrk="1" fontAlgn="auto" latinLnBrk="0" hangingPunct="1">
              <a:lnSpc>
                <a:spcPts val="3359"/>
              </a:lnSpc>
              <a:spcBef>
                <a:spcPts val="0"/>
              </a:spcBef>
              <a:spcAft>
                <a:spcPts val="0"/>
              </a:spcAft>
              <a:buClrTx/>
              <a:buSzTx/>
              <a:buFontTx/>
              <a:buNone/>
              <a:tabLst/>
              <a:defRPr sz="34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21" name="テキスト プレースホルダー 5"/>
          <p:cNvSpPr>
            <a:spLocks noGrp="1"/>
          </p:cNvSpPr>
          <p:nvPr>
            <p:ph type="body" sz="quarter" idx="12" hasCustomPrompt="1"/>
          </p:nvPr>
        </p:nvSpPr>
        <p:spPr>
          <a:xfrm>
            <a:off x="4193295" y="3918861"/>
            <a:ext cx="4482089" cy="161426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 name="正方形/長方形 2"/>
          <p:cNvSpPr/>
          <p:nvPr/>
        </p:nvSpPr>
        <p:spPr>
          <a:xfrm>
            <a:off x="983565" y="917888"/>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正方形/長方形 15"/>
          <p:cNvSpPr/>
          <p:nvPr/>
        </p:nvSpPr>
        <p:spPr>
          <a:xfrm>
            <a:off x="983565" y="2032360"/>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正方形/長方形 16"/>
          <p:cNvSpPr/>
          <p:nvPr/>
        </p:nvSpPr>
        <p:spPr>
          <a:xfrm>
            <a:off x="983565" y="314573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8" name="正方形/長方形 27"/>
          <p:cNvSpPr/>
          <p:nvPr/>
        </p:nvSpPr>
        <p:spPr>
          <a:xfrm>
            <a:off x="983565" y="425910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正方形/長方形 29"/>
          <p:cNvSpPr/>
          <p:nvPr/>
        </p:nvSpPr>
        <p:spPr>
          <a:xfrm>
            <a:off x="983565" y="5372476"/>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3" name="直線コネクタ 32"/>
          <p:cNvCxnSpPr/>
          <p:nvPr/>
        </p:nvCxnSpPr>
        <p:spPr>
          <a:xfrm>
            <a:off x="1018237" y="1013160"/>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1018237" y="1514172"/>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1018239" y="2121084"/>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1018239" y="2622096"/>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1018239" y="3243523"/>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1018239" y="3744535"/>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a:off x="1018237" y="434660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a:off x="1018235" y="484761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1018239" y="546904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1018239" y="597005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6" hasCustomPrompt="1"/>
          </p:nvPr>
        </p:nvSpPr>
        <p:spPr>
          <a:xfrm>
            <a:off x="1011918" y="1015576"/>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7" hasCustomPrompt="1"/>
          </p:nvPr>
        </p:nvSpPr>
        <p:spPr>
          <a:xfrm>
            <a:off x="1011918" y="2142484"/>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8" hasCustomPrompt="1"/>
          </p:nvPr>
        </p:nvSpPr>
        <p:spPr>
          <a:xfrm>
            <a:off x="1010746" y="3255856"/>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9" hasCustomPrompt="1"/>
          </p:nvPr>
        </p:nvSpPr>
        <p:spPr>
          <a:xfrm>
            <a:off x="1011695" y="4369229"/>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5" name="テキスト プレースホルダー 5"/>
          <p:cNvSpPr>
            <a:spLocks noGrp="1"/>
          </p:cNvSpPr>
          <p:nvPr>
            <p:ph type="body" sz="quarter" idx="20" hasCustomPrompt="1"/>
          </p:nvPr>
        </p:nvSpPr>
        <p:spPr>
          <a:xfrm>
            <a:off x="1010042" y="5491980"/>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415080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8"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16" presetClass="entr" presetSubtype="42"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barn(outHorizontal)">
                                      <p:cBhvr>
                                        <p:cTn id="21" dur="500"/>
                                        <p:tgtEl>
                                          <p:spTgt spid="15"/>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wipe(down)">
                                      <p:cBhvr>
                                        <p:cTn id="25" dur="500"/>
                                        <p:tgtEl>
                                          <p:spTgt spid="50"/>
                                        </p:tgtEl>
                                      </p:cBhvr>
                                    </p:animEffect>
                                  </p:childTnLst>
                                </p:cTn>
                              </p:par>
                              <p:par>
                                <p:cTn id="26" presetID="22" presetClass="entr" presetSubtype="1" fill="hold"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up)">
                                      <p:cBhvr>
                                        <p:cTn id="28" dur="500"/>
                                        <p:tgtEl>
                                          <p:spTgt spid="46"/>
                                        </p:tgtEl>
                                      </p:cBhvr>
                                    </p:animEffect>
                                  </p:childTnLst>
                                </p:cTn>
                              </p:par>
                            </p:childTnLst>
                          </p:cTn>
                        </p:par>
                        <p:par>
                          <p:cTn id="29" fill="hold">
                            <p:stCondLst>
                              <p:cond delay="2000"/>
                            </p:stCondLst>
                            <p:childTnLst>
                              <p:par>
                                <p:cTn id="30" presetID="22" presetClass="entr" presetSubtype="8"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500"/>
                            </p:stCondLst>
                            <p:childTnLst>
                              <p:par>
                                <p:cTn id="34" presetID="22" presetClass="entr" presetSubtype="2" fill="hold" grpId="0" nodeType="after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ipe(right)">
                                      <p:cBhvr>
                                        <p:cTn id="36" dur="500"/>
                                        <p:tgtEl>
                                          <p:spTgt spid="3"/>
                                        </p:tgtEl>
                                      </p:cBhvr>
                                    </p:animEffect>
                                  </p:childTnLst>
                                </p:cTn>
                              </p:par>
                              <p:par>
                                <p:cTn id="37" presetID="22" presetClass="entr" presetSubtype="2" fill="hold" nodeType="withEffect">
                                  <p:stCondLst>
                                    <p:cond delay="250"/>
                                  </p:stCondLst>
                                  <p:childTnLst>
                                    <p:set>
                                      <p:cBhvr>
                                        <p:cTn id="38" dur="1" fill="hold">
                                          <p:stCondLst>
                                            <p:cond delay="0"/>
                                          </p:stCondLst>
                                        </p:cTn>
                                        <p:tgtEl>
                                          <p:spTgt spid="33"/>
                                        </p:tgtEl>
                                        <p:attrNameLst>
                                          <p:attrName>style.visibility</p:attrName>
                                        </p:attrNameLst>
                                      </p:cBhvr>
                                      <p:to>
                                        <p:strVal val="visible"/>
                                      </p:to>
                                    </p:set>
                                    <p:animEffect transition="in" filter="wipe(right)">
                                      <p:cBhvr>
                                        <p:cTn id="39" dur="500"/>
                                        <p:tgtEl>
                                          <p:spTgt spid="33"/>
                                        </p:tgtEl>
                                      </p:cBhvr>
                                    </p:animEffect>
                                  </p:childTnLst>
                                </p:cTn>
                              </p:par>
                              <p:par>
                                <p:cTn id="40" presetID="22" presetClass="entr" presetSubtype="8" fill="hold" nodeType="withEffect">
                                  <p:stCondLst>
                                    <p:cond delay="250"/>
                                  </p:stCondLst>
                                  <p:childTnLst>
                                    <p:set>
                                      <p:cBhvr>
                                        <p:cTn id="41" dur="1" fill="hold">
                                          <p:stCondLst>
                                            <p:cond delay="0"/>
                                          </p:stCondLst>
                                        </p:cTn>
                                        <p:tgtEl>
                                          <p:spTgt spid="37"/>
                                        </p:tgtEl>
                                        <p:attrNameLst>
                                          <p:attrName>style.visibility</p:attrName>
                                        </p:attrNameLst>
                                      </p:cBhvr>
                                      <p:to>
                                        <p:strVal val="visible"/>
                                      </p:to>
                                    </p:set>
                                    <p:animEffect transition="in" filter="wipe(left)">
                                      <p:cBhvr>
                                        <p:cTn id="42" dur="500"/>
                                        <p:tgtEl>
                                          <p:spTgt spid="37"/>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51">
                                            <p:txEl>
                                              <p:pRg st="0" end="0"/>
                                            </p:txEl>
                                          </p:spTgt>
                                        </p:tgtEl>
                                        <p:attrNameLst>
                                          <p:attrName>style.visibility</p:attrName>
                                        </p:attrNameLst>
                                      </p:cBhvr>
                                      <p:to>
                                        <p:strVal val="visible"/>
                                      </p:to>
                                    </p:set>
                                    <p:animEffect transition="in" filter="wipe(right)">
                                      <p:cBhvr>
                                        <p:cTn id="45" dur="500"/>
                                        <p:tgtEl>
                                          <p:spTgt spid="51">
                                            <p:txEl>
                                              <p:pRg st="0" end="0"/>
                                            </p:txEl>
                                          </p:spTgt>
                                        </p:tgtEl>
                                      </p:cBhvr>
                                    </p:animEffect>
                                  </p:childTnLst>
                                </p:cTn>
                              </p:par>
                            </p:childTnLst>
                          </p:cTn>
                        </p:par>
                        <p:par>
                          <p:cTn id="46" fill="hold">
                            <p:stCondLst>
                              <p:cond delay="3250"/>
                            </p:stCondLst>
                            <p:childTnLst>
                              <p:par>
                                <p:cTn id="47" presetID="22" presetClass="entr" presetSubtype="8"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wipe(left)">
                                      <p:cBhvr>
                                        <p:cTn id="49" dur="500"/>
                                        <p:tgtEl>
                                          <p:spTgt spid="18"/>
                                        </p:tgtEl>
                                      </p:cBhvr>
                                    </p:animEffect>
                                  </p:childTnLst>
                                </p:cTn>
                              </p:par>
                            </p:childTnLst>
                          </p:cTn>
                        </p:par>
                        <p:par>
                          <p:cTn id="50" fill="hold">
                            <p:stCondLst>
                              <p:cond delay="3750"/>
                            </p:stCondLst>
                            <p:childTnLst>
                              <p:par>
                                <p:cTn id="51" presetID="22" presetClass="entr" presetSubtype="2"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right)">
                                      <p:cBhvr>
                                        <p:cTn id="53" dur="500"/>
                                        <p:tgtEl>
                                          <p:spTgt spid="16"/>
                                        </p:tgtEl>
                                      </p:cBhvr>
                                    </p:animEffect>
                                  </p:childTnLst>
                                </p:cTn>
                              </p:par>
                              <p:par>
                                <p:cTn id="54" presetID="22" presetClass="entr" presetSubtype="2" fill="hold" nodeType="with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wipe(right)">
                                      <p:cBhvr>
                                        <p:cTn id="56" dur="500"/>
                                        <p:tgtEl>
                                          <p:spTgt spid="38"/>
                                        </p:tgtEl>
                                      </p:cBhvr>
                                    </p:animEffect>
                                  </p:childTnLst>
                                </p:cTn>
                              </p:par>
                              <p:par>
                                <p:cTn id="57" presetID="22" presetClass="entr" presetSubtype="8" fill="hold" nodeType="withEffect">
                                  <p:stCondLst>
                                    <p:cond delay="25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par>
                                <p:cTn id="60" presetID="22" presetClass="entr" presetSubtype="2" fill="hold" grpId="0" nodeType="withEffect">
                                  <p:stCondLst>
                                    <p:cond delay="0"/>
                                  </p:stCondLst>
                                  <p:childTnLst>
                                    <p:set>
                                      <p:cBhvr>
                                        <p:cTn id="61" dur="1" fill="hold">
                                          <p:stCondLst>
                                            <p:cond delay="0"/>
                                          </p:stCondLst>
                                        </p:cTn>
                                        <p:tgtEl>
                                          <p:spTgt spid="52">
                                            <p:txEl>
                                              <p:pRg st="0" end="0"/>
                                            </p:txEl>
                                          </p:spTgt>
                                        </p:tgtEl>
                                        <p:attrNameLst>
                                          <p:attrName>style.visibility</p:attrName>
                                        </p:attrNameLst>
                                      </p:cBhvr>
                                      <p:to>
                                        <p:strVal val="visible"/>
                                      </p:to>
                                    </p:set>
                                    <p:animEffect transition="in" filter="wipe(right)">
                                      <p:cBhvr>
                                        <p:cTn id="62" dur="500"/>
                                        <p:tgtEl>
                                          <p:spTgt spid="52">
                                            <p:txEl>
                                              <p:pRg st="0" end="0"/>
                                            </p:txEl>
                                          </p:spTgt>
                                        </p:tgtEl>
                                      </p:cBhvr>
                                    </p:animEffect>
                                  </p:childTnLst>
                                </p:cTn>
                              </p:par>
                            </p:childTnLst>
                          </p:cTn>
                        </p:par>
                        <p:par>
                          <p:cTn id="63" fill="hold">
                            <p:stCondLst>
                              <p:cond delay="4500"/>
                            </p:stCondLst>
                            <p:childTnLst>
                              <p:par>
                                <p:cTn id="64" presetID="22" presetClass="entr" presetSubtype="8" fill="hold" grpId="0" nodeType="after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wipe(left)">
                                      <p:cBhvr>
                                        <p:cTn id="66" dur="500"/>
                                        <p:tgtEl>
                                          <p:spTgt spid="24"/>
                                        </p:tgtEl>
                                      </p:cBhvr>
                                    </p:animEffect>
                                  </p:childTnLst>
                                </p:cTn>
                              </p:par>
                            </p:childTnLst>
                          </p:cTn>
                        </p:par>
                        <p:par>
                          <p:cTn id="67" fill="hold">
                            <p:stCondLst>
                              <p:cond delay="5000"/>
                            </p:stCondLst>
                            <p:childTnLst>
                              <p:par>
                                <p:cTn id="68" presetID="22" presetClass="entr" presetSubtype="2" fill="hold" grpId="0" nodeType="after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wipe(right)">
                                      <p:cBhvr>
                                        <p:cTn id="70" dur="500"/>
                                        <p:tgtEl>
                                          <p:spTgt spid="17"/>
                                        </p:tgtEl>
                                      </p:cBhvr>
                                    </p:animEffect>
                                  </p:childTnLst>
                                </p:cTn>
                              </p:par>
                              <p:par>
                                <p:cTn id="71" presetID="22" presetClass="entr" presetSubtype="2" fill="hold" nodeType="withEffect">
                                  <p:stCondLst>
                                    <p:cond delay="250"/>
                                  </p:stCondLst>
                                  <p:childTnLst>
                                    <p:set>
                                      <p:cBhvr>
                                        <p:cTn id="72" dur="1" fill="hold">
                                          <p:stCondLst>
                                            <p:cond delay="0"/>
                                          </p:stCondLst>
                                        </p:cTn>
                                        <p:tgtEl>
                                          <p:spTgt spid="40"/>
                                        </p:tgtEl>
                                        <p:attrNameLst>
                                          <p:attrName>style.visibility</p:attrName>
                                        </p:attrNameLst>
                                      </p:cBhvr>
                                      <p:to>
                                        <p:strVal val="visible"/>
                                      </p:to>
                                    </p:set>
                                    <p:animEffect transition="in" filter="wipe(right)">
                                      <p:cBhvr>
                                        <p:cTn id="73" dur="500"/>
                                        <p:tgtEl>
                                          <p:spTgt spid="40"/>
                                        </p:tgtEl>
                                      </p:cBhvr>
                                    </p:animEffect>
                                  </p:childTnLst>
                                </p:cTn>
                              </p:par>
                              <p:par>
                                <p:cTn id="74" presetID="22" presetClass="entr" presetSubtype="8" fill="hold" nodeType="withEffect">
                                  <p:stCondLst>
                                    <p:cond delay="250"/>
                                  </p:stCondLst>
                                  <p:childTnLst>
                                    <p:set>
                                      <p:cBhvr>
                                        <p:cTn id="75" dur="1" fill="hold">
                                          <p:stCondLst>
                                            <p:cond delay="0"/>
                                          </p:stCondLst>
                                        </p:cTn>
                                        <p:tgtEl>
                                          <p:spTgt spid="41"/>
                                        </p:tgtEl>
                                        <p:attrNameLst>
                                          <p:attrName>style.visibility</p:attrName>
                                        </p:attrNameLst>
                                      </p:cBhvr>
                                      <p:to>
                                        <p:strVal val="visible"/>
                                      </p:to>
                                    </p:set>
                                    <p:animEffect transition="in" filter="wipe(left)">
                                      <p:cBhvr>
                                        <p:cTn id="76" dur="500"/>
                                        <p:tgtEl>
                                          <p:spTgt spid="41"/>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53">
                                            <p:txEl>
                                              <p:pRg st="0" end="0"/>
                                            </p:txEl>
                                          </p:spTgt>
                                        </p:tgtEl>
                                        <p:attrNameLst>
                                          <p:attrName>style.visibility</p:attrName>
                                        </p:attrNameLst>
                                      </p:cBhvr>
                                      <p:to>
                                        <p:strVal val="visible"/>
                                      </p:to>
                                    </p:set>
                                    <p:animEffect transition="in" filter="wipe(right)">
                                      <p:cBhvr>
                                        <p:cTn id="79" dur="500"/>
                                        <p:tgtEl>
                                          <p:spTgt spid="53">
                                            <p:txEl>
                                              <p:pRg st="0" end="0"/>
                                            </p:txEl>
                                          </p:spTgt>
                                        </p:tgtEl>
                                      </p:cBhvr>
                                    </p:animEffect>
                                  </p:childTnLst>
                                </p:cTn>
                              </p:par>
                            </p:childTnLst>
                          </p:cTn>
                        </p:par>
                        <p:par>
                          <p:cTn id="80" fill="hold">
                            <p:stCondLst>
                              <p:cond delay="5750"/>
                            </p:stCondLst>
                            <p:childTnLst>
                              <p:par>
                                <p:cTn id="81" presetID="22" presetClass="entr" presetSubtype="8" fill="hold" grpId="0" nodeType="after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wipe(left)">
                                      <p:cBhvr>
                                        <p:cTn id="83" dur="500"/>
                                        <p:tgtEl>
                                          <p:spTgt spid="27"/>
                                        </p:tgtEl>
                                      </p:cBhvr>
                                    </p:animEffect>
                                  </p:childTnLst>
                                </p:cTn>
                              </p:par>
                            </p:childTnLst>
                          </p:cTn>
                        </p:par>
                        <p:par>
                          <p:cTn id="84" fill="hold">
                            <p:stCondLst>
                              <p:cond delay="6250"/>
                            </p:stCondLst>
                            <p:childTnLst>
                              <p:par>
                                <p:cTn id="85" presetID="22" presetClass="entr" presetSubtype="2" fill="hold" grpId="0" nodeType="after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wipe(right)">
                                      <p:cBhvr>
                                        <p:cTn id="87" dur="500"/>
                                        <p:tgtEl>
                                          <p:spTgt spid="28"/>
                                        </p:tgtEl>
                                      </p:cBhvr>
                                    </p:animEffect>
                                  </p:childTnLst>
                                </p:cTn>
                              </p:par>
                              <p:par>
                                <p:cTn id="88" presetID="22" presetClass="entr" presetSubtype="2" fill="hold" nodeType="withEffect">
                                  <p:stCondLst>
                                    <p:cond delay="250"/>
                                  </p:stCondLst>
                                  <p:childTnLst>
                                    <p:set>
                                      <p:cBhvr>
                                        <p:cTn id="89" dur="1" fill="hold">
                                          <p:stCondLst>
                                            <p:cond delay="0"/>
                                          </p:stCondLst>
                                        </p:cTn>
                                        <p:tgtEl>
                                          <p:spTgt spid="42"/>
                                        </p:tgtEl>
                                        <p:attrNameLst>
                                          <p:attrName>style.visibility</p:attrName>
                                        </p:attrNameLst>
                                      </p:cBhvr>
                                      <p:to>
                                        <p:strVal val="visible"/>
                                      </p:to>
                                    </p:set>
                                    <p:animEffect transition="in" filter="wipe(right)">
                                      <p:cBhvr>
                                        <p:cTn id="90" dur="500"/>
                                        <p:tgtEl>
                                          <p:spTgt spid="42"/>
                                        </p:tgtEl>
                                      </p:cBhvr>
                                    </p:animEffect>
                                  </p:childTnLst>
                                </p:cTn>
                              </p:par>
                              <p:par>
                                <p:cTn id="91" presetID="22" presetClass="entr" presetSubtype="8" fill="hold" nodeType="withEffect">
                                  <p:stCondLst>
                                    <p:cond delay="250"/>
                                  </p:stCondLst>
                                  <p:childTnLst>
                                    <p:set>
                                      <p:cBhvr>
                                        <p:cTn id="92" dur="1" fill="hold">
                                          <p:stCondLst>
                                            <p:cond delay="0"/>
                                          </p:stCondLst>
                                        </p:cTn>
                                        <p:tgtEl>
                                          <p:spTgt spid="43"/>
                                        </p:tgtEl>
                                        <p:attrNameLst>
                                          <p:attrName>style.visibility</p:attrName>
                                        </p:attrNameLst>
                                      </p:cBhvr>
                                      <p:to>
                                        <p:strVal val="visible"/>
                                      </p:to>
                                    </p:set>
                                    <p:animEffect transition="in" filter="wipe(left)">
                                      <p:cBhvr>
                                        <p:cTn id="93" dur="500"/>
                                        <p:tgtEl>
                                          <p:spTgt spid="43"/>
                                        </p:tgtEl>
                                      </p:cBhvr>
                                    </p:animEffect>
                                  </p:childTnLst>
                                </p:cTn>
                              </p:par>
                              <p:par>
                                <p:cTn id="94" presetID="22" presetClass="entr" presetSubtype="2" fill="hold" grpId="0" nodeType="withEffect">
                                  <p:stCondLst>
                                    <p:cond delay="0"/>
                                  </p:stCondLst>
                                  <p:childTnLst>
                                    <p:set>
                                      <p:cBhvr>
                                        <p:cTn id="95" dur="1" fill="hold">
                                          <p:stCondLst>
                                            <p:cond delay="0"/>
                                          </p:stCondLst>
                                        </p:cTn>
                                        <p:tgtEl>
                                          <p:spTgt spid="54">
                                            <p:txEl>
                                              <p:pRg st="0" end="0"/>
                                            </p:txEl>
                                          </p:spTgt>
                                        </p:tgtEl>
                                        <p:attrNameLst>
                                          <p:attrName>style.visibility</p:attrName>
                                        </p:attrNameLst>
                                      </p:cBhvr>
                                      <p:to>
                                        <p:strVal val="visible"/>
                                      </p:to>
                                    </p:set>
                                    <p:animEffect transition="in" filter="wipe(right)">
                                      <p:cBhvr>
                                        <p:cTn id="96" dur="500"/>
                                        <p:tgtEl>
                                          <p:spTgt spid="54">
                                            <p:txEl>
                                              <p:pRg st="0" end="0"/>
                                            </p:txEl>
                                          </p:spTgt>
                                        </p:tgtEl>
                                      </p:cBhvr>
                                    </p:animEffect>
                                  </p:childTnLst>
                                </p:cTn>
                              </p:par>
                            </p:childTnLst>
                          </p:cTn>
                        </p:par>
                        <p:par>
                          <p:cTn id="97" fill="hold">
                            <p:stCondLst>
                              <p:cond delay="7000"/>
                            </p:stCondLst>
                            <p:childTnLst>
                              <p:par>
                                <p:cTn id="98" presetID="22" presetClass="entr" presetSubtype="8" fill="hold" grpId="0" nodeType="afterEffect">
                                  <p:stCondLst>
                                    <p:cond delay="0"/>
                                  </p:stCondLst>
                                  <p:childTnLst>
                                    <p:set>
                                      <p:cBhvr>
                                        <p:cTn id="99" dur="1" fill="hold">
                                          <p:stCondLst>
                                            <p:cond delay="0"/>
                                          </p:stCondLst>
                                        </p:cTn>
                                        <p:tgtEl>
                                          <p:spTgt spid="29"/>
                                        </p:tgtEl>
                                        <p:attrNameLst>
                                          <p:attrName>style.visibility</p:attrName>
                                        </p:attrNameLst>
                                      </p:cBhvr>
                                      <p:to>
                                        <p:strVal val="visible"/>
                                      </p:to>
                                    </p:set>
                                    <p:animEffect transition="in" filter="wipe(left)">
                                      <p:cBhvr>
                                        <p:cTn id="100" dur="500"/>
                                        <p:tgtEl>
                                          <p:spTgt spid="29"/>
                                        </p:tgtEl>
                                      </p:cBhvr>
                                    </p:animEffect>
                                  </p:childTnLst>
                                </p:cTn>
                              </p:par>
                            </p:childTnLst>
                          </p:cTn>
                        </p:par>
                        <p:par>
                          <p:cTn id="101" fill="hold">
                            <p:stCondLst>
                              <p:cond delay="7500"/>
                            </p:stCondLst>
                            <p:childTnLst>
                              <p:par>
                                <p:cTn id="102" presetID="22" presetClass="entr" presetSubtype="2" fill="hold" grpId="0"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wipe(right)">
                                      <p:cBhvr>
                                        <p:cTn id="104" dur="500"/>
                                        <p:tgtEl>
                                          <p:spTgt spid="30"/>
                                        </p:tgtEl>
                                      </p:cBhvr>
                                    </p:animEffect>
                                  </p:childTnLst>
                                </p:cTn>
                              </p:par>
                              <p:par>
                                <p:cTn id="105" presetID="22" presetClass="entr" presetSubtype="2" fill="hold" nodeType="withEffect">
                                  <p:stCondLst>
                                    <p:cond delay="250"/>
                                  </p:stCondLst>
                                  <p:childTnLst>
                                    <p:set>
                                      <p:cBhvr>
                                        <p:cTn id="106" dur="1" fill="hold">
                                          <p:stCondLst>
                                            <p:cond delay="0"/>
                                          </p:stCondLst>
                                        </p:cTn>
                                        <p:tgtEl>
                                          <p:spTgt spid="44"/>
                                        </p:tgtEl>
                                        <p:attrNameLst>
                                          <p:attrName>style.visibility</p:attrName>
                                        </p:attrNameLst>
                                      </p:cBhvr>
                                      <p:to>
                                        <p:strVal val="visible"/>
                                      </p:to>
                                    </p:set>
                                    <p:animEffect transition="in" filter="wipe(right)">
                                      <p:cBhvr>
                                        <p:cTn id="107" dur="500"/>
                                        <p:tgtEl>
                                          <p:spTgt spid="44"/>
                                        </p:tgtEl>
                                      </p:cBhvr>
                                    </p:animEffect>
                                  </p:childTnLst>
                                </p:cTn>
                              </p:par>
                              <p:par>
                                <p:cTn id="108" presetID="22" presetClass="entr" presetSubtype="8" fill="hold" nodeType="withEffect">
                                  <p:stCondLst>
                                    <p:cond delay="250"/>
                                  </p:stCondLst>
                                  <p:childTnLst>
                                    <p:set>
                                      <p:cBhvr>
                                        <p:cTn id="109" dur="1" fill="hold">
                                          <p:stCondLst>
                                            <p:cond delay="0"/>
                                          </p:stCondLst>
                                        </p:cTn>
                                        <p:tgtEl>
                                          <p:spTgt spid="45"/>
                                        </p:tgtEl>
                                        <p:attrNameLst>
                                          <p:attrName>style.visibility</p:attrName>
                                        </p:attrNameLst>
                                      </p:cBhvr>
                                      <p:to>
                                        <p:strVal val="visible"/>
                                      </p:to>
                                    </p:set>
                                    <p:animEffect transition="in" filter="wipe(left)">
                                      <p:cBhvr>
                                        <p:cTn id="110" dur="500"/>
                                        <p:tgtEl>
                                          <p:spTgt spid="45"/>
                                        </p:tgtEl>
                                      </p:cBhvr>
                                    </p:animEffect>
                                  </p:childTnLst>
                                </p:cTn>
                              </p:par>
                              <p:par>
                                <p:cTn id="111" presetID="22" presetClass="entr" presetSubtype="2" fill="hold" grpId="0" nodeType="withEffect">
                                  <p:stCondLst>
                                    <p:cond delay="0"/>
                                  </p:stCondLst>
                                  <p:childTnLst>
                                    <p:set>
                                      <p:cBhvr>
                                        <p:cTn id="112" dur="1" fill="hold">
                                          <p:stCondLst>
                                            <p:cond delay="0"/>
                                          </p:stCondLst>
                                        </p:cTn>
                                        <p:tgtEl>
                                          <p:spTgt spid="55">
                                            <p:txEl>
                                              <p:pRg st="0" end="0"/>
                                            </p:txEl>
                                          </p:spTgt>
                                        </p:tgtEl>
                                        <p:attrNameLst>
                                          <p:attrName>style.visibility</p:attrName>
                                        </p:attrNameLst>
                                      </p:cBhvr>
                                      <p:to>
                                        <p:strVal val="visible"/>
                                      </p:to>
                                    </p:set>
                                    <p:animEffect transition="in" filter="wipe(right)">
                                      <p:cBhvr>
                                        <p:cTn id="113" dur="500"/>
                                        <p:tgtEl>
                                          <p:spTgt spid="55">
                                            <p:txEl>
                                              <p:pRg st="0" end="0"/>
                                            </p:txEl>
                                          </p:spTgt>
                                        </p:tgtEl>
                                      </p:cBhvr>
                                    </p:animEffect>
                                  </p:childTnLst>
                                </p:cTn>
                              </p:par>
                            </p:childTnLst>
                          </p:cTn>
                        </p:par>
                        <p:par>
                          <p:cTn id="114" fill="hold">
                            <p:stCondLst>
                              <p:cond delay="8250"/>
                            </p:stCondLst>
                            <p:childTnLst>
                              <p:par>
                                <p:cTn id="115" presetID="22" presetClass="entr" presetSubtype="8"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wipe(left)">
                                      <p:cBhvr>
                                        <p:cTn id="117" dur="500"/>
                                        <p:tgtEl>
                                          <p:spTgt spid="31"/>
                                        </p:tgtEl>
                                      </p:cBhvr>
                                    </p:animEffect>
                                  </p:childTnLst>
                                </p:cTn>
                              </p:par>
                            </p:childTnLst>
                          </p:cTn>
                        </p:par>
                        <p:par>
                          <p:cTn id="118" fill="hold">
                            <p:stCondLst>
                              <p:cond delay="8750"/>
                            </p:stCondLst>
                            <p:childTnLst>
                              <p:par>
                                <p:cTn id="119" presetID="2" presetClass="entr" presetSubtype="3" decel="100000" fill="hold" grpId="0" nodeType="afterEffect">
                                  <p:stCondLst>
                                    <p:cond delay="0"/>
                                  </p:stCondLst>
                                  <p:iterate type="wd">
                                    <p:tmPct val="10000"/>
                                  </p:iterate>
                                  <p:childTnLst>
                                    <p:set>
                                      <p:cBhvr>
                                        <p:cTn id="120" dur="1" fill="hold">
                                          <p:stCondLst>
                                            <p:cond delay="0"/>
                                          </p:stCondLst>
                                        </p:cTn>
                                        <p:tgtEl>
                                          <p:spTgt spid="20"/>
                                        </p:tgtEl>
                                        <p:attrNameLst>
                                          <p:attrName>style.visibility</p:attrName>
                                        </p:attrNameLst>
                                      </p:cBhvr>
                                      <p:to>
                                        <p:strVal val="visible"/>
                                      </p:to>
                                    </p:set>
                                    <p:anim calcmode="lin" valueType="num">
                                      <p:cBhvr additive="base">
                                        <p:cTn id="121" dur="750" fill="hold"/>
                                        <p:tgtEl>
                                          <p:spTgt spid="20"/>
                                        </p:tgtEl>
                                        <p:attrNameLst>
                                          <p:attrName>ppt_x</p:attrName>
                                        </p:attrNameLst>
                                      </p:cBhvr>
                                      <p:tavLst>
                                        <p:tav tm="0">
                                          <p:val>
                                            <p:strVal val="1+#ppt_w/2"/>
                                          </p:val>
                                        </p:tav>
                                        <p:tav tm="100000">
                                          <p:val>
                                            <p:strVal val="#ppt_x"/>
                                          </p:val>
                                        </p:tav>
                                      </p:tavLst>
                                    </p:anim>
                                    <p:anim calcmode="lin" valueType="num">
                                      <p:cBhvr additive="base">
                                        <p:cTn id="122" dur="750" fill="hold"/>
                                        <p:tgtEl>
                                          <p:spTgt spid="20"/>
                                        </p:tgtEl>
                                        <p:attrNameLst>
                                          <p:attrName>ppt_y</p:attrName>
                                        </p:attrNameLst>
                                      </p:cBhvr>
                                      <p:tavLst>
                                        <p:tav tm="0">
                                          <p:val>
                                            <p:strVal val="0-#ppt_h/2"/>
                                          </p:val>
                                        </p:tav>
                                        <p:tav tm="100000">
                                          <p:val>
                                            <p:strVal val="#ppt_y"/>
                                          </p:val>
                                        </p:tav>
                                      </p:tavLst>
                                    </p:anim>
                                  </p:childTnLst>
                                </p:cTn>
                              </p:par>
                            </p:childTnLst>
                          </p:cTn>
                        </p:par>
                        <p:par>
                          <p:cTn id="123" fill="hold">
                            <p:stCondLst>
                              <p:cond delay="9650"/>
                            </p:stCondLst>
                            <p:childTnLst>
                              <p:par>
                                <p:cTn id="124" presetID="22" presetClass="entr" presetSubtype="8" fill="hold" grpId="0" nodeType="afterEffect">
                                  <p:stCondLst>
                                    <p:cond delay="0"/>
                                  </p:stCondLst>
                                  <p:childTnLst>
                                    <p:set>
                                      <p:cBhvr>
                                        <p:cTn id="125" dur="1" fill="hold">
                                          <p:stCondLst>
                                            <p:cond delay="0"/>
                                          </p:stCondLst>
                                        </p:cTn>
                                        <p:tgtEl>
                                          <p:spTgt spid="21"/>
                                        </p:tgtEl>
                                        <p:attrNameLst>
                                          <p:attrName>style.visibility</p:attrName>
                                        </p:attrNameLst>
                                      </p:cBhvr>
                                      <p:to>
                                        <p:strVal val="visible"/>
                                      </p:to>
                                    </p:set>
                                    <p:animEffect transition="in" filter="wipe(left)">
                                      <p:cBhvr>
                                        <p:cTn id="12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9" grpId="0" animBg="1"/>
      <p:bldP spid="27" grpId="0" animBg="1"/>
      <p:bldP spid="25" grpId="0" animBg="1"/>
      <p:bldP spid="24" grpId="0" animBg="1"/>
      <p:bldP spid="18" grpId="0" animBg="1"/>
      <p:bldP spid="15" grpId="0" animBg="1"/>
      <p:bldP spid="9" grpId="0"/>
      <p:bldP spid="20" grpId="0">
        <p:tmplLst>
          <p:tmpl>
            <p:tnLst>
              <p:par>
                <p:cTn presetID="2" presetClass="entr" presetSubtype="3" decel="100000" fill="hold" nodeType="afterEffect">
                  <p:stCondLst>
                    <p:cond delay="0"/>
                  </p:stCondLst>
                  <p:iterate type="wd">
                    <p:tmPct val="10000"/>
                  </p:iterate>
                  <p:childTnLst>
                    <p:set>
                      <p:cBhvr>
                        <p:cTn dur="1" fill="hold">
                          <p:stCondLst>
                            <p:cond delay="0"/>
                          </p:stCondLst>
                        </p:cTn>
                        <p:tgtEl>
                          <p:spTgt spid="20"/>
                        </p:tgtEl>
                        <p:attrNameLst>
                          <p:attrName>style.visibility</p:attrName>
                        </p:attrNameLst>
                      </p:cBhvr>
                      <p:to>
                        <p:strVal val="visible"/>
                      </p:to>
                    </p:set>
                    <p:anim calcmode="lin" valueType="num">
                      <p:cBhvr additive="base">
                        <p:cTn dur="750" fill="hold"/>
                        <p:tgtEl>
                          <p:spTgt spid="20"/>
                        </p:tgtEl>
                        <p:attrNameLst>
                          <p:attrName>ppt_x</p:attrName>
                        </p:attrNameLst>
                      </p:cBhvr>
                      <p:tavLst>
                        <p:tav tm="0">
                          <p:val>
                            <p:strVal val="1+#ppt_w/2"/>
                          </p:val>
                        </p:tav>
                        <p:tav tm="100000">
                          <p:val>
                            <p:strVal val="#ppt_x"/>
                          </p:val>
                        </p:tav>
                      </p:tavLst>
                    </p:anim>
                    <p:anim calcmode="lin" valueType="num">
                      <p:cBhvr additive="base">
                        <p:cTn dur="750" fill="hold"/>
                        <p:tgtEl>
                          <p:spTgt spid="20"/>
                        </p:tgtEl>
                        <p:attrNameLst>
                          <p:attrName>ppt_y</p:attrName>
                        </p:attrNameLst>
                      </p:cBhvr>
                      <p:tavLst>
                        <p:tav tm="0">
                          <p:val>
                            <p:strVal val="0-#ppt_h/2"/>
                          </p:val>
                        </p:tav>
                        <p:tav tm="100000">
                          <p:val>
                            <p:strVal val="#ppt_y"/>
                          </p:val>
                        </p:tav>
                      </p:tavLst>
                    </p:anim>
                  </p:childTnLst>
                </p:cTn>
              </p:par>
            </p:tnLst>
          </p:tmpl>
        </p:tmplLst>
      </p:bldP>
      <p:bldP spid="21" grpId="0">
        <p:tmplLst>
          <p:tmpl>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3" grpId="0" animBg="1"/>
      <p:bldP spid="16" grpId="0" animBg="1"/>
      <p:bldP spid="17" grpId="0" animBg="1"/>
      <p:bldP spid="28" grpId="0" animBg="1"/>
      <p:bldP spid="30" grpId="0" animBg="1"/>
      <p:bldP spid="51" grpId="0" build="p">
        <p:tmplLst>
          <p:tmpl lvl="1">
            <p:tnLst>
              <p:par>
                <p:cTn presetID="22" presetClass="entr" presetSubtype="2"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right)">
                      <p:cBhvr>
                        <p:cTn dur="500"/>
                        <p:tgtEl>
                          <p:spTgt spid="51"/>
                        </p:tgtEl>
                      </p:cBhvr>
                    </p:animEffect>
                  </p:childTnLst>
                </p:cTn>
              </p:par>
            </p:tnLst>
          </p:tmpl>
        </p:tmplLst>
      </p:bldP>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22" presetClass="entr" presetSubtype="2"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right)">
                      <p:cBhvr>
                        <p:cTn dur="500"/>
                        <p:tgtEl>
                          <p:spTgt spid="53"/>
                        </p:tgtEl>
                      </p:cBhvr>
                    </p:animEffect>
                  </p:childTnLst>
                </p:cTn>
              </p:par>
            </p:tnLst>
          </p:tmpl>
        </p:tmplLst>
      </p:bldP>
      <p:bldP spid="54" grpId="0" build="p">
        <p:tmplLst>
          <p:tmpl lvl="1">
            <p:tnLst>
              <p:par>
                <p:cTn presetID="22" presetClass="entr" presetSubtype="2"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build="p">
        <p:tmplLst>
          <p:tmpl lvl="1">
            <p:tnLst>
              <p:par>
                <p:cTn presetID="22" presetClass="entr" presetSubtype="2"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Lst>
  </p:timing>
</p:sldLayout>
</file>

<file path=ppt/slideLayouts/slideLayout197.xml><?xml version="1.0" encoding="utf-8"?>
<p:sldLayout xmlns:a="http://schemas.openxmlformats.org/drawingml/2006/main" xmlns:r="http://schemas.openxmlformats.org/officeDocument/2006/relationships" xmlns:p="http://schemas.openxmlformats.org/presentationml/2006/main">
  <p:cSld name="Just Tex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テキスト プレースホルダー 5"/>
          <p:cNvSpPr>
            <a:spLocks noGrp="1"/>
          </p:cNvSpPr>
          <p:nvPr>
            <p:ph type="body" sz="quarter" idx="12" hasCustomPrompt="1"/>
          </p:nvPr>
        </p:nvSpPr>
        <p:spPr>
          <a:xfrm>
            <a:off x="568628" y="1838329"/>
            <a:ext cx="8006755" cy="3476627"/>
          </a:xfrm>
          <a:prstGeom prst="rect">
            <a:avLst/>
          </a:prstGeom>
        </p:spPr>
        <p:txBody>
          <a:bodyPr lIns="51197" tIns="25599" rIns="51197" bIns="25599" anchor="ctr">
            <a:normAutofit/>
          </a:bodyPr>
          <a:lstStyle>
            <a:lvl1pPr algn="ctr">
              <a:defRPr sz="1300" baseline="0">
                <a:solidFill>
                  <a:schemeClr val="tx2"/>
                </a:solidFill>
              </a:defRPr>
            </a:lvl1pPr>
          </a:lstStyle>
          <a:p>
            <a:pPr lvl="0"/>
            <a:r>
              <a:rPr kumimoji="1" lang="en-US" altLang="ja-JP" dirty="0"/>
              <a:t>Text Here</a:t>
            </a:r>
            <a:endParaRPr kumimoji="1" lang="ja-JP" altLang="en-US" dirty="0"/>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400621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10" presetClass="entr" presetSubtype="0" fill="hold" nodeType="afterEffect">
                  <p:stCondLst>
                    <p:cond delay="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childTnLst>
                </p:cTn>
              </p:par>
            </p:tnLst>
          </p:tmpl>
        </p:tmplLst>
      </p:bldP>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198.xml><?xml version="1.0" encoding="utf-8"?>
<p:sldLayout xmlns:a="http://schemas.openxmlformats.org/drawingml/2006/main" xmlns:r="http://schemas.openxmlformats.org/officeDocument/2006/relationships" xmlns:p="http://schemas.openxmlformats.org/presentationml/2006/main">
  <p:cSld name="Profile 3">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10" name="円/楕円 9"/>
          <p:cNvSpPr>
            <a:spLocks noChangeAspect="1"/>
          </p:cNvSpPr>
          <p:nvPr/>
        </p:nvSpPr>
        <p:spPr>
          <a:xfrm>
            <a:off x="3429204" y="469424"/>
            <a:ext cx="2285603" cy="3048000"/>
          </a:xfrm>
          <a:prstGeom prst="ellipse">
            <a:avLst/>
          </a:pr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円/楕円 10"/>
          <p:cNvSpPr/>
          <p:nvPr/>
        </p:nvSpPr>
        <p:spPr>
          <a:xfrm>
            <a:off x="3520104" y="590645"/>
            <a:ext cx="2103805" cy="2805563"/>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図プレースホルダー 5"/>
          <p:cNvSpPr>
            <a:spLocks noGrp="1"/>
          </p:cNvSpPr>
          <p:nvPr>
            <p:ph type="pic" sz="quarter" idx="14" hasCustomPrompt="1"/>
          </p:nvPr>
        </p:nvSpPr>
        <p:spPr>
          <a:xfrm>
            <a:off x="3560400" y="644383"/>
            <a:ext cx="2023213" cy="269808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grpSp>
        <p:nvGrpSpPr>
          <p:cNvPr id="13" name="グループ化 12"/>
          <p:cNvGrpSpPr/>
          <p:nvPr/>
        </p:nvGrpSpPr>
        <p:grpSpPr>
          <a:xfrm>
            <a:off x="8387761" y="226117"/>
            <a:ext cx="575232" cy="767111"/>
            <a:chOff x="7418859" y="2569953"/>
            <a:chExt cx="934639" cy="934639"/>
          </a:xfrm>
        </p:grpSpPr>
        <p:sp>
          <p:nvSpPr>
            <p:cNvPr id="14" name="涙形 13"/>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涙形 14"/>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7" name="タイトル 1"/>
          <p:cNvSpPr>
            <a:spLocks noGrp="1"/>
          </p:cNvSpPr>
          <p:nvPr>
            <p:ph type="title" hasCustomPrompt="1"/>
          </p:nvPr>
        </p:nvSpPr>
        <p:spPr>
          <a:xfrm>
            <a:off x="1224474" y="3573198"/>
            <a:ext cx="6666931" cy="770983"/>
          </a:xfrm>
          <a:prstGeom prst="rect">
            <a:avLst/>
          </a:prstGeom>
        </p:spPr>
        <p:txBody>
          <a:bodyPr lIns="51197" tIns="25599" rIns="51197" bIns="25599" anchor="b"/>
          <a:lstStyle>
            <a:lvl1pPr algn="ctr">
              <a:defRPr sz="3700" baseline="0"/>
            </a:lvl1pPr>
          </a:lstStyle>
          <a:p>
            <a:r>
              <a:rPr kumimoji="1" lang="en-US" altLang="ja-JP" dirty="0"/>
              <a:t>TEXT</a:t>
            </a:r>
            <a:endParaRPr kumimoji="1" lang="ja-JP" altLang="en-US" dirty="0"/>
          </a:p>
        </p:txBody>
      </p:sp>
      <p:sp>
        <p:nvSpPr>
          <p:cNvPr id="18" name="テキスト プレースホルダー 21"/>
          <p:cNvSpPr>
            <a:spLocks noGrp="1"/>
          </p:cNvSpPr>
          <p:nvPr>
            <p:ph type="body" sz="quarter" idx="11" hasCustomPrompt="1"/>
          </p:nvPr>
        </p:nvSpPr>
        <p:spPr>
          <a:xfrm>
            <a:off x="1213214" y="4192173"/>
            <a:ext cx="6684431" cy="579233"/>
          </a:xfrm>
          <a:prstGeom prst="rect">
            <a:avLst/>
          </a:prstGeom>
        </p:spPr>
        <p:txBody>
          <a:bodyPr lIns="51197" tIns="25599" rIns="51197" bIns="25599" anchor="t">
            <a:noAutofit/>
          </a:bodyPr>
          <a:lstStyle>
            <a:lvl1pPr marL="0" marR="0" indent="0" algn="ctr" defTabSz="914332"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19" name="テキスト プレースホルダー 5"/>
          <p:cNvSpPr>
            <a:spLocks noGrp="1"/>
          </p:cNvSpPr>
          <p:nvPr>
            <p:ph type="body" sz="quarter" idx="12" hasCustomPrompt="1"/>
          </p:nvPr>
        </p:nvSpPr>
        <p:spPr>
          <a:xfrm>
            <a:off x="1455755" y="4961205"/>
            <a:ext cx="6232503" cy="1012875"/>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0" name="正方形/長方形 19"/>
          <p:cNvSpPr/>
          <p:nvPr/>
        </p:nvSpPr>
        <p:spPr>
          <a:xfrm>
            <a:off x="3645059" y="4807361"/>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Tree>
    <p:extLst>
      <p:ext uri="{BB962C8B-B14F-4D97-AF65-F5344CB8AC3E}">
        <p14:creationId xmlns:p14="http://schemas.microsoft.com/office/powerpoint/2010/main" val="2679458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ppt_x"/>
                                          </p:val>
                                        </p:tav>
                                        <p:tav tm="100000">
                                          <p:val>
                                            <p:strVal val="#ppt_x"/>
                                          </p:val>
                                        </p:tav>
                                      </p:tavLst>
                                    </p:anim>
                                    <p:anim calcmode="lin" valueType="num">
                                      <p:cBhvr additive="base">
                                        <p:cTn id="12" dur="500" fill="hold"/>
                                        <p:tgtEl>
                                          <p:spTgt spid="16"/>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ppt_x"/>
                                          </p:val>
                                        </p:tav>
                                        <p:tav tm="100000">
                                          <p:val>
                                            <p:strVal val="#ppt_x"/>
                                          </p:val>
                                        </p:tav>
                                      </p:tavLst>
                                    </p:anim>
                                    <p:anim calcmode="lin" valueType="num">
                                      <p:cBhvr additive="base">
                                        <p:cTn id="17" dur="500" fill="hold"/>
                                        <p:tgtEl>
                                          <p:spTgt spid="10"/>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heel(1)">
                                      <p:cBhvr>
                                        <p:cTn id="21" dur="10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1000"/>
                                        <p:tgtEl>
                                          <p:spTgt spid="12"/>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750" fill="hold"/>
                                        <p:tgtEl>
                                          <p:spTgt spid="17"/>
                                        </p:tgtEl>
                                        <p:attrNameLst>
                                          <p:attrName>ppt_x</p:attrName>
                                        </p:attrNameLst>
                                      </p:cBhvr>
                                      <p:tavLst>
                                        <p:tav tm="0">
                                          <p:val>
                                            <p:strVal val="0-#ppt_w/2"/>
                                          </p:val>
                                        </p:tav>
                                        <p:tav tm="100000">
                                          <p:val>
                                            <p:strVal val="#ppt_x"/>
                                          </p:val>
                                        </p:tav>
                                      </p:tavLst>
                                    </p:anim>
                                    <p:anim calcmode="lin" valueType="num">
                                      <p:cBhvr additive="base">
                                        <p:cTn id="29" dur="750" fill="hold"/>
                                        <p:tgtEl>
                                          <p:spTgt spid="17"/>
                                        </p:tgtEl>
                                        <p:attrNameLst>
                                          <p:attrName>ppt_y</p:attrName>
                                        </p:attrNameLst>
                                      </p:cBhvr>
                                      <p:tavLst>
                                        <p:tav tm="0">
                                          <p:val>
                                            <p:strVal val="0-#ppt_h/2"/>
                                          </p:val>
                                        </p:tav>
                                        <p:tav tm="100000">
                                          <p:val>
                                            <p:strVal val="#ppt_y"/>
                                          </p:val>
                                        </p:tav>
                                      </p:tavLst>
                                    </p:anim>
                                  </p:childTnLst>
                                </p:cTn>
                              </p:par>
                            </p:childTnLst>
                          </p:cTn>
                        </p:par>
                        <p:par>
                          <p:cTn id="30" fill="hold">
                            <p:stCondLst>
                              <p:cond delay="2750"/>
                            </p:stCondLst>
                            <p:childTnLst>
                              <p:par>
                                <p:cTn id="31" presetID="22" presetClass="entr" presetSubtype="8" fill="hold" grpId="0" nodeType="afterEffect">
                                  <p:stCondLst>
                                    <p:cond delay="0"/>
                                  </p:stCondLst>
                                  <p:childTnLst>
                                    <p:set>
                                      <p:cBhvr>
                                        <p:cTn id="32" dur="1" fill="hold">
                                          <p:stCondLst>
                                            <p:cond delay="0"/>
                                          </p:stCondLst>
                                        </p:cTn>
                                        <p:tgtEl>
                                          <p:spTgt spid="18">
                                            <p:txEl>
                                              <p:pRg st="0" end="0"/>
                                            </p:txEl>
                                          </p:spTgt>
                                        </p:tgtEl>
                                        <p:attrNameLst>
                                          <p:attrName>style.visibility</p:attrName>
                                        </p:attrNameLst>
                                      </p:cBhvr>
                                      <p:to>
                                        <p:strVal val="visible"/>
                                      </p:to>
                                    </p:set>
                                    <p:animEffect transition="in" filter="wipe(left)">
                                      <p:cBhvr>
                                        <p:cTn id="33" dur="500"/>
                                        <p:tgtEl>
                                          <p:spTgt spid="18">
                                            <p:txEl>
                                              <p:pRg st="0" end="0"/>
                                            </p:txEl>
                                          </p:spTgt>
                                        </p:tgtEl>
                                      </p:cBhvr>
                                    </p:animEffect>
                                  </p:childTnLst>
                                </p:cTn>
                              </p:par>
                            </p:childTnLst>
                          </p:cTn>
                        </p:par>
                        <p:par>
                          <p:cTn id="34" fill="hold">
                            <p:stCondLst>
                              <p:cond delay="3250"/>
                            </p:stCondLst>
                            <p:childTnLst>
                              <p:par>
                                <p:cTn id="35" presetID="2" presetClass="entr" presetSubtype="4" decel="10000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ppt_x"/>
                                          </p:val>
                                        </p:tav>
                                        <p:tav tm="100000">
                                          <p:val>
                                            <p:strVal val="#ppt_x"/>
                                          </p:val>
                                        </p:tav>
                                      </p:tavLst>
                                    </p:anim>
                                    <p:anim calcmode="lin" valueType="num">
                                      <p:cBhvr additive="base">
                                        <p:cTn id="38" dur="500" fill="hold"/>
                                        <p:tgtEl>
                                          <p:spTgt spid="20"/>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00"/>
                                  </p:stCondLst>
                                  <p:childTnLst>
                                    <p:set>
                                      <p:cBhvr>
                                        <p:cTn id="40" dur="1" fill="hold">
                                          <p:stCondLst>
                                            <p:cond delay="0"/>
                                          </p:stCondLst>
                                        </p:cTn>
                                        <p:tgtEl>
                                          <p:spTgt spid="19">
                                            <p:txEl>
                                              <p:pRg st="0" end="0"/>
                                            </p:txEl>
                                          </p:spTgt>
                                        </p:tgtEl>
                                        <p:attrNameLst>
                                          <p:attrName>style.visibility</p:attrName>
                                        </p:attrNameLst>
                                      </p:cBhvr>
                                      <p:to>
                                        <p:strVal val="visible"/>
                                      </p:to>
                                    </p:set>
                                    <p:anim calcmode="lin" valueType="num">
                                      <p:cBhvr additive="base">
                                        <p:cTn id="41"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p:bldP spid="16" grpId="0"/>
      <p:bldP spid="17" grpId="0"/>
      <p:bldP spid="18" grpId="0" build="p">
        <p:tmplLst>
          <p:tmpl lvl="1">
            <p:tnLst>
              <p:par>
                <p:cTn presetID="22" presetClass="entr" presetSubtype="8"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wipe(left)">
                      <p:cBhvr>
                        <p:cTn dur="500"/>
                        <p:tgtEl>
                          <p:spTgt spid="18"/>
                        </p:tgtEl>
                      </p:cBhvr>
                    </p:animEffect>
                  </p:childTnLst>
                </p:cTn>
              </p:par>
            </p:tnLst>
          </p:tmpl>
        </p:tmplLst>
      </p:bldP>
      <p:bldP spid="19" grpId="0" build="p">
        <p:tmplLst>
          <p:tmpl lvl="1">
            <p:tnLst>
              <p:par>
                <p:cTn presetID="2" presetClass="entr" presetSubtype="4" decel="100000" fill="hold" nodeType="withEffect">
                  <p:stCondLst>
                    <p:cond delay="10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bldLst>
  </p:timing>
</p:sldLayout>
</file>

<file path=ppt/slideLayouts/slideLayout199.xml><?xml version="1.0" encoding="utf-8"?>
<p:sldLayout xmlns:a="http://schemas.openxmlformats.org/drawingml/2006/main" xmlns:r="http://schemas.openxmlformats.org/officeDocument/2006/relationships" xmlns:p="http://schemas.openxmlformats.org/presentationml/2006/main">
  <p:cSld name="Tag List with 4 Items">
    <p:spTree>
      <p:nvGrpSpPr>
        <p:cNvPr id="1" name=""/>
        <p:cNvGrpSpPr/>
        <p:nvPr/>
      </p:nvGrpSpPr>
      <p:grpSpPr>
        <a:xfrm>
          <a:off x="0" y="0"/>
          <a:ext cx="0" cy="0"/>
          <a:chOff x="0" y="0"/>
          <a:chExt cx="0" cy="0"/>
        </a:xfrm>
      </p:grpSpPr>
      <p:sp>
        <p:nvSpPr>
          <p:cNvPr id="4" name="正方形/長方形 3"/>
          <p:cNvSpPr/>
          <p:nvPr/>
        </p:nvSpPr>
        <p:spPr>
          <a:xfrm>
            <a:off x="-14512" y="-19352"/>
            <a:ext cx="4063295"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5" name="直線コネクタ 4"/>
          <p:cNvCxnSpPr/>
          <p:nvPr/>
        </p:nvCxnSpPr>
        <p:spPr>
          <a:xfrm>
            <a:off x="3971983"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1" name="図プレースホルダー 40"/>
          <p:cNvSpPr>
            <a:spLocks noGrp="1"/>
          </p:cNvSpPr>
          <p:nvPr>
            <p:ph type="pic" sz="quarter" idx="29" hasCustomPrompt="1"/>
          </p:nvPr>
        </p:nvSpPr>
        <p:spPr>
          <a:xfrm>
            <a:off x="1" y="-19048"/>
            <a:ext cx="3917172" cy="6911975"/>
          </a:xfrm>
          <a:prstGeom prst="rect">
            <a:avLst/>
          </a:prstGeom>
          <a:effectLst>
            <a:innerShdw blurRad="63500" dist="50800">
              <a:prstClr val="black">
                <a:alpha val="50000"/>
              </a:prstClr>
            </a:innerShdw>
          </a:effectLst>
        </p:spPr>
        <p:txBody>
          <a:bodyPr lIns="51197" tIns="25599" rIns="51197" bIns="25599">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a:xfrm>
            <a:off x="4193901" y="168792"/>
            <a:ext cx="4491392"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6" name="テキスト プレースホルダー 15"/>
          <p:cNvSpPr>
            <a:spLocks noGrp="1"/>
          </p:cNvSpPr>
          <p:nvPr>
            <p:ph type="body" sz="quarter" idx="22" hasCustomPrompt="1"/>
          </p:nvPr>
        </p:nvSpPr>
        <p:spPr>
          <a:xfrm>
            <a:off x="3110683" y="1702188"/>
            <a:ext cx="1001055" cy="657029"/>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14" name="テキスト プレースホルダー 5"/>
          <p:cNvSpPr>
            <a:spLocks noGrp="1"/>
          </p:cNvSpPr>
          <p:nvPr>
            <p:ph type="body" sz="quarter" idx="21" hasCustomPrompt="1"/>
          </p:nvPr>
        </p:nvSpPr>
        <p:spPr>
          <a:xfrm>
            <a:off x="3298870" y="184728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7" name="テキスト プレースホルダー 15"/>
          <p:cNvSpPr>
            <a:spLocks noGrp="1"/>
          </p:cNvSpPr>
          <p:nvPr>
            <p:ph type="body" sz="quarter" idx="23" hasCustomPrompt="1"/>
          </p:nvPr>
        </p:nvSpPr>
        <p:spPr>
          <a:xfrm>
            <a:off x="3110683" y="2892948"/>
            <a:ext cx="1001055" cy="657029"/>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28" name="テキスト プレースホルダー 5"/>
          <p:cNvSpPr>
            <a:spLocks noGrp="1"/>
          </p:cNvSpPr>
          <p:nvPr>
            <p:ph type="body" sz="quarter" idx="24" hasCustomPrompt="1"/>
          </p:nvPr>
        </p:nvSpPr>
        <p:spPr>
          <a:xfrm>
            <a:off x="3311763" y="3038041"/>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9" name="テキスト プレースホルダー 15"/>
          <p:cNvSpPr>
            <a:spLocks noGrp="1"/>
          </p:cNvSpPr>
          <p:nvPr>
            <p:ph type="body" sz="quarter" idx="25" hasCustomPrompt="1"/>
          </p:nvPr>
        </p:nvSpPr>
        <p:spPr>
          <a:xfrm>
            <a:off x="3110683" y="4083707"/>
            <a:ext cx="1001055" cy="657029"/>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30" name="テキスト プレースホルダー 5"/>
          <p:cNvSpPr>
            <a:spLocks noGrp="1"/>
          </p:cNvSpPr>
          <p:nvPr>
            <p:ph type="body" sz="quarter" idx="26" hasCustomPrompt="1"/>
          </p:nvPr>
        </p:nvSpPr>
        <p:spPr>
          <a:xfrm>
            <a:off x="3311763" y="4228798"/>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1" name="テキスト プレースホルダー 15"/>
          <p:cNvSpPr>
            <a:spLocks noGrp="1"/>
          </p:cNvSpPr>
          <p:nvPr>
            <p:ph type="body" sz="quarter" idx="27" hasCustomPrompt="1"/>
          </p:nvPr>
        </p:nvSpPr>
        <p:spPr>
          <a:xfrm>
            <a:off x="3110683" y="5274464"/>
            <a:ext cx="1001055" cy="657029"/>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32" name="テキスト プレースホルダー 5"/>
          <p:cNvSpPr>
            <a:spLocks noGrp="1"/>
          </p:cNvSpPr>
          <p:nvPr>
            <p:ph type="body" sz="quarter" idx="28" hasCustomPrompt="1"/>
          </p:nvPr>
        </p:nvSpPr>
        <p:spPr>
          <a:xfrm>
            <a:off x="3324655" y="5419554"/>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3" name="テキスト プレースホルダー 21"/>
          <p:cNvSpPr>
            <a:spLocks noGrp="1"/>
          </p:cNvSpPr>
          <p:nvPr>
            <p:ph type="body" sz="quarter" idx="10" hasCustomPrompt="1"/>
          </p:nvPr>
        </p:nvSpPr>
        <p:spPr>
          <a:xfrm>
            <a:off x="4181066" y="1819421"/>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grpSp>
        <p:nvGrpSpPr>
          <p:cNvPr id="34" name="グループ化 33"/>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35" name="涙形 34"/>
            <p:cNvSpPr/>
            <p:nvPr/>
          </p:nvSpPr>
          <p:spPr>
            <a:xfrm>
              <a:off x="7418859" y="2569953"/>
              <a:ext cx="934639" cy="934639"/>
            </a:xfrm>
            <a:prstGeom prst="teardrop">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涙形 3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42" name="テキスト プレースホルダー 5"/>
          <p:cNvSpPr>
            <a:spLocks noGrp="1"/>
          </p:cNvSpPr>
          <p:nvPr>
            <p:ph type="body" sz="quarter" idx="12" hasCustomPrompt="1"/>
          </p:nvPr>
        </p:nvSpPr>
        <p:spPr>
          <a:xfrm>
            <a:off x="4181071" y="2240111"/>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21"/>
          <p:cNvSpPr>
            <a:spLocks noGrp="1"/>
          </p:cNvSpPr>
          <p:nvPr>
            <p:ph type="body" sz="quarter" idx="30" hasCustomPrompt="1"/>
          </p:nvPr>
        </p:nvSpPr>
        <p:spPr>
          <a:xfrm>
            <a:off x="4181066" y="3009965"/>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4" name="テキスト プレースホルダー 5"/>
          <p:cNvSpPr>
            <a:spLocks noGrp="1"/>
          </p:cNvSpPr>
          <p:nvPr>
            <p:ph type="body" sz="quarter" idx="31" hasCustomPrompt="1"/>
          </p:nvPr>
        </p:nvSpPr>
        <p:spPr>
          <a:xfrm>
            <a:off x="4181071" y="3430654"/>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5" name="テキスト プレースホルダー 21"/>
          <p:cNvSpPr>
            <a:spLocks noGrp="1"/>
          </p:cNvSpPr>
          <p:nvPr>
            <p:ph type="body" sz="quarter" idx="32" hasCustomPrompt="1"/>
          </p:nvPr>
        </p:nvSpPr>
        <p:spPr>
          <a:xfrm>
            <a:off x="4181066" y="4200513"/>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6" name="テキスト プレースホルダー 5"/>
          <p:cNvSpPr>
            <a:spLocks noGrp="1"/>
          </p:cNvSpPr>
          <p:nvPr>
            <p:ph type="body" sz="quarter" idx="33" hasCustomPrompt="1"/>
          </p:nvPr>
        </p:nvSpPr>
        <p:spPr>
          <a:xfrm>
            <a:off x="4181071" y="4621199"/>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7" name="テキスト プレースホルダー 21"/>
          <p:cNvSpPr>
            <a:spLocks noGrp="1"/>
          </p:cNvSpPr>
          <p:nvPr>
            <p:ph type="body" sz="quarter" idx="34" hasCustomPrompt="1"/>
          </p:nvPr>
        </p:nvSpPr>
        <p:spPr>
          <a:xfrm>
            <a:off x="4181066" y="5391059"/>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8" name="テキスト プレースホルダー 5"/>
          <p:cNvSpPr>
            <a:spLocks noGrp="1"/>
          </p:cNvSpPr>
          <p:nvPr>
            <p:ph type="body" sz="quarter" idx="35" hasCustomPrompt="1"/>
          </p:nvPr>
        </p:nvSpPr>
        <p:spPr>
          <a:xfrm>
            <a:off x="4181071" y="5811747"/>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69021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1" decel="100000" fill="hold" grpId="0" nodeType="afterEffect">
                                  <p:stCondLst>
                                    <p:cond delay="0"/>
                                  </p:stCondLst>
                                  <p:childTnLst>
                                    <p:set>
                                      <p:cBhvr>
                                        <p:cTn id="15" dur="1" fill="hold">
                                          <p:stCondLst>
                                            <p:cond delay="0"/>
                                          </p:stCondLst>
                                        </p:cTn>
                                        <p:tgtEl>
                                          <p:spTgt spid="3">
                                            <p:txEl>
                                              <p:pRg st="0" end="0"/>
                                            </p:txEl>
                                          </p:spTgt>
                                        </p:tgtEl>
                                        <p:attrNameLst>
                                          <p:attrName>style.visibility</p:attrName>
                                        </p:attrNameLst>
                                      </p:cBhvr>
                                      <p:to>
                                        <p:strVal val="visible"/>
                                      </p:to>
                                    </p:set>
                                    <p:anim calcmode="lin" valueType="num">
                                      <p:cBhvr additive="base">
                                        <p:cTn id="16"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3">
                                            <p:txEl>
                                              <p:pRg st="0" end="0"/>
                                            </p:txEl>
                                          </p:spTgt>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up)">
                                      <p:cBhvr>
                                        <p:cTn id="25" dur="500"/>
                                        <p:tgtEl>
                                          <p:spTgt spid="41"/>
                                        </p:tgtEl>
                                      </p:cBhvr>
                                    </p:animEffect>
                                  </p:childTnLst>
                                </p:cTn>
                              </p:par>
                              <p:par>
                                <p:cTn id="26" presetID="2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000"/>
                            </p:stCondLst>
                            <p:childTnLst>
                              <p:par>
                                <p:cTn id="30" presetID="22" presetClass="entr" presetSubtype="2"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right)">
                                      <p:cBhvr>
                                        <p:cTn id="35" dur="500"/>
                                        <p:tgtEl>
                                          <p:spTgt spid="14"/>
                                        </p:tgtEl>
                                      </p:cBhvr>
                                    </p:animEffect>
                                  </p:childTnLst>
                                </p:cTn>
                              </p:par>
                            </p:childTnLst>
                          </p:cTn>
                        </p:par>
                        <p:par>
                          <p:cTn id="36" fill="hold">
                            <p:stCondLst>
                              <p:cond delay="2500"/>
                            </p:stCondLst>
                            <p:childTnLst>
                              <p:par>
                                <p:cTn id="37" presetID="2" presetClass="entr" presetSubtype="2" decel="100000" fill="hold" grpId="0" nodeType="afterEffect">
                                  <p:stCondLst>
                                    <p:cond delay="0"/>
                                  </p:stCondLst>
                                  <p:iterate type="wd">
                                    <p:tmPct val="10000"/>
                                  </p:iterate>
                                  <p:childTnLst>
                                    <p:set>
                                      <p:cBhvr>
                                        <p:cTn id="38" dur="1" fill="hold">
                                          <p:stCondLst>
                                            <p:cond delay="0"/>
                                          </p:stCondLst>
                                        </p:cTn>
                                        <p:tgtEl>
                                          <p:spTgt spid="33">
                                            <p:txEl>
                                              <p:pRg st="0" end="0"/>
                                            </p:txEl>
                                          </p:spTgt>
                                        </p:tgtEl>
                                        <p:attrNameLst>
                                          <p:attrName>style.visibility</p:attrName>
                                        </p:attrNameLst>
                                      </p:cBhvr>
                                      <p:to>
                                        <p:strVal val="visible"/>
                                      </p:to>
                                    </p:set>
                                    <p:anim calcmode="lin" valueType="num">
                                      <p:cBhvr additive="base">
                                        <p:cTn id="3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par>
                          <p:cTn id="41" fill="hold">
                            <p:stCondLst>
                              <p:cond delay="3100"/>
                            </p:stCondLst>
                            <p:childTnLst>
                              <p:par>
                                <p:cTn id="42" presetID="22" presetClass="entr" presetSubtype="8" fill="hold" grpId="0" nodeType="afterEffect">
                                  <p:stCondLst>
                                    <p:cond delay="0"/>
                                  </p:stCondLst>
                                  <p:childTnLst>
                                    <p:set>
                                      <p:cBhvr>
                                        <p:cTn id="43" dur="1" fill="hold">
                                          <p:stCondLst>
                                            <p:cond delay="0"/>
                                          </p:stCondLst>
                                        </p:cTn>
                                        <p:tgtEl>
                                          <p:spTgt spid="42">
                                            <p:txEl>
                                              <p:pRg st="0" end="0"/>
                                            </p:txEl>
                                          </p:spTgt>
                                        </p:tgtEl>
                                        <p:attrNameLst>
                                          <p:attrName>style.visibility</p:attrName>
                                        </p:attrNameLst>
                                      </p:cBhvr>
                                      <p:to>
                                        <p:strVal val="visible"/>
                                      </p:to>
                                    </p:set>
                                    <p:animEffect transition="in" filter="wipe(left)">
                                      <p:cBhvr>
                                        <p:cTn id="44" dur="500"/>
                                        <p:tgtEl>
                                          <p:spTgt spid="42">
                                            <p:txEl>
                                              <p:pRg st="0" end="0"/>
                                            </p:txEl>
                                          </p:spTgt>
                                        </p:tgtEl>
                                      </p:cBhvr>
                                    </p:animEffect>
                                  </p:childTnLst>
                                </p:cTn>
                              </p:par>
                            </p:childTnLst>
                          </p:cTn>
                        </p:par>
                        <p:par>
                          <p:cTn id="45" fill="hold">
                            <p:stCondLst>
                              <p:cond delay="3600"/>
                            </p:stCondLst>
                            <p:childTnLst>
                              <p:par>
                                <p:cTn id="46" presetID="22" presetClass="entr" presetSubtype="2"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wipe(right)">
                                      <p:cBhvr>
                                        <p:cTn id="48" dur="500"/>
                                        <p:tgtEl>
                                          <p:spTgt spid="27"/>
                                        </p:tgtEl>
                                      </p:cBhvr>
                                    </p:animEffect>
                                  </p:childTnLst>
                                </p:cTn>
                              </p:par>
                              <p:par>
                                <p:cTn id="49" presetID="22" presetClass="entr" presetSubtype="2"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right)">
                                      <p:cBhvr>
                                        <p:cTn id="51" dur="500"/>
                                        <p:tgtEl>
                                          <p:spTgt spid="28"/>
                                        </p:tgtEl>
                                      </p:cBhvr>
                                    </p:animEffect>
                                  </p:childTnLst>
                                </p:cTn>
                              </p:par>
                            </p:childTnLst>
                          </p:cTn>
                        </p:par>
                        <p:par>
                          <p:cTn id="52" fill="hold">
                            <p:stCondLst>
                              <p:cond delay="4100"/>
                            </p:stCondLst>
                            <p:childTnLst>
                              <p:par>
                                <p:cTn id="53" presetID="2" presetClass="entr" presetSubtype="2" decel="100000" fill="hold" grpId="0" nodeType="afterEffect">
                                  <p:stCondLst>
                                    <p:cond delay="0"/>
                                  </p:stCondLst>
                                  <p:iterate type="wd">
                                    <p:tmPct val="10000"/>
                                  </p:iterate>
                                  <p:childTnLst>
                                    <p:set>
                                      <p:cBhvr>
                                        <p:cTn id="54" dur="1" fill="hold">
                                          <p:stCondLst>
                                            <p:cond delay="0"/>
                                          </p:stCondLst>
                                        </p:cTn>
                                        <p:tgtEl>
                                          <p:spTgt spid="43">
                                            <p:txEl>
                                              <p:pRg st="0" end="0"/>
                                            </p:txEl>
                                          </p:spTgt>
                                        </p:tgtEl>
                                        <p:attrNameLst>
                                          <p:attrName>style.visibility</p:attrName>
                                        </p:attrNameLst>
                                      </p:cBhvr>
                                      <p:to>
                                        <p:strVal val="visible"/>
                                      </p:to>
                                    </p:set>
                                    <p:anim calcmode="lin" valueType="num">
                                      <p:cBhvr additive="base">
                                        <p:cTn id="55"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par>
                          <p:cTn id="57" fill="hold">
                            <p:stCondLst>
                              <p:cond delay="4700"/>
                            </p:stCondLst>
                            <p:childTnLst>
                              <p:par>
                                <p:cTn id="58" presetID="22" presetClass="entr" presetSubtype="8" fill="hold" grpId="0" nodeType="afterEffect">
                                  <p:stCondLst>
                                    <p:cond delay="0"/>
                                  </p:stCondLst>
                                  <p:childTnLst>
                                    <p:set>
                                      <p:cBhvr>
                                        <p:cTn id="59" dur="1" fill="hold">
                                          <p:stCondLst>
                                            <p:cond delay="0"/>
                                          </p:stCondLst>
                                        </p:cTn>
                                        <p:tgtEl>
                                          <p:spTgt spid="44">
                                            <p:txEl>
                                              <p:pRg st="0" end="0"/>
                                            </p:txEl>
                                          </p:spTgt>
                                        </p:tgtEl>
                                        <p:attrNameLst>
                                          <p:attrName>style.visibility</p:attrName>
                                        </p:attrNameLst>
                                      </p:cBhvr>
                                      <p:to>
                                        <p:strVal val="visible"/>
                                      </p:to>
                                    </p:set>
                                    <p:animEffect transition="in" filter="wipe(left)">
                                      <p:cBhvr>
                                        <p:cTn id="60" dur="500"/>
                                        <p:tgtEl>
                                          <p:spTgt spid="44">
                                            <p:txEl>
                                              <p:pRg st="0" end="0"/>
                                            </p:txEl>
                                          </p:spTgt>
                                        </p:tgtEl>
                                      </p:cBhvr>
                                    </p:animEffect>
                                  </p:childTnLst>
                                </p:cTn>
                              </p:par>
                            </p:childTnLst>
                          </p:cTn>
                        </p:par>
                        <p:par>
                          <p:cTn id="61" fill="hold">
                            <p:stCondLst>
                              <p:cond delay="5200"/>
                            </p:stCondLst>
                            <p:childTnLst>
                              <p:par>
                                <p:cTn id="62" presetID="22" presetClass="entr" presetSubtype="2"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right)">
                                      <p:cBhvr>
                                        <p:cTn id="64" dur="500"/>
                                        <p:tgtEl>
                                          <p:spTgt spid="29"/>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right)">
                                      <p:cBhvr>
                                        <p:cTn id="67" dur="500"/>
                                        <p:tgtEl>
                                          <p:spTgt spid="30"/>
                                        </p:tgtEl>
                                      </p:cBhvr>
                                    </p:animEffect>
                                  </p:childTnLst>
                                </p:cTn>
                              </p:par>
                            </p:childTnLst>
                          </p:cTn>
                        </p:par>
                        <p:par>
                          <p:cTn id="68" fill="hold">
                            <p:stCondLst>
                              <p:cond delay="5700"/>
                            </p:stCondLst>
                            <p:childTnLst>
                              <p:par>
                                <p:cTn id="69" presetID="2" presetClass="entr" presetSubtype="2" decel="100000" fill="hold" grpId="0" nodeType="afterEffect">
                                  <p:stCondLst>
                                    <p:cond delay="0"/>
                                  </p:stCondLst>
                                  <p:iterate type="wd">
                                    <p:tmPct val="10000"/>
                                  </p:iterate>
                                  <p:childTnLst>
                                    <p:set>
                                      <p:cBhvr>
                                        <p:cTn id="70" dur="1" fill="hold">
                                          <p:stCondLst>
                                            <p:cond delay="0"/>
                                          </p:stCondLst>
                                        </p:cTn>
                                        <p:tgtEl>
                                          <p:spTgt spid="45">
                                            <p:txEl>
                                              <p:pRg st="0" end="0"/>
                                            </p:txEl>
                                          </p:spTgt>
                                        </p:tgtEl>
                                        <p:attrNameLst>
                                          <p:attrName>style.visibility</p:attrName>
                                        </p:attrNameLst>
                                      </p:cBhvr>
                                      <p:to>
                                        <p:strVal val="visible"/>
                                      </p:to>
                                    </p:set>
                                    <p:anim calcmode="lin" valueType="num">
                                      <p:cBhvr additive="base">
                                        <p:cTn id="71"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6300"/>
                            </p:stCondLst>
                            <p:childTnLst>
                              <p:par>
                                <p:cTn id="74" presetID="22" presetClass="entr" presetSubtype="8" fill="hold" grpId="0" nodeType="afterEffect">
                                  <p:stCondLst>
                                    <p:cond delay="0"/>
                                  </p:stCondLst>
                                  <p:childTnLst>
                                    <p:set>
                                      <p:cBhvr>
                                        <p:cTn id="75" dur="1" fill="hold">
                                          <p:stCondLst>
                                            <p:cond delay="0"/>
                                          </p:stCondLst>
                                        </p:cTn>
                                        <p:tgtEl>
                                          <p:spTgt spid="46">
                                            <p:txEl>
                                              <p:pRg st="0" end="0"/>
                                            </p:txEl>
                                          </p:spTgt>
                                        </p:tgtEl>
                                        <p:attrNameLst>
                                          <p:attrName>style.visibility</p:attrName>
                                        </p:attrNameLst>
                                      </p:cBhvr>
                                      <p:to>
                                        <p:strVal val="visible"/>
                                      </p:to>
                                    </p:set>
                                    <p:animEffect transition="in" filter="wipe(left)">
                                      <p:cBhvr>
                                        <p:cTn id="76" dur="500"/>
                                        <p:tgtEl>
                                          <p:spTgt spid="46">
                                            <p:txEl>
                                              <p:pRg st="0" end="0"/>
                                            </p:txEl>
                                          </p:spTgt>
                                        </p:tgtEl>
                                      </p:cBhvr>
                                    </p:animEffect>
                                  </p:childTnLst>
                                </p:cTn>
                              </p:par>
                            </p:childTnLst>
                          </p:cTn>
                        </p:par>
                        <p:par>
                          <p:cTn id="77" fill="hold">
                            <p:stCondLst>
                              <p:cond delay="6800"/>
                            </p:stCondLst>
                            <p:childTnLst>
                              <p:par>
                                <p:cTn id="78" presetID="22" presetClass="entr" presetSubtype="2" fill="hold" grpId="0" nodeType="after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wipe(right)">
                                      <p:cBhvr>
                                        <p:cTn id="80" dur="500"/>
                                        <p:tgtEl>
                                          <p:spTgt spid="31"/>
                                        </p:tgtEl>
                                      </p:cBhvr>
                                    </p:animEffect>
                                  </p:childTnLst>
                                </p:cTn>
                              </p:par>
                              <p:par>
                                <p:cTn id="81" presetID="22" presetClass="entr" presetSubtype="2" fill="hold" grpId="0" nodeType="withEffect">
                                  <p:stCondLst>
                                    <p:cond delay="0"/>
                                  </p:stCondLst>
                                  <p:childTnLst>
                                    <p:set>
                                      <p:cBhvr>
                                        <p:cTn id="82" dur="1" fill="hold">
                                          <p:stCondLst>
                                            <p:cond delay="0"/>
                                          </p:stCondLst>
                                        </p:cTn>
                                        <p:tgtEl>
                                          <p:spTgt spid="32">
                                            <p:txEl>
                                              <p:pRg st="0" end="0"/>
                                            </p:txEl>
                                          </p:spTgt>
                                        </p:tgtEl>
                                        <p:attrNameLst>
                                          <p:attrName>style.visibility</p:attrName>
                                        </p:attrNameLst>
                                      </p:cBhvr>
                                      <p:to>
                                        <p:strVal val="visible"/>
                                      </p:to>
                                    </p:set>
                                    <p:animEffect transition="in" filter="wipe(right)">
                                      <p:cBhvr>
                                        <p:cTn id="83" dur="500"/>
                                        <p:tgtEl>
                                          <p:spTgt spid="32">
                                            <p:txEl>
                                              <p:pRg st="0" end="0"/>
                                            </p:txEl>
                                          </p:spTgt>
                                        </p:tgtEl>
                                      </p:cBhvr>
                                    </p:animEffect>
                                  </p:childTnLst>
                                </p:cTn>
                              </p:par>
                            </p:childTnLst>
                          </p:cTn>
                        </p:par>
                        <p:par>
                          <p:cTn id="84" fill="hold">
                            <p:stCondLst>
                              <p:cond delay="7300"/>
                            </p:stCondLst>
                            <p:childTnLst>
                              <p:par>
                                <p:cTn id="85" presetID="2" presetClass="entr" presetSubtype="2" decel="100000" fill="hold" grpId="0" nodeType="afterEffect">
                                  <p:stCondLst>
                                    <p:cond delay="0"/>
                                  </p:stCondLst>
                                  <p:iterate type="wd">
                                    <p:tmPct val="10000"/>
                                  </p:iterate>
                                  <p:childTnLst>
                                    <p:set>
                                      <p:cBhvr>
                                        <p:cTn id="86" dur="1" fill="hold">
                                          <p:stCondLst>
                                            <p:cond delay="0"/>
                                          </p:stCondLst>
                                        </p:cTn>
                                        <p:tgtEl>
                                          <p:spTgt spid="47">
                                            <p:txEl>
                                              <p:pRg st="0" end="0"/>
                                            </p:txEl>
                                          </p:spTgt>
                                        </p:tgtEl>
                                        <p:attrNameLst>
                                          <p:attrName>style.visibility</p:attrName>
                                        </p:attrNameLst>
                                      </p:cBhvr>
                                      <p:to>
                                        <p:strVal val="visible"/>
                                      </p:to>
                                    </p:set>
                                    <p:anim calcmode="lin" valueType="num">
                                      <p:cBhvr additive="base">
                                        <p:cTn id="87"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par>
                          <p:cTn id="89" fill="hold">
                            <p:stCondLst>
                              <p:cond delay="7900"/>
                            </p:stCondLst>
                            <p:childTnLst>
                              <p:par>
                                <p:cTn id="90" presetID="22" presetClass="entr" presetSubtype="8" fill="hold" grpId="0" nodeType="afterEffect">
                                  <p:stCondLst>
                                    <p:cond delay="0"/>
                                  </p:stCondLst>
                                  <p:childTnLst>
                                    <p:set>
                                      <p:cBhvr>
                                        <p:cTn id="91" dur="1" fill="hold">
                                          <p:stCondLst>
                                            <p:cond delay="0"/>
                                          </p:stCondLst>
                                        </p:cTn>
                                        <p:tgtEl>
                                          <p:spTgt spid="48">
                                            <p:txEl>
                                              <p:pRg st="0" end="0"/>
                                            </p:txEl>
                                          </p:spTgt>
                                        </p:tgtEl>
                                        <p:attrNameLst>
                                          <p:attrName>style.visibility</p:attrName>
                                        </p:attrNameLst>
                                      </p:cBhvr>
                                      <p:to>
                                        <p:strVal val="visible"/>
                                      </p:to>
                                    </p:set>
                                    <p:animEffect transition="in" filter="wipe(left)">
                                      <p:cBhvr>
                                        <p:cTn id="92" dur="500"/>
                                        <p:tgtEl>
                                          <p:spTgt spid="4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1" grpId="0"/>
      <p:bldP spid="3" grpId="0" build="p">
        <p:tmplLst>
          <p:tmpl lvl="1">
            <p:tnLst>
              <p:par>
                <p:cTn presetID="2" presetClass="entr" presetSubtype="1"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ppt_x"/>
                          </p:val>
                        </p:tav>
                        <p:tav tm="100000">
                          <p:val>
                            <p:strVal val="#ppt_x"/>
                          </p:val>
                        </p:tav>
                      </p:tavLst>
                    </p:anim>
                    <p:anim calcmode="lin" valueType="num">
                      <p:cBhvr additive="base">
                        <p:cTn dur="500" fill="hold"/>
                        <p:tgtEl>
                          <p:spTgt spid="3"/>
                        </p:tgtEl>
                        <p:attrNameLst>
                          <p:attrName>ppt_y</p:attrName>
                        </p:attrNameLst>
                      </p:cBhvr>
                      <p:tavLst>
                        <p:tav tm="0">
                          <p:val>
                            <p:strVal val="0-#ppt_h/2"/>
                          </p:val>
                        </p:tav>
                        <p:tav tm="100000">
                          <p:val>
                            <p:strVal val="#ppt_y"/>
                          </p:val>
                        </p:tav>
                      </p:tavLst>
                    </p:anim>
                  </p:childTnLst>
                </p:cTn>
              </p:par>
            </p:tnLst>
          </p:tmpl>
        </p:tmplLst>
      </p:bldP>
      <p:bldP spid="16" grpId="0" animBg="1">
        <p:tmplLst>
          <p:tmpl>
            <p:tnLst>
              <p:par>
                <p:cTn presetID="22" presetClass="entr" presetSubtype="2"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4" grpId="0">
        <p:tmplLst>
          <p:tmpl>
            <p:tnLst>
              <p:par>
                <p:cTn presetID="22" presetClass="entr" presetSubtype="2"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27" grpId="0" animBg="1">
        <p:tmplLst>
          <p:tmpl>
            <p:tnLst>
              <p:par>
                <p:cTn presetID="22" presetClass="entr" presetSubtype="2"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P spid="28" grpId="0">
        <p:tmplLst>
          <p:tmpl>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animBg="1">
        <p:tmplLst>
          <p:tmpl>
            <p:tnLst>
              <p:par>
                <p:cTn presetID="22" presetClass="entr" presetSubtype="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30" grpId="0">
        <p:tmplLst>
          <p:tmpl>
            <p:tnLst>
              <p:par>
                <p:cTn presetID="22" presetClass="entr" presetSubtype="2"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wipe(right)">
                      <p:cBhvr>
                        <p:cTn dur="500"/>
                        <p:tgtEl>
                          <p:spTgt spid="30"/>
                        </p:tgtEl>
                      </p:cBhvr>
                    </p:animEffect>
                  </p:childTnLst>
                </p:cTn>
              </p:par>
            </p:tnLst>
          </p:tmpl>
        </p:tmplLst>
      </p:bldP>
      <p:bldP spid="31" grpId="0" animBg="1">
        <p:tmplLst>
          <p:tmpl>
            <p:tnLst>
              <p:par>
                <p:cTn presetID="22" presetClass="entr" presetSubtype="2"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right)">
                      <p:cBhvr>
                        <p:cTn dur="500"/>
                        <p:tgtEl>
                          <p:spTgt spid="31"/>
                        </p:tgtEl>
                      </p:cBhvr>
                    </p:animEffect>
                  </p:childTnLst>
                </p:cTn>
              </p:par>
            </p:tnLst>
          </p:tmpl>
        </p:tmplLst>
      </p:bldP>
      <p:bldP spid="32" grpId="0" build="p">
        <p:tmplLst>
          <p:tmpl lvl="1">
            <p:tnLst>
              <p:par>
                <p:cTn presetID="22" presetClass="entr" presetSubtype="2"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right)">
                      <p:cBhvr>
                        <p:cTn dur="500"/>
                        <p:tgtEl>
                          <p:spTgt spid="32"/>
                        </p:tgtEl>
                      </p:cBhvr>
                    </p:animEffect>
                  </p:childTnLst>
                </p:cTn>
              </p:par>
            </p:tnLst>
          </p:tmpl>
        </p:tmplLst>
      </p:bldP>
      <p:bldP spid="3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1+#ppt_w/2"/>
                          </p:val>
                        </p:tav>
                        <p:tav tm="100000">
                          <p:val>
                            <p:strVal val="#ppt_x"/>
                          </p:val>
                        </p:tav>
                      </p:tavLst>
                    </p:anim>
                    <p:anim calcmode="lin" valueType="num">
                      <p:cBhvr additive="base">
                        <p:cTn dur="500" fill="hold"/>
                        <p:tgtEl>
                          <p:spTgt spid="33"/>
                        </p:tgtEl>
                        <p:attrNameLst>
                          <p:attrName>ppt_y</p:attrName>
                        </p:attrNameLst>
                      </p:cBhvr>
                      <p:tavLst>
                        <p:tav tm="0">
                          <p:val>
                            <p:strVal val="#ppt_y"/>
                          </p:val>
                        </p:tav>
                        <p:tav tm="100000">
                          <p:val>
                            <p:strVal val="#ppt_y"/>
                          </p:val>
                        </p:tav>
                      </p:tavLst>
                    </p:anim>
                  </p:childTnLst>
                </p:cTn>
              </p:par>
            </p:tnLst>
          </p:tmpl>
        </p:tmplLst>
      </p:bldP>
      <p:bldP spid="37" grpId="0"/>
      <p:bldP spid="42" grpId="0" build="p">
        <p:tmplLst>
          <p:tmpl lvl="1">
            <p:tnLst>
              <p:par>
                <p:cTn presetID="22" presetClass="entr" presetSubtype="8"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left)">
                      <p:cBhvr>
                        <p:cTn dur="500"/>
                        <p:tgtEl>
                          <p:spTgt spid="42"/>
                        </p:tgtEl>
                      </p:cBhvr>
                    </p:animEffect>
                  </p:childTnLst>
                </p:cTn>
              </p:par>
            </p:tnLst>
          </p:tmpl>
        </p:tmplLst>
      </p:bldP>
      <p:bldP spid="4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1+#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5"/>
                        </p:tgtEl>
                        <p:attrNameLst>
                          <p:attrName>style.visibility</p:attrName>
                        </p:attrNameLst>
                      </p:cBhvr>
                      <p:to>
                        <p:strVal val="visible"/>
                      </p:to>
                    </p:set>
                    <p:anim calcmode="lin" valueType="num">
                      <p:cBhvr additive="base">
                        <p:cTn dur="500" fill="hold"/>
                        <p:tgtEl>
                          <p:spTgt spid="45"/>
                        </p:tgtEl>
                        <p:attrNameLst>
                          <p:attrName>ppt_x</p:attrName>
                        </p:attrNameLst>
                      </p:cBhvr>
                      <p:tavLst>
                        <p:tav tm="0">
                          <p:val>
                            <p:strVal val="1+#ppt_w/2"/>
                          </p:val>
                        </p:tav>
                        <p:tav tm="100000">
                          <p:val>
                            <p:strVal val="#ppt_x"/>
                          </p:val>
                        </p:tav>
                      </p:tavLst>
                    </p:anim>
                    <p:anim calcmode="lin" valueType="num">
                      <p:cBhvr additive="base">
                        <p:cTn dur="500" fill="hold"/>
                        <p:tgtEl>
                          <p:spTgt spid="45"/>
                        </p:tgtEl>
                        <p:attrNameLst>
                          <p:attrName>ppt_y</p:attrName>
                        </p:attrNameLst>
                      </p:cBhvr>
                      <p:tavLst>
                        <p:tav tm="0">
                          <p:val>
                            <p:strVal val="#ppt_y"/>
                          </p:val>
                        </p:tav>
                        <p:tav tm="100000">
                          <p:val>
                            <p:strVal val="#ppt_y"/>
                          </p:val>
                        </p:tav>
                      </p:tavLst>
                    </p:anim>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ppt_y"/>
                          </p:val>
                        </p:tav>
                        <p:tav tm="100000">
                          <p:val>
                            <p:strVal val="#ppt_y"/>
                          </p:val>
                        </p:tav>
                      </p:tavLst>
                    </p:anim>
                  </p:childTnLst>
                </p:cTn>
              </p:par>
            </p:tnLst>
          </p:tmpl>
        </p:tmplLst>
      </p:bldP>
      <p:bldP spid="48" grpId="0" build="p">
        <p:tmplLst>
          <p:tmpl lvl="1">
            <p:tnLst>
              <p:par>
                <p:cTn presetID="22" presetClass="entr" presetSubtype="8"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left)">
                      <p:cBhvr>
                        <p:cTn dur="500"/>
                        <p:tgtEl>
                          <p:spTgt spid="48"/>
                        </p:tgtEl>
                      </p:cBhvr>
                    </p:animEffect>
                  </p:childTnLst>
                </p:cTn>
              </p:par>
            </p:tnLst>
          </p:tmpl>
        </p:tmplLst>
      </p:bldP>
    </p:bldLst>
  </p:timing>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kumimoji="1" lang="en-US" altLang="ja-JP"/>
              <a:t>Click to edit Master title style</a:t>
            </a:r>
            <a:endParaRPr kumimoji="1" lang="ja-JP" altLang="en-US"/>
          </a:p>
        </p:txBody>
      </p:sp>
      <p:sp>
        <p:nvSpPr>
          <p:cNvPr id="3" name="Content Placeholder 2"/>
          <p:cNvSpPr>
            <a:spLocks noGrp="1"/>
          </p:cNvSpPr>
          <p:nvPr>
            <p:ph idx="1"/>
          </p:nvPr>
        </p:nvSpPr>
        <p:spPr/>
        <p:txBody>
          <a:bodyPr/>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4" name="Date Placeholder 3"/>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lvl1pPr>
              <a:defRPr>
                <a:latin typeface="Arial" pitchFamily="34" charset="0"/>
              </a:defRPr>
            </a:lvl1pPr>
          </a:lstStyle>
          <a:p>
            <a:endParaRPr lang="ja-JP" alt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799370580"/>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9" y="273049"/>
            <a:ext cx="3008313" cy="1162051"/>
          </a:xfrm>
        </p:spPr>
        <p:txBody>
          <a:bodyPr anchor="b"/>
          <a:lstStyle>
            <a:lvl1pPr algn="l">
              <a:defRPr sz="2000" b="1">
                <a:latin typeface="Arial" pitchFamily="34" charset="0"/>
              </a:defRPr>
            </a:lvl1pPr>
          </a:lstStyle>
          <a:p>
            <a:r>
              <a:rPr lang="en-US" altLang="ja-JP"/>
              <a:t>Click to edit Master title style</a:t>
            </a:r>
            <a:endParaRPr lang="en-US"/>
          </a:p>
        </p:txBody>
      </p:sp>
      <p:sp>
        <p:nvSpPr>
          <p:cNvPr id="3" name="Content Placeholder 2"/>
          <p:cNvSpPr>
            <a:spLocks noGrp="1"/>
          </p:cNvSpPr>
          <p:nvPr>
            <p:ph idx="1"/>
          </p:nvPr>
        </p:nvSpPr>
        <p:spPr>
          <a:xfrm>
            <a:off x="3575055" y="273057"/>
            <a:ext cx="5111751" cy="5853113"/>
          </a:xfrm>
        </p:spPr>
        <p:txBody>
          <a:bodyPr/>
          <a:lstStyle>
            <a:lvl1pPr>
              <a:defRPr sz="3200">
                <a:latin typeface="Arial" pitchFamily="34" charset="0"/>
              </a:defRPr>
            </a:lvl1pPr>
            <a:lvl2pPr>
              <a:defRPr sz="2800">
                <a:latin typeface="Arial" pitchFamily="34" charset="0"/>
              </a:defRPr>
            </a:lvl2pPr>
            <a:lvl3pPr>
              <a:defRPr sz="2400">
                <a:latin typeface="Arial" pitchFamily="34" charset="0"/>
              </a:defRPr>
            </a:lvl3pPr>
            <a:lvl4pPr>
              <a:defRPr sz="2000">
                <a:latin typeface="Arial" pitchFamily="34" charset="0"/>
              </a:defRPr>
            </a:lvl4pPr>
            <a:lvl5pPr>
              <a:defRPr sz="2000">
                <a:latin typeface="Arial" pitchFamily="34" charset="0"/>
              </a:defRPr>
            </a:lvl5pPr>
            <a:lvl6pPr>
              <a:defRPr sz="2000"/>
            </a:lvl6pPr>
            <a:lvl7pPr>
              <a:defRPr sz="2000"/>
            </a:lvl7pPr>
            <a:lvl8pPr>
              <a:defRPr sz="2000"/>
            </a:lvl8pPr>
            <a:lvl9pPr>
              <a:defRPr sz="20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Text Placeholder 3"/>
          <p:cNvSpPr>
            <a:spLocks noGrp="1"/>
          </p:cNvSpPr>
          <p:nvPr>
            <p:ph type="body" sz="half" idx="2"/>
          </p:nvPr>
        </p:nvSpPr>
        <p:spPr>
          <a:xfrm>
            <a:off x="457209" y="1435104"/>
            <a:ext cx="3008313" cy="4691063"/>
          </a:xfrm>
        </p:spPr>
        <p:txBody>
          <a:bodyPr/>
          <a:lstStyle>
            <a:lvl1pPr marL="0" indent="0">
              <a:buNone/>
              <a:defRPr sz="1400">
                <a:latin typeface="Arial"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28CFCE35-7E1F-4FFD-BC02-CDE0A2FBA1AD}"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FACC51CB-DFB8-49FA-9190-AEDAD4C91A07}" type="slidenum">
              <a:rPr lang="en-US" smtClean="0"/>
              <a:pPr>
                <a:defRPr/>
              </a:pPr>
              <a:t>‹#›</a:t>
            </a:fld>
            <a:endParaRPr lang="en-US"/>
          </a:p>
        </p:txBody>
      </p:sp>
    </p:spTree>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p:cSld name="3 Ic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円/楕円 4"/>
          <p:cNvSpPr/>
          <p:nvPr/>
        </p:nvSpPr>
        <p:spPr>
          <a:xfrm>
            <a:off x="1356696"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円/楕円 5"/>
          <p:cNvSpPr/>
          <p:nvPr/>
        </p:nvSpPr>
        <p:spPr>
          <a:xfrm>
            <a:off x="1445102"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1848605" y="2378159"/>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12" name="テキスト プレースホルダー 5"/>
          <p:cNvSpPr>
            <a:spLocks noGrp="1"/>
          </p:cNvSpPr>
          <p:nvPr>
            <p:ph type="body" sz="quarter" idx="13" hasCustomPrompt="1"/>
          </p:nvPr>
        </p:nvSpPr>
        <p:spPr>
          <a:xfrm>
            <a:off x="871691" y="4265483"/>
            <a:ext cx="2447455"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5" hasCustomPrompt="1"/>
          </p:nvPr>
        </p:nvSpPr>
        <p:spPr>
          <a:xfrm>
            <a:off x="870954" y="3840037"/>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4" name="円/楕円 13"/>
          <p:cNvSpPr/>
          <p:nvPr/>
        </p:nvSpPr>
        <p:spPr>
          <a:xfrm>
            <a:off x="3833284" y="1725240"/>
            <a:ext cx="1477432" cy="19702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円/楕円 14"/>
          <p:cNvSpPr/>
          <p:nvPr/>
        </p:nvSpPr>
        <p:spPr>
          <a:xfrm>
            <a:off x="3921690" y="1843127"/>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図プレースホルダー 7"/>
          <p:cNvSpPr>
            <a:spLocks noGrp="1"/>
          </p:cNvSpPr>
          <p:nvPr>
            <p:ph type="pic" sz="quarter" idx="16" hasCustomPrompt="1"/>
          </p:nvPr>
        </p:nvSpPr>
        <p:spPr>
          <a:xfrm>
            <a:off x="4325193" y="2381225"/>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17" name="テキスト プレースホルダー 5"/>
          <p:cNvSpPr>
            <a:spLocks noGrp="1"/>
          </p:cNvSpPr>
          <p:nvPr>
            <p:ph type="body" sz="quarter" idx="17" hasCustomPrompt="1"/>
          </p:nvPr>
        </p:nvSpPr>
        <p:spPr>
          <a:xfrm>
            <a:off x="3348279" y="4268548"/>
            <a:ext cx="2447455"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8" hasCustomPrompt="1"/>
          </p:nvPr>
        </p:nvSpPr>
        <p:spPr>
          <a:xfrm>
            <a:off x="3347542" y="3843101"/>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6312461"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6400867"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7"/>
          <p:cNvSpPr>
            <a:spLocks noGrp="1"/>
          </p:cNvSpPr>
          <p:nvPr>
            <p:ph type="pic" sz="quarter" idx="19" hasCustomPrompt="1"/>
          </p:nvPr>
        </p:nvSpPr>
        <p:spPr>
          <a:xfrm>
            <a:off x="6804370" y="2378159"/>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22" name="テキスト プレースホルダー 5"/>
          <p:cNvSpPr>
            <a:spLocks noGrp="1"/>
          </p:cNvSpPr>
          <p:nvPr>
            <p:ph type="body" sz="quarter" idx="20" hasCustomPrompt="1"/>
          </p:nvPr>
        </p:nvSpPr>
        <p:spPr>
          <a:xfrm>
            <a:off x="5827456" y="4265483"/>
            <a:ext cx="2447455"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21" hasCustomPrompt="1"/>
          </p:nvPr>
        </p:nvSpPr>
        <p:spPr>
          <a:xfrm>
            <a:off x="5826719" y="3840037"/>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131328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 calcmode="lin" valueType="num">
                                      <p:cBhvr additive="base">
                                        <p:cTn id="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10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additive="base">
                                        <p:cTn id="24"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3">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ppt_x"/>
                                          </p:val>
                                        </p:tav>
                                        <p:tav tm="100000">
                                          <p:val>
                                            <p:strVal val="#ppt_x"/>
                                          </p:val>
                                        </p:tav>
                                      </p:tavLst>
                                    </p:anim>
                                    <p:anim calcmode="lin" valueType="num">
                                      <p:cBhvr additive="base">
                                        <p:cTn id="34" dur="500" fill="hold"/>
                                        <p:tgtEl>
                                          <p:spTgt spid="14"/>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heel(1)">
                                      <p:cBhvr>
                                        <p:cTn id="38" dur="1000"/>
                                        <p:tgtEl>
                                          <p:spTgt spid="1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1000"/>
                                        <p:tgtEl>
                                          <p:spTgt spid="16"/>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 calcmode="lin" valueType="num">
                                      <p:cBhvr additive="base">
                                        <p:cTn id="4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7">
                                            <p:txEl>
                                              <p:pRg st="0" end="0"/>
                                            </p:txEl>
                                          </p:spTgt>
                                        </p:tgtEl>
                                        <p:attrNameLst>
                                          <p:attrName>style.visibility</p:attrName>
                                        </p:attrNameLst>
                                      </p:cBhvr>
                                      <p:to>
                                        <p:strVal val="visible"/>
                                      </p:to>
                                    </p:set>
                                    <p:anim calcmode="lin" valueType="num">
                                      <p:cBhvr additive="base">
                                        <p:cTn id="49"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ppt_x"/>
                                          </p:val>
                                        </p:tav>
                                        <p:tav tm="100000">
                                          <p:val>
                                            <p:strVal val="#ppt_x"/>
                                          </p:val>
                                        </p:tav>
                                      </p:tavLst>
                                    </p:anim>
                                    <p:anim calcmode="lin" valueType="num">
                                      <p:cBhvr additive="base">
                                        <p:cTn id="55" dur="500" fill="hold"/>
                                        <p:tgtEl>
                                          <p:spTgt spid="19"/>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wheel(1)">
                                      <p:cBhvr>
                                        <p:cTn id="59" dur="1000"/>
                                        <p:tgtEl>
                                          <p:spTgt spid="2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1000"/>
                                        <p:tgtEl>
                                          <p:spTgt spid="21"/>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3">
                                            <p:txEl>
                                              <p:pRg st="0" end="0"/>
                                            </p:txEl>
                                          </p:spTgt>
                                        </p:tgtEl>
                                        <p:attrNameLst>
                                          <p:attrName>style.visibility</p:attrName>
                                        </p:attrNameLst>
                                      </p:cBhvr>
                                      <p:to>
                                        <p:strVal val="visible"/>
                                      </p:to>
                                    </p:set>
                                    <p:anim calcmode="lin" valueType="num">
                                      <p:cBhvr additive="base">
                                        <p:cTn id="6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2">
                                            <p:txEl>
                                              <p:pRg st="0" end="0"/>
                                            </p:txEl>
                                          </p:spTgt>
                                        </p:tgtEl>
                                        <p:attrNameLst>
                                          <p:attrName>style.visibility</p:attrName>
                                        </p:attrNameLst>
                                      </p:cBhvr>
                                      <p:to>
                                        <p:strVal val="visible"/>
                                      </p:to>
                                    </p:set>
                                    <p:anim calcmode="lin" valueType="num">
                                      <p:cBhvr additive="base">
                                        <p:cTn id="7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2" grpId="0" build="p">
        <p:tmplLst>
          <p:tmpl lvl="1">
            <p:tnLst>
              <p:par>
                <p:cTn presetID="2" presetClass="entr" presetSubtype="4" decel="10000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3" grpId="0" build="p">
        <p:tmplLst>
          <p:tmpl lvl="1">
            <p:tnLst>
              <p:par>
                <p:cTn presetID="2" presetClass="entr" presetSubtype="4" decel="10000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500" fill="hold"/>
                        <p:tgtEl>
                          <p:spTgt spid="13"/>
                        </p:tgtEl>
                        <p:attrNameLst>
                          <p:attrName>ppt_x</p:attrName>
                        </p:attrNameLst>
                      </p:cBhvr>
                      <p:tavLst>
                        <p:tav tm="0">
                          <p:val>
                            <p:strVal val="#ppt_x"/>
                          </p:val>
                        </p:tav>
                        <p:tav tm="100000">
                          <p:val>
                            <p:strVal val="#ppt_x"/>
                          </p:val>
                        </p:tav>
                      </p:tavLst>
                    </p:anim>
                    <p:anim calcmode="lin" valueType="num">
                      <p:cBhvr additive="base">
                        <p:cTn dur="50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P spid="15" grpId="0" animBg="1"/>
      <p:bldP spid="1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build="p">
        <p:tmplLst>
          <p:tmpl lvl="1">
            <p:tnLst>
              <p:par>
                <p:cTn presetID="2" presetClass="entr" presetSubtype="1" decel="10000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201.xml><?xml version="1.0" encoding="utf-8"?>
<p:sldLayout xmlns:a="http://schemas.openxmlformats.org/drawingml/2006/main" xmlns:r="http://schemas.openxmlformats.org/officeDocument/2006/relationships" xmlns:p="http://schemas.openxmlformats.org/presentationml/2006/main">
  <p:cSld name="Iconic List with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5446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436697"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545310" y="19930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9" name="テキスト プレースホルダー 5"/>
          <p:cNvSpPr>
            <a:spLocks noGrp="1"/>
          </p:cNvSpPr>
          <p:nvPr>
            <p:ph type="body" sz="quarter" idx="13" hasCustomPrompt="1"/>
          </p:nvPr>
        </p:nvSpPr>
        <p:spPr>
          <a:xfrm>
            <a:off x="103292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032191"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3166933" y="173856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3249161"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3" name="図プレースホルダー 7"/>
          <p:cNvSpPr>
            <a:spLocks noGrp="1"/>
          </p:cNvSpPr>
          <p:nvPr>
            <p:ph type="pic" sz="quarter" idx="23" hasCustomPrompt="1"/>
          </p:nvPr>
        </p:nvSpPr>
        <p:spPr>
          <a:xfrm>
            <a:off x="3357775" y="19930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14" name="テキスト プレースホルダー 5"/>
          <p:cNvSpPr>
            <a:spLocks noGrp="1"/>
          </p:cNvSpPr>
          <p:nvPr>
            <p:ph type="body" sz="quarter" idx="24" hasCustomPrompt="1"/>
          </p:nvPr>
        </p:nvSpPr>
        <p:spPr>
          <a:xfrm>
            <a:off x="3844808"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3844070"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597939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6061625"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図プレースホルダー 7"/>
          <p:cNvSpPr>
            <a:spLocks noGrp="1"/>
          </p:cNvSpPr>
          <p:nvPr>
            <p:ph type="pic" sz="quarter" idx="26" hasCustomPrompt="1"/>
          </p:nvPr>
        </p:nvSpPr>
        <p:spPr>
          <a:xfrm>
            <a:off x="6170239" y="19930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19" name="テキスト プレースホルダー 5"/>
          <p:cNvSpPr>
            <a:spLocks noGrp="1"/>
          </p:cNvSpPr>
          <p:nvPr>
            <p:ph type="body" sz="quarter" idx="27" hasCustomPrompt="1"/>
          </p:nvPr>
        </p:nvSpPr>
        <p:spPr>
          <a:xfrm>
            <a:off x="665785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6657119"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35446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36697"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29" hasCustomPrompt="1"/>
          </p:nvPr>
        </p:nvSpPr>
        <p:spPr>
          <a:xfrm>
            <a:off x="545308" y="407784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24" name="テキスト プレースホルダー 5"/>
          <p:cNvSpPr>
            <a:spLocks noGrp="1"/>
          </p:cNvSpPr>
          <p:nvPr>
            <p:ph type="body" sz="quarter" idx="30" hasCustomPrompt="1"/>
          </p:nvPr>
        </p:nvSpPr>
        <p:spPr>
          <a:xfrm>
            <a:off x="1032928"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1032191"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円/楕円 25"/>
          <p:cNvSpPr/>
          <p:nvPr/>
        </p:nvSpPr>
        <p:spPr>
          <a:xfrm>
            <a:off x="3166931" y="382334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円/楕円 26"/>
          <p:cNvSpPr/>
          <p:nvPr/>
        </p:nvSpPr>
        <p:spPr>
          <a:xfrm>
            <a:off x="3249161"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8" name="図プレースホルダー 7"/>
          <p:cNvSpPr>
            <a:spLocks noGrp="1"/>
          </p:cNvSpPr>
          <p:nvPr>
            <p:ph type="pic" sz="quarter" idx="32" hasCustomPrompt="1"/>
          </p:nvPr>
        </p:nvSpPr>
        <p:spPr>
          <a:xfrm>
            <a:off x="3357774" y="407784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29" name="テキスト プレースホルダー 5"/>
          <p:cNvSpPr>
            <a:spLocks noGrp="1"/>
          </p:cNvSpPr>
          <p:nvPr>
            <p:ph type="body" sz="quarter" idx="33" hasCustomPrompt="1"/>
          </p:nvPr>
        </p:nvSpPr>
        <p:spPr>
          <a:xfrm>
            <a:off x="384480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34" hasCustomPrompt="1"/>
          </p:nvPr>
        </p:nvSpPr>
        <p:spPr>
          <a:xfrm>
            <a:off x="3844070"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1" name="円/楕円 30"/>
          <p:cNvSpPr/>
          <p:nvPr/>
        </p:nvSpPr>
        <p:spPr>
          <a:xfrm>
            <a:off x="597939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円/楕円 31"/>
          <p:cNvSpPr/>
          <p:nvPr/>
        </p:nvSpPr>
        <p:spPr>
          <a:xfrm>
            <a:off x="6061625"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図プレースホルダー 7"/>
          <p:cNvSpPr>
            <a:spLocks noGrp="1"/>
          </p:cNvSpPr>
          <p:nvPr>
            <p:ph type="pic" sz="quarter" idx="35" hasCustomPrompt="1"/>
          </p:nvPr>
        </p:nvSpPr>
        <p:spPr>
          <a:xfrm>
            <a:off x="6170238" y="407784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34" name="テキスト プレースホルダー 5"/>
          <p:cNvSpPr>
            <a:spLocks noGrp="1"/>
          </p:cNvSpPr>
          <p:nvPr>
            <p:ph type="body" sz="quarter" idx="36" hasCustomPrompt="1"/>
          </p:nvPr>
        </p:nvSpPr>
        <p:spPr>
          <a:xfrm>
            <a:off x="665785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37" hasCustomPrompt="1"/>
          </p:nvPr>
        </p:nvSpPr>
        <p:spPr>
          <a:xfrm>
            <a:off x="6657119"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8643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heel(1)">
                                      <p:cBhvr>
                                        <p:cTn id="17" dur="10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0">
                                            <p:txEl>
                                              <p:pRg st="0" end="0"/>
                                            </p:txEl>
                                          </p:spTgt>
                                        </p:tgtEl>
                                        <p:attrNameLst>
                                          <p:attrName>style.visibility</p:attrName>
                                        </p:attrNameLst>
                                      </p:cBhvr>
                                      <p:to>
                                        <p:strVal val="visible"/>
                                      </p:to>
                                    </p:set>
                                    <p:anim calcmode="lin" valueType="num">
                                      <p:cBhvr additive="base">
                                        <p:cTn id="2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9">
                                            <p:txEl>
                                              <p:pRg st="0" end="0"/>
                                            </p:txEl>
                                          </p:spTgt>
                                        </p:tgtEl>
                                        <p:attrNameLst>
                                          <p:attrName>style.visibility</p:attrName>
                                        </p:attrNameLst>
                                      </p:cBhvr>
                                      <p:to>
                                        <p:strVal val="visible"/>
                                      </p:to>
                                    </p:set>
                                    <p:anim calcmode="lin" valueType="num">
                                      <p:cBhvr additive="base">
                                        <p:cTn id="28"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heel(1)">
                                      <p:cBhvr>
                                        <p:cTn id="38" dur="1000"/>
                                        <p:tgtEl>
                                          <p:spTgt spid="1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1000"/>
                                        <p:tgtEl>
                                          <p:spTgt spid="13"/>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4">
                                            <p:txEl>
                                              <p:pRg st="0" end="0"/>
                                            </p:txEl>
                                          </p:spTgt>
                                        </p:tgtEl>
                                        <p:attrNameLst>
                                          <p:attrName>style.visibility</p:attrName>
                                        </p:attrNameLst>
                                      </p:cBhvr>
                                      <p:to>
                                        <p:strVal val="visible"/>
                                      </p:to>
                                    </p:set>
                                    <p:anim calcmode="lin" valueType="num">
                                      <p:cBhvr additive="base">
                                        <p:cTn id="4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heel(1)">
                                      <p:cBhvr>
                                        <p:cTn id="59" dur="1000"/>
                                        <p:tgtEl>
                                          <p:spTgt spid="1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1000"/>
                                        <p:tgtEl>
                                          <p:spTgt spid="18"/>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0">
                                            <p:txEl>
                                              <p:pRg st="0" end="0"/>
                                            </p:txEl>
                                          </p:spTgt>
                                        </p:tgtEl>
                                        <p:attrNameLst>
                                          <p:attrName>style.visibility</p:attrName>
                                        </p:attrNameLst>
                                      </p:cBhvr>
                                      <p:to>
                                        <p:strVal val="visible"/>
                                      </p:to>
                                    </p:set>
                                    <p:anim calcmode="lin" valueType="num">
                                      <p:cBhvr additive="base">
                                        <p:cTn id="6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19">
                                            <p:txEl>
                                              <p:pRg st="0" end="0"/>
                                            </p:txEl>
                                          </p:spTgt>
                                        </p:tgtEl>
                                        <p:attrNameLst>
                                          <p:attrName>style.visibility</p:attrName>
                                        </p:attrNameLst>
                                      </p:cBhvr>
                                      <p:to>
                                        <p:strVal val="visible"/>
                                      </p:to>
                                    </p:set>
                                    <p:anim calcmode="lin" valueType="num">
                                      <p:cBhvr additive="base">
                                        <p:cTn id="70"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500" fill="hold"/>
                                        <p:tgtEl>
                                          <p:spTgt spid="21"/>
                                        </p:tgtEl>
                                        <p:attrNameLst>
                                          <p:attrName>ppt_x</p:attrName>
                                        </p:attrNameLst>
                                      </p:cBhvr>
                                      <p:tavLst>
                                        <p:tav tm="0">
                                          <p:val>
                                            <p:strVal val="#ppt_x"/>
                                          </p:val>
                                        </p:tav>
                                        <p:tav tm="100000">
                                          <p:val>
                                            <p:strVal val="#ppt_x"/>
                                          </p:val>
                                        </p:tav>
                                      </p:tavLst>
                                    </p:anim>
                                    <p:anim calcmode="lin" valueType="num">
                                      <p:cBhvr additive="base">
                                        <p:cTn id="76" dur="500" fill="hold"/>
                                        <p:tgtEl>
                                          <p:spTgt spid="21"/>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heel(1)">
                                      <p:cBhvr>
                                        <p:cTn id="80" dur="10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1000"/>
                                        <p:tgtEl>
                                          <p:spTgt spid="23"/>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25">
                                            <p:txEl>
                                              <p:pRg st="0" end="0"/>
                                            </p:txEl>
                                          </p:spTgt>
                                        </p:tgtEl>
                                        <p:attrNameLst>
                                          <p:attrName>style.visibility</p:attrName>
                                        </p:attrNameLst>
                                      </p:cBhvr>
                                      <p:to>
                                        <p:strVal val="visible"/>
                                      </p:to>
                                    </p:set>
                                    <p:anim calcmode="lin" valueType="num">
                                      <p:cBhvr additive="base">
                                        <p:cTn id="8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5">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24">
                                            <p:txEl>
                                              <p:pRg st="0" end="0"/>
                                            </p:txEl>
                                          </p:spTgt>
                                        </p:tgtEl>
                                        <p:attrNameLst>
                                          <p:attrName>style.visibility</p:attrName>
                                        </p:attrNameLst>
                                      </p:cBhvr>
                                      <p:to>
                                        <p:strVal val="visible"/>
                                      </p:to>
                                    </p:set>
                                    <p:anim calcmode="lin" valueType="num">
                                      <p:cBhvr additive="base">
                                        <p:cTn id="9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93" fill="hold">
                            <p:stCondLst>
                              <p:cond delay="8500"/>
                            </p:stCondLst>
                            <p:childTnLst>
                              <p:par>
                                <p:cTn id="94" presetID="2" presetClass="entr" presetSubtype="4" decel="100000" fill="hold" grpId="0" nodeType="afterEffect">
                                  <p:stCondLst>
                                    <p:cond delay="0"/>
                                  </p:stCondLst>
                                  <p:childTnLst>
                                    <p:set>
                                      <p:cBhvr>
                                        <p:cTn id="95" dur="1" fill="hold">
                                          <p:stCondLst>
                                            <p:cond delay="0"/>
                                          </p:stCondLst>
                                        </p:cTn>
                                        <p:tgtEl>
                                          <p:spTgt spid="26"/>
                                        </p:tgtEl>
                                        <p:attrNameLst>
                                          <p:attrName>style.visibility</p:attrName>
                                        </p:attrNameLst>
                                      </p:cBhvr>
                                      <p:to>
                                        <p:strVal val="visible"/>
                                      </p:to>
                                    </p:set>
                                    <p:anim calcmode="lin" valueType="num">
                                      <p:cBhvr additive="base">
                                        <p:cTn id="96" dur="500" fill="hold"/>
                                        <p:tgtEl>
                                          <p:spTgt spid="26"/>
                                        </p:tgtEl>
                                        <p:attrNameLst>
                                          <p:attrName>ppt_x</p:attrName>
                                        </p:attrNameLst>
                                      </p:cBhvr>
                                      <p:tavLst>
                                        <p:tav tm="0">
                                          <p:val>
                                            <p:strVal val="#ppt_x"/>
                                          </p:val>
                                        </p:tav>
                                        <p:tav tm="100000">
                                          <p:val>
                                            <p:strVal val="#ppt_x"/>
                                          </p:val>
                                        </p:tav>
                                      </p:tavLst>
                                    </p:anim>
                                    <p:anim calcmode="lin" valueType="num">
                                      <p:cBhvr additive="base">
                                        <p:cTn id="97" dur="500" fill="hold"/>
                                        <p:tgtEl>
                                          <p:spTgt spid="26"/>
                                        </p:tgtEl>
                                        <p:attrNameLst>
                                          <p:attrName>ppt_y</p:attrName>
                                        </p:attrNameLst>
                                      </p:cBhvr>
                                      <p:tavLst>
                                        <p:tav tm="0">
                                          <p:val>
                                            <p:strVal val="1+#ppt_h/2"/>
                                          </p:val>
                                        </p:tav>
                                        <p:tav tm="100000">
                                          <p:val>
                                            <p:strVal val="#ppt_y"/>
                                          </p:val>
                                        </p:tav>
                                      </p:tavLst>
                                    </p:anim>
                                  </p:childTnLst>
                                </p:cTn>
                              </p:par>
                            </p:childTnLst>
                          </p:cTn>
                        </p:par>
                        <p:par>
                          <p:cTn id="98" fill="hold">
                            <p:stCondLst>
                              <p:cond delay="9000"/>
                            </p:stCondLst>
                            <p:childTnLst>
                              <p:par>
                                <p:cTn id="99" presetID="21" presetClass="entr" presetSubtype="1" fill="hold" grpId="0" nodeType="after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wheel(1)">
                                      <p:cBhvr>
                                        <p:cTn id="101" dur="10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8"/>
                                        </p:tgtEl>
                                        <p:attrNameLst>
                                          <p:attrName>style.visibility</p:attrName>
                                        </p:attrNameLst>
                                      </p:cBhvr>
                                      <p:to>
                                        <p:strVal val="visible"/>
                                      </p:to>
                                    </p:set>
                                    <p:animEffect transition="in" filter="fade">
                                      <p:cBhvr>
                                        <p:cTn id="104" dur="1000"/>
                                        <p:tgtEl>
                                          <p:spTgt spid="28"/>
                                        </p:tgtEl>
                                      </p:cBhvr>
                                    </p:animEffect>
                                  </p:childTnLst>
                                </p:cTn>
                              </p:par>
                            </p:childTnLst>
                          </p:cTn>
                        </p:par>
                        <p:par>
                          <p:cTn id="105" fill="hold">
                            <p:stCondLst>
                              <p:cond delay="10000"/>
                            </p:stCondLst>
                            <p:childTnLst>
                              <p:par>
                                <p:cTn id="106" presetID="2" presetClass="entr" presetSubtype="4" decel="100000" fill="hold" grpId="0" nodeType="afterEffect">
                                  <p:stCondLst>
                                    <p:cond delay="0"/>
                                  </p:stCondLst>
                                  <p:childTnLst>
                                    <p:set>
                                      <p:cBhvr>
                                        <p:cTn id="107" dur="1" fill="hold">
                                          <p:stCondLst>
                                            <p:cond delay="0"/>
                                          </p:stCondLst>
                                        </p:cTn>
                                        <p:tgtEl>
                                          <p:spTgt spid="30">
                                            <p:txEl>
                                              <p:pRg st="0" end="0"/>
                                            </p:txEl>
                                          </p:spTgt>
                                        </p:tgtEl>
                                        <p:attrNameLst>
                                          <p:attrName>style.visibility</p:attrName>
                                        </p:attrNameLst>
                                      </p:cBhvr>
                                      <p:to>
                                        <p:strVal val="visible"/>
                                      </p:to>
                                    </p:set>
                                    <p:anim calcmode="lin" valueType="num">
                                      <p:cBhvr additive="base">
                                        <p:cTn id="108"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09" dur="500" fill="hold"/>
                                        <p:tgtEl>
                                          <p:spTgt spid="30">
                                            <p:txEl>
                                              <p:pRg st="0" end="0"/>
                                            </p:txEl>
                                          </p:spTgt>
                                        </p:tgtEl>
                                        <p:attrNameLst>
                                          <p:attrName>ppt_y</p:attrName>
                                        </p:attrNameLst>
                                      </p:cBhvr>
                                      <p:tavLst>
                                        <p:tav tm="0">
                                          <p:val>
                                            <p:strVal val="1+#ppt_h/2"/>
                                          </p:val>
                                        </p:tav>
                                        <p:tav tm="100000">
                                          <p:val>
                                            <p:strVal val="#ppt_y"/>
                                          </p:val>
                                        </p:tav>
                                      </p:tavLst>
                                    </p:anim>
                                  </p:childTnLst>
                                </p:cTn>
                              </p:par>
                              <p:par>
                                <p:cTn id="110" presetID="2" presetClass="entr" presetSubtype="4" decel="100000" fill="hold" grpId="0" nodeType="withEffect">
                                  <p:stCondLst>
                                    <p:cond delay="0"/>
                                  </p:stCondLst>
                                  <p:childTnLst>
                                    <p:set>
                                      <p:cBhvr>
                                        <p:cTn id="111" dur="1" fill="hold">
                                          <p:stCondLst>
                                            <p:cond delay="0"/>
                                          </p:stCondLst>
                                        </p:cTn>
                                        <p:tgtEl>
                                          <p:spTgt spid="29">
                                            <p:txEl>
                                              <p:pRg st="0" end="0"/>
                                            </p:txEl>
                                          </p:spTgt>
                                        </p:tgtEl>
                                        <p:attrNameLst>
                                          <p:attrName>style.visibility</p:attrName>
                                        </p:attrNameLst>
                                      </p:cBhvr>
                                      <p:to>
                                        <p:strVal val="visible"/>
                                      </p:to>
                                    </p:set>
                                    <p:anim calcmode="lin" valueType="num">
                                      <p:cBhvr additive="base">
                                        <p:cTn id="11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13"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114" fill="hold">
                            <p:stCondLst>
                              <p:cond delay="10500"/>
                            </p:stCondLst>
                            <p:childTnLst>
                              <p:par>
                                <p:cTn id="115" presetID="2" presetClass="entr" presetSubtype="4" decel="10000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500" fill="hold"/>
                                        <p:tgtEl>
                                          <p:spTgt spid="31"/>
                                        </p:tgtEl>
                                        <p:attrNameLst>
                                          <p:attrName>ppt_x</p:attrName>
                                        </p:attrNameLst>
                                      </p:cBhvr>
                                      <p:tavLst>
                                        <p:tav tm="0">
                                          <p:val>
                                            <p:strVal val="#ppt_x"/>
                                          </p:val>
                                        </p:tav>
                                        <p:tav tm="100000">
                                          <p:val>
                                            <p:strVal val="#ppt_x"/>
                                          </p:val>
                                        </p:tav>
                                      </p:tavLst>
                                    </p:anim>
                                    <p:anim calcmode="lin" valueType="num">
                                      <p:cBhvr additive="base">
                                        <p:cTn id="118" dur="50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11000"/>
                            </p:stCondLst>
                            <p:childTnLst>
                              <p:par>
                                <p:cTn id="120" presetID="21" presetClass="entr" presetSubtype="1" fill="hold" grpId="0" nodeType="after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wheel(1)">
                                      <p:cBhvr>
                                        <p:cTn id="122" dur="1000"/>
                                        <p:tgtEl>
                                          <p:spTgt spid="32"/>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33"/>
                                        </p:tgtEl>
                                        <p:attrNameLst>
                                          <p:attrName>style.visibility</p:attrName>
                                        </p:attrNameLst>
                                      </p:cBhvr>
                                      <p:to>
                                        <p:strVal val="visible"/>
                                      </p:to>
                                    </p:set>
                                    <p:animEffect transition="in" filter="fade">
                                      <p:cBhvr>
                                        <p:cTn id="125" dur="1000"/>
                                        <p:tgtEl>
                                          <p:spTgt spid="33"/>
                                        </p:tgtEl>
                                      </p:cBhvr>
                                    </p:animEffect>
                                  </p:childTnLst>
                                </p:cTn>
                              </p:par>
                            </p:childTnLst>
                          </p:cTn>
                        </p:par>
                        <p:par>
                          <p:cTn id="126" fill="hold">
                            <p:stCondLst>
                              <p:cond delay="12000"/>
                            </p:stCondLst>
                            <p:childTnLst>
                              <p:par>
                                <p:cTn id="127" presetID="2" presetClass="entr" presetSubtype="4" decel="100000" fill="hold" grpId="0" nodeType="afterEffect">
                                  <p:stCondLst>
                                    <p:cond delay="0"/>
                                  </p:stCondLst>
                                  <p:childTnLst>
                                    <p:set>
                                      <p:cBhvr>
                                        <p:cTn id="128" dur="1" fill="hold">
                                          <p:stCondLst>
                                            <p:cond delay="0"/>
                                          </p:stCondLst>
                                        </p:cTn>
                                        <p:tgtEl>
                                          <p:spTgt spid="35">
                                            <p:txEl>
                                              <p:pRg st="0" end="0"/>
                                            </p:txEl>
                                          </p:spTgt>
                                        </p:tgtEl>
                                        <p:attrNameLst>
                                          <p:attrName>style.visibility</p:attrName>
                                        </p:attrNameLst>
                                      </p:cBhvr>
                                      <p:to>
                                        <p:strVal val="visible"/>
                                      </p:to>
                                    </p:set>
                                    <p:anim calcmode="lin" valueType="num">
                                      <p:cBhvr additive="base">
                                        <p:cTn id="12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131" presetID="2" presetClass="entr" presetSubtype="4" decel="100000" fill="hold" grpId="0" nodeType="withEffect">
                                  <p:stCondLst>
                                    <p:cond delay="0"/>
                                  </p:stCondLst>
                                  <p:childTnLst>
                                    <p:set>
                                      <p:cBhvr>
                                        <p:cTn id="132" dur="1" fill="hold">
                                          <p:stCondLst>
                                            <p:cond delay="0"/>
                                          </p:stCondLst>
                                        </p:cTn>
                                        <p:tgtEl>
                                          <p:spTgt spid="34">
                                            <p:txEl>
                                              <p:pRg st="0" end="0"/>
                                            </p:txEl>
                                          </p:spTgt>
                                        </p:tgtEl>
                                        <p:attrNameLst>
                                          <p:attrName>style.visibility</p:attrName>
                                        </p:attrNameLst>
                                      </p:cBhvr>
                                      <p:to>
                                        <p:strVal val="visible"/>
                                      </p:to>
                                    </p:set>
                                    <p:anim calcmode="lin" valueType="num">
                                      <p:cBhvr additive="base">
                                        <p:cTn id="13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p:bldP spid="9" grpId="0" build="p">
        <p:tmplLst>
          <p:tmpl lvl="1">
            <p:tnLst>
              <p:par>
                <p:cTn presetID="2" presetClass="entr" presetSubtype="4" decel="100000" fill="hold" nodeType="withEffect">
                  <p:stCondLst>
                    <p:cond delay="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500" fill="hold"/>
                        <p:tgtEl>
                          <p:spTgt spid="9"/>
                        </p:tgtEl>
                        <p:attrNameLst>
                          <p:attrName>ppt_x</p:attrName>
                        </p:attrNameLst>
                      </p:cBhvr>
                      <p:tavLst>
                        <p:tav tm="0">
                          <p:val>
                            <p:strVal val="#ppt_x"/>
                          </p:val>
                        </p:tav>
                        <p:tav tm="100000">
                          <p:val>
                            <p:strVal val="#ppt_x"/>
                          </p:val>
                        </p:tav>
                      </p:tavLst>
                    </p:anim>
                    <p:anim calcmode="lin" valueType="num">
                      <p:cBhvr additive="base">
                        <p:cTn dur="5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3" grpId="0"/>
      <p:bldP spid="14" grpId="0" build="p">
        <p:tmplLst>
          <p:tmpl lvl="1">
            <p:tnLst>
              <p:par>
                <p:cTn presetID="2" presetClass="entr" presetSubtype="4"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8" grpId="0"/>
      <p:bldP spid="19" grpId="0" build="p">
        <p:tmplLst>
          <p:tmpl lvl="1">
            <p:tnLst>
              <p:par>
                <p:cTn presetID="2" presetClass="entr" presetSubtype="4" decel="10000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3" grpId="0"/>
      <p:bldP spid="24" grpId="0" build="p">
        <p:tmplLst>
          <p:tmpl lvl="1">
            <p:tnLst>
              <p:par>
                <p:cTn presetID="2" presetClass="entr" presetSubtype="4"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animBg="1"/>
      <p:bldP spid="27" grpId="0" animBg="1"/>
      <p:bldP spid="28" grpId="0"/>
      <p:bldP spid="29" grpId="0" build="p">
        <p:tmplLst>
          <p:tmpl lvl="1">
            <p:tnLst>
              <p:par>
                <p:cTn presetID="2" presetClass="entr" presetSubtype="4" decel="10000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animBg="1"/>
      <p:bldP spid="32" grpId="0" animBg="1"/>
      <p:bldP spid="33" grpId="0"/>
      <p:bldP spid="34" grpId="0" build="p">
        <p:tmplLst>
          <p:tmpl lvl="1">
            <p:tnLst>
              <p:par>
                <p:cTn presetID="2" presetClass="entr" presetSubtype="4"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02.xml><?xml version="1.0" encoding="utf-8"?>
<p:sldLayout xmlns:a="http://schemas.openxmlformats.org/drawingml/2006/main" xmlns:r="http://schemas.openxmlformats.org/officeDocument/2006/relationships" xmlns:p="http://schemas.openxmlformats.org/presentationml/2006/main">
  <p:cSld name="3 Reaso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3460059" y="530567"/>
            <a:ext cx="4845479" cy="1143000"/>
          </a:xfrm>
          <a:prstGeom prst="rect">
            <a:avLst/>
          </a:prstGeom>
        </p:spPr>
        <p:txBody>
          <a:bodyPr lIns="51197" tIns="25599" rIns="51197" bIns="25599"/>
          <a:lstStyle>
            <a:lvl1pPr algn="l">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grpSp>
        <p:nvGrpSpPr>
          <p:cNvPr id="4" name="グループ化 3"/>
          <p:cNvGrpSpPr/>
          <p:nvPr/>
        </p:nvGrpSpPr>
        <p:grpSpPr>
          <a:xfrm>
            <a:off x="8387761" y="226117"/>
            <a:ext cx="575232" cy="767111"/>
            <a:chOff x="7418859" y="2569953"/>
            <a:chExt cx="934639" cy="934639"/>
          </a:xfrm>
        </p:grpSpPr>
        <p:sp>
          <p:nvSpPr>
            <p:cNvPr id="5" name="涙形 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涙形 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0" name="テキスト プレースホルダー 21"/>
          <p:cNvSpPr>
            <a:spLocks noGrp="1"/>
          </p:cNvSpPr>
          <p:nvPr>
            <p:ph type="body" sz="quarter" idx="12" hasCustomPrompt="1"/>
          </p:nvPr>
        </p:nvSpPr>
        <p:spPr>
          <a:xfrm>
            <a:off x="3448148" y="120153"/>
            <a:ext cx="4751899" cy="579233"/>
          </a:xfrm>
          <a:prstGeom prst="rect">
            <a:avLst/>
          </a:prstGeom>
        </p:spPr>
        <p:txBody>
          <a:bodyPr lIns="51197" tIns="25599" rIns="51197" bIns="25599" anchor="t">
            <a:noAutofit/>
          </a:bodyPr>
          <a:lstStyle>
            <a:lvl1pPr marL="0" marR="0" indent="0" algn="l" defTabSz="914332"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TEXT HERE</a:t>
            </a:r>
          </a:p>
        </p:txBody>
      </p:sp>
      <p:sp>
        <p:nvSpPr>
          <p:cNvPr id="11" name="正方形/長方形 10"/>
          <p:cNvSpPr/>
          <p:nvPr/>
        </p:nvSpPr>
        <p:spPr>
          <a:xfrm>
            <a:off x="3511439" y="1386124"/>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二等辺三角形 10"/>
          <p:cNvSpPr/>
          <p:nvPr/>
        </p:nvSpPr>
        <p:spPr>
          <a:xfrm rot="5400000">
            <a:off x="3176228" y="-1439970"/>
            <a:ext cx="599927" cy="6994569"/>
          </a:xfrm>
          <a:custGeom>
            <a:avLst/>
            <a:gdLst/>
            <a:ahLst/>
            <a:cxnLst/>
            <a:rect l="l" t="t" r="r" b="b"/>
            <a:pathLst>
              <a:path w="899889" h="1399156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2474187"/>
                </a:lnTo>
                <a:lnTo>
                  <a:pt x="899889" y="2474187"/>
                </a:lnTo>
                <a:lnTo>
                  <a:pt x="899889" y="2475958"/>
                </a:lnTo>
                <a:lnTo>
                  <a:pt x="899889" y="5312501"/>
                </a:lnTo>
                <a:lnTo>
                  <a:pt x="899889" y="5314272"/>
                </a:lnTo>
                <a:lnTo>
                  <a:pt x="899889" y="11153253"/>
                </a:lnTo>
                <a:lnTo>
                  <a:pt x="899889" y="13991567"/>
                </a:lnTo>
                <a:lnTo>
                  <a:pt x="1" y="13991567"/>
                </a:lnTo>
                <a:lnTo>
                  <a:pt x="1" y="11153253"/>
                </a:lnTo>
                <a:lnTo>
                  <a:pt x="1"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3" name="グループ化 12"/>
          <p:cNvGrpSpPr/>
          <p:nvPr/>
        </p:nvGrpSpPr>
        <p:grpSpPr>
          <a:xfrm>
            <a:off x="0" y="1830828"/>
            <a:ext cx="6867928" cy="442384"/>
            <a:chOff x="-6069980" y="3126253"/>
            <a:chExt cx="13738241" cy="663576"/>
          </a:xfrm>
        </p:grpSpPr>
        <p:cxnSp>
          <p:nvCxnSpPr>
            <p:cNvPr id="14" name="直線コネクタ 13"/>
            <p:cNvCxnSpPr/>
            <p:nvPr/>
          </p:nvCxnSpPr>
          <p:spPr>
            <a:xfrm>
              <a:off x="-6069980" y="3126253"/>
              <a:ext cx="1339153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6069980" y="3789828"/>
              <a:ext cx="1339153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19" name="テキスト プレースホルダー 5"/>
          <p:cNvSpPr>
            <a:spLocks noGrp="1"/>
          </p:cNvSpPr>
          <p:nvPr>
            <p:ph type="body" sz="quarter" idx="15" hasCustomPrompt="1"/>
          </p:nvPr>
        </p:nvSpPr>
        <p:spPr>
          <a:xfrm>
            <a:off x="3431730" y="1830831"/>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0" name="テキスト プレースホルダー 5"/>
          <p:cNvSpPr>
            <a:spLocks noGrp="1"/>
          </p:cNvSpPr>
          <p:nvPr>
            <p:ph type="body" sz="quarter" idx="16" hasCustomPrompt="1"/>
          </p:nvPr>
        </p:nvSpPr>
        <p:spPr>
          <a:xfrm>
            <a:off x="3452828" y="2390072"/>
            <a:ext cx="5004079" cy="69157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1" name="二等辺三角形 10"/>
          <p:cNvSpPr/>
          <p:nvPr/>
        </p:nvSpPr>
        <p:spPr>
          <a:xfrm rot="5400000">
            <a:off x="3186128" y="20270"/>
            <a:ext cx="599927" cy="7014519"/>
          </a:xfrm>
          <a:custGeom>
            <a:avLst/>
            <a:gdLst/>
            <a:ahLst/>
            <a:cxnLst/>
            <a:rect l="l" t="t" r="r" b="b"/>
            <a:pathLst>
              <a:path w="899890" h="14031472">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797556"/>
                </a:lnTo>
                <a:lnTo>
                  <a:pt x="899890" y="6797556"/>
                </a:lnTo>
                <a:lnTo>
                  <a:pt x="899890" y="6798668"/>
                </a:lnTo>
                <a:lnTo>
                  <a:pt x="899890" y="8580264"/>
                </a:lnTo>
                <a:lnTo>
                  <a:pt x="899890" y="8581376"/>
                </a:lnTo>
                <a:lnTo>
                  <a:pt x="899890" y="12248764"/>
                </a:lnTo>
                <a:lnTo>
                  <a:pt x="899890" y="14031472"/>
                </a:lnTo>
                <a:lnTo>
                  <a:pt x="2" y="14031472"/>
                </a:lnTo>
                <a:lnTo>
                  <a:pt x="2" y="12248764"/>
                </a:lnTo>
                <a:lnTo>
                  <a:pt x="2" y="8581376"/>
                </a:lnTo>
                <a:lnTo>
                  <a:pt x="2" y="8580264"/>
                </a:lnTo>
                <a:lnTo>
                  <a:pt x="2" y="6981537"/>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2" name="グループ化 21"/>
          <p:cNvGrpSpPr/>
          <p:nvPr/>
        </p:nvGrpSpPr>
        <p:grpSpPr>
          <a:xfrm>
            <a:off x="5" y="3301043"/>
            <a:ext cx="6887803" cy="442384"/>
            <a:chOff x="-6109735" y="3126253"/>
            <a:chExt cx="13777996" cy="663576"/>
          </a:xfrm>
        </p:grpSpPr>
        <p:cxnSp>
          <p:nvCxnSpPr>
            <p:cNvPr id="23" name="直線コネクタ 22"/>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6109735" y="3789828"/>
              <a:ext cx="13431286"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5" name="直線コネクタ 24"/>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8" name="テキスト プレースホルダー 5"/>
          <p:cNvSpPr>
            <a:spLocks noGrp="1"/>
          </p:cNvSpPr>
          <p:nvPr>
            <p:ph type="body" sz="quarter" idx="17" hasCustomPrompt="1"/>
          </p:nvPr>
        </p:nvSpPr>
        <p:spPr>
          <a:xfrm>
            <a:off x="3451604" y="330104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テキスト プレースホルダー 5"/>
          <p:cNvSpPr>
            <a:spLocks noGrp="1"/>
          </p:cNvSpPr>
          <p:nvPr>
            <p:ph type="body" sz="quarter" idx="18" hasCustomPrompt="1"/>
          </p:nvPr>
        </p:nvSpPr>
        <p:spPr>
          <a:xfrm>
            <a:off x="3451604" y="3860288"/>
            <a:ext cx="5004079" cy="69157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0" name="二等辺三角形 10"/>
          <p:cNvSpPr/>
          <p:nvPr/>
        </p:nvSpPr>
        <p:spPr>
          <a:xfrm rot="5400000">
            <a:off x="3186161" y="1483991"/>
            <a:ext cx="599927" cy="7014443"/>
          </a:xfrm>
          <a:custGeom>
            <a:avLst/>
            <a:gdLst/>
            <a:ahLst/>
            <a:cxnLst/>
            <a:rect l="l" t="t" r="r" b="b"/>
            <a:pathLst>
              <a:path w="899888" h="14031321">
                <a:moveTo>
                  <a:pt x="0" y="14031321"/>
                </a:moveTo>
                <a:lnTo>
                  <a:pt x="0" y="12022646"/>
                </a:lnTo>
                <a:lnTo>
                  <a:pt x="0" y="7890400"/>
                </a:lnTo>
                <a:lnTo>
                  <a:pt x="0" y="7889146"/>
                </a:lnTo>
                <a:lnTo>
                  <a:pt x="0" y="6981537"/>
                </a:lnTo>
                <a:lnTo>
                  <a:pt x="0" y="5881725"/>
                </a:lnTo>
                <a:lnTo>
                  <a:pt x="0" y="5880472"/>
                </a:ln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880472"/>
                </a:lnTo>
                <a:lnTo>
                  <a:pt x="899888" y="5881725"/>
                </a:lnTo>
                <a:lnTo>
                  <a:pt x="899888" y="6981537"/>
                </a:lnTo>
                <a:lnTo>
                  <a:pt x="899888" y="7889146"/>
                </a:lnTo>
                <a:lnTo>
                  <a:pt x="899888" y="7890400"/>
                </a:lnTo>
                <a:lnTo>
                  <a:pt x="899888" y="12022646"/>
                </a:lnTo>
                <a:lnTo>
                  <a:pt x="899888" y="14031321"/>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1" name="グループ化 30"/>
          <p:cNvGrpSpPr/>
          <p:nvPr/>
        </p:nvGrpSpPr>
        <p:grpSpPr>
          <a:xfrm>
            <a:off x="5" y="4764723"/>
            <a:ext cx="6887803" cy="442384"/>
            <a:chOff x="-6109735" y="3126253"/>
            <a:chExt cx="13777996" cy="663576"/>
          </a:xfrm>
        </p:grpSpPr>
        <p:cxnSp>
          <p:nvCxnSpPr>
            <p:cNvPr id="32" name="直線コネクタ 31"/>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6109735" y="3789829"/>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7" name="テキスト プレースホルダー 5"/>
          <p:cNvSpPr>
            <a:spLocks noGrp="1"/>
          </p:cNvSpPr>
          <p:nvPr>
            <p:ph type="body" sz="quarter" idx="19" hasCustomPrompt="1"/>
          </p:nvPr>
        </p:nvSpPr>
        <p:spPr>
          <a:xfrm>
            <a:off x="3451604" y="4764725"/>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8" name="テキスト プレースホルダー 5"/>
          <p:cNvSpPr>
            <a:spLocks noGrp="1"/>
          </p:cNvSpPr>
          <p:nvPr>
            <p:ph type="body" sz="quarter" idx="20" hasCustomPrompt="1"/>
          </p:nvPr>
        </p:nvSpPr>
        <p:spPr>
          <a:xfrm>
            <a:off x="3451604" y="5323967"/>
            <a:ext cx="5004079" cy="69157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9" name="図プレースホルダー 8"/>
          <p:cNvSpPr>
            <a:spLocks noGrp="1"/>
          </p:cNvSpPr>
          <p:nvPr>
            <p:ph type="pic" sz="quarter" idx="11" hasCustomPrompt="1"/>
          </p:nvPr>
        </p:nvSpPr>
        <p:spPr>
          <a:xfrm>
            <a:off x="393834" y="0"/>
            <a:ext cx="3066225" cy="6858000"/>
          </a:xfrm>
          <a:prstGeom prst="rect">
            <a:avLst/>
          </a:prstGeom>
          <a:effectLst>
            <a:outerShdw blurRad="50800" dist="88900" dir="2700000" algn="tl" rotWithShape="0">
              <a:prstClr val="black">
                <a:alpha val="40000"/>
              </a:prstClr>
            </a:outerShdw>
          </a:effectLst>
        </p:spPr>
        <p:txBody>
          <a:bodyPr lIns="51197" tIns="25599" rIns="51197" bIns="25599">
            <a:normAutofit/>
          </a:bodyPr>
          <a:lstStyle>
            <a:lvl1pPr>
              <a:defRPr sz="1100"/>
            </a:lvl1pPr>
          </a:lstStyle>
          <a:p>
            <a:r>
              <a:rPr kumimoji="1" lang="en-US" altLang="ja-JP"/>
              <a:t>Add an image</a:t>
            </a:r>
            <a:endParaRPr kumimoji="1" lang="ja-JP" altLang="en-US"/>
          </a:p>
        </p:txBody>
      </p:sp>
    </p:spTree>
    <p:extLst>
      <p:ext uri="{BB962C8B-B14F-4D97-AF65-F5344CB8AC3E}">
        <p14:creationId xmlns:p14="http://schemas.microsoft.com/office/powerpoint/2010/main" val="2486347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4" presetClass="entr" presetSubtype="1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randombar(horizontal)">
                                      <p:cBhvr>
                                        <p:cTn id="16" dur="500"/>
                                        <p:tgtEl>
                                          <p:spTgt spid="9"/>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10">
                                            <p:txEl>
                                              <p:pRg st="0" end="0"/>
                                            </p:txEl>
                                          </p:spTgt>
                                        </p:tgtEl>
                                        <p:attrNameLst>
                                          <p:attrName>style.visibility</p:attrName>
                                        </p:attrNameLst>
                                      </p:cBhvr>
                                      <p:to>
                                        <p:strVal val="visible"/>
                                      </p:to>
                                    </p:set>
                                    <p:animEffect transition="in" filter="wipe(left)">
                                      <p:cBhvr>
                                        <p:cTn id="20" dur="500"/>
                                        <p:tgtEl>
                                          <p:spTgt spid="10">
                                            <p:txEl>
                                              <p:pRg st="0" end="0"/>
                                            </p:txEl>
                                          </p:spTgt>
                                        </p:tgtEl>
                                      </p:cBhvr>
                                    </p:animEffect>
                                  </p:childTnLst>
                                </p:cTn>
                              </p:par>
                            </p:childTnLst>
                          </p:cTn>
                        </p:par>
                        <p:par>
                          <p:cTn id="21" fill="hold">
                            <p:stCondLst>
                              <p:cond delay="1500"/>
                            </p:stCondLst>
                            <p:childTnLst>
                              <p:par>
                                <p:cTn id="22" presetID="2" presetClass="entr" presetSubtype="8" decel="100000" fill="hold" grpId="0" nodeType="afterEffect">
                                  <p:stCondLst>
                                    <p:cond delay="0"/>
                                  </p:stCondLst>
                                  <p:iterate type="wd">
                                    <p:tmPct val="10000"/>
                                  </p:iterate>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0-#ppt_w/2"/>
                                          </p:val>
                                        </p:tav>
                                        <p:tav tm="100000">
                                          <p:val>
                                            <p:strVal val="#ppt_x"/>
                                          </p:val>
                                        </p:tav>
                                      </p:tavLst>
                                    </p:anim>
                                    <p:anim calcmode="lin" valueType="num">
                                      <p:cBhvr additive="base">
                                        <p:cTn id="25" dur="500" fill="hold"/>
                                        <p:tgtEl>
                                          <p:spTgt spid="2"/>
                                        </p:tgtEl>
                                        <p:attrNameLst>
                                          <p:attrName>ppt_y</p:attrName>
                                        </p:attrNameLst>
                                      </p:cBhvr>
                                      <p:tavLst>
                                        <p:tav tm="0">
                                          <p:val>
                                            <p:strVal val="#ppt_y"/>
                                          </p:val>
                                        </p:tav>
                                        <p:tav tm="100000">
                                          <p:val>
                                            <p:strVal val="#ppt_y"/>
                                          </p:val>
                                        </p:tav>
                                      </p:tavLst>
                                    </p:anim>
                                  </p:childTnLst>
                                </p:cTn>
                              </p:par>
                            </p:childTnLst>
                          </p:cTn>
                        </p:par>
                        <p:par>
                          <p:cTn id="26" fill="hold">
                            <p:stCondLst>
                              <p:cond delay="2150"/>
                            </p:stCondLst>
                            <p:childTnLst>
                              <p:par>
                                <p:cTn id="27" presetID="2" presetClass="entr" presetSubtype="4" decel="100000"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500" fill="hold"/>
                                        <p:tgtEl>
                                          <p:spTgt spid="11"/>
                                        </p:tgtEl>
                                        <p:attrNameLst>
                                          <p:attrName>ppt_x</p:attrName>
                                        </p:attrNameLst>
                                      </p:cBhvr>
                                      <p:tavLst>
                                        <p:tav tm="0">
                                          <p:val>
                                            <p:strVal val="#ppt_x"/>
                                          </p:val>
                                        </p:tav>
                                        <p:tav tm="100000">
                                          <p:val>
                                            <p:strVal val="#ppt_x"/>
                                          </p:val>
                                        </p:tav>
                                      </p:tavLst>
                                    </p:anim>
                                    <p:anim calcmode="lin" valueType="num">
                                      <p:cBhvr additive="base">
                                        <p:cTn id="30" dur="500" fill="hold"/>
                                        <p:tgtEl>
                                          <p:spTgt spid="11"/>
                                        </p:tgtEl>
                                        <p:attrNameLst>
                                          <p:attrName>ppt_y</p:attrName>
                                        </p:attrNameLst>
                                      </p:cBhvr>
                                      <p:tavLst>
                                        <p:tav tm="0">
                                          <p:val>
                                            <p:strVal val="1+#ppt_h/2"/>
                                          </p:val>
                                        </p:tav>
                                        <p:tav tm="100000">
                                          <p:val>
                                            <p:strVal val="#ppt_y"/>
                                          </p:val>
                                        </p:tav>
                                      </p:tavLst>
                                    </p:anim>
                                  </p:childTnLst>
                                </p:cTn>
                              </p:par>
                            </p:childTnLst>
                          </p:cTn>
                        </p:par>
                        <p:par>
                          <p:cTn id="31" fill="hold">
                            <p:stCondLst>
                              <p:cond delay="2650"/>
                            </p:stCondLst>
                            <p:childTnLst>
                              <p:par>
                                <p:cTn id="32" presetID="22" presetClass="entr" presetSubtype="8"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left)">
                                      <p:cBhvr>
                                        <p:cTn id="34" dur="500"/>
                                        <p:tgtEl>
                                          <p:spTgt spid="12"/>
                                        </p:tgtEl>
                                      </p:cBhvr>
                                    </p:animEffect>
                                  </p:childTnLst>
                                </p:cTn>
                              </p:par>
                              <p:par>
                                <p:cTn id="35" presetID="22" presetClass="entr" presetSubtype="8" fill="hold" nodeType="withEffect">
                                  <p:stCondLst>
                                    <p:cond delay="25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500"/>
                                        <p:tgtEl>
                                          <p:spTgt spid="13"/>
                                        </p:tgtEl>
                                      </p:cBhvr>
                                    </p:animEffect>
                                  </p:childTnLst>
                                </p:cTn>
                              </p:par>
                              <p:par>
                                <p:cTn id="38" presetID="2" presetClass="entr" presetSubtype="2" decel="100000" fill="hold" grpId="0" nodeType="withEffect">
                                  <p:stCondLst>
                                    <p:cond delay="250"/>
                                  </p:stCondLst>
                                  <p:childTnLst>
                                    <p:set>
                                      <p:cBhvr>
                                        <p:cTn id="39" dur="1" fill="hold">
                                          <p:stCondLst>
                                            <p:cond delay="0"/>
                                          </p:stCondLst>
                                        </p:cTn>
                                        <p:tgtEl>
                                          <p:spTgt spid="19">
                                            <p:txEl>
                                              <p:pRg st="0" end="0"/>
                                            </p:txEl>
                                          </p:spTgt>
                                        </p:tgtEl>
                                        <p:attrNameLst>
                                          <p:attrName>style.visibility</p:attrName>
                                        </p:attrNameLst>
                                      </p:cBhvr>
                                      <p:to>
                                        <p:strVal val="visible"/>
                                      </p:to>
                                    </p:set>
                                    <p:anim calcmode="lin" valueType="num">
                                      <p:cBhvr additive="base">
                                        <p:cTn id="40" dur="1000" fill="hold"/>
                                        <p:tgtEl>
                                          <p:spTgt spid="19">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19">
                                            <p:txEl>
                                              <p:pRg st="0" end="0"/>
                                            </p:txEl>
                                          </p:spTgt>
                                        </p:tgtEl>
                                        <p:attrNameLst>
                                          <p:attrName>ppt_y</p:attrName>
                                        </p:attrNameLst>
                                      </p:cBhvr>
                                      <p:tavLst>
                                        <p:tav tm="0">
                                          <p:val>
                                            <p:strVal val="#ppt_y"/>
                                          </p:val>
                                        </p:tav>
                                        <p:tav tm="100000">
                                          <p:val>
                                            <p:strVal val="#ppt_y"/>
                                          </p:val>
                                        </p:tav>
                                      </p:tavLst>
                                    </p:anim>
                                  </p:childTnLst>
                                </p:cTn>
                              </p:par>
                              <p:par>
                                <p:cTn id="42" presetID="10" presetClass="entr" presetSubtype="0" fill="hold" grpId="1" nodeType="withEffect">
                                  <p:stCondLst>
                                    <p:cond delay="750"/>
                                  </p:stCondLst>
                                  <p:childTnLst>
                                    <p:set>
                                      <p:cBhvr>
                                        <p:cTn id="43" dur="1" fill="hold">
                                          <p:stCondLst>
                                            <p:cond delay="0"/>
                                          </p:stCondLst>
                                        </p:cTn>
                                        <p:tgtEl>
                                          <p:spTgt spid="19">
                                            <p:txEl>
                                              <p:pRg st="0" end="0"/>
                                            </p:txEl>
                                          </p:spTgt>
                                        </p:tgtEl>
                                        <p:attrNameLst>
                                          <p:attrName>style.visibility</p:attrName>
                                        </p:attrNameLst>
                                      </p:cBhvr>
                                      <p:to>
                                        <p:strVal val="visible"/>
                                      </p:to>
                                    </p:set>
                                    <p:animEffect transition="in" filter="fade">
                                      <p:cBhvr>
                                        <p:cTn id="44" dur="500"/>
                                        <p:tgtEl>
                                          <p:spTgt spid="19">
                                            <p:txEl>
                                              <p:pRg st="0" end="0"/>
                                            </p:txEl>
                                          </p:spTgt>
                                        </p:tgtEl>
                                      </p:cBhvr>
                                    </p:animEffect>
                                  </p:childTnLst>
                                </p:cTn>
                              </p:par>
                              <p:par>
                                <p:cTn id="45" presetID="1" presetClass="exit" presetSubtype="0" fill="hold" grpId="2" nodeType="withEffect">
                                  <p:stCondLst>
                                    <p:cond delay="250"/>
                                  </p:stCondLst>
                                  <p:childTnLst>
                                    <p:set>
                                      <p:cBhvr>
                                        <p:cTn id="46" dur="1" fill="hold">
                                          <p:stCondLst>
                                            <p:cond delay="0"/>
                                          </p:stCondLst>
                                        </p:cTn>
                                        <p:tgtEl>
                                          <p:spTgt spid="19">
                                            <p:txEl>
                                              <p:pRg st="0" end="0"/>
                                            </p:txEl>
                                          </p:spTgt>
                                        </p:tgtEl>
                                        <p:attrNameLst>
                                          <p:attrName>style.visibility</p:attrName>
                                        </p:attrNameLst>
                                      </p:cBhvr>
                                      <p:to>
                                        <p:strVal val="hidden"/>
                                      </p:to>
                                    </p:set>
                                  </p:childTnLst>
                                </p:cTn>
                              </p:par>
                            </p:childTnLst>
                          </p:cTn>
                        </p:par>
                        <p:par>
                          <p:cTn id="47" fill="hold">
                            <p:stCondLst>
                              <p:cond delay="3900"/>
                            </p:stCondLst>
                            <p:childTnLst>
                              <p:par>
                                <p:cTn id="48" presetID="10" presetClass="entr" presetSubtype="0" fill="hold" grpId="0" nodeType="after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par>
                          <p:cTn id="51" fill="hold">
                            <p:stCondLst>
                              <p:cond delay="4400"/>
                            </p:stCondLst>
                            <p:childTnLst>
                              <p:par>
                                <p:cTn id="52" presetID="22" presetClass="entr" presetSubtype="8" fill="hold" grpId="0" nodeType="after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wipe(left)">
                                      <p:cBhvr>
                                        <p:cTn id="54" dur="500"/>
                                        <p:tgtEl>
                                          <p:spTgt spid="21"/>
                                        </p:tgtEl>
                                      </p:cBhvr>
                                    </p:animEffect>
                                  </p:childTnLst>
                                </p:cTn>
                              </p:par>
                              <p:par>
                                <p:cTn id="55" presetID="22" presetClass="entr" presetSubtype="8" fill="hold" nodeType="withEffect">
                                  <p:stCondLst>
                                    <p:cond delay="250"/>
                                  </p:stCondLst>
                                  <p:childTnLst>
                                    <p:set>
                                      <p:cBhvr>
                                        <p:cTn id="56" dur="1" fill="hold">
                                          <p:stCondLst>
                                            <p:cond delay="0"/>
                                          </p:stCondLst>
                                        </p:cTn>
                                        <p:tgtEl>
                                          <p:spTgt spid="22"/>
                                        </p:tgtEl>
                                        <p:attrNameLst>
                                          <p:attrName>style.visibility</p:attrName>
                                        </p:attrNameLst>
                                      </p:cBhvr>
                                      <p:to>
                                        <p:strVal val="visible"/>
                                      </p:to>
                                    </p:set>
                                    <p:animEffect transition="in" filter="wipe(left)">
                                      <p:cBhvr>
                                        <p:cTn id="57" dur="500"/>
                                        <p:tgtEl>
                                          <p:spTgt spid="22"/>
                                        </p:tgtEl>
                                      </p:cBhvr>
                                    </p:animEffect>
                                  </p:childTnLst>
                                </p:cTn>
                              </p:par>
                              <p:par>
                                <p:cTn id="58" presetID="2" presetClass="entr" presetSubtype="2" decel="100000" fill="hold" grpId="0" nodeType="withEffect">
                                  <p:stCondLst>
                                    <p:cond delay="250"/>
                                  </p:stCondLst>
                                  <p:childTnLst>
                                    <p:set>
                                      <p:cBhvr>
                                        <p:cTn id="59" dur="1" fill="hold">
                                          <p:stCondLst>
                                            <p:cond delay="0"/>
                                          </p:stCondLst>
                                        </p:cTn>
                                        <p:tgtEl>
                                          <p:spTgt spid="28">
                                            <p:txEl>
                                              <p:pRg st="0" end="0"/>
                                            </p:txEl>
                                          </p:spTgt>
                                        </p:tgtEl>
                                        <p:attrNameLst>
                                          <p:attrName>style.visibility</p:attrName>
                                        </p:attrNameLst>
                                      </p:cBhvr>
                                      <p:to>
                                        <p:strVal val="visible"/>
                                      </p:to>
                                    </p:set>
                                    <p:anim calcmode="lin" valueType="num">
                                      <p:cBhvr additive="base">
                                        <p:cTn id="60" dur="1000" fill="hold"/>
                                        <p:tgtEl>
                                          <p:spTgt spid="28">
                                            <p:txEl>
                                              <p:pRg st="0" end="0"/>
                                            </p:txEl>
                                          </p:spTgt>
                                        </p:tgtEl>
                                        <p:attrNameLst>
                                          <p:attrName>ppt_x</p:attrName>
                                        </p:attrNameLst>
                                      </p:cBhvr>
                                      <p:tavLst>
                                        <p:tav tm="0">
                                          <p:val>
                                            <p:strVal val="1+#ppt_w/2"/>
                                          </p:val>
                                        </p:tav>
                                        <p:tav tm="100000">
                                          <p:val>
                                            <p:strVal val="#ppt_x"/>
                                          </p:val>
                                        </p:tav>
                                      </p:tavLst>
                                    </p:anim>
                                    <p:anim calcmode="lin" valueType="num">
                                      <p:cBhvr additive="base">
                                        <p:cTn id="61" dur="1000" fill="hold"/>
                                        <p:tgtEl>
                                          <p:spTgt spid="28">
                                            <p:txEl>
                                              <p:pRg st="0" end="0"/>
                                            </p:txEl>
                                          </p:spTgt>
                                        </p:tgtEl>
                                        <p:attrNameLst>
                                          <p:attrName>ppt_y</p:attrName>
                                        </p:attrNameLst>
                                      </p:cBhvr>
                                      <p:tavLst>
                                        <p:tav tm="0">
                                          <p:val>
                                            <p:strVal val="#ppt_y"/>
                                          </p:val>
                                        </p:tav>
                                        <p:tav tm="100000">
                                          <p:val>
                                            <p:strVal val="#ppt_y"/>
                                          </p:val>
                                        </p:tav>
                                      </p:tavLst>
                                    </p:anim>
                                  </p:childTnLst>
                                </p:cTn>
                              </p:par>
                              <p:par>
                                <p:cTn id="62" presetID="10" presetClass="entr" presetSubtype="0" fill="hold" grpId="1" nodeType="withEffect">
                                  <p:stCondLst>
                                    <p:cond delay="750"/>
                                  </p:stCondLst>
                                  <p:childTnLst>
                                    <p:set>
                                      <p:cBhvr>
                                        <p:cTn id="63" dur="1" fill="hold">
                                          <p:stCondLst>
                                            <p:cond delay="0"/>
                                          </p:stCondLst>
                                        </p:cTn>
                                        <p:tgtEl>
                                          <p:spTgt spid="28">
                                            <p:txEl>
                                              <p:pRg st="0" end="0"/>
                                            </p:txEl>
                                          </p:spTgt>
                                        </p:tgtEl>
                                        <p:attrNameLst>
                                          <p:attrName>style.visibility</p:attrName>
                                        </p:attrNameLst>
                                      </p:cBhvr>
                                      <p:to>
                                        <p:strVal val="visible"/>
                                      </p:to>
                                    </p:set>
                                    <p:animEffect transition="in" filter="fade">
                                      <p:cBhvr>
                                        <p:cTn id="64" dur="500"/>
                                        <p:tgtEl>
                                          <p:spTgt spid="28">
                                            <p:txEl>
                                              <p:pRg st="0" end="0"/>
                                            </p:txEl>
                                          </p:spTgt>
                                        </p:tgtEl>
                                      </p:cBhvr>
                                    </p:animEffect>
                                  </p:childTnLst>
                                </p:cTn>
                              </p:par>
                              <p:par>
                                <p:cTn id="65" presetID="1" presetClass="exit" presetSubtype="0" fill="hold" grpId="2" nodeType="withEffect">
                                  <p:stCondLst>
                                    <p:cond delay="250"/>
                                  </p:stCondLst>
                                  <p:childTnLst>
                                    <p:set>
                                      <p:cBhvr>
                                        <p:cTn id="66" dur="1" fill="hold">
                                          <p:stCondLst>
                                            <p:cond delay="0"/>
                                          </p:stCondLst>
                                        </p:cTn>
                                        <p:tgtEl>
                                          <p:spTgt spid="28">
                                            <p:txEl>
                                              <p:pRg st="0" end="0"/>
                                            </p:txEl>
                                          </p:spTgt>
                                        </p:tgtEl>
                                        <p:attrNameLst>
                                          <p:attrName>style.visibility</p:attrName>
                                        </p:attrNameLst>
                                      </p:cBhvr>
                                      <p:to>
                                        <p:strVal val="hidden"/>
                                      </p:to>
                                    </p:set>
                                  </p:childTnLst>
                                </p:cTn>
                              </p:par>
                            </p:childTnLst>
                          </p:cTn>
                        </p:par>
                        <p:par>
                          <p:cTn id="67" fill="hold">
                            <p:stCondLst>
                              <p:cond delay="5650"/>
                            </p:stCondLst>
                            <p:childTnLst>
                              <p:par>
                                <p:cTn id="68" presetID="10" presetClass="entr" presetSubtype="0" fill="hold" grpId="0" nodeType="after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childTnLst>
                          </p:cTn>
                        </p:par>
                        <p:par>
                          <p:cTn id="71" fill="hold">
                            <p:stCondLst>
                              <p:cond delay="6150"/>
                            </p:stCondLst>
                            <p:childTnLst>
                              <p:par>
                                <p:cTn id="72" presetID="22" presetClass="entr" presetSubtype="8" fill="hold" grpId="0"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wipe(left)">
                                      <p:cBhvr>
                                        <p:cTn id="74" dur="500"/>
                                        <p:tgtEl>
                                          <p:spTgt spid="30"/>
                                        </p:tgtEl>
                                      </p:cBhvr>
                                    </p:animEffect>
                                  </p:childTnLst>
                                </p:cTn>
                              </p:par>
                              <p:par>
                                <p:cTn id="75" presetID="22" presetClass="entr" presetSubtype="8" fill="hold" nodeType="withEffect">
                                  <p:stCondLst>
                                    <p:cond delay="250"/>
                                  </p:stCondLst>
                                  <p:childTnLst>
                                    <p:set>
                                      <p:cBhvr>
                                        <p:cTn id="76" dur="1" fill="hold">
                                          <p:stCondLst>
                                            <p:cond delay="0"/>
                                          </p:stCondLst>
                                        </p:cTn>
                                        <p:tgtEl>
                                          <p:spTgt spid="31"/>
                                        </p:tgtEl>
                                        <p:attrNameLst>
                                          <p:attrName>style.visibility</p:attrName>
                                        </p:attrNameLst>
                                      </p:cBhvr>
                                      <p:to>
                                        <p:strVal val="visible"/>
                                      </p:to>
                                    </p:set>
                                    <p:animEffect transition="in" filter="wipe(left)">
                                      <p:cBhvr>
                                        <p:cTn id="77" dur="500"/>
                                        <p:tgtEl>
                                          <p:spTgt spid="31"/>
                                        </p:tgtEl>
                                      </p:cBhvr>
                                    </p:animEffect>
                                  </p:childTnLst>
                                </p:cTn>
                              </p:par>
                              <p:par>
                                <p:cTn id="78" presetID="2" presetClass="entr" presetSubtype="2" decel="100000" fill="hold" grpId="0" nodeType="withEffect">
                                  <p:stCondLst>
                                    <p:cond delay="250"/>
                                  </p:stCondLst>
                                  <p:childTnLst>
                                    <p:set>
                                      <p:cBhvr>
                                        <p:cTn id="79" dur="1" fill="hold">
                                          <p:stCondLst>
                                            <p:cond delay="0"/>
                                          </p:stCondLst>
                                        </p:cTn>
                                        <p:tgtEl>
                                          <p:spTgt spid="37">
                                            <p:txEl>
                                              <p:pRg st="0" end="0"/>
                                            </p:txEl>
                                          </p:spTgt>
                                        </p:tgtEl>
                                        <p:attrNameLst>
                                          <p:attrName>style.visibility</p:attrName>
                                        </p:attrNameLst>
                                      </p:cBhvr>
                                      <p:to>
                                        <p:strVal val="visible"/>
                                      </p:to>
                                    </p:set>
                                    <p:anim calcmode="lin" valueType="num">
                                      <p:cBhvr additive="base">
                                        <p:cTn id="80" dur="10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81" dur="1000" fill="hold"/>
                                        <p:tgtEl>
                                          <p:spTgt spid="37">
                                            <p:txEl>
                                              <p:pRg st="0" end="0"/>
                                            </p:txEl>
                                          </p:spTgt>
                                        </p:tgtEl>
                                        <p:attrNameLst>
                                          <p:attrName>ppt_y</p:attrName>
                                        </p:attrNameLst>
                                      </p:cBhvr>
                                      <p:tavLst>
                                        <p:tav tm="0">
                                          <p:val>
                                            <p:strVal val="#ppt_y"/>
                                          </p:val>
                                        </p:tav>
                                        <p:tav tm="100000">
                                          <p:val>
                                            <p:strVal val="#ppt_y"/>
                                          </p:val>
                                        </p:tav>
                                      </p:tavLst>
                                    </p:anim>
                                  </p:childTnLst>
                                </p:cTn>
                              </p:par>
                              <p:par>
                                <p:cTn id="82" presetID="10" presetClass="entr" presetSubtype="0" fill="hold" grpId="1" nodeType="withEffect">
                                  <p:stCondLst>
                                    <p:cond delay="750"/>
                                  </p:stCondLst>
                                  <p:childTnLst>
                                    <p:set>
                                      <p:cBhvr>
                                        <p:cTn id="83" dur="1" fill="hold">
                                          <p:stCondLst>
                                            <p:cond delay="0"/>
                                          </p:stCondLst>
                                        </p:cTn>
                                        <p:tgtEl>
                                          <p:spTgt spid="37">
                                            <p:txEl>
                                              <p:pRg st="0" end="0"/>
                                            </p:txEl>
                                          </p:spTgt>
                                        </p:tgtEl>
                                        <p:attrNameLst>
                                          <p:attrName>style.visibility</p:attrName>
                                        </p:attrNameLst>
                                      </p:cBhvr>
                                      <p:to>
                                        <p:strVal val="visible"/>
                                      </p:to>
                                    </p:set>
                                    <p:animEffect transition="in" filter="fade">
                                      <p:cBhvr>
                                        <p:cTn id="84" dur="500"/>
                                        <p:tgtEl>
                                          <p:spTgt spid="37">
                                            <p:txEl>
                                              <p:pRg st="0" end="0"/>
                                            </p:txEl>
                                          </p:spTgt>
                                        </p:tgtEl>
                                      </p:cBhvr>
                                    </p:animEffect>
                                  </p:childTnLst>
                                </p:cTn>
                              </p:par>
                              <p:par>
                                <p:cTn id="85" presetID="1" presetClass="exit" presetSubtype="0" fill="hold" grpId="2" nodeType="withEffect">
                                  <p:stCondLst>
                                    <p:cond delay="250"/>
                                  </p:stCondLst>
                                  <p:childTnLst>
                                    <p:set>
                                      <p:cBhvr>
                                        <p:cTn id="86" dur="1" fill="hold">
                                          <p:stCondLst>
                                            <p:cond delay="0"/>
                                          </p:stCondLst>
                                        </p:cTn>
                                        <p:tgtEl>
                                          <p:spTgt spid="37">
                                            <p:txEl>
                                              <p:pRg st="0" end="0"/>
                                            </p:txEl>
                                          </p:spTgt>
                                        </p:tgtEl>
                                        <p:attrNameLst>
                                          <p:attrName>style.visibility</p:attrName>
                                        </p:attrNameLst>
                                      </p:cBhvr>
                                      <p:to>
                                        <p:strVal val="hidden"/>
                                      </p:to>
                                    </p:set>
                                  </p:childTnLst>
                                </p:cTn>
                              </p:par>
                            </p:childTnLst>
                          </p:cTn>
                        </p:par>
                        <p:par>
                          <p:cTn id="87" fill="hold">
                            <p:stCondLst>
                              <p:cond delay="7400"/>
                            </p:stCondLst>
                            <p:childTnLst>
                              <p:par>
                                <p:cTn id="88" presetID="10" presetClass="entr" presetSubtype="0" fill="hold" grpId="0" nodeType="afterEffect">
                                  <p:stCondLst>
                                    <p:cond delay="0"/>
                                  </p:stCondLst>
                                  <p:childTnLst>
                                    <p:set>
                                      <p:cBhvr>
                                        <p:cTn id="89" dur="1" fill="hold">
                                          <p:stCondLst>
                                            <p:cond delay="0"/>
                                          </p:stCondLst>
                                        </p:cTn>
                                        <p:tgtEl>
                                          <p:spTgt spid="38"/>
                                        </p:tgtEl>
                                        <p:attrNameLst>
                                          <p:attrName>style.visibility</p:attrName>
                                        </p:attrNameLst>
                                      </p:cBhvr>
                                      <p:to>
                                        <p:strVal val="visible"/>
                                      </p:to>
                                    </p:set>
                                    <p:animEffect transition="in" filter="fade">
                                      <p:cBhvr>
                                        <p:cTn id="9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10" grpId="0" build="p">
        <p:tmplLst>
          <p:tmpl lvl="1">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1" grpId="0" animBg="1"/>
      <p:bldP spid="12" grpId="0" animBg="1"/>
      <p:bldP spid="19" grpId="0" build="p">
        <p:tmplLst>
          <p:tmpl lvl="1">
            <p:tnLst>
              <p:par>
                <p:cTn presetID="2" presetClass="entr" presetSubtype="2"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1000" fill="hold"/>
                        <p:tgtEl>
                          <p:spTgt spid="19"/>
                        </p:tgtEl>
                        <p:attrNameLst>
                          <p:attrName>ppt_x</p:attrName>
                        </p:attrNameLst>
                      </p:cBhvr>
                      <p:tavLst>
                        <p:tav tm="0">
                          <p:val>
                            <p:strVal val="1+#ppt_w/2"/>
                          </p:val>
                        </p:tav>
                        <p:tav tm="100000">
                          <p:val>
                            <p:strVal val="#ppt_x"/>
                          </p:val>
                        </p:tav>
                      </p:tavLst>
                    </p:anim>
                    <p:anim calcmode="lin" valueType="num">
                      <p:cBhvr additive="base">
                        <p:cTn dur="1000" fill="hold"/>
                        <p:tgtEl>
                          <p:spTgt spid="19"/>
                        </p:tgtEl>
                        <p:attrNameLst>
                          <p:attrName>ppt_y</p:attrName>
                        </p:attrNameLst>
                      </p:cBhvr>
                      <p:tavLst>
                        <p:tav tm="0">
                          <p:val>
                            <p:strVal val="#ppt_y"/>
                          </p:val>
                        </p:tav>
                        <p:tav tm="100000">
                          <p:val>
                            <p:strVal val="#ppt_y"/>
                          </p:val>
                        </p:tav>
                      </p:tavLst>
                    </p:anim>
                  </p:childTnLst>
                </p:cTn>
              </p:par>
            </p:tnLst>
          </p:tmpl>
        </p:tmplLst>
      </p:bldP>
      <p:bldP spid="19" grpId="1" build="p">
        <p:tmplLst>
          <p:tmpl lvl="1">
            <p:tnLst>
              <p:par>
                <p:cTn presetID="10" presetClass="entr" presetSubtype="0" fill="hold" nodeType="withEffect">
                  <p:stCondLst>
                    <p:cond delay="7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19" grpId="2" build="p">
        <p:tmplLst>
          <p:tmpl lvl="1">
            <p:tnLst>
              <p:par>
                <p:cTn presetID="1" presetClass="exit" presetSubtype="0" fill="hold" nodeType="withEffect">
                  <p:stCondLst>
                    <p:cond delay="250"/>
                  </p:stCondLst>
                  <p:childTnLst>
                    <p:set>
                      <p:cBhvr>
                        <p:cTn dur="1" fill="hold">
                          <p:stCondLst>
                            <p:cond delay="0"/>
                          </p:stCondLst>
                        </p:cTn>
                        <p:tgtEl>
                          <p:spTgt spid="19"/>
                        </p:tgtEl>
                        <p:attrNameLst>
                          <p:attrName>style.visibility</p:attrName>
                        </p:attrNameLst>
                      </p:cBhvr>
                      <p:to>
                        <p:strVal val="hidden"/>
                      </p:to>
                    </p:set>
                  </p:childTnLst>
                </p:cTn>
              </p:par>
            </p:tnLst>
          </p:tmpl>
        </p:tmplLst>
      </p:bldP>
      <p:bldP spid="20" grpId="0">
        <p:tmplLst>
          <p:tmpl>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animBg="1"/>
      <p:bldP spid="28" grpId="0" build="p">
        <p:tmplLst>
          <p:tmpl lvl="1">
            <p:tnLst>
              <p:par>
                <p:cTn presetID="2" presetClass="entr" presetSubtype="2" decel="100000" fill="hold" nodeType="withEffect">
                  <p:stCondLst>
                    <p:cond delay="25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1000" fill="hold"/>
                        <p:tgtEl>
                          <p:spTgt spid="28"/>
                        </p:tgtEl>
                        <p:attrNameLst>
                          <p:attrName>ppt_x</p:attrName>
                        </p:attrNameLst>
                      </p:cBhvr>
                      <p:tavLst>
                        <p:tav tm="0">
                          <p:val>
                            <p:strVal val="1+#ppt_w/2"/>
                          </p:val>
                        </p:tav>
                        <p:tav tm="100000">
                          <p:val>
                            <p:strVal val="#ppt_x"/>
                          </p:val>
                        </p:tav>
                      </p:tavLst>
                    </p:anim>
                    <p:anim calcmode="lin" valueType="num">
                      <p:cBhvr additive="base">
                        <p:cTn dur="1000" fill="hold"/>
                        <p:tgtEl>
                          <p:spTgt spid="28"/>
                        </p:tgtEl>
                        <p:attrNameLst>
                          <p:attrName>ppt_y</p:attrName>
                        </p:attrNameLst>
                      </p:cBhvr>
                      <p:tavLst>
                        <p:tav tm="0">
                          <p:val>
                            <p:strVal val="#ppt_y"/>
                          </p:val>
                        </p:tav>
                        <p:tav tm="100000">
                          <p:val>
                            <p:strVal val="#ppt_y"/>
                          </p:val>
                        </p:tav>
                      </p:tavLst>
                    </p:anim>
                  </p:childTnLst>
                </p:cTn>
              </p:par>
            </p:tnLst>
          </p:tmpl>
        </p:tmplLst>
      </p:bldP>
      <p:bldP spid="28" grpId="1" build="p">
        <p:tmplLst>
          <p:tmpl lvl="1">
            <p:tnLst>
              <p:par>
                <p:cTn presetID="10" presetClass="entr" presetSubtype="0" fill="hold" nodeType="withEffect">
                  <p:stCondLst>
                    <p:cond delay="75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8" grpId="2" build="p">
        <p:tmplLst>
          <p:tmpl lvl="1">
            <p:tnLst>
              <p:par>
                <p:cTn presetID="1" presetClass="exit" presetSubtype="0" fill="hold" nodeType="withEffect">
                  <p:stCondLst>
                    <p:cond delay="250"/>
                  </p:stCondLst>
                  <p:childTnLst>
                    <p:set>
                      <p:cBhvr>
                        <p:cTn dur="1" fill="hold">
                          <p:stCondLst>
                            <p:cond delay="0"/>
                          </p:stCondLst>
                        </p:cTn>
                        <p:tgtEl>
                          <p:spTgt spid="28"/>
                        </p:tgtEl>
                        <p:attrNameLst>
                          <p:attrName>style.visibility</p:attrName>
                        </p:attrNameLst>
                      </p:cBhvr>
                      <p:to>
                        <p:strVal val="hidden"/>
                      </p:to>
                    </p:set>
                  </p:childTnLst>
                </p:cTn>
              </p:par>
            </p:tnLst>
          </p:tmpl>
        </p:tmplLst>
      </p:bldP>
      <p:bldP spid="29" grpId="0">
        <p:tmplLst>
          <p:tmpl>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animBg="1"/>
      <p:bldP spid="37" grpId="0" build="p">
        <p:tmplLst>
          <p:tmpl lvl="1">
            <p:tnLst>
              <p:par>
                <p:cTn presetID="2" presetClass="entr" presetSubtype="2" decel="100000" fill="hold" nodeType="withEffect">
                  <p:stCondLst>
                    <p:cond delay="250"/>
                  </p:stCondLst>
                  <p:childTnLst>
                    <p:set>
                      <p:cBhvr>
                        <p:cTn dur="1" fill="hold">
                          <p:stCondLst>
                            <p:cond delay="0"/>
                          </p:stCondLst>
                        </p:cTn>
                        <p:tgtEl>
                          <p:spTgt spid="37"/>
                        </p:tgtEl>
                        <p:attrNameLst>
                          <p:attrName>style.visibility</p:attrName>
                        </p:attrNameLst>
                      </p:cBhvr>
                      <p:to>
                        <p:strVal val="visible"/>
                      </p:to>
                    </p:set>
                    <p:anim calcmode="lin" valueType="num">
                      <p:cBhvr additive="base">
                        <p:cTn dur="1000" fill="hold"/>
                        <p:tgtEl>
                          <p:spTgt spid="37"/>
                        </p:tgtEl>
                        <p:attrNameLst>
                          <p:attrName>ppt_x</p:attrName>
                        </p:attrNameLst>
                      </p:cBhvr>
                      <p:tavLst>
                        <p:tav tm="0">
                          <p:val>
                            <p:strVal val="1+#ppt_w/2"/>
                          </p:val>
                        </p:tav>
                        <p:tav tm="100000">
                          <p:val>
                            <p:strVal val="#ppt_x"/>
                          </p:val>
                        </p:tav>
                      </p:tavLst>
                    </p:anim>
                    <p:anim calcmode="lin" valueType="num">
                      <p:cBhvr additive="base">
                        <p:cTn dur="1000" fill="hold"/>
                        <p:tgtEl>
                          <p:spTgt spid="37"/>
                        </p:tgtEl>
                        <p:attrNameLst>
                          <p:attrName>ppt_y</p:attrName>
                        </p:attrNameLst>
                      </p:cBhvr>
                      <p:tavLst>
                        <p:tav tm="0">
                          <p:val>
                            <p:strVal val="#ppt_y"/>
                          </p:val>
                        </p:tav>
                        <p:tav tm="100000">
                          <p:val>
                            <p:strVal val="#ppt_y"/>
                          </p:val>
                        </p:tav>
                      </p:tavLst>
                    </p:anim>
                  </p:childTnLst>
                </p:cTn>
              </p:par>
            </p:tnLst>
          </p:tmpl>
        </p:tmplLst>
      </p:bldP>
      <p:bldP spid="37" grpId="1" build="p">
        <p:tmplLst>
          <p:tmpl lvl="1">
            <p:tnLst>
              <p:par>
                <p:cTn presetID="10" presetClass="entr" presetSubtype="0" fill="hold" nodeType="withEffect">
                  <p:stCondLst>
                    <p:cond delay="75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7" grpId="2" build="p">
        <p:tmplLst>
          <p:tmpl lvl="1">
            <p:tnLst>
              <p:par>
                <p:cTn presetID="1" presetClass="exit" presetSubtype="0" fill="hold" nodeType="withEffect">
                  <p:stCondLst>
                    <p:cond delay="250"/>
                  </p:stCondLst>
                  <p:childTnLst>
                    <p:set>
                      <p:cBhvr>
                        <p:cTn dur="1" fill="hold">
                          <p:stCondLst>
                            <p:cond delay="0"/>
                          </p:stCondLst>
                        </p:cTn>
                        <p:tgtEl>
                          <p:spTgt spid="37"/>
                        </p:tgtEl>
                        <p:attrNameLst>
                          <p:attrName>style.visibility</p:attrName>
                        </p:attrNameLst>
                      </p:cBhvr>
                      <p:to>
                        <p:strVal val="hidden"/>
                      </p:to>
                    </p:set>
                  </p:childTnLst>
                </p:cTn>
              </p:par>
            </p:tnLst>
          </p:tmpl>
        </p:tmplLst>
      </p:bldP>
      <p:bldP spid="38" grpId="0">
        <p:tmplLst>
          <p:tmpl>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9" grpId="0"/>
    </p:bldLst>
  </p:timing>
</p:sldLayout>
</file>

<file path=ppt/slideLayouts/slideLayout203.xml><?xml version="1.0" encoding="utf-8"?>
<p:sldLayout xmlns:a="http://schemas.openxmlformats.org/drawingml/2006/main" xmlns:r="http://schemas.openxmlformats.org/officeDocument/2006/relationships" xmlns:p="http://schemas.openxmlformats.org/presentationml/2006/main">
  <p:cSld name="4 Images, Capti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9" name="円/楕円 8"/>
          <p:cNvSpPr/>
          <p:nvPr/>
        </p:nvSpPr>
        <p:spPr>
          <a:xfrm>
            <a:off x="416949"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円/楕円 9"/>
          <p:cNvSpPr/>
          <p:nvPr/>
        </p:nvSpPr>
        <p:spPr>
          <a:xfrm>
            <a:off x="50561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図プレースホルダー 5"/>
          <p:cNvSpPr>
            <a:spLocks noGrp="1"/>
          </p:cNvSpPr>
          <p:nvPr>
            <p:ph type="pic" sz="quarter" idx="14" hasCustomPrompt="1"/>
          </p:nvPr>
        </p:nvSpPr>
        <p:spPr>
          <a:xfrm>
            <a:off x="560221"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17" name="テキスト プレースホルダー 5"/>
          <p:cNvSpPr>
            <a:spLocks noGrp="1"/>
          </p:cNvSpPr>
          <p:nvPr>
            <p:ph type="body" sz="quarter" idx="12" hasCustomPrompt="1"/>
          </p:nvPr>
        </p:nvSpPr>
        <p:spPr>
          <a:xfrm>
            <a:off x="364275"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5" hasCustomPrompt="1"/>
          </p:nvPr>
        </p:nvSpPr>
        <p:spPr>
          <a:xfrm>
            <a:off x="363034"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2545227"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2633891"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6" hasCustomPrompt="1"/>
          </p:nvPr>
        </p:nvSpPr>
        <p:spPr>
          <a:xfrm>
            <a:off x="2688499" y="1888089"/>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22" name="テキスト プレースホルダー 5"/>
          <p:cNvSpPr>
            <a:spLocks noGrp="1"/>
          </p:cNvSpPr>
          <p:nvPr>
            <p:ph type="body" sz="quarter" idx="17" hasCustomPrompt="1"/>
          </p:nvPr>
        </p:nvSpPr>
        <p:spPr>
          <a:xfrm>
            <a:off x="2492552"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8" hasCustomPrompt="1"/>
          </p:nvPr>
        </p:nvSpPr>
        <p:spPr>
          <a:xfrm>
            <a:off x="2491311"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円/楕円 23"/>
          <p:cNvSpPr/>
          <p:nvPr/>
        </p:nvSpPr>
        <p:spPr>
          <a:xfrm>
            <a:off x="4673504"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円/楕円 24"/>
          <p:cNvSpPr/>
          <p:nvPr/>
        </p:nvSpPr>
        <p:spPr>
          <a:xfrm>
            <a:off x="4762168"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図プレースホルダー 5"/>
          <p:cNvSpPr>
            <a:spLocks noGrp="1"/>
          </p:cNvSpPr>
          <p:nvPr>
            <p:ph type="pic" sz="quarter" idx="19" hasCustomPrompt="1"/>
          </p:nvPr>
        </p:nvSpPr>
        <p:spPr>
          <a:xfrm>
            <a:off x="4816776"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27" name="テキスト プレースホルダー 5"/>
          <p:cNvSpPr>
            <a:spLocks noGrp="1"/>
          </p:cNvSpPr>
          <p:nvPr>
            <p:ph type="body" sz="quarter" idx="20" hasCustomPrompt="1"/>
          </p:nvPr>
        </p:nvSpPr>
        <p:spPr>
          <a:xfrm>
            <a:off x="4620829"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1" hasCustomPrompt="1"/>
          </p:nvPr>
        </p:nvSpPr>
        <p:spPr>
          <a:xfrm>
            <a:off x="4619587"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9" name="円/楕円 28"/>
          <p:cNvSpPr/>
          <p:nvPr/>
        </p:nvSpPr>
        <p:spPr>
          <a:xfrm>
            <a:off x="6801781"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円/楕円 29"/>
          <p:cNvSpPr/>
          <p:nvPr/>
        </p:nvSpPr>
        <p:spPr>
          <a:xfrm>
            <a:off x="6890445"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1" name="図プレースホルダー 5"/>
          <p:cNvSpPr>
            <a:spLocks noGrp="1"/>
          </p:cNvSpPr>
          <p:nvPr>
            <p:ph type="pic" sz="quarter" idx="22" hasCustomPrompt="1"/>
          </p:nvPr>
        </p:nvSpPr>
        <p:spPr>
          <a:xfrm>
            <a:off x="6945053"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32" name="テキスト プレースホルダー 5"/>
          <p:cNvSpPr>
            <a:spLocks noGrp="1"/>
          </p:cNvSpPr>
          <p:nvPr>
            <p:ph type="body" sz="quarter" idx="23" hasCustomPrompt="1"/>
          </p:nvPr>
        </p:nvSpPr>
        <p:spPr>
          <a:xfrm>
            <a:off x="6749105"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4" hasCustomPrompt="1"/>
          </p:nvPr>
        </p:nvSpPr>
        <p:spPr>
          <a:xfrm>
            <a:off x="6747864"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1187003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ppt_x"/>
                                          </p:val>
                                        </p:tav>
                                        <p:tav tm="100000">
                                          <p:val>
                                            <p:strVal val="#ppt_x"/>
                                          </p:val>
                                        </p:tav>
                                      </p:tavLst>
                                    </p:anim>
                                    <p:anim calcmode="lin" valueType="num">
                                      <p:cBhvr additive="base">
                                        <p:cTn id="13" dur="500" fill="hold"/>
                                        <p:tgtEl>
                                          <p:spTgt spid="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heel(1)">
                                      <p:cBhvr>
                                        <p:cTn id="17" dur="10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8">
                                            <p:txEl>
                                              <p:pRg st="0" end="0"/>
                                            </p:txEl>
                                          </p:spTgt>
                                        </p:tgtEl>
                                        <p:attrNameLst>
                                          <p:attrName>style.visibility</p:attrName>
                                        </p:attrNameLst>
                                      </p:cBhvr>
                                      <p:to>
                                        <p:strVal val="visible"/>
                                      </p:to>
                                    </p:set>
                                    <p:anim calcmode="lin" valueType="num">
                                      <p:cBhvr additive="base">
                                        <p:cTn id="2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7">
                                            <p:txEl>
                                              <p:pRg st="0" end="0"/>
                                            </p:txEl>
                                          </p:spTgt>
                                        </p:tgtEl>
                                        <p:attrNameLst>
                                          <p:attrName>style.visibility</p:attrName>
                                        </p:attrNameLst>
                                      </p:cBhvr>
                                      <p:to>
                                        <p:strVal val="visible"/>
                                      </p:to>
                                    </p:set>
                                    <p:anim calcmode="lin" valueType="num">
                                      <p:cBhvr additive="base">
                                        <p:cTn id="28"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ppt_x"/>
                                          </p:val>
                                        </p:tav>
                                        <p:tav tm="100000">
                                          <p:val>
                                            <p:strVal val="#ppt_x"/>
                                          </p:val>
                                        </p:tav>
                                      </p:tavLst>
                                    </p:anim>
                                    <p:anim calcmode="lin" valueType="num">
                                      <p:cBhvr additive="base">
                                        <p:cTn id="34" dur="500" fill="hold"/>
                                        <p:tgtEl>
                                          <p:spTgt spid="19"/>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heel(1)">
                                      <p:cBhvr>
                                        <p:cTn id="38" dur="10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23">
                                            <p:txEl>
                                              <p:pRg st="0" end="0"/>
                                            </p:txEl>
                                          </p:spTgt>
                                        </p:tgtEl>
                                        <p:attrNameLst>
                                          <p:attrName>style.visibility</p:attrName>
                                        </p:attrNameLst>
                                      </p:cBhvr>
                                      <p:to>
                                        <p:strVal val="visible"/>
                                      </p:to>
                                    </p:set>
                                    <p:anim calcmode="lin" valueType="num">
                                      <p:cBhvr additive="base">
                                        <p:cTn id="4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additive="base">
                                        <p:cTn id="49"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 fill="hold"/>
                                        <p:tgtEl>
                                          <p:spTgt spid="24"/>
                                        </p:tgtEl>
                                        <p:attrNameLst>
                                          <p:attrName>ppt_x</p:attrName>
                                        </p:attrNameLst>
                                      </p:cBhvr>
                                      <p:tavLst>
                                        <p:tav tm="0">
                                          <p:val>
                                            <p:strVal val="#ppt_x"/>
                                          </p:val>
                                        </p:tav>
                                        <p:tav tm="100000">
                                          <p:val>
                                            <p:strVal val="#ppt_x"/>
                                          </p:val>
                                        </p:tav>
                                      </p:tavLst>
                                    </p:anim>
                                    <p:anim calcmode="lin" valueType="num">
                                      <p:cBhvr additive="base">
                                        <p:cTn id="55" dur="500" fill="hold"/>
                                        <p:tgtEl>
                                          <p:spTgt spid="24"/>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wheel(1)">
                                      <p:cBhvr>
                                        <p:cTn id="59" dur="1000"/>
                                        <p:tgtEl>
                                          <p:spTgt spid="2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fade">
                                      <p:cBhvr>
                                        <p:cTn id="62" dur="500"/>
                                        <p:tgtEl>
                                          <p:spTgt spid="26"/>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8">
                                            <p:txEl>
                                              <p:pRg st="0" end="0"/>
                                            </p:txEl>
                                          </p:spTgt>
                                        </p:tgtEl>
                                        <p:attrNameLst>
                                          <p:attrName>style.visibility</p:attrName>
                                        </p:attrNameLst>
                                      </p:cBhvr>
                                      <p:to>
                                        <p:strVal val="visible"/>
                                      </p:to>
                                    </p:set>
                                    <p:anim calcmode="lin" valueType="num">
                                      <p:cBhvr additive="base">
                                        <p:cTn id="6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7">
                                            <p:txEl>
                                              <p:pRg st="0" end="0"/>
                                            </p:txEl>
                                          </p:spTgt>
                                        </p:tgtEl>
                                        <p:attrNameLst>
                                          <p:attrName>style.visibility</p:attrName>
                                        </p:attrNameLst>
                                      </p:cBhvr>
                                      <p:to>
                                        <p:strVal val="visible"/>
                                      </p:to>
                                    </p:set>
                                    <p:anim calcmode="lin" valueType="num">
                                      <p:cBhvr additive="base">
                                        <p:cTn id="70"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cBhvr additive="base">
                                        <p:cTn id="75" dur="500" fill="hold"/>
                                        <p:tgtEl>
                                          <p:spTgt spid="29"/>
                                        </p:tgtEl>
                                        <p:attrNameLst>
                                          <p:attrName>ppt_x</p:attrName>
                                        </p:attrNameLst>
                                      </p:cBhvr>
                                      <p:tavLst>
                                        <p:tav tm="0">
                                          <p:val>
                                            <p:strVal val="#ppt_x"/>
                                          </p:val>
                                        </p:tav>
                                        <p:tav tm="100000">
                                          <p:val>
                                            <p:strVal val="#ppt_x"/>
                                          </p:val>
                                        </p:tav>
                                      </p:tavLst>
                                    </p:anim>
                                    <p:anim calcmode="lin" valueType="num">
                                      <p:cBhvr additive="base">
                                        <p:cTn id="76" dur="500" fill="hold"/>
                                        <p:tgtEl>
                                          <p:spTgt spid="29"/>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30"/>
                                        </p:tgtEl>
                                        <p:attrNameLst>
                                          <p:attrName>style.visibility</p:attrName>
                                        </p:attrNameLst>
                                      </p:cBhvr>
                                      <p:to>
                                        <p:strVal val="visible"/>
                                      </p:to>
                                    </p:set>
                                    <p:animEffect transition="in" filter="wheel(1)">
                                      <p:cBhvr>
                                        <p:cTn id="80" dur="1000"/>
                                        <p:tgtEl>
                                          <p:spTgt spid="3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33">
                                            <p:txEl>
                                              <p:pRg st="0" end="0"/>
                                            </p:txEl>
                                          </p:spTgt>
                                        </p:tgtEl>
                                        <p:attrNameLst>
                                          <p:attrName>style.visibility</p:attrName>
                                        </p:attrNameLst>
                                      </p:cBhvr>
                                      <p:to>
                                        <p:strVal val="visible"/>
                                      </p:to>
                                    </p:set>
                                    <p:anim calcmode="lin" valueType="num">
                                      <p:cBhvr additive="base">
                                        <p:cTn id="8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33">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32">
                                            <p:txEl>
                                              <p:pRg st="0" end="0"/>
                                            </p:txEl>
                                          </p:spTgt>
                                        </p:tgtEl>
                                        <p:attrNameLst>
                                          <p:attrName>style.visibility</p:attrName>
                                        </p:attrNameLst>
                                      </p:cBhvr>
                                      <p:to>
                                        <p:strVal val="visible"/>
                                      </p:to>
                                    </p:set>
                                    <p:anim calcmode="lin" valueType="num">
                                      <p:cBhvr additive="base">
                                        <p:cTn id="9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build="p">
        <p:tmplLst>
          <p:tmpl lvl="1">
            <p:tnLst>
              <p:par>
                <p:cTn presetID="2" presetClass="entr" presetSubtype="1"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0-#ppt_h/2"/>
                          </p:val>
                        </p:tav>
                        <p:tav tm="100000">
                          <p:val>
                            <p:strVal val="#ppt_y"/>
                          </p:val>
                        </p:tav>
                      </p:tavLst>
                    </p:anim>
                  </p:childTnLst>
                </p:cTn>
              </p:par>
            </p:tnLst>
          </p:tmpl>
        </p:tmplLst>
      </p:bldP>
      <p:bldP spid="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animBg="1"/>
      <p:bldP spid="25" grpId="0" animBg="1"/>
      <p:bldP spid="26" grpId="0"/>
      <p:bldP spid="27" grpId="0" build="p">
        <p:tmplLst>
          <p:tmpl lvl="1">
            <p:tnLst>
              <p:par>
                <p:cTn presetID="2" presetClass="entr" presetSubtype="4" decel="10000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 presetClass="entr" presetSubtype="4" decel="10000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ppt_x"/>
                          </p:val>
                        </p:tav>
                        <p:tav tm="100000">
                          <p:val>
                            <p:strVal val="#ppt_x"/>
                          </p:val>
                        </p:tav>
                      </p:tavLst>
                    </p:anim>
                    <p:anim calcmode="lin" valueType="num">
                      <p:cBhvr additive="base">
                        <p:cTn dur="500" fill="hold"/>
                        <p:tgtEl>
                          <p:spTgt spid="32"/>
                        </p:tgtEl>
                        <p:attrNameLst>
                          <p:attrName>ppt_y</p:attrName>
                        </p:attrNameLst>
                      </p:cBhvr>
                      <p:tavLst>
                        <p:tav tm="0">
                          <p:val>
                            <p:strVal val="1+#ppt_h/2"/>
                          </p:val>
                        </p:tav>
                        <p:tav tm="100000">
                          <p:val>
                            <p:strVal val="#ppt_y"/>
                          </p:val>
                        </p:tav>
                      </p:tavLst>
                    </p:anim>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04.xml><?xml version="1.0" encoding="utf-8"?>
<p:sldLayout xmlns:a="http://schemas.openxmlformats.org/drawingml/2006/main" xmlns:r="http://schemas.openxmlformats.org/officeDocument/2006/relationships" xmlns:p="http://schemas.openxmlformats.org/presentationml/2006/main">
  <p:cSld name="History 1">
    <p:spTree>
      <p:nvGrpSpPr>
        <p:cNvPr id="1" name=""/>
        <p:cNvGrpSpPr/>
        <p:nvPr/>
      </p:nvGrpSpPr>
      <p:grpSpPr>
        <a:xfrm>
          <a:off x="0" y="0"/>
          <a:ext cx="0" cy="0"/>
          <a:chOff x="0" y="0"/>
          <a:chExt cx="0" cy="0"/>
        </a:xfrm>
      </p:grpSpPr>
      <p:sp>
        <p:nvSpPr>
          <p:cNvPr id="11" name="正方形/長方形 10"/>
          <p:cNvSpPr/>
          <p:nvPr/>
        </p:nvSpPr>
        <p:spPr>
          <a:xfrm>
            <a:off x="4817907" y="3263628"/>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225219" y="168792"/>
            <a:ext cx="4106551"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88" y="1101732"/>
            <a:ext cx="4104781"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4" name="正方形/長方形 3"/>
          <p:cNvSpPr/>
          <p:nvPr/>
        </p:nvSpPr>
        <p:spPr>
          <a:xfrm>
            <a:off x="4526657"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 name="円/楕円 4"/>
          <p:cNvSpPr/>
          <p:nvPr/>
        </p:nvSpPr>
        <p:spPr>
          <a:xfrm>
            <a:off x="4379323" y="995927"/>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 name="円/楕円 5"/>
          <p:cNvSpPr/>
          <p:nvPr/>
        </p:nvSpPr>
        <p:spPr>
          <a:xfrm>
            <a:off x="4379323" y="2446407"/>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7" name="円/楕円 6"/>
          <p:cNvSpPr/>
          <p:nvPr/>
        </p:nvSpPr>
        <p:spPr>
          <a:xfrm>
            <a:off x="4379323" y="3896888"/>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4379323" y="5347371"/>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テキスト プレースホルダー 21"/>
          <p:cNvSpPr>
            <a:spLocks noGrp="1"/>
          </p:cNvSpPr>
          <p:nvPr>
            <p:ph type="body" sz="quarter" idx="10" hasCustomPrompt="1"/>
          </p:nvPr>
        </p:nvSpPr>
        <p:spPr>
          <a:xfrm>
            <a:off x="5880894" y="3313564"/>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17" name="正方形/長方形 16"/>
          <p:cNvSpPr/>
          <p:nvPr/>
        </p:nvSpPr>
        <p:spPr>
          <a:xfrm>
            <a:off x="5035590"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flipH="1">
            <a:off x="4883909" y="3327890"/>
            <a:ext cx="1001257" cy="669111"/>
            <a:chOff x="7280704" y="761243"/>
            <a:chExt cx="2002861" cy="1003665"/>
          </a:xfrm>
        </p:grpSpPr>
        <p:sp>
          <p:nvSpPr>
            <p:cNvPr id="1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1" name="直線コネクタ 2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5" name="正方形/長方形 2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 name="テキスト プレースホルダー 5"/>
          <p:cNvSpPr>
            <a:spLocks noGrp="1"/>
          </p:cNvSpPr>
          <p:nvPr>
            <p:ph type="body" sz="quarter" idx="21" hasCustomPrompt="1"/>
          </p:nvPr>
        </p:nvSpPr>
        <p:spPr>
          <a:xfrm>
            <a:off x="4895256" y="3469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27" name="テキスト プレースホルダー 5"/>
          <p:cNvSpPr>
            <a:spLocks noGrp="1"/>
          </p:cNvSpPr>
          <p:nvPr>
            <p:ph type="body" sz="quarter" idx="22" hasCustomPrompt="1"/>
          </p:nvPr>
        </p:nvSpPr>
        <p:spPr>
          <a:xfrm>
            <a:off x="5148083" y="3997001"/>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28" name="正方形/長方形 10"/>
          <p:cNvSpPr/>
          <p:nvPr/>
        </p:nvSpPr>
        <p:spPr>
          <a:xfrm>
            <a:off x="4817907" y="362665"/>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テキスト プレースホルダー 21"/>
          <p:cNvSpPr>
            <a:spLocks noGrp="1"/>
          </p:cNvSpPr>
          <p:nvPr>
            <p:ph type="body" sz="quarter" idx="23" hasCustomPrompt="1"/>
          </p:nvPr>
        </p:nvSpPr>
        <p:spPr>
          <a:xfrm>
            <a:off x="5880894" y="412601"/>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0" name="正方形/長方形 29"/>
          <p:cNvSpPr/>
          <p:nvPr/>
        </p:nvSpPr>
        <p:spPr>
          <a:xfrm>
            <a:off x="5035590"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1" name="グループ化 30"/>
          <p:cNvGrpSpPr/>
          <p:nvPr/>
        </p:nvGrpSpPr>
        <p:grpSpPr>
          <a:xfrm flipH="1">
            <a:off x="4883909" y="426927"/>
            <a:ext cx="1001257" cy="669111"/>
            <a:chOff x="7280704" y="761243"/>
            <a:chExt cx="2002861" cy="1003665"/>
          </a:xfrm>
        </p:grpSpPr>
        <p:sp>
          <p:nvSpPr>
            <p:cNvPr id="3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4" name="直線コネクタ 3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正方形/長方形 3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9" name="テキスト プレースホルダー 5"/>
          <p:cNvSpPr>
            <a:spLocks noGrp="1"/>
          </p:cNvSpPr>
          <p:nvPr>
            <p:ph type="body" sz="quarter" idx="24" hasCustomPrompt="1"/>
          </p:nvPr>
        </p:nvSpPr>
        <p:spPr>
          <a:xfrm>
            <a:off x="4895256" y="56884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0" name="テキスト プレースホルダー 5"/>
          <p:cNvSpPr>
            <a:spLocks noGrp="1"/>
          </p:cNvSpPr>
          <p:nvPr>
            <p:ph type="body" sz="quarter" idx="25" hasCustomPrompt="1"/>
          </p:nvPr>
        </p:nvSpPr>
        <p:spPr>
          <a:xfrm>
            <a:off x="5148083" y="1096038"/>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1" name="正方形/長方形 10"/>
          <p:cNvSpPr/>
          <p:nvPr/>
        </p:nvSpPr>
        <p:spPr>
          <a:xfrm flipH="1">
            <a:off x="672763" y="179295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2" name="テキスト プレースホルダー 21"/>
          <p:cNvSpPr>
            <a:spLocks noGrp="1"/>
          </p:cNvSpPr>
          <p:nvPr>
            <p:ph type="body" sz="quarter" idx="26" hasCustomPrompt="1"/>
          </p:nvPr>
        </p:nvSpPr>
        <p:spPr>
          <a:xfrm>
            <a:off x="893171" y="1852564"/>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43" name="正方形/長方形 42"/>
          <p:cNvSpPr/>
          <p:nvPr/>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4" name="グループ化 43"/>
          <p:cNvGrpSpPr/>
          <p:nvPr/>
        </p:nvGrpSpPr>
        <p:grpSpPr>
          <a:xfrm>
            <a:off x="3305754" y="1866891"/>
            <a:ext cx="1001257" cy="669111"/>
            <a:chOff x="7280704" y="761243"/>
            <a:chExt cx="2002861" cy="1003665"/>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7" name="直線コネクタ 4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1" name="正方形/長方形 5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2" name="テキスト プレースホルダー 5"/>
          <p:cNvSpPr>
            <a:spLocks noGrp="1"/>
          </p:cNvSpPr>
          <p:nvPr>
            <p:ph type="body" sz="quarter" idx="27" hasCustomPrompt="1"/>
          </p:nvPr>
        </p:nvSpPr>
        <p:spPr>
          <a:xfrm>
            <a:off x="3483984" y="2008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53" name="テキスト プレースホルダー 5"/>
          <p:cNvSpPr>
            <a:spLocks noGrp="1"/>
          </p:cNvSpPr>
          <p:nvPr>
            <p:ph type="body" sz="quarter" idx="28" hasCustomPrompt="1"/>
          </p:nvPr>
        </p:nvSpPr>
        <p:spPr>
          <a:xfrm>
            <a:off x="870740" y="2536001"/>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54" name="正方形/長方形 10"/>
          <p:cNvSpPr/>
          <p:nvPr/>
        </p:nvSpPr>
        <p:spPr>
          <a:xfrm flipH="1">
            <a:off x="674534" y="471410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5" name="テキスト プレースホルダー 21"/>
          <p:cNvSpPr>
            <a:spLocks noGrp="1"/>
          </p:cNvSpPr>
          <p:nvPr>
            <p:ph type="body" sz="quarter" idx="29" hasCustomPrompt="1"/>
          </p:nvPr>
        </p:nvSpPr>
        <p:spPr>
          <a:xfrm>
            <a:off x="894940" y="4773721"/>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6" name="正方形/長方形 55"/>
          <p:cNvSpPr/>
          <p:nvPr/>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57" name="グループ化 56"/>
          <p:cNvGrpSpPr/>
          <p:nvPr/>
        </p:nvGrpSpPr>
        <p:grpSpPr>
          <a:xfrm>
            <a:off x="3307520" y="4788046"/>
            <a:ext cx="1001257" cy="669111"/>
            <a:chOff x="7280704" y="761243"/>
            <a:chExt cx="2002861" cy="1003665"/>
          </a:xfrm>
        </p:grpSpPr>
        <p:sp>
          <p:nvSpPr>
            <p:cNvPr id="5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0" name="直線コネクタ 59"/>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直線コネクタ 60"/>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4" name="正方形/長方形 63"/>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5" name="テキスト プレースホルダー 5"/>
          <p:cNvSpPr>
            <a:spLocks noGrp="1"/>
          </p:cNvSpPr>
          <p:nvPr>
            <p:ph type="body" sz="quarter" idx="30" hasCustomPrompt="1"/>
          </p:nvPr>
        </p:nvSpPr>
        <p:spPr>
          <a:xfrm>
            <a:off x="3485755" y="4929965"/>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6" name="テキスト プレースホルダー 5"/>
          <p:cNvSpPr>
            <a:spLocks noGrp="1"/>
          </p:cNvSpPr>
          <p:nvPr>
            <p:ph type="body" sz="quarter" idx="31" hasCustomPrompt="1"/>
          </p:nvPr>
        </p:nvSpPr>
        <p:spPr>
          <a:xfrm>
            <a:off x="872504" y="5457159"/>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5653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up)">
                                      <p:cBhvr>
                                        <p:cTn id="12" dur="500"/>
                                        <p:tgtEl>
                                          <p:spTgt spid="4"/>
                                        </p:tgtEl>
                                      </p:cBhvr>
                                    </p:animEffect>
                                  </p:childTnLst>
                                </p:cTn>
                              </p:par>
                            </p:childTnLst>
                          </p:cTn>
                        </p:par>
                        <p:par>
                          <p:cTn id="13" fill="hold">
                            <p:stCondLst>
                              <p:cond delay="1000"/>
                            </p:stCondLst>
                            <p:childTnLst>
                              <p:par>
                                <p:cTn id="14" presetID="2" presetClass="entr" presetSubtype="1" decel="100000" fill="hold" grpId="0"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750" fill="hold"/>
                                        <p:tgtEl>
                                          <p:spTgt spid="5"/>
                                        </p:tgtEl>
                                        <p:attrNameLst>
                                          <p:attrName>ppt_x</p:attrName>
                                        </p:attrNameLst>
                                      </p:cBhvr>
                                      <p:tavLst>
                                        <p:tav tm="0">
                                          <p:val>
                                            <p:strVal val="#ppt_x"/>
                                          </p:val>
                                        </p:tav>
                                        <p:tav tm="100000">
                                          <p:val>
                                            <p:strVal val="#ppt_x"/>
                                          </p:val>
                                        </p:tav>
                                      </p:tavLst>
                                    </p:anim>
                                    <p:anim calcmode="lin" valueType="num">
                                      <p:cBhvr additive="base">
                                        <p:cTn id="17" dur="750" fill="hold"/>
                                        <p:tgtEl>
                                          <p:spTgt spid="5"/>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 calcmode="lin" valueType="num">
                                      <p:cBhvr additive="base">
                                        <p:cTn id="20" dur="750" fill="hold"/>
                                        <p:tgtEl>
                                          <p:spTgt spid="28"/>
                                        </p:tgtEl>
                                        <p:attrNameLst>
                                          <p:attrName>ppt_x</p:attrName>
                                        </p:attrNameLst>
                                      </p:cBhvr>
                                      <p:tavLst>
                                        <p:tav tm="0">
                                          <p:val>
                                            <p:strVal val="1+#ppt_w/2"/>
                                          </p:val>
                                        </p:tav>
                                        <p:tav tm="100000">
                                          <p:val>
                                            <p:strVal val="#ppt_x"/>
                                          </p:val>
                                        </p:tav>
                                      </p:tavLst>
                                    </p:anim>
                                    <p:anim calcmode="lin" valueType="num">
                                      <p:cBhvr additive="base">
                                        <p:cTn id="21" dur="750" fill="hold"/>
                                        <p:tgtEl>
                                          <p:spTgt spid="28"/>
                                        </p:tgtEl>
                                        <p:attrNameLst>
                                          <p:attrName>ppt_y</p:attrName>
                                        </p:attrNameLst>
                                      </p:cBhvr>
                                      <p:tavLst>
                                        <p:tav tm="0">
                                          <p:val>
                                            <p:strVal val="#ppt_y"/>
                                          </p:val>
                                        </p:tav>
                                        <p:tav tm="100000">
                                          <p:val>
                                            <p:strVal val="#ppt_y"/>
                                          </p:val>
                                        </p:tav>
                                      </p:tavLst>
                                    </p:anim>
                                  </p:childTnLst>
                                </p:cTn>
                              </p:par>
                            </p:childTnLst>
                          </p:cTn>
                        </p:par>
                        <p:par>
                          <p:cTn id="22" fill="hold">
                            <p:stCondLst>
                              <p:cond delay="1750"/>
                            </p:stCondLst>
                            <p:childTnLst>
                              <p:par>
                                <p:cTn id="23" presetID="21" presetClass="entr" presetSubtype="1"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heel(1)">
                                      <p:cBhvr>
                                        <p:cTn id="25" dur="750"/>
                                        <p:tgtEl>
                                          <p:spTgt spid="30"/>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ipe(left)">
                                      <p:cBhvr>
                                        <p:cTn id="29" dur="500"/>
                                        <p:tgtEl>
                                          <p:spTgt spid="31"/>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39">
                                            <p:txEl>
                                              <p:pRg st="0" end="0"/>
                                            </p:txEl>
                                          </p:spTgt>
                                        </p:tgtEl>
                                        <p:attrNameLst>
                                          <p:attrName>style.visibility</p:attrName>
                                        </p:attrNameLst>
                                      </p:cBhvr>
                                      <p:to>
                                        <p:strVal val="visible"/>
                                      </p:to>
                                    </p:set>
                                    <p:animEffect transition="in" filter="wipe(left)">
                                      <p:cBhvr>
                                        <p:cTn id="32" dur="500"/>
                                        <p:tgtEl>
                                          <p:spTgt spid="39">
                                            <p:txEl>
                                              <p:pRg st="0" end="0"/>
                                            </p:txEl>
                                          </p:spTgt>
                                        </p:tgtEl>
                                      </p:cBhvr>
                                    </p:animEffec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29">
                                            <p:txEl>
                                              <p:pRg st="0" end="0"/>
                                            </p:txEl>
                                          </p:spTgt>
                                        </p:tgtEl>
                                        <p:attrNameLst>
                                          <p:attrName>style.visibility</p:attrName>
                                        </p:attrNameLst>
                                      </p:cBhvr>
                                      <p:to>
                                        <p:strVal val="visible"/>
                                      </p:to>
                                    </p:set>
                                    <p:animEffect transition="in" filter="wipe(left)">
                                      <p:cBhvr>
                                        <p:cTn id="36" dur="500"/>
                                        <p:tgtEl>
                                          <p:spTgt spid="29">
                                            <p:txEl>
                                              <p:pRg st="0" end="0"/>
                                            </p:txEl>
                                          </p:spTgt>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0">
                                            <p:txEl>
                                              <p:pRg st="0" end="0"/>
                                            </p:txEl>
                                          </p:spTgt>
                                        </p:tgtEl>
                                        <p:attrNameLst>
                                          <p:attrName>style.visibility</p:attrName>
                                        </p:attrNameLst>
                                      </p:cBhvr>
                                      <p:to>
                                        <p:strVal val="visible"/>
                                      </p:to>
                                    </p:set>
                                    <p:animEffect transition="in" filter="fade">
                                      <p:cBhvr>
                                        <p:cTn id="40" dur="500"/>
                                        <p:tgtEl>
                                          <p:spTgt spid="40">
                                            <p:txEl>
                                              <p:pRg st="0" end="0"/>
                                            </p:txEl>
                                          </p:spTgt>
                                        </p:tgtEl>
                                      </p:cBhvr>
                                    </p:animEffect>
                                  </p:childTnLst>
                                </p:cTn>
                              </p:par>
                            </p:childTnLst>
                          </p:cTn>
                        </p:par>
                        <p:par>
                          <p:cTn id="41" fill="hold">
                            <p:stCondLst>
                              <p:cond delay="4000"/>
                            </p:stCondLst>
                            <p:childTnLst>
                              <p:par>
                                <p:cTn id="42" presetID="2" presetClass="entr" presetSubtype="1" decel="100000"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750" fill="hold"/>
                                        <p:tgtEl>
                                          <p:spTgt spid="6"/>
                                        </p:tgtEl>
                                        <p:attrNameLst>
                                          <p:attrName>ppt_x</p:attrName>
                                        </p:attrNameLst>
                                      </p:cBhvr>
                                      <p:tavLst>
                                        <p:tav tm="0">
                                          <p:val>
                                            <p:strVal val="#ppt_x"/>
                                          </p:val>
                                        </p:tav>
                                        <p:tav tm="100000">
                                          <p:val>
                                            <p:strVal val="#ppt_x"/>
                                          </p:val>
                                        </p:tav>
                                      </p:tavLst>
                                    </p:anim>
                                    <p:anim calcmode="lin" valueType="num">
                                      <p:cBhvr additive="base">
                                        <p:cTn id="45" dur="750" fill="hold"/>
                                        <p:tgtEl>
                                          <p:spTgt spid="6"/>
                                        </p:tgtEl>
                                        <p:attrNameLst>
                                          <p:attrName>ppt_y</p:attrName>
                                        </p:attrNameLst>
                                      </p:cBhvr>
                                      <p:tavLst>
                                        <p:tav tm="0">
                                          <p:val>
                                            <p:strVal val="0-#ppt_h/2"/>
                                          </p:val>
                                        </p:tav>
                                        <p:tav tm="100000">
                                          <p:val>
                                            <p:strVal val="#ppt_y"/>
                                          </p:val>
                                        </p:tav>
                                      </p:tavLst>
                                    </p:anim>
                                  </p:childTnLst>
                                </p:cTn>
                              </p:par>
                              <p:par>
                                <p:cTn id="46" presetID="2" presetClass="entr" presetSubtype="8" decel="100000" fill="hold" grpId="0"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750" fill="hold"/>
                                        <p:tgtEl>
                                          <p:spTgt spid="41"/>
                                        </p:tgtEl>
                                        <p:attrNameLst>
                                          <p:attrName>ppt_x</p:attrName>
                                        </p:attrNameLst>
                                      </p:cBhvr>
                                      <p:tavLst>
                                        <p:tav tm="0">
                                          <p:val>
                                            <p:strVal val="0-#ppt_w/2"/>
                                          </p:val>
                                        </p:tav>
                                        <p:tav tm="100000">
                                          <p:val>
                                            <p:strVal val="#ppt_x"/>
                                          </p:val>
                                        </p:tav>
                                      </p:tavLst>
                                    </p:anim>
                                    <p:anim calcmode="lin" valueType="num">
                                      <p:cBhvr additive="base">
                                        <p:cTn id="49" dur="750" fill="hold"/>
                                        <p:tgtEl>
                                          <p:spTgt spid="41"/>
                                        </p:tgtEl>
                                        <p:attrNameLst>
                                          <p:attrName>ppt_y</p:attrName>
                                        </p:attrNameLst>
                                      </p:cBhvr>
                                      <p:tavLst>
                                        <p:tav tm="0">
                                          <p:val>
                                            <p:strVal val="#ppt_y"/>
                                          </p:val>
                                        </p:tav>
                                        <p:tav tm="100000">
                                          <p:val>
                                            <p:strVal val="#ppt_y"/>
                                          </p:val>
                                        </p:tav>
                                      </p:tavLst>
                                    </p:anim>
                                  </p:childTnLst>
                                </p:cTn>
                              </p:par>
                            </p:childTnLst>
                          </p:cTn>
                        </p:par>
                        <p:par>
                          <p:cTn id="50" fill="hold">
                            <p:stCondLst>
                              <p:cond delay="4750"/>
                            </p:stCondLst>
                            <p:childTnLst>
                              <p:par>
                                <p:cTn id="51" presetID="21" presetClass="entr" presetSubtype="1"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wheel(1)">
                                      <p:cBhvr>
                                        <p:cTn id="53" dur="750"/>
                                        <p:tgtEl>
                                          <p:spTgt spid="43"/>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wipe(right)">
                                      <p:cBhvr>
                                        <p:cTn id="57" dur="500"/>
                                        <p:tgtEl>
                                          <p:spTgt spid="44"/>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52">
                                            <p:txEl>
                                              <p:pRg st="0" end="0"/>
                                            </p:txEl>
                                          </p:spTgt>
                                        </p:tgtEl>
                                        <p:attrNameLst>
                                          <p:attrName>style.visibility</p:attrName>
                                        </p:attrNameLst>
                                      </p:cBhvr>
                                      <p:to>
                                        <p:strVal val="visible"/>
                                      </p:to>
                                    </p:set>
                                    <p:animEffect transition="in" filter="wipe(right)">
                                      <p:cBhvr>
                                        <p:cTn id="60" dur="500"/>
                                        <p:tgtEl>
                                          <p:spTgt spid="52">
                                            <p:txEl>
                                              <p:pRg st="0" end="0"/>
                                            </p:txEl>
                                          </p:spTgt>
                                        </p:tgtEl>
                                      </p:cBhvr>
                                    </p:animEffect>
                                  </p:childTnLst>
                                </p:cTn>
                              </p:par>
                            </p:childTnLst>
                          </p:cTn>
                        </p:par>
                        <p:par>
                          <p:cTn id="61" fill="hold">
                            <p:stCondLst>
                              <p:cond delay="6000"/>
                            </p:stCondLst>
                            <p:childTnLst>
                              <p:par>
                                <p:cTn id="62" presetID="22" presetClass="entr" presetSubtype="2" fill="hold" grpId="0" nodeType="afterEffect">
                                  <p:stCondLst>
                                    <p:cond delay="0"/>
                                  </p:stCondLst>
                                  <p:childTnLst>
                                    <p:set>
                                      <p:cBhvr>
                                        <p:cTn id="63" dur="1" fill="hold">
                                          <p:stCondLst>
                                            <p:cond delay="0"/>
                                          </p:stCondLst>
                                        </p:cTn>
                                        <p:tgtEl>
                                          <p:spTgt spid="42">
                                            <p:txEl>
                                              <p:pRg st="0" end="0"/>
                                            </p:txEl>
                                          </p:spTgt>
                                        </p:tgtEl>
                                        <p:attrNameLst>
                                          <p:attrName>style.visibility</p:attrName>
                                        </p:attrNameLst>
                                      </p:cBhvr>
                                      <p:to>
                                        <p:strVal val="visible"/>
                                      </p:to>
                                    </p:set>
                                    <p:animEffect transition="in" filter="wipe(right)">
                                      <p:cBhvr>
                                        <p:cTn id="64" dur="500"/>
                                        <p:tgtEl>
                                          <p:spTgt spid="42">
                                            <p:txEl>
                                              <p:pRg st="0" end="0"/>
                                            </p:txEl>
                                          </p:spTgt>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53">
                                            <p:txEl>
                                              <p:pRg st="0" end="0"/>
                                            </p:txEl>
                                          </p:spTgt>
                                        </p:tgtEl>
                                        <p:attrNameLst>
                                          <p:attrName>style.visibility</p:attrName>
                                        </p:attrNameLst>
                                      </p:cBhvr>
                                      <p:to>
                                        <p:strVal val="visible"/>
                                      </p:to>
                                    </p:set>
                                    <p:animEffect transition="in" filter="fade">
                                      <p:cBhvr>
                                        <p:cTn id="68" dur="500"/>
                                        <p:tgtEl>
                                          <p:spTgt spid="53">
                                            <p:txEl>
                                              <p:pRg st="0" end="0"/>
                                            </p:txEl>
                                          </p:spTgt>
                                        </p:tgtEl>
                                      </p:cBhvr>
                                    </p:animEffect>
                                  </p:childTnLst>
                                </p:cTn>
                              </p:par>
                            </p:childTnLst>
                          </p:cTn>
                        </p:par>
                        <p:par>
                          <p:cTn id="69" fill="hold">
                            <p:stCondLst>
                              <p:cond delay="7000"/>
                            </p:stCondLst>
                            <p:childTnLst>
                              <p:par>
                                <p:cTn id="70" presetID="2" presetClass="entr" presetSubtype="1" decel="100000"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750" fill="hold"/>
                                        <p:tgtEl>
                                          <p:spTgt spid="7"/>
                                        </p:tgtEl>
                                        <p:attrNameLst>
                                          <p:attrName>ppt_x</p:attrName>
                                        </p:attrNameLst>
                                      </p:cBhvr>
                                      <p:tavLst>
                                        <p:tav tm="0">
                                          <p:val>
                                            <p:strVal val="#ppt_x"/>
                                          </p:val>
                                        </p:tav>
                                        <p:tav tm="100000">
                                          <p:val>
                                            <p:strVal val="#ppt_x"/>
                                          </p:val>
                                        </p:tav>
                                      </p:tavLst>
                                    </p:anim>
                                    <p:anim calcmode="lin" valueType="num">
                                      <p:cBhvr additive="base">
                                        <p:cTn id="73" dur="75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2" decel="100000" fill="hold" grpId="0" nodeType="with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750" fill="hold"/>
                                        <p:tgtEl>
                                          <p:spTgt spid="11"/>
                                        </p:tgtEl>
                                        <p:attrNameLst>
                                          <p:attrName>ppt_x</p:attrName>
                                        </p:attrNameLst>
                                      </p:cBhvr>
                                      <p:tavLst>
                                        <p:tav tm="0">
                                          <p:val>
                                            <p:strVal val="1+#ppt_w/2"/>
                                          </p:val>
                                        </p:tav>
                                        <p:tav tm="100000">
                                          <p:val>
                                            <p:strVal val="#ppt_x"/>
                                          </p:val>
                                        </p:tav>
                                      </p:tavLst>
                                    </p:anim>
                                    <p:anim calcmode="lin" valueType="num">
                                      <p:cBhvr additive="base">
                                        <p:cTn id="77" dur="750" fill="hold"/>
                                        <p:tgtEl>
                                          <p:spTgt spid="11"/>
                                        </p:tgtEl>
                                        <p:attrNameLst>
                                          <p:attrName>ppt_y</p:attrName>
                                        </p:attrNameLst>
                                      </p:cBhvr>
                                      <p:tavLst>
                                        <p:tav tm="0">
                                          <p:val>
                                            <p:strVal val="#ppt_y"/>
                                          </p:val>
                                        </p:tav>
                                        <p:tav tm="100000">
                                          <p:val>
                                            <p:strVal val="#ppt_y"/>
                                          </p:val>
                                        </p:tav>
                                      </p:tavLst>
                                    </p:anim>
                                  </p:childTnLst>
                                </p:cTn>
                              </p:par>
                            </p:childTnLst>
                          </p:cTn>
                        </p:par>
                        <p:par>
                          <p:cTn id="78" fill="hold">
                            <p:stCondLst>
                              <p:cond delay="7750"/>
                            </p:stCondLst>
                            <p:childTnLst>
                              <p:par>
                                <p:cTn id="79" presetID="21" presetClass="entr" presetSubtype="1" fill="hold" grpId="0" nodeType="afterEffect">
                                  <p:stCondLst>
                                    <p:cond delay="0"/>
                                  </p:stCondLst>
                                  <p:childTnLst>
                                    <p:set>
                                      <p:cBhvr>
                                        <p:cTn id="80" dur="1" fill="hold">
                                          <p:stCondLst>
                                            <p:cond delay="0"/>
                                          </p:stCondLst>
                                        </p:cTn>
                                        <p:tgtEl>
                                          <p:spTgt spid="17"/>
                                        </p:tgtEl>
                                        <p:attrNameLst>
                                          <p:attrName>style.visibility</p:attrName>
                                        </p:attrNameLst>
                                      </p:cBhvr>
                                      <p:to>
                                        <p:strVal val="visible"/>
                                      </p:to>
                                    </p:set>
                                    <p:animEffect transition="in" filter="wheel(1)">
                                      <p:cBhvr>
                                        <p:cTn id="81" dur="750"/>
                                        <p:tgtEl>
                                          <p:spTgt spid="17"/>
                                        </p:tgtEl>
                                      </p:cBhvr>
                                    </p:animEffect>
                                  </p:childTnLst>
                                </p:cTn>
                              </p:par>
                            </p:childTnLst>
                          </p:cTn>
                        </p:par>
                        <p:par>
                          <p:cTn id="82" fill="hold">
                            <p:stCondLst>
                              <p:cond delay="8500"/>
                            </p:stCondLst>
                            <p:childTnLst>
                              <p:par>
                                <p:cTn id="83" presetID="22" presetClass="entr" presetSubtype="8" fill="hold" nodeType="after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wipe(left)">
                                      <p:cBhvr>
                                        <p:cTn id="85" dur="500"/>
                                        <p:tgtEl>
                                          <p:spTgt spid="18"/>
                                        </p:tgtEl>
                                      </p:cBhvr>
                                    </p:animEffect>
                                  </p:childTnLst>
                                </p:cTn>
                              </p:par>
                              <p:par>
                                <p:cTn id="86" presetID="22" presetClass="entr" presetSubtype="8" fill="hold" grpId="0" nodeType="withEffect">
                                  <p:stCondLst>
                                    <p:cond delay="0"/>
                                  </p:stCondLst>
                                  <p:childTnLst>
                                    <p:set>
                                      <p:cBhvr>
                                        <p:cTn id="87" dur="1" fill="hold">
                                          <p:stCondLst>
                                            <p:cond delay="0"/>
                                          </p:stCondLst>
                                        </p:cTn>
                                        <p:tgtEl>
                                          <p:spTgt spid="26">
                                            <p:txEl>
                                              <p:pRg st="0" end="0"/>
                                            </p:txEl>
                                          </p:spTgt>
                                        </p:tgtEl>
                                        <p:attrNameLst>
                                          <p:attrName>style.visibility</p:attrName>
                                        </p:attrNameLst>
                                      </p:cBhvr>
                                      <p:to>
                                        <p:strVal val="visible"/>
                                      </p:to>
                                    </p:set>
                                    <p:animEffect transition="in" filter="wipe(left)">
                                      <p:cBhvr>
                                        <p:cTn id="88" dur="500"/>
                                        <p:tgtEl>
                                          <p:spTgt spid="26">
                                            <p:txEl>
                                              <p:pRg st="0" end="0"/>
                                            </p:txEl>
                                          </p:spTgt>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9">
                                            <p:txEl>
                                              <p:pRg st="0" end="0"/>
                                            </p:txEl>
                                          </p:spTgt>
                                        </p:tgtEl>
                                        <p:attrNameLst>
                                          <p:attrName>style.visibility</p:attrName>
                                        </p:attrNameLst>
                                      </p:cBhvr>
                                      <p:to>
                                        <p:strVal val="visible"/>
                                      </p:to>
                                    </p:set>
                                    <p:animEffect transition="in" filter="wipe(left)">
                                      <p:cBhvr>
                                        <p:cTn id="92" dur="500"/>
                                        <p:tgtEl>
                                          <p:spTgt spid="9">
                                            <p:txEl>
                                              <p:pRg st="0" end="0"/>
                                            </p:txEl>
                                          </p:spTgt>
                                        </p:tgtEl>
                                      </p:cBhvr>
                                    </p:animEffect>
                                  </p:childTnLst>
                                </p:cTn>
                              </p:par>
                            </p:childTnLst>
                          </p:cTn>
                        </p:par>
                        <p:par>
                          <p:cTn id="93" fill="hold">
                            <p:stCondLst>
                              <p:cond delay="9500"/>
                            </p:stCondLst>
                            <p:childTnLst>
                              <p:par>
                                <p:cTn id="94" presetID="10" presetClass="entr" presetSubtype="0" fill="hold" grpId="0" nodeType="afterEffect">
                                  <p:stCondLst>
                                    <p:cond delay="0"/>
                                  </p:stCondLst>
                                  <p:childTnLst>
                                    <p:set>
                                      <p:cBhvr>
                                        <p:cTn id="95" dur="1" fill="hold">
                                          <p:stCondLst>
                                            <p:cond delay="0"/>
                                          </p:stCondLst>
                                        </p:cTn>
                                        <p:tgtEl>
                                          <p:spTgt spid="27">
                                            <p:txEl>
                                              <p:pRg st="0" end="0"/>
                                            </p:txEl>
                                          </p:spTgt>
                                        </p:tgtEl>
                                        <p:attrNameLst>
                                          <p:attrName>style.visibility</p:attrName>
                                        </p:attrNameLst>
                                      </p:cBhvr>
                                      <p:to>
                                        <p:strVal val="visible"/>
                                      </p:to>
                                    </p:set>
                                    <p:animEffect transition="in" filter="fade">
                                      <p:cBhvr>
                                        <p:cTn id="96" dur="500"/>
                                        <p:tgtEl>
                                          <p:spTgt spid="27">
                                            <p:txEl>
                                              <p:pRg st="0" end="0"/>
                                            </p:txEl>
                                          </p:spTgt>
                                        </p:tgtEl>
                                      </p:cBhvr>
                                    </p:animEffect>
                                  </p:childTnLst>
                                </p:cTn>
                              </p:par>
                            </p:childTnLst>
                          </p:cTn>
                        </p:par>
                        <p:par>
                          <p:cTn id="97" fill="hold">
                            <p:stCondLst>
                              <p:cond delay="10000"/>
                            </p:stCondLst>
                            <p:childTnLst>
                              <p:par>
                                <p:cTn id="98" presetID="2" presetClass="entr" presetSubtype="1" decel="10000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 calcmode="lin" valueType="num">
                                      <p:cBhvr additive="base">
                                        <p:cTn id="100" dur="750" fill="hold"/>
                                        <p:tgtEl>
                                          <p:spTgt spid="8"/>
                                        </p:tgtEl>
                                        <p:attrNameLst>
                                          <p:attrName>ppt_x</p:attrName>
                                        </p:attrNameLst>
                                      </p:cBhvr>
                                      <p:tavLst>
                                        <p:tav tm="0">
                                          <p:val>
                                            <p:strVal val="#ppt_x"/>
                                          </p:val>
                                        </p:tav>
                                        <p:tav tm="100000">
                                          <p:val>
                                            <p:strVal val="#ppt_x"/>
                                          </p:val>
                                        </p:tav>
                                      </p:tavLst>
                                    </p:anim>
                                    <p:anim calcmode="lin" valueType="num">
                                      <p:cBhvr additive="base">
                                        <p:cTn id="101" dur="750" fill="hold"/>
                                        <p:tgtEl>
                                          <p:spTgt spid="8"/>
                                        </p:tgtEl>
                                        <p:attrNameLst>
                                          <p:attrName>ppt_y</p:attrName>
                                        </p:attrNameLst>
                                      </p:cBhvr>
                                      <p:tavLst>
                                        <p:tav tm="0">
                                          <p:val>
                                            <p:strVal val="0-#ppt_h/2"/>
                                          </p:val>
                                        </p:tav>
                                        <p:tav tm="100000">
                                          <p:val>
                                            <p:strVal val="#ppt_y"/>
                                          </p:val>
                                        </p:tav>
                                      </p:tavLst>
                                    </p:anim>
                                  </p:childTnLst>
                                </p:cTn>
                              </p:par>
                              <p:par>
                                <p:cTn id="102" presetID="2" presetClass="entr" presetSubtype="8" decel="100000" fill="hold" grpId="0" nodeType="withEffect">
                                  <p:stCondLst>
                                    <p:cond delay="0"/>
                                  </p:stCondLst>
                                  <p:childTnLst>
                                    <p:set>
                                      <p:cBhvr>
                                        <p:cTn id="103" dur="1" fill="hold">
                                          <p:stCondLst>
                                            <p:cond delay="0"/>
                                          </p:stCondLst>
                                        </p:cTn>
                                        <p:tgtEl>
                                          <p:spTgt spid="54"/>
                                        </p:tgtEl>
                                        <p:attrNameLst>
                                          <p:attrName>style.visibility</p:attrName>
                                        </p:attrNameLst>
                                      </p:cBhvr>
                                      <p:to>
                                        <p:strVal val="visible"/>
                                      </p:to>
                                    </p:set>
                                    <p:anim calcmode="lin" valueType="num">
                                      <p:cBhvr additive="base">
                                        <p:cTn id="104" dur="750" fill="hold"/>
                                        <p:tgtEl>
                                          <p:spTgt spid="54"/>
                                        </p:tgtEl>
                                        <p:attrNameLst>
                                          <p:attrName>ppt_x</p:attrName>
                                        </p:attrNameLst>
                                      </p:cBhvr>
                                      <p:tavLst>
                                        <p:tav tm="0">
                                          <p:val>
                                            <p:strVal val="0-#ppt_w/2"/>
                                          </p:val>
                                        </p:tav>
                                        <p:tav tm="100000">
                                          <p:val>
                                            <p:strVal val="#ppt_x"/>
                                          </p:val>
                                        </p:tav>
                                      </p:tavLst>
                                    </p:anim>
                                    <p:anim calcmode="lin" valueType="num">
                                      <p:cBhvr additive="base">
                                        <p:cTn id="105" dur="750" fill="hold"/>
                                        <p:tgtEl>
                                          <p:spTgt spid="54"/>
                                        </p:tgtEl>
                                        <p:attrNameLst>
                                          <p:attrName>ppt_y</p:attrName>
                                        </p:attrNameLst>
                                      </p:cBhvr>
                                      <p:tavLst>
                                        <p:tav tm="0">
                                          <p:val>
                                            <p:strVal val="#ppt_y"/>
                                          </p:val>
                                        </p:tav>
                                        <p:tav tm="100000">
                                          <p:val>
                                            <p:strVal val="#ppt_y"/>
                                          </p:val>
                                        </p:tav>
                                      </p:tavLst>
                                    </p:anim>
                                  </p:childTnLst>
                                </p:cTn>
                              </p:par>
                            </p:childTnLst>
                          </p:cTn>
                        </p:par>
                        <p:par>
                          <p:cTn id="106" fill="hold">
                            <p:stCondLst>
                              <p:cond delay="10750"/>
                            </p:stCondLst>
                            <p:childTnLst>
                              <p:par>
                                <p:cTn id="107" presetID="21" presetClass="entr" presetSubtype="1" fill="hold" grpId="0" nodeType="after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wheel(1)">
                                      <p:cBhvr>
                                        <p:cTn id="109" dur="750"/>
                                        <p:tgtEl>
                                          <p:spTgt spid="56"/>
                                        </p:tgtEl>
                                      </p:cBhvr>
                                    </p:animEffect>
                                  </p:childTnLst>
                                </p:cTn>
                              </p:par>
                            </p:childTnLst>
                          </p:cTn>
                        </p:par>
                        <p:par>
                          <p:cTn id="110" fill="hold">
                            <p:stCondLst>
                              <p:cond delay="11500"/>
                            </p:stCondLst>
                            <p:childTnLst>
                              <p:par>
                                <p:cTn id="111" presetID="22" presetClass="entr" presetSubtype="2" fill="hold" nodeType="afterEffect">
                                  <p:stCondLst>
                                    <p:cond delay="0"/>
                                  </p:stCondLst>
                                  <p:childTnLst>
                                    <p:set>
                                      <p:cBhvr>
                                        <p:cTn id="112" dur="1" fill="hold">
                                          <p:stCondLst>
                                            <p:cond delay="0"/>
                                          </p:stCondLst>
                                        </p:cTn>
                                        <p:tgtEl>
                                          <p:spTgt spid="57"/>
                                        </p:tgtEl>
                                        <p:attrNameLst>
                                          <p:attrName>style.visibility</p:attrName>
                                        </p:attrNameLst>
                                      </p:cBhvr>
                                      <p:to>
                                        <p:strVal val="visible"/>
                                      </p:to>
                                    </p:set>
                                    <p:animEffect transition="in" filter="wipe(right)">
                                      <p:cBhvr>
                                        <p:cTn id="113" dur="500"/>
                                        <p:tgtEl>
                                          <p:spTgt spid="57"/>
                                        </p:tgtEl>
                                      </p:cBhvr>
                                    </p:animEffect>
                                  </p:childTnLst>
                                </p:cTn>
                              </p:par>
                              <p:par>
                                <p:cTn id="114" presetID="22" presetClass="entr" presetSubtype="2" fill="hold" grpId="0" nodeType="withEffect">
                                  <p:stCondLst>
                                    <p:cond delay="0"/>
                                  </p:stCondLst>
                                  <p:childTnLst>
                                    <p:set>
                                      <p:cBhvr>
                                        <p:cTn id="115" dur="1" fill="hold">
                                          <p:stCondLst>
                                            <p:cond delay="0"/>
                                          </p:stCondLst>
                                        </p:cTn>
                                        <p:tgtEl>
                                          <p:spTgt spid="65">
                                            <p:txEl>
                                              <p:pRg st="0" end="0"/>
                                            </p:txEl>
                                          </p:spTgt>
                                        </p:tgtEl>
                                        <p:attrNameLst>
                                          <p:attrName>style.visibility</p:attrName>
                                        </p:attrNameLst>
                                      </p:cBhvr>
                                      <p:to>
                                        <p:strVal val="visible"/>
                                      </p:to>
                                    </p:set>
                                    <p:animEffect transition="in" filter="wipe(right)">
                                      <p:cBhvr>
                                        <p:cTn id="116" dur="500"/>
                                        <p:tgtEl>
                                          <p:spTgt spid="65">
                                            <p:txEl>
                                              <p:pRg st="0" end="0"/>
                                            </p:txEl>
                                          </p:spTgt>
                                        </p:tgtEl>
                                      </p:cBhvr>
                                    </p:animEffect>
                                  </p:childTnLst>
                                </p:cTn>
                              </p:par>
                            </p:childTnLst>
                          </p:cTn>
                        </p:par>
                        <p:par>
                          <p:cTn id="117" fill="hold">
                            <p:stCondLst>
                              <p:cond delay="12000"/>
                            </p:stCondLst>
                            <p:childTnLst>
                              <p:par>
                                <p:cTn id="118" presetID="22" presetClass="entr" presetSubtype="2" fill="hold" grpId="0" nodeType="afterEffect">
                                  <p:stCondLst>
                                    <p:cond delay="0"/>
                                  </p:stCondLst>
                                  <p:childTnLst>
                                    <p:set>
                                      <p:cBhvr>
                                        <p:cTn id="119" dur="1" fill="hold">
                                          <p:stCondLst>
                                            <p:cond delay="0"/>
                                          </p:stCondLst>
                                        </p:cTn>
                                        <p:tgtEl>
                                          <p:spTgt spid="55">
                                            <p:txEl>
                                              <p:pRg st="0" end="0"/>
                                            </p:txEl>
                                          </p:spTgt>
                                        </p:tgtEl>
                                        <p:attrNameLst>
                                          <p:attrName>style.visibility</p:attrName>
                                        </p:attrNameLst>
                                      </p:cBhvr>
                                      <p:to>
                                        <p:strVal val="visible"/>
                                      </p:to>
                                    </p:set>
                                    <p:animEffect transition="in" filter="wipe(right)">
                                      <p:cBhvr>
                                        <p:cTn id="120" dur="500"/>
                                        <p:tgtEl>
                                          <p:spTgt spid="55">
                                            <p:txEl>
                                              <p:pRg st="0" end="0"/>
                                            </p:txEl>
                                          </p:spTgt>
                                        </p:tgtEl>
                                      </p:cBhvr>
                                    </p:animEffect>
                                  </p:childTnLst>
                                </p:cTn>
                              </p:par>
                            </p:childTnLst>
                          </p:cTn>
                        </p:par>
                        <p:par>
                          <p:cTn id="121" fill="hold">
                            <p:stCondLst>
                              <p:cond delay="12500"/>
                            </p:stCondLst>
                            <p:childTnLst>
                              <p:par>
                                <p:cTn id="122" presetID="10" presetClass="entr" presetSubtype="0" fill="hold" grpId="0" nodeType="afterEffect">
                                  <p:stCondLst>
                                    <p:cond delay="0"/>
                                  </p:stCondLst>
                                  <p:childTnLst>
                                    <p:set>
                                      <p:cBhvr>
                                        <p:cTn id="123" dur="1" fill="hold">
                                          <p:stCondLst>
                                            <p:cond delay="0"/>
                                          </p:stCondLst>
                                        </p:cTn>
                                        <p:tgtEl>
                                          <p:spTgt spid="66">
                                            <p:txEl>
                                              <p:pRg st="0" end="0"/>
                                            </p:txEl>
                                          </p:spTgt>
                                        </p:tgtEl>
                                        <p:attrNameLst>
                                          <p:attrName>style.visibility</p:attrName>
                                        </p:attrNameLst>
                                      </p:cBhvr>
                                      <p:to>
                                        <p:strVal val="visible"/>
                                      </p:to>
                                    </p:set>
                                    <p:animEffect transition="in" filter="fade">
                                      <p:cBhvr>
                                        <p:cTn id="124"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4" grpId="0" animBg="1"/>
      <p:bldP spid="5" grpId="0" animBg="1"/>
      <p:bldP spid="6" grpId="0" animBg="1"/>
      <p:bldP spid="7" grpId="0" animBg="1"/>
      <p:bldP spid="8" grpId="0" animBg="1"/>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7" grpId="0" animBg="1"/>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animBg="1"/>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P spid="30" grpId="0" animBg="1"/>
      <p:bldP spid="39" grpId="0" build="p">
        <p:tmplLst>
          <p:tmpl lvl="1">
            <p:tnLst>
              <p:par>
                <p:cTn presetID="22" presetClass="entr" presetSubtype="8"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left)">
                      <p:cBhvr>
                        <p:cTn dur="500"/>
                        <p:tgtEl>
                          <p:spTgt spid="39"/>
                        </p:tgtEl>
                      </p:cBhvr>
                    </p:animEffect>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animBg="1"/>
      <p:bldP spid="42" grpId="0" build="p">
        <p:tmplLst>
          <p:tmpl lvl="1">
            <p:tnLst>
              <p:par>
                <p:cTn presetID="22" presetClass="entr" presetSubtype="2"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right)">
                      <p:cBhvr>
                        <p:cTn dur="500"/>
                        <p:tgtEl>
                          <p:spTgt spid="42"/>
                        </p:tgtEl>
                      </p:cBhvr>
                    </p:animEffect>
                  </p:childTnLst>
                </p:cTn>
              </p:par>
            </p:tnLst>
          </p:tmpl>
        </p:tmplLst>
      </p:bldP>
      <p:bldP spid="43" grpId="0" animBg="1"/>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animBg="1"/>
      <p:bldP spid="55" grpId="0" build="p">
        <p:tmplLst>
          <p:tmpl lvl="1">
            <p:tnLst>
              <p:par>
                <p:cTn presetID="22" presetClass="entr" presetSubtype="2"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P spid="56" grpId="0" animBg="1"/>
      <p:bldP spid="65" grpId="0" build="p">
        <p:tmplLst>
          <p:tmpl lvl="1">
            <p:tnLst>
              <p:par>
                <p:cTn presetID="22" presetClass="entr" presetSubtype="2"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wipe(right)">
                      <p:cBhvr>
                        <p:cTn dur="500"/>
                        <p:tgtEl>
                          <p:spTgt spid="65"/>
                        </p:tgtEl>
                      </p:cBhvr>
                    </p:animEffect>
                  </p:childTnLst>
                </p:cTn>
              </p:par>
            </p:tnLst>
          </p:tmpl>
        </p:tmplLst>
      </p:bldP>
      <p:bldP spid="66" grpId="0" build="p">
        <p:tmplLst>
          <p:tmpl lvl="1">
            <p:tnLst>
              <p:par>
                <p:cTn presetID="10" presetClass="entr" presetSubtype="0" fill="hold" nodeType="after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205.xml><?xml version="1.0" encoding="utf-8"?>
<p:sldLayout xmlns:a="http://schemas.openxmlformats.org/drawingml/2006/main" xmlns:r="http://schemas.openxmlformats.org/officeDocument/2006/relationships" xmlns:p="http://schemas.openxmlformats.org/presentationml/2006/main">
  <p:cSld name="3 Points">
    <p:spTree>
      <p:nvGrpSpPr>
        <p:cNvPr id="1" name=""/>
        <p:cNvGrpSpPr/>
        <p:nvPr/>
      </p:nvGrpSpPr>
      <p:grpSpPr>
        <a:xfrm>
          <a:off x="0" y="0"/>
          <a:ext cx="0" cy="0"/>
          <a:chOff x="0" y="0"/>
          <a:chExt cx="0" cy="0"/>
        </a:xfrm>
      </p:grpSpPr>
      <p:sp>
        <p:nvSpPr>
          <p:cNvPr id="37" name="円/楕円 14"/>
          <p:cNvSpPr/>
          <p:nvPr/>
        </p:nvSpPr>
        <p:spPr>
          <a:xfrm rot="10800000" flipV="1">
            <a:off x="3488404" y="3872369"/>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4" name="円/楕円 14"/>
          <p:cNvSpPr/>
          <p:nvPr/>
        </p:nvSpPr>
        <p:spPr>
          <a:xfrm rot="10800000" flipV="1">
            <a:off x="4249245" y="2865161"/>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円/楕円 14"/>
          <p:cNvSpPr/>
          <p:nvPr/>
        </p:nvSpPr>
        <p:spPr>
          <a:xfrm rot="10800000" flipV="1">
            <a:off x="2714920" y="4910207"/>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21766" y="5302557"/>
            <a:ext cx="3144667" cy="599924"/>
          </a:xfrm>
          <a:custGeom>
            <a:avLst/>
            <a:gdLst/>
            <a:ahLst/>
            <a:cxnLst/>
            <a:rect l="l" t="t" r="r" b="b"/>
            <a:pathLst>
              <a:path w="6290425" h="899886">
                <a:moveTo>
                  <a:pt x="0" y="0"/>
                </a:moveTo>
                <a:lnTo>
                  <a:pt x="6290425" y="0"/>
                </a:lnTo>
                <a:lnTo>
                  <a:pt x="5390539" y="899886"/>
                </a:lnTo>
                <a:lnTo>
                  <a:pt x="0" y="89988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正方形/長方形 8"/>
          <p:cNvSpPr/>
          <p:nvPr/>
        </p:nvSpPr>
        <p:spPr>
          <a:xfrm>
            <a:off x="4769688" y="1729473"/>
            <a:ext cx="4396080" cy="599924"/>
          </a:xfrm>
          <a:custGeom>
            <a:avLst/>
            <a:gdLst/>
            <a:ahLst/>
            <a:cxnLst/>
            <a:rect l="l" t="t" r="r" b="b"/>
            <a:pathLst>
              <a:path w="8793686" h="899886">
                <a:moveTo>
                  <a:pt x="899886" y="0"/>
                </a:moveTo>
                <a:lnTo>
                  <a:pt x="8793686" y="0"/>
                </a:lnTo>
                <a:lnTo>
                  <a:pt x="8793686" y="899886"/>
                </a:lnTo>
                <a:lnTo>
                  <a:pt x="0" y="89988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正方形/長方形 7"/>
          <p:cNvSpPr/>
          <p:nvPr/>
        </p:nvSpPr>
        <p:spPr>
          <a:xfrm rot="18900000">
            <a:off x="1513635" y="3518433"/>
            <a:ext cx="4890632" cy="599924"/>
          </a:xfrm>
          <a:custGeom>
            <a:avLst/>
            <a:gdLst/>
            <a:ahLst/>
            <a:cxnLst/>
            <a:rect l="l" t="t" r="r" b="b"/>
            <a:pathLst>
              <a:path w="9782963" h="899886">
                <a:moveTo>
                  <a:pt x="8883077" y="0"/>
                </a:moveTo>
                <a:lnTo>
                  <a:pt x="9782963" y="899886"/>
                </a:lnTo>
                <a:lnTo>
                  <a:pt x="899886" y="899886"/>
                </a:lnTo>
                <a:lnTo>
                  <a:pt x="0" y="0"/>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16" name="直線コネクタ 15"/>
          <p:cNvCxnSpPr/>
          <p:nvPr/>
        </p:nvCxnSpPr>
        <p:spPr>
          <a:xfrm flipV="1">
            <a:off x="2198539" y="1756080"/>
            <a:ext cx="3091007" cy="412462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V="1">
            <a:off x="2630259" y="1756080"/>
            <a:ext cx="3091007" cy="412462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5" hasCustomPrompt="1"/>
          </p:nvPr>
        </p:nvSpPr>
        <p:spPr>
          <a:xfrm>
            <a:off x="294741" y="4461087"/>
            <a:ext cx="2415332"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6" hasCustomPrompt="1"/>
          </p:nvPr>
        </p:nvSpPr>
        <p:spPr>
          <a:xfrm>
            <a:off x="1117507" y="3447226"/>
            <a:ext cx="2415332"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7" hasCustomPrompt="1"/>
          </p:nvPr>
        </p:nvSpPr>
        <p:spPr>
          <a:xfrm>
            <a:off x="1835739" y="2433365"/>
            <a:ext cx="2415332"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2" hasCustomPrompt="1"/>
          </p:nvPr>
        </p:nvSpPr>
        <p:spPr>
          <a:xfrm>
            <a:off x="5220314" y="2500946"/>
            <a:ext cx="3196511" cy="106631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5" name="テキスト プレースホルダー 5"/>
          <p:cNvSpPr>
            <a:spLocks noGrp="1"/>
          </p:cNvSpPr>
          <p:nvPr>
            <p:ph type="body" sz="quarter" idx="18" hasCustomPrompt="1"/>
          </p:nvPr>
        </p:nvSpPr>
        <p:spPr>
          <a:xfrm>
            <a:off x="4468726" y="3520958"/>
            <a:ext cx="3196511" cy="106631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6" name="テキスト プレースホルダー 5"/>
          <p:cNvSpPr>
            <a:spLocks noGrp="1"/>
          </p:cNvSpPr>
          <p:nvPr>
            <p:ph type="body" sz="quarter" idx="19" hasCustomPrompt="1"/>
          </p:nvPr>
        </p:nvSpPr>
        <p:spPr>
          <a:xfrm>
            <a:off x="3687367" y="4540970"/>
            <a:ext cx="3196511" cy="106631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grpSp>
        <p:nvGrpSpPr>
          <p:cNvPr id="63" name="グループ化 62"/>
          <p:cNvGrpSpPr/>
          <p:nvPr/>
        </p:nvGrpSpPr>
        <p:grpSpPr>
          <a:xfrm>
            <a:off x="2684940" y="4419122"/>
            <a:ext cx="1001055" cy="599926"/>
            <a:chOff x="5370801" y="6628678"/>
            <a:chExt cx="2002458" cy="899889"/>
          </a:xfrm>
        </p:grpSpPr>
        <p:sp>
          <p:nvSpPr>
            <p:cNvPr id="25" name="二等辺三角形 10"/>
            <p:cNvSpPr/>
            <p:nvPr userDrawn="1"/>
          </p:nvSpPr>
          <p:spPr>
            <a:xfrm rot="16200000" flipH="1" flipV="1">
              <a:off x="5922086" y="6077394"/>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7" name="直線コネクタ 26"/>
            <p:cNvCxnSpPr/>
            <p:nvPr/>
          </p:nvCxnSpPr>
          <p:spPr>
            <a:xfrm flipV="1">
              <a:off x="6264489" y="6737774"/>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10800000" flipH="1" flipV="1">
              <a:off x="5459287" y="7401349"/>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rot="10800000" flipH="1" flipV="1">
              <a:off x="6838554" y="6737774"/>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rot="10800000" flipH="1">
              <a:off x="6838554" y="7077500"/>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1" name="正方形/長方形 30"/>
            <p:cNvSpPr/>
            <p:nvPr userDrawn="1"/>
          </p:nvSpPr>
          <p:spPr>
            <a:xfrm rot="10800000" flipV="1">
              <a:off x="5370801" y="6628678"/>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テキスト ボックス 56"/>
            <p:cNvSpPr txBox="1"/>
            <p:nvPr userDrawn="1"/>
          </p:nvSpPr>
          <p:spPr>
            <a:xfrm>
              <a:off x="6198045" y="6791690"/>
              <a:ext cx="831140" cy="553998"/>
            </a:xfrm>
            <a:prstGeom prst="rect">
              <a:avLst/>
            </a:prstGeom>
            <a:noFill/>
          </p:spPr>
          <p:txBody>
            <a:bodyPr wrap="none" rtlCol="0">
              <a:spAutoFit/>
            </a:bodyPr>
            <a:lstStyle/>
            <a:p>
              <a:r>
                <a:rPr kumimoji="1" lang="en-US" altLang="ja-JP">
                  <a:solidFill>
                    <a:schemeClr val="bg1"/>
                  </a:solidFill>
                  <a:effectLst>
                    <a:innerShdw blurRad="63500" dist="50800" dir="18900000">
                      <a:prstClr val="black">
                        <a:alpha val="50000"/>
                      </a:prstClr>
                    </a:innerShdw>
                  </a:effectLst>
                  <a:latin typeface="+mj-lt"/>
                </a:rPr>
                <a:t>01</a:t>
              </a:r>
              <a:endParaRPr kumimoji="1" lang="ja-JP" altLang="en-US">
                <a:solidFill>
                  <a:schemeClr val="bg1"/>
                </a:solidFill>
                <a:effectLst>
                  <a:innerShdw blurRad="63500" dist="50800" dir="18900000">
                    <a:prstClr val="black">
                      <a:alpha val="50000"/>
                    </a:prstClr>
                  </a:innerShdw>
                </a:effectLst>
                <a:latin typeface="+mj-lt"/>
              </a:endParaRPr>
            </a:p>
          </p:txBody>
        </p:sp>
      </p:grpSp>
      <p:grpSp>
        <p:nvGrpSpPr>
          <p:cNvPr id="62" name="グループ化 61"/>
          <p:cNvGrpSpPr/>
          <p:nvPr/>
        </p:nvGrpSpPr>
        <p:grpSpPr>
          <a:xfrm>
            <a:off x="3458428" y="3381284"/>
            <a:ext cx="1001055" cy="599927"/>
            <a:chOff x="6918044" y="5071920"/>
            <a:chExt cx="2002458" cy="899889"/>
          </a:xfrm>
        </p:grpSpPr>
        <p:sp>
          <p:nvSpPr>
            <p:cNvPr id="38" name="二等辺三角形 10"/>
            <p:cNvSpPr/>
            <p:nvPr userDrawn="1"/>
          </p:nvSpPr>
          <p:spPr>
            <a:xfrm rot="16200000" flipH="1" flipV="1">
              <a:off x="7469329" y="4520636"/>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userDrawn="1"/>
          </p:nvCxnSpPr>
          <p:spPr>
            <a:xfrm flipV="1">
              <a:off x="7811732" y="5181016"/>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userDrawn="1"/>
          </p:nvCxnSpPr>
          <p:spPr>
            <a:xfrm rot="10800000" flipH="1" flipV="1">
              <a:off x="7006530" y="5844591"/>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userDrawn="1"/>
          </p:nvCxnSpPr>
          <p:spPr>
            <a:xfrm rot="10800000" flipH="1" flipV="1">
              <a:off x="8385797" y="5181016"/>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userDrawn="1"/>
          </p:nvCxnSpPr>
          <p:spPr>
            <a:xfrm rot="10800000" flipH="1">
              <a:off x="8385797" y="5520742"/>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30"/>
            <p:cNvSpPr/>
            <p:nvPr userDrawn="1"/>
          </p:nvSpPr>
          <p:spPr>
            <a:xfrm rot="10800000" flipV="1">
              <a:off x="6918044" y="5071920"/>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p:cNvSpPr txBox="1"/>
            <p:nvPr userDrawn="1"/>
          </p:nvSpPr>
          <p:spPr>
            <a:xfrm>
              <a:off x="7745288" y="5216778"/>
              <a:ext cx="831140" cy="553997"/>
            </a:xfrm>
            <a:prstGeom prst="rect">
              <a:avLst/>
            </a:prstGeom>
            <a:noFill/>
          </p:spPr>
          <p:txBody>
            <a:bodyPr wrap="none" rtlCol="0">
              <a:spAutoFit/>
            </a:bodyPr>
            <a:lstStyle/>
            <a:p>
              <a:r>
                <a:rPr kumimoji="1" lang="en-US" altLang="ja-JP">
                  <a:solidFill>
                    <a:schemeClr val="bg1"/>
                  </a:solidFill>
                  <a:effectLst>
                    <a:innerShdw blurRad="63500" dist="50800" dir="18900000">
                      <a:prstClr val="black">
                        <a:alpha val="50000"/>
                      </a:prstClr>
                    </a:innerShdw>
                  </a:effectLst>
                  <a:latin typeface="+mj-lt"/>
                </a:rPr>
                <a:t>02</a:t>
              </a:r>
              <a:endParaRPr kumimoji="1" lang="ja-JP" altLang="en-US">
                <a:solidFill>
                  <a:schemeClr val="bg1"/>
                </a:solidFill>
                <a:effectLst>
                  <a:innerShdw blurRad="63500" dist="50800" dir="18900000">
                    <a:prstClr val="black">
                      <a:alpha val="50000"/>
                    </a:prstClr>
                  </a:innerShdw>
                </a:effectLst>
                <a:latin typeface="+mj-lt"/>
              </a:endParaRPr>
            </a:p>
          </p:txBody>
        </p:sp>
      </p:grpSp>
      <p:grpSp>
        <p:nvGrpSpPr>
          <p:cNvPr id="61" name="グループ化 60"/>
          <p:cNvGrpSpPr/>
          <p:nvPr/>
        </p:nvGrpSpPr>
        <p:grpSpPr>
          <a:xfrm>
            <a:off x="4219266" y="2374077"/>
            <a:ext cx="1001055" cy="599927"/>
            <a:chOff x="8439983" y="3561109"/>
            <a:chExt cx="2002458" cy="899889"/>
          </a:xfrm>
        </p:grpSpPr>
        <p:sp>
          <p:nvSpPr>
            <p:cNvPr id="45" name="二等辺三角形 10"/>
            <p:cNvSpPr/>
            <p:nvPr userDrawn="1"/>
          </p:nvSpPr>
          <p:spPr>
            <a:xfrm rot="16200000" flipH="1" flipV="1">
              <a:off x="8991268" y="3009825"/>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userDrawn="1"/>
          </p:nvCxnSpPr>
          <p:spPr>
            <a:xfrm flipV="1">
              <a:off x="9333671" y="3670205"/>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userDrawn="1"/>
          </p:nvCxnSpPr>
          <p:spPr>
            <a:xfrm rot="10800000" flipH="1" flipV="1">
              <a:off x="8528469" y="433378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userDrawn="1"/>
          </p:nvCxnSpPr>
          <p:spPr>
            <a:xfrm rot="10800000" flipH="1" flipV="1">
              <a:off x="9907736" y="367020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userDrawn="1"/>
          </p:nvCxnSpPr>
          <p:spPr>
            <a:xfrm rot="10800000" flipH="1">
              <a:off x="9907736" y="400993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30"/>
            <p:cNvSpPr/>
            <p:nvPr userDrawn="1"/>
          </p:nvSpPr>
          <p:spPr>
            <a:xfrm rot="10800000" flipV="1">
              <a:off x="8439983" y="3561109"/>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テキスト ボックス 58"/>
            <p:cNvSpPr txBox="1"/>
            <p:nvPr userDrawn="1"/>
          </p:nvSpPr>
          <p:spPr>
            <a:xfrm>
              <a:off x="9286794" y="3705965"/>
              <a:ext cx="831140" cy="553997"/>
            </a:xfrm>
            <a:prstGeom prst="rect">
              <a:avLst/>
            </a:prstGeom>
            <a:noFill/>
          </p:spPr>
          <p:txBody>
            <a:bodyPr wrap="none" rtlCol="0">
              <a:spAutoFit/>
            </a:bodyPr>
            <a:lstStyle/>
            <a:p>
              <a:r>
                <a:rPr kumimoji="1" lang="en-US" altLang="ja-JP">
                  <a:solidFill>
                    <a:schemeClr val="bg1"/>
                  </a:solidFill>
                  <a:effectLst>
                    <a:innerShdw blurRad="63500" dist="50800" dir="18900000">
                      <a:prstClr val="black">
                        <a:alpha val="50000"/>
                      </a:prstClr>
                    </a:innerShdw>
                  </a:effectLst>
                  <a:latin typeface="+mj-lt"/>
                </a:rPr>
                <a:t>03</a:t>
              </a:r>
              <a:endParaRPr kumimoji="1" lang="ja-JP" altLang="en-US">
                <a:solidFill>
                  <a:schemeClr val="bg1"/>
                </a:solidFill>
                <a:effectLst>
                  <a:innerShdw blurRad="63500" dist="50800" dir="18900000">
                    <a:prstClr val="black">
                      <a:alpha val="50000"/>
                    </a:prstClr>
                  </a:innerShdw>
                </a:effectLst>
                <a:latin typeface="+mj-lt"/>
              </a:endParaRPr>
            </a:p>
          </p:txBody>
        </p:sp>
      </p:grpSp>
    </p:spTree>
    <p:extLst>
      <p:ext uri="{BB962C8B-B14F-4D97-AF65-F5344CB8AC3E}">
        <p14:creationId xmlns:p14="http://schemas.microsoft.com/office/powerpoint/2010/main" val="2658872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par>
                                <p:cTn id="13" presetID="22" presetClass="entr" presetSubtype="4" fill="hold" grpId="0" nodeType="withEffect">
                                  <p:stCondLst>
                                    <p:cond delay="350"/>
                                  </p:stCondLst>
                                  <p:childTnLst>
                                    <p:set>
                                      <p:cBhvr>
                                        <p:cTn id="14" dur="1" fill="hold">
                                          <p:stCondLst>
                                            <p:cond delay="0"/>
                                          </p:stCondLst>
                                        </p:cTn>
                                        <p:tgtEl>
                                          <p:spTgt spid="8"/>
                                        </p:tgtEl>
                                        <p:attrNameLst>
                                          <p:attrName>style.visibility</p:attrName>
                                        </p:attrNameLst>
                                      </p:cBhvr>
                                      <p:to>
                                        <p:strVal val="visible"/>
                                      </p:to>
                                    </p:set>
                                    <p:animEffect transition="in" filter="wipe(down)">
                                      <p:cBhvr>
                                        <p:cTn id="15" dur="500"/>
                                        <p:tgtEl>
                                          <p:spTgt spid="8"/>
                                        </p:tgtEl>
                                      </p:cBhvr>
                                    </p:animEffect>
                                  </p:childTnLst>
                                </p:cTn>
                              </p:par>
                              <p:par>
                                <p:cTn id="16" presetID="22" presetClass="entr" presetSubtype="4" fill="hold" nodeType="withEffect">
                                  <p:stCondLst>
                                    <p:cond delay="750"/>
                                  </p:stCondLst>
                                  <p:childTnLst>
                                    <p:set>
                                      <p:cBhvr>
                                        <p:cTn id="17" dur="1" fill="hold">
                                          <p:stCondLst>
                                            <p:cond delay="0"/>
                                          </p:stCondLst>
                                        </p:cTn>
                                        <p:tgtEl>
                                          <p:spTgt spid="16"/>
                                        </p:tgtEl>
                                        <p:attrNameLst>
                                          <p:attrName>style.visibility</p:attrName>
                                        </p:attrNameLst>
                                      </p:cBhvr>
                                      <p:to>
                                        <p:strVal val="visible"/>
                                      </p:to>
                                    </p:set>
                                    <p:animEffect transition="in" filter="wipe(down)">
                                      <p:cBhvr>
                                        <p:cTn id="18" dur="500"/>
                                        <p:tgtEl>
                                          <p:spTgt spid="16"/>
                                        </p:tgtEl>
                                      </p:cBhvr>
                                    </p:animEffect>
                                  </p:childTnLst>
                                </p:cTn>
                              </p:par>
                              <p:par>
                                <p:cTn id="19" presetID="22" presetClass="entr" presetSubtype="1" fill="hold" nodeType="withEffect">
                                  <p:stCondLst>
                                    <p:cond delay="75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par>
                                <p:cTn id="22" presetID="22" presetClass="entr" presetSubtype="8" fill="hold" grpId="0" nodeType="withEffect">
                                  <p:stCondLst>
                                    <p:cond delay="600"/>
                                  </p:stCondLst>
                                  <p:childTnLst>
                                    <p:set>
                                      <p:cBhvr>
                                        <p:cTn id="23" dur="1" fill="hold">
                                          <p:stCondLst>
                                            <p:cond delay="0"/>
                                          </p:stCondLst>
                                        </p:cTn>
                                        <p:tgtEl>
                                          <p:spTgt spid="9"/>
                                        </p:tgtEl>
                                        <p:attrNameLst>
                                          <p:attrName>style.visibility</p:attrName>
                                        </p:attrNameLst>
                                      </p:cBhvr>
                                      <p:to>
                                        <p:strVal val="visible"/>
                                      </p:to>
                                    </p:set>
                                    <p:animEffect transition="in" filter="wipe(left)">
                                      <p:cBhvr>
                                        <p:cTn id="24" dur="500"/>
                                        <p:tgtEl>
                                          <p:spTgt spid="9"/>
                                        </p:tgtEl>
                                      </p:cBhvr>
                                    </p:animEffect>
                                  </p:childTnLst>
                                </p:cTn>
                              </p:par>
                            </p:childTnLst>
                          </p:cTn>
                        </p:par>
                        <p:par>
                          <p:cTn id="25" fill="hold">
                            <p:stCondLst>
                              <p:cond delay="1750"/>
                            </p:stCondLst>
                            <p:childTnLst>
                              <p:par>
                                <p:cTn id="26" presetID="2" presetClass="entr" presetSubtype="8" decel="100000" fill="hold" grpId="0" nodeType="afterEffect">
                                  <p:stCondLst>
                                    <p:cond delay="250"/>
                                  </p:stCondLst>
                                  <p:childTnLst>
                                    <p:set>
                                      <p:cBhvr>
                                        <p:cTn id="27" dur="1" fill="hold">
                                          <p:stCondLst>
                                            <p:cond delay="0"/>
                                          </p:stCondLst>
                                        </p:cTn>
                                        <p:tgtEl>
                                          <p:spTgt spid="51">
                                            <p:txEl>
                                              <p:pRg st="0" end="0"/>
                                            </p:txEl>
                                          </p:spTgt>
                                        </p:tgtEl>
                                        <p:attrNameLst>
                                          <p:attrName>style.visibility</p:attrName>
                                        </p:attrNameLst>
                                      </p:cBhvr>
                                      <p:to>
                                        <p:strVal val="visible"/>
                                      </p:to>
                                    </p:set>
                                    <p:anim calcmode="lin" valueType="num">
                                      <p:cBhvr additive="base">
                                        <p:cTn id="28"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29"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wipe(left)">
                                      <p:cBhvr>
                                        <p:cTn id="33" dur="500"/>
                                        <p:tgtEl>
                                          <p:spTgt spid="26"/>
                                        </p:tgtEl>
                                      </p:cBhvr>
                                    </p:animEffect>
                                  </p:childTnLst>
                                </p:cTn>
                              </p:par>
                              <p:par>
                                <p:cTn id="34" presetID="22" presetClass="entr" presetSubtype="8" fill="hold" nodeType="withEffect">
                                  <p:stCondLst>
                                    <p:cond delay="0"/>
                                  </p:stCondLst>
                                  <p:childTnLst>
                                    <p:set>
                                      <p:cBhvr>
                                        <p:cTn id="35" dur="1" fill="hold">
                                          <p:stCondLst>
                                            <p:cond delay="0"/>
                                          </p:stCondLst>
                                        </p:cTn>
                                        <p:tgtEl>
                                          <p:spTgt spid="63"/>
                                        </p:tgtEl>
                                        <p:attrNameLst>
                                          <p:attrName>style.visibility</p:attrName>
                                        </p:attrNameLst>
                                      </p:cBhvr>
                                      <p:to>
                                        <p:strVal val="visible"/>
                                      </p:to>
                                    </p:set>
                                    <p:animEffect transition="in" filter="wipe(left)">
                                      <p:cBhvr>
                                        <p:cTn id="36" dur="500"/>
                                        <p:tgtEl>
                                          <p:spTgt spid="63"/>
                                        </p:tgtEl>
                                      </p:cBhvr>
                                    </p:animEffect>
                                  </p:childTnLst>
                                </p:cTn>
                              </p:par>
                            </p:childTnLst>
                          </p:cTn>
                        </p:par>
                        <p:par>
                          <p:cTn id="37" fill="hold">
                            <p:stCondLst>
                              <p:cond delay="3000"/>
                            </p:stCondLst>
                            <p:childTnLst>
                              <p:par>
                                <p:cTn id="38" presetID="2" presetClass="entr" presetSubtype="2" decel="100000" fill="hold" grpId="0" nodeType="afterEffect">
                                  <p:stCondLst>
                                    <p:cond delay="0"/>
                                  </p:stCondLst>
                                  <p:childTnLst>
                                    <p:set>
                                      <p:cBhvr>
                                        <p:cTn id="39" dur="1" fill="hold">
                                          <p:stCondLst>
                                            <p:cond delay="0"/>
                                          </p:stCondLst>
                                        </p:cTn>
                                        <p:tgtEl>
                                          <p:spTgt spid="56">
                                            <p:txEl>
                                              <p:pRg st="0" end="0"/>
                                            </p:txEl>
                                          </p:spTgt>
                                        </p:tgtEl>
                                        <p:attrNameLst>
                                          <p:attrName>style.visibility</p:attrName>
                                        </p:attrNameLst>
                                      </p:cBhvr>
                                      <p:to>
                                        <p:strVal val="visible"/>
                                      </p:to>
                                    </p:set>
                                    <p:anim calcmode="lin" valueType="num">
                                      <p:cBhvr additive="base">
                                        <p:cTn id="40"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 presetClass="entr" presetSubtype="8" decel="100000" fill="hold" grpId="0" nodeType="afterEffect">
                                  <p:stCondLst>
                                    <p:cond delay="250"/>
                                  </p:stCondLst>
                                  <p:childTnLst>
                                    <p:set>
                                      <p:cBhvr>
                                        <p:cTn id="44" dur="1" fill="hold">
                                          <p:stCondLst>
                                            <p:cond delay="0"/>
                                          </p:stCondLst>
                                        </p:cTn>
                                        <p:tgtEl>
                                          <p:spTgt spid="52">
                                            <p:txEl>
                                              <p:pRg st="0" end="0"/>
                                            </p:txEl>
                                          </p:spTgt>
                                        </p:tgtEl>
                                        <p:attrNameLst>
                                          <p:attrName>style.visibility</p:attrName>
                                        </p:attrNameLst>
                                      </p:cBhvr>
                                      <p:to>
                                        <p:strVal val="visible"/>
                                      </p:to>
                                    </p:set>
                                    <p:anim calcmode="lin" valueType="num">
                                      <p:cBhvr additive="base">
                                        <p:cTn id="45" dur="500" fill="hold"/>
                                        <p:tgtEl>
                                          <p:spTgt spid="52">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52">
                                            <p:txEl>
                                              <p:pRg st="0" end="0"/>
                                            </p:txEl>
                                          </p:spTgt>
                                        </p:tgtEl>
                                        <p:attrNameLst>
                                          <p:attrName>ppt_y</p:attrName>
                                        </p:attrNameLst>
                                      </p:cBhvr>
                                      <p:tavLst>
                                        <p:tav tm="0">
                                          <p:val>
                                            <p:strVal val="#ppt_y"/>
                                          </p:val>
                                        </p:tav>
                                        <p:tav tm="100000">
                                          <p:val>
                                            <p:strVal val="#ppt_y"/>
                                          </p:val>
                                        </p:tav>
                                      </p:tavLst>
                                    </p:anim>
                                  </p:childTnLst>
                                </p:cTn>
                              </p:par>
                            </p:childTnLst>
                          </p:cTn>
                        </p:par>
                        <p:par>
                          <p:cTn id="47" fill="hold">
                            <p:stCondLst>
                              <p:cond delay="4250"/>
                            </p:stCondLst>
                            <p:childTnLst>
                              <p:par>
                                <p:cTn id="48" presetID="22" presetClass="entr" presetSubtype="8" fill="hold" grpId="0" nodeType="afterEffect">
                                  <p:stCondLst>
                                    <p:cond delay="250"/>
                                  </p:stCondLst>
                                  <p:childTnLst>
                                    <p:set>
                                      <p:cBhvr>
                                        <p:cTn id="49" dur="1" fill="hold">
                                          <p:stCondLst>
                                            <p:cond delay="0"/>
                                          </p:stCondLst>
                                        </p:cTn>
                                        <p:tgtEl>
                                          <p:spTgt spid="37"/>
                                        </p:tgtEl>
                                        <p:attrNameLst>
                                          <p:attrName>style.visibility</p:attrName>
                                        </p:attrNameLst>
                                      </p:cBhvr>
                                      <p:to>
                                        <p:strVal val="visible"/>
                                      </p:to>
                                    </p:set>
                                    <p:animEffect transition="in" filter="wipe(left)">
                                      <p:cBhvr>
                                        <p:cTn id="50" dur="500"/>
                                        <p:tgtEl>
                                          <p:spTgt spid="37"/>
                                        </p:tgtEl>
                                      </p:cBhvr>
                                    </p:animEffect>
                                  </p:childTnLst>
                                </p:cTn>
                              </p:par>
                              <p:par>
                                <p:cTn id="51" presetID="22" presetClass="entr" presetSubtype="8" fill="hold" nodeType="withEffect">
                                  <p:stCondLst>
                                    <p:cond delay="250"/>
                                  </p:stCondLst>
                                  <p:childTnLst>
                                    <p:set>
                                      <p:cBhvr>
                                        <p:cTn id="52" dur="1" fill="hold">
                                          <p:stCondLst>
                                            <p:cond delay="0"/>
                                          </p:stCondLst>
                                        </p:cTn>
                                        <p:tgtEl>
                                          <p:spTgt spid="62"/>
                                        </p:tgtEl>
                                        <p:attrNameLst>
                                          <p:attrName>style.visibility</p:attrName>
                                        </p:attrNameLst>
                                      </p:cBhvr>
                                      <p:to>
                                        <p:strVal val="visible"/>
                                      </p:to>
                                    </p:set>
                                    <p:animEffect transition="in" filter="wipe(left)">
                                      <p:cBhvr>
                                        <p:cTn id="53" dur="500"/>
                                        <p:tgtEl>
                                          <p:spTgt spid="62"/>
                                        </p:tgtEl>
                                      </p:cBhvr>
                                    </p:animEffect>
                                  </p:childTnLst>
                                </p:cTn>
                              </p:par>
                            </p:childTnLst>
                          </p:cTn>
                        </p:par>
                        <p:par>
                          <p:cTn id="54" fill="hold">
                            <p:stCondLst>
                              <p:cond delay="5000"/>
                            </p:stCondLst>
                            <p:childTnLst>
                              <p:par>
                                <p:cTn id="55" presetID="2" presetClass="entr" presetSubtype="2" decel="100000" fill="hold" grpId="0" nodeType="afterEffect">
                                  <p:stCondLst>
                                    <p:cond delay="250"/>
                                  </p:stCondLst>
                                  <p:childTnLst>
                                    <p:set>
                                      <p:cBhvr>
                                        <p:cTn id="56" dur="1" fill="hold">
                                          <p:stCondLst>
                                            <p:cond delay="0"/>
                                          </p:stCondLst>
                                        </p:cTn>
                                        <p:tgtEl>
                                          <p:spTgt spid="55">
                                            <p:txEl>
                                              <p:pRg st="0" end="0"/>
                                            </p:txEl>
                                          </p:spTgt>
                                        </p:tgtEl>
                                        <p:attrNameLst>
                                          <p:attrName>style.visibility</p:attrName>
                                        </p:attrNameLst>
                                      </p:cBhvr>
                                      <p:to>
                                        <p:strVal val="visible"/>
                                      </p:to>
                                    </p:set>
                                    <p:anim calcmode="lin" valueType="num">
                                      <p:cBhvr additive="base">
                                        <p:cTn id="57" dur="5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par>
                          <p:cTn id="59" fill="hold">
                            <p:stCondLst>
                              <p:cond delay="5750"/>
                            </p:stCondLst>
                            <p:childTnLst>
                              <p:par>
                                <p:cTn id="60" presetID="2" presetClass="entr" presetSubtype="8" decel="100000" fill="hold" grpId="0" nodeType="afterEffect">
                                  <p:stCondLst>
                                    <p:cond delay="250"/>
                                  </p:stCondLst>
                                  <p:childTnLst>
                                    <p:set>
                                      <p:cBhvr>
                                        <p:cTn id="61" dur="1" fill="hold">
                                          <p:stCondLst>
                                            <p:cond delay="0"/>
                                          </p:stCondLst>
                                        </p:cTn>
                                        <p:tgtEl>
                                          <p:spTgt spid="53">
                                            <p:txEl>
                                              <p:pRg st="0" end="0"/>
                                            </p:txEl>
                                          </p:spTgt>
                                        </p:tgtEl>
                                        <p:attrNameLst>
                                          <p:attrName>style.visibility</p:attrName>
                                        </p:attrNameLst>
                                      </p:cBhvr>
                                      <p:to>
                                        <p:strVal val="visible"/>
                                      </p:to>
                                    </p:set>
                                    <p:anim calcmode="lin" valueType="num">
                                      <p:cBhvr additive="base">
                                        <p:cTn id="62" dur="500" fill="hold"/>
                                        <p:tgtEl>
                                          <p:spTgt spid="53">
                                            <p:txEl>
                                              <p:pRg st="0" end="0"/>
                                            </p:txEl>
                                          </p:spTgt>
                                        </p:tgtEl>
                                        <p:attrNameLst>
                                          <p:attrName>ppt_x</p:attrName>
                                        </p:attrNameLst>
                                      </p:cBhvr>
                                      <p:tavLst>
                                        <p:tav tm="0">
                                          <p:val>
                                            <p:strVal val="0-#ppt_w/2"/>
                                          </p:val>
                                        </p:tav>
                                        <p:tav tm="100000">
                                          <p:val>
                                            <p:strVal val="#ppt_x"/>
                                          </p:val>
                                        </p:tav>
                                      </p:tavLst>
                                    </p:anim>
                                    <p:anim calcmode="lin" valueType="num">
                                      <p:cBhvr additive="base">
                                        <p:cTn id="63" dur="500" fill="hold"/>
                                        <p:tgtEl>
                                          <p:spTgt spid="53">
                                            <p:txEl>
                                              <p:pRg st="0" end="0"/>
                                            </p:txEl>
                                          </p:spTgt>
                                        </p:tgtEl>
                                        <p:attrNameLst>
                                          <p:attrName>ppt_y</p:attrName>
                                        </p:attrNameLst>
                                      </p:cBhvr>
                                      <p:tavLst>
                                        <p:tav tm="0">
                                          <p:val>
                                            <p:strVal val="#ppt_y"/>
                                          </p:val>
                                        </p:tav>
                                        <p:tav tm="100000">
                                          <p:val>
                                            <p:strVal val="#ppt_y"/>
                                          </p:val>
                                        </p:tav>
                                      </p:tavLst>
                                    </p:anim>
                                  </p:childTnLst>
                                </p:cTn>
                              </p:par>
                            </p:childTnLst>
                          </p:cTn>
                        </p:par>
                        <p:par>
                          <p:cTn id="64" fill="hold">
                            <p:stCondLst>
                              <p:cond delay="6500"/>
                            </p:stCondLst>
                            <p:childTnLst>
                              <p:par>
                                <p:cTn id="65" presetID="22" presetClass="entr" presetSubtype="8"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wipe(left)">
                                      <p:cBhvr>
                                        <p:cTn id="67" dur="500"/>
                                        <p:tgtEl>
                                          <p:spTgt spid="44"/>
                                        </p:tgtEl>
                                      </p:cBhvr>
                                    </p:animEffect>
                                  </p:childTnLst>
                                </p:cTn>
                              </p:par>
                              <p:par>
                                <p:cTn id="68" presetID="22" presetClass="entr" presetSubtype="8" fill="hold" nodeType="withEffect">
                                  <p:stCondLst>
                                    <p:cond delay="0"/>
                                  </p:stCondLst>
                                  <p:childTnLst>
                                    <p:set>
                                      <p:cBhvr>
                                        <p:cTn id="69" dur="1" fill="hold">
                                          <p:stCondLst>
                                            <p:cond delay="0"/>
                                          </p:stCondLst>
                                        </p:cTn>
                                        <p:tgtEl>
                                          <p:spTgt spid="61"/>
                                        </p:tgtEl>
                                        <p:attrNameLst>
                                          <p:attrName>style.visibility</p:attrName>
                                        </p:attrNameLst>
                                      </p:cBhvr>
                                      <p:to>
                                        <p:strVal val="visible"/>
                                      </p:to>
                                    </p:set>
                                    <p:animEffect transition="in" filter="wipe(left)">
                                      <p:cBhvr>
                                        <p:cTn id="70" dur="500"/>
                                        <p:tgtEl>
                                          <p:spTgt spid="61"/>
                                        </p:tgtEl>
                                      </p:cBhvr>
                                    </p:animEffect>
                                  </p:childTnLst>
                                </p:cTn>
                              </p:par>
                            </p:childTnLst>
                          </p:cTn>
                        </p:par>
                        <p:par>
                          <p:cTn id="71" fill="hold">
                            <p:stCondLst>
                              <p:cond delay="7000"/>
                            </p:stCondLst>
                            <p:childTnLst>
                              <p:par>
                                <p:cTn id="72" presetID="2" presetClass="entr" presetSubtype="2" decel="100000" fill="hold" grpId="0" nodeType="afterEffect">
                                  <p:stCondLst>
                                    <p:cond delay="0"/>
                                  </p:stCondLst>
                                  <p:childTnLst>
                                    <p:set>
                                      <p:cBhvr>
                                        <p:cTn id="73" dur="1" fill="hold">
                                          <p:stCondLst>
                                            <p:cond delay="0"/>
                                          </p:stCondLst>
                                        </p:cTn>
                                        <p:tgtEl>
                                          <p:spTgt spid="54">
                                            <p:txEl>
                                              <p:pRg st="0" end="0"/>
                                            </p:txEl>
                                          </p:spTgt>
                                        </p:tgtEl>
                                        <p:attrNameLst>
                                          <p:attrName>style.visibility</p:attrName>
                                        </p:attrNameLst>
                                      </p:cBhvr>
                                      <p:to>
                                        <p:strVal val="visible"/>
                                      </p:to>
                                    </p:set>
                                    <p:anim calcmode="lin" valueType="num">
                                      <p:cBhvr additive="base">
                                        <p:cTn id="74" dur="500" fill="hold"/>
                                        <p:tgtEl>
                                          <p:spTgt spid="54">
                                            <p:txEl>
                                              <p:pRg st="0" end="0"/>
                                            </p:txEl>
                                          </p:spTgt>
                                        </p:tgtEl>
                                        <p:attrNameLst>
                                          <p:attrName>ppt_x</p:attrName>
                                        </p:attrNameLst>
                                      </p:cBhvr>
                                      <p:tavLst>
                                        <p:tav tm="0">
                                          <p:val>
                                            <p:strVal val="1+#ppt_w/2"/>
                                          </p:val>
                                        </p:tav>
                                        <p:tav tm="100000">
                                          <p:val>
                                            <p:strVal val="#ppt_x"/>
                                          </p:val>
                                        </p:tav>
                                      </p:tavLst>
                                    </p:anim>
                                    <p:anim calcmode="lin" valueType="num">
                                      <p:cBhvr additive="base">
                                        <p:cTn id="75"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4" grpId="0" animBg="1"/>
      <p:bldP spid="26"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9" grpId="0" animBg="1"/>
      <p:bldP spid="8" grpId="0" animBg="1"/>
      <p:bldP spid="51" grpId="0" build="p">
        <p:tmplLst>
          <p:tmpl lvl="1">
            <p:tnLst>
              <p:par>
                <p:cTn presetID="2" presetClass="entr" presetSubtype="8" decel="100000" fill="hold" nodeType="afterEffect">
                  <p:stCondLst>
                    <p:cond delay="2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2" grpId="0" build="p">
        <p:tmplLst>
          <p:tmpl lvl="1">
            <p:tnLst>
              <p:par>
                <p:cTn presetID="2" presetClass="entr" presetSubtype="8" decel="100000" fill="hold" nodeType="afterEffect">
                  <p:stCondLst>
                    <p:cond delay="250"/>
                  </p:stCondLst>
                  <p:childTnLst>
                    <p:set>
                      <p:cBhvr>
                        <p:cTn dur="1" fill="hold">
                          <p:stCondLst>
                            <p:cond delay="0"/>
                          </p:stCondLst>
                        </p:cTn>
                        <p:tgtEl>
                          <p:spTgt spid="52"/>
                        </p:tgtEl>
                        <p:attrNameLst>
                          <p:attrName>style.visibility</p:attrName>
                        </p:attrNameLst>
                      </p:cBhvr>
                      <p:to>
                        <p:strVal val="visible"/>
                      </p:to>
                    </p:set>
                    <p:anim calcmode="lin" valueType="num">
                      <p:cBhvr additive="base">
                        <p:cTn dur="500" fill="hold"/>
                        <p:tgtEl>
                          <p:spTgt spid="52"/>
                        </p:tgtEl>
                        <p:attrNameLst>
                          <p:attrName>ppt_x</p:attrName>
                        </p:attrNameLst>
                      </p:cBhvr>
                      <p:tavLst>
                        <p:tav tm="0">
                          <p:val>
                            <p:strVal val="0-#ppt_w/2"/>
                          </p:val>
                        </p:tav>
                        <p:tav tm="100000">
                          <p:val>
                            <p:strVal val="#ppt_x"/>
                          </p:val>
                        </p:tav>
                      </p:tavLst>
                    </p:anim>
                    <p:anim calcmode="lin" valueType="num">
                      <p:cBhvr additive="base">
                        <p:cTn dur="500" fill="hold"/>
                        <p:tgtEl>
                          <p:spTgt spid="52"/>
                        </p:tgtEl>
                        <p:attrNameLst>
                          <p:attrName>ppt_y</p:attrName>
                        </p:attrNameLst>
                      </p:cBhvr>
                      <p:tavLst>
                        <p:tav tm="0">
                          <p:val>
                            <p:strVal val="#ppt_y"/>
                          </p:val>
                        </p:tav>
                        <p:tav tm="100000">
                          <p:val>
                            <p:strVal val="#ppt_y"/>
                          </p:val>
                        </p:tav>
                      </p:tavLst>
                    </p:anim>
                  </p:childTnLst>
                </p:cTn>
              </p:par>
            </p:tnLst>
          </p:tmpl>
        </p:tmplLst>
      </p:bldP>
      <p:bldP spid="53" grpId="0" build="p">
        <p:tmplLst>
          <p:tmpl lvl="1">
            <p:tnLst>
              <p:par>
                <p:cTn presetID="2" presetClass="entr" presetSubtype="8" decel="100000" fill="hold" nodeType="afterEffect">
                  <p:stCondLst>
                    <p:cond delay="25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500" fill="hold"/>
                        <p:tgtEl>
                          <p:spTgt spid="53"/>
                        </p:tgtEl>
                        <p:attrNameLst>
                          <p:attrName>ppt_x</p:attrName>
                        </p:attrNameLst>
                      </p:cBhvr>
                      <p:tavLst>
                        <p:tav tm="0">
                          <p:val>
                            <p:strVal val="0-#ppt_w/2"/>
                          </p:val>
                        </p:tav>
                        <p:tav tm="100000">
                          <p:val>
                            <p:strVal val="#ppt_x"/>
                          </p:val>
                        </p:tav>
                      </p:tavLst>
                    </p:anim>
                    <p:anim calcmode="lin" valueType="num">
                      <p:cBhvr additive="base">
                        <p:cTn dur="500" fill="hold"/>
                        <p:tgtEl>
                          <p:spTgt spid="53"/>
                        </p:tgtEl>
                        <p:attrNameLst>
                          <p:attrName>ppt_y</p:attrName>
                        </p:attrNameLst>
                      </p:cBhvr>
                      <p:tavLst>
                        <p:tav tm="0">
                          <p:val>
                            <p:strVal val="#ppt_y"/>
                          </p:val>
                        </p:tav>
                        <p:tav tm="100000">
                          <p:val>
                            <p:strVal val="#ppt_y"/>
                          </p:val>
                        </p:tav>
                      </p:tavLst>
                    </p:anim>
                  </p:childTnLst>
                </p:cTn>
              </p:par>
            </p:tnLst>
          </p:tmpl>
        </p:tmplLst>
      </p:bldP>
      <p:bldP spid="54" grpId="0" build="p">
        <p:tmplLst>
          <p:tmpl lvl="1">
            <p:tnLst>
              <p:par>
                <p:cTn presetID="2" presetClass="entr" presetSubtype="2" decel="100000"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 calcmode="lin" valueType="num">
                      <p:cBhvr additive="base">
                        <p:cTn dur="500" fill="hold"/>
                        <p:tgtEl>
                          <p:spTgt spid="54"/>
                        </p:tgtEl>
                        <p:attrNameLst>
                          <p:attrName>ppt_x</p:attrName>
                        </p:attrNameLst>
                      </p:cBhvr>
                      <p:tavLst>
                        <p:tav tm="0">
                          <p:val>
                            <p:strVal val="1+#ppt_w/2"/>
                          </p:val>
                        </p:tav>
                        <p:tav tm="100000">
                          <p:val>
                            <p:strVal val="#ppt_x"/>
                          </p:val>
                        </p:tav>
                      </p:tavLst>
                    </p:anim>
                    <p:anim calcmode="lin" valueType="num">
                      <p:cBhvr additive="base">
                        <p:cTn dur="500" fill="hold"/>
                        <p:tgtEl>
                          <p:spTgt spid="54"/>
                        </p:tgtEl>
                        <p:attrNameLst>
                          <p:attrName>ppt_y</p:attrName>
                        </p:attrNameLst>
                      </p:cBhvr>
                      <p:tavLst>
                        <p:tav tm="0">
                          <p:val>
                            <p:strVal val="#ppt_y"/>
                          </p:val>
                        </p:tav>
                        <p:tav tm="100000">
                          <p:val>
                            <p:strVal val="#ppt_y"/>
                          </p:val>
                        </p:tav>
                      </p:tavLst>
                    </p:anim>
                  </p:childTnLst>
                </p:cTn>
              </p:par>
            </p:tnLst>
          </p:tmpl>
        </p:tmplLst>
      </p:bldP>
      <p:bldP spid="55" grpId="0" build="p">
        <p:tmplLst>
          <p:tmpl lvl="1">
            <p:tnLst>
              <p:par>
                <p:cTn presetID="2" presetClass="entr" presetSubtype="2" decel="100000" fill="hold" nodeType="afterEffect">
                  <p:stCondLst>
                    <p:cond delay="25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500" fill="hold"/>
                        <p:tgtEl>
                          <p:spTgt spid="55"/>
                        </p:tgtEl>
                        <p:attrNameLst>
                          <p:attrName>ppt_x</p:attrName>
                        </p:attrNameLst>
                      </p:cBhvr>
                      <p:tavLst>
                        <p:tav tm="0">
                          <p:val>
                            <p:strVal val="1+#ppt_w/2"/>
                          </p:val>
                        </p:tav>
                        <p:tav tm="100000">
                          <p:val>
                            <p:strVal val="#ppt_x"/>
                          </p:val>
                        </p:tav>
                      </p:tavLst>
                    </p:anim>
                    <p:anim calcmode="lin" valueType="num">
                      <p:cBhvr additive="base">
                        <p:cTn dur="500" fill="hold"/>
                        <p:tgtEl>
                          <p:spTgt spid="55"/>
                        </p:tgtEl>
                        <p:attrNameLst>
                          <p:attrName>ppt_y</p:attrName>
                        </p:attrNameLst>
                      </p:cBhvr>
                      <p:tavLst>
                        <p:tav tm="0">
                          <p:val>
                            <p:strVal val="#ppt_y"/>
                          </p:val>
                        </p:tav>
                        <p:tav tm="100000">
                          <p:val>
                            <p:strVal val="#ppt_y"/>
                          </p:val>
                        </p:tav>
                      </p:tavLst>
                    </p:anim>
                  </p:childTnLst>
                </p:cTn>
              </p:par>
            </p:tnLst>
          </p:tmpl>
        </p:tmplLst>
      </p:bldP>
      <p:bldP spid="56" grpId="0" build="p">
        <p:tmplLst>
          <p:tmpl lvl="1">
            <p:tnLst>
              <p:par>
                <p:cTn presetID="2" presetClass="entr" presetSubtype="2" decel="100000"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 calcmode="lin" valueType="num">
                      <p:cBhvr additive="base">
                        <p:cTn dur="500" fill="hold"/>
                        <p:tgtEl>
                          <p:spTgt spid="56"/>
                        </p:tgtEl>
                        <p:attrNameLst>
                          <p:attrName>ppt_x</p:attrName>
                        </p:attrNameLst>
                      </p:cBhvr>
                      <p:tavLst>
                        <p:tav tm="0">
                          <p:val>
                            <p:strVal val="1+#ppt_w/2"/>
                          </p:val>
                        </p:tav>
                        <p:tav tm="100000">
                          <p:val>
                            <p:strVal val="#ppt_x"/>
                          </p:val>
                        </p:tav>
                      </p:tavLst>
                    </p:anim>
                    <p:anim calcmode="lin" valueType="num">
                      <p:cBhvr additive="base">
                        <p:cTn dur="500" fill="hold"/>
                        <p:tgtEl>
                          <p:spTgt spid="5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06.xml><?xml version="1.0" encoding="utf-8"?>
<p:sldLayout xmlns:a="http://schemas.openxmlformats.org/drawingml/2006/main" xmlns:r="http://schemas.openxmlformats.org/officeDocument/2006/relationships" xmlns:p="http://schemas.openxmlformats.org/presentationml/2006/main">
  <p:cSld name="2 Images and 1 Colum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正方形/長方形 5"/>
          <p:cNvSpPr/>
          <p:nvPr/>
        </p:nvSpPr>
        <p:spPr>
          <a:xfrm>
            <a:off x="-21766" y="1533323"/>
            <a:ext cx="5076591" cy="2409371"/>
          </a:xfrm>
          <a:custGeom>
            <a:avLst/>
            <a:gdLst/>
            <a:ahLst/>
            <a:cxnLst/>
            <a:rect l="l" t="t" r="r" b="b"/>
            <a:pathLst>
              <a:path w="10154942" h="3614057">
                <a:moveTo>
                  <a:pt x="0" y="0"/>
                </a:moveTo>
                <a:lnTo>
                  <a:pt x="8068365" y="0"/>
                </a:lnTo>
                <a:lnTo>
                  <a:pt x="10154942" y="3614057"/>
                </a:lnTo>
                <a:lnTo>
                  <a:pt x="0" y="361405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正方形/長方形 5"/>
          <p:cNvSpPr/>
          <p:nvPr/>
        </p:nvSpPr>
        <p:spPr>
          <a:xfrm rot="10800000">
            <a:off x="4089183" y="1838123"/>
            <a:ext cx="5076591" cy="2409371"/>
          </a:xfrm>
          <a:custGeom>
            <a:avLst/>
            <a:gdLst/>
            <a:ahLst/>
            <a:cxnLst/>
            <a:rect l="l" t="t" r="r" b="b"/>
            <a:pathLst>
              <a:path w="10154942" h="3614057">
                <a:moveTo>
                  <a:pt x="0" y="0"/>
                </a:moveTo>
                <a:lnTo>
                  <a:pt x="8068365" y="0"/>
                </a:lnTo>
                <a:lnTo>
                  <a:pt x="10154942" y="3614057"/>
                </a:lnTo>
                <a:lnTo>
                  <a:pt x="0" y="361405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0" name="正方形/長方形 9"/>
          <p:cNvSpPr/>
          <p:nvPr/>
        </p:nvSpPr>
        <p:spPr>
          <a:xfrm rot="3000000">
            <a:off x="2549255" y="2661849"/>
            <a:ext cx="4054615" cy="457121"/>
          </a:xfrm>
          <a:custGeom>
            <a:avLst/>
            <a:gdLst/>
            <a:ahLst/>
            <a:cxnLst/>
            <a:rect l="l" t="t" r="r" b="b"/>
            <a:pathLst>
              <a:path w="6081921" h="914400">
                <a:moveTo>
                  <a:pt x="0" y="914400"/>
                </a:moveTo>
                <a:lnTo>
                  <a:pt x="767273" y="0"/>
                </a:lnTo>
                <a:lnTo>
                  <a:pt x="6081921" y="0"/>
                </a:lnTo>
                <a:lnTo>
                  <a:pt x="5314648" y="914400"/>
                </a:lnTo>
                <a:close/>
              </a:path>
            </a:pathLst>
          </a:custGeom>
          <a:blipFill dpi="0" rotWithShape="0">
            <a:blip r:embed="rId3"/>
            <a:srcRect/>
            <a:tile tx="0" ty="0" sx="100000" sy="100000" flip="none" algn="tl"/>
          </a:blipFill>
          <a:ln>
            <a:noFill/>
          </a:ln>
          <a:effectLst>
            <a:outerShdw blurRad="63500" sx="102000" sy="102000" algn="ct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3" name="正方形/長方形 9"/>
          <p:cNvSpPr/>
          <p:nvPr/>
        </p:nvSpPr>
        <p:spPr>
          <a:xfrm rot="3000000">
            <a:off x="2549255" y="2661852"/>
            <a:ext cx="4054615" cy="457121"/>
          </a:xfrm>
          <a:custGeom>
            <a:avLst/>
            <a:gdLst/>
            <a:ahLst/>
            <a:cxnLst/>
            <a:rect l="l" t="t" r="r" b="b"/>
            <a:pathLst>
              <a:path w="6081921" h="914400">
                <a:moveTo>
                  <a:pt x="0" y="914400"/>
                </a:moveTo>
                <a:lnTo>
                  <a:pt x="767273" y="0"/>
                </a:lnTo>
                <a:lnTo>
                  <a:pt x="6081921" y="0"/>
                </a:lnTo>
                <a:lnTo>
                  <a:pt x="5314648" y="914400"/>
                </a:lnTo>
                <a:close/>
              </a:path>
            </a:pathLst>
          </a:custGeom>
          <a:gradFill>
            <a:gsLst>
              <a:gs pos="0">
                <a:schemeClr val="bg2">
                  <a:alpha val="0"/>
                </a:schemeClr>
              </a:gs>
              <a:gs pos="83350">
                <a:srgbClr val="FFFFFF">
                  <a:alpha val="58000"/>
                </a:srgbClr>
              </a:gs>
              <a:gs pos="50000">
                <a:schemeClr val="bg2">
                  <a:alpha val="28000"/>
                </a:schemeClr>
              </a:gs>
              <a:gs pos="100000">
                <a:schemeClr val="bg2">
                  <a:alpha val="22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14" name="直線コネクタ 13"/>
          <p:cNvCxnSpPr/>
          <p:nvPr/>
        </p:nvCxnSpPr>
        <p:spPr>
          <a:xfrm flipH="1" flipV="1">
            <a:off x="3569900" y="1603627"/>
            <a:ext cx="1603551" cy="2573563"/>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H="1" flipV="1">
            <a:off x="3950834" y="1562351"/>
            <a:ext cx="1603551" cy="2573563"/>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9" name="図プレースホルダー 28"/>
          <p:cNvSpPr>
            <a:spLocks noGrp="1"/>
          </p:cNvSpPr>
          <p:nvPr>
            <p:ph type="pic" sz="quarter" idx="14" hasCustomPrompt="1"/>
          </p:nvPr>
        </p:nvSpPr>
        <p:spPr>
          <a:xfrm>
            <a:off x="-1" y="1659114"/>
            <a:ext cx="4869895" cy="2157791"/>
          </a:xfrm>
          <a:custGeom>
            <a:avLst/>
            <a:gdLst/>
            <a:ahLst/>
            <a:cxnLst/>
            <a:rect l="l" t="t" r="r" b="b"/>
            <a:pathLst>
              <a:path w="9741478" h="3236686">
                <a:moveTo>
                  <a:pt x="0" y="0"/>
                </a:moveTo>
                <a:lnTo>
                  <a:pt x="7025576" y="0"/>
                </a:lnTo>
                <a:lnTo>
                  <a:pt x="9741478" y="3236686"/>
                </a:lnTo>
                <a:lnTo>
                  <a:pt x="0" y="3236686"/>
                </a:lnTo>
                <a:close/>
              </a:path>
            </a:pathLst>
          </a:custGeom>
          <a:effectLst>
            <a:innerShdw blurRad="114300">
              <a:prstClr val="black"/>
            </a:innerShdw>
          </a:effectLst>
        </p:spPr>
        <p:txBody>
          <a:bodyPr lIns="51197" tIns="25599" rIns="51197" bIns="25599">
            <a:normAutofit/>
          </a:bodyPr>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35" name="図プレースホルダー 34"/>
          <p:cNvSpPr>
            <a:spLocks noGrp="1"/>
          </p:cNvSpPr>
          <p:nvPr>
            <p:ph type="pic" sz="quarter" idx="15" hasCustomPrompt="1"/>
          </p:nvPr>
        </p:nvSpPr>
        <p:spPr>
          <a:xfrm>
            <a:off x="4282632" y="1971323"/>
            <a:ext cx="4861375" cy="2145239"/>
          </a:xfrm>
          <a:custGeom>
            <a:avLst/>
            <a:gdLst/>
            <a:ahLst/>
            <a:cxnLst/>
            <a:rect l="l" t="t" r="r" b="b"/>
            <a:pathLst>
              <a:path w="9724435" h="3217859">
                <a:moveTo>
                  <a:pt x="0" y="0"/>
                </a:moveTo>
                <a:lnTo>
                  <a:pt x="9724435" y="0"/>
                </a:lnTo>
                <a:lnTo>
                  <a:pt x="9724435" y="3217859"/>
                </a:lnTo>
                <a:lnTo>
                  <a:pt x="2700104" y="3217859"/>
                </a:lnTo>
                <a:close/>
              </a:path>
            </a:pathLst>
          </a:custGeom>
          <a:effectLst>
            <a:innerShdw blurRad="114300">
              <a:prstClr val="black"/>
            </a:innerShdw>
          </a:effectLst>
        </p:spPr>
        <p:txBody>
          <a:bodyPr lIns="51197" tIns="25599" rIns="51197" bIns="25599"/>
          <a:lstStyle>
            <a:lvl1pPr>
              <a:defRPr sz="1100"/>
            </a:lvl1pPr>
          </a:lstStyle>
          <a:p>
            <a:r>
              <a:rPr kumimoji="1" lang="en-US" altLang="ja-JP"/>
              <a:t>      add an image</a:t>
            </a:r>
            <a:endParaRPr kumimoji="1" lang="ja-JP" altLang="en-US"/>
          </a:p>
        </p:txBody>
      </p:sp>
      <p:sp>
        <p:nvSpPr>
          <p:cNvPr id="50" name="テキスト プレースホルダー 5"/>
          <p:cNvSpPr>
            <a:spLocks noGrp="1"/>
          </p:cNvSpPr>
          <p:nvPr>
            <p:ph type="body" sz="quarter" idx="18" hasCustomPrompt="1"/>
          </p:nvPr>
        </p:nvSpPr>
        <p:spPr>
          <a:xfrm>
            <a:off x="1474558" y="4508081"/>
            <a:ext cx="620055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1" name="テキスト プレースホルダー 5"/>
          <p:cNvSpPr>
            <a:spLocks noGrp="1"/>
          </p:cNvSpPr>
          <p:nvPr>
            <p:ph type="body" sz="quarter" idx="19" hasCustomPrompt="1"/>
          </p:nvPr>
        </p:nvSpPr>
        <p:spPr>
          <a:xfrm>
            <a:off x="1092007" y="4968902"/>
            <a:ext cx="6965648" cy="1040015"/>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14396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par>
                                <p:cTn id="16" presetID="2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right)">
                                      <p:cBhvr>
                                        <p:cTn id="18" dur="500"/>
                                        <p:tgtEl>
                                          <p:spTgt spid="9"/>
                                        </p:tgtEl>
                                      </p:cBhvr>
                                    </p:animEffect>
                                  </p:childTnLst>
                                </p:cTn>
                              </p:par>
                              <p:par>
                                <p:cTn id="19" presetID="22" presetClass="entr" presetSubtype="2"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wipe(right)">
                                      <p:cBhvr>
                                        <p:cTn id="21" dur="500"/>
                                        <p:tgtEl>
                                          <p:spTgt spid="35"/>
                                        </p:tgtEl>
                                      </p:cBhvr>
                                    </p:animEffect>
                                  </p:childTnLst>
                                </p:cTn>
                              </p:par>
                              <p:par>
                                <p:cTn id="22" presetID="16" presetClass="entr" presetSubtype="42"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barn(outHorizontal)">
                                      <p:cBhvr>
                                        <p:cTn id="24" dur="500"/>
                                        <p:tgtEl>
                                          <p:spTgt spid="10"/>
                                        </p:tgtEl>
                                      </p:cBhvr>
                                    </p:animEffect>
                                  </p:childTnLst>
                                </p:cTn>
                              </p:par>
                              <p:par>
                                <p:cTn id="25" presetID="16" presetClass="entr" presetSubtype="42"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barn(outHorizontal)">
                                      <p:cBhvr>
                                        <p:cTn id="27" dur="500"/>
                                        <p:tgtEl>
                                          <p:spTgt spid="13"/>
                                        </p:tgtEl>
                                      </p:cBhvr>
                                    </p:animEffect>
                                  </p:childTnLst>
                                </p:cTn>
                              </p:par>
                            </p:childTnLst>
                          </p:cTn>
                        </p:par>
                        <p:par>
                          <p:cTn id="28" fill="hold">
                            <p:stCondLst>
                              <p:cond delay="1000"/>
                            </p:stCondLst>
                            <p:childTnLst>
                              <p:par>
                                <p:cTn id="29" presetID="22" presetClass="entr" presetSubtype="4" fill="hold"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down)">
                                      <p:cBhvr>
                                        <p:cTn id="31" dur="500"/>
                                        <p:tgtEl>
                                          <p:spTgt spid="14"/>
                                        </p:tgtEl>
                                      </p:cBhvr>
                                    </p:animEffect>
                                  </p:childTnLst>
                                </p:cTn>
                              </p:par>
                              <p:par>
                                <p:cTn id="32" presetID="22" presetClass="entr" presetSubtype="1" fill="hold" nodeType="with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wipe(up)">
                                      <p:cBhvr>
                                        <p:cTn id="34" dur="500"/>
                                        <p:tgtEl>
                                          <p:spTgt spid="26"/>
                                        </p:tgtEl>
                                      </p:cBhvr>
                                    </p:animEffect>
                                  </p:childTnLst>
                                </p:cTn>
                              </p:par>
                            </p:childTnLst>
                          </p:cTn>
                        </p:par>
                        <p:par>
                          <p:cTn id="35" fill="hold">
                            <p:stCondLst>
                              <p:cond delay="1500"/>
                            </p:stCondLst>
                            <p:childTnLst>
                              <p:par>
                                <p:cTn id="36" presetID="2" presetClass="entr" presetSubtype="4" decel="100000" fill="hold" grpId="0" nodeType="afterEffect">
                                  <p:stCondLst>
                                    <p:cond delay="250"/>
                                  </p:stCondLst>
                                  <p:childTnLst>
                                    <p:set>
                                      <p:cBhvr>
                                        <p:cTn id="37" dur="1" fill="hold">
                                          <p:stCondLst>
                                            <p:cond delay="0"/>
                                          </p:stCondLst>
                                        </p:cTn>
                                        <p:tgtEl>
                                          <p:spTgt spid="50">
                                            <p:txEl>
                                              <p:pRg st="0" end="0"/>
                                            </p:txEl>
                                          </p:spTgt>
                                        </p:tgtEl>
                                        <p:attrNameLst>
                                          <p:attrName>style.visibility</p:attrName>
                                        </p:attrNameLst>
                                      </p:cBhvr>
                                      <p:to>
                                        <p:strVal val="visible"/>
                                      </p:to>
                                    </p:set>
                                    <p:anim calcmode="lin" valueType="num">
                                      <p:cBhvr additive="base">
                                        <p:cTn id="38"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additive="base">
                                        <p:cTn id="39" dur="500" fill="hold"/>
                                        <p:tgtEl>
                                          <p:spTgt spid="50">
                                            <p:txEl>
                                              <p:pRg st="0" end="0"/>
                                            </p:txEl>
                                          </p:spTgt>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350"/>
                                  </p:stCondLst>
                                  <p:childTnLst>
                                    <p:set>
                                      <p:cBhvr>
                                        <p:cTn id="41" dur="1" fill="hold">
                                          <p:stCondLst>
                                            <p:cond delay="0"/>
                                          </p:stCondLst>
                                        </p:cTn>
                                        <p:tgtEl>
                                          <p:spTgt spid="51">
                                            <p:txEl>
                                              <p:pRg st="0" end="0"/>
                                            </p:txEl>
                                          </p:spTgt>
                                        </p:tgtEl>
                                        <p:attrNameLst>
                                          <p:attrName>style.visibility</p:attrName>
                                        </p:attrNameLst>
                                      </p:cBhvr>
                                      <p:to>
                                        <p:strVal val="visible"/>
                                      </p:to>
                                    </p:set>
                                    <p:anim calcmode="lin" valueType="num">
                                      <p:cBhvr additive="base">
                                        <p:cTn id="4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5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9" grpId="0" animBg="1"/>
      <p:bldP spid="10" grpId="0" animBg="1"/>
      <p:bldP spid="13" grpId="0" animBg="1"/>
      <p:bldP spid="29" grpId="0"/>
      <p:bldP spid="35" grpId="0"/>
      <p:bldP spid="50" grpId="0" build="p">
        <p:tmplLst>
          <p:tmpl lvl="1">
            <p:tnLst>
              <p:par>
                <p:cTn presetID="2" presetClass="entr" presetSubtype="4" decel="100000" fill="hold" nodeType="afterEffect">
                  <p:stCondLst>
                    <p:cond delay="25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ppt_x"/>
                          </p:val>
                        </p:tav>
                        <p:tav tm="100000">
                          <p:val>
                            <p:strVal val="#ppt_x"/>
                          </p:val>
                        </p:tav>
                      </p:tavLst>
                    </p:anim>
                    <p:anim calcmode="lin" valueType="num">
                      <p:cBhvr additive="base">
                        <p:cTn dur="500" fill="hold"/>
                        <p:tgtEl>
                          <p:spTgt spid="50"/>
                        </p:tgtEl>
                        <p:attrNameLst>
                          <p:attrName>ppt_y</p:attrName>
                        </p:attrNameLst>
                      </p:cBhvr>
                      <p:tavLst>
                        <p:tav tm="0">
                          <p:val>
                            <p:strVal val="1+#ppt_h/2"/>
                          </p:val>
                        </p:tav>
                        <p:tav tm="100000">
                          <p:val>
                            <p:strVal val="#ppt_y"/>
                          </p:val>
                        </p:tav>
                      </p:tavLst>
                    </p:anim>
                  </p:childTnLst>
                </p:cTn>
              </p:par>
            </p:tnLst>
          </p:tmpl>
        </p:tmplLst>
      </p:bldP>
      <p:bldP spid="51" grpId="0" build="p">
        <p:tmplLst>
          <p:tmpl lvl="1">
            <p:tnLst>
              <p:par>
                <p:cTn presetID="2" presetClass="entr" presetSubtype="4" decel="100000" fill="hold" nodeType="withEffect">
                  <p:stCondLst>
                    <p:cond delay="3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ppt_x"/>
                          </p:val>
                        </p:tav>
                        <p:tav tm="100000">
                          <p:val>
                            <p:strVal val="#ppt_x"/>
                          </p:val>
                        </p:tav>
                      </p:tavLst>
                    </p:anim>
                    <p:anim calcmode="lin" valueType="num">
                      <p:cBhvr additive="base">
                        <p:cTn dur="500" fill="hold"/>
                        <p:tgtEl>
                          <p:spTgt spid="5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07.xml><?xml version="1.0" encoding="utf-8"?>
<p:sldLayout xmlns:a="http://schemas.openxmlformats.org/drawingml/2006/main" xmlns:r="http://schemas.openxmlformats.org/officeDocument/2006/relationships" xmlns:p="http://schemas.openxmlformats.org/presentationml/2006/main">
  <p:cSld name="2 Images, Captions and Description">
    <p:spTree>
      <p:nvGrpSpPr>
        <p:cNvPr id="1" name=""/>
        <p:cNvGrpSpPr/>
        <p:nvPr/>
      </p:nvGrpSpPr>
      <p:grpSpPr>
        <a:xfrm>
          <a:off x="0" y="0"/>
          <a:ext cx="0" cy="0"/>
          <a:chOff x="0" y="0"/>
          <a:chExt cx="0" cy="0"/>
        </a:xfrm>
      </p:grpSpPr>
      <p:sp>
        <p:nvSpPr>
          <p:cNvPr id="34" name="正方形/長方形 33"/>
          <p:cNvSpPr/>
          <p:nvPr/>
        </p:nvSpPr>
        <p:spPr>
          <a:xfrm>
            <a:off x="0" y="979567"/>
            <a:ext cx="9144000" cy="2844799"/>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正方形/長方形 32"/>
          <p:cNvSpPr/>
          <p:nvPr/>
        </p:nvSpPr>
        <p:spPr>
          <a:xfrm>
            <a:off x="21768" y="3"/>
            <a:ext cx="9122232" cy="2786744"/>
          </a:xfrm>
          <a:prstGeom prst="rect">
            <a:avLst/>
          </a:prstGeom>
          <a:blipFill dpi="0" rotWithShape="0">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正方形/長方形 9"/>
          <p:cNvSpPr/>
          <p:nvPr/>
        </p:nvSpPr>
        <p:spPr>
          <a:xfrm>
            <a:off x="-21767" y="-29027"/>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正方形/長方形 9"/>
          <p:cNvSpPr/>
          <p:nvPr/>
        </p:nvSpPr>
        <p:spPr>
          <a:xfrm rot="10800000">
            <a:off x="4232568" y="1008592"/>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図プレースホルダー 31"/>
          <p:cNvSpPr>
            <a:spLocks noGrp="1"/>
          </p:cNvSpPr>
          <p:nvPr>
            <p:ph type="pic" sz="quarter" idx="16" hasCustomPrompt="1"/>
          </p:nvPr>
        </p:nvSpPr>
        <p:spPr>
          <a:xfrm>
            <a:off x="4534934" y="1127090"/>
            <a:ext cx="4609073" cy="2607809"/>
          </a:xfrm>
          <a:custGeom>
            <a:avLst/>
            <a:gdLst>
              <a:gd name="connsiteX0" fmla="*/ 0 w 9248776"/>
              <a:gd name="connsiteY0" fmla="*/ 0 h 3846514"/>
              <a:gd name="connsiteX1" fmla="*/ 9248776 w 9248776"/>
              <a:gd name="connsiteY1" fmla="*/ 0 h 3846514"/>
              <a:gd name="connsiteX2" fmla="*/ 9248776 w 9248776"/>
              <a:gd name="connsiteY2" fmla="*/ 3846514 h 3846514"/>
              <a:gd name="connsiteX3" fmla="*/ 0 w 9248776"/>
              <a:gd name="connsiteY3" fmla="*/ 3846514 h 3846514"/>
              <a:gd name="connsiteX4" fmla="*/ 0 w 9248776"/>
              <a:gd name="connsiteY4" fmla="*/ 0 h 3846514"/>
              <a:gd name="connsiteX0" fmla="*/ 0 w 9248776"/>
              <a:gd name="connsiteY0" fmla="*/ 0 h 3846514"/>
              <a:gd name="connsiteX1" fmla="*/ 9248776 w 9248776"/>
              <a:gd name="connsiteY1" fmla="*/ 0 h 3846514"/>
              <a:gd name="connsiteX2" fmla="*/ 9248776 w 9248776"/>
              <a:gd name="connsiteY2" fmla="*/ 3846514 h 3846514"/>
              <a:gd name="connsiteX3" fmla="*/ 1799772 w 9248776"/>
              <a:gd name="connsiteY3" fmla="*/ 3817485 h 3846514"/>
              <a:gd name="connsiteX4" fmla="*/ 0 w 9248776"/>
              <a:gd name="connsiteY4" fmla="*/ 0 h 3846514"/>
              <a:gd name="connsiteX0" fmla="*/ 0 w 9219747"/>
              <a:gd name="connsiteY0" fmla="*/ 0 h 3846514"/>
              <a:gd name="connsiteX1" fmla="*/ 9219747 w 9219747"/>
              <a:gd name="connsiteY1" fmla="*/ 0 h 3846514"/>
              <a:gd name="connsiteX2" fmla="*/ 9219747 w 9219747"/>
              <a:gd name="connsiteY2" fmla="*/ 3846514 h 3846514"/>
              <a:gd name="connsiteX3" fmla="*/ 1770743 w 9219747"/>
              <a:gd name="connsiteY3" fmla="*/ 3817485 h 3846514"/>
              <a:gd name="connsiteX4" fmla="*/ 0 w 9219747"/>
              <a:gd name="connsiteY4" fmla="*/ 0 h 3846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9747" h="3846514">
                <a:moveTo>
                  <a:pt x="0" y="0"/>
                </a:moveTo>
                <a:lnTo>
                  <a:pt x="9219747" y="0"/>
                </a:lnTo>
                <a:lnTo>
                  <a:pt x="9219747" y="3846514"/>
                </a:lnTo>
                <a:lnTo>
                  <a:pt x="1770743" y="3817485"/>
                </a:lnTo>
                <a:lnTo>
                  <a:pt x="0" y="0"/>
                </a:lnTo>
                <a:close/>
              </a:path>
            </a:pathLst>
          </a:custGeom>
          <a:effectLst>
            <a:innerShdw blurRad="114300">
              <a:prstClr val="black"/>
            </a:innerShdw>
          </a:effectLst>
        </p:spPr>
        <p:txBody>
          <a:bodyPr lIns="51197" tIns="25599" rIns="51197" bIns="25599">
            <a:normAutofit/>
          </a:bodyPr>
          <a:lstStyle>
            <a:lvl1pPr>
              <a:defRPr sz="1100" baseline="0"/>
            </a:lvl1pPr>
          </a:lstStyle>
          <a:p>
            <a:r>
              <a:rPr kumimoji="1" lang="en-US" altLang="ja-JP"/>
              <a:t>   Add an image</a:t>
            </a:r>
            <a:endParaRPr kumimoji="1" lang="ja-JP" altLang="en-US"/>
          </a:p>
        </p:txBody>
      </p:sp>
      <p:sp>
        <p:nvSpPr>
          <p:cNvPr id="28" name="図プレースホルダー 27"/>
          <p:cNvSpPr>
            <a:spLocks noGrp="1"/>
          </p:cNvSpPr>
          <p:nvPr>
            <p:ph type="pic" sz="quarter" idx="15" hasCustomPrompt="1"/>
          </p:nvPr>
        </p:nvSpPr>
        <p:spPr>
          <a:xfrm>
            <a:off x="6" y="89204"/>
            <a:ext cx="4636511" cy="2600779"/>
          </a:xfrm>
          <a:custGeom>
            <a:avLst/>
            <a:gdLst>
              <a:gd name="connsiteX0" fmla="*/ 0 w 9274629"/>
              <a:gd name="connsiteY0" fmla="*/ 0 h 4017284"/>
              <a:gd name="connsiteX1" fmla="*/ 9274629 w 9274629"/>
              <a:gd name="connsiteY1" fmla="*/ 0 h 4017284"/>
              <a:gd name="connsiteX2" fmla="*/ 9274629 w 9274629"/>
              <a:gd name="connsiteY2" fmla="*/ 4017284 h 4017284"/>
              <a:gd name="connsiteX3" fmla="*/ 0 w 9274629"/>
              <a:gd name="connsiteY3" fmla="*/ 4017284 h 4017284"/>
              <a:gd name="connsiteX4" fmla="*/ 0 w 9274629"/>
              <a:gd name="connsiteY4" fmla="*/ 0 h 4017284"/>
              <a:gd name="connsiteX0" fmla="*/ 0 w 9274629"/>
              <a:gd name="connsiteY0" fmla="*/ 14514 h 4031798"/>
              <a:gd name="connsiteX1" fmla="*/ 7402286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31798"/>
              <a:gd name="connsiteX1" fmla="*/ 7329715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 h 4046312"/>
              <a:gd name="connsiteX0" fmla="*/ 0 w 9274629"/>
              <a:gd name="connsiteY0" fmla="*/ 145143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3 h 4046312"/>
              <a:gd name="connsiteX0" fmla="*/ 0 w 9274629"/>
              <a:gd name="connsiteY0" fmla="*/ 0 h 3901169"/>
              <a:gd name="connsiteX1" fmla="*/ 7402286 w 9274629"/>
              <a:gd name="connsiteY1" fmla="*/ 14515 h 3901169"/>
              <a:gd name="connsiteX2" fmla="*/ 9245601 w 9274629"/>
              <a:gd name="connsiteY2" fmla="*/ 3901169 h 3901169"/>
              <a:gd name="connsiteX3" fmla="*/ 9274629 w 9274629"/>
              <a:gd name="connsiteY3" fmla="*/ 3886655 h 3901169"/>
              <a:gd name="connsiteX4" fmla="*/ 0 w 9274629"/>
              <a:gd name="connsiteY4" fmla="*/ 3886655 h 3901169"/>
              <a:gd name="connsiteX5" fmla="*/ 0 w 9274629"/>
              <a:gd name="connsiteY5" fmla="*/ 0 h 3901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74629" h="3901169">
                <a:moveTo>
                  <a:pt x="0" y="0"/>
                </a:moveTo>
                <a:lnTo>
                  <a:pt x="7402286" y="14515"/>
                </a:lnTo>
                <a:cubicBezTo>
                  <a:pt x="8040915" y="1329419"/>
                  <a:pt x="8606972" y="2586265"/>
                  <a:pt x="9245601" y="3901169"/>
                </a:cubicBezTo>
                <a:lnTo>
                  <a:pt x="9274629" y="3886655"/>
                </a:lnTo>
                <a:lnTo>
                  <a:pt x="0" y="3886655"/>
                </a:lnTo>
                <a:lnTo>
                  <a:pt x="0" y="0"/>
                </a:lnTo>
                <a:close/>
              </a:path>
            </a:pathLst>
          </a:custGeom>
          <a:effectLst>
            <a:innerShdw blurRad="114300">
              <a:prstClr val="black"/>
            </a:innerShdw>
          </a:effectLst>
        </p:spPr>
        <p:txBody>
          <a:bodyPr lIns="51197" tIns="25599" rIns="51197" bIns="25599">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a:xfrm>
            <a:off x="457200" y="3952187"/>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6" name="テキスト プレースホルダー 5"/>
          <p:cNvSpPr>
            <a:spLocks noGrp="1"/>
          </p:cNvSpPr>
          <p:nvPr>
            <p:ph type="body" sz="quarter" idx="12" hasCustomPrompt="1"/>
          </p:nvPr>
        </p:nvSpPr>
        <p:spPr>
          <a:xfrm>
            <a:off x="1455755" y="4961205"/>
            <a:ext cx="6232503" cy="1012875"/>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7" name="正方形/長方形 6"/>
          <p:cNvSpPr/>
          <p:nvPr/>
        </p:nvSpPr>
        <p:spPr>
          <a:xfrm>
            <a:off x="3645059" y="4807361"/>
            <a:ext cx="1853884" cy="56569"/>
          </a:xfrm>
          <a:prstGeom prst="rect">
            <a:avLst/>
          </a:prstGeom>
          <a:blipFill dpi="0" rotWithShape="1">
            <a:blip r:embed="rId4"/>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テキスト プレースホルダー 7"/>
          <p:cNvSpPr>
            <a:spLocks noGrp="1"/>
          </p:cNvSpPr>
          <p:nvPr>
            <p:ph type="body" sz="quarter" idx="13" hasCustomPrompt="1"/>
          </p:nvPr>
        </p:nvSpPr>
        <p:spPr>
          <a:xfrm flipH="1">
            <a:off x="3606173" y="-9675"/>
            <a:ext cx="1921792" cy="3882420"/>
          </a:xfrm>
          <a:prstGeom prst="parallelogram">
            <a:avLst>
              <a:gd name="adj" fmla="val 70848"/>
            </a:avLst>
          </a:prstGeom>
          <a:blipFill dpi="0" rotWithShape="0">
            <a:blip r:embed="rId4"/>
            <a:srcRect/>
            <a:tile tx="0" ty="0" sx="100000" sy="100000" flip="none" algn="tl"/>
          </a:blipFill>
          <a:effectLst>
            <a:outerShdw blurRad="63500" sx="102000" sy="102000" algn="ctr"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26" name="テキスト プレースホルダー 7"/>
          <p:cNvSpPr>
            <a:spLocks noGrp="1"/>
          </p:cNvSpPr>
          <p:nvPr>
            <p:ph type="body" sz="quarter" idx="14" hasCustomPrompt="1"/>
          </p:nvPr>
        </p:nvSpPr>
        <p:spPr>
          <a:xfrm flipH="1">
            <a:off x="3645063" y="2"/>
            <a:ext cx="1853879" cy="3882420"/>
          </a:xfrm>
          <a:prstGeom prst="parallelogram">
            <a:avLst>
              <a:gd name="adj" fmla="val 72358"/>
            </a:avLst>
          </a:prstGeom>
          <a:gradFill>
            <a:gsLst>
              <a:gs pos="0">
                <a:schemeClr val="bg2">
                  <a:alpha val="0"/>
                </a:schemeClr>
              </a:gs>
              <a:gs pos="77000">
                <a:schemeClr val="bg2">
                  <a:alpha val="36000"/>
                </a:schemeClr>
              </a:gs>
              <a:gs pos="100000">
                <a:schemeClr val="bg2">
                  <a:alpha val="2000"/>
                </a:schemeClr>
              </a:gs>
            </a:gsLst>
            <a:lin ang="5400000" scaled="0"/>
          </a:gradFill>
          <a:effectLst/>
        </p:spPr>
        <p:txBody>
          <a:bodyPr lIns="51197" tIns="25599" rIns="51197" bIns="25599"/>
          <a:lstStyle/>
          <a:p>
            <a:pPr lvl="0"/>
            <a:r>
              <a:rPr kumimoji="1" lang="en-US" altLang="ja-JP" dirty="0"/>
              <a:t> </a:t>
            </a:r>
            <a:endParaRPr kumimoji="1" lang="ja-JP" altLang="en-US" dirty="0"/>
          </a:p>
        </p:txBody>
      </p:sp>
      <p:sp>
        <p:nvSpPr>
          <p:cNvPr id="48" name="テキスト プレースホルダー 5"/>
          <p:cNvSpPr>
            <a:spLocks noGrp="1"/>
          </p:cNvSpPr>
          <p:nvPr>
            <p:ph type="body" sz="quarter" idx="17" hasCustomPrompt="1"/>
          </p:nvPr>
        </p:nvSpPr>
        <p:spPr>
          <a:xfrm>
            <a:off x="4543455" y="541920"/>
            <a:ext cx="4323239" cy="357971"/>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9" name="テキスト プレースホルダー 5"/>
          <p:cNvSpPr>
            <a:spLocks noGrp="1"/>
          </p:cNvSpPr>
          <p:nvPr>
            <p:ph type="body" sz="quarter" idx="18" hasCustomPrompt="1"/>
          </p:nvPr>
        </p:nvSpPr>
        <p:spPr>
          <a:xfrm>
            <a:off x="4578466" y="203560"/>
            <a:ext cx="428822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0" name="テキスト プレースホルダー 5"/>
          <p:cNvSpPr>
            <a:spLocks noGrp="1"/>
          </p:cNvSpPr>
          <p:nvPr>
            <p:ph type="body" sz="quarter" idx="19" hasCustomPrompt="1"/>
          </p:nvPr>
        </p:nvSpPr>
        <p:spPr>
          <a:xfrm>
            <a:off x="283222" y="3304470"/>
            <a:ext cx="4323239" cy="35797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1" name="テキスト プレースホルダー 5"/>
          <p:cNvSpPr>
            <a:spLocks noGrp="1"/>
          </p:cNvSpPr>
          <p:nvPr>
            <p:ph type="body" sz="quarter" idx="20" hasCustomPrompt="1"/>
          </p:nvPr>
        </p:nvSpPr>
        <p:spPr>
          <a:xfrm>
            <a:off x="281977" y="2966112"/>
            <a:ext cx="4300908"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4" name="テキスト プレースホルダー 53"/>
          <p:cNvSpPr>
            <a:spLocks noGrp="1"/>
          </p:cNvSpPr>
          <p:nvPr>
            <p:ph type="body" sz="quarter" idx="21" hasCustomPrompt="1"/>
          </p:nvPr>
        </p:nvSpPr>
        <p:spPr>
          <a:xfrm>
            <a:off x="3678738" y="-29024"/>
            <a:ext cx="1364107" cy="3882419"/>
          </a:xfrm>
          <a:prstGeom prst="rect">
            <a:avLst/>
          </a:prstGeom>
          <a:blipFill>
            <a:blip r:embed="rId5"/>
            <a:stretch>
              <a:fillRect/>
            </a:stretch>
          </a:blipFill>
        </p:spPr>
        <p:txBody>
          <a:bodyPr lIns="51197" tIns="25599" rIns="51197" bIns="25599"/>
          <a:lstStyle/>
          <a:p>
            <a:pPr lvl="0"/>
            <a:r>
              <a:rPr kumimoji="1" lang="en-US" altLang="ja-JP" dirty="0"/>
              <a:t> </a:t>
            </a:r>
            <a:endParaRPr kumimoji="1" lang="ja-JP" altLang="en-US" dirty="0"/>
          </a:p>
        </p:txBody>
      </p:sp>
      <p:sp>
        <p:nvSpPr>
          <p:cNvPr id="55" name="テキスト プレースホルダー 53"/>
          <p:cNvSpPr>
            <a:spLocks noGrp="1"/>
          </p:cNvSpPr>
          <p:nvPr>
            <p:ph type="body" sz="quarter" idx="22" hasCustomPrompt="1"/>
          </p:nvPr>
        </p:nvSpPr>
        <p:spPr>
          <a:xfrm>
            <a:off x="4088689" y="-14509"/>
            <a:ext cx="1364107" cy="3882419"/>
          </a:xfrm>
          <a:prstGeom prst="rect">
            <a:avLst/>
          </a:prstGeom>
          <a:blipFill>
            <a:blip r:embed="rId5"/>
            <a:stretch>
              <a:fillRect/>
            </a:stretch>
          </a:blipFill>
        </p:spPr>
        <p:txBody>
          <a:bodyPr lIns="51197" tIns="25599" rIns="51197" bIns="25599"/>
          <a:lstStyle/>
          <a:p>
            <a:pPr lvl="0"/>
            <a:r>
              <a:rPr kumimoji="1" lang="en-US" altLang="ja-JP" dirty="0"/>
              <a:t> </a:t>
            </a:r>
            <a:endParaRPr kumimoji="1" lang="ja-JP" altLang="en-US" dirty="0"/>
          </a:p>
        </p:txBody>
      </p:sp>
    </p:spTree>
    <p:extLst>
      <p:ext uri="{BB962C8B-B14F-4D97-AF65-F5344CB8AC3E}">
        <p14:creationId xmlns:p14="http://schemas.microsoft.com/office/powerpoint/2010/main" val="18400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500"/>
                                        <p:tgtEl>
                                          <p:spTgt spid="2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ipe(left)">
                                      <p:cBhvr>
                                        <p:cTn id="10" dur="500"/>
                                        <p:tgtEl>
                                          <p:spTgt spid="1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right)">
                                      <p:cBhvr>
                                        <p:cTn id="13" dur="500"/>
                                        <p:tgtEl>
                                          <p:spTgt spid="25"/>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par>
                                <p:cTn id="17" presetID="16" presetClass="entr" presetSubtype="42"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barn(outHorizontal)">
                                      <p:cBhvr>
                                        <p:cTn id="19" dur="500"/>
                                        <p:tgtEl>
                                          <p:spTgt spid="8"/>
                                        </p:tgtEl>
                                      </p:cBhvr>
                                    </p:animEffect>
                                  </p:childTnLst>
                                </p:cTn>
                              </p:par>
                              <p:par>
                                <p:cTn id="20" presetID="16" presetClass="entr" presetSubtype="42"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barn(outHorizontal)">
                                      <p:cBhvr>
                                        <p:cTn id="22" dur="500"/>
                                        <p:tgtEl>
                                          <p:spTgt spid="26"/>
                                        </p:tgtEl>
                                      </p:cBhvr>
                                    </p:animEffect>
                                  </p:childTnLst>
                                </p:cTn>
                              </p:par>
                            </p:childTnLst>
                          </p:cTn>
                        </p:par>
                        <p:par>
                          <p:cTn id="23" fill="hold">
                            <p:stCondLst>
                              <p:cond delay="500"/>
                            </p:stCondLst>
                            <p:childTnLst>
                              <p:par>
                                <p:cTn id="24" presetID="22" presetClass="entr" presetSubtype="1"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54"/>
                                        </p:tgtEl>
                                        <p:attrNameLst>
                                          <p:attrName>style.visibility</p:attrName>
                                        </p:attrNameLst>
                                      </p:cBhvr>
                                      <p:to>
                                        <p:strVal val="visible"/>
                                      </p:to>
                                    </p:set>
                                    <p:animEffect transition="in" filter="wipe(down)">
                                      <p:cBhvr>
                                        <p:cTn id="29" dur="500"/>
                                        <p:tgtEl>
                                          <p:spTgt spid="54"/>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wipe(left)">
                                      <p:cBhvr>
                                        <p:cTn id="33" dur="500"/>
                                        <p:tgtEl>
                                          <p:spTgt spid="34"/>
                                        </p:tgtEl>
                                      </p:cBhvr>
                                    </p:animEffect>
                                  </p:childTnLst>
                                </p:cTn>
                              </p:par>
                              <p:par>
                                <p:cTn id="34" presetID="2" presetClass="entr" presetSubtype="8" decel="100000" fill="hold" grpId="0" nodeType="withEffect">
                                  <p:stCondLst>
                                    <p:cond delay="0"/>
                                  </p:stCondLst>
                                  <p:childTnLst>
                                    <p:set>
                                      <p:cBhvr>
                                        <p:cTn id="35" dur="1" fill="hold">
                                          <p:stCondLst>
                                            <p:cond delay="0"/>
                                          </p:stCondLst>
                                        </p:cTn>
                                        <p:tgtEl>
                                          <p:spTgt spid="51">
                                            <p:txEl>
                                              <p:pRg st="0" end="0"/>
                                            </p:txEl>
                                          </p:spTgt>
                                        </p:tgtEl>
                                        <p:attrNameLst>
                                          <p:attrName>style.visibility</p:attrName>
                                        </p:attrNameLst>
                                      </p:cBhvr>
                                      <p:to>
                                        <p:strVal val="visible"/>
                                      </p:to>
                                    </p:set>
                                    <p:anim calcmode="lin" valueType="num">
                                      <p:cBhvr additive="base">
                                        <p:cTn id="36"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37" dur="500" fill="hold"/>
                                        <p:tgtEl>
                                          <p:spTgt spid="51">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decel="100000" fill="hold" grpId="0" nodeType="withEffect">
                                  <p:stCondLst>
                                    <p:cond delay="0"/>
                                  </p:stCondLst>
                                  <p:childTnLst>
                                    <p:set>
                                      <p:cBhvr>
                                        <p:cTn id="39" dur="1" fill="hold">
                                          <p:stCondLst>
                                            <p:cond delay="0"/>
                                          </p:stCondLst>
                                        </p:cTn>
                                        <p:tgtEl>
                                          <p:spTgt spid="50">
                                            <p:txEl>
                                              <p:pRg st="0" end="0"/>
                                            </p:txEl>
                                          </p:spTgt>
                                        </p:tgtEl>
                                        <p:attrNameLst>
                                          <p:attrName>style.visibility</p:attrName>
                                        </p:attrNameLst>
                                      </p:cBhvr>
                                      <p:to>
                                        <p:strVal val="visible"/>
                                      </p:to>
                                    </p:set>
                                    <p:anim calcmode="lin" valueType="num">
                                      <p:cBhvr additive="base">
                                        <p:cTn id="40"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50">
                                            <p:txEl>
                                              <p:pRg st="0" end="0"/>
                                            </p:txEl>
                                          </p:spTgt>
                                        </p:tgtEl>
                                        <p:attrNameLst>
                                          <p:attrName>ppt_y</p:attrName>
                                        </p:attrNameLst>
                                      </p:cBhvr>
                                      <p:tavLst>
                                        <p:tav tm="0">
                                          <p:val>
                                            <p:strVal val="#ppt_y"/>
                                          </p:val>
                                        </p:tav>
                                        <p:tav tm="100000">
                                          <p:val>
                                            <p:strVal val="#ppt_y"/>
                                          </p:val>
                                        </p:tav>
                                      </p:tavLst>
                                    </p:anim>
                                  </p:childTnLst>
                                </p:cTn>
                              </p:par>
                              <p:par>
                                <p:cTn id="42" presetID="22" presetClass="entr" presetSubtype="2" fill="hold" grpId="0" nodeType="with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wipe(right)">
                                      <p:cBhvr>
                                        <p:cTn id="44" dur="500"/>
                                        <p:tgtEl>
                                          <p:spTgt spid="33"/>
                                        </p:tgtEl>
                                      </p:cBhvr>
                                    </p:animEffect>
                                  </p:childTnLst>
                                </p:cTn>
                              </p:par>
                              <p:par>
                                <p:cTn id="45" presetID="2" presetClass="entr" presetSubtype="2" decel="100000" fill="hold" grpId="0" nodeType="withEffect">
                                  <p:stCondLst>
                                    <p:cond delay="0"/>
                                  </p:stCondLst>
                                  <p:childTnLst>
                                    <p:set>
                                      <p:cBhvr>
                                        <p:cTn id="46" dur="1" fill="hold">
                                          <p:stCondLst>
                                            <p:cond delay="0"/>
                                          </p:stCondLst>
                                        </p:cTn>
                                        <p:tgtEl>
                                          <p:spTgt spid="49">
                                            <p:txEl>
                                              <p:pRg st="0" end="0"/>
                                            </p:txEl>
                                          </p:spTgt>
                                        </p:tgtEl>
                                        <p:attrNameLst>
                                          <p:attrName>style.visibility</p:attrName>
                                        </p:attrNameLst>
                                      </p:cBhvr>
                                      <p:to>
                                        <p:strVal val="visible"/>
                                      </p:to>
                                    </p:set>
                                    <p:anim calcmode="lin" valueType="num">
                                      <p:cBhvr additive="base">
                                        <p:cTn id="47"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9">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48">
                                            <p:txEl>
                                              <p:pRg st="0" end="0"/>
                                            </p:txEl>
                                          </p:spTgt>
                                        </p:tgtEl>
                                        <p:attrNameLst>
                                          <p:attrName>style.visibility</p:attrName>
                                        </p:attrNameLst>
                                      </p:cBhvr>
                                      <p:to>
                                        <p:strVal val="visible"/>
                                      </p:to>
                                    </p:set>
                                    <p:anim calcmode="lin" valueType="num">
                                      <p:cBhvr additive="base">
                                        <p:cTn id="51" dur="5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par>
                          <p:cTn id="53" fill="hold">
                            <p:stCondLst>
                              <p:cond delay="1500"/>
                            </p:stCondLst>
                            <p:childTnLst>
                              <p:par>
                                <p:cTn id="54" presetID="2" presetClass="entr" presetSubtype="2" decel="100000" fill="hold" grpId="0" nodeType="afterEffect">
                                  <p:stCondLst>
                                    <p:cond delay="0"/>
                                  </p:stCondLst>
                                  <p:childTnLst>
                                    <p:set>
                                      <p:cBhvr>
                                        <p:cTn id="55" dur="1" fill="hold">
                                          <p:stCondLst>
                                            <p:cond delay="0"/>
                                          </p:stCondLst>
                                        </p:cTn>
                                        <p:tgtEl>
                                          <p:spTgt spid="2"/>
                                        </p:tgtEl>
                                        <p:attrNameLst>
                                          <p:attrName>style.visibility</p:attrName>
                                        </p:attrNameLst>
                                      </p:cBhvr>
                                      <p:to>
                                        <p:strVal val="visible"/>
                                      </p:to>
                                    </p:set>
                                    <p:anim calcmode="lin" valueType="num">
                                      <p:cBhvr additive="base">
                                        <p:cTn id="56" dur="1000" fill="hold"/>
                                        <p:tgtEl>
                                          <p:spTgt spid="2"/>
                                        </p:tgtEl>
                                        <p:attrNameLst>
                                          <p:attrName>ppt_x</p:attrName>
                                        </p:attrNameLst>
                                      </p:cBhvr>
                                      <p:tavLst>
                                        <p:tav tm="0">
                                          <p:val>
                                            <p:strVal val="1+#ppt_w/2"/>
                                          </p:val>
                                        </p:tav>
                                        <p:tav tm="100000">
                                          <p:val>
                                            <p:strVal val="#ppt_x"/>
                                          </p:val>
                                        </p:tav>
                                      </p:tavLst>
                                    </p:anim>
                                    <p:anim calcmode="lin" valueType="num">
                                      <p:cBhvr additive="base">
                                        <p:cTn id="57" dur="1000" fill="hold"/>
                                        <p:tgtEl>
                                          <p:spTgt spid="2"/>
                                        </p:tgtEl>
                                        <p:attrNameLst>
                                          <p:attrName>ppt_y</p:attrName>
                                        </p:attrNameLst>
                                      </p:cBhvr>
                                      <p:tavLst>
                                        <p:tav tm="0">
                                          <p:val>
                                            <p:strVal val="#ppt_y"/>
                                          </p:val>
                                        </p:tav>
                                        <p:tav tm="100000">
                                          <p:val>
                                            <p:strVal val="#ppt_y"/>
                                          </p:val>
                                        </p:tav>
                                      </p:tavLst>
                                    </p:anim>
                                  </p:childTnLst>
                                </p:cTn>
                              </p:par>
                              <p:par>
                                <p:cTn id="58" presetID="10" presetClass="entr" presetSubtype="0" fill="hold" grpId="1" nodeType="withEffect">
                                  <p:stCondLst>
                                    <p:cond delay="500"/>
                                  </p:stCondLst>
                                  <p:childTnLst>
                                    <p:set>
                                      <p:cBhvr>
                                        <p:cTn id="59" dur="1" fill="hold">
                                          <p:stCondLst>
                                            <p:cond delay="0"/>
                                          </p:stCondLst>
                                        </p:cTn>
                                        <p:tgtEl>
                                          <p:spTgt spid="2"/>
                                        </p:tgtEl>
                                        <p:attrNameLst>
                                          <p:attrName>style.visibility</p:attrName>
                                        </p:attrNameLst>
                                      </p:cBhvr>
                                      <p:to>
                                        <p:strVal val="visible"/>
                                      </p:to>
                                    </p:set>
                                    <p:animEffect transition="in" filter="fade">
                                      <p:cBhvr>
                                        <p:cTn id="60" dur="500"/>
                                        <p:tgtEl>
                                          <p:spTgt spid="2"/>
                                        </p:tgtEl>
                                      </p:cBhvr>
                                    </p:animEffect>
                                  </p:childTnLst>
                                </p:cTn>
                              </p:par>
                              <p:par>
                                <p:cTn id="61" presetID="1" presetClass="exit" presetSubtype="0" fill="hold" grpId="2" nodeType="withEffect">
                                  <p:stCondLst>
                                    <p:cond delay="0"/>
                                  </p:stCondLst>
                                  <p:childTnLst>
                                    <p:set>
                                      <p:cBhvr>
                                        <p:cTn id="62" dur="1" fill="hold">
                                          <p:stCondLst>
                                            <p:cond delay="0"/>
                                          </p:stCondLst>
                                        </p:cTn>
                                        <p:tgtEl>
                                          <p:spTgt spid="2"/>
                                        </p:tgtEl>
                                        <p:attrNameLst>
                                          <p:attrName>style.visibility</p:attrName>
                                        </p:attrNameLst>
                                      </p:cBhvr>
                                      <p:to>
                                        <p:strVal val="hidden"/>
                                      </p:to>
                                    </p:set>
                                  </p:childTnLst>
                                </p:cTn>
                              </p:par>
                            </p:childTnLst>
                          </p:cTn>
                        </p:par>
                        <p:par>
                          <p:cTn id="63" fill="hold">
                            <p:stCondLst>
                              <p:cond delay="2500"/>
                            </p:stCondLst>
                            <p:childTnLst>
                              <p:par>
                                <p:cTn id="64" presetID="2" presetClass="entr" presetSubtype="4" decel="100000" fill="hold" grpId="0" nodeType="after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500" fill="hold"/>
                                        <p:tgtEl>
                                          <p:spTgt spid="7"/>
                                        </p:tgtEl>
                                        <p:attrNameLst>
                                          <p:attrName>ppt_x</p:attrName>
                                        </p:attrNameLst>
                                      </p:cBhvr>
                                      <p:tavLst>
                                        <p:tav tm="0">
                                          <p:val>
                                            <p:strVal val="#ppt_x"/>
                                          </p:val>
                                        </p:tav>
                                        <p:tav tm="100000">
                                          <p:val>
                                            <p:strVal val="#ppt_x"/>
                                          </p:val>
                                        </p:tav>
                                      </p:tavLst>
                                    </p:anim>
                                    <p:anim calcmode="lin" valueType="num">
                                      <p:cBhvr additive="base">
                                        <p:cTn id="67" dur="500" fill="hold"/>
                                        <p:tgtEl>
                                          <p:spTgt spid="7"/>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100"/>
                                  </p:stCondLst>
                                  <p:childTnLst>
                                    <p:set>
                                      <p:cBhvr>
                                        <p:cTn id="69" dur="1" fill="hold">
                                          <p:stCondLst>
                                            <p:cond delay="0"/>
                                          </p:stCondLst>
                                        </p:cTn>
                                        <p:tgtEl>
                                          <p:spTgt spid="6">
                                            <p:txEl>
                                              <p:pRg st="0" end="0"/>
                                            </p:txEl>
                                          </p:spTgt>
                                        </p:tgtEl>
                                        <p:attrNameLst>
                                          <p:attrName>style.visibility</p:attrName>
                                        </p:attrNameLst>
                                      </p:cBhvr>
                                      <p:to>
                                        <p:strVal val="visible"/>
                                      </p:to>
                                    </p:set>
                                    <p:anim calcmode="lin" valueType="num">
                                      <p:cBhvr additive="base">
                                        <p:cTn id="70"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3" grpId="0" animBg="1"/>
      <p:bldP spid="10" grpId="0" animBg="1"/>
      <p:bldP spid="25" grpId="0" animBg="1"/>
      <p:bldP spid="32" grpId="0"/>
      <p:bldP spid="28" grpId="0"/>
      <p:bldP spid="2" grpId="0"/>
      <p:bldP spid="2" grpId="1"/>
      <p:bldP spid="2" grpId="2"/>
      <p:bldP spid="6" grpId="0" build="p">
        <p:tmplLst>
          <p:tmpl lvl="1">
            <p:tnLst>
              <p:par>
                <p:cTn presetID="2" presetClass="entr" presetSubtype="4" decel="100000" fill="hold" nodeType="withEffect">
                  <p:stCondLst>
                    <p:cond delay="10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ppt_x"/>
                          </p:val>
                        </p:tav>
                        <p:tav tm="100000">
                          <p:val>
                            <p:strVal val="#ppt_x"/>
                          </p:val>
                        </p:tav>
                      </p:tavLst>
                    </p:anim>
                    <p:anim calcmode="lin" valueType="num">
                      <p:cBhvr additive="base">
                        <p:cTn dur="500" fill="hold"/>
                        <p:tgtEl>
                          <p:spTgt spid="6"/>
                        </p:tgtEl>
                        <p:attrNameLst>
                          <p:attrName>ppt_y</p:attrName>
                        </p:attrNameLst>
                      </p:cBhvr>
                      <p:tavLst>
                        <p:tav tm="0">
                          <p:val>
                            <p:strVal val="1+#ppt_h/2"/>
                          </p:val>
                        </p:tav>
                        <p:tav tm="100000">
                          <p:val>
                            <p:strVal val="#ppt_y"/>
                          </p:val>
                        </p:tav>
                      </p:tavLst>
                    </p:anim>
                  </p:childTnLst>
                </p:cTn>
              </p:par>
            </p:tnLst>
          </p:tmpl>
        </p:tmplLst>
      </p:bldP>
      <p:bldP spid="7" grpId="0" animBg="1"/>
      <p:bldP spid="8" grpId="0" animBg="1">
        <p:tmplLst>
          <p:tmpl>
            <p:tnLst>
              <p:par>
                <p:cTn presetID="16" presetClass="entr" presetSubtype="42" fill="hold" nodeType="with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barn(outHorizontal)">
                      <p:cBhvr>
                        <p:cTn dur="500"/>
                        <p:tgtEl>
                          <p:spTgt spid="8"/>
                        </p:tgtEl>
                      </p:cBhvr>
                    </p:animEffect>
                  </p:childTnLst>
                </p:cTn>
              </p:par>
            </p:tnLst>
          </p:tmpl>
        </p:tmplLst>
      </p:bldP>
      <p:bldP spid="26" grpId="0" animBg="1">
        <p:tmplLst>
          <p:tmpl>
            <p:tnLst>
              <p:par>
                <p:cTn presetID="16" presetClass="entr" presetSubtype="42"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barn(outHorizontal)">
                      <p:cBhvr>
                        <p:cTn dur="500"/>
                        <p:tgtEl>
                          <p:spTgt spid="26"/>
                        </p:tgtEl>
                      </p:cBhvr>
                    </p:animEffect>
                  </p:childTnLst>
                </p:cTn>
              </p:par>
            </p:tnLst>
          </p:tmpl>
        </p:tmplLst>
      </p:bldP>
      <p:bldP spid="48" grpId="0" build="p">
        <p:tmplLst>
          <p:tmpl lvl="1">
            <p:tnLst>
              <p:par>
                <p:cTn presetID="2" presetClass="entr" presetSubtype="2" decel="10000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1+#ppt_w/2"/>
                          </p:val>
                        </p:tav>
                        <p:tav tm="100000">
                          <p:val>
                            <p:strVal val="#ppt_x"/>
                          </p:val>
                        </p:tav>
                      </p:tavLst>
                    </p:anim>
                    <p:anim calcmode="lin" valueType="num">
                      <p:cBhvr additive="base">
                        <p:cTn dur="500" fill="hold"/>
                        <p:tgtEl>
                          <p:spTgt spid="48"/>
                        </p:tgtEl>
                        <p:attrNameLst>
                          <p:attrName>ppt_y</p:attrName>
                        </p:attrNameLst>
                      </p:cBhvr>
                      <p:tavLst>
                        <p:tav tm="0">
                          <p:val>
                            <p:strVal val="#ppt_y"/>
                          </p:val>
                        </p:tav>
                        <p:tav tm="100000">
                          <p:val>
                            <p:strVal val="#ppt_y"/>
                          </p:val>
                        </p:tav>
                      </p:tavLst>
                    </p:anim>
                  </p:childTnLst>
                </p:cTn>
              </p:par>
            </p:tnLst>
          </p:tmpl>
        </p:tmplLst>
      </p:bldP>
      <p:bldP spid="49" grpId="0" build="p">
        <p:tmplLst>
          <p:tmpl lvl="1">
            <p:tnLst>
              <p:par>
                <p:cTn presetID="2" presetClass="entr" presetSubtype="2" decel="10000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 calcmode="lin" valueType="num">
                      <p:cBhvr additive="base">
                        <p:cTn dur="500" fill="hold"/>
                        <p:tgtEl>
                          <p:spTgt spid="49"/>
                        </p:tgtEl>
                        <p:attrNameLst>
                          <p:attrName>ppt_x</p:attrName>
                        </p:attrNameLst>
                      </p:cBhvr>
                      <p:tavLst>
                        <p:tav tm="0">
                          <p:val>
                            <p:strVal val="1+#ppt_w/2"/>
                          </p:val>
                        </p:tav>
                        <p:tav tm="100000">
                          <p:val>
                            <p:strVal val="#ppt_x"/>
                          </p:val>
                        </p:tav>
                      </p:tavLst>
                    </p:anim>
                    <p:anim calcmode="lin" valueType="num">
                      <p:cBhvr additive="base">
                        <p:cTn dur="500" fill="hold"/>
                        <p:tgtEl>
                          <p:spTgt spid="49"/>
                        </p:tgtEl>
                        <p:attrNameLst>
                          <p:attrName>ppt_y</p:attrName>
                        </p:attrNameLst>
                      </p:cBhvr>
                      <p:tavLst>
                        <p:tav tm="0">
                          <p:val>
                            <p:strVal val="#ppt_y"/>
                          </p:val>
                        </p:tav>
                        <p:tav tm="100000">
                          <p:val>
                            <p:strVal val="#ppt_y"/>
                          </p:val>
                        </p:tav>
                      </p:tavLst>
                    </p:anim>
                  </p:childTnLst>
                </p:cTn>
              </p:par>
            </p:tnLst>
          </p:tmpl>
        </p:tmplLst>
      </p:bldP>
      <p:bldP spid="50" grpId="0" build="p">
        <p:tmplLst>
          <p:tmpl lvl="1">
            <p:tnLst>
              <p:par>
                <p:cTn presetID="2" presetClass="entr" presetSubtype="8" decel="10000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0-#ppt_w/2"/>
                          </p:val>
                        </p:tav>
                        <p:tav tm="100000">
                          <p:val>
                            <p:strVal val="#ppt_x"/>
                          </p:val>
                        </p:tav>
                      </p:tavLst>
                    </p:anim>
                    <p:anim calcmode="lin" valueType="num">
                      <p:cBhvr additive="base">
                        <p:cTn dur="500" fill="hold"/>
                        <p:tgtEl>
                          <p:spTgt spid="50"/>
                        </p:tgtEl>
                        <p:attrNameLst>
                          <p:attrName>ppt_y</p:attrName>
                        </p:attrNameLst>
                      </p:cBhvr>
                      <p:tavLst>
                        <p:tav tm="0">
                          <p:val>
                            <p:strVal val="#ppt_y"/>
                          </p:val>
                        </p:tav>
                        <p:tav tm="100000">
                          <p:val>
                            <p:strVal val="#ppt_y"/>
                          </p:val>
                        </p:tav>
                      </p:tavLst>
                    </p:anim>
                  </p:childTnLst>
                </p:cTn>
              </p:par>
            </p:tnLst>
          </p:tmpl>
        </p:tmplLst>
      </p:bldP>
      <p:bldP spid="51" grpId="0" build="p">
        <p:tmplLst>
          <p:tmpl lvl="1">
            <p:tnLst>
              <p:par>
                <p:cTn presetID="2" presetClass="entr" presetSubtype="8" decel="10000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4" grpId="0" animBg="1">
        <p:tmplLst>
          <p:tmpl>
            <p:tnLst>
              <p:par>
                <p:cTn presetID="22" presetClass="entr" presetSubtype="4"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animBg="1">
        <p:tmplLst>
          <p:tmpl>
            <p:tnLst>
              <p:par>
                <p:cTn presetID="22" presetClass="entr" presetSubtype="1"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up)">
                      <p:cBhvr>
                        <p:cTn dur="500"/>
                        <p:tgtEl>
                          <p:spTgt spid="55"/>
                        </p:tgtEl>
                      </p:cBhvr>
                    </p:animEffect>
                  </p:childTnLst>
                </p:cTn>
              </p:par>
            </p:tnLst>
          </p:tmpl>
        </p:tmplLst>
      </p:bldP>
    </p:bldLst>
  </p:timing>
</p:sldLayout>
</file>

<file path=ppt/slideLayouts/slideLayout208.xml><?xml version="1.0" encoding="utf-8"?>
<p:sldLayout xmlns:a="http://schemas.openxmlformats.org/drawingml/2006/main" xmlns:r="http://schemas.openxmlformats.org/officeDocument/2006/relationships" xmlns:p="http://schemas.openxmlformats.org/presentationml/2006/main">
  <p:cSld name="4 Steps 2">
    <p:spTree>
      <p:nvGrpSpPr>
        <p:cNvPr id="1" name=""/>
        <p:cNvGrpSpPr/>
        <p:nvPr/>
      </p:nvGrpSpPr>
      <p:grpSpPr>
        <a:xfrm>
          <a:off x="0" y="0"/>
          <a:ext cx="0" cy="0"/>
          <a:chOff x="0" y="0"/>
          <a:chExt cx="0" cy="0"/>
        </a:xfrm>
      </p:grpSpPr>
      <p:sp>
        <p:nvSpPr>
          <p:cNvPr id="44" name="正方形/長方形 12"/>
          <p:cNvSpPr/>
          <p:nvPr/>
        </p:nvSpPr>
        <p:spPr>
          <a:xfrm>
            <a:off x="438888" y="2694026"/>
            <a:ext cx="2440669" cy="661589"/>
          </a:xfrm>
          <a:custGeom>
            <a:avLst/>
            <a:gdLst/>
            <a:ahLst/>
            <a:cxnLst/>
            <a:rect l="l" t="t" r="r" b="b"/>
            <a:pathLst>
              <a:path w="4882185" h="992383">
                <a:moveTo>
                  <a:pt x="0" y="0"/>
                </a:moveTo>
                <a:lnTo>
                  <a:pt x="1006899" y="0"/>
                </a:lnTo>
                <a:lnTo>
                  <a:pt x="1697237" y="0"/>
                </a:lnTo>
                <a:lnTo>
                  <a:pt x="3889802" y="0"/>
                </a:lnTo>
                <a:lnTo>
                  <a:pt x="4882185" y="992383"/>
                </a:lnTo>
                <a:lnTo>
                  <a:pt x="2689620" y="992383"/>
                </a:lnTo>
                <a:lnTo>
                  <a:pt x="14515" y="992383"/>
                </a:lnTo>
                <a:lnTo>
                  <a:pt x="0" y="992383"/>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1" name="直線コネクタ 30"/>
          <p:cNvCxnSpPr/>
          <p:nvPr/>
        </p:nvCxnSpPr>
        <p:spPr>
          <a:xfrm>
            <a:off x="438887" y="3247727"/>
            <a:ext cx="227146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2"/>
          <p:cNvSpPr/>
          <p:nvPr/>
        </p:nvSpPr>
        <p:spPr>
          <a:xfrm rot="5400000" flipH="1">
            <a:off x="1544466" y="3503280"/>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正方形/長方形 12"/>
          <p:cNvSpPr/>
          <p:nvPr/>
        </p:nvSpPr>
        <p:spPr>
          <a:xfrm rot="10800000">
            <a:off x="2374881" y="4168208"/>
            <a:ext cx="2433413" cy="661589"/>
          </a:xfrm>
          <a:custGeom>
            <a:avLst/>
            <a:gdLst/>
            <a:ahLst/>
            <a:cxnLst/>
            <a:rect l="l" t="t" r="r" b="b"/>
            <a:pathLst>
              <a:path w="4867670" h="992383">
                <a:moveTo>
                  <a:pt x="4867670" y="992383"/>
                </a:moveTo>
                <a:lnTo>
                  <a:pt x="0" y="992383"/>
                </a:lnTo>
                <a:lnTo>
                  <a:pt x="992384" y="0"/>
                </a:lnTo>
                <a:lnTo>
                  <a:pt x="3875287" y="0"/>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28" name="直線コネクタ 27"/>
          <p:cNvCxnSpPr/>
          <p:nvPr/>
        </p:nvCxnSpPr>
        <p:spPr>
          <a:xfrm>
            <a:off x="438890" y="2771173"/>
            <a:ext cx="193599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2510818" y="4255259"/>
            <a:ext cx="216832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2870983" y="4728181"/>
            <a:ext cx="14412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正方形/長方形 12"/>
          <p:cNvSpPr/>
          <p:nvPr/>
        </p:nvSpPr>
        <p:spPr>
          <a:xfrm rot="5400000">
            <a:off x="3481772" y="3503282"/>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正方形/長方形 12"/>
          <p:cNvSpPr/>
          <p:nvPr/>
        </p:nvSpPr>
        <p:spPr>
          <a:xfrm>
            <a:off x="4312189" y="2677963"/>
            <a:ext cx="2433413" cy="661589"/>
          </a:xfrm>
          <a:custGeom>
            <a:avLst/>
            <a:gdLst/>
            <a:ahLst/>
            <a:cxnLst/>
            <a:rect l="l" t="t" r="r" b="b"/>
            <a:pathLst>
              <a:path w="4867670" h="992383">
                <a:moveTo>
                  <a:pt x="4867670" y="992383"/>
                </a:moveTo>
                <a:lnTo>
                  <a:pt x="0" y="992383"/>
                </a:lnTo>
                <a:lnTo>
                  <a:pt x="992384" y="0"/>
                </a:lnTo>
                <a:lnTo>
                  <a:pt x="3875287" y="0"/>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7" name="直線コネクタ 36"/>
          <p:cNvCxnSpPr/>
          <p:nvPr/>
        </p:nvCxnSpPr>
        <p:spPr>
          <a:xfrm>
            <a:off x="4836301" y="2771173"/>
            <a:ext cx="141319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4451766" y="3247727"/>
            <a:ext cx="2189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2" name="正方形/長方形 12"/>
          <p:cNvSpPr/>
          <p:nvPr/>
        </p:nvSpPr>
        <p:spPr>
          <a:xfrm rot="5400000" flipH="1">
            <a:off x="5419078" y="3503280"/>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7" name="テキスト プレースホルダー 5"/>
          <p:cNvSpPr>
            <a:spLocks noGrp="1"/>
          </p:cNvSpPr>
          <p:nvPr>
            <p:ph type="body" sz="quarter" idx="12" hasCustomPrompt="1"/>
          </p:nvPr>
        </p:nvSpPr>
        <p:spPr>
          <a:xfrm>
            <a:off x="458275" y="1650054"/>
            <a:ext cx="2337776" cy="989207"/>
          </a:xfrm>
          <a:prstGeom prst="rect">
            <a:avLst/>
          </a:prstGeom>
        </p:spPr>
        <p:txBody>
          <a:bodyPr lIns="51197" tIns="25599" rIns="51197" bIns="25599" anchor="b">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8" name="テキスト プレースホルダー 5"/>
          <p:cNvSpPr>
            <a:spLocks noGrp="1"/>
          </p:cNvSpPr>
          <p:nvPr>
            <p:ph type="body" sz="quarter" idx="19" hasCustomPrompt="1"/>
          </p:nvPr>
        </p:nvSpPr>
        <p:spPr>
          <a:xfrm>
            <a:off x="2383089" y="4843251"/>
            <a:ext cx="2337776" cy="989207"/>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20" hasCustomPrompt="1"/>
          </p:nvPr>
        </p:nvSpPr>
        <p:spPr>
          <a:xfrm>
            <a:off x="4325119" y="1650054"/>
            <a:ext cx="2337776" cy="989207"/>
          </a:xfrm>
          <a:prstGeom prst="rect">
            <a:avLst/>
          </a:prstGeom>
        </p:spPr>
        <p:txBody>
          <a:bodyPr lIns="51197" tIns="25599" rIns="51197" bIns="25599" anchor="b">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60" name="テキスト プレースホルダー 5"/>
          <p:cNvSpPr>
            <a:spLocks noGrp="1"/>
          </p:cNvSpPr>
          <p:nvPr>
            <p:ph type="body" sz="quarter" idx="21" hasCustomPrompt="1"/>
          </p:nvPr>
        </p:nvSpPr>
        <p:spPr>
          <a:xfrm>
            <a:off x="6329360" y="4843251"/>
            <a:ext cx="2337776" cy="989207"/>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9" name="正方形/長方形 12"/>
          <p:cNvSpPr/>
          <p:nvPr/>
        </p:nvSpPr>
        <p:spPr>
          <a:xfrm rot="10800000">
            <a:off x="6249495" y="4167153"/>
            <a:ext cx="2916277" cy="662644"/>
          </a:xfrm>
          <a:custGeom>
            <a:avLst/>
            <a:gdLst/>
            <a:ahLst/>
            <a:cxnLst/>
            <a:rect l="l" t="t" r="r" b="b"/>
            <a:pathLst>
              <a:path w="5833566" h="993966">
                <a:moveTo>
                  <a:pt x="3298290" y="993966"/>
                </a:moveTo>
                <a:lnTo>
                  <a:pt x="0" y="993966"/>
                </a:lnTo>
                <a:lnTo>
                  <a:pt x="0" y="1583"/>
                </a:lnTo>
                <a:lnTo>
                  <a:pt x="1956697" y="1583"/>
                </a:lnTo>
                <a:lnTo>
                  <a:pt x="1958280" y="0"/>
                </a:lnTo>
                <a:lnTo>
                  <a:pt x="4841183" y="0"/>
                </a:lnTo>
                <a:lnTo>
                  <a:pt x="5833566" y="992383"/>
                </a:lnTo>
                <a:lnTo>
                  <a:pt x="3296707" y="992383"/>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40" name="直線コネクタ 39"/>
          <p:cNvCxnSpPr/>
          <p:nvPr/>
        </p:nvCxnSpPr>
        <p:spPr>
          <a:xfrm>
            <a:off x="6374298" y="4255259"/>
            <a:ext cx="276970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6745601" y="4728181"/>
            <a:ext cx="239840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2" name="図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139" y="1925159"/>
            <a:ext cx="241228" cy="2167196"/>
          </a:xfrm>
          <a:prstGeom prst="rect">
            <a:avLst/>
          </a:prstGeom>
        </p:spPr>
      </p:pic>
      <p:sp>
        <p:nvSpPr>
          <p:cNvPr id="30" name="テキスト プレースホルダー 5"/>
          <p:cNvSpPr>
            <a:spLocks noGrp="1"/>
          </p:cNvSpPr>
          <p:nvPr>
            <p:ph type="body" sz="quarter" idx="15" hasCustomPrompt="1"/>
          </p:nvPr>
        </p:nvSpPr>
        <p:spPr>
          <a:xfrm>
            <a:off x="835823" y="2784393"/>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22" hasCustomPrompt="1"/>
          </p:nvPr>
        </p:nvSpPr>
        <p:spPr>
          <a:xfrm>
            <a:off x="2760637" y="4273727"/>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2" name="テキスト プレースホルダー 5"/>
          <p:cNvSpPr>
            <a:spLocks noGrp="1"/>
          </p:cNvSpPr>
          <p:nvPr>
            <p:ph type="body" sz="quarter" idx="23" hasCustomPrompt="1"/>
          </p:nvPr>
        </p:nvSpPr>
        <p:spPr>
          <a:xfrm>
            <a:off x="4702667" y="2788201"/>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4" hasCustomPrompt="1"/>
          </p:nvPr>
        </p:nvSpPr>
        <p:spPr>
          <a:xfrm>
            <a:off x="6706908" y="4273197"/>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5461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nodeType="after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wipe(down)">
                                      <p:cBhvr>
                                        <p:cTn id="12" dur="500"/>
                                        <p:tgtEl>
                                          <p:spTgt spid="12"/>
                                        </p:tgtEl>
                                      </p:cBhvr>
                                    </p:animEffect>
                                  </p:childTnLst>
                                </p:cTn>
                              </p:par>
                            </p:childTnLst>
                          </p:cTn>
                        </p:par>
                        <p:par>
                          <p:cTn id="13"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left)">
                                      <p:cBhvr>
                                        <p:cTn id="16" dur="500"/>
                                        <p:tgtEl>
                                          <p:spTgt spid="44"/>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left)">
                                      <p:cBhvr>
                                        <p:cTn id="20" dur="500"/>
                                        <p:tgtEl>
                                          <p:spTgt spid="28"/>
                                        </p:tgtEl>
                                      </p:cBhvr>
                                    </p:animEffect>
                                  </p:childTnLst>
                                </p:cTn>
                              </p:par>
                              <p:par>
                                <p:cTn id="21" presetID="22" presetClass="entr" presetSubtype="2" fill="hold" nodeType="with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wipe(right)">
                                      <p:cBhvr>
                                        <p:cTn id="23" dur="500"/>
                                        <p:tgtEl>
                                          <p:spTgt spid="31"/>
                                        </p:tgtEl>
                                      </p:cBhvr>
                                    </p:animEffect>
                                  </p:childTnLst>
                                </p:cTn>
                              </p:par>
                              <p:par>
                                <p:cTn id="24" presetID="2" presetClass="entr" presetSubtype="8" decel="100000" fill="hold" grpId="0" nodeType="withEffect">
                                  <p:stCondLst>
                                    <p:cond delay="0"/>
                                  </p:stCondLst>
                                  <p:childTnLst>
                                    <p:set>
                                      <p:cBhvr>
                                        <p:cTn id="25" dur="1" fill="hold">
                                          <p:stCondLst>
                                            <p:cond delay="0"/>
                                          </p:stCondLst>
                                        </p:cTn>
                                        <p:tgtEl>
                                          <p:spTgt spid="30">
                                            <p:txEl>
                                              <p:pRg st="0" end="0"/>
                                            </p:txEl>
                                          </p:spTgt>
                                        </p:tgtEl>
                                        <p:attrNameLst>
                                          <p:attrName>style.visibility</p:attrName>
                                        </p:attrNameLst>
                                      </p:cBhvr>
                                      <p:to>
                                        <p:strVal val="visible"/>
                                      </p:to>
                                    </p:set>
                                    <p:anim calcmode="lin" valueType="num">
                                      <p:cBhvr additive="base">
                                        <p:cTn id="26" dur="10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27" dur="1000" fill="hold"/>
                                        <p:tgtEl>
                                          <p:spTgt spid="30">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2" nodeType="withEffect">
                                  <p:stCondLst>
                                    <p:cond delay="500"/>
                                  </p:stCondLst>
                                  <p:childTnLst>
                                    <p:set>
                                      <p:cBhvr>
                                        <p:cTn id="29" dur="1" fill="hold">
                                          <p:stCondLst>
                                            <p:cond delay="0"/>
                                          </p:stCondLst>
                                        </p:cTn>
                                        <p:tgtEl>
                                          <p:spTgt spid="30">
                                            <p:txEl>
                                              <p:pRg st="0" end="0"/>
                                            </p:txEl>
                                          </p:spTgt>
                                        </p:tgtEl>
                                        <p:attrNameLst>
                                          <p:attrName>style.visibility</p:attrName>
                                        </p:attrNameLst>
                                      </p:cBhvr>
                                      <p:to>
                                        <p:strVal val="visible"/>
                                      </p:to>
                                    </p:set>
                                    <p:animEffect transition="in" filter="fade">
                                      <p:cBhvr>
                                        <p:cTn id="30" dur="500"/>
                                        <p:tgtEl>
                                          <p:spTgt spid="30">
                                            <p:txEl>
                                              <p:pRg st="0" end="0"/>
                                            </p:txEl>
                                          </p:spTgt>
                                        </p:tgtEl>
                                      </p:cBhvr>
                                    </p:animEffect>
                                  </p:childTnLst>
                                </p:cTn>
                              </p:par>
                              <p:par>
                                <p:cTn id="31" presetID="1" presetClass="exit" presetSubtype="0" fill="hold" grpId="1" nodeType="withEffect">
                                  <p:stCondLst>
                                    <p:cond delay="0"/>
                                  </p:stCondLst>
                                  <p:childTnLst>
                                    <p:set>
                                      <p:cBhvr>
                                        <p:cTn id="32" dur="1" fill="hold">
                                          <p:stCondLst>
                                            <p:cond delay="0"/>
                                          </p:stCondLst>
                                        </p:cTn>
                                        <p:tgtEl>
                                          <p:spTgt spid="30">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fade">
                                      <p:cBhvr>
                                        <p:cTn id="36" dur="500"/>
                                        <p:tgtEl>
                                          <p:spTgt spid="57"/>
                                        </p:tgtEl>
                                      </p:cBhvr>
                                    </p:animEffect>
                                  </p:childTnLst>
                                </p:cTn>
                              </p:par>
                            </p:childTnLst>
                          </p:cTn>
                        </p:par>
                        <p:par>
                          <p:cTn id="37" fill="hold">
                            <p:stCondLst>
                              <p:cond delay="3000"/>
                            </p:stCondLst>
                            <p:childTnLst>
                              <p:par>
                                <p:cTn id="38" presetID="22" presetClass="entr" presetSubtype="1" fill="hold" grpId="0" nodeType="after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ipe(up)">
                                      <p:cBhvr>
                                        <p:cTn id="40" dur="500"/>
                                        <p:tgtEl>
                                          <p:spTgt spid="15"/>
                                        </p:tgtEl>
                                      </p:cBhvr>
                                    </p:animEffect>
                                  </p:childTnLst>
                                </p:cTn>
                              </p:par>
                              <p:par>
                                <p:cTn id="41" presetID="22" presetClass="entr" presetSubtype="8"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Effect transition="in" filter="wipe(left)">
                                      <p:cBhvr>
                                        <p:cTn id="43" dur="500"/>
                                        <p:tgtEl>
                                          <p:spTgt spid="18"/>
                                        </p:tgtEl>
                                      </p:cBhvr>
                                    </p:animEffect>
                                  </p:childTnLst>
                                </p:cTn>
                              </p:par>
                            </p:childTnLst>
                          </p:cTn>
                        </p:par>
                        <p:par>
                          <p:cTn id="44" fill="hold">
                            <p:stCondLst>
                              <p:cond delay="3750"/>
                            </p:stCondLst>
                            <p:childTnLst>
                              <p:par>
                                <p:cTn id="45" presetID="22" presetClass="entr" presetSubtype="8" fill="hold"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wipe(left)">
                                      <p:cBhvr>
                                        <p:cTn id="47" dur="500"/>
                                        <p:tgtEl>
                                          <p:spTgt spid="33"/>
                                        </p:tgtEl>
                                      </p:cBhvr>
                                    </p:animEffect>
                                  </p:childTnLst>
                                </p:cTn>
                              </p:par>
                              <p:par>
                                <p:cTn id="48" presetID="22" presetClass="entr" presetSubtype="2" fill="hold" nodeType="with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wipe(right)">
                                      <p:cBhvr>
                                        <p:cTn id="50" dur="500"/>
                                        <p:tgtEl>
                                          <p:spTgt spid="35"/>
                                        </p:tgtEl>
                                      </p:cBhvr>
                                    </p:animEffect>
                                  </p:childTnLst>
                                </p:cTn>
                              </p:par>
                              <p:par>
                                <p:cTn id="51" presetID="2" presetClass="entr" presetSubtype="8" decel="100000" fill="hold" grpId="0" nodeType="withEffect">
                                  <p:stCondLst>
                                    <p:cond delay="0"/>
                                  </p:stCondLst>
                                  <p:childTnLst>
                                    <p:set>
                                      <p:cBhvr>
                                        <p:cTn id="52" dur="1" fill="hold">
                                          <p:stCondLst>
                                            <p:cond delay="0"/>
                                          </p:stCondLst>
                                        </p:cTn>
                                        <p:tgtEl>
                                          <p:spTgt spid="36">
                                            <p:txEl>
                                              <p:pRg st="0" end="0"/>
                                            </p:txEl>
                                          </p:spTgt>
                                        </p:tgtEl>
                                        <p:attrNameLst>
                                          <p:attrName>style.visibility</p:attrName>
                                        </p:attrNameLst>
                                      </p:cBhvr>
                                      <p:to>
                                        <p:strVal val="visible"/>
                                      </p:to>
                                    </p:set>
                                    <p:anim calcmode="lin" valueType="num">
                                      <p:cBhvr additive="base">
                                        <p:cTn id="53" dur="10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54" dur="1000" fill="hold"/>
                                        <p:tgtEl>
                                          <p:spTgt spid="36">
                                            <p:txEl>
                                              <p:pRg st="0" end="0"/>
                                            </p:txEl>
                                          </p:spTgt>
                                        </p:tgtEl>
                                        <p:attrNameLst>
                                          <p:attrName>ppt_y</p:attrName>
                                        </p:attrNameLst>
                                      </p:cBhvr>
                                      <p:tavLst>
                                        <p:tav tm="0">
                                          <p:val>
                                            <p:strVal val="#ppt_y"/>
                                          </p:val>
                                        </p:tav>
                                        <p:tav tm="100000">
                                          <p:val>
                                            <p:strVal val="#ppt_y"/>
                                          </p:val>
                                        </p:tav>
                                      </p:tavLst>
                                    </p:anim>
                                  </p:childTnLst>
                                </p:cTn>
                              </p:par>
                              <p:par>
                                <p:cTn id="55" presetID="10" presetClass="entr" presetSubtype="0" fill="hold" grpId="2" nodeType="withEffect">
                                  <p:stCondLst>
                                    <p:cond delay="500"/>
                                  </p:stCondLst>
                                  <p:childTnLst>
                                    <p:set>
                                      <p:cBhvr>
                                        <p:cTn id="56" dur="1" fill="hold">
                                          <p:stCondLst>
                                            <p:cond delay="0"/>
                                          </p:stCondLst>
                                        </p:cTn>
                                        <p:tgtEl>
                                          <p:spTgt spid="36">
                                            <p:txEl>
                                              <p:pRg st="0" end="0"/>
                                            </p:txEl>
                                          </p:spTgt>
                                        </p:tgtEl>
                                        <p:attrNameLst>
                                          <p:attrName>style.visibility</p:attrName>
                                        </p:attrNameLst>
                                      </p:cBhvr>
                                      <p:to>
                                        <p:strVal val="visible"/>
                                      </p:to>
                                    </p:set>
                                    <p:animEffect transition="in" filter="fade">
                                      <p:cBhvr>
                                        <p:cTn id="57" dur="500"/>
                                        <p:tgtEl>
                                          <p:spTgt spid="36">
                                            <p:txEl>
                                              <p:pRg st="0" end="0"/>
                                            </p:txEl>
                                          </p:spTgt>
                                        </p:tgtEl>
                                      </p:cBhvr>
                                    </p:animEffect>
                                  </p:childTnLst>
                                </p:cTn>
                              </p:par>
                              <p:par>
                                <p:cTn id="58" presetID="1" presetClass="exit" presetSubtype="0" fill="hold" grpId="1" nodeType="withEffect">
                                  <p:stCondLst>
                                    <p:cond delay="0"/>
                                  </p:stCondLst>
                                  <p:childTnLst>
                                    <p:set>
                                      <p:cBhvr>
                                        <p:cTn id="59" dur="1" fill="hold">
                                          <p:stCondLst>
                                            <p:cond delay="0"/>
                                          </p:stCondLst>
                                        </p:cTn>
                                        <p:tgtEl>
                                          <p:spTgt spid="36">
                                            <p:txEl>
                                              <p:pRg st="0" end="0"/>
                                            </p:txEl>
                                          </p:spTgt>
                                        </p:tgtEl>
                                        <p:attrNameLst>
                                          <p:attrName>style.visibility</p:attrName>
                                        </p:attrNameLst>
                                      </p:cBhvr>
                                      <p:to>
                                        <p:strVal val="hidden"/>
                                      </p:to>
                                    </p:set>
                                  </p:childTnLst>
                                </p:cTn>
                              </p:par>
                            </p:childTnLst>
                          </p:cTn>
                        </p:par>
                        <p:par>
                          <p:cTn id="60" fill="hold">
                            <p:stCondLst>
                              <p:cond delay="4750"/>
                            </p:stCondLst>
                            <p:childTnLst>
                              <p:par>
                                <p:cTn id="61" presetID="10" presetClass="entr" presetSubtype="0" fill="hold" grpId="0"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fade">
                                      <p:cBhvr>
                                        <p:cTn id="63" dur="500"/>
                                        <p:tgtEl>
                                          <p:spTgt spid="58"/>
                                        </p:tgtEl>
                                      </p:cBhvr>
                                    </p:animEffect>
                                  </p:childTnLst>
                                </p:cTn>
                              </p:par>
                            </p:childTnLst>
                          </p:cTn>
                        </p:par>
                        <p:par>
                          <p:cTn id="64" fill="hold">
                            <p:stCondLst>
                              <p:cond delay="5250"/>
                            </p:stCondLst>
                            <p:childTnLst>
                              <p:par>
                                <p:cTn id="65" presetID="22" presetClass="entr" presetSubtype="4" fill="hold" grpId="0" nodeType="after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wipe(down)">
                                      <p:cBhvr>
                                        <p:cTn id="67" dur="500"/>
                                        <p:tgtEl>
                                          <p:spTgt spid="20"/>
                                        </p:tgtEl>
                                      </p:cBhvr>
                                    </p:animEffect>
                                  </p:childTnLst>
                                </p:cTn>
                              </p:par>
                              <p:par>
                                <p:cTn id="68" presetID="22" presetClass="entr" presetSubtype="8" fill="hold" grpId="0" nodeType="withEffect">
                                  <p:stCondLst>
                                    <p:cond delay="250"/>
                                  </p:stCondLst>
                                  <p:childTnLst>
                                    <p:set>
                                      <p:cBhvr>
                                        <p:cTn id="69" dur="1" fill="hold">
                                          <p:stCondLst>
                                            <p:cond delay="0"/>
                                          </p:stCondLst>
                                        </p:cTn>
                                        <p:tgtEl>
                                          <p:spTgt spid="21"/>
                                        </p:tgtEl>
                                        <p:attrNameLst>
                                          <p:attrName>style.visibility</p:attrName>
                                        </p:attrNameLst>
                                      </p:cBhvr>
                                      <p:to>
                                        <p:strVal val="visible"/>
                                      </p:to>
                                    </p:set>
                                    <p:animEffect transition="in" filter="wipe(left)">
                                      <p:cBhvr>
                                        <p:cTn id="70" dur="500"/>
                                        <p:tgtEl>
                                          <p:spTgt spid="21"/>
                                        </p:tgtEl>
                                      </p:cBhvr>
                                    </p:animEffect>
                                  </p:childTnLst>
                                </p:cTn>
                              </p:par>
                            </p:childTnLst>
                          </p:cTn>
                        </p:par>
                        <p:par>
                          <p:cTn id="71" fill="hold">
                            <p:stCondLst>
                              <p:cond delay="6000"/>
                            </p:stCondLst>
                            <p:childTnLst>
                              <p:par>
                                <p:cTn id="72" presetID="22" presetClass="entr" presetSubtype="2" fill="hold" nodeType="afterEffect">
                                  <p:stCondLst>
                                    <p:cond delay="0"/>
                                  </p:stCondLst>
                                  <p:childTnLst>
                                    <p:set>
                                      <p:cBhvr>
                                        <p:cTn id="73" dur="1" fill="hold">
                                          <p:stCondLst>
                                            <p:cond delay="0"/>
                                          </p:stCondLst>
                                        </p:cTn>
                                        <p:tgtEl>
                                          <p:spTgt spid="38"/>
                                        </p:tgtEl>
                                        <p:attrNameLst>
                                          <p:attrName>style.visibility</p:attrName>
                                        </p:attrNameLst>
                                      </p:cBhvr>
                                      <p:to>
                                        <p:strVal val="visible"/>
                                      </p:to>
                                    </p:set>
                                    <p:animEffect transition="in" filter="wipe(right)">
                                      <p:cBhvr>
                                        <p:cTn id="74" dur="500"/>
                                        <p:tgtEl>
                                          <p:spTgt spid="38"/>
                                        </p:tgtEl>
                                      </p:cBhvr>
                                    </p:animEffect>
                                  </p:childTnLst>
                                </p:cTn>
                              </p:par>
                              <p:par>
                                <p:cTn id="75" presetID="22" presetClass="entr" presetSubtype="8"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wipe(left)">
                                      <p:cBhvr>
                                        <p:cTn id="77" dur="500"/>
                                        <p:tgtEl>
                                          <p:spTgt spid="37"/>
                                        </p:tgtEl>
                                      </p:cBhvr>
                                    </p:animEffect>
                                  </p:childTnLst>
                                </p:cTn>
                              </p:par>
                              <p:par>
                                <p:cTn id="78" presetID="2" presetClass="entr" presetSubtype="8" decel="100000" fill="hold" grpId="0" nodeType="withEffect">
                                  <p:stCondLst>
                                    <p:cond delay="0"/>
                                  </p:stCondLst>
                                  <p:childTnLst>
                                    <p:set>
                                      <p:cBhvr>
                                        <p:cTn id="79" dur="1" fill="hold">
                                          <p:stCondLst>
                                            <p:cond delay="0"/>
                                          </p:stCondLst>
                                        </p:cTn>
                                        <p:tgtEl>
                                          <p:spTgt spid="42">
                                            <p:txEl>
                                              <p:pRg st="0" end="0"/>
                                            </p:txEl>
                                          </p:spTgt>
                                        </p:tgtEl>
                                        <p:attrNameLst>
                                          <p:attrName>style.visibility</p:attrName>
                                        </p:attrNameLst>
                                      </p:cBhvr>
                                      <p:to>
                                        <p:strVal val="visible"/>
                                      </p:to>
                                    </p:set>
                                    <p:anim calcmode="lin" valueType="num">
                                      <p:cBhvr additive="base">
                                        <p:cTn id="80" dur="10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81"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2" presetID="10" presetClass="entr" presetSubtype="0" fill="hold" grpId="2" nodeType="withEffect">
                                  <p:stCondLst>
                                    <p:cond delay="500"/>
                                  </p:stCondLst>
                                  <p:childTnLst>
                                    <p:set>
                                      <p:cBhvr>
                                        <p:cTn id="83" dur="1" fill="hold">
                                          <p:stCondLst>
                                            <p:cond delay="0"/>
                                          </p:stCondLst>
                                        </p:cTn>
                                        <p:tgtEl>
                                          <p:spTgt spid="42">
                                            <p:txEl>
                                              <p:pRg st="0" end="0"/>
                                            </p:txEl>
                                          </p:spTgt>
                                        </p:tgtEl>
                                        <p:attrNameLst>
                                          <p:attrName>style.visibility</p:attrName>
                                        </p:attrNameLst>
                                      </p:cBhvr>
                                      <p:to>
                                        <p:strVal val="visible"/>
                                      </p:to>
                                    </p:set>
                                    <p:animEffect transition="in" filter="fade">
                                      <p:cBhvr>
                                        <p:cTn id="84" dur="500"/>
                                        <p:tgtEl>
                                          <p:spTgt spid="42">
                                            <p:txEl>
                                              <p:pRg st="0" end="0"/>
                                            </p:txEl>
                                          </p:spTgt>
                                        </p:tgtEl>
                                      </p:cBhvr>
                                    </p:animEffect>
                                  </p:childTnLst>
                                </p:cTn>
                              </p:par>
                              <p:par>
                                <p:cTn id="85" presetID="1" presetClass="exit" presetSubtype="0" fill="hold" grpId="1" nodeType="withEffect">
                                  <p:stCondLst>
                                    <p:cond delay="0"/>
                                  </p:stCondLst>
                                  <p:childTnLst>
                                    <p:set>
                                      <p:cBhvr>
                                        <p:cTn id="86" dur="1" fill="hold">
                                          <p:stCondLst>
                                            <p:cond delay="0"/>
                                          </p:stCondLst>
                                        </p:cTn>
                                        <p:tgtEl>
                                          <p:spTgt spid="42">
                                            <p:txEl>
                                              <p:pRg st="0" end="0"/>
                                            </p:txEl>
                                          </p:spTgt>
                                        </p:tgtEl>
                                        <p:attrNameLst>
                                          <p:attrName>style.visibility</p:attrName>
                                        </p:attrNameLst>
                                      </p:cBhvr>
                                      <p:to>
                                        <p:strVal val="hidden"/>
                                      </p:to>
                                    </p:set>
                                  </p:childTnLst>
                                </p:cTn>
                              </p:par>
                            </p:childTnLst>
                          </p:cTn>
                        </p:par>
                        <p:par>
                          <p:cTn id="87" fill="hold">
                            <p:stCondLst>
                              <p:cond delay="7000"/>
                            </p:stCondLst>
                            <p:childTnLst>
                              <p:par>
                                <p:cTn id="88" presetID="10" presetClass="entr" presetSubtype="0" fill="hold" grpId="0" nodeType="afterEffect">
                                  <p:stCondLst>
                                    <p:cond delay="0"/>
                                  </p:stCondLst>
                                  <p:childTnLst>
                                    <p:set>
                                      <p:cBhvr>
                                        <p:cTn id="89" dur="1" fill="hold">
                                          <p:stCondLst>
                                            <p:cond delay="0"/>
                                          </p:stCondLst>
                                        </p:cTn>
                                        <p:tgtEl>
                                          <p:spTgt spid="59"/>
                                        </p:tgtEl>
                                        <p:attrNameLst>
                                          <p:attrName>style.visibility</p:attrName>
                                        </p:attrNameLst>
                                      </p:cBhvr>
                                      <p:to>
                                        <p:strVal val="visible"/>
                                      </p:to>
                                    </p:set>
                                    <p:animEffect transition="in" filter="fade">
                                      <p:cBhvr>
                                        <p:cTn id="90" dur="500"/>
                                        <p:tgtEl>
                                          <p:spTgt spid="59"/>
                                        </p:tgtEl>
                                      </p:cBhvr>
                                    </p:animEffect>
                                  </p:childTnLst>
                                </p:cTn>
                              </p:par>
                            </p:childTnLst>
                          </p:cTn>
                        </p:par>
                        <p:par>
                          <p:cTn id="91" fill="hold">
                            <p:stCondLst>
                              <p:cond delay="7500"/>
                            </p:stCondLst>
                            <p:childTnLst>
                              <p:par>
                                <p:cTn id="92" presetID="22" presetClass="entr" presetSubtype="1" fill="hold" grpId="0" nodeType="after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wipe(up)">
                                      <p:cBhvr>
                                        <p:cTn id="94" dur="500"/>
                                        <p:tgtEl>
                                          <p:spTgt spid="22"/>
                                        </p:tgtEl>
                                      </p:cBhvr>
                                    </p:animEffect>
                                  </p:childTnLst>
                                </p:cTn>
                              </p:par>
                              <p:par>
                                <p:cTn id="95" presetID="22" presetClass="entr" presetSubtype="8" fill="hold" grpId="0" nodeType="withEffect">
                                  <p:stCondLst>
                                    <p:cond delay="250"/>
                                  </p:stCondLst>
                                  <p:childTnLst>
                                    <p:set>
                                      <p:cBhvr>
                                        <p:cTn id="96" dur="1" fill="hold">
                                          <p:stCondLst>
                                            <p:cond delay="0"/>
                                          </p:stCondLst>
                                        </p:cTn>
                                        <p:tgtEl>
                                          <p:spTgt spid="39"/>
                                        </p:tgtEl>
                                        <p:attrNameLst>
                                          <p:attrName>style.visibility</p:attrName>
                                        </p:attrNameLst>
                                      </p:cBhvr>
                                      <p:to>
                                        <p:strVal val="visible"/>
                                      </p:to>
                                    </p:set>
                                    <p:animEffect transition="in" filter="wipe(left)">
                                      <p:cBhvr>
                                        <p:cTn id="97" dur="500"/>
                                        <p:tgtEl>
                                          <p:spTgt spid="39"/>
                                        </p:tgtEl>
                                      </p:cBhvr>
                                    </p:animEffect>
                                  </p:childTnLst>
                                </p:cTn>
                              </p:par>
                            </p:childTnLst>
                          </p:cTn>
                        </p:par>
                        <p:par>
                          <p:cTn id="98" fill="hold">
                            <p:stCondLst>
                              <p:cond delay="8250"/>
                            </p:stCondLst>
                            <p:childTnLst>
                              <p:par>
                                <p:cTn id="99" presetID="22" presetClass="entr" presetSubtype="8" fill="hold" nodeType="afterEffect">
                                  <p:stCondLst>
                                    <p:cond delay="0"/>
                                  </p:stCondLst>
                                  <p:childTnLst>
                                    <p:set>
                                      <p:cBhvr>
                                        <p:cTn id="100" dur="1" fill="hold">
                                          <p:stCondLst>
                                            <p:cond delay="0"/>
                                          </p:stCondLst>
                                        </p:cTn>
                                        <p:tgtEl>
                                          <p:spTgt spid="40"/>
                                        </p:tgtEl>
                                        <p:attrNameLst>
                                          <p:attrName>style.visibility</p:attrName>
                                        </p:attrNameLst>
                                      </p:cBhvr>
                                      <p:to>
                                        <p:strVal val="visible"/>
                                      </p:to>
                                    </p:set>
                                    <p:animEffect transition="in" filter="wipe(left)">
                                      <p:cBhvr>
                                        <p:cTn id="101" dur="500"/>
                                        <p:tgtEl>
                                          <p:spTgt spid="40"/>
                                        </p:tgtEl>
                                      </p:cBhvr>
                                    </p:animEffect>
                                  </p:childTnLst>
                                </p:cTn>
                              </p:par>
                              <p:par>
                                <p:cTn id="102" presetID="22" presetClass="entr" presetSubtype="2" fill="hold" nodeType="withEffect">
                                  <p:stCondLst>
                                    <p:cond delay="0"/>
                                  </p:stCondLst>
                                  <p:childTnLst>
                                    <p:set>
                                      <p:cBhvr>
                                        <p:cTn id="103" dur="1" fill="hold">
                                          <p:stCondLst>
                                            <p:cond delay="0"/>
                                          </p:stCondLst>
                                        </p:cTn>
                                        <p:tgtEl>
                                          <p:spTgt spid="41"/>
                                        </p:tgtEl>
                                        <p:attrNameLst>
                                          <p:attrName>style.visibility</p:attrName>
                                        </p:attrNameLst>
                                      </p:cBhvr>
                                      <p:to>
                                        <p:strVal val="visible"/>
                                      </p:to>
                                    </p:set>
                                    <p:animEffect transition="in" filter="wipe(right)">
                                      <p:cBhvr>
                                        <p:cTn id="104" dur="500"/>
                                        <p:tgtEl>
                                          <p:spTgt spid="41"/>
                                        </p:tgtEl>
                                      </p:cBhvr>
                                    </p:animEffect>
                                  </p:childTnLst>
                                </p:cTn>
                              </p:par>
                              <p:par>
                                <p:cTn id="105" presetID="2" presetClass="entr" presetSubtype="8" decel="100000" fill="hold" grpId="0" nodeType="withEffect">
                                  <p:stCondLst>
                                    <p:cond delay="0"/>
                                  </p:stCondLst>
                                  <p:childTnLst>
                                    <p:set>
                                      <p:cBhvr>
                                        <p:cTn id="106" dur="1" fill="hold">
                                          <p:stCondLst>
                                            <p:cond delay="0"/>
                                          </p:stCondLst>
                                        </p:cTn>
                                        <p:tgtEl>
                                          <p:spTgt spid="43">
                                            <p:txEl>
                                              <p:pRg st="0" end="0"/>
                                            </p:txEl>
                                          </p:spTgt>
                                        </p:tgtEl>
                                        <p:attrNameLst>
                                          <p:attrName>style.visibility</p:attrName>
                                        </p:attrNameLst>
                                      </p:cBhvr>
                                      <p:to>
                                        <p:strVal val="visible"/>
                                      </p:to>
                                    </p:set>
                                    <p:anim calcmode="lin" valueType="num">
                                      <p:cBhvr additive="base">
                                        <p:cTn id="107" dur="10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108" dur="1000" fill="hold"/>
                                        <p:tgtEl>
                                          <p:spTgt spid="43">
                                            <p:txEl>
                                              <p:pRg st="0" end="0"/>
                                            </p:txEl>
                                          </p:spTgt>
                                        </p:tgtEl>
                                        <p:attrNameLst>
                                          <p:attrName>ppt_y</p:attrName>
                                        </p:attrNameLst>
                                      </p:cBhvr>
                                      <p:tavLst>
                                        <p:tav tm="0">
                                          <p:val>
                                            <p:strVal val="#ppt_y"/>
                                          </p:val>
                                        </p:tav>
                                        <p:tav tm="100000">
                                          <p:val>
                                            <p:strVal val="#ppt_y"/>
                                          </p:val>
                                        </p:tav>
                                      </p:tavLst>
                                    </p:anim>
                                  </p:childTnLst>
                                </p:cTn>
                              </p:par>
                              <p:par>
                                <p:cTn id="109" presetID="10" presetClass="entr" presetSubtype="0" fill="hold" grpId="2" nodeType="withEffect">
                                  <p:stCondLst>
                                    <p:cond delay="500"/>
                                  </p:stCondLst>
                                  <p:childTnLst>
                                    <p:set>
                                      <p:cBhvr>
                                        <p:cTn id="110" dur="1" fill="hold">
                                          <p:stCondLst>
                                            <p:cond delay="0"/>
                                          </p:stCondLst>
                                        </p:cTn>
                                        <p:tgtEl>
                                          <p:spTgt spid="43">
                                            <p:txEl>
                                              <p:pRg st="0" end="0"/>
                                            </p:txEl>
                                          </p:spTgt>
                                        </p:tgtEl>
                                        <p:attrNameLst>
                                          <p:attrName>style.visibility</p:attrName>
                                        </p:attrNameLst>
                                      </p:cBhvr>
                                      <p:to>
                                        <p:strVal val="visible"/>
                                      </p:to>
                                    </p:set>
                                    <p:animEffect transition="in" filter="fade">
                                      <p:cBhvr>
                                        <p:cTn id="111" dur="500"/>
                                        <p:tgtEl>
                                          <p:spTgt spid="43">
                                            <p:txEl>
                                              <p:pRg st="0" end="0"/>
                                            </p:txEl>
                                          </p:spTgt>
                                        </p:tgtEl>
                                      </p:cBhvr>
                                    </p:animEffect>
                                  </p:childTnLst>
                                </p:cTn>
                              </p:par>
                              <p:par>
                                <p:cTn id="112" presetID="1" presetClass="exit" presetSubtype="0" fill="hold" grpId="1" nodeType="withEffect">
                                  <p:stCondLst>
                                    <p:cond delay="0"/>
                                  </p:stCondLst>
                                  <p:childTnLst>
                                    <p:set>
                                      <p:cBhvr>
                                        <p:cTn id="113" dur="1" fill="hold">
                                          <p:stCondLst>
                                            <p:cond delay="0"/>
                                          </p:stCondLst>
                                        </p:cTn>
                                        <p:tgtEl>
                                          <p:spTgt spid="43">
                                            <p:txEl>
                                              <p:pRg st="0" end="0"/>
                                            </p:txEl>
                                          </p:spTgt>
                                        </p:tgtEl>
                                        <p:attrNameLst>
                                          <p:attrName>style.visibility</p:attrName>
                                        </p:attrNameLst>
                                      </p:cBhvr>
                                      <p:to>
                                        <p:strVal val="hidden"/>
                                      </p:to>
                                    </p:set>
                                  </p:childTnLst>
                                </p:cTn>
                              </p:par>
                            </p:childTnLst>
                          </p:cTn>
                        </p:par>
                        <p:par>
                          <p:cTn id="114" fill="hold">
                            <p:stCondLst>
                              <p:cond delay="9250"/>
                            </p:stCondLst>
                            <p:childTnLst>
                              <p:par>
                                <p:cTn id="115" presetID="10" presetClass="entr" presetSubtype="0" fill="hold" grpId="0" nodeType="afterEffect">
                                  <p:stCondLst>
                                    <p:cond delay="0"/>
                                  </p:stCondLst>
                                  <p:childTnLst>
                                    <p:set>
                                      <p:cBhvr>
                                        <p:cTn id="116" dur="1" fill="hold">
                                          <p:stCondLst>
                                            <p:cond delay="0"/>
                                          </p:stCondLst>
                                        </p:cTn>
                                        <p:tgtEl>
                                          <p:spTgt spid="60"/>
                                        </p:tgtEl>
                                        <p:attrNameLst>
                                          <p:attrName>style.visibility</p:attrName>
                                        </p:attrNameLst>
                                      </p:cBhvr>
                                      <p:to>
                                        <p:strVal val="visible"/>
                                      </p:to>
                                    </p:set>
                                    <p:animEffect transition="in" filter="fade">
                                      <p:cBhvr>
                                        <p:cTn id="11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5" grpId="0" animBg="1"/>
      <p:bldP spid="18" grpId="0" animBg="1"/>
      <p:bldP spid="20" grpId="0" animBg="1"/>
      <p:bldP spid="21" grpId="0" animBg="1"/>
      <p:bldP spid="22" grpId="0" animBg="1"/>
      <p:bldP spid="57" grpId="0">
        <p:tmplLst>
          <p:tmpl>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p:tmplLst>
          <p:tmpl>
            <p:tnLst>
              <p:par>
                <p:cTn presetID="10" presetClass="entr" presetSubtype="0"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p:tmplLst>
          <p:tmpl>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p:tmplLst>
          <p:tmpl>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39" grpId="0" animBg="1"/>
      <p:bldP spid="30" grpId="0" build="p">
        <p:tmplLst>
          <p:tmpl lvl="1">
            <p:tnLst>
              <p:par>
                <p:cTn presetID="2" presetClass="entr" presetSubtype="8" decel="10000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1000" fill="hold"/>
                        <p:tgtEl>
                          <p:spTgt spid="30"/>
                        </p:tgtEl>
                        <p:attrNameLst>
                          <p:attrName>ppt_x</p:attrName>
                        </p:attrNameLst>
                      </p:cBhvr>
                      <p:tavLst>
                        <p:tav tm="0">
                          <p:val>
                            <p:strVal val="0-#ppt_w/2"/>
                          </p:val>
                        </p:tav>
                        <p:tav tm="100000">
                          <p:val>
                            <p:strVal val="#ppt_x"/>
                          </p:val>
                        </p:tav>
                      </p:tavLst>
                    </p:anim>
                    <p:anim calcmode="lin" valueType="num">
                      <p:cBhvr additive="base">
                        <p:cTn dur="1000" fill="hold"/>
                        <p:tgtEl>
                          <p:spTgt spid="30"/>
                        </p:tgtEl>
                        <p:attrNameLst>
                          <p:attrName>ppt_y</p:attrName>
                        </p:attrNameLst>
                      </p:cBhvr>
                      <p:tavLst>
                        <p:tav tm="0">
                          <p:val>
                            <p:strVal val="#ppt_y"/>
                          </p:val>
                        </p:tav>
                        <p:tav tm="100000">
                          <p:val>
                            <p:strVal val="#ppt_y"/>
                          </p:val>
                        </p:tav>
                      </p:tavLst>
                    </p:anim>
                  </p:childTnLst>
                </p:cTn>
              </p:par>
            </p:tnLst>
          </p:tmpl>
        </p:tmplLst>
      </p:bldP>
      <p:bldP spid="30" grpId="1" build="p">
        <p:tmplLst>
          <p:tmpl lvl="1">
            <p:tnLst>
              <p:par>
                <p:cTn presetID="1" presetClass="exit" presetSubtype="0" fill="hold" nodeType="withEffect">
                  <p:stCondLst>
                    <p:cond delay="0"/>
                  </p:stCondLst>
                  <p:childTnLst>
                    <p:set>
                      <p:cBhvr>
                        <p:cTn dur="1" fill="hold">
                          <p:stCondLst>
                            <p:cond delay="0"/>
                          </p:stCondLst>
                        </p:cTn>
                        <p:tgtEl>
                          <p:spTgt spid="30"/>
                        </p:tgtEl>
                        <p:attrNameLst>
                          <p:attrName>style.visibility</p:attrName>
                        </p:attrNameLst>
                      </p:cBhvr>
                      <p:to>
                        <p:strVal val="hidden"/>
                      </p:to>
                    </p:set>
                  </p:childTnLst>
                </p:cTn>
              </p:par>
            </p:tnLst>
          </p:tmpl>
        </p:tmplLst>
      </p:bldP>
      <p:bldP spid="30" grpId="2" build="p">
        <p:tmplLst>
          <p:tmpl lvl="1">
            <p:tnLst>
              <p:par>
                <p:cTn presetID="10" presetClass="entr" presetSubtype="0" fill="hold" nodeType="withEffect">
                  <p:stCondLst>
                    <p:cond delay="50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6" grpId="0" build="p">
        <p:tmplLst>
          <p:tmpl lvl="1">
            <p:tnLst>
              <p:par>
                <p:cTn presetID="2" presetClass="entr" presetSubtype="8" decel="10000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1000" fill="hold"/>
                        <p:tgtEl>
                          <p:spTgt spid="36"/>
                        </p:tgtEl>
                        <p:attrNameLst>
                          <p:attrName>ppt_x</p:attrName>
                        </p:attrNameLst>
                      </p:cBhvr>
                      <p:tavLst>
                        <p:tav tm="0">
                          <p:val>
                            <p:strVal val="0-#ppt_w/2"/>
                          </p:val>
                        </p:tav>
                        <p:tav tm="100000">
                          <p:val>
                            <p:strVal val="#ppt_x"/>
                          </p:val>
                        </p:tav>
                      </p:tavLst>
                    </p:anim>
                    <p:anim calcmode="lin" valueType="num">
                      <p:cBhvr additive="base">
                        <p:cTn dur="1000" fill="hold"/>
                        <p:tgtEl>
                          <p:spTgt spid="36"/>
                        </p:tgtEl>
                        <p:attrNameLst>
                          <p:attrName>ppt_y</p:attrName>
                        </p:attrNameLst>
                      </p:cBhvr>
                      <p:tavLst>
                        <p:tav tm="0">
                          <p:val>
                            <p:strVal val="#ppt_y"/>
                          </p:val>
                        </p:tav>
                        <p:tav tm="100000">
                          <p:val>
                            <p:strVal val="#ppt_y"/>
                          </p:val>
                        </p:tav>
                      </p:tavLst>
                    </p:anim>
                  </p:childTnLst>
                </p:cTn>
              </p:par>
            </p:tnLst>
          </p:tmpl>
        </p:tmplLst>
      </p:bldP>
      <p:bldP spid="36" grpId="1" build="p">
        <p:tmplLst>
          <p:tmpl lvl="1">
            <p:tnLst>
              <p:par>
                <p:cTn presetID="1" presetClass="exit" presetSubtype="0" fill="hold" nodeType="withEffect">
                  <p:stCondLst>
                    <p:cond delay="0"/>
                  </p:stCondLst>
                  <p:childTnLst>
                    <p:set>
                      <p:cBhvr>
                        <p:cTn dur="1" fill="hold">
                          <p:stCondLst>
                            <p:cond delay="0"/>
                          </p:stCondLst>
                        </p:cTn>
                        <p:tgtEl>
                          <p:spTgt spid="36"/>
                        </p:tgtEl>
                        <p:attrNameLst>
                          <p:attrName>style.visibility</p:attrName>
                        </p:attrNameLst>
                      </p:cBhvr>
                      <p:to>
                        <p:strVal val="hidden"/>
                      </p:to>
                    </p:set>
                  </p:childTnLst>
                </p:cTn>
              </p:par>
            </p:tnLst>
          </p:tmpl>
        </p:tmplLst>
      </p:bldP>
      <p:bldP spid="36" grpId="2" build="p">
        <p:tmplLst>
          <p:tmpl lvl="1">
            <p:tnLst>
              <p:par>
                <p:cTn presetID="10" presetClass="entr" presetSubtype="0" fill="hold" nodeType="withEffect">
                  <p:stCondLst>
                    <p:cond delay="5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42" grpId="0" build="p">
        <p:tmplLst>
          <p:tmpl lvl="1">
            <p:tnLst>
              <p:par>
                <p:cTn presetID="2" presetClass="entr" presetSubtype="8" decel="10000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0-#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 presetClass="exit" presetSubtype="0" fill="hold" nodeType="withEffect">
                  <p:stCondLst>
                    <p:cond delay="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2" grpId="2" build="p">
        <p:tmplLst>
          <p:tmpl lvl="1">
            <p:tnLst>
              <p:par>
                <p:cTn presetID="10" presetClass="entr" presetSubtype="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2" presetClass="entr" presetSubtype="8" decel="10000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 calcmode="lin" valueType="num">
                      <p:cBhvr additive="base">
                        <p:cTn dur="1000" fill="hold"/>
                        <p:tgtEl>
                          <p:spTgt spid="43"/>
                        </p:tgtEl>
                        <p:attrNameLst>
                          <p:attrName>ppt_x</p:attrName>
                        </p:attrNameLst>
                      </p:cBhvr>
                      <p:tavLst>
                        <p:tav tm="0">
                          <p:val>
                            <p:strVal val="0-#ppt_w/2"/>
                          </p:val>
                        </p:tav>
                        <p:tav tm="100000">
                          <p:val>
                            <p:strVal val="#ppt_x"/>
                          </p:val>
                        </p:tav>
                      </p:tavLst>
                    </p:anim>
                    <p:anim calcmode="lin" valueType="num">
                      <p:cBhvr additive="base">
                        <p:cTn dur="1000" fill="hold"/>
                        <p:tgtEl>
                          <p:spTgt spid="43"/>
                        </p:tgtEl>
                        <p:attrNameLst>
                          <p:attrName>ppt_y</p:attrName>
                        </p:attrNameLst>
                      </p:cBhvr>
                      <p:tavLst>
                        <p:tav tm="0">
                          <p:val>
                            <p:strVal val="#ppt_y"/>
                          </p:val>
                        </p:tav>
                        <p:tav tm="100000">
                          <p:val>
                            <p:strVal val="#ppt_y"/>
                          </p:val>
                        </p:tav>
                      </p:tavLst>
                    </p:anim>
                  </p:childTnLst>
                </p:cTn>
              </p:par>
            </p:tnLst>
          </p:tmpl>
        </p:tmplLst>
      </p:bldP>
      <p:bldP spid="43" grpId="1" build="p">
        <p:tmplLst>
          <p:tmpl lvl="1">
            <p:tnLst>
              <p:par>
                <p:cTn presetID="1" presetClass="exit" presetSubtype="0" fill="hold" nodeType="withEffect">
                  <p:stCondLst>
                    <p:cond delay="0"/>
                  </p:stCondLst>
                  <p:childTnLst>
                    <p:set>
                      <p:cBhvr>
                        <p:cTn dur="1" fill="hold">
                          <p:stCondLst>
                            <p:cond delay="0"/>
                          </p:stCondLst>
                        </p:cTn>
                        <p:tgtEl>
                          <p:spTgt spid="43"/>
                        </p:tgtEl>
                        <p:attrNameLst>
                          <p:attrName>style.visibility</p:attrName>
                        </p:attrNameLst>
                      </p:cBhvr>
                      <p:to>
                        <p:strVal val="hidden"/>
                      </p:to>
                    </p:set>
                  </p:childTnLst>
                </p:cTn>
              </p:par>
            </p:tnLst>
          </p:tmpl>
        </p:tmplLst>
      </p:bldP>
      <p:bldP spid="43" grpId="2" build="p">
        <p:tmplLst>
          <p:tmpl lvl="1">
            <p:tnLst>
              <p:par>
                <p:cTn presetID="10" presetClass="entr" presetSubtype="0" fill="hold" nodeType="withEffect">
                  <p:stCondLst>
                    <p:cond delay="50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209.xml><?xml version="1.0" encoding="utf-8"?>
<p:sldLayout xmlns:a="http://schemas.openxmlformats.org/drawingml/2006/main" xmlns:r="http://schemas.openxmlformats.org/officeDocument/2006/relationships" xmlns:p="http://schemas.openxmlformats.org/presentationml/2006/main">
  <p:cSld name="4 Images with A Tag">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366840"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366840" y="1754111"/>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451081"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366840" y="5026524"/>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225805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24"/>
          <p:cNvSpPr>
            <a:spLocks noGrp="1"/>
          </p:cNvSpPr>
          <p:nvPr>
            <p:ph type="pic" sz="quarter" idx="14" hasCustomPrompt="1"/>
          </p:nvPr>
        </p:nvSpPr>
        <p:spPr>
          <a:xfrm>
            <a:off x="500075"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21" name="テキスト プレースホルダー 20"/>
          <p:cNvSpPr>
            <a:spLocks noGrp="1"/>
          </p:cNvSpPr>
          <p:nvPr>
            <p:ph type="body" sz="quarter" idx="15" hasCustomPrompt="1"/>
          </p:nvPr>
        </p:nvSpPr>
        <p:spPr>
          <a:xfrm>
            <a:off x="666985" y="4373699"/>
            <a:ext cx="1734899" cy="669600"/>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35" name="テキスト プレースホルダー 5"/>
          <p:cNvSpPr>
            <a:spLocks noGrp="1"/>
          </p:cNvSpPr>
          <p:nvPr>
            <p:ph type="body" sz="quarter" idx="22" hasCustomPrompt="1"/>
          </p:nvPr>
        </p:nvSpPr>
        <p:spPr>
          <a:xfrm>
            <a:off x="948763"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42" name="正方形/長方形 41"/>
          <p:cNvSpPr/>
          <p:nvPr/>
        </p:nvSpPr>
        <p:spPr>
          <a:xfrm>
            <a:off x="2506218"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43" name="直線コネクタ 42"/>
          <p:cNvCxnSpPr/>
          <p:nvPr/>
        </p:nvCxnSpPr>
        <p:spPr>
          <a:xfrm>
            <a:off x="2506221" y="1750091"/>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2590461"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2506221" y="5020423"/>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V="1">
            <a:off x="4397436"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7" name="図プレースホルダー 24"/>
          <p:cNvSpPr>
            <a:spLocks noGrp="1"/>
          </p:cNvSpPr>
          <p:nvPr>
            <p:ph type="pic" sz="quarter" idx="23" hasCustomPrompt="1"/>
          </p:nvPr>
        </p:nvSpPr>
        <p:spPr>
          <a:xfrm>
            <a:off x="2639452"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48" name="テキスト プレースホルダー 20"/>
          <p:cNvSpPr>
            <a:spLocks noGrp="1"/>
          </p:cNvSpPr>
          <p:nvPr>
            <p:ph type="body" sz="quarter" idx="24" hasCustomPrompt="1"/>
          </p:nvPr>
        </p:nvSpPr>
        <p:spPr>
          <a:xfrm>
            <a:off x="2806366" y="4373699"/>
            <a:ext cx="1734899" cy="669600"/>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49" name="テキスト プレースホルダー 5"/>
          <p:cNvSpPr>
            <a:spLocks noGrp="1"/>
          </p:cNvSpPr>
          <p:nvPr>
            <p:ph type="body" sz="quarter" idx="25" hasCustomPrompt="1"/>
          </p:nvPr>
        </p:nvSpPr>
        <p:spPr>
          <a:xfrm>
            <a:off x="3088143"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2" name="正方形/長方形 51"/>
          <p:cNvSpPr/>
          <p:nvPr/>
        </p:nvSpPr>
        <p:spPr>
          <a:xfrm>
            <a:off x="4652614"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53" name="直線コネクタ 52"/>
          <p:cNvCxnSpPr/>
          <p:nvPr/>
        </p:nvCxnSpPr>
        <p:spPr>
          <a:xfrm>
            <a:off x="4652614" y="1754111"/>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a:off x="473685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a:off x="4652614" y="5015064"/>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V="1">
            <a:off x="6543829"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7" name="図プレースホルダー 24"/>
          <p:cNvSpPr>
            <a:spLocks noGrp="1"/>
          </p:cNvSpPr>
          <p:nvPr>
            <p:ph type="pic" sz="quarter" idx="26" hasCustomPrompt="1"/>
          </p:nvPr>
        </p:nvSpPr>
        <p:spPr>
          <a:xfrm>
            <a:off x="4785850"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58" name="テキスト プレースホルダー 20"/>
          <p:cNvSpPr>
            <a:spLocks noGrp="1"/>
          </p:cNvSpPr>
          <p:nvPr>
            <p:ph type="body" sz="quarter" idx="27" hasCustomPrompt="1"/>
          </p:nvPr>
        </p:nvSpPr>
        <p:spPr>
          <a:xfrm>
            <a:off x="4952753" y="4373699"/>
            <a:ext cx="1734899" cy="669600"/>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59" name="テキスト プレースホルダー 5"/>
          <p:cNvSpPr>
            <a:spLocks noGrp="1"/>
          </p:cNvSpPr>
          <p:nvPr>
            <p:ph type="body" sz="quarter" idx="28" hasCustomPrompt="1"/>
          </p:nvPr>
        </p:nvSpPr>
        <p:spPr>
          <a:xfrm>
            <a:off x="5234536"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0" name="正方形/長方形 59"/>
          <p:cNvSpPr/>
          <p:nvPr/>
        </p:nvSpPr>
        <p:spPr>
          <a:xfrm>
            <a:off x="6791994"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61" name="直線コネクタ 60"/>
          <p:cNvCxnSpPr/>
          <p:nvPr/>
        </p:nvCxnSpPr>
        <p:spPr>
          <a:xfrm>
            <a:off x="6791996" y="1750091"/>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a:off x="687623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a:off x="6791996" y="5020423"/>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V="1">
            <a:off x="8683209"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5" name="図プレースホルダー 24"/>
          <p:cNvSpPr>
            <a:spLocks noGrp="1"/>
          </p:cNvSpPr>
          <p:nvPr>
            <p:ph type="pic" sz="quarter" idx="29" hasCustomPrompt="1"/>
          </p:nvPr>
        </p:nvSpPr>
        <p:spPr>
          <a:xfrm>
            <a:off x="6925230"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66" name="テキスト プレースホルダー 20"/>
          <p:cNvSpPr>
            <a:spLocks noGrp="1"/>
          </p:cNvSpPr>
          <p:nvPr>
            <p:ph type="body" sz="quarter" idx="30" hasCustomPrompt="1"/>
          </p:nvPr>
        </p:nvSpPr>
        <p:spPr>
          <a:xfrm>
            <a:off x="7092140" y="4373699"/>
            <a:ext cx="1734899" cy="669600"/>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67" name="テキスト プレースホルダー 5"/>
          <p:cNvSpPr>
            <a:spLocks noGrp="1"/>
          </p:cNvSpPr>
          <p:nvPr>
            <p:ph type="body" sz="quarter" idx="31" hasCustomPrompt="1"/>
          </p:nvPr>
        </p:nvSpPr>
        <p:spPr>
          <a:xfrm>
            <a:off x="7373918"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8" name="テキスト プレースホルダー 5"/>
          <p:cNvSpPr>
            <a:spLocks noGrp="1"/>
          </p:cNvSpPr>
          <p:nvPr>
            <p:ph type="body" sz="quarter" idx="21" hasCustomPrompt="1"/>
          </p:nvPr>
        </p:nvSpPr>
        <p:spPr>
          <a:xfrm>
            <a:off x="794794" y="5279433"/>
            <a:ext cx="7540361" cy="755399"/>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024470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42"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Horizontal)">
                                      <p:cBhvr>
                                        <p:cTn id="12" dur="500"/>
                                        <p:tgtEl>
                                          <p:spTgt spid="8"/>
                                        </p:tgtEl>
                                      </p:cBhvr>
                                    </p:animEffect>
                                  </p:childTnLst>
                                </p:cTn>
                              </p:par>
                              <p:par>
                                <p:cTn id="13" presetID="22" presetClass="entr" presetSubtype="4" fill="hold" nodeType="withEffect">
                                  <p:stCondLst>
                                    <p:cond delay="25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750"/>
                                        <p:tgtEl>
                                          <p:spTgt spid="12"/>
                                        </p:tgtEl>
                                      </p:cBhvr>
                                    </p:animEffect>
                                  </p:childTnLst>
                                </p:cTn>
                              </p:par>
                              <p:par>
                                <p:cTn id="16" presetID="22" presetClass="entr" presetSubtype="1" fill="hold" nodeType="withEffect">
                                  <p:stCondLst>
                                    <p:cond delay="250"/>
                                  </p:stCondLst>
                                  <p:childTnLst>
                                    <p:set>
                                      <p:cBhvr>
                                        <p:cTn id="17" dur="1" fill="hold">
                                          <p:stCondLst>
                                            <p:cond delay="0"/>
                                          </p:stCondLst>
                                        </p:cTn>
                                        <p:tgtEl>
                                          <p:spTgt spid="10"/>
                                        </p:tgtEl>
                                        <p:attrNameLst>
                                          <p:attrName>style.visibility</p:attrName>
                                        </p:attrNameLst>
                                      </p:cBhvr>
                                      <p:to>
                                        <p:strVal val="visible"/>
                                      </p:to>
                                    </p:set>
                                    <p:animEffect transition="in" filter="wipe(up)">
                                      <p:cBhvr>
                                        <p:cTn id="18" dur="750"/>
                                        <p:tgtEl>
                                          <p:spTgt spid="10"/>
                                        </p:tgtEl>
                                      </p:cBhvr>
                                    </p:animEffect>
                                  </p:childTnLst>
                                </p:cTn>
                              </p:par>
                              <p:par>
                                <p:cTn id="19" presetID="22" presetClass="entr" presetSubtype="8" fill="hold" nodeType="withEffect">
                                  <p:stCondLst>
                                    <p:cond delay="25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750"/>
                                        <p:tgtEl>
                                          <p:spTgt spid="9"/>
                                        </p:tgtEl>
                                      </p:cBhvr>
                                    </p:animEffect>
                                  </p:childTnLst>
                                </p:cTn>
                              </p:par>
                              <p:par>
                                <p:cTn id="22" presetID="22" presetClass="entr" presetSubtype="2" fill="hold"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wipe(right)">
                                      <p:cBhvr>
                                        <p:cTn id="24" dur="750"/>
                                        <p:tgtEl>
                                          <p:spTgt spid="11"/>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750"/>
                                        <p:tgtEl>
                                          <p:spTgt spid="13"/>
                                        </p:tgtEl>
                                      </p:cBhvr>
                                    </p:animEffect>
                                  </p:childTnLst>
                                </p:cTn>
                              </p:par>
                            </p:childTnLst>
                          </p:cTn>
                        </p:par>
                        <p:par>
                          <p:cTn id="28" fill="hold">
                            <p:stCondLst>
                              <p:cond delay="1500"/>
                            </p:stCondLst>
                            <p:childTnLst>
                              <p:par>
                                <p:cTn id="29" presetID="22" presetClass="entr" presetSubtype="2" fill="hold" grpId="0" nodeType="afterEffect">
                                  <p:stCondLst>
                                    <p:cond delay="0"/>
                                  </p:stCondLst>
                                  <p:childTnLst>
                                    <p:set>
                                      <p:cBhvr>
                                        <p:cTn id="30" dur="1" fill="hold">
                                          <p:stCondLst>
                                            <p:cond delay="0"/>
                                          </p:stCondLst>
                                        </p:cTn>
                                        <p:tgtEl>
                                          <p:spTgt spid="35">
                                            <p:txEl>
                                              <p:pRg st="0" end="0"/>
                                            </p:txEl>
                                          </p:spTgt>
                                        </p:tgtEl>
                                        <p:attrNameLst>
                                          <p:attrName>style.visibility</p:attrName>
                                        </p:attrNameLst>
                                      </p:cBhvr>
                                      <p:to>
                                        <p:strVal val="visible"/>
                                      </p:to>
                                    </p:set>
                                    <p:animEffect transition="in" filter="wipe(right)">
                                      <p:cBhvr>
                                        <p:cTn id="31" dur="500"/>
                                        <p:tgtEl>
                                          <p:spTgt spid="35">
                                            <p:txEl>
                                              <p:pRg st="0" end="0"/>
                                            </p:txEl>
                                          </p:spTgt>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right)">
                                      <p:cBhvr>
                                        <p:cTn id="34" dur="500"/>
                                        <p:tgtEl>
                                          <p:spTgt spid="21"/>
                                        </p:tgtEl>
                                      </p:cBhvr>
                                    </p:animEffect>
                                  </p:childTnLst>
                                </p:cTn>
                              </p:par>
                            </p:childTnLst>
                          </p:cTn>
                        </p:par>
                        <p:par>
                          <p:cTn id="35" fill="hold">
                            <p:stCondLst>
                              <p:cond delay="2000"/>
                            </p:stCondLst>
                            <p:childTnLst>
                              <p:par>
                                <p:cTn id="36" presetID="16" presetClass="entr" presetSubtype="42" fill="hold" grpId="0" nodeType="afterEffect">
                                  <p:stCondLst>
                                    <p:cond delay="0"/>
                                  </p:stCondLst>
                                  <p:childTnLst>
                                    <p:set>
                                      <p:cBhvr>
                                        <p:cTn id="37" dur="1" fill="hold">
                                          <p:stCondLst>
                                            <p:cond delay="0"/>
                                          </p:stCondLst>
                                        </p:cTn>
                                        <p:tgtEl>
                                          <p:spTgt spid="42"/>
                                        </p:tgtEl>
                                        <p:attrNameLst>
                                          <p:attrName>style.visibility</p:attrName>
                                        </p:attrNameLst>
                                      </p:cBhvr>
                                      <p:to>
                                        <p:strVal val="visible"/>
                                      </p:to>
                                    </p:set>
                                    <p:animEffect transition="in" filter="barn(outHorizontal)">
                                      <p:cBhvr>
                                        <p:cTn id="38" dur="500"/>
                                        <p:tgtEl>
                                          <p:spTgt spid="42"/>
                                        </p:tgtEl>
                                      </p:cBhvr>
                                    </p:animEffect>
                                  </p:childTnLst>
                                </p:cTn>
                              </p:par>
                              <p:par>
                                <p:cTn id="39" presetID="22" presetClass="entr" presetSubtype="4" fill="hold" nodeType="withEffect">
                                  <p:stCondLst>
                                    <p:cond delay="250"/>
                                  </p:stCondLst>
                                  <p:childTnLst>
                                    <p:set>
                                      <p:cBhvr>
                                        <p:cTn id="40" dur="1" fill="hold">
                                          <p:stCondLst>
                                            <p:cond delay="0"/>
                                          </p:stCondLst>
                                        </p:cTn>
                                        <p:tgtEl>
                                          <p:spTgt spid="46"/>
                                        </p:tgtEl>
                                        <p:attrNameLst>
                                          <p:attrName>style.visibility</p:attrName>
                                        </p:attrNameLst>
                                      </p:cBhvr>
                                      <p:to>
                                        <p:strVal val="visible"/>
                                      </p:to>
                                    </p:set>
                                    <p:animEffect transition="in" filter="wipe(down)">
                                      <p:cBhvr>
                                        <p:cTn id="41" dur="750"/>
                                        <p:tgtEl>
                                          <p:spTgt spid="46"/>
                                        </p:tgtEl>
                                      </p:cBhvr>
                                    </p:animEffect>
                                  </p:childTnLst>
                                </p:cTn>
                              </p:par>
                              <p:par>
                                <p:cTn id="42" presetID="22" presetClass="entr" presetSubtype="1" fill="hold" nodeType="withEffect">
                                  <p:stCondLst>
                                    <p:cond delay="250"/>
                                  </p:stCondLst>
                                  <p:childTnLst>
                                    <p:set>
                                      <p:cBhvr>
                                        <p:cTn id="43" dur="1" fill="hold">
                                          <p:stCondLst>
                                            <p:cond delay="0"/>
                                          </p:stCondLst>
                                        </p:cTn>
                                        <p:tgtEl>
                                          <p:spTgt spid="44"/>
                                        </p:tgtEl>
                                        <p:attrNameLst>
                                          <p:attrName>style.visibility</p:attrName>
                                        </p:attrNameLst>
                                      </p:cBhvr>
                                      <p:to>
                                        <p:strVal val="visible"/>
                                      </p:to>
                                    </p:set>
                                    <p:animEffect transition="in" filter="wipe(up)">
                                      <p:cBhvr>
                                        <p:cTn id="44" dur="750"/>
                                        <p:tgtEl>
                                          <p:spTgt spid="44"/>
                                        </p:tgtEl>
                                      </p:cBhvr>
                                    </p:animEffect>
                                  </p:childTnLst>
                                </p:cTn>
                              </p:par>
                              <p:par>
                                <p:cTn id="45" presetID="22" presetClass="entr" presetSubtype="8" fill="hold" nodeType="withEffect">
                                  <p:stCondLst>
                                    <p:cond delay="250"/>
                                  </p:stCondLst>
                                  <p:childTnLst>
                                    <p:set>
                                      <p:cBhvr>
                                        <p:cTn id="46" dur="1" fill="hold">
                                          <p:stCondLst>
                                            <p:cond delay="0"/>
                                          </p:stCondLst>
                                        </p:cTn>
                                        <p:tgtEl>
                                          <p:spTgt spid="43"/>
                                        </p:tgtEl>
                                        <p:attrNameLst>
                                          <p:attrName>style.visibility</p:attrName>
                                        </p:attrNameLst>
                                      </p:cBhvr>
                                      <p:to>
                                        <p:strVal val="visible"/>
                                      </p:to>
                                    </p:set>
                                    <p:animEffect transition="in" filter="wipe(left)">
                                      <p:cBhvr>
                                        <p:cTn id="47" dur="750"/>
                                        <p:tgtEl>
                                          <p:spTgt spid="43"/>
                                        </p:tgtEl>
                                      </p:cBhvr>
                                    </p:animEffect>
                                  </p:childTnLst>
                                </p:cTn>
                              </p:par>
                              <p:par>
                                <p:cTn id="48" presetID="22" presetClass="entr" presetSubtype="2" fill="hold" nodeType="withEffect">
                                  <p:stCondLst>
                                    <p:cond delay="250"/>
                                  </p:stCondLst>
                                  <p:childTnLst>
                                    <p:set>
                                      <p:cBhvr>
                                        <p:cTn id="49" dur="1" fill="hold">
                                          <p:stCondLst>
                                            <p:cond delay="0"/>
                                          </p:stCondLst>
                                        </p:cTn>
                                        <p:tgtEl>
                                          <p:spTgt spid="45"/>
                                        </p:tgtEl>
                                        <p:attrNameLst>
                                          <p:attrName>style.visibility</p:attrName>
                                        </p:attrNameLst>
                                      </p:cBhvr>
                                      <p:to>
                                        <p:strVal val="visible"/>
                                      </p:to>
                                    </p:set>
                                    <p:animEffect transition="in" filter="wipe(right)">
                                      <p:cBhvr>
                                        <p:cTn id="50" dur="750"/>
                                        <p:tgtEl>
                                          <p:spTgt spid="45"/>
                                        </p:tgtEl>
                                      </p:cBhvr>
                                    </p:animEffect>
                                  </p:childTnLst>
                                </p:cTn>
                              </p:par>
                              <p:par>
                                <p:cTn id="51" presetID="10" presetClass="entr" presetSubtype="0" fill="hold" grpId="0" nodeType="withEffect">
                                  <p:stCondLst>
                                    <p:cond delay="250"/>
                                  </p:stCondLst>
                                  <p:childTnLst>
                                    <p:set>
                                      <p:cBhvr>
                                        <p:cTn id="52" dur="1" fill="hold">
                                          <p:stCondLst>
                                            <p:cond delay="0"/>
                                          </p:stCondLst>
                                        </p:cTn>
                                        <p:tgtEl>
                                          <p:spTgt spid="47"/>
                                        </p:tgtEl>
                                        <p:attrNameLst>
                                          <p:attrName>style.visibility</p:attrName>
                                        </p:attrNameLst>
                                      </p:cBhvr>
                                      <p:to>
                                        <p:strVal val="visible"/>
                                      </p:to>
                                    </p:set>
                                    <p:animEffect transition="in" filter="fade">
                                      <p:cBhvr>
                                        <p:cTn id="53" dur="750"/>
                                        <p:tgtEl>
                                          <p:spTgt spid="47"/>
                                        </p:tgtEl>
                                      </p:cBhvr>
                                    </p:animEffect>
                                  </p:childTnLst>
                                </p:cTn>
                              </p:par>
                            </p:childTnLst>
                          </p:cTn>
                        </p:par>
                        <p:par>
                          <p:cTn id="54" fill="hold">
                            <p:stCondLst>
                              <p:cond delay="3000"/>
                            </p:stCondLst>
                            <p:childTnLst>
                              <p:par>
                                <p:cTn id="55" presetID="22" presetClass="entr" presetSubtype="2" fill="hold" grpId="0" nodeType="afterEffect">
                                  <p:stCondLst>
                                    <p:cond delay="0"/>
                                  </p:stCondLst>
                                  <p:childTnLst>
                                    <p:set>
                                      <p:cBhvr>
                                        <p:cTn id="56" dur="1" fill="hold">
                                          <p:stCondLst>
                                            <p:cond delay="0"/>
                                          </p:stCondLst>
                                        </p:cTn>
                                        <p:tgtEl>
                                          <p:spTgt spid="49">
                                            <p:txEl>
                                              <p:pRg st="0" end="0"/>
                                            </p:txEl>
                                          </p:spTgt>
                                        </p:tgtEl>
                                        <p:attrNameLst>
                                          <p:attrName>style.visibility</p:attrName>
                                        </p:attrNameLst>
                                      </p:cBhvr>
                                      <p:to>
                                        <p:strVal val="visible"/>
                                      </p:to>
                                    </p:set>
                                    <p:animEffect transition="in" filter="wipe(right)">
                                      <p:cBhvr>
                                        <p:cTn id="57" dur="500"/>
                                        <p:tgtEl>
                                          <p:spTgt spid="49">
                                            <p:txEl>
                                              <p:pRg st="0" end="0"/>
                                            </p:txEl>
                                          </p:spTgt>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wipe(right)">
                                      <p:cBhvr>
                                        <p:cTn id="60" dur="500"/>
                                        <p:tgtEl>
                                          <p:spTgt spid="48"/>
                                        </p:tgtEl>
                                      </p:cBhvr>
                                    </p:animEffect>
                                  </p:childTnLst>
                                </p:cTn>
                              </p:par>
                            </p:childTnLst>
                          </p:cTn>
                        </p:par>
                        <p:par>
                          <p:cTn id="61" fill="hold">
                            <p:stCondLst>
                              <p:cond delay="3500"/>
                            </p:stCondLst>
                            <p:childTnLst>
                              <p:par>
                                <p:cTn id="62" presetID="16" presetClass="entr" presetSubtype="42" fill="hold" grpId="0" nodeType="afterEffect">
                                  <p:stCondLst>
                                    <p:cond delay="0"/>
                                  </p:stCondLst>
                                  <p:childTnLst>
                                    <p:set>
                                      <p:cBhvr>
                                        <p:cTn id="63" dur="1" fill="hold">
                                          <p:stCondLst>
                                            <p:cond delay="0"/>
                                          </p:stCondLst>
                                        </p:cTn>
                                        <p:tgtEl>
                                          <p:spTgt spid="52"/>
                                        </p:tgtEl>
                                        <p:attrNameLst>
                                          <p:attrName>style.visibility</p:attrName>
                                        </p:attrNameLst>
                                      </p:cBhvr>
                                      <p:to>
                                        <p:strVal val="visible"/>
                                      </p:to>
                                    </p:set>
                                    <p:animEffect transition="in" filter="barn(outHorizontal)">
                                      <p:cBhvr>
                                        <p:cTn id="64" dur="500"/>
                                        <p:tgtEl>
                                          <p:spTgt spid="52"/>
                                        </p:tgtEl>
                                      </p:cBhvr>
                                    </p:animEffect>
                                  </p:childTnLst>
                                </p:cTn>
                              </p:par>
                              <p:par>
                                <p:cTn id="65" presetID="22" presetClass="entr" presetSubtype="4" fill="hold" nodeType="withEffect">
                                  <p:stCondLst>
                                    <p:cond delay="250"/>
                                  </p:stCondLst>
                                  <p:childTnLst>
                                    <p:set>
                                      <p:cBhvr>
                                        <p:cTn id="66" dur="1" fill="hold">
                                          <p:stCondLst>
                                            <p:cond delay="0"/>
                                          </p:stCondLst>
                                        </p:cTn>
                                        <p:tgtEl>
                                          <p:spTgt spid="56"/>
                                        </p:tgtEl>
                                        <p:attrNameLst>
                                          <p:attrName>style.visibility</p:attrName>
                                        </p:attrNameLst>
                                      </p:cBhvr>
                                      <p:to>
                                        <p:strVal val="visible"/>
                                      </p:to>
                                    </p:set>
                                    <p:animEffect transition="in" filter="wipe(down)">
                                      <p:cBhvr>
                                        <p:cTn id="67" dur="750"/>
                                        <p:tgtEl>
                                          <p:spTgt spid="56"/>
                                        </p:tgtEl>
                                      </p:cBhvr>
                                    </p:animEffect>
                                  </p:childTnLst>
                                </p:cTn>
                              </p:par>
                              <p:par>
                                <p:cTn id="68" presetID="22" presetClass="entr" presetSubtype="1" fill="hold" nodeType="withEffect">
                                  <p:stCondLst>
                                    <p:cond delay="250"/>
                                  </p:stCondLst>
                                  <p:childTnLst>
                                    <p:set>
                                      <p:cBhvr>
                                        <p:cTn id="69" dur="1" fill="hold">
                                          <p:stCondLst>
                                            <p:cond delay="0"/>
                                          </p:stCondLst>
                                        </p:cTn>
                                        <p:tgtEl>
                                          <p:spTgt spid="54"/>
                                        </p:tgtEl>
                                        <p:attrNameLst>
                                          <p:attrName>style.visibility</p:attrName>
                                        </p:attrNameLst>
                                      </p:cBhvr>
                                      <p:to>
                                        <p:strVal val="visible"/>
                                      </p:to>
                                    </p:set>
                                    <p:animEffect transition="in" filter="wipe(up)">
                                      <p:cBhvr>
                                        <p:cTn id="70" dur="750"/>
                                        <p:tgtEl>
                                          <p:spTgt spid="54"/>
                                        </p:tgtEl>
                                      </p:cBhvr>
                                    </p:animEffect>
                                  </p:childTnLst>
                                </p:cTn>
                              </p:par>
                              <p:par>
                                <p:cTn id="71" presetID="22" presetClass="entr" presetSubtype="8" fill="hold" nodeType="withEffect">
                                  <p:stCondLst>
                                    <p:cond delay="250"/>
                                  </p:stCondLst>
                                  <p:childTnLst>
                                    <p:set>
                                      <p:cBhvr>
                                        <p:cTn id="72" dur="1" fill="hold">
                                          <p:stCondLst>
                                            <p:cond delay="0"/>
                                          </p:stCondLst>
                                        </p:cTn>
                                        <p:tgtEl>
                                          <p:spTgt spid="53"/>
                                        </p:tgtEl>
                                        <p:attrNameLst>
                                          <p:attrName>style.visibility</p:attrName>
                                        </p:attrNameLst>
                                      </p:cBhvr>
                                      <p:to>
                                        <p:strVal val="visible"/>
                                      </p:to>
                                    </p:set>
                                    <p:animEffect transition="in" filter="wipe(left)">
                                      <p:cBhvr>
                                        <p:cTn id="73" dur="750"/>
                                        <p:tgtEl>
                                          <p:spTgt spid="53"/>
                                        </p:tgtEl>
                                      </p:cBhvr>
                                    </p:animEffect>
                                  </p:childTnLst>
                                </p:cTn>
                              </p:par>
                              <p:par>
                                <p:cTn id="74" presetID="22" presetClass="entr" presetSubtype="2" fill="hold" nodeType="withEffect">
                                  <p:stCondLst>
                                    <p:cond delay="250"/>
                                  </p:stCondLst>
                                  <p:childTnLst>
                                    <p:set>
                                      <p:cBhvr>
                                        <p:cTn id="75" dur="1" fill="hold">
                                          <p:stCondLst>
                                            <p:cond delay="0"/>
                                          </p:stCondLst>
                                        </p:cTn>
                                        <p:tgtEl>
                                          <p:spTgt spid="55"/>
                                        </p:tgtEl>
                                        <p:attrNameLst>
                                          <p:attrName>style.visibility</p:attrName>
                                        </p:attrNameLst>
                                      </p:cBhvr>
                                      <p:to>
                                        <p:strVal val="visible"/>
                                      </p:to>
                                    </p:set>
                                    <p:animEffect transition="in" filter="wipe(right)">
                                      <p:cBhvr>
                                        <p:cTn id="76" dur="750"/>
                                        <p:tgtEl>
                                          <p:spTgt spid="55"/>
                                        </p:tgtEl>
                                      </p:cBhvr>
                                    </p:animEffect>
                                  </p:childTnLst>
                                </p:cTn>
                              </p:par>
                              <p:par>
                                <p:cTn id="77" presetID="10" presetClass="entr" presetSubtype="0" fill="hold" grpId="0" nodeType="withEffect">
                                  <p:stCondLst>
                                    <p:cond delay="250"/>
                                  </p:stCondLst>
                                  <p:childTnLst>
                                    <p:set>
                                      <p:cBhvr>
                                        <p:cTn id="78" dur="1" fill="hold">
                                          <p:stCondLst>
                                            <p:cond delay="0"/>
                                          </p:stCondLst>
                                        </p:cTn>
                                        <p:tgtEl>
                                          <p:spTgt spid="57"/>
                                        </p:tgtEl>
                                        <p:attrNameLst>
                                          <p:attrName>style.visibility</p:attrName>
                                        </p:attrNameLst>
                                      </p:cBhvr>
                                      <p:to>
                                        <p:strVal val="visible"/>
                                      </p:to>
                                    </p:set>
                                    <p:animEffect transition="in" filter="fade">
                                      <p:cBhvr>
                                        <p:cTn id="79" dur="750"/>
                                        <p:tgtEl>
                                          <p:spTgt spid="57"/>
                                        </p:tgtEl>
                                      </p:cBhvr>
                                    </p:animEffect>
                                  </p:childTnLst>
                                </p:cTn>
                              </p:par>
                            </p:childTnLst>
                          </p:cTn>
                        </p:par>
                        <p:par>
                          <p:cTn id="80" fill="hold">
                            <p:stCondLst>
                              <p:cond delay="4500"/>
                            </p:stCondLst>
                            <p:childTnLst>
                              <p:par>
                                <p:cTn id="81" presetID="22" presetClass="entr" presetSubtype="2" fill="hold" grpId="0" nodeType="afterEffect">
                                  <p:stCondLst>
                                    <p:cond delay="0"/>
                                  </p:stCondLst>
                                  <p:childTnLst>
                                    <p:set>
                                      <p:cBhvr>
                                        <p:cTn id="82" dur="1" fill="hold">
                                          <p:stCondLst>
                                            <p:cond delay="0"/>
                                          </p:stCondLst>
                                        </p:cTn>
                                        <p:tgtEl>
                                          <p:spTgt spid="59">
                                            <p:txEl>
                                              <p:pRg st="0" end="0"/>
                                            </p:txEl>
                                          </p:spTgt>
                                        </p:tgtEl>
                                        <p:attrNameLst>
                                          <p:attrName>style.visibility</p:attrName>
                                        </p:attrNameLst>
                                      </p:cBhvr>
                                      <p:to>
                                        <p:strVal val="visible"/>
                                      </p:to>
                                    </p:set>
                                    <p:animEffect transition="in" filter="wipe(right)">
                                      <p:cBhvr>
                                        <p:cTn id="83" dur="500"/>
                                        <p:tgtEl>
                                          <p:spTgt spid="59">
                                            <p:txEl>
                                              <p:pRg st="0" end="0"/>
                                            </p:txEl>
                                          </p:spTgt>
                                        </p:tgtEl>
                                      </p:cBhvr>
                                    </p:animEffect>
                                  </p:childTnLst>
                                </p:cTn>
                              </p:par>
                              <p:par>
                                <p:cTn id="84" presetID="2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Effect transition="in" filter="wipe(right)">
                                      <p:cBhvr>
                                        <p:cTn id="86" dur="500"/>
                                        <p:tgtEl>
                                          <p:spTgt spid="58"/>
                                        </p:tgtEl>
                                      </p:cBhvr>
                                    </p:animEffect>
                                  </p:childTnLst>
                                </p:cTn>
                              </p:par>
                            </p:childTnLst>
                          </p:cTn>
                        </p:par>
                        <p:par>
                          <p:cTn id="87" fill="hold">
                            <p:stCondLst>
                              <p:cond delay="5000"/>
                            </p:stCondLst>
                            <p:childTnLst>
                              <p:par>
                                <p:cTn id="88" presetID="16" presetClass="entr" presetSubtype="42" fill="hold" grpId="0" nodeType="afterEffect">
                                  <p:stCondLst>
                                    <p:cond delay="0"/>
                                  </p:stCondLst>
                                  <p:childTnLst>
                                    <p:set>
                                      <p:cBhvr>
                                        <p:cTn id="89" dur="1" fill="hold">
                                          <p:stCondLst>
                                            <p:cond delay="0"/>
                                          </p:stCondLst>
                                        </p:cTn>
                                        <p:tgtEl>
                                          <p:spTgt spid="60"/>
                                        </p:tgtEl>
                                        <p:attrNameLst>
                                          <p:attrName>style.visibility</p:attrName>
                                        </p:attrNameLst>
                                      </p:cBhvr>
                                      <p:to>
                                        <p:strVal val="visible"/>
                                      </p:to>
                                    </p:set>
                                    <p:animEffect transition="in" filter="barn(outHorizontal)">
                                      <p:cBhvr>
                                        <p:cTn id="90" dur="500"/>
                                        <p:tgtEl>
                                          <p:spTgt spid="60"/>
                                        </p:tgtEl>
                                      </p:cBhvr>
                                    </p:animEffect>
                                  </p:childTnLst>
                                </p:cTn>
                              </p:par>
                              <p:par>
                                <p:cTn id="91" presetID="22" presetClass="entr" presetSubtype="4" fill="hold" nodeType="withEffect">
                                  <p:stCondLst>
                                    <p:cond delay="250"/>
                                  </p:stCondLst>
                                  <p:childTnLst>
                                    <p:set>
                                      <p:cBhvr>
                                        <p:cTn id="92" dur="1" fill="hold">
                                          <p:stCondLst>
                                            <p:cond delay="0"/>
                                          </p:stCondLst>
                                        </p:cTn>
                                        <p:tgtEl>
                                          <p:spTgt spid="64"/>
                                        </p:tgtEl>
                                        <p:attrNameLst>
                                          <p:attrName>style.visibility</p:attrName>
                                        </p:attrNameLst>
                                      </p:cBhvr>
                                      <p:to>
                                        <p:strVal val="visible"/>
                                      </p:to>
                                    </p:set>
                                    <p:animEffect transition="in" filter="wipe(down)">
                                      <p:cBhvr>
                                        <p:cTn id="93" dur="750"/>
                                        <p:tgtEl>
                                          <p:spTgt spid="64"/>
                                        </p:tgtEl>
                                      </p:cBhvr>
                                    </p:animEffect>
                                  </p:childTnLst>
                                </p:cTn>
                              </p:par>
                              <p:par>
                                <p:cTn id="94" presetID="22" presetClass="entr" presetSubtype="1" fill="hold" nodeType="withEffect">
                                  <p:stCondLst>
                                    <p:cond delay="250"/>
                                  </p:stCondLst>
                                  <p:childTnLst>
                                    <p:set>
                                      <p:cBhvr>
                                        <p:cTn id="95" dur="1" fill="hold">
                                          <p:stCondLst>
                                            <p:cond delay="0"/>
                                          </p:stCondLst>
                                        </p:cTn>
                                        <p:tgtEl>
                                          <p:spTgt spid="62"/>
                                        </p:tgtEl>
                                        <p:attrNameLst>
                                          <p:attrName>style.visibility</p:attrName>
                                        </p:attrNameLst>
                                      </p:cBhvr>
                                      <p:to>
                                        <p:strVal val="visible"/>
                                      </p:to>
                                    </p:set>
                                    <p:animEffect transition="in" filter="wipe(up)">
                                      <p:cBhvr>
                                        <p:cTn id="96" dur="750"/>
                                        <p:tgtEl>
                                          <p:spTgt spid="62"/>
                                        </p:tgtEl>
                                      </p:cBhvr>
                                    </p:animEffect>
                                  </p:childTnLst>
                                </p:cTn>
                              </p:par>
                              <p:par>
                                <p:cTn id="97" presetID="22" presetClass="entr" presetSubtype="8" fill="hold" nodeType="withEffect">
                                  <p:stCondLst>
                                    <p:cond delay="250"/>
                                  </p:stCondLst>
                                  <p:childTnLst>
                                    <p:set>
                                      <p:cBhvr>
                                        <p:cTn id="98" dur="1" fill="hold">
                                          <p:stCondLst>
                                            <p:cond delay="0"/>
                                          </p:stCondLst>
                                        </p:cTn>
                                        <p:tgtEl>
                                          <p:spTgt spid="61"/>
                                        </p:tgtEl>
                                        <p:attrNameLst>
                                          <p:attrName>style.visibility</p:attrName>
                                        </p:attrNameLst>
                                      </p:cBhvr>
                                      <p:to>
                                        <p:strVal val="visible"/>
                                      </p:to>
                                    </p:set>
                                    <p:animEffect transition="in" filter="wipe(left)">
                                      <p:cBhvr>
                                        <p:cTn id="99" dur="750"/>
                                        <p:tgtEl>
                                          <p:spTgt spid="61"/>
                                        </p:tgtEl>
                                      </p:cBhvr>
                                    </p:animEffect>
                                  </p:childTnLst>
                                </p:cTn>
                              </p:par>
                              <p:par>
                                <p:cTn id="100" presetID="22" presetClass="entr" presetSubtype="2" fill="hold" nodeType="withEffect">
                                  <p:stCondLst>
                                    <p:cond delay="250"/>
                                  </p:stCondLst>
                                  <p:childTnLst>
                                    <p:set>
                                      <p:cBhvr>
                                        <p:cTn id="101" dur="1" fill="hold">
                                          <p:stCondLst>
                                            <p:cond delay="0"/>
                                          </p:stCondLst>
                                        </p:cTn>
                                        <p:tgtEl>
                                          <p:spTgt spid="63"/>
                                        </p:tgtEl>
                                        <p:attrNameLst>
                                          <p:attrName>style.visibility</p:attrName>
                                        </p:attrNameLst>
                                      </p:cBhvr>
                                      <p:to>
                                        <p:strVal val="visible"/>
                                      </p:to>
                                    </p:set>
                                    <p:animEffect transition="in" filter="wipe(right)">
                                      <p:cBhvr>
                                        <p:cTn id="102" dur="750"/>
                                        <p:tgtEl>
                                          <p:spTgt spid="63"/>
                                        </p:tgtEl>
                                      </p:cBhvr>
                                    </p:animEffect>
                                  </p:childTnLst>
                                </p:cTn>
                              </p:par>
                              <p:par>
                                <p:cTn id="103" presetID="10" presetClass="entr" presetSubtype="0" fill="hold" grpId="0" nodeType="withEffect">
                                  <p:stCondLst>
                                    <p:cond delay="250"/>
                                  </p:stCondLst>
                                  <p:childTnLst>
                                    <p:set>
                                      <p:cBhvr>
                                        <p:cTn id="104" dur="1" fill="hold">
                                          <p:stCondLst>
                                            <p:cond delay="0"/>
                                          </p:stCondLst>
                                        </p:cTn>
                                        <p:tgtEl>
                                          <p:spTgt spid="65"/>
                                        </p:tgtEl>
                                        <p:attrNameLst>
                                          <p:attrName>style.visibility</p:attrName>
                                        </p:attrNameLst>
                                      </p:cBhvr>
                                      <p:to>
                                        <p:strVal val="visible"/>
                                      </p:to>
                                    </p:set>
                                    <p:animEffect transition="in" filter="fade">
                                      <p:cBhvr>
                                        <p:cTn id="105" dur="750"/>
                                        <p:tgtEl>
                                          <p:spTgt spid="65"/>
                                        </p:tgtEl>
                                      </p:cBhvr>
                                    </p:animEffect>
                                  </p:childTnLst>
                                </p:cTn>
                              </p:par>
                            </p:childTnLst>
                          </p:cTn>
                        </p:par>
                        <p:par>
                          <p:cTn id="106" fill="hold">
                            <p:stCondLst>
                              <p:cond delay="6000"/>
                            </p:stCondLst>
                            <p:childTnLst>
                              <p:par>
                                <p:cTn id="107" presetID="22" presetClass="entr" presetSubtype="2" fill="hold" grpId="0" nodeType="afterEffect">
                                  <p:stCondLst>
                                    <p:cond delay="0"/>
                                  </p:stCondLst>
                                  <p:childTnLst>
                                    <p:set>
                                      <p:cBhvr>
                                        <p:cTn id="108" dur="1" fill="hold">
                                          <p:stCondLst>
                                            <p:cond delay="0"/>
                                          </p:stCondLst>
                                        </p:cTn>
                                        <p:tgtEl>
                                          <p:spTgt spid="67">
                                            <p:txEl>
                                              <p:pRg st="0" end="0"/>
                                            </p:txEl>
                                          </p:spTgt>
                                        </p:tgtEl>
                                        <p:attrNameLst>
                                          <p:attrName>style.visibility</p:attrName>
                                        </p:attrNameLst>
                                      </p:cBhvr>
                                      <p:to>
                                        <p:strVal val="visible"/>
                                      </p:to>
                                    </p:set>
                                    <p:animEffect transition="in" filter="wipe(right)">
                                      <p:cBhvr>
                                        <p:cTn id="109" dur="500"/>
                                        <p:tgtEl>
                                          <p:spTgt spid="67">
                                            <p:txEl>
                                              <p:pRg st="0" end="0"/>
                                            </p:txEl>
                                          </p:spTgt>
                                        </p:tgtEl>
                                      </p:cBhvr>
                                    </p:animEffect>
                                  </p:childTnLst>
                                </p:cTn>
                              </p:par>
                              <p:par>
                                <p:cTn id="110" presetID="22" presetClass="entr" presetSubtype="2" fill="hold" grpId="0" nodeType="withEffect">
                                  <p:stCondLst>
                                    <p:cond delay="0"/>
                                  </p:stCondLst>
                                  <p:childTnLst>
                                    <p:set>
                                      <p:cBhvr>
                                        <p:cTn id="111" dur="1" fill="hold">
                                          <p:stCondLst>
                                            <p:cond delay="0"/>
                                          </p:stCondLst>
                                        </p:cTn>
                                        <p:tgtEl>
                                          <p:spTgt spid="66"/>
                                        </p:tgtEl>
                                        <p:attrNameLst>
                                          <p:attrName>style.visibility</p:attrName>
                                        </p:attrNameLst>
                                      </p:cBhvr>
                                      <p:to>
                                        <p:strVal val="visible"/>
                                      </p:to>
                                    </p:set>
                                    <p:animEffect transition="in" filter="wipe(right)">
                                      <p:cBhvr>
                                        <p:cTn id="112" dur="500"/>
                                        <p:tgtEl>
                                          <p:spTgt spid="66"/>
                                        </p:tgtEl>
                                      </p:cBhvr>
                                    </p:animEffect>
                                  </p:childTnLst>
                                </p:cTn>
                              </p:par>
                            </p:childTnLst>
                          </p:cTn>
                        </p:par>
                        <p:par>
                          <p:cTn id="113" fill="hold">
                            <p:stCondLst>
                              <p:cond delay="6500"/>
                            </p:stCondLst>
                            <p:childTnLst>
                              <p:par>
                                <p:cTn id="114" presetID="2" presetClass="entr" presetSubtype="4" decel="100000" fill="hold" grpId="0" nodeType="afterEffect">
                                  <p:stCondLst>
                                    <p:cond delay="250"/>
                                  </p:stCondLst>
                                  <p:childTnLst>
                                    <p:set>
                                      <p:cBhvr>
                                        <p:cTn id="115" dur="1" fill="hold">
                                          <p:stCondLst>
                                            <p:cond delay="0"/>
                                          </p:stCondLst>
                                        </p:cTn>
                                        <p:tgtEl>
                                          <p:spTgt spid="68"/>
                                        </p:tgtEl>
                                        <p:attrNameLst>
                                          <p:attrName>style.visibility</p:attrName>
                                        </p:attrNameLst>
                                      </p:cBhvr>
                                      <p:to>
                                        <p:strVal val="visible"/>
                                      </p:to>
                                    </p:set>
                                    <p:anim calcmode="lin" valueType="num">
                                      <p:cBhvr additive="base">
                                        <p:cTn id="116" dur="500" fill="hold"/>
                                        <p:tgtEl>
                                          <p:spTgt spid="68"/>
                                        </p:tgtEl>
                                        <p:attrNameLst>
                                          <p:attrName>ppt_x</p:attrName>
                                        </p:attrNameLst>
                                      </p:cBhvr>
                                      <p:tavLst>
                                        <p:tav tm="0">
                                          <p:val>
                                            <p:strVal val="#ppt_x"/>
                                          </p:val>
                                        </p:tav>
                                        <p:tav tm="100000">
                                          <p:val>
                                            <p:strVal val="#ppt_x"/>
                                          </p:val>
                                        </p:tav>
                                      </p:tavLst>
                                    </p:anim>
                                    <p:anim calcmode="lin" valueType="num">
                                      <p:cBhvr additive="base">
                                        <p:cTn id="117"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21" grpId="0" animBg="1">
        <p:tmplLst>
          <p:tmpl>
            <p:tnLst>
              <p:par>
                <p:cTn presetID="22" presetClass="entr" presetSubtype="2"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right)">
                      <p:cBhvr>
                        <p:cTn dur="500"/>
                        <p:tgtEl>
                          <p:spTgt spid="21"/>
                        </p:tgtEl>
                      </p:cBhvr>
                    </p:animEffect>
                  </p:childTnLst>
                </p:cTn>
              </p:par>
            </p:tnLst>
          </p:tmpl>
        </p:tmplLst>
      </p:bldP>
      <p:bldP spid="35" grpId="0" build="p">
        <p:tmplLst>
          <p:tmpl lvl="1">
            <p:tnLst>
              <p:par>
                <p:cTn presetID="22" presetClass="entr" presetSubtype="2"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right)">
                      <p:cBhvr>
                        <p:cTn dur="500"/>
                        <p:tgtEl>
                          <p:spTgt spid="35"/>
                        </p:tgtEl>
                      </p:cBhvr>
                    </p:animEffect>
                  </p:childTnLst>
                </p:cTn>
              </p:par>
            </p:tnLst>
          </p:tmpl>
        </p:tmplLst>
      </p:bldP>
      <p:bldP spid="42" grpId="0" animBg="1"/>
      <p:bldP spid="47" grpId="0"/>
      <p:bldP spid="48" grpId="0" animBg="1">
        <p:tmplLst>
          <p:tmpl>
            <p:tnLst>
              <p:par>
                <p:cTn presetID="22" presetClass="entr" presetSubtype="2"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right)">
                      <p:cBhvr>
                        <p:cTn dur="500"/>
                        <p:tgtEl>
                          <p:spTgt spid="48"/>
                        </p:tgtEl>
                      </p:cBhvr>
                    </p:animEffect>
                  </p:childTnLst>
                </p:cTn>
              </p:par>
            </p:tnLst>
          </p:tmpl>
        </p:tmplLst>
      </p:bldP>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2" grpId="0" animBg="1"/>
      <p:bldP spid="57" grpId="0"/>
      <p:bldP spid="58" grpId="0" animBg="1">
        <p:tmplLst>
          <p:tmpl>
            <p:tnLst>
              <p:par>
                <p:cTn presetID="22" presetClass="entr" presetSubtype="2"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wipe(right)">
                      <p:cBhvr>
                        <p:cTn dur="500"/>
                        <p:tgtEl>
                          <p:spTgt spid="58"/>
                        </p:tgtEl>
                      </p:cBhvr>
                    </p:animEffect>
                  </p:childTnLst>
                </p:cTn>
              </p:par>
            </p:tnLst>
          </p:tmpl>
        </p:tmplLst>
      </p:bldP>
      <p:bldP spid="59" grpId="0" build="p">
        <p:tmplLst>
          <p:tmpl lvl="1">
            <p:tnLst>
              <p:par>
                <p:cTn presetID="22" presetClass="entr" presetSubtype="2"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animBg="1"/>
      <p:bldP spid="65" grpId="0"/>
      <p:bldP spid="66" grpId="0" animBg="1">
        <p:tmplLst>
          <p:tmpl>
            <p:tnLst>
              <p:par>
                <p:cTn presetID="22" presetClass="entr" presetSubtype="2" fill="hold" nodeType="with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wipe(right)">
                      <p:cBhvr>
                        <p:cTn dur="500"/>
                        <p:tgtEl>
                          <p:spTgt spid="66"/>
                        </p:tgtEl>
                      </p:cBhvr>
                    </p:animEffect>
                  </p:childTnLst>
                </p:cTn>
              </p:par>
            </p:tnLst>
          </p:tmpl>
        </p:tmplLst>
      </p:bldP>
      <p:bldP spid="67" grpId="0" build="p">
        <p:tmplLst>
          <p:tmpl lvl="1">
            <p:tnLst>
              <p:par>
                <p:cTn presetID="22" presetClass="entr" presetSubtype="2"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right)">
                      <p:cBhvr>
                        <p:cTn dur="500"/>
                        <p:tgtEl>
                          <p:spTgt spid="67"/>
                        </p:tgtEl>
                      </p:cBhvr>
                    </p:animEffect>
                  </p:childTnLst>
                </p:cTn>
              </p:par>
            </p:tnLst>
          </p:tmpl>
        </p:tmplLst>
      </p:bldP>
      <p:bldP spid="68" grpId="0">
        <p:tmplLst>
          <p:tmpl>
            <p:tnLst>
              <p:par>
                <p:cTn presetID="2" presetClass="entr" presetSubtype="4" decel="100000" fill="hold" nodeType="afterEffect">
                  <p:stCondLst>
                    <p:cond delay="250"/>
                  </p:stCondLst>
                  <p:childTnLst>
                    <p:set>
                      <p:cBhvr>
                        <p:cTn dur="1" fill="hold">
                          <p:stCondLst>
                            <p:cond delay="0"/>
                          </p:stCondLst>
                        </p:cTn>
                        <p:tgtEl>
                          <p:spTgt spid="68"/>
                        </p:tgtEl>
                        <p:attrNameLst>
                          <p:attrName>style.visibility</p:attrName>
                        </p:attrNameLst>
                      </p:cBhvr>
                      <p:to>
                        <p:strVal val="visible"/>
                      </p:to>
                    </p:set>
                    <p:anim calcmode="lin" valueType="num">
                      <p:cBhvr additive="base">
                        <p:cTn dur="500" fill="hold"/>
                        <p:tgtEl>
                          <p:spTgt spid="68"/>
                        </p:tgtEl>
                        <p:attrNameLst>
                          <p:attrName>ppt_x</p:attrName>
                        </p:attrNameLst>
                      </p:cBhvr>
                      <p:tavLst>
                        <p:tav tm="0">
                          <p:val>
                            <p:strVal val="#ppt_x"/>
                          </p:val>
                        </p:tav>
                        <p:tav tm="100000">
                          <p:val>
                            <p:strVal val="#ppt_x"/>
                          </p:val>
                        </p:tav>
                      </p:tavLst>
                    </p:anim>
                    <p:anim calcmode="lin" valueType="num">
                      <p:cBhvr additive="base">
                        <p:cTn dur="500" fill="hold"/>
                        <p:tgtEl>
                          <p:spTgt spid="6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9"/>
          </a:xfrm>
        </p:spPr>
        <p:txBody>
          <a:bodyPr anchor="b"/>
          <a:lstStyle>
            <a:lvl1pPr algn="l">
              <a:defRPr sz="2000" b="1">
                <a:latin typeface="Arial" pitchFamily="34" charset="0"/>
              </a:defRPr>
            </a:lvl1pPr>
          </a:lstStyle>
          <a:p>
            <a:r>
              <a:rPr lang="en-US" altLang="ja-JP"/>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atin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ja-JP" noProof="0"/>
              <a:t>Click icon to add picture</a:t>
            </a:r>
            <a:endParaRPr lang="en-US" noProof="0"/>
          </a:p>
        </p:txBody>
      </p:sp>
      <p:sp>
        <p:nvSpPr>
          <p:cNvPr id="4" name="Text Placeholder 3"/>
          <p:cNvSpPr>
            <a:spLocks noGrp="1"/>
          </p:cNvSpPr>
          <p:nvPr>
            <p:ph type="body" sz="half" idx="2"/>
          </p:nvPr>
        </p:nvSpPr>
        <p:spPr>
          <a:xfrm>
            <a:off x="1792288" y="5367342"/>
            <a:ext cx="5486400" cy="804863"/>
          </a:xfrm>
        </p:spPr>
        <p:txBody>
          <a:bodyPr/>
          <a:lstStyle>
            <a:lvl1pPr marL="0" indent="0">
              <a:buNone/>
              <a:defRPr sz="1400">
                <a:latin typeface="Arial"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45338812-B12F-4A59-A452-854CEB0D875D}"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C371EA74-7A3B-4A17-B25F-35FEA7730C83}" type="slidenum">
              <a:rPr lang="en-US" smtClean="0"/>
              <a:pPr>
                <a:defRPr/>
              </a:pPr>
              <a:t>‹#›</a:t>
            </a:fld>
            <a:endParaRPr lang="en-US"/>
          </a:p>
        </p:txBody>
      </p:sp>
    </p:spTree>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p:cSld name="2 Columns 2">
    <p:spTree>
      <p:nvGrpSpPr>
        <p:cNvPr id="1" name=""/>
        <p:cNvGrpSpPr/>
        <p:nvPr/>
      </p:nvGrpSpPr>
      <p:grpSpPr>
        <a:xfrm>
          <a:off x="0" y="0"/>
          <a:ext cx="0" cy="0"/>
          <a:chOff x="0" y="0"/>
          <a:chExt cx="0" cy="0"/>
        </a:xfrm>
      </p:grpSpPr>
      <p:sp>
        <p:nvSpPr>
          <p:cNvPr id="16" name="直角三角形 15"/>
          <p:cNvSpPr/>
          <p:nvPr/>
        </p:nvSpPr>
        <p:spPr>
          <a:xfrm flipH="1">
            <a:off x="3737176"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27" name="直線コネクタ 26"/>
          <p:cNvCxnSpPr/>
          <p:nvPr/>
        </p:nvCxnSpPr>
        <p:spPr>
          <a:xfrm flipV="1">
            <a:off x="3794833" y="0"/>
            <a:ext cx="167610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225219" y="168792"/>
            <a:ext cx="4868417"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17" name="グループ化 16"/>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18" name="涙形 17"/>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涙形 18"/>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0"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22" name="テキスト プレースホルダー 21"/>
          <p:cNvSpPr>
            <a:spLocks noGrp="1"/>
          </p:cNvSpPr>
          <p:nvPr>
            <p:ph type="body" sz="quarter" idx="10" hasCustomPrompt="1"/>
          </p:nvPr>
        </p:nvSpPr>
        <p:spPr>
          <a:xfrm>
            <a:off x="341259" y="2022330"/>
            <a:ext cx="3453573" cy="1867505"/>
          </a:xfrm>
          <a:prstGeom prst="rect">
            <a:avLst/>
          </a:prstGeom>
        </p:spPr>
        <p:txBody>
          <a:bodyPr lIns="51197" tIns="25599" rIns="51197" bIns="25599" anchor="b">
            <a:noAutofit/>
          </a:bodyPr>
          <a:lstStyle>
            <a:lvl1pPr marL="0" marR="0" indent="0" algn="l" defTabSz="914332"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3" name="テキスト プレースホルダー 5"/>
          <p:cNvSpPr>
            <a:spLocks noGrp="1"/>
          </p:cNvSpPr>
          <p:nvPr>
            <p:ph type="body" sz="quarter" idx="12" hasCustomPrompt="1"/>
          </p:nvPr>
        </p:nvSpPr>
        <p:spPr>
          <a:xfrm>
            <a:off x="348289" y="3918861"/>
            <a:ext cx="3446545" cy="161426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21"/>
          <p:cNvSpPr>
            <a:spLocks noGrp="1"/>
          </p:cNvSpPr>
          <p:nvPr>
            <p:ph type="body" sz="quarter" idx="13" hasCustomPrompt="1"/>
          </p:nvPr>
        </p:nvSpPr>
        <p:spPr>
          <a:xfrm>
            <a:off x="5119261" y="2017490"/>
            <a:ext cx="3453573" cy="1867505"/>
          </a:xfrm>
          <a:prstGeom prst="rect">
            <a:avLst/>
          </a:prstGeom>
        </p:spPr>
        <p:txBody>
          <a:bodyPr lIns="51197" tIns="25599" rIns="51197" bIns="25599" anchor="b">
            <a:noAutofit/>
          </a:bodyPr>
          <a:lstStyle>
            <a:lvl1pPr marL="0" marR="0" indent="0" algn="l" defTabSz="914332" rtl="0" eaLnBrk="1" fontAlgn="auto" latinLnBrk="0" hangingPunct="1">
              <a:lnSpc>
                <a:spcPts val="4479"/>
              </a:lnSpc>
              <a:spcBef>
                <a:spcPts val="0"/>
              </a:spcBef>
              <a:spcAft>
                <a:spcPts val="0"/>
              </a:spcAft>
              <a:buClrTx/>
              <a:buSzTx/>
              <a:buFontTx/>
              <a:buNone/>
              <a:tabLst/>
              <a:defRPr sz="4500" baseline="0">
                <a:solidFill>
                  <a:schemeClr val="bg1"/>
                </a:solidFill>
                <a:latin typeface="Bebas Neue Regular" panose="00000500000000000000" pitchFamily="2" charset="0"/>
              </a:defRPr>
            </a:lvl1pPr>
          </a:lstStyle>
          <a:p>
            <a:pPr lvl="0"/>
            <a:r>
              <a:rPr kumimoji="1" lang="en-US" altLang="ja-JP" dirty="0"/>
              <a:t>HEADING GOES HERE</a:t>
            </a:r>
            <a:endParaRPr kumimoji="1" lang="ja-JP" altLang="en-US" dirty="0"/>
          </a:p>
        </p:txBody>
      </p:sp>
      <p:sp>
        <p:nvSpPr>
          <p:cNvPr id="25" name="テキスト プレースホルダー 5"/>
          <p:cNvSpPr>
            <a:spLocks noGrp="1"/>
          </p:cNvSpPr>
          <p:nvPr>
            <p:ph type="body" sz="quarter" idx="14" hasCustomPrompt="1"/>
          </p:nvPr>
        </p:nvSpPr>
        <p:spPr>
          <a:xfrm>
            <a:off x="5126290" y="3914025"/>
            <a:ext cx="3446545" cy="1614263"/>
          </a:xfrm>
          <a:prstGeom prst="rect">
            <a:avLst/>
          </a:prstGeom>
        </p:spPr>
        <p:txBody>
          <a:bodyPr lIns="51197" tIns="25599" rIns="51197" bIns="25599" anchor="t">
            <a:normAutofit/>
          </a:bodyPr>
          <a:lstStyle>
            <a:lvl1pPr algn="l">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15" hasCustomPrompt="1"/>
          </p:nvPr>
        </p:nvSpPr>
        <p:spPr>
          <a:xfrm>
            <a:off x="226988" y="1101732"/>
            <a:ext cx="4583669"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425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additive="base">
                                        <p:cTn id="7"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decel="100000"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500" fill="hold"/>
                                        <p:tgtEl>
                                          <p:spTgt spid="17"/>
                                        </p:tgtEl>
                                        <p:attrNameLst>
                                          <p:attrName>ppt_x</p:attrName>
                                        </p:attrNameLst>
                                      </p:cBhvr>
                                      <p:tavLst>
                                        <p:tav tm="0">
                                          <p:val>
                                            <p:strVal val="#ppt_x"/>
                                          </p:val>
                                        </p:tav>
                                        <p:tav tm="100000">
                                          <p:val>
                                            <p:strVal val="#ppt_x"/>
                                          </p:val>
                                        </p:tav>
                                      </p:tavLst>
                                    </p:anim>
                                    <p:anim calcmode="lin" valueType="num">
                                      <p:cBhvr additive="base">
                                        <p:cTn id="13" dur="500" fill="hold"/>
                                        <p:tgtEl>
                                          <p:spTgt spid="17"/>
                                        </p:tgtEl>
                                        <p:attrNameLst>
                                          <p:attrName>ppt_y</p:attrName>
                                        </p:attrNameLst>
                                      </p:cBhvr>
                                      <p:tavLst>
                                        <p:tav tm="0">
                                          <p:val>
                                            <p:strVal val="0-#ppt_h/2"/>
                                          </p:val>
                                        </p:tav>
                                        <p:tav tm="100000">
                                          <p:val>
                                            <p:strVal val="#ppt_y"/>
                                          </p:val>
                                        </p:tav>
                                      </p:tavLst>
                                    </p:anim>
                                  </p:childTnLst>
                                </p:cTn>
                              </p:par>
                              <p:par>
                                <p:cTn id="14" presetID="2" presetClass="entr" presetSubtype="1" decel="10000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 calcmode="lin" valueType="num">
                                      <p:cBhvr additive="base">
                                        <p:cTn id="16" dur="500" fill="hold"/>
                                        <p:tgtEl>
                                          <p:spTgt spid="20"/>
                                        </p:tgtEl>
                                        <p:attrNameLst>
                                          <p:attrName>ppt_x</p:attrName>
                                        </p:attrNameLst>
                                      </p:cBhvr>
                                      <p:tavLst>
                                        <p:tav tm="0">
                                          <p:val>
                                            <p:strVal val="#ppt_x"/>
                                          </p:val>
                                        </p:tav>
                                        <p:tav tm="100000">
                                          <p:val>
                                            <p:strVal val="#ppt_x"/>
                                          </p:val>
                                        </p:tav>
                                      </p:tavLst>
                                    </p:anim>
                                    <p:anim calcmode="lin" valueType="num">
                                      <p:cBhvr additive="base">
                                        <p:cTn id="17" dur="500" fill="hold"/>
                                        <p:tgtEl>
                                          <p:spTgt spid="20"/>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 presetClass="entr" presetSubtype="9" decel="100000" fill="hold" grpId="0" nodeType="afterEffect">
                                  <p:stCondLst>
                                    <p:cond delay="0"/>
                                  </p:stCondLst>
                                  <p:iterate type="wd">
                                    <p:tmPct val="10000"/>
                                  </p:iterate>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1000" fill="hold"/>
                                        <p:tgtEl>
                                          <p:spTgt spid="22"/>
                                        </p:tgtEl>
                                        <p:attrNameLst>
                                          <p:attrName>ppt_x</p:attrName>
                                        </p:attrNameLst>
                                      </p:cBhvr>
                                      <p:tavLst>
                                        <p:tav tm="0">
                                          <p:val>
                                            <p:strVal val="0-#ppt_w/2"/>
                                          </p:val>
                                        </p:tav>
                                        <p:tav tm="100000">
                                          <p:val>
                                            <p:strVal val="#ppt_x"/>
                                          </p:val>
                                        </p:tav>
                                      </p:tavLst>
                                    </p:anim>
                                    <p:anim calcmode="lin" valueType="num">
                                      <p:cBhvr additive="base">
                                        <p:cTn id="22" dur="1000" fill="hold"/>
                                        <p:tgtEl>
                                          <p:spTgt spid="22"/>
                                        </p:tgtEl>
                                        <p:attrNameLst>
                                          <p:attrName>ppt_y</p:attrName>
                                        </p:attrNameLst>
                                      </p:cBhvr>
                                      <p:tavLst>
                                        <p:tav tm="0">
                                          <p:val>
                                            <p:strVal val="0-#ppt_h/2"/>
                                          </p:val>
                                        </p:tav>
                                        <p:tav tm="100000">
                                          <p:val>
                                            <p:strVal val="#ppt_y"/>
                                          </p:val>
                                        </p:tav>
                                      </p:tavLst>
                                    </p:anim>
                                  </p:childTnLst>
                                </p:cTn>
                              </p:par>
                              <p:par>
                                <p:cTn id="23" presetID="2" presetClass="entr" presetSubtype="8" decel="100000" fill="hold" grpId="0" nodeType="withEffect">
                                  <p:stCondLst>
                                    <p:cond delay="0"/>
                                  </p:stCondLst>
                                  <p:childTnLst>
                                    <p:set>
                                      <p:cBhvr>
                                        <p:cTn id="24" dur="1" fill="hold">
                                          <p:stCondLst>
                                            <p:cond delay="0"/>
                                          </p:stCondLst>
                                        </p:cTn>
                                        <p:tgtEl>
                                          <p:spTgt spid="23">
                                            <p:txEl>
                                              <p:pRg st="0" end="0"/>
                                            </p:txEl>
                                          </p:spTgt>
                                        </p:tgtEl>
                                        <p:attrNameLst>
                                          <p:attrName>style.visibility</p:attrName>
                                        </p:attrNameLst>
                                      </p:cBhvr>
                                      <p:to>
                                        <p:strVal val="visible"/>
                                      </p:to>
                                    </p:set>
                                    <p:anim calcmode="lin" valueType="num">
                                      <p:cBhvr additive="base">
                                        <p:cTn id="25"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6" dur="1000" fill="hold"/>
                                        <p:tgtEl>
                                          <p:spTgt spid="23">
                                            <p:txEl>
                                              <p:pRg st="0" end="0"/>
                                            </p:txEl>
                                          </p:spTgt>
                                        </p:tgtEl>
                                        <p:attrNameLst>
                                          <p:attrName>ppt_y</p:attrName>
                                        </p:attrNameLst>
                                      </p:cBhvr>
                                      <p:tavLst>
                                        <p:tav tm="0">
                                          <p:val>
                                            <p:strVal val="#ppt_y"/>
                                          </p:val>
                                        </p:tav>
                                        <p:tav tm="100000">
                                          <p:val>
                                            <p:strVal val="#ppt_y"/>
                                          </p:val>
                                        </p:tav>
                                      </p:tavLst>
                                    </p:anim>
                                  </p:childTnLst>
                                </p:cTn>
                              </p:par>
                              <p:par>
                                <p:cTn id="27" presetID="22" presetClass="entr" presetSubtype="4"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par>
                                <p:cTn id="30" presetID="22" presetClass="entr" presetSubtype="4"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wipe(down)">
                                      <p:cBhvr>
                                        <p:cTn id="32" dur="500"/>
                                        <p:tgtEl>
                                          <p:spTgt spid="27"/>
                                        </p:tgtEl>
                                      </p:cBhvr>
                                    </p:animEffect>
                                  </p:childTnLst>
                                </p:cTn>
                              </p:par>
                              <p:par>
                                <p:cTn id="33" presetID="2" presetClass="entr" presetSubtype="6" decel="100000" fill="hold" grpId="0" nodeType="withEffect">
                                  <p:stCondLst>
                                    <p:cond delay="0"/>
                                  </p:stCondLst>
                                  <p:iterate type="wd">
                                    <p:tmPct val="10000"/>
                                  </p:iterate>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additive="base">
                                        <p:cTn id="39" dur="10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p:bldP spid="22"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2"/>
                        </p:tgtEl>
                        <p:attrNameLst>
                          <p:attrName>style.visibility</p:attrName>
                        </p:attrNameLst>
                      </p:cBhvr>
                      <p:to>
                        <p:strVal val="visible"/>
                      </p:to>
                    </p:set>
                    <p:anim calcmode="lin" valueType="num">
                      <p:cBhvr additive="base">
                        <p:cTn dur="1000" fill="hold"/>
                        <p:tgtEl>
                          <p:spTgt spid="22"/>
                        </p:tgtEl>
                        <p:attrNameLst>
                          <p:attrName>ppt_x</p:attrName>
                        </p:attrNameLst>
                      </p:cBhvr>
                      <p:tavLst>
                        <p:tav tm="0">
                          <p:val>
                            <p:strVal val="0-#ppt_w/2"/>
                          </p:val>
                        </p:tav>
                        <p:tav tm="100000">
                          <p:val>
                            <p:strVal val="#ppt_x"/>
                          </p:val>
                        </p:tav>
                      </p:tavLst>
                    </p:anim>
                    <p:anim calcmode="lin" valueType="num">
                      <p:cBhvr additive="base">
                        <p:cTn dur="1000" fill="hold"/>
                        <p:tgtEl>
                          <p:spTgt spid="22"/>
                        </p:tgtEl>
                        <p:attrNameLst>
                          <p:attrName>ppt_y</p:attrName>
                        </p:attrNameLst>
                      </p:cBhvr>
                      <p:tavLst>
                        <p:tav tm="0">
                          <p:val>
                            <p:strVal val="0-#ppt_h/2"/>
                          </p:val>
                        </p:tav>
                        <p:tav tm="100000">
                          <p:val>
                            <p:strVal val="#ppt_y"/>
                          </p:val>
                        </p:tav>
                      </p:tavLst>
                    </p:anim>
                  </p:childTnLst>
                </p:cTn>
              </p:par>
            </p:tnLst>
          </p:tmpl>
        </p:tmplLst>
      </p:bldP>
      <p:bldP spid="23" grpId="0" build="p">
        <p:tmplLst>
          <p:tmpl lvl="1">
            <p:tnLst>
              <p:par>
                <p:cTn presetID="2" presetClass="entr" presetSubtype="8" decel="10000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4" grpId="0">
        <p:tmplLst>
          <p:tmpl>
            <p:tnLst>
              <p:par>
                <p:cTn presetID="2" presetClass="entr" presetSubtype="6" decel="100000" fill="hold" nodeType="withEffect">
                  <p:stCondLst>
                    <p:cond delay="0"/>
                  </p:stCondLst>
                  <p:iterate type="wd">
                    <p:tmPct val="10000"/>
                  </p:iterate>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2" decel="10000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000" fill="hold"/>
                        <p:tgtEl>
                          <p:spTgt spid="25"/>
                        </p:tgtEl>
                        <p:attrNameLst>
                          <p:attrName>ppt_x</p:attrName>
                        </p:attrNameLst>
                      </p:cBhvr>
                      <p:tavLst>
                        <p:tav tm="0">
                          <p:val>
                            <p:strVal val="1+#ppt_w/2"/>
                          </p:val>
                        </p:tav>
                        <p:tav tm="100000">
                          <p:val>
                            <p:strVal val="#ppt_x"/>
                          </p:val>
                        </p:tav>
                      </p:tavLst>
                    </p:anim>
                    <p:anim calcmode="lin" valueType="num">
                      <p:cBhvr additive="base">
                        <p:cTn dur="1000" fill="hold"/>
                        <p:tgtEl>
                          <p:spTgt spid="2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 presetClass="entr" presetSubtype="8"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11.xml><?xml version="1.0" encoding="utf-8"?>
<p:sldLayout xmlns:a="http://schemas.openxmlformats.org/drawingml/2006/main" xmlns:r="http://schemas.openxmlformats.org/officeDocument/2006/relationships" xmlns:p="http://schemas.openxmlformats.org/presentationml/2006/main">
  <p:cSld name="3 Images and 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0" name="図プレースホルダー 4"/>
          <p:cNvSpPr>
            <a:spLocks noGrp="1"/>
          </p:cNvSpPr>
          <p:nvPr>
            <p:ph type="pic" sz="quarter" idx="12" hasCustomPrompt="1"/>
          </p:nvPr>
        </p:nvSpPr>
        <p:spPr>
          <a:xfrm>
            <a:off x="429999" y="1856665"/>
            <a:ext cx="2969484" cy="3960000"/>
          </a:xfrm>
          <a:prstGeom prst="rect">
            <a:avLst/>
          </a:prstGeom>
          <a:effectLst>
            <a:outerShdw blurRad="50800" dist="38100" dir="2700000" algn="tl" rotWithShape="0">
              <a:prstClr val="black">
                <a:alpha val="40000"/>
              </a:prstClr>
            </a:outerShdw>
            <a:softEdge rad="31750"/>
          </a:effectLst>
        </p:spPr>
        <p:txBody>
          <a:bodyPr lIns="51197" tIns="25599" rIns="51197" bIns="25599">
            <a:normAutofit/>
          </a:bodyPr>
          <a:lstStyle>
            <a:lvl1pPr>
              <a:defRPr sz="1100"/>
            </a:lvl1pPr>
          </a:lstStyle>
          <a:p>
            <a:r>
              <a:rPr kumimoji="1" lang="en-US" altLang="ja-JP"/>
              <a:t>Add an image</a:t>
            </a:r>
            <a:endParaRPr kumimoji="1" lang="ja-JP" altLang="en-US"/>
          </a:p>
        </p:txBody>
      </p:sp>
      <p:sp>
        <p:nvSpPr>
          <p:cNvPr id="31" name="図プレースホルダー 4"/>
          <p:cNvSpPr>
            <a:spLocks noGrp="1"/>
          </p:cNvSpPr>
          <p:nvPr>
            <p:ph type="pic" sz="quarter" idx="14" hasCustomPrompt="1"/>
          </p:nvPr>
        </p:nvSpPr>
        <p:spPr>
          <a:xfrm>
            <a:off x="3434652" y="1875423"/>
            <a:ext cx="1457747" cy="1944000"/>
          </a:xfrm>
          <a:prstGeom prst="rect">
            <a:avLst/>
          </a:prstGeom>
          <a:effectLst>
            <a:outerShdw blurRad="50800" dist="38100" dir="2700000" algn="tl" rotWithShape="0">
              <a:prstClr val="black">
                <a:alpha val="40000"/>
              </a:prstClr>
            </a:outerShdw>
            <a:softEdge rad="31750"/>
          </a:effectLst>
        </p:spPr>
        <p:txBody>
          <a:bodyPr lIns="51197" tIns="25599" rIns="51197" bIns="25599"/>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32" name="図プレースホルダー 4"/>
          <p:cNvSpPr>
            <a:spLocks noGrp="1"/>
          </p:cNvSpPr>
          <p:nvPr>
            <p:ph type="pic" sz="quarter" idx="15" hasCustomPrompt="1"/>
          </p:nvPr>
        </p:nvSpPr>
        <p:spPr>
          <a:xfrm>
            <a:off x="7167384" y="3872665"/>
            <a:ext cx="1457747" cy="1944000"/>
          </a:xfrm>
          <a:prstGeom prst="rect">
            <a:avLst/>
          </a:prstGeom>
          <a:effectLst>
            <a:outerShdw blurRad="50800" dist="38100" dir="2700000" algn="tl" rotWithShape="0">
              <a:prstClr val="black">
                <a:alpha val="40000"/>
              </a:prstClr>
            </a:outerShdw>
            <a:softEdge rad="31750"/>
          </a:effectLst>
        </p:spPr>
        <p:txBody>
          <a:bodyPr lIns="51197" tIns="25599" rIns="51197" bIns="25599"/>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8" name="正方形/長方形 7"/>
          <p:cNvSpPr/>
          <p:nvPr/>
        </p:nvSpPr>
        <p:spPr>
          <a:xfrm>
            <a:off x="3435782" y="3872665"/>
            <a:ext cx="3689403" cy="1944000"/>
          </a:xfrm>
          <a:prstGeom prst="rect">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正方形/長方形 32"/>
          <p:cNvSpPr/>
          <p:nvPr/>
        </p:nvSpPr>
        <p:spPr>
          <a:xfrm>
            <a:off x="4941141" y="1884803"/>
            <a:ext cx="3689403" cy="1944000"/>
          </a:xfrm>
          <a:prstGeom prst="rect">
            <a:avLst/>
          </a:pr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正方形/長方形 33"/>
          <p:cNvSpPr/>
          <p:nvPr/>
        </p:nvSpPr>
        <p:spPr>
          <a:xfrm>
            <a:off x="5027796" y="1985809"/>
            <a:ext cx="3516091" cy="1741991"/>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正方形/長方形 35"/>
          <p:cNvSpPr/>
          <p:nvPr/>
        </p:nvSpPr>
        <p:spPr>
          <a:xfrm>
            <a:off x="3522438" y="3973674"/>
            <a:ext cx="3516091" cy="1741991"/>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7" name="テキスト プレースホルダー 5"/>
          <p:cNvSpPr>
            <a:spLocks noGrp="1"/>
          </p:cNvSpPr>
          <p:nvPr>
            <p:ph type="body" sz="quarter" idx="16" hasCustomPrompt="1"/>
          </p:nvPr>
        </p:nvSpPr>
        <p:spPr>
          <a:xfrm>
            <a:off x="5136424" y="2269593"/>
            <a:ext cx="3298837" cy="506441"/>
          </a:xfrm>
          <a:prstGeom prst="rect">
            <a:avLst/>
          </a:prstGeom>
        </p:spPr>
        <p:txBody>
          <a:bodyPr lIns="51197" tIns="25599" rIns="51197" bIns="25599" anchor="b">
            <a:noAutofit/>
          </a:bodyPr>
          <a:lstStyle>
            <a:lvl1pPr algn="ctr">
              <a:lnSpc>
                <a:spcPct val="100000"/>
              </a:lnSpc>
              <a:spcBef>
                <a:spcPts val="0"/>
              </a:spcBef>
              <a:defRPr sz="22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17" hasCustomPrompt="1"/>
          </p:nvPr>
        </p:nvSpPr>
        <p:spPr>
          <a:xfrm>
            <a:off x="5136419" y="2672864"/>
            <a:ext cx="3298836" cy="95660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39" name="テキスト プレースホルダー 5"/>
          <p:cNvSpPr>
            <a:spLocks noGrp="1"/>
          </p:cNvSpPr>
          <p:nvPr>
            <p:ph type="body" sz="quarter" idx="18" hasCustomPrompt="1"/>
          </p:nvPr>
        </p:nvSpPr>
        <p:spPr>
          <a:xfrm>
            <a:off x="3631065" y="4265642"/>
            <a:ext cx="3298837" cy="506441"/>
          </a:xfrm>
          <a:prstGeom prst="rect">
            <a:avLst/>
          </a:prstGeom>
        </p:spPr>
        <p:txBody>
          <a:bodyPr lIns="51197" tIns="25599" rIns="51197" bIns="25599" anchor="b">
            <a:noAutofit/>
          </a:bodyPr>
          <a:lstStyle>
            <a:lvl1pPr algn="ctr">
              <a:lnSpc>
                <a:spcPct val="100000"/>
              </a:lnSpc>
              <a:spcBef>
                <a:spcPts val="0"/>
              </a:spcBef>
              <a:defRPr sz="22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0" name="テキスト プレースホルダー 5"/>
          <p:cNvSpPr>
            <a:spLocks noGrp="1"/>
          </p:cNvSpPr>
          <p:nvPr>
            <p:ph type="body" sz="quarter" idx="19" hasCustomPrompt="1"/>
          </p:nvPr>
        </p:nvSpPr>
        <p:spPr>
          <a:xfrm>
            <a:off x="3631063" y="4668915"/>
            <a:ext cx="3298836" cy="95660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01763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4" presetClass="entr" presetSubtype="10"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randombar(horizontal)">
                                      <p:cBhvr>
                                        <p:cTn id="12" dur="500"/>
                                        <p:tgtEl>
                                          <p:spTgt spid="30"/>
                                        </p:tgtEl>
                                      </p:cBhvr>
                                    </p:animEffect>
                                  </p:childTnLst>
                                </p:cTn>
                              </p:par>
                            </p:childTnLst>
                          </p:cTn>
                        </p:par>
                        <p:par>
                          <p:cTn id="13" fill="hold">
                            <p:stCondLst>
                              <p:cond delay="1000"/>
                            </p:stCondLst>
                            <p:childTnLst>
                              <p:par>
                                <p:cTn id="14" presetID="14" presetClass="entr" presetSubtype="1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randombar(horizontal)">
                                      <p:cBhvr>
                                        <p:cTn id="16" dur="500"/>
                                        <p:tgtEl>
                                          <p:spTgt spid="31"/>
                                        </p:tgtEl>
                                      </p:cBhvr>
                                    </p:animEffect>
                                  </p:childTnLst>
                                </p:cTn>
                              </p:par>
                            </p:childTnLst>
                          </p:cTn>
                        </p:par>
                        <p:par>
                          <p:cTn id="17" fill="hold">
                            <p:stCondLst>
                              <p:cond delay="2000"/>
                            </p:stCondLst>
                            <p:childTnLst>
                              <p:par>
                                <p:cTn id="18" presetID="16" presetClass="entr" presetSubtype="37" fill="hold" grpId="0" nodeType="afterEffect">
                                  <p:stCondLst>
                                    <p:cond delay="0"/>
                                  </p:stCondLst>
                                  <p:childTnLst>
                                    <p:set>
                                      <p:cBhvr>
                                        <p:cTn id="19" dur="1" fill="hold">
                                          <p:stCondLst>
                                            <p:cond delay="0"/>
                                          </p:stCondLst>
                                        </p:cTn>
                                        <p:tgtEl>
                                          <p:spTgt spid="33"/>
                                        </p:tgtEl>
                                        <p:attrNameLst>
                                          <p:attrName>style.visibility</p:attrName>
                                        </p:attrNameLst>
                                      </p:cBhvr>
                                      <p:to>
                                        <p:strVal val="visible"/>
                                      </p:to>
                                    </p:set>
                                    <p:animEffect transition="in" filter="barn(outVertical)">
                                      <p:cBhvr>
                                        <p:cTn id="20" dur="500"/>
                                        <p:tgtEl>
                                          <p:spTgt spid="33"/>
                                        </p:tgtEl>
                                      </p:cBhvr>
                                    </p:animEffect>
                                  </p:childTnLst>
                                </p:cTn>
                              </p:par>
                              <p:par>
                                <p:cTn id="21" presetID="21" presetClass="entr" presetSubtype="1" fill="hold" grpId="0" nodeType="with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wheel(1)">
                                      <p:cBhvr>
                                        <p:cTn id="23" dur="1000"/>
                                        <p:tgtEl>
                                          <p:spTgt spid="34"/>
                                        </p:tgtEl>
                                      </p:cBhvr>
                                    </p:animEffect>
                                  </p:childTnLst>
                                </p:cTn>
                              </p:par>
                            </p:childTnLst>
                          </p:cTn>
                        </p:par>
                        <p:par>
                          <p:cTn id="24" fill="hold">
                            <p:stCondLst>
                              <p:cond delay="3000"/>
                            </p:stCondLst>
                            <p:childTnLst>
                              <p:par>
                                <p:cTn id="25" presetID="23" presetClass="entr" presetSubtype="32" fill="hold" grpId="0" nodeType="afterEffect">
                                  <p:stCondLst>
                                    <p:cond delay="250"/>
                                  </p:stCondLst>
                                  <p:childTnLst>
                                    <p:set>
                                      <p:cBhvr>
                                        <p:cTn id="26" dur="1" fill="hold">
                                          <p:stCondLst>
                                            <p:cond delay="0"/>
                                          </p:stCondLst>
                                        </p:cTn>
                                        <p:tgtEl>
                                          <p:spTgt spid="37">
                                            <p:txEl>
                                              <p:pRg st="0" end="0"/>
                                            </p:txEl>
                                          </p:spTgt>
                                        </p:tgtEl>
                                        <p:attrNameLst>
                                          <p:attrName>style.visibility</p:attrName>
                                        </p:attrNameLst>
                                      </p:cBhvr>
                                      <p:to>
                                        <p:strVal val="visible"/>
                                      </p:to>
                                    </p:set>
                                    <p:anim calcmode="lin" valueType="num">
                                      <p:cBhvr>
                                        <p:cTn id="27" dur="500" fill="hold"/>
                                        <p:tgtEl>
                                          <p:spTgt spid="37">
                                            <p:txEl>
                                              <p:pRg st="0" end="0"/>
                                            </p:txEl>
                                          </p:spTgt>
                                        </p:tgtEl>
                                        <p:attrNameLst>
                                          <p:attrName>ppt_w</p:attrName>
                                        </p:attrNameLst>
                                      </p:cBhvr>
                                      <p:tavLst>
                                        <p:tav tm="0">
                                          <p:val>
                                            <p:strVal val="4*#ppt_w"/>
                                          </p:val>
                                        </p:tav>
                                        <p:tav tm="100000">
                                          <p:val>
                                            <p:strVal val="#ppt_w"/>
                                          </p:val>
                                        </p:tav>
                                      </p:tavLst>
                                    </p:anim>
                                    <p:anim calcmode="lin" valueType="num">
                                      <p:cBhvr>
                                        <p:cTn id="28" dur="500" fill="hold"/>
                                        <p:tgtEl>
                                          <p:spTgt spid="37">
                                            <p:txEl>
                                              <p:pRg st="0" end="0"/>
                                            </p:txEl>
                                          </p:spTgt>
                                        </p:tgtEl>
                                        <p:attrNameLst>
                                          <p:attrName>ppt_h</p:attrName>
                                        </p:attrNameLst>
                                      </p:cBhvr>
                                      <p:tavLst>
                                        <p:tav tm="0">
                                          <p:val>
                                            <p:strVal val="4*#ppt_h"/>
                                          </p:val>
                                        </p:tav>
                                        <p:tav tm="100000">
                                          <p:val>
                                            <p:strVal val="#ppt_h"/>
                                          </p:val>
                                        </p:tav>
                                      </p:tavLst>
                                    </p:anim>
                                  </p:childTnLst>
                                </p:cTn>
                              </p:par>
                            </p:childTnLst>
                          </p:cTn>
                        </p:par>
                        <p:par>
                          <p:cTn id="29" fill="hold">
                            <p:stCondLst>
                              <p:cond delay="3750"/>
                            </p:stCondLst>
                            <p:childTnLst>
                              <p:par>
                                <p:cTn id="30" presetID="10" presetClass="entr" presetSubtype="0" fill="hold" grpId="0" nodeType="afterEffect">
                                  <p:stCondLst>
                                    <p:cond delay="0"/>
                                  </p:stCondLst>
                                  <p:childTnLst>
                                    <p:set>
                                      <p:cBhvr>
                                        <p:cTn id="31" dur="1" fill="hold">
                                          <p:stCondLst>
                                            <p:cond delay="0"/>
                                          </p:stCondLst>
                                        </p:cTn>
                                        <p:tgtEl>
                                          <p:spTgt spid="38">
                                            <p:txEl>
                                              <p:pRg st="0" end="0"/>
                                            </p:txEl>
                                          </p:spTgt>
                                        </p:tgtEl>
                                        <p:attrNameLst>
                                          <p:attrName>style.visibility</p:attrName>
                                        </p:attrNameLst>
                                      </p:cBhvr>
                                      <p:to>
                                        <p:strVal val="visible"/>
                                      </p:to>
                                    </p:set>
                                    <p:animEffect transition="in" filter="fade">
                                      <p:cBhvr>
                                        <p:cTn id="32" dur="500"/>
                                        <p:tgtEl>
                                          <p:spTgt spid="38">
                                            <p:txEl>
                                              <p:pRg st="0" end="0"/>
                                            </p:txEl>
                                          </p:spTgt>
                                        </p:tgtEl>
                                      </p:cBhvr>
                                    </p:animEffect>
                                  </p:childTnLst>
                                </p:cTn>
                              </p:par>
                            </p:childTnLst>
                          </p:cTn>
                        </p:par>
                        <p:par>
                          <p:cTn id="33" fill="hold">
                            <p:stCondLst>
                              <p:cond delay="4250"/>
                            </p:stCondLst>
                            <p:childTnLst>
                              <p:par>
                                <p:cTn id="34" presetID="14" presetClass="entr" presetSubtype="10" fill="hold" grpId="0" nodeType="afterEffect">
                                  <p:stCondLst>
                                    <p:cond delay="250"/>
                                  </p:stCondLst>
                                  <p:childTnLst>
                                    <p:set>
                                      <p:cBhvr>
                                        <p:cTn id="35" dur="1" fill="hold">
                                          <p:stCondLst>
                                            <p:cond delay="0"/>
                                          </p:stCondLst>
                                        </p:cTn>
                                        <p:tgtEl>
                                          <p:spTgt spid="32"/>
                                        </p:tgtEl>
                                        <p:attrNameLst>
                                          <p:attrName>style.visibility</p:attrName>
                                        </p:attrNameLst>
                                      </p:cBhvr>
                                      <p:to>
                                        <p:strVal val="visible"/>
                                      </p:to>
                                    </p:set>
                                    <p:animEffect transition="in" filter="randombar(horizontal)">
                                      <p:cBhvr>
                                        <p:cTn id="36" dur="500"/>
                                        <p:tgtEl>
                                          <p:spTgt spid="32"/>
                                        </p:tgtEl>
                                      </p:cBhvr>
                                    </p:animEffect>
                                  </p:childTnLst>
                                </p:cTn>
                              </p:par>
                            </p:childTnLst>
                          </p:cTn>
                        </p:par>
                        <p:par>
                          <p:cTn id="37" fill="hold">
                            <p:stCondLst>
                              <p:cond delay="5000"/>
                            </p:stCondLst>
                            <p:childTnLst>
                              <p:par>
                                <p:cTn id="38" presetID="16" presetClass="entr" presetSubtype="37" fill="hold" grpId="0" nodeType="afterEffect">
                                  <p:stCondLst>
                                    <p:cond delay="250"/>
                                  </p:stCondLst>
                                  <p:childTnLst>
                                    <p:set>
                                      <p:cBhvr>
                                        <p:cTn id="39" dur="1" fill="hold">
                                          <p:stCondLst>
                                            <p:cond delay="0"/>
                                          </p:stCondLst>
                                        </p:cTn>
                                        <p:tgtEl>
                                          <p:spTgt spid="8"/>
                                        </p:tgtEl>
                                        <p:attrNameLst>
                                          <p:attrName>style.visibility</p:attrName>
                                        </p:attrNameLst>
                                      </p:cBhvr>
                                      <p:to>
                                        <p:strVal val="visible"/>
                                      </p:to>
                                    </p:set>
                                    <p:animEffect transition="in" filter="barn(outVertical)">
                                      <p:cBhvr>
                                        <p:cTn id="40" dur="500"/>
                                        <p:tgtEl>
                                          <p:spTgt spid="8"/>
                                        </p:tgtEl>
                                      </p:cBhvr>
                                    </p:animEffect>
                                  </p:childTnLst>
                                </p:cTn>
                              </p:par>
                              <p:par>
                                <p:cTn id="41" presetID="21" presetClass="entr" presetSubtype="1" fill="hold" grpId="0" nodeType="withEffect">
                                  <p:stCondLst>
                                    <p:cond delay="250"/>
                                  </p:stCondLst>
                                  <p:childTnLst>
                                    <p:set>
                                      <p:cBhvr>
                                        <p:cTn id="42" dur="1" fill="hold">
                                          <p:stCondLst>
                                            <p:cond delay="0"/>
                                          </p:stCondLst>
                                        </p:cTn>
                                        <p:tgtEl>
                                          <p:spTgt spid="36"/>
                                        </p:tgtEl>
                                        <p:attrNameLst>
                                          <p:attrName>style.visibility</p:attrName>
                                        </p:attrNameLst>
                                      </p:cBhvr>
                                      <p:to>
                                        <p:strVal val="visible"/>
                                      </p:to>
                                    </p:set>
                                    <p:animEffect transition="in" filter="wheel(1)">
                                      <p:cBhvr>
                                        <p:cTn id="43" dur="1000"/>
                                        <p:tgtEl>
                                          <p:spTgt spid="36"/>
                                        </p:tgtEl>
                                      </p:cBhvr>
                                    </p:animEffect>
                                  </p:childTnLst>
                                </p:cTn>
                              </p:par>
                            </p:childTnLst>
                          </p:cTn>
                        </p:par>
                        <p:par>
                          <p:cTn id="44" fill="hold">
                            <p:stCondLst>
                              <p:cond delay="6250"/>
                            </p:stCondLst>
                            <p:childTnLst>
                              <p:par>
                                <p:cTn id="45" presetID="23" presetClass="entr" presetSubtype="32" fill="hold" grpId="0" nodeType="afterEffect">
                                  <p:stCondLst>
                                    <p:cond delay="250"/>
                                  </p:stCondLst>
                                  <p:childTnLst>
                                    <p:set>
                                      <p:cBhvr>
                                        <p:cTn id="46" dur="1" fill="hold">
                                          <p:stCondLst>
                                            <p:cond delay="0"/>
                                          </p:stCondLst>
                                        </p:cTn>
                                        <p:tgtEl>
                                          <p:spTgt spid="39">
                                            <p:txEl>
                                              <p:pRg st="0" end="0"/>
                                            </p:txEl>
                                          </p:spTgt>
                                        </p:tgtEl>
                                        <p:attrNameLst>
                                          <p:attrName>style.visibility</p:attrName>
                                        </p:attrNameLst>
                                      </p:cBhvr>
                                      <p:to>
                                        <p:strVal val="visible"/>
                                      </p:to>
                                    </p:set>
                                    <p:anim calcmode="lin" valueType="num">
                                      <p:cBhvr>
                                        <p:cTn id="47" dur="500" fill="hold"/>
                                        <p:tgtEl>
                                          <p:spTgt spid="39">
                                            <p:txEl>
                                              <p:pRg st="0" end="0"/>
                                            </p:txEl>
                                          </p:spTgt>
                                        </p:tgtEl>
                                        <p:attrNameLst>
                                          <p:attrName>ppt_w</p:attrName>
                                        </p:attrNameLst>
                                      </p:cBhvr>
                                      <p:tavLst>
                                        <p:tav tm="0">
                                          <p:val>
                                            <p:strVal val="4*#ppt_w"/>
                                          </p:val>
                                        </p:tav>
                                        <p:tav tm="100000">
                                          <p:val>
                                            <p:strVal val="#ppt_w"/>
                                          </p:val>
                                        </p:tav>
                                      </p:tavLst>
                                    </p:anim>
                                    <p:anim calcmode="lin" valueType="num">
                                      <p:cBhvr>
                                        <p:cTn id="48" dur="500" fill="hold"/>
                                        <p:tgtEl>
                                          <p:spTgt spid="39">
                                            <p:txEl>
                                              <p:pRg st="0" end="0"/>
                                            </p:txEl>
                                          </p:spTgt>
                                        </p:tgtEl>
                                        <p:attrNameLst>
                                          <p:attrName>ppt_h</p:attrName>
                                        </p:attrNameLst>
                                      </p:cBhvr>
                                      <p:tavLst>
                                        <p:tav tm="0">
                                          <p:val>
                                            <p:strVal val="4*#ppt_h"/>
                                          </p:val>
                                        </p:tav>
                                        <p:tav tm="100000">
                                          <p:val>
                                            <p:strVal val="#ppt_h"/>
                                          </p:val>
                                        </p:tav>
                                      </p:tavLst>
                                    </p:anim>
                                  </p:childTnLst>
                                </p:cTn>
                              </p:par>
                            </p:childTnLst>
                          </p:cTn>
                        </p:par>
                        <p:par>
                          <p:cTn id="49" fill="hold">
                            <p:stCondLst>
                              <p:cond delay="7000"/>
                            </p:stCondLst>
                            <p:childTnLst>
                              <p:par>
                                <p:cTn id="50" presetID="10" presetClass="entr" presetSubtype="0" fill="hold" grpId="0" nodeType="afterEffect">
                                  <p:stCondLst>
                                    <p:cond delay="0"/>
                                  </p:stCondLst>
                                  <p:childTnLst>
                                    <p:set>
                                      <p:cBhvr>
                                        <p:cTn id="51" dur="1" fill="hold">
                                          <p:stCondLst>
                                            <p:cond delay="0"/>
                                          </p:stCondLst>
                                        </p:cTn>
                                        <p:tgtEl>
                                          <p:spTgt spid="40">
                                            <p:txEl>
                                              <p:pRg st="0" end="0"/>
                                            </p:txEl>
                                          </p:spTgt>
                                        </p:tgtEl>
                                        <p:attrNameLst>
                                          <p:attrName>style.visibility</p:attrName>
                                        </p:attrNameLst>
                                      </p:cBhvr>
                                      <p:to>
                                        <p:strVal val="visible"/>
                                      </p:to>
                                    </p:set>
                                    <p:animEffect transition="in" filter="fade">
                                      <p:cBhvr>
                                        <p:cTn id="52"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0" grpId="0"/>
      <p:bldP spid="31" grpId="0"/>
      <p:bldP spid="32" grpId="0"/>
      <p:bldP spid="8" grpId="0" animBg="1"/>
      <p:bldP spid="33" grpId="0" animBg="1"/>
      <p:bldP spid="34" grpId="0" animBg="1"/>
      <p:bldP spid="36" grpId="0" animBg="1"/>
      <p:bldP spid="37" grpId="0" build="p">
        <p:tmplLst>
          <p:tmpl lvl="1">
            <p:tnLst>
              <p:par>
                <p:cTn presetID="23" presetClass="entr" presetSubtype="32" fill="hold" nodeType="afterEffect">
                  <p:stCondLst>
                    <p:cond delay="250"/>
                  </p:st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strVal val="4*#ppt_w"/>
                          </p:val>
                        </p:tav>
                        <p:tav tm="100000">
                          <p:val>
                            <p:strVal val="#ppt_w"/>
                          </p:val>
                        </p:tav>
                      </p:tavLst>
                    </p:anim>
                    <p:anim calcmode="lin" valueType="num">
                      <p:cBhvr>
                        <p:cTn dur="500" fill="hold"/>
                        <p:tgtEl>
                          <p:spTgt spid="37"/>
                        </p:tgtEl>
                        <p:attrNameLst>
                          <p:attrName>ppt_h</p:attrName>
                        </p:attrNameLst>
                      </p:cBhvr>
                      <p:tavLst>
                        <p:tav tm="0">
                          <p:val>
                            <p:strVal val="4*#ppt_h"/>
                          </p:val>
                        </p:tav>
                        <p:tav tm="100000">
                          <p:val>
                            <p:strVal val="#ppt_h"/>
                          </p:val>
                        </p:tav>
                      </p:tavLst>
                    </p:anim>
                  </p:childTnLst>
                </p:cTn>
              </p:par>
            </p:tnLst>
          </p:tmpl>
        </p:tmplLst>
      </p:bldP>
      <p:bldP spid="38" grpId="0" build="p">
        <p:tmplLst>
          <p:tmpl lvl="1">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23" presetClass="entr" presetSubtype="32" fill="hold" nodeType="afterEffect">
                  <p:stCondLst>
                    <p:cond delay="250"/>
                  </p:stCondLst>
                  <p:childTnLst>
                    <p:set>
                      <p:cBhvr>
                        <p:cTn dur="1" fill="hold">
                          <p:stCondLst>
                            <p:cond delay="0"/>
                          </p:stCondLst>
                        </p:cTn>
                        <p:tgtEl>
                          <p:spTgt spid="39"/>
                        </p:tgtEl>
                        <p:attrNameLst>
                          <p:attrName>style.visibility</p:attrName>
                        </p:attrNameLst>
                      </p:cBhvr>
                      <p:to>
                        <p:strVal val="visible"/>
                      </p:to>
                    </p:set>
                    <p:anim calcmode="lin" valueType="num">
                      <p:cBhvr>
                        <p:cTn dur="500" fill="hold"/>
                        <p:tgtEl>
                          <p:spTgt spid="39"/>
                        </p:tgtEl>
                        <p:attrNameLst>
                          <p:attrName>ppt_w</p:attrName>
                        </p:attrNameLst>
                      </p:cBhvr>
                      <p:tavLst>
                        <p:tav tm="0">
                          <p:val>
                            <p:strVal val="4*#ppt_w"/>
                          </p:val>
                        </p:tav>
                        <p:tav tm="100000">
                          <p:val>
                            <p:strVal val="#ppt_w"/>
                          </p:val>
                        </p:tav>
                      </p:tavLst>
                    </p:anim>
                    <p:anim calcmode="lin" valueType="num">
                      <p:cBhvr>
                        <p:cTn dur="500" fill="hold"/>
                        <p:tgtEl>
                          <p:spTgt spid="39"/>
                        </p:tgtEl>
                        <p:attrNameLst>
                          <p:attrName>ppt_h</p:attrName>
                        </p:attrNameLst>
                      </p:cBhvr>
                      <p:tavLst>
                        <p:tav tm="0">
                          <p:val>
                            <p:strVal val="4*#ppt_h"/>
                          </p:val>
                        </p:tav>
                        <p:tav tm="100000">
                          <p:val>
                            <p:strVal val="#ppt_h"/>
                          </p:val>
                        </p:tav>
                      </p:tavLst>
                    </p:anim>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Lst>
  </p:timing>
</p:sldLayout>
</file>

<file path=ppt/slideLayouts/slideLayout212.xml><?xml version="1.0" encoding="utf-8"?>
<p:sldLayout xmlns:a="http://schemas.openxmlformats.org/drawingml/2006/main" xmlns:r="http://schemas.openxmlformats.org/officeDocument/2006/relationships" xmlns:p="http://schemas.openxmlformats.org/presentationml/2006/main">
  <p:cSld name="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二等辺三角形 10"/>
          <p:cNvSpPr/>
          <p:nvPr/>
        </p:nvSpPr>
        <p:spPr>
          <a:xfrm rot="5400000">
            <a:off x="2251091"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863231" y="2055593"/>
            <a:ext cx="3327367" cy="442384"/>
            <a:chOff x="1012371" y="3126253"/>
            <a:chExt cx="6655890" cy="663576"/>
          </a:xfrm>
        </p:grpSpPr>
        <p:cxnSp>
          <p:nvCxnSpPr>
            <p:cNvPr id="7" name="直線コネクタ 6"/>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4066"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863224" y="205559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863224" y="2610622"/>
            <a:ext cx="3154043"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二等辺三角形 10"/>
          <p:cNvSpPr/>
          <p:nvPr/>
        </p:nvSpPr>
        <p:spPr>
          <a:xfrm rot="5400000">
            <a:off x="6420272" y="537004"/>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4" name="グループ化 33"/>
          <p:cNvGrpSpPr/>
          <p:nvPr/>
        </p:nvGrpSpPr>
        <p:grpSpPr>
          <a:xfrm>
            <a:off x="5032411" y="2055599"/>
            <a:ext cx="3327367" cy="442384"/>
            <a:chOff x="1012371" y="3126253"/>
            <a:chExt cx="6655890" cy="663576"/>
          </a:xfrm>
        </p:grpSpPr>
        <p:cxnSp>
          <p:nvCxnSpPr>
            <p:cNvPr id="35" name="直線コネクタ 34"/>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9" name="図 3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6579" y="1707861"/>
            <a:ext cx="241228" cy="1148444"/>
          </a:xfrm>
          <a:prstGeom prst="rect">
            <a:avLst/>
          </a:prstGeom>
        </p:spPr>
      </p:pic>
      <p:sp>
        <p:nvSpPr>
          <p:cNvPr id="40" name="テキスト プレースホルダー 5"/>
          <p:cNvSpPr>
            <a:spLocks noGrp="1"/>
          </p:cNvSpPr>
          <p:nvPr>
            <p:ph type="body" sz="quarter" idx="16" hasCustomPrompt="1"/>
          </p:nvPr>
        </p:nvSpPr>
        <p:spPr>
          <a:xfrm>
            <a:off x="5032410" y="2055600"/>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1" name="テキスト プレースホルダー 5"/>
          <p:cNvSpPr>
            <a:spLocks noGrp="1"/>
          </p:cNvSpPr>
          <p:nvPr>
            <p:ph type="body" sz="quarter" idx="17" hasCustomPrompt="1"/>
          </p:nvPr>
        </p:nvSpPr>
        <p:spPr>
          <a:xfrm>
            <a:off x="5032410" y="2610625"/>
            <a:ext cx="3154043"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38154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up)">
                                      <p:cBhvr>
                                        <p:cTn id="35" dur="250"/>
                                        <p:tgtEl>
                                          <p:spTgt spid="39"/>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33"/>
                                        </p:tgtEl>
                                        <p:attrNameLst>
                                          <p:attrName>style.visibility</p:attrName>
                                        </p:attrNameLst>
                                      </p:cBhvr>
                                      <p:to>
                                        <p:strVal val="visible"/>
                                      </p:to>
                                    </p:set>
                                    <p:animEffect transition="in" filter="wipe(left)">
                                      <p:cBhvr>
                                        <p:cTn id="38" dur="500"/>
                                        <p:tgtEl>
                                          <p:spTgt spid="33"/>
                                        </p:tgtEl>
                                      </p:cBhvr>
                                    </p:animEffect>
                                  </p:childTnLst>
                                </p:cTn>
                              </p:par>
                              <p:par>
                                <p:cTn id="39" presetID="22" presetClass="entr" presetSubtype="8" fill="hold" nodeType="withEffect">
                                  <p:stCondLst>
                                    <p:cond delay="500"/>
                                  </p:stCondLst>
                                  <p:childTnLst>
                                    <p:set>
                                      <p:cBhvr>
                                        <p:cTn id="40" dur="1" fill="hold">
                                          <p:stCondLst>
                                            <p:cond delay="0"/>
                                          </p:stCondLst>
                                        </p:cTn>
                                        <p:tgtEl>
                                          <p:spTgt spid="34"/>
                                        </p:tgtEl>
                                        <p:attrNameLst>
                                          <p:attrName>style.visibility</p:attrName>
                                        </p:attrNameLst>
                                      </p:cBhvr>
                                      <p:to>
                                        <p:strVal val="visible"/>
                                      </p:to>
                                    </p:set>
                                    <p:animEffect transition="in" filter="wipe(left)">
                                      <p:cBhvr>
                                        <p:cTn id="41" dur="500"/>
                                        <p:tgtEl>
                                          <p:spTgt spid="34"/>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0">
                                            <p:txEl>
                                              <p:pRg st="0" end="0"/>
                                            </p:txEl>
                                          </p:spTgt>
                                        </p:tgtEl>
                                        <p:attrNameLst>
                                          <p:attrName>style.visibility</p:attrName>
                                        </p:attrNameLst>
                                      </p:cBhvr>
                                      <p:to>
                                        <p:strVal val="visible"/>
                                      </p:to>
                                    </p:set>
                                    <p:anim calcmode="lin" valueType="num">
                                      <p:cBhvr additive="base">
                                        <p:cTn id="4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0">
                                            <p:txEl>
                                              <p:pRg st="0" end="0"/>
                                            </p:txEl>
                                          </p:spTgt>
                                        </p:tgtEl>
                                        <p:attrNameLst>
                                          <p:attrName>style.visibility</p:attrName>
                                        </p:attrNameLst>
                                      </p:cBhvr>
                                      <p:to>
                                        <p:strVal val="visible"/>
                                      </p:to>
                                    </p:set>
                                    <p:animEffect transition="in" filter="fade">
                                      <p:cBhvr>
                                        <p:cTn id="48" dur="500"/>
                                        <p:tgtEl>
                                          <p:spTgt spid="40">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0">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1">
                                            <p:txEl>
                                              <p:pRg st="0" end="0"/>
                                            </p:txEl>
                                          </p:spTgt>
                                        </p:tgtEl>
                                        <p:attrNameLst>
                                          <p:attrName>style.visibility</p:attrName>
                                        </p:attrNameLst>
                                      </p:cBhvr>
                                      <p:to>
                                        <p:strVal val="visible"/>
                                      </p:to>
                                    </p:set>
                                    <p:animEffect transition="in" filter="fade">
                                      <p:cBhvr>
                                        <p:cTn id="54"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animBg="1"/>
      <p:bldP spid="40" grpId="0" build="p">
        <p:tmplLst>
          <p:tmpl lvl="1">
            <p:tnLst>
              <p:par>
                <p:cTn presetID="2" presetClass="entr" presetSubtype="2" decel="100000" fill="hold" nodeType="withEffect">
                  <p:stCondLst>
                    <p:cond delay="500"/>
                  </p:stCondLst>
                  <p:childTnLst>
                    <p:set>
                      <p:cBhvr>
                        <p:cTn dur="1" fill="hold">
                          <p:stCondLst>
                            <p:cond delay="0"/>
                          </p:stCondLst>
                        </p:cTn>
                        <p:tgtEl>
                          <p:spTgt spid="40"/>
                        </p:tgtEl>
                        <p:attrNameLst>
                          <p:attrName>style.visibility</p:attrName>
                        </p:attrNameLst>
                      </p:cBhvr>
                      <p:to>
                        <p:strVal val="visible"/>
                      </p:to>
                    </p:set>
                    <p:anim calcmode="lin" valueType="num">
                      <p:cBhvr additive="base">
                        <p:cTn dur="1000" fill="hold"/>
                        <p:tgtEl>
                          <p:spTgt spid="40"/>
                        </p:tgtEl>
                        <p:attrNameLst>
                          <p:attrName>ppt_x</p:attrName>
                        </p:attrNameLst>
                      </p:cBhvr>
                      <p:tavLst>
                        <p:tav tm="0">
                          <p:val>
                            <p:strVal val="1+#ppt_w/2"/>
                          </p:val>
                        </p:tav>
                        <p:tav tm="100000">
                          <p:val>
                            <p:strVal val="#ppt_x"/>
                          </p:val>
                        </p:tav>
                      </p:tavLst>
                    </p:anim>
                    <p:anim calcmode="lin" valueType="num">
                      <p:cBhvr additive="base">
                        <p:cTn dur="1000" fill="hold"/>
                        <p:tgtEl>
                          <p:spTgt spid="40"/>
                        </p:tgtEl>
                        <p:attrNameLst>
                          <p:attrName>ppt_y</p:attrName>
                        </p:attrNameLst>
                      </p:cBhvr>
                      <p:tavLst>
                        <p:tav tm="0">
                          <p:val>
                            <p:strVal val="#ppt_y"/>
                          </p:val>
                        </p:tav>
                        <p:tav tm="100000">
                          <p:val>
                            <p:strVal val="#ppt_y"/>
                          </p:val>
                        </p:tav>
                      </p:tavLst>
                    </p:anim>
                  </p:childTnLst>
                </p:cTn>
              </p:par>
            </p:tnLst>
          </p:tmpl>
        </p:tmplLst>
      </p:bldP>
      <p:bldP spid="40" grpId="1" build="p">
        <p:tmplLst>
          <p:tmpl lvl="1">
            <p:tnLst>
              <p:par>
                <p:cTn presetID="10" presetClass="entr" presetSubtype="0" fill="hold" nodeType="withEffect">
                  <p:stCondLst>
                    <p:cond delay="10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0" grpId="2" build="p">
        <p:tmplLst>
          <p:tmpl lvl="1">
            <p:tnLst>
              <p:par>
                <p:cTn presetID="1" presetClass="exit" presetSubtype="0" fill="hold" nodeType="withEffect">
                  <p:stCondLst>
                    <p:cond delay="500"/>
                  </p:stCondLst>
                  <p:childTnLst>
                    <p:set>
                      <p:cBhvr>
                        <p:cTn dur="1" fill="hold">
                          <p:stCondLst>
                            <p:cond delay="0"/>
                          </p:stCondLst>
                        </p:cTn>
                        <p:tgtEl>
                          <p:spTgt spid="40"/>
                        </p:tgtEl>
                        <p:attrNameLst>
                          <p:attrName>style.visibility</p:attrName>
                        </p:attrNameLst>
                      </p:cBhvr>
                      <p:to>
                        <p:strVal val="hidden"/>
                      </p:to>
                    </p:set>
                  </p:childTnLst>
                </p:cTn>
              </p:par>
            </p:tnLst>
          </p:tmpl>
        </p:tmplLst>
      </p:bldP>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213.xml><?xml version="1.0" encoding="utf-8"?>
<p:sldLayout xmlns:a="http://schemas.openxmlformats.org/drawingml/2006/main" xmlns:r="http://schemas.openxmlformats.org/officeDocument/2006/relationships" xmlns:p="http://schemas.openxmlformats.org/presentationml/2006/main">
  <p:cSld name="4 Step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8" name="山形 7"/>
          <p:cNvSpPr/>
          <p:nvPr/>
        </p:nvSpPr>
        <p:spPr>
          <a:xfrm>
            <a:off x="437961" y="2408957"/>
            <a:ext cx="2166907" cy="602043"/>
          </a:xfrm>
          <a:prstGeom prst="chevron">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9" name="山形 8"/>
          <p:cNvSpPr/>
          <p:nvPr/>
        </p:nvSpPr>
        <p:spPr>
          <a:xfrm>
            <a:off x="595773"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2" name="山形 11"/>
          <p:cNvSpPr/>
          <p:nvPr/>
        </p:nvSpPr>
        <p:spPr>
          <a:xfrm>
            <a:off x="2457857" y="2408957"/>
            <a:ext cx="2166907" cy="602043"/>
          </a:xfrm>
          <a:prstGeom prst="chevron">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3" name="山形 12"/>
          <p:cNvSpPr/>
          <p:nvPr/>
        </p:nvSpPr>
        <p:spPr>
          <a:xfrm>
            <a:off x="2615667"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山形 13"/>
          <p:cNvSpPr/>
          <p:nvPr/>
        </p:nvSpPr>
        <p:spPr>
          <a:xfrm>
            <a:off x="4477749" y="2408957"/>
            <a:ext cx="2166907" cy="602043"/>
          </a:xfrm>
          <a:prstGeom prst="chevron">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5" name="山形 14"/>
          <p:cNvSpPr/>
          <p:nvPr/>
        </p:nvSpPr>
        <p:spPr>
          <a:xfrm>
            <a:off x="4635563"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山形 15"/>
          <p:cNvSpPr/>
          <p:nvPr/>
        </p:nvSpPr>
        <p:spPr>
          <a:xfrm>
            <a:off x="6497649" y="2408957"/>
            <a:ext cx="2166907" cy="602043"/>
          </a:xfrm>
          <a:prstGeom prst="chevron">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7" name="山形 16"/>
          <p:cNvSpPr/>
          <p:nvPr/>
        </p:nvSpPr>
        <p:spPr>
          <a:xfrm>
            <a:off x="6655461"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5" hasCustomPrompt="1"/>
          </p:nvPr>
        </p:nvSpPr>
        <p:spPr>
          <a:xfrm>
            <a:off x="768227"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9" name="テキスト プレースホルダー 5"/>
          <p:cNvSpPr>
            <a:spLocks noGrp="1"/>
          </p:cNvSpPr>
          <p:nvPr>
            <p:ph type="body" sz="quarter" idx="16" hasCustomPrompt="1"/>
          </p:nvPr>
        </p:nvSpPr>
        <p:spPr>
          <a:xfrm>
            <a:off x="2774453"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0" name="テキスト プレースホルダー 5"/>
          <p:cNvSpPr>
            <a:spLocks noGrp="1"/>
          </p:cNvSpPr>
          <p:nvPr>
            <p:ph type="body" sz="quarter" idx="17" hasCustomPrompt="1"/>
          </p:nvPr>
        </p:nvSpPr>
        <p:spPr>
          <a:xfrm>
            <a:off x="4794349"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テキスト プレースホルダー 5"/>
          <p:cNvSpPr>
            <a:spLocks noGrp="1"/>
          </p:cNvSpPr>
          <p:nvPr>
            <p:ph type="body" sz="quarter" idx="18" hasCustomPrompt="1"/>
          </p:nvPr>
        </p:nvSpPr>
        <p:spPr>
          <a:xfrm>
            <a:off x="6814247"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2" name="テキスト プレースホルダー 5"/>
          <p:cNvSpPr>
            <a:spLocks noGrp="1"/>
          </p:cNvSpPr>
          <p:nvPr>
            <p:ph type="body" sz="quarter" idx="12" hasCustomPrompt="1"/>
          </p:nvPr>
        </p:nvSpPr>
        <p:spPr>
          <a:xfrm>
            <a:off x="595778"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9" hasCustomPrompt="1"/>
          </p:nvPr>
        </p:nvSpPr>
        <p:spPr>
          <a:xfrm>
            <a:off x="2606526"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5"/>
          <p:cNvSpPr>
            <a:spLocks noGrp="1"/>
          </p:cNvSpPr>
          <p:nvPr>
            <p:ph type="body" sz="quarter" idx="20" hasCustomPrompt="1"/>
          </p:nvPr>
        </p:nvSpPr>
        <p:spPr>
          <a:xfrm>
            <a:off x="4633911"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21" hasCustomPrompt="1"/>
          </p:nvPr>
        </p:nvSpPr>
        <p:spPr>
          <a:xfrm>
            <a:off x="6644659"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555573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0-#ppt_w/2"/>
                                          </p:val>
                                        </p:tav>
                                        <p:tav tm="100000">
                                          <p:val>
                                            <p:strVal val="#ppt_x"/>
                                          </p:val>
                                        </p:tav>
                                      </p:tavLst>
                                    </p:anim>
                                    <p:anim calcmode="lin" valueType="num">
                                      <p:cBhvr additive="base">
                                        <p:cTn id="13" dur="500" fill="hold"/>
                                        <p:tgtEl>
                                          <p:spTgt spid="8"/>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0"/>
                                  </p:stCondLst>
                                  <p:childTnLst>
                                    <p:set>
                                      <p:cBhvr>
                                        <p:cTn id="19" dur="1" fill="hold">
                                          <p:stCondLst>
                                            <p:cond delay="0"/>
                                          </p:stCondLst>
                                        </p:cTn>
                                        <p:tgtEl>
                                          <p:spTgt spid="18">
                                            <p:txEl>
                                              <p:pRg st="0" end="0"/>
                                            </p:txEl>
                                          </p:spTgt>
                                        </p:tgtEl>
                                        <p:attrNameLst>
                                          <p:attrName>style.visibility</p:attrName>
                                        </p:attrNameLst>
                                      </p:cBhvr>
                                      <p:to>
                                        <p:strVal val="visible"/>
                                      </p:to>
                                    </p:set>
                                    <p:anim calcmode="lin" valueType="num">
                                      <p:cBhvr additive="base">
                                        <p:cTn id="20"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21"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10" presetClass="entr" presetSubtype="0" fill="hold" grpId="0" nodeType="afterEffect">
                                  <p:stCondLst>
                                    <p:cond delay="0"/>
                                  </p:stCondLst>
                                  <p:childTnLst>
                                    <p:set>
                                      <p:cBhvr>
                                        <p:cTn id="24" dur="1" fill="hold">
                                          <p:stCondLst>
                                            <p:cond delay="0"/>
                                          </p:stCondLst>
                                        </p:cTn>
                                        <p:tgtEl>
                                          <p:spTgt spid="22">
                                            <p:txEl>
                                              <p:pRg st="0" end="0"/>
                                            </p:txEl>
                                          </p:spTgt>
                                        </p:tgtEl>
                                        <p:attrNameLst>
                                          <p:attrName>style.visibility</p:attrName>
                                        </p:attrNameLst>
                                      </p:cBhvr>
                                      <p:to>
                                        <p:strVal val="visible"/>
                                      </p:to>
                                    </p:set>
                                    <p:animEffect transition="in" filter="fade">
                                      <p:cBhvr>
                                        <p:cTn id="25" dur="500"/>
                                        <p:tgtEl>
                                          <p:spTgt spid="22">
                                            <p:txEl>
                                              <p:pRg st="0" end="0"/>
                                            </p:txEl>
                                          </p:spTgt>
                                        </p:tgtEl>
                                      </p:cBhvr>
                                    </p:animEffect>
                                  </p:childTnLst>
                                </p:cTn>
                              </p:par>
                            </p:childTnLst>
                          </p:cTn>
                        </p:par>
                        <p:par>
                          <p:cTn id="26" fill="hold">
                            <p:stCondLst>
                              <p:cond delay="1500"/>
                            </p:stCondLst>
                            <p:childTnLst>
                              <p:par>
                                <p:cTn id="27" presetID="2" presetClass="entr" presetSubtype="8" decel="100000" fill="hold" grpId="0" nodeType="afterEffect">
                                  <p:stCondLst>
                                    <p:cond delay="25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600" fill="hold"/>
                                        <p:tgtEl>
                                          <p:spTgt spid="12"/>
                                        </p:tgtEl>
                                        <p:attrNameLst>
                                          <p:attrName>ppt_x</p:attrName>
                                        </p:attrNameLst>
                                      </p:cBhvr>
                                      <p:tavLst>
                                        <p:tav tm="0">
                                          <p:val>
                                            <p:strVal val="0-#ppt_w/2"/>
                                          </p:val>
                                        </p:tav>
                                        <p:tav tm="100000">
                                          <p:val>
                                            <p:strVal val="#ppt_x"/>
                                          </p:val>
                                        </p:tav>
                                      </p:tavLst>
                                    </p:anim>
                                    <p:anim calcmode="lin" valueType="num">
                                      <p:cBhvr additive="base">
                                        <p:cTn id="30" dur="600" fill="hold"/>
                                        <p:tgtEl>
                                          <p:spTgt spid="1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25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600" fill="hold"/>
                                        <p:tgtEl>
                                          <p:spTgt spid="13"/>
                                        </p:tgtEl>
                                        <p:attrNameLst>
                                          <p:attrName>ppt_x</p:attrName>
                                        </p:attrNameLst>
                                      </p:cBhvr>
                                      <p:tavLst>
                                        <p:tav tm="0">
                                          <p:val>
                                            <p:strVal val="0-#ppt_w/2"/>
                                          </p:val>
                                        </p:tav>
                                        <p:tav tm="100000">
                                          <p:val>
                                            <p:strVal val="#ppt_x"/>
                                          </p:val>
                                        </p:tav>
                                      </p:tavLst>
                                    </p:anim>
                                    <p:anim calcmode="lin" valueType="num">
                                      <p:cBhvr additive="base">
                                        <p:cTn id="34" dur="600" fill="hold"/>
                                        <p:tgtEl>
                                          <p:spTgt spid="13"/>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250"/>
                                  </p:stCondLst>
                                  <p:childTnLst>
                                    <p:set>
                                      <p:cBhvr>
                                        <p:cTn id="36" dur="1" fill="hold">
                                          <p:stCondLst>
                                            <p:cond delay="0"/>
                                          </p:stCondLst>
                                        </p:cTn>
                                        <p:tgtEl>
                                          <p:spTgt spid="19">
                                            <p:txEl>
                                              <p:pRg st="0" end="0"/>
                                            </p:txEl>
                                          </p:spTgt>
                                        </p:tgtEl>
                                        <p:attrNameLst>
                                          <p:attrName>style.visibility</p:attrName>
                                        </p:attrNameLst>
                                      </p:cBhvr>
                                      <p:to>
                                        <p:strVal val="visible"/>
                                      </p:to>
                                    </p:set>
                                    <p:anim calcmode="lin" valueType="num">
                                      <p:cBhvr additive="base">
                                        <p:cTn id="37" dur="6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38" dur="6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par>
                          <p:cTn id="39" fill="hold">
                            <p:stCondLst>
                              <p:cond delay="2350"/>
                            </p:stCondLst>
                            <p:childTnLst>
                              <p:par>
                                <p:cTn id="40" presetID="10" presetClass="entr" presetSubtype="0" fill="hold" grpId="0" nodeType="afterEffect">
                                  <p:stCondLst>
                                    <p:cond delay="0"/>
                                  </p:stCondLst>
                                  <p:childTnLst>
                                    <p:set>
                                      <p:cBhvr>
                                        <p:cTn id="41" dur="1" fill="hold">
                                          <p:stCondLst>
                                            <p:cond delay="0"/>
                                          </p:stCondLst>
                                        </p:cTn>
                                        <p:tgtEl>
                                          <p:spTgt spid="23">
                                            <p:txEl>
                                              <p:pRg st="0" end="0"/>
                                            </p:txEl>
                                          </p:spTgt>
                                        </p:tgtEl>
                                        <p:attrNameLst>
                                          <p:attrName>style.visibility</p:attrName>
                                        </p:attrNameLst>
                                      </p:cBhvr>
                                      <p:to>
                                        <p:strVal val="visible"/>
                                      </p:to>
                                    </p:set>
                                    <p:animEffect transition="in" filter="fade">
                                      <p:cBhvr>
                                        <p:cTn id="42" dur="500"/>
                                        <p:tgtEl>
                                          <p:spTgt spid="23">
                                            <p:txEl>
                                              <p:pRg st="0" end="0"/>
                                            </p:txEl>
                                          </p:spTgt>
                                        </p:tgtEl>
                                      </p:cBhvr>
                                    </p:animEffect>
                                  </p:childTnLst>
                                </p:cTn>
                              </p:par>
                            </p:childTnLst>
                          </p:cTn>
                        </p:par>
                        <p:par>
                          <p:cTn id="43" fill="hold">
                            <p:stCondLst>
                              <p:cond delay="2850"/>
                            </p:stCondLst>
                            <p:childTnLst>
                              <p:par>
                                <p:cTn id="44" presetID="2" presetClass="entr" presetSubtype="8" decel="100000" fill="hold" grpId="0" nodeType="afterEffect">
                                  <p:stCondLst>
                                    <p:cond delay="25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700" fill="hold"/>
                                        <p:tgtEl>
                                          <p:spTgt spid="14"/>
                                        </p:tgtEl>
                                        <p:attrNameLst>
                                          <p:attrName>ppt_x</p:attrName>
                                        </p:attrNameLst>
                                      </p:cBhvr>
                                      <p:tavLst>
                                        <p:tav tm="0">
                                          <p:val>
                                            <p:strVal val="0-#ppt_w/2"/>
                                          </p:val>
                                        </p:tav>
                                        <p:tav tm="100000">
                                          <p:val>
                                            <p:strVal val="#ppt_x"/>
                                          </p:val>
                                        </p:tav>
                                      </p:tavLst>
                                    </p:anim>
                                    <p:anim calcmode="lin" valueType="num">
                                      <p:cBhvr additive="base">
                                        <p:cTn id="47" dur="7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25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700" fill="hold"/>
                                        <p:tgtEl>
                                          <p:spTgt spid="15"/>
                                        </p:tgtEl>
                                        <p:attrNameLst>
                                          <p:attrName>ppt_x</p:attrName>
                                        </p:attrNameLst>
                                      </p:cBhvr>
                                      <p:tavLst>
                                        <p:tav tm="0">
                                          <p:val>
                                            <p:strVal val="0-#ppt_w/2"/>
                                          </p:val>
                                        </p:tav>
                                        <p:tav tm="100000">
                                          <p:val>
                                            <p:strVal val="#ppt_x"/>
                                          </p:val>
                                        </p:tav>
                                      </p:tavLst>
                                    </p:anim>
                                    <p:anim calcmode="lin" valueType="num">
                                      <p:cBhvr additive="base">
                                        <p:cTn id="51" dur="7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250"/>
                                  </p:stCondLst>
                                  <p:childTnLst>
                                    <p:set>
                                      <p:cBhvr>
                                        <p:cTn id="53" dur="1" fill="hold">
                                          <p:stCondLst>
                                            <p:cond delay="0"/>
                                          </p:stCondLst>
                                        </p:cTn>
                                        <p:tgtEl>
                                          <p:spTgt spid="20">
                                            <p:txEl>
                                              <p:pRg st="0" end="0"/>
                                            </p:txEl>
                                          </p:spTgt>
                                        </p:tgtEl>
                                        <p:attrNameLst>
                                          <p:attrName>style.visibility</p:attrName>
                                        </p:attrNameLst>
                                      </p:cBhvr>
                                      <p:to>
                                        <p:strVal val="visible"/>
                                      </p:to>
                                    </p:set>
                                    <p:anim calcmode="lin" valueType="num">
                                      <p:cBhvr additive="base">
                                        <p:cTn id="54" dur="7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55" dur="7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par>
                          <p:cTn id="56" fill="hold">
                            <p:stCondLst>
                              <p:cond delay="3800"/>
                            </p:stCondLst>
                            <p:childTnLst>
                              <p:par>
                                <p:cTn id="57" presetID="10" presetClass="entr" presetSubtype="0" fill="hold" grpId="0" nodeType="afterEffect">
                                  <p:stCondLst>
                                    <p:cond delay="0"/>
                                  </p:stCondLst>
                                  <p:childTnLst>
                                    <p:set>
                                      <p:cBhvr>
                                        <p:cTn id="58" dur="1" fill="hold">
                                          <p:stCondLst>
                                            <p:cond delay="0"/>
                                          </p:stCondLst>
                                        </p:cTn>
                                        <p:tgtEl>
                                          <p:spTgt spid="24">
                                            <p:txEl>
                                              <p:pRg st="0" end="0"/>
                                            </p:txEl>
                                          </p:spTgt>
                                        </p:tgtEl>
                                        <p:attrNameLst>
                                          <p:attrName>style.visibility</p:attrName>
                                        </p:attrNameLst>
                                      </p:cBhvr>
                                      <p:to>
                                        <p:strVal val="visible"/>
                                      </p:to>
                                    </p:set>
                                    <p:animEffect transition="in" filter="fade">
                                      <p:cBhvr>
                                        <p:cTn id="59" dur="500"/>
                                        <p:tgtEl>
                                          <p:spTgt spid="24">
                                            <p:txEl>
                                              <p:pRg st="0" end="0"/>
                                            </p:txEl>
                                          </p:spTgt>
                                        </p:tgtEl>
                                      </p:cBhvr>
                                    </p:animEffect>
                                  </p:childTnLst>
                                </p:cTn>
                              </p:par>
                            </p:childTnLst>
                          </p:cTn>
                        </p:par>
                        <p:par>
                          <p:cTn id="60" fill="hold">
                            <p:stCondLst>
                              <p:cond delay="4300"/>
                            </p:stCondLst>
                            <p:childTnLst>
                              <p:par>
                                <p:cTn id="61" presetID="2" presetClass="entr" presetSubtype="8" decel="100000" fill="hold" grpId="0" nodeType="afterEffect">
                                  <p:stCondLst>
                                    <p:cond delay="25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800" fill="hold"/>
                                        <p:tgtEl>
                                          <p:spTgt spid="16"/>
                                        </p:tgtEl>
                                        <p:attrNameLst>
                                          <p:attrName>ppt_x</p:attrName>
                                        </p:attrNameLst>
                                      </p:cBhvr>
                                      <p:tavLst>
                                        <p:tav tm="0">
                                          <p:val>
                                            <p:strVal val="0-#ppt_w/2"/>
                                          </p:val>
                                        </p:tav>
                                        <p:tav tm="100000">
                                          <p:val>
                                            <p:strVal val="#ppt_x"/>
                                          </p:val>
                                        </p:tav>
                                      </p:tavLst>
                                    </p:anim>
                                    <p:anim calcmode="lin" valueType="num">
                                      <p:cBhvr additive="base">
                                        <p:cTn id="64" dur="80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8" decel="100000" fill="hold" grpId="0" nodeType="withEffect">
                                  <p:stCondLst>
                                    <p:cond delay="25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800" fill="hold"/>
                                        <p:tgtEl>
                                          <p:spTgt spid="17"/>
                                        </p:tgtEl>
                                        <p:attrNameLst>
                                          <p:attrName>ppt_x</p:attrName>
                                        </p:attrNameLst>
                                      </p:cBhvr>
                                      <p:tavLst>
                                        <p:tav tm="0">
                                          <p:val>
                                            <p:strVal val="0-#ppt_w/2"/>
                                          </p:val>
                                        </p:tav>
                                        <p:tav tm="100000">
                                          <p:val>
                                            <p:strVal val="#ppt_x"/>
                                          </p:val>
                                        </p:tav>
                                      </p:tavLst>
                                    </p:anim>
                                    <p:anim calcmode="lin" valueType="num">
                                      <p:cBhvr additive="base">
                                        <p:cTn id="68" dur="800" fill="hold"/>
                                        <p:tgtEl>
                                          <p:spTgt spid="17"/>
                                        </p:tgtEl>
                                        <p:attrNameLst>
                                          <p:attrName>ppt_y</p:attrName>
                                        </p:attrNameLst>
                                      </p:cBhvr>
                                      <p:tavLst>
                                        <p:tav tm="0">
                                          <p:val>
                                            <p:strVal val="#ppt_y"/>
                                          </p:val>
                                        </p:tav>
                                        <p:tav tm="100000">
                                          <p:val>
                                            <p:strVal val="#ppt_y"/>
                                          </p:val>
                                        </p:tav>
                                      </p:tavLst>
                                    </p:anim>
                                  </p:childTnLst>
                                </p:cTn>
                              </p:par>
                              <p:par>
                                <p:cTn id="69" presetID="2" presetClass="entr" presetSubtype="8" decel="100000" fill="hold" grpId="0" nodeType="withEffect">
                                  <p:stCondLst>
                                    <p:cond delay="250"/>
                                  </p:stCondLst>
                                  <p:childTnLst>
                                    <p:set>
                                      <p:cBhvr>
                                        <p:cTn id="70" dur="1" fill="hold">
                                          <p:stCondLst>
                                            <p:cond delay="0"/>
                                          </p:stCondLst>
                                        </p:cTn>
                                        <p:tgtEl>
                                          <p:spTgt spid="21">
                                            <p:txEl>
                                              <p:pRg st="0" end="0"/>
                                            </p:txEl>
                                          </p:spTgt>
                                        </p:tgtEl>
                                        <p:attrNameLst>
                                          <p:attrName>style.visibility</p:attrName>
                                        </p:attrNameLst>
                                      </p:cBhvr>
                                      <p:to>
                                        <p:strVal val="visible"/>
                                      </p:to>
                                    </p:set>
                                    <p:anim calcmode="lin" valueType="num">
                                      <p:cBhvr additive="base">
                                        <p:cTn id="71" dur="8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72" dur="8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5350"/>
                            </p:stCondLst>
                            <p:childTnLst>
                              <p:par>
                                <p:cTn id="74" presetID="10" presetClass="entr" presetSubtype="0" fill="hold" grpId="0" nodeType="afterEffect">
                                  <p:stCondLst>
                                    <p:cond delay="0"/>
                                  </p:stCondLst>
                                  <p:childTnLst>
                                    <p:set>
                                      <p:cBhvr>
                                        <p:cTn id="75" dur="1" fill="hold">
                                          <p:stCondLst>
                                            <p:cond delay="0"/>
                                          </p:stCondLst>
                                        </p:cTn>
                                        <p:tgtEl>
                                          <p:spTgt spid="25">
                                            <p:txEl>
                                              <p:pRg st="0" end="0"/>
                                            </p:txEl>
                                          </p:spTgt>
                                        </p:tgtEl>
                                        <p:attrNameLst>
                                          <p:attrName>style.visibility</p:attrName>
                                        </p:attrNameLst>
                                      </p:cBhvr>
                                      <p:to>
                                        <p:strVal val="visible"/>
                                      </p:to>
                                    </p:set>
                                    <p:animEffect transition="in" filter="fade">
                                      <p:cBhvr>
                                        <p:cTn id="76"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2" grpId="0" animBg="1"/>
      <p:bldP spid="13" grpId="0" animBg="1"/>
      <p:bldP spid="14" grpId="0" animBg="1"/>
      <p:bldP spid="15" grpId="0" animBg="1"/>
      <p:bldP spid="16" grpId="0" animBg="1"/>
      <p:bldP spid="17" grpId="0" animBg="1"/>
      <p:bldP spid="18" grpId="0" build="p">
        <p:tmplLst>
          <p:tmpl lvl="1">
            <p:tnLst>
              <p:par>
                <p:cTn presetID="2" presetClass="entr" presetSubtype="8" decel="10000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0-#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build="p">
        <p:tmplLst>
          <p:tmpl lvl="1">
            <p:tnLst>
              <p:par>
                <p:cTn presetID="2" presetClass="entr" presetSubtype="8"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600" fill="hold"/>
                        <p:tgtEl>
                          <p:spTgt spid="19"/>
                        </p:tgtEl>
                        <p:attrNameLst>
                          <p:attrName>ppt_x</p:attrName>
                        </p:attrNameLst>
                      </p:cBhvr>
                      <p:tavLst>
                        <p:tav tm="0">
                          <p:val>
                            <p:strVal val="0-#ppt_w/2"/>
                          </p:val>
                        </p:tav>
                        <p:tav tm="100000">
                          <p:val>
                            <p:strVal val="#ppt_x"/>
                          </p:val>
                        </p:tav>
                      </p:tavLst>
                    </p:anim>
                    <p:anim calcmode="lin" valueType="num">
                      <p:cBhvr additive="base">
                        <p:cTn dur="600" fill="hold"/>
                        <p:tgtEl>
                          <p:spTgt spid="19"/>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700" fill="hold"/>
                        <p:tgtEl>
                          <p:spTgt spid="20"/>
                        </p:tgtEl>
                        <p:attrNameLst>
                          <p:attrName>ppt_x</p:attrName>
                        </p:attrNameLst>
                      </p:cBhvr>
                      <p:tavLst>
                        <p:tav tm="0">
                          <p:val>
                            <p:strVal val="0-#ppt_w/2"/>
                          </p:val>
                        </p:tav>
                        <p:tav tm="100000">
                          <p:val>
                            <p:strVal val="#ppt_x"/>
                          </p:val>
                        </p:tav>
                      </p:tavLst>
                    </p:anim>
                    <p:anim calcmode="lin" valueType="num">
                      <p:cBhvr additive="base">
                        <p:cTn dur="7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8" decel="100000" fill="hold" nodeType="withEffect">
                  <p:stCondLst>
                    <p:cond delay="25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800" fill="hold"/>
                        <p:tgtEl>
                          <p:spTgt spid="21"/>
                        </p:tgtEl>
                        <p:attrNameLst>
                          <p:attrName>ppt_x</p:attrName>
                        </p:attrNameLst>
                      </p:cBhvr>
                      <p:tavLst>
                        <p:tav tm="0">
                          <p:val>
                            <p:strVal val="0-#ppt_w/2"/>
                          </p:val>
                        </p:tav>
                        <p:tav tm="100000">
                          <p:val>
                            <p:strVal val="#ppt_x"/>
                          </p:val>
                        </p:tav>
                      </p:tavLst>
                    </p:anim>
                    <p:anim calcmode="lin" valueType="num">
                      <p:cBhvr additive="base">
                        <p:cTn dur="8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4" grpId="0" build="p">
        <p:tmplLst>
          <p:tmpl lvl="1">
            <p:tnLst>
              <p:par>
                <p:cTn presetID="10" presetClass="entr" presetSubtype="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31" grpId="0" build="p">
        <p:tmplLst>
          <p:tmpl lvl="1">
            <p:tnLst>
              <p:par>
                <p:cTn presetID="2" presetClass="entr" presetSubtype="1" decel="10000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214.xml><?xml version="1.0" encoding="utf-8"?>
<p:sldLayout xmlns:a="http://schemas.openxmlformats.org/drawingml/2006/main" xmlns:r="http://schemas.openxmlformats.org/officeDocument/2006/relationships" xmlns:p="http://schemas.openxmlformats.org/presentationml/2006/main">
  <p:cSld name="Wide Image and Cap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21767" y="1543053"/>
            <a:ext cx="9196403" cy="349567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0" y="4920343"/>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12"/>
          <p:cNvSpPr>
            <a:spLocks noGrp="1"/>
          </p:cNvSpPr>
          <p:nvPr>
            <p:ph type="pic" sz="quarter" idx="14" hasCustomPrompt="1"/>
          </p:nvPr>
        </p:nvSpPr>
        <p:spPr>
          <a:xfrm>
            <a:off x="0" y="1733024"/>
            <a:ext cx="9144000" cy="3115733"/>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15" name="テキスト プレースホルダー 5"/>
          <p:cNvSpPr>
            <a:spLocks noGrp="1"/>
          </p:cNvSpPr>
          <p:nvPr>
            <p:ph type="body" sz="quarter" idx="12" hasCustomPrompt="1"/>
          </p:nvPr>
        </p:nvSpPr>
        <p:spPr>
          <a:xfrm>
            <a:off x="568628" y="5109034"/>
            <a:ext cx="8006755" cy="996647"/>
          </a:xfrm>
          <a:prstGeom prst="rect">
            <a:avLst/>
          </a:prstGeom>
        </p:spPr>
        <p:txBody>
          <a:bodyPr lIns="51197" tIns="25599" rIns="51197" bIns="25599" anchor="ctr">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0" y="4342230"/>
            <a:ext cx="9144000" cy="506527"/>
          </a:xfrm>
          <a:prstGeom prst="rect">
            <a:avLst/>
          </a:prstGeom>
          <a:blipFill dpi="0" rotWithShape="0">
            <a:blip r:embed="rId3">
              <a:alphaModFix amt="50000"/>
            </a:blip>
            <a:srcRect/>
            <a:tile tx="0" ty="0" sx="100000" sy="100000" flip="none" algn="tl"/>
          </a:blipFill>
        </p:spPr>
        <p:txBody>
          <a:bodyPr lIns="51197" tIns="25599" rIns="51197" bIns="25599"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2398774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Vertical)">
                                      <p:cBhvr>
                                        <p:cTn id="12" dur="500"/>
                                        <p:tgtEl>
                                          <p:spTgt spid="8"/>
                                        </p:tgtEl>
                                      </p:cBhvr>
                                    </p:animEffect>
                                  </p:childTnLst>
                                </p:cTn>
                              </p:par>
                              <p:par>
                                <p:cTn id="13" presetID="22" presetClass="entr" presetSubtype="8" fill="hold" nodeType="with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1000"/>
                                        <p:tgtEl>
                                          <p:spTgt spid="9"/>
                                        </p:tgtEl>
                                      </p:cBhvr>
                                    </p:animEffect>
                                  </p:childTnLst>
                                </p:cTn>
                              </p:par>
                              <p:par>
                                <p:cTn id="16" presetID="22" presetClass="entr" presetSubtype="2"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right)">
                                      <p:cBhvr>
                                        <p:cTn id="18" dur="1000"/>
                                        <p:tgtEl>
                                          <p:spTgt spid="11"/>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childTnLst>
                                </p:cTn>
                              </p:par>
                              <p:par>
                                <p:cTn id="22" presetID="22" presetClass="entr" presetSubtype="8" fill="hold" grpId="0" nodeType="withEffect">
                                  <p:stCondLst>
                                    <p:cond delay="750"/>
                                  </p:stCondLst>
                                  <p:childTnLst>
                                    <p:set>
                                      <p:cBhvr>
                                        <p:cTn id="23" dur="1" fill="hold">
                                          <p:stCondLst>
                                            <p:cond delay="0"/>
                                          </p:stCondLst>
                                        </p:cTn>
                                        <p:tgtEl>
                                          <p:spTgt spid="12"/>
                                        </p:tgtEl>
                                        <p:attrNameLst>
                                          <p:attrName>style.visibility</p:attrName>
                                        </p:attrNameLst>
                                      </p:cBhvr>
                                      <p:to>
                                        <p:strVal val="visible"/>
                                      </p:to>
                                    </p:set>
                                    <p:animEffect transition="in" filter="wipe(left)">
                                      <p:cBhvr>
                                        <p:cTn id="24" dur="750"/>
                                        <p:tgtEl>
                                          <p:spTgt spid="12"/>
                                        </p:tgtEl>
                                      </p:cBhvr>
                                    </p:animEffect>
                                  </p:childTnLst>
                                </p:cTn>
                              </p:par>
                            </p:childTnLst>
                          </p:cTn>
                        </p:par>
                        <p:par>
                          <p:cTn id="25" fill="hold">
                            <p:stCondLst>
                              <p:cond delay="2000"/>
                            </p:stCondLst>
                            <p:childTnLst>
                              <p:par>
                                <p:cTn id="26" presetID="2" presetClass="entr" presetSubtype="4" decel="100000" fill="hold" grpId="0" nodeType="afterEffect">
                                  <p:stCondLst>
                                    <p:cond delay="500"/>
                                  </p:stCondLst>
                                  <p:childTnLst>
                                    <p:set>
                                      <p:cBhvr>
                                        <p:cTn id="27" dur="1" fill="hold">
                                          <p:stCondLst>
                                            <p:cond delay="0"/>
                                          </p:stCondLst>
                                        </p:cTn>
                                        <p:tgtEl>
                                          <p:spTgt spid="15">
                                            <p:txEl>
                                              <p:pRg st="0" end="0"/>
                                            </p:txEl>
                                          </p:spTgt>
                                        </p:tgtEl>
                                        <p:attrNameLst>
                                          <p:attrName>style.visibility</p:attrName>
                                        </p:attrNameLst>
                                      </p:cBhvr>
                                      <p:to>
                                        <p:strVal val="visible"/>
                                      </p:to>
                                    </p:set>
                                    <p:anim calcmode="lin" valueType="num">
                                      <p:cBhvr additive="base">
                                        <p:cTn id="2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15" grpId="0" build="p">
        <p:tmplLst>
          <p:tmpl lvl="1">
            <p:tnLst>
              <p:par>
                <p:cTn presetID="2" presetClass="entr" presetSubtype="4" decel="100000" fill="hold" nodeType="afterEffect">
                  <p:stCondLst>
                    <p:cond delay="5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2" presetClass="entr" presetSubtype="8"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Effect transition="in" filter="wipe(left)">
                      <p:cBhvr>
                        <p:cTn dur="750"/>
                        <p:tgtEl>
                          <p:spTgt spid="12"/>
                        </p:tgtEl>
                      </p:cBhvr>
                    </p:animEffect>
                  </p:childTnLst>
                </p:cTn>
              </p:par>
            </p:tnLst>
          </p:tmpl>
        </p:tmplLst>
      </p:bldP>
    </p:bldLst>
  </p:timing>
</p:sldLayout>
</file>

<file path=ppt/slideLayouts/slideLayout215.xml><?xml version="1.0" encoding="utf-8"?>
<p:sldLayout xmlns:a="http://schemas.openxmlformats.org/drawingml/2006/main" xmlns:r="http://schemas.openxmlformats.org/officeDocument/2006/relationships" xmlns:p="http://schemas.openxmlformats.org/presentationml/2006/main">
  <p:cSld name="3 Pillars">
    <p:spTree>
      <p:nvGrpSpPr>
        <p:cNvPr id="1" name=""/>
        <p:cNvGrpSpPr/>
        <p:nvPr/>
      </p:nvGrpSpPr>
      <p:grpSpPr>
        <a:xfrm>
          <a:off x="0" y="0"/>
          <a:ext cx="0" cy="0"/>
          <a:chOff x="0" y="0"/>
          <a:chExt cx="0" cy="0"/>
        </a:xfrm>
      </p:grpSpPr>
      <p:sp>
        <p:nvSpPr>
          <p:cNvPr id="89" name="二等辺三角形 10"/>
          <p:cNvSpPr/>
          <p:nvPr/>
        </p:nvSpPr>
        <p:spPr>
          <a:xfrm rot="10800000" flipH="1">
            <a:off x="6155830" y="365547"/>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0" name="正方形/長方形 89"/>
          <p:cNvSpPr/>
          <p:nvPr/>
        </p:nvSpPr>
        <p:spPr>
          <a:xfrm rot="16200000">
            <a:off x="5499181" y="1004632"/>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91" name="直線コネクタ 90"/>
          <p:cNvCxnSpPr/>
          <p:nvPr/>
        </p:nvCxnSpPr>
        <p:spPr>
          <a:xfrm>
            <a:off x="6257039" y="403647"/>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p:nvCxnSpPr>
        <p:spPr>
          <a:xfrm>
            <a:off x="8484815"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3" name="直線コネクタ 92"/>
          <p:cNvCxnSpPr/>
          <p:nvPr/>
        </p:nvCxnSpPr>
        <p:spPr>
          <a:xfrm>
            <a:off x="6264295" y="3973755"/>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4" name="直線コネクタ 93"/>
          <p:cNvCxnSpPr/>
          <p:nvPr/>
        </p:nvCxnSpPr>
        <p:spPr>
          <a:xfrm flipH="1">
            <a:off x="7386349" y="3962478"/>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95" name="図プレースホルダー 28"/>
          <p:cNvSpPr>
            <a:spLocks noGrp="1"/>
          </p:cNvSpPr>
          <p:nvPr>
            <p:ph type="pic" sz="quarter" idx="27" hasCustomPrompt="1"/>
          </p:nvPr>
        </p:nvSpPr>
        <p:spPr>
          <a:xfrm>
            <a:off x="7158943" y="2339724"/>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96" name="テキスト プレースホルダー 5"/>
          <p:cNvSpPr>
            <a:spLocks noGrp="1"/>
          </p:cNvSpPr>
          <p:nvPr>
            <p:ph type="body" sz="quarter" idx="28" hasCustomPrompt="1"/>
          </p:nvPr>
        </p:nvSpPr>
        <p:spPr>
          <a:xfrm>
            <a:off x="6312342" y="2984021"/>
            <a:ext cx="2118999"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97" name="テキスト プレースホルダー 5"/>
          <p:cNvSpPr>
            <a:spLocks noGrp="1"/>
          </p:cNvSpPr>
          <p:nvPr>
            <p:ph type="body" sz="quarter" idx="29" hasCustomPrompt="1"/>
          </p:nvPr>
        </p:nvSpPr>
        <p:spPr>
          <a:xfrm>
            <a:off x="6340445" y="3415815"/>
            <a:ext cx="2062793" cy="101588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80" name="二等辺三角形 10"/>
          <p:cNvSpPr/>
          <p:nvPr/>
        </p:nvSpPr>
        <p:spPr>
          <a:xfrm rot="10800000" flipH="1">
            <a:off x="3358686" y="36554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1" name="正方形/長方形 80"/>
          <p:cNvSpPr/>
          <p:nvPr/>
        </p:nvSpPr>
        <p:spPr>
          <a:xfrm rot="16200000">
            <a:off x="2702038" y="1004631"/>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2" name="直線コネクタ 81"/>
          <p:cNvCxnSpPr/>
          <p:nvPr/>
        </p:nvCxnSpPr>
        <p:spPr>
          <a:xfrm>
            <a:off x="3459895" y="403647"/>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直線コネクタ 82"/>
          <p:cNvCxnSpPr/>
          <p:nvPr/>
        </p:nvCxnSpPr>
        <p:spPr>
          <a:xfrm>
            <a:off x="5687671"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4" name="直線コネクタ 83"/>
          <p:cNvCxnSpPr/>
          <p:nvPr/>
        </p:nvCxnSpPr>
        <p:spPr>
          <a:xfrm>
            <a:off x="3467151" y="3973753"/>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5" name="直線コネクタ 84"/>
          <p:cNvCxnSpPr/>
          <p:nvPr/>
        </p:nvCxnSpPr>
        <p:spPr>
          <a:xfrm flipH="1">
            <a:off x="4589204" y="3962477"/>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6" name="図プレースホルダー 28"/>
          <p:cNvSpPr>
            <a:spLocks noGrp="1"/>
          </p:cNvSpPr>
          <p:nvPr>
            <p:ph type="pic" sz="quarter" idx="24" hasCustomPrompt="1"/>
          </p:nvPr>
        </p:nvSpPr>
        <p:spPr>
          <a:xfrm>
            <a:off x="4361799" y="2339723"/>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87" name="テキスト プレースホルダー 5"/>
          <p:cNvSpPr>
            <a:spLocks noGrp="1"/>
          </p:cNvSpPr>
          <p:nvPr>
            <p:ph type="body" sz="quarter" idx="25" hasCustomPrompt="1"/>
          </p:nvPr>
        </p:nvSpPr>
        <p:spPr>
          <a:xfrm>
            <a:off x="3515196" y="2984021"/>
            <a:ext cx="2118999"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8" name="テキスト プレースホルダー 5"/>
          <p:cNvSpPr>
            <a:spLocks noGrp="1"/>
          </p:cNvSpPr>
          <p:nvPr>
            <p:ph type="body" sz="quarter" idx="26" hasCustomPrompt="1"/>
          </p:nvPr>
        </p:nvSpPr>
        <p:spPr>
          <a:xfrm>
            <a:off x="3543299" y="3415815"/>
            <a:ext cx="2062793" cy="101588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7" name="二等辺三角形 10"/>
          <p:cNvSpPr/>
          <p:nvPr/>
        </p:nvSpPr>
        <p:spPr>
          <a:xfrm rot="10800000" flipH="1">
            <a:off x="570888" y="37767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正方形/長方形 11"/>
          <p:cNvSpPr/>
          <p:nvPr/>
        </p:nvSpPr>
        <p:spPr>
          <a:xfrm rot="16200000">
            <a:off x="-85764" y="1016760"/>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cxnSp>
        <p:nvCxnSpPr>
          <p:cNvPr id="8" name="直線コネクタ 7"/>
          <p:cNvCxnSpPr/>
          <p:nvPr/>
        </p:nvCxnSpPr>
        <p:spPr>
          <a:xfrm>
            <a:off x="672096" y="415776"/>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2899871" y="415776"/>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679353" y="3985883"/>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flipH="1">
            <a:off x="1801403" y="3974606"/>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正方形/長方形 3"/>
          <p:cNvSpPr/>
          <p:nvPr/>
        </p:nvSpPr>
        <p:spPr>
          <a:xfrm>
            <a:off x="-14512" y="-19350"/>
            <a:ext cx="9178407" cy="2202953"/>
          </a:xfrm>
          <a:prstGeom prst="rect">
            <a:avLst/>
          </a:prstGeom>
          <a:blipFill dpi="0" rotWithShape="0">
            <a:blip r:embed="rId4"/>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49" name="直線コネクタ 48"/>
          <p:cNvCxnSpPr/>
          <p:nvPr/>
        </p:nvCxnSpPr>
        <p:spPr>
          <a:xfrm>
            <a:off x="-22601" y="2070016"/>
            <a:ext cx="916660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51" name="グループ化 50"/>
          <p:cNvGrpSpPr/>
          <p:nvPr/>
        </p:nvGrpSpPr>
        <p:grpSpPr>
          <a:xfrm>
            <a:off x="8387761" y="226117"/>
            <a:ext cx="575232" cy="767111"/>
            <a:chOff x="7418859" y="2569953"/>
            <a:chExt cx="934639" cy="934639"/>
          </a:xfrm>
        </p:grpSpPr>
        <p:sp>
          <p:nvSpPr>
            <p:cNvPr id="52" name="涙形 51"/>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涙形 52"/>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4"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56" name="テキスト プレースホルダー 5"/>
          <p:cNvSpPr>
            <a:spLocks noGrp="1"/>
          </p:cNvSpPr>
          <p:nvPr>
            <p:ph type="body" sz="quarter" idx="12" hasCustomPrompt="1"/>
          </p:nvPr>
        </p:nvSpPr>
        <p:spPr>
          <a:xfrm>
            <a:off x="1455755" y="1142467"/>
            <a:ext cx="6232503" cy="850831"/>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7" name="正方形/長方形 56"/>
          <p:cNvSpPr/>
          <p:nvPr/>
        </p:nvSpPr>
        <p:spPr>
          <a:xfrm>
            <a:off x="3645059" y="1012805"/>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8" name="タイトル 1"/>
          <p:cNvSpPr>
            <a:spLocks noGrp="1"/>
          </p:cNvSpPr>
          <p:nvPr>
            <p:ph type="title" hasCustomPrompt="1"/>
          </p:nvPr>
        </p:nvSpPr>
        <p:spPr>
          <a:xfrm>
            <a:off x="457200" y="168792"/>
            <a:ext cx="8229600" cy="912101"/>
          </a:xfrm>
          <a:prstGeom prst="rect">
            <a:avLst/>
          </a:prstGeom>
        </p:spPr>
        <p:txBody>
          <a:bodyPr lIns="51197" tIns="25599" rIns="51197" bIns="25599" anchor="b"/>
          <a:lstStyle>
            <a:lvl1pPr>
              <a:defRPr baseline="0"/>
            </a:lvl1pPr>
          </a:lstStyle>
          <a:p>
            <a:r>
              <a:rPr kumimoji="1" lang="en-US" altLang="ja-JP" dirty="0"/>
              <a:t>SLIDE TITLE GOES HERE</a:t>
            </a:r>
            <a:endParaRPr kumimoji="1" lang="ja-JP" altLang="en-US" dirty="0"/>
          </a:p>
        </p:txBody>
      </p:sp>
      <p:sp>
        <p:nvSpPr>
          <p:cNvPr id="59" name="図プレースホルダー 28"/>
          <p:cNvSpPr>
            <a:spLocks noGrp="1"/>
          </p:cNvSpPr>
          <p:nvPr>
            <p:ph type="pic" sz="quarter" idx="22" hasCustomPrompt="1"/>
          </p:nvPr>
        </p:nvSpPr>
        <p:spPr>
          <a:xfrm>
            <a:off x="1574000" y="2351851"/>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a:t> </a:t>
            </a:r>
            <a:endParaRPr kumimoji="1" lang="ja-JP" altLang="en-US"/>
          </a:p>
        </p:txBody>
      </p:sp>
      <p:sp>
        <p:nvSpPr>
          <p:cNvPr id="60" name="テキスト プレースホルダー 5"/>
          <p:cNvSpPr>
            <a:spLocks noGrp="1"/>
          </p:cNvSpPr>
          <p:nvPr>
            <p:ph type="body" sz="quarter" idx="15" hasCustomPrompt="1"/>
          </p:nvPr>
        </p:nvSpPr>
        <p:spPr>
          <a:xfrm>
            <a:off x="727399" y="2996151"/>
            <a:ext cx="2118999"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61" name="テキスト プレースホルダー 5"/>
          <p:cNvSpPr>
            <a:spLocks noGrp="1"/>
          </p:cNvSpPr>
          <p:nvPr>
            <p:ph type="body" sz="quarter" idx="23" hasCustomPrompt="1"/>
          </p:nvPr>
        </p:nvSpPr>
        <p:spPr>
          <a:xfrm>
            <a:off x="755502" y="3427944"/>
            <a:ext cx="2062793" cy="101588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260524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wipe(right)">
                                      <p:cBhvr>
                                        <p:cTn id="12" dur="500"/>
                                        <p:tgtEl>
                                          <p:spTgt spid="49"/>
                                        </p:tgtEl>
                                      </p:cBhvr>
                                    </p:animEffect>
                                  </p:childTnLst>
                                </p:cTn>
                              </p:par>
                              <p:par>
                                <p:cTn id="13" presetID="2" presetClass="entr" presetSubtype="2" decel="100000" fill="hold" grpId="0" nodeType="withEffect">
                                  <p:stCondLst>
                                    <p:cond delay="0"/>
                                  </p:stCondLst>
                                  <p:childTnLst>
                                    <p:set>
                                      <p:cBhvr>
                                        <p:cTn id="14" dur="1" fill="hold">
                                          <p:stCondLst>
                                            <p:cond delay="0"/>
                                          </p:stCondLst>
                                        </p:cTn>
                                        <p:tgtEl>
                                          <p:spTgt spid="58"/>
                                        </p:tgtEl>
                                        <p:attrNameLst>
                                          <p:attrName>style.visibility</p:attrName>
                                        </p:attrNameLst>
                                      </p:cBhvr>
                                      <p:to>
                                        <p:strVal val="visible"/>
                                      </p:to>
                                    </p:set>
                                    <p:anim calcmode="lin" valueType="num">
                                      <p:cBhvr additive="base">
                                        <p:cTn id="15" dur="1000" fill="hold"/>
                                        <p:tgtEl>
                                          <p:spTgt spid="58"/>
                                        </p:tgtEl>
                                        <p:attrNameLst>
                                          <p:attrName>ppt_x</p:attrName>
                                        </p:attrNameLst>
                                      </p:cBhvr>
                                      <p:tavLst>
                                        <p:tav tm="0">
                                          <p:val>
                                            <p:strVal val="1+#ppt_w/2"/>
                                          </p:val>
                                        </p:tav>
                                        <p:tav tm="100000">
                                          <p:val>
                                            <p:strVal val="#ppt_x"/>
                                          </p:val>
                                        </p:tav>
                                      </p:tavLst>
                                    </p:anim>
                                    <p:anim calcmode="lin" valueType="num">
                                      <p:cBhvr additive="base">
                                        <p:cTn id="16" dur="1000" fill="hold"/>
                                        <p:tgtEl>
                                          <p:spTgt spid="58"/>
                                        </p:tgtEl>
                                        <p:attrNameLst>
                                          <p:attrName>ppt_y</p:attrName>
                                        </p:attrNameLst>
                                      </p:cBhvr>
                                      <p:tavLst>
                                        <p:tav tm="0">
                                          <p:val>
                                            <p:strVal val="#ppt_y"/>
                                          </p:val>
                                        </p:tav>
                                        <p:tav tm="100000">
                                          <p:val>
                                            <p:strVal val="#ppt_y"/>
                                          </p:val>
                                        </p:tav>
                                      </p:tavLst>
                                    </p:anim>
                                  </p:childTnLst>
                                </p:cTn>
                              </p:par>
                              <p:par>
                                <p:cTn id="17" presetID="1" presetClass="exit" presetSubtype="0" fill="hold" grpId="2" nodeType="withEffect">
                                  <p:stCondLst>
                                    <p:cond delay="0"/>
                                  </p:stCondLst>
                                  <p:childTnLst>
                                    <p:set>
                                      <p:cBhvr>
                                        <p:cTn id="18" dur="1" fill="hold">
                                          <p:stCondLst>
                                            <p:cond delay="0"/>
                                          </p:stCondLst>
                                        </p:cTn>
                                        <p:tgtEl>
                                          <p:spTgt spid="58"/>
                                        </p:tgtEl>
                                        <p:attrNameLst>
                                          <p:attrName>style.visibility</p:attrName>
                                        </p:attrNameLst>
                                      </p:cBhvr>
                                      <p:to>
                                        <p:strVal val="hidden"/>
                                      </p:to>
                                    </p:set>
                                  </p:childTnLst>
                                </p:cTn>
                              </p:par>
                              <p:par>
                                <p:cTn id="19" presetID="10" presetClass="entr" presetSubtype="0" fill="hold" grpId="1" nodeType="withEffect">
                                  <p:stCondLst>
                                    <p:cond delay="500"/>
                                  </p:stCondLst>
                                  <p:childTnLst>
                                    <p:set>
                                      <p:cBhvr>
                                        <p:cTn id="20" dur="1" fill="hold">
                                          <p:stCondLst>
                                            <p:cond delay="0"/>
                                          </p:stCondLst>
                                        </p:cTn>
                                        <p:tgtEl>
                                          <p:spTgt spid="58"/>
                                        </p:tgtEl>
                                        <p:attrNameLst>
                                          <p:attrName>style.visibility</p:attrName>
                                        </p:attrNameLst>
                                      </p:cBhvr>
                                      <p:to>
                                        <p:strVal val="visible"/>
                                      </p:to>
                                    </p:set>
                                    <p:animEffect transition="in" filter="fade">
                                      <p:cBhvr>
                                        <p:cTn id="21" dur="500"/>
                                        <p:tgtEl>
                                          <p:spTgt spid="58"/>
                                        </p:tgtEl>
                                      </p:cBhvr>
                                    </p:animEffect>
                                  </p:childTnLst>
                                </p:cTn>
                              </p:par>
                              <p:par>
                                <p:cTn id="22" presetID="2" presetClass="entr" presetSubtype="4" decel="100000" fill="hold" grpId="0" nodeType="withEffect">
                                  <p:stCondLst>
                                    <p:cond delay="500"/>
                                  </p:stCondLst>
                                  <p:childTnLst>
                                    <p:set>
                                      <p:cBhvr>
                                        <p:cTn id="23" dur="1" fill="hold">
                                          <p:stCondLst>
                                            <p:cond delay="0"/>
                                          </p:stCondLst>
                                        </p:cTn>
                                        <p:tgtEl>
                                          <p:spTgt spid="57"/>
                                        </p:tgtEl>
                                        <p:attrNameLst>
                                          <p:attrName>style.visibility</p:attrName>
                                        </p:attrNameLst>
                                      </p:cBhvr>
                                      <p:to>
                                        <p:strVal val="visible"/>
                                      </p:to>
                                    </p:set>
                                    <p:anim calcmode="lin" valueType="num">
                                      <p:cBhvr additive="base">
                                        <p:cTn id="24" dur="500" fill="hold"/>
                                        <p:tgtEl>
                                          <p:spTgt spid="57"/>
                                        </p:tgtEl>
                                        <p:attrNameLst>
                                          <p:attrName>ppt_x</p:attrName>
                                        </p:attrNameLst>
                                      </p:cBhvr>
                                      <p:tavLst>
                                        <p:tav tm="0">
                                          <p:val>
                                            <p:strVal val="#ppt_x"/>
                                          </p:val>
                                        </p:tav>
                                        <p:tav tm="100000">
                                          <p:val>
                                            <p:strVal val="#ppt_x"/>
                                          </p:val>
                                        </p:tav>
                                      </p:tavLst>
                                    </p:anim>
                                    <p:anim calcmode="lin" valueType="num">
                                      <p:cBhvr additive="base">
                                        <p:cTn id="25" dur="500" fill="hold"/>
                                        <p:tgtEl>
                                          <p:spTgt spid="57"/>
                                        </p:tgtEl>
                                        <p:attrNameLst>
                                          <p:attrName>ppt_y</p:attrName>
                                        </p:attrNameLst>
                                      </p:cBhvr>
                                      <p:tavLst>
                                        <p:tav tm="0">
                                          <p:val>
                                            <p:strVal val="1+#ppt_h/2"/>
                                          </p:val>
                                        </p:tav>
                                        <p:tav tm="100000">
                                          <p:val>
                                            <p:strVal val="#ppt_y"/>
                                          </p:val>
                                        </p:tav>
                                      </p:tavLst>
                                    </p:anim>
                                  </p:childTnLst>
                                </p:cTn>
                              </p:par>
                            </p:childTnLst>
                          </p:cTn>
                        </p:par>
                        <p:par>
                          <p:cTn id="26" fill="hold">
                            <p:stCondLst>
                              <p:cond delay="1500"/>
                            </p:stCondLst>
                            <p:childTnLst>
                              <p:par>
                                <p:cTn id="27" presetID="2" presetClass="entr" presetSubtype="1" decel="100000" fill="hold" nodeType="afterEffect">
                                  <p:stCondLst>
                                    <p:cond delay="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500" fill="hold"/>
                                        <p:tgtEl>
                                          <p:spTgt spid="51"/>
                                        </p:tgtEl>
                                        <p:attrNameLst>
                                          <p:attrName>ppt_x</p:attrName>
                                        </p:attrNameLst>
                                      </p:cBhvr>
                                      <p:tavLst>
                                        <p:tav tm="0">
                                          <p:val>
                                            <p:strVal val="#ppt_x"/>
                                          </p:val>
                                        </p:tav>
                                        <p:tav tm="100000">
                                          <p:val>
                                            <p:strVal val="#ppt_x"/>
                                          </p:val>
                                        </p:tav>
                                      </p:tavLst>
                                    </p:anim>
                                    <p:anim calcmode="lin" valueType="num">
                                      <p:cBhvr additive="base">
                                        <p:cTn id="30" dur="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1" decel="100000" fill="hold" grpId="0" nodeType="withEffect">
                                  <p:stCondLst>
                                    <p:cond delay="0"/>
                                  </p:stCondLst>
                                  <p:childTnLst>
                                    <p:set>
                                      <p:cBhvr>
                                        <p:cTn id="32" dur="1" fill="hold">
                                          <p:stCondLst>
                                            <p:cond delay="0"/>
                                          </p:stCondLst>
                                        </p:cTn>
                                        <p:tgtEl>
                                          <p:spTgt spid="54"/>
                                        </p:tgtEl>
                                        <p:attrNameLst>
                                          <p:attrName>style.visibility</p:attrName>
                                        </p:attrNameLst>
                                      </p:cBhvr>
                                      <p:to>
                                        <p:strVal val="visible"/>
                                      </p:to>
                                    </p:set>
                                    <p:anim calcmode="lin" valueType="num">
                                      <p:cBhvr additive="base">
                                        <p:cTn id="33" dur="500" fill="hold"/>
                                        <p:tgtEl>
                                          <p:spTgt spid="54"/>
                                        </p:tgtEl>
                                        <p:attrNameLst>
                                          <p:attrName>ppt_x</p:attrName>
                                        </p:attrNameLst>
                                      </p:cBhvr>
                                      <p:tavLst>
                                        <p:tav tm="0">
                                          <p:val>
                                            <p:strVal val="#ppt_x"/>
                                          </p:val>
                                        </p:tav>
                                        <p:tav tm="100000">
                                          <p:val>
                                            <p:strVal val="#ppt_x"/>
                                          </p:val>
                                        </p:tav>
                                      </p:tavLst>
                                    </p:anim>
                                    <p:anim calcmode="lin" valueType="num">
                                      <p:cBhvr additive="base">
                                        <p:cTn id="34" dur="500" fill="hold"/>
                                        <p:tgtEl>
                                          <p:spTgt spid="54"/>
                                        </p:tgtEl>
                                        <p:attrNameLst>
                                          <p:attrName>ppt_y</p:attrName>
                                        </p:attrNameLst>
                                      </p:cBhvr>
                                      <p:tavLst>
                                        <p:tav tm="0">
                                          <p:val>
                                            <p:strVal val="0-#ppt_h/2"/>
                                          </p:val>
                                        </p:tav>
                                        <p:tav tm="100000">
                                          <p:val>
                                            <p:strVal val="#ppt_y"/>
                                          </p:val>
                                        </p:tav>
                                      </p:tavLst>
                                    </p:anim>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wipe(left)">
                                      <p:cBhvr>
                                        <p:cTn id="38" dur="500"/>
                                        <p:tgtEl>
                                          <p:spTgt spid="56"/>
                                        </p:tgtEl>
                                      </p:cBhvr>
                                    </p:animEffect>
                                  </p:childTnLst>
                                </p:cTn>
                              </p:par>
                            </p:childTnLst>
                          </p:cTn>
                        </p:par>
                        <p:par>
                          <p:cTn id="39" fill="hold">
                            <p:stCondLst>
                              <p:cond delay="2500"/>
                            </p:stCondLst>
                            <p:childTnLst>
                              <p:par>
                                <p:cTn id="40" presetID="2" presetClass="entr" presetSubtype="1" decel="100000"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750" fill="hold"/>
                                        <p:tgtEl>
                                          <p:spTgt spid="7"/>
                                        </p:tgtEl>
                                        <p:attrNameLst>
                                          <p:attrName>ppt_x</p:attrName>
                                        </p:attrNameLst>
                                      </p:cBhvr>
                                      <p:tavLst>
                                        <p:tav tm="0">
                                          <p:val>
                                            <p:strVal val="#ppt_x"/>
                                          </p:val>
                                        </p:tav>
                                        <p:tav tm="100000">
                                          <p:val>
                                            <p:strVal val="#ppt_x"/>
                                          </p:val>
                                        </p:tav>
                                      </p:tavLst>
                                    </p:anim>
                                    <p:anim calcmode="lin" valueType="num">
                                      <p:cBhvr additive="base">
                                        <p:cTn id="43" dur="750" fill="hold"/>
                                        <p:tgtEl>
                                          <p:spTgt spid="7"/>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750" fill="hold"/>
                                        <p:tgtEl>
                                          <p:spTgt spid="12"/>
                                        </p:tgtEl>
                                        <p:attrNameLst>
                                          <p:attrName>ppt_x</p:attrName>
                                        </p:attrNameLst>
                                      </p:cBhvr>
                                      <p:tavLst>
                                        <p:tav tm="0">
                                          <p:val>
                                            <p:strVal val="#ppt_x"/>
                                          </p:val>
                                        </p:tav>
                                        <p:tav tm="100000">
                                          <p:val>
                                            <p:strVal val="#ppt_x"/>
                                          </p:val>
                                        </p:tav>
                                      </p:tavLst>
                                    </p:anim>
                                    <p:anim calcmode="lin" valueType="num">
                                      <p:cBhvr additive="base">
                                        <p:cTn id="47" dur="750" fill="hold"/>
                                        <p:tgtEl>
                                          <p:spTgt spid="12"/>
                                        </p:tgtEl>
                                        <p:attrNameLst>
                                          <p:attrName>ppt_y</p:attrName>
                                        </p:attrNameLst>
                                      </p:cBhvr>
                                      <p:tavLst>
                                        <p:tav tm="0">
                                          <p:val>
                                            <p:strVal val="0-#ppt_h/2"/>
                                          </p:val>
                                        </p:tav>
                                        <p:tav tm="100000">
                                          <p:val>
                                            <p:strVal val="#ppt_y"/>
                                          </p:val>
                                        </p:tav>
                                      </p:tavLst>
                                    </p:anim>
                                  </p:childTnLst>
                                </p:cTn>
                              </p:par>
                              <p:par>
                                <p:cTn id="48" presetID="22" presetClass="entr" presetSubtype="1" fill="hold" nodeType="withEffect">
                                  <p:stCondLst>
                                    <p:cond delay="250"/>
                                  </p:stCondLst>
                                  <p:childTnLst>
                                    <p:set>
                                      <p:cBhvr>
                                        <p:cTn id="49" dur="1" fill="hold">
                                          <p:stCondLst>
                                            <p:cond delay="0"/>
                                          </p:stCondLst>
                                        </p:cTn>
                                        <p:tgtEl>
                                          <p:spTgt spid="8"/>
                                        </p:tgtEl>
                                        <p:attrNameLst>
                                          <p:attrName>style.visibility</p:attrName>
                                        </p:attrNameLst>
                                      </p:cBhvr>
                                      <p:to>
                                        <p:strVal val="visible"/>
                                      </p:to>
                                    </p:set>
                                    <p:animEffect transition="in" filter="wipe(up)">
                                      <p:cBhvr>
                                        <p:cTn id="50" dur="500"/>
                                        <p:tgtEl>
                                          <p:spTgt spid="8"/>
                                        </p:tgtEl>
                                      </p:cBhvr>
                                    </p:animEffect>
                                  </p:childTnLst>
                                </p:cTn>
                              </p:par>
                            </p:childTnLst>
                          </p:cTn>
                        </p:par>
                        <p:par>
                          <p:cTn id="51" fill="hold">
                            <p:stCondLst>
                              <p:cond delay="3250"/>
                            </p:stCondLst>
                            <p:childTnLst>
                              <p:par>
                                <p:cTn id="52" presetID="22" presetClass="entr" presetSubtype="8" fill="hold" nodeType="after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wipe(left)">
                                      <p:cBhvr>
                                        <p:cTn id="54" dur="250"/>
                                        <p:tgtEl>
                                          <p:spTgt spid="10"/>
                                        </p:tgtEl>
                                      </p:cBhvr>
                                    </p:animEffect>
                                  </p:childTnLst>
                                </p:cTn>
                              </p:par>
                            </p:childTnLst>
                          </p:cTn>
                        </p:par>
                        <p:par>
                          <p:cTn id="55" fill="hold">
                            <p:stCondLst>
                              <p:cond delay="3500"/>
                            </p:stCondLst>
                            <p:childTnLst>
                              <p:par>
                                <p:cTn id="56" presetID="22" presetClass="entr" presetSubtype="4" fill="hold" nodeType="after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wipe(down)">
                                      <p:cBhvr>
                                        <p:cTn id="58" dur="250"/>
                                        <p:tgtEl>
                                          <p:spTgt spid="11"/>
                                        </p:tgtEl>
                                      </p:cBhvr>
                                    </p:animEffect>
                                  </p:childTnLst>
                                </p:cTn>
                              </p:par>
                            </p:childTnLst>
                          </p:cTn>
                        </p:par>
                        <p:par>
                          <p:cTn id="59" fill="hold">
                            <p:stCondLst>
                              <p:cond delay="3750"/>
                            </p:stCondLst>
                            <p:childTnLst>
                              <p:par>
                                <p:cTn id="60" presetID="22" presetClass="entr" presetSubtype="4" fill="hold" nodeType="after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wipe(down)">
                                      <p:cBhvr>
                                        <p:cTn id="62" dur="500"/>
                                        <p:tgtEl>
                                          <p:spTgt spid="9"/>
                                        </p:tgtEl>
                                      </p:cBhvr>
                                    </p:animEffect>
                                  </p:childTnLst>
                                </p:cTn>
                              </p:par>
                            </p:childTnLst>
                          </p:cTn>
                        </p:par>
                        <p:par>
                          <p:cTn id="63" fill="hold">
                            <p:stCondLst>
                              <p:cond delay="4250"/>
                            </p:stCondLst>
                            <p:childTnLst>
                              <p:par>
                                <p:cTn id="64" presetID="49" presetClass="entr" presetSubtype="0" decel="100000" fill="hold" grpId="0" nodeType="afterEffect">
                                  <p:stCondLst>
                                    <p:cond delay="0"/>
                                  </p:stCondLst>
                                  <p:childTnLst>
                                    <p:set>
                                      <p:cBhvr>
                                        <p:cTn id="65" dur="1" fill="hold">
                                          <p:stCondLst>
                                            <p:cond delay="0"/>
                                          </p:stCondLst>
                                        </p:cTn>
                                        <p:tgtEl>
                                          <p:spTgt spid="59"/>
                                        </p:tgtEl>
                                        <p:attrNameLst>
                                          <p:attrName>style.visibility</p:attrName>
                                        </p:attrNameLst>
                                      </p:cBhvr>
                                      <p:to>
                                        <p:strVal val="visible"/>
                                      </p:to>
                                    </p:set>
                                    <p:anim calcmode="lin" valueType="num">
                                      <p:cBhvr>
                                        <p:cTn id="66" dur="500" fill="hold"/>
                                        <p:tgtEl>
                                          <p:spTgt spid="59"/>
                                        </p:tgtEl>
                                        <p:attrNameLst>
                                          <p:attrName>ppt_w</p:attrName>
                                        </p:attrNameLst>
                                      </p:cBhvr>
                                      <p:tavLst>
                                        <p:tav tm="0">
                                          <p:val>
                                            <p:fltVal val="0"/>
                                          </p:val>
                                        </p:tav>
                                        <p:tav tm="100000">
                                          <p:val>
                                            <p:strVal val="#ppt_w"/>
                                          </p:val>
                                        </p:tav>
                                      </p:tavLst>
                                    </p:anim>
                                    <p:anim calcmode="lin" valueType="num">
                                      <p:cBhvr>
                                        <p:cTn id="67" dur="500" fill="hold"/>
                                        <p:tgtEl>
                                          <p:spTgt spid="59"/>
                                        </p:tgtEl>
                                        <p:attrNameLst>
                                          <p:attrName>ppt_h</p:attrName>
                                        </p:attrNameLst>
                                      </p:cBhvr>
                                      <p:tavLst>
                                        <p:tav tm="0">
                                          <p:val>
                                            <p:fltVal val="0"/>
                                          </p:val>
                                        </p:tav>
                                        <p:tav tm="100000">
                                          <p:val>
                                            <p:strVal val="#ppt_h"/>
                                          </p:val>
                                        </p:tav>
                                      </p:tavLst>
                                    </p:anim>
                                    <p:anim calcmode="lin" valueType="num">
                                      <p:cBhvr>
                                        <p:cTn id="68" dur="500" fill="hold"/>
                                        <p:tgtEl>
                                          <p:spTgt spid="59"/>
                                        </p:tgtEl>
                                        <p:attrNameLst>
                                          <p:attrName>style.rotation</p:attrName>
                                        </p:attrNameLst>
                                      </p:cBhvr>
                                      <p:tavLst>
                                        <p:tav tm="0">
                                          <p:val>
                                            <p:fltVal val="360"/>
                                          </p:val>
                                        </p:tav>
                                        <p:tav tm="100000">
                                          <p:val>
                                            <p:fltVal val="0"/>
                                          </p:val>
                                        </p:tav>
                                      </p:tavLst>
                                    </p:anim>
                                    <p:animEffect transition="in" filter="fade">
                                      <p:cBhvr>
                                        <p:cTn id="69" dur="500"/>
                                        <p:tgtEl>
                                          <p:spTgt spid="59"/>
                                        </p:tgtEl>
                                      </p:cBhvr>
                                    </p:animEffect>
                                  </p:childTnLst>
                                </p:cTn>
                              </p:par>
                            </p:childTnLst>
                          </p:cTn>
                        </p:par>
                        <p:par>
                          <p:cTn id="70" fill="hold">
                            <p:stCondLst>
                              <p:cond delay="4750"/>
                            </p:stCondLst>
                            <p:childTnLst>
                              <p:par>
                                <p:cTn id="71" presetID="2" presetClass="entr" presetSubtype="1" decel="100000" fill="hold" grpId="0" nodeType="after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 calcmode="lin" valueType="num">
                                      <p:cBhvr additive="base">
                                        <p:cTn id="73"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60">
                                            <p:txEl>
                                              <p:pRg st="0" end="0"/>
                                            </p:txEl>
                                          </p:spTgt>
                                        </p:tgtEl>
                                        <p:attrNameLst>
                                          <p:attrName>ppt_y</p:attrName>
                                        </p:attrNameLst>
                                      </p:cBhvr>
                                      <p:tavLst>
                                        <p:tav tm="0">
                                          <p:val>
                                            <p:strVal val="0-#ppt_h/2"/>
                                          </p:val>
                                        </p:tav>
                                        <p:tav tm="100000">
                                          <p:val>
                                            <p:strVal val="#ppt_y"/>
                                          </p:val>
                                        </p:tav>
                                      </p:tavLst>
                                    </p:anim>
                                  </p:childTnLst>
                                </p:cTn>
                              </p:par>
                              <p:par>
                                <p:cTn id="75" presetID="2" presetClass="entr" presetSubtype="1" decel="100000" fill="hold" grpId="0" nodeType="withEffect">
                                  <p:stCondLst>
                                    <p:cond delay="100"/>
                                  </p:stCondLst>
                                  <p:childTnLst>
                                    <p:set>
                                      <p:cBhvr>
                                        <p:cTn id="76" dur="1" fill="hold">
                                          <p:stCondLst>
                                            <p:cond delay="0"/>
                                          </p:stCondLst>
                                        </p:cTn>
                                        <p:tgtEl>
                                          <p:spTgt spid="61">
                                            <p:txEl>
                                              <p:pRg st="0" end="0"/>
                                            </p:txEl>
                                          </p:spTgt>
                                        </p:tgtEl>
                                        <p:attrNameLst>
                                          <p:attrName>style.visibility</p:attrName>
                                        </p:attrNameLst>
                                      </p:cBhvr>
                                      <p:to>
                                        <p:strVal val="visible"/>
                                      </p:to>
                                    </p:set>
                                    <p:anim calcmode="lin" valueType="num">
                                      <p:cBhvr additive="base">
                                        <p:cTn id="77" dur="500" fill="hold"/>
                                        <p:tgtEl>
                                          <p:spTgt spid="61">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61">
                                            <p:txEl>
                                              <p:pRg st="0" end="0"/>
                                            </p:txEl>
                                          </p:spTgt>
                                        </p:tgtEl>
                                        <p:attrNameLst>
                                          <p:attrName>ppt_y</p:attrName>
                                        </p:attrNameLst>
                                      </p:cBhvr>
                                      <p:tavLst>
                                        <p:tav tm="0">
                                          <p:val>
                                            <p:strVal val="0-#ppt_h/2"/>
                                          </p:val>
                                        </p:tav>
                                        <p:tav tm="100000">
                                          <p:val>
                                            <p:strVal val="#ppt_y"/>
                                          </p:val>
                                        </p:tav>
                                      </p:tavLst>
                                    </p:anim>
                                  </p:childTnLst>
                                </p:cTn>
                              </p:par>
                            </p:childTnLst>
                          </p:cTn>
                        </p:par>
                        <p:par>
                          <p:cTn id="79" fill="hold">
                            <p:stCondLst>
                              <p:cond delay="5350"/>
                            </p:stCondLst>
                            <p:childTnLst>
                              <p:par>
                                <p:cTn id="80" presetID="2" presetClass="entr" presetSubtype="1" decel="100000" fill="hold" grpId="0" nodeType="afterEffect">
                                  <p:stCondLst>
                                    <p:cond delay="0"/>
                                  </p:stCondLst>
                                  <p:childTnLst>
                                    <p:set>
                                      <p:cBhvr>
                                        <p:cTn id="81" dur="1" fill="hold">
                                          <p:stCondLst>
                                            <p:cond delay="0"/>
                                          </p:stCondLst>
                                        </p:cTn>
                                        <p:tgtEl>
                                          <p:spTgt spid="80"/>
                                        </p:tgtEl>
                                        <p:attrNameLst>
                                          <p:attrName>style.visibility</p:attrName>
                                        </p:attrNameLst>
                                      </p:cBhvr>
                                      <p:to>
                                        <p:strVal val="visible"/>
                                      </p:to>
                                    </p:set>
                                    <p:anim calcmode="lin" valueType="num">
                                      <p:cBhvr additive="base">
                                        <p:cTn id="82" dur="750" fill="hold"/>
                                        <p:tgtEl>
                                          <p:spTgt spid="80"/>
                                        </p:tgtEl>
                                        <p:attrNameLst>
                                          <p:attrName>ppt_x</p:attrName>
                                        </p:attrNameLst>
                                      </p:cBhvr>
                                      <p:tavLst>
                                        <p:tav tm="0">
                                          <p:val>
                                            <p:strVal val="#ppt_x"/>
                                          </p:val>
                                        </p:tav>
                                        <p:tav tm="100000">
                                          <p:val>
                                            <p:strVal val="#ppt_x"/>
                                          </p:val>
                                        </p:tav>
                                      </p:tavLst>
                                    </p:anim>
                                    <p:anim calcmode="lin" valueType="num">
                                      <p:cBhvr additive="base">
                                        <p:cTn id="83" dur="750" fill="hold"/>
                                        <p:tgtEl>
                                          <p:spTgt spid="80"/>
                                        </p:tgtEl>
                                        <p:attrNameLst>
                                          <p:attrName>ppt_y</p:attrName>
                                        </p:attrNameLst>
                                      </p:cBhvr>
                                      <p:tavLst>
                                        <p:tav tm="0">
                                          <p:val>
                                            <p:strVal val="0-#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81"/>
                                        </p:tgtEl>
                                        <p:attrNameLst>
                                          <p:attrName>style.visibility</p:attrName>
                                        </p:attrNameLst>
                                      </p:cBhvr>
                                      <p:to>
                                        <p:strVal val="visible"/>
                                      </p:to>
                                    </p:set>
                                    <p:anim calcmode="lin" valueType="num">
                                      <p:cBhvr additive="base">
                                        <p:cTn id="86" dur="750" fill="hold"/>
                                        <p:tgtEl>
                                          <p:spTgt spid="81"/>
                                        </p:tgtEl>
                                        <p:attrNameLst>
                                          <p:attrName>ppt_x</p:attrName>
                                        </p:attrNameLst>
                                      </p:cBhvr>
                                      <p:tavLst>
                                        <p:tav tm="0">
                                          <p:val>
                                            <p:strVal val="#ppt_x"/>
                                          </p:val>
                                        </p:tav>
                                        <p:tav tm="100000">
                                          <p:val>
                                            <p:strVal val="#ppt_x"/>
                                          </p:val>
                                        </p:tav>
                                      </p:tavLst>
                                    </p:anim>
                                    <p:anim calcmode="lin" valueType="num">
                                      <p:cBhvr additive="base">
                                        <p:cTn id="87" dur="750" fill="hold"/>
                                        <p:tgtEl>
                                          <p:spTgt spid="81"/>
                                        </p:tgtEl>
                                        <p:attrNameLst>
                                          <p:attrName>ppt_y</p:attrName>
                                        </p:attrNameLst>
                                      </p:cBhvr>
                                      <p:tavLst>
                                        <p:tav tm="0">
                                          <p:val>
                                            <p:strVal val="0-#ppt_h/2"/>
                                          </p:val>
                                        </p:tav>
                                        <p:tav tm="100000">
                                          <p:val>
                                            <p:strVal val="#ppt_y"/>
                                          </p:val>
                                        </p:tav>
                                      </p:tavLst>
                                    </p:anim>
                                  </p:childTnLst>
                                </p:cTn>
                              </p:par>
                              <p:par>
                                <p:cTn id="88" presetID="22" presetClass="entr" presetSubtype="1" fill="hold" nodeType="withEffect">
                                  <p:stCondLst>
                                    <p:cond delay="250"/>
                                  </p:stCondLst>
                                  <p:childTnLst>
                                    <p:set>
                                      <p:cBhvr>
                                        <p:cTn id="89" dur="1" fill="hold">
                                          <p:stCondLst>
                                            <p:cond delay="0"/>
                                          </p:stCondLst>
                                        </p:cTn>
                                        <p:tgtEl>
                                          <p:spTgt spid="82"/>
                                        </p:tgtEl>
                                        <p:attrNameLst>
                                          <p:attrName>style.visibility</p:attrName>
                                        </p:attrNameLst>
                                      </p:cBhvr>
                                      <p:to>
                                        <p:strVal val="visible"/>
                                      </p:to>
                                    </p:set>
                                    <p:animEffect transition="in" filter="wipe(up)">
                                      <p:cBhvr>
                                        <p:cTn id="90" dur="500"/>
                                        <p:tgtEl>
                                          <p:spTgt spid="82"/>
                                        </p:tgtEl>
                                      </p:cBhvr>
                                    </p:animEffect>
                                  </p:childTnLst>
                                </p:cTn>
                              </p:par>
                            </p:childTnLst>
                          </p:cTn>
                        </p:par>
                        <p:par>
                          <p:cTn id="91" fill="hold">
                            <p:stCondLst>
                              <p:cond delay="6100"/>
                            </p:stCondLst>
                            <p:childTnLst>
                              <p:par>
                                <p:cTn id="92" presetID="22" presetClass="entr" presetSubtype="8" fill="hold" nodeType="afterEffect">
                                  <p:stCondLst>
                                    <p:cond delay="0"/>
                                  </p:stCondLst>
                                  <p:childTnLst>
                                    <p:set>
                                      <p:cBhvr>
                                        <p:cTn id="93" dur="1" fill="hold">
                                          <p:stCondLst>
                                            <p:cond delay="0"/>
                                          </p:stCondLst>
                                        </p:cTn>
                                        <p:tgtEl>
                                          <p:spTgt spid="84"/>
                                        </p:tgtEl>
                                        <p:attrNameLst>
                                          <p:attrName>style.visibility</p:attrName>
                                        </p:attrNameLst>
                                      </p:cBhvr>
                                      <p:to>
                                        <p:strVal val="visible"/>
                                      </p:to>
                                    </p:set>
                                    <p:animEffect transition="in" filter="wipe(left)">
                                      <p:cBhvr>
                                        <p:cTn id="94" dur="250"/>
                                        <p:tgtEl>
                                          <p:spTgt spid="84"/>
                                        </p:tgtEl>
                                      </p:cBhvr>
                                    </p:animEffect>
                                  </p:childTnLst>
                                </p:cTn>
                              </p:par>
                            </p:childTnLst>
                          </p:cTn>
                        </p:par>
                        <p:par>
                          <p:cTn id="95" fill="hold">
                            <p:stCondLst>
                              <p:cond delay="6350"/>
                            </p:stCondLst>
                            <p:childTnLst>
                              <p:par>
                                <p:cTn id="96" presetID="22" presetClass="entr" presetSubtype="4" fill="hold" nodeType="afterEffect">
                                  <p:stCondLst>
                                    <p:cond delay="0"/>
                                  </p:stCondLst>
                                  <p:childTnLst>
                                    <p:set>
                                      <p:cBhvr>
                                        <p:cTn id="97" dur="1" fill="hold">
                                          <p:stCondLst>
                                            <p:cond delay="0"/>
                                          </p:stCondLst>
                                        </p:cTn>
                                        <p:tgtEl>
                                          <p:spTgt spid="85"/>
                                        </p:tgtEl>
                                        <p:attrNameLst>
                                          <p:attrName>style.visibility</p:attrName>
                                        </p:attrNameLst>
                                      </p:cBhvr>
                                      <p:to>
                                        <p:strVal val="visible"/>
                                      </p:to>
                                    </p:set>
                                    <p:animEffect transition="in" filter="wipe(down)">
                                      <p:cBhvr>
                                        <p:cTn id="98" dur="250"/>
                                        <p:tgtEl>
                                          <p:spTgt spid="85"/>
                                        </p:tgtEl>
                                      </p:cBhvr>
                                    </p:animEffect>
                                  </p:childTnLst>
                                </p:cTn>
                              </p:par>
                            </p:childTnLst>
                          </p:cTn>
                        </p:par>
                        <p:par>
                          <p:cTn id="99" fill="hold">
                            <p:stCondLst>
                              <p:cond delay="6600"/>
                            </p:stCondLst>
                            <p:childTnLst>
                              <p:par>
                                <p:cTn id="100" presetID="22" presetClass="entr" presetSubtype="4" fill="hold" nodeType="afterEffect">
                                  <p:stCondLst>
                                    <p:cond delay="0"/>
                                  </p:stCondLst>
                                  <p:childTnLst>
                                    <p:set>
                                      <p:cBhvr>
                                        <p:cTn id="101" dur="1" fill="hold">
                                          <p:stCondLst>
                                            <p:cond delay="0"/>
                                          </p:stCondLst>
                                        </p:cTn>
                                        <p:tgtEl>
                                          <p:spTgt spid="83"/>
                                        </p:tgtEl>
                                        <p:attrNameLst>
                                          <p:attrName>style.visibility</p:attrName>
                                        </p:attrNameLst>
                                      </p:cBhvr>
                                      <p:to>
                                        <p:strVal val="visible"/>
                                      </p:to>
                                    </p:set>
                                    <p:animEffect transition="in" filter="wipe(down)">
                                      <p:cBhvr>
                                        <p:cTn id="102" dur="500"/>
                                        <p:tgtEl>
                                          <p:spTgt spid="83"/>
                                        </p:tgtEl>
                                      </p:cBhvr>
                                    </p:animEffect>
                                  </p:childTnLst>
                                </p:cTn>
                              </p:par>
                            </p:childTnLst>
                          </p:cTn>
                        </p:par>
                        <p:par>
                          <p:cTn id="103" fill="hold">
                            <p:stCondLst>
                              <p:cond delay="7100"/>
                            </p:stCondLst>
                            <p:childTnLst>
                              <p:par>
                                <p:cTn id="104" presetID="49" presetClass="entr" presetSubtype="0" decel="100000" fill="hold" grpId="0" nodeType="afterEffect">
                                  <p:stCondLst>
                                    <p:cond delay="0"/>
                                  </p:stCondLst>
                                  <p:childTnLst>
                                    <p:set>
                                      <p:cBhvr>
                                        <p:cTn id="105" dur="1" fill="hold">
                                          <p:stCondLst>
                                            <p:cond delay="0"/>
                                          </p:stCondLst>
                                        </p:cTn>
                                        <p:tgtEl>
                                          <p:spTgt spid="86"/>
                                        </p:tgtEl>
                                        <p:attrNameLst>
                                          <p:attrName>style.visibility</p:attrName>
                                        </p:attrNameLst>
                                      </p:cBhvr>
                                      <p:to>
                                        <p:strVal val="visible"/>
                                      </p:to>
                                    </p:set>
                                    <p:anim calcmode="lin" valueType="num">
                                      <p:cBhvr>
                                        <p:cTn id="106" dur="500" fill="hold"/>
                                        <p:tgtEl>
                                          <p:spTgt spid="86"/>
                                        </p:tgtEl>
                                        <p:attrNameLst>
                                          <p:attrName>ppt_w</p:attrName>
                                        </p:attrNameLst>
                                      </p:cBhvr>
                                      <p:tavLst>
                                        <p:tav tm="0">
                                          <p:val>
                                            <p:fltVal val="0"/>
                                          </p:val>
                                        </p:tav>
                                        <p:tav tm="100000">
                                          <p:val>
                                            <p:strVal val="#ppt_w"/>
                                          </p:val>
                                        </p:tav>
                                      </p:tavLst>
                                    </p:anim>
                                    <p:anim calcmode="lin" valueType="num">
                                      <p:cBhvr>
                                        <p:cTn id="107" dur="500" fill="hold"/>
                                        <p:tgtEl>
                                          <p:spTgt spid="86"/>
                                        </p:tgtEl>
                                        <p:attrNameLst>
                                          <p:attrName>ppt_h</p:attrName>
                                        </p:attrNameLst>
                                      </p:cBhvr>
                                      <p:tavLst>
                                        <p:tav tm="0">
                                          <p:val>
                                            <p:fltVal val="0"/>
                                          </p:val>
                                        </p:tav>
                                        <p:tav tm="100000">
                                          <p:val>
                                            <p:strVal val="#ppt_h"/>
                                          </p:val>
                                        </p:tav>
                                      </p:tavLst>
                                    </p:anim>
                                    <p:anim calcmode="lin" valueType="num">
                                      <p:cBhvr>
                                        <p:cTn id="108" dur="500" fill="hold"/>
                                        <p:tgtEl>
                                          <p:spTgt spid="86"/>
                                        </p:tgtEl>
                                        <p:attrNameLst>
                                          <p:attrName>style.rotation</p:attrName>
                                        </p:attrNameLst>
                                      </p:cBhvr>
                                      <p:tavLst>
                                        <p:tav tm="0">
                                          <p:val>
                                            <p:fltVal val="360"/>
                                          </p:val>
                                        </p:tav>
                                        <p:tav tm="100000">
                                          <p:val>
                                            <p:fltVal val="0"/>
                                          </p:val>
                                        </p:tav>
                                      </p:tavLst>
                                    </p:anim>
                                    <p:animEffect transition="in" filter="fade">
                                      <p:cBhvr>
                                        <p:cTn id="109" dur="500"/>
                                        <p:tgtEl>
                                          <p:spTgt spid="86"/>
                                        </p:tgtEl>
                                      </p:cBhvr>
                                    </p:animEffect>
                                  </p:childTnLst>
                                </p:cTn>
                              </p:par>
                            </p:childTnLst>
                          </p:cTn>
                        </p:par>
                        <p:par>
                          <p:cTn id="110" fill="hold">
                            <p:stCondLst>
                              <p:cond delay="7600"/>
                            </p:stCondLst>
                            <p:childTnLst>
                              <p:par>
                                <p:cTn id="111" presetID="2" presetClass="entr" presetSubtype="1" decel="100000" fill="hold" grpId="0" nodeType="afterEffect">
                                  <p:stCondLst>
                                    <p:cond delay="0"/>
                                  </p:stCondLst>
                                  <p:childTnLst>
                                    <p:set>
                                      <p:cBhvr>
                                        <p:cTn id="112" dur="1" fill="hold">
                                          <p:stCondLst>
                                            <p:cond delay="0"/>
                                          </p:stCondLst>
                                        </p:cTn>
                                        <p:tgtEl>
                                          <p:spTgt spid="87">
                                            <p:txEl>
                                              <p:pRg st="0" end="0"/>
                                            </p:txEl>
                                          </p:spTgt>
                                        </p:tgtEl>
                                        <p:attrNameLst>
                                          <p:attrName>style.visibility</p:attrName>
                                        </p:attrNameLst>
                                      </p:cBhvr>
                                      <p:to>
                                        <p:strVal val="visible"/>
                                      </p:to>
                                    </p:set>
                                    <p:anim calcmode="lin" valueType="num">
                                      <p:cBhvr additive="base">
                                        <p:cTn id="113"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87">
                                            <p:txEl>
                                              <p:pRg st="0" end="0"/>
                                            </p:txEl>
                                          </p:spTgt>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100"/>
                                  </p:stCondLst>
                                  <p:childTnLst>
                                    <p:set>
                                      <p:cBhvr>
                                        <p:cTn id="116" dur="1" fill="hold">
                                          <p:stCondLst>
                                            <p:cond delay="0"/>
                                          </p:stCondLst>
                                        </p:cTn>
                                        <p:tgtEl>
                                          <p:spTgt spid="88">
                                            <p:txEl>
                                              <p:pRg st="0" end="0"/>
                                            </p:txEl>
                                          </p:spTgt>
                                        </p:tgtEl>
                                        <p:attrNameLst>
                                          <p:attrName>style.visibility</p:attrName>
                                        </p:attrNameLst>
                                      </p:cBhvr>
                                      <p:to>
                                        <p:strVal val="visible"/>
                                      </p:to>
                                    </p:set>
                                    <p:anim calcmode="lin" valueType="num">
                                      <p:cBhvr additive="base">
                                        <p:cTn id="117" dur="500" fill="hold"/>
                                        <p:tgtEl>
                                          <p:spTgt spid="88">
                                            <p:txEl>
                                              <p:pRg st="0" end="0"/>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88">
                                            <p:txEl>
                                              <p:pRg st="0" end="0"/>
                                            </p:txEl>
                                          </p:spTgt>
                                        </p:tgtEl>
                                        <p:attrNameLst>
                                          <p:attrName>ppt_y</p:attrName>
                                        </p:attrNameLst>
                                      </p:cBhvr>
                                      <p:tavLst>
                                        <p:tav tm="0">
                                          <p:val>
                                            <p:strVal val="0-#ppt_h/2"/>
                                          </p:val>
                                        </p:tav>
                                        <p:tav tm="100000">
                                          <p:val>
                                            <p:strVal val="#ppt_y"/>
                                          </p:val>
                                        </p:tav>
                                      </p:tavLst>
                                    </p:anim>
                                  </p:childTnLst>
                                </p:cTn>
                              </p:par>
                            </p:childTnLst>
                          </p:cTn>
                        </p:par>
                        <p:par>
                          <p:cTn id="119" fill="hold">
                            <p:stCondLst>
                              <p:cond delay="8200"/>
                            </p:stCondLst>
                            <p:childTnLst>
                              <p:par>
                                <p:cTn id="120" presetID="2" presetClass="entr" presetSubtype="1" decel="100000" fill="hold" grpId="0" nodeType="afterEffect">
                                  <p:stCondLst>
                                    <p:cond delay="0"/>
                                  </p:stCondLst>
                                  <p:childTnLst>
                                    <p:set>
                                      <p:cBhvr>
                                        <p:cTn id="121" dur="1" fill="hold">
                                          <p:stCondLst>
                                            <p:cond delay="0"/>
                                          </p:stCondLst>
                                        </p:cTn>
                                        <p:tgtEl>
                                          <p:spTgt spid="89"/>
                                        </p:tgtEl>
                                        <p:attrNameLst>
                                          <p:attrName>style.visibility</p:attrName>
                                        </p:attrNameLst>
                                      </p:cBhvr>
                                      <p:to>
                                        <p:strVal val="visible"/>
                                      </p:to>
                                    </p:set>
                                    <p:anim calcmode="lin" valueType="num">
                                      <p:cBhvr additive="base">
                                        <p:cTn id="122" dur="750" fill="hold"/>
                                        <p:tgtEl>
                                          <p:spTgt spid="89"/>
                                        </p:tgtEl>
                                        <p:attrNameLst>
                                          <p:attrName>ppt_x</p:attrName>
                                        </p:attrNameLst>
                                      </p:cBhvr>
                                      <p:tavLst>
                                        <p:tav tm="0">
                                          <p:val>
                                            <p:strVal val="#ppt_x"/>
                                          </p:val>
                                        </p:tav>
                                        <p:tav tm="100000">
                                          <p:val>
                                            <p:strVal val="#ppt_x"/>
                                          </p:val>
                                        </p:tav>
                                      </p:tavLst>
                                    </p:anim>
                                    <p:anim calcmode="lin" valueType="num">
                                      <p:cBhvr additive="base">
                                        <p:cTn id="123" dur="750" fill="hold"/>
                                        <p:tgtEl>
                                          <p:spTgt spid="89"/>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90"/>
                                        </p:tgtEl>
                                        <p:attrNameLst>
                                          <p:attrName>style.visibility</p:attrName>
                                        </p:attrNameLst>
                                      </p:cBhvr>
                                      <p:to>
                                        <p:strVal val="visible"/>
                                      </p:to>
                                    </p:set>
                                    <p:anim calcmode="lin" valueType="num">
                                      <p:cBhvr additive="base">
                                        <p:cTn id="126" dur="750" fill="hold"/>
                                        <p:tgtEl>
                                          <p:spTgt spid="90"/>
                                        </p:tgtEl>
                                        <p:attrNameLst>
                                          <p:attrName>ppt_x</p:attrName>
                                        </p:attrNameLst>
                                      </p:cBhvr>
                                      <p:tavLst>
                                        <p:tav tm="0">
                                          <p:val>
                                            <p:strVal val="#ppt_x"/>
                                          </p:val>
                                        </p:tav>
                                        <p:tav tm="100000">
                                          <p:val>
                                            <p:strVal val="#ppt_x"/>
                                          </p:val>
                                        </p:tav>
                                      </p:tavLst>
                                    </p:anim>
                                    <p:anim calcmode="lin" valueType="num">
                                      <p:cBhvr additive="base">
                                        <p:cTn id="127" dur="750" fill="hold"/>
                                        <p:tgtEl>
                                          <p:spTgt spid="90"/>
                                        </p:tgtEl>
                                        <p:attrNameLst>
                                          <p:attrName>ppt_y</p:attrName>
                                        </p:attrNameLst>
                                      </p:cBhvr>
                                      <p:tavLst>
                                        <p:tav tm="0">
                                          <p:val>
                                            <p:strVal val="0-#ppt_h/2"/>
                                          </p:val>
                                        </p:tav>
                                        <p:tav tm="100000">
                                          <p:val>
                                            <p:strVal val="#ppt_y"/>
                                          </p:val>
                                        </p:tav>
                                      </p:tavLst>
                                    </p:anim>
                                  </p:childTnLst>
                                </p:cTn>
                              </p:par>
                              <p:par>
                                <p:cTn id="128" presetID="22" presetClass="entr" presetSubtype="1" fill="hold" nodeType="withEffect">
                                  <p:stCondLst>
                                    <p:cond delay="250"/>
                                  </p:stCondLst>
                                  <p:childTnLst>
                                    <p:set>
                                      <p:cBhvr>
                                        <p:cTn id="129" dur="1" fill="hold">
                                          <p:stCondLst>
                                            <p:cond delay="0"/>
                                          </p:stCondLst>
                                        </p:cTn>
                                        <p:tgtEl>
                                          <p:spTgt spid="91"/>
                                        </p:tgtEl>
                                        <p:attrNameLst>
                                          <p:attrName>style.visibility</p:attrName>
                                        </p:attrNameLst>
                                      </p:cBhvr>
                                      <p:to>
                                        <p:strVal val="visible"/>
                                      </p:to>
                                    </p:set>
                                    <p:animEffect transition="in" filter="wipe(up)">
                                      <p:cBhvr>
                                        <p:cTn id="130" dur="500"/>
                                        <p:tgtEl>
                                          <p:spTgt spid="91"/>
                                        </p:tgtEl>
                                      </p:cBhvr>
                                    </p:animEffect>
                                  </p:childTnLst>
                                </p:cTn>
                              </p:par>
                            </p:childTnLst>
                          </p:cTn>
                        </p:par>
                        <p:par>
                          <p:cTn id="131" fill="hold">
                            <p:stCondLst>
                              <p:cond delay="8950"/>
                            </p:stCondLst>
                            <p:childTnLst>
                              <p:par>
                                <p:cTn id="132" presetID="22" presetClass="entr" presetSubtype="8" fill="hold" nodeType="afterEffect">
                                  <p:stCondLst>
                                    <p:cond delay="0"/>
                                  </p:stCondLst>
                                  <p:childTnLst>
                                    <p:set>
                                      <p:cBhvr>
                                        <p:cTn id="133" dur="1" fill="hold">
                                          <p:stCondLst>
                                            <p:cond delay="0"/>
                                          </p:stCondLst>
                                        </p:cTn>
                                        <p:tgtEl>
                                          <p:spTgt spid="93"/>
                                        </p:tgtEl>
                                        <p:attrNameLst>
                                          <p:attrName>style.visibility</p:attrName>
                                        </p:attrNameLst>
                                      </p:cBhvr>
                                      <p:to>
                                        <p:strVal val="visible"/>
                                      </p:to>
                                    </p:set>
                                    <p:animEffect transition="in" filter="wipe(left)">
                                      <p:cBhvr>
                                        <p:cTn id="134" dur="250"/>
                                        <p:tgtEl>
                                          <p:spTgt spid="93"/>
                                        </p:tgtEl>
                                      </p:cBhvr>
                                    </p:animEffect>
                                  </p:childTnLst>
                                </p:cTn>
                              </p:par>
                            </p:childTnLst>
                          </p:cTn>
                        </p:par>
                        <p:par>
                          <p:cTn id="135" fill="hold">
                            <p:stCondLst>
                              <p:cond delay="9200"/>
                            </p:stCondLst>
                            <p:childTnLst>
                              <p:par>
                                <p:cTn id="136" presetID="22" presetClass="entr" presetSubtype="4" fill="hold" nodeType="afterEffect">
                                  <p:stCondLst>
                                    <p:cond delay="0"/>
                                  </p:stCondLst>
                                  <p:childTnLst>
                                    <p:set>
                                      <p:cBhvr>
                                        <p:cTn id="137" dur="1" fill="hold">
                                          <p:stCondLst>
                                            <p:cond delay="0"/>
                                          </p:stCondLst>
                                        </p:cTn>
                                        <p:tgtEl>
                                          <p:spTgt spid="94"/>
                                        </p:tgtEl>
                                        <p:attrNameLst>
                                          <p:attrName>style.visibility</p:attrName>
                                        </p:attrNameLst>
                                      </p:cBhvr>
                                      <p:to>
                                        <p:strVal val="visible"/>
                                      </p:to>
                                    </p:set>
                                    <p:animEffect transition="in" filter="wipe(down)">
                                      <p:cBhvr>
                                        <p:cTn id="138" dur="250"/>
                                        <p:tgtEl>
                                          <p:spTgt spid="94"/>
                                        </p:tgtEl>
                                      </p:cBhvr>
                                    </p:animEffect>
                                  </p:childTnLst>
                                </p:cTn>
                              </p:par>
                            </p:childTnLst>
                          </p:cTn>
                        </p:par>
                        <p:par>
                          <p:cTn id="139" fill="hold">
                            <p:stCondLst>
                              <p:cond delay="9450"/>
                            </p:stCondLst>
                            <p:childTnLst>
                              <p:par>
                                <p:cTn id="140" presetID="22" presetClass="entr" presetSubtype="4" fill="hold" nodeType="afterEffect">
                                  <p:stCondLst>
                                    <p:cond delay="0"/>
                                  </p:stCondLst>
                                  <p:childTnLst>
                                    <p:set>
                                      <p:cBhvr>
                                        <p:cTn id="141" dur="1" fill="hold">
                                          <p:stCondLst>
                                            <p:cond delay="0"/>
                                          </p:stCondLst>
                                        </p:cTn>
                                        <p:tgtEl>
                                          <p:spTgt spid="92"/>
                                        </p:tgtEl>
                                        <p:attrNameLst>
                                          <p:attrName>style.visibility</p:attrName>
                                        </p:attrNameLst>
                                      </p:cBhvr>
                                      <p:to>
                                        <p:strVal val="visible"/>
                                      </p:to>
                                    </p:set>
                                    <p:animEffect transition="in" filter="wipe(down)">
                                      <p:cBhvr>
                                        <p:cTn id="142" dur="500"/>
                                        <p:tgtEl>
                                          <p:spTgt spid="92"/>
                                        </p:tgtEl>
                                      </p:cBhvr>
                                    </p:animEffect>
                                  </p:childTnLst>
                                </p:cTn>
                              </p:par>
                            </p:childTnLst>
                          </p:cTn>
                        </p:par>
                        <p:par>
                          <p:cTn id="143" fill="hold">
                            <p:stCondLst>
                              <p:cond delay="9950"/>
                            </p:stCondLst>
                            <p:childTnLst>
                              <p:par>
                                <p:cTn id="144" presetID="49" presetClass="entr" presetSubtype="0" decel="100000" fill="hold" grpId="0" nodeType="afterEffect">
                                  <p:stCondLst>
                                    <p:cond delay="0"/>
                                  </p:stCondLst>
                                  <p:childTnLst>
                                    <p:set>
                                      <p:cBhvr>
                                        <p:cTn id="145" dur="1" fill="hold">
                                          <p:stCondLst>
                                            <p:cond delay="0"/>
                                          </p:stCondLst>
                                        </p:cTn>
                                        <p:tgtEl>
                                          <p:spTgt spid="95"/>
                                        </p:tgtEl>
                                        <p:attrNameLst>
                                          <p:attrName>style.visibility</p:attrName>
                                        </p:attrNameLst>
                                      </p:cBhvr>
                                      <p:to>
                                        <p:strVal val="visible"/>
                                      </p:to>
                                    </p:set>
                                    <p:anim calcmode="lin" valueType="num">
                                      <p:cBhvr>
                                        <p:cTn id="146" dur="500" fill="hold"/>
                                        <p:tgtEl>
                                          <p:spTgt spid="95"/>
                                        </p:tgtEl>
                                        <p:attrNameLst>
                                          <p:attrName>ppt_w</p:attrName>
                                        </p:attrNameLst>
                                      </p:cBhvr>
                                      <p:tavLst>
                                        <p:tav tm="0">
                                          <p:val>
                                            <p:fltVal val="0"/>
                                          </p:val>
                                        </p:tav>
                                        <p:tav tm="100000">
                                          <p:val>
                                            <p:strVal val="#ppt_w"/>
                                          </p:val>
                                        </p:tav>
                                      </p:tavLst>
                                    </p:anim>
                                    <p:anim calcmode="lin" valueType="num">
                                      <p:cBhvr>
                                        <p:cTn id="147" dur="500" fill="hold"/>
                                        <p:tgtEl>
                                          <p:spTgt spid="95"/>
                                        </p:tgtEl>
                                        <p:attrNameLst>
                                          <p:attrName>ppt_h</p:attrName>
                                        </p:attrNameLst>
                                      </p:cBhvr>
                                      <p:tavLst>
                                        <p:tav tm="0">
                                          <p:val>
                                            <p:fltVal val="0"/>
                                          </p:val>
                                        </p:tav>
                                        <p:tav tm="100000">
                                          <p:val>
                                            <p:strVal val="#ppt_h"/>
                                          </p:val>
                                        </p:tav>
                                      </p:tavLst>
                                    </p:anim>
                                    <p:anim calcmode="lin" valueType="num">
                                      <p:cBhvr>
                                        <p:cTn id="148" dur="500" fill="hold"/>
                                        <p:tgtEl>
                                          <p:spTgt spid="95"/>
                                        </p:tgtEl>
                                        <p:attrNameLst>
                                          <p:attrName>style.rotation</p:attrName>
                                        </p:attrNameLst>
                                      </p:cBhvr>
                                      <p:tavLst>
                                        <p:tav tm="0">
                                          <p:val>
                                            <p:fltVal val="360"/>
                                          </p:val>
                                        </p:tav>
                                        <p:tav tm="100000">
                                          <p:val>
                                            <p:fltVal val="0"/>
                                          </p:val>
                                        </p:tav>
                                      </p:tavLst>
                                    </p:anim>
                                    <p:animEffect transition="in" filter="fade">
                                      <p:cBhvr>
                                        <p:cTn id="149" dur="500"/>
                                        <p:tgtEl>
                                          <p:spTgt spid="95"/>
                                        </p:tgtEl>
                                      </p:cBhvr>
                                    </p:animEffect>
                                  </p:childTnLst>
                                </p:cTn>
                              </p:par>
                            </p:childTnLst>
                          </p:cTn>
                        </p:par>
                        <p:par>
                          <p:cTn id="150" fill="hold">
                            <p:stCondLst>
                              <p:cond delay="10450"/>
                            </p:stCondLst>
                            <p:childTnLst>
                              <p:par>
                                <p:cTn id="151" presetID="2" presetClass="entr" presetSubtype="1" decel="100000" fill="hold" grpId="0" nodeType="afterEffect">
                                  <p:stCondLst>
                                    <p:cond delay="0"/>
                                  </p:stCondLst>
                                  <p:childTnLst>
                                    <p:set>
                                      <p:cBhvr>
                                        <p:cTn id="152" dur="1" fill="hold">
                                          <p:stCondLst>
                                            <p:cond delay="0"/>
                                          </p:stCondLst>
                                        </p:cTn>
                                        <p:tgtEl>
                                          <p:spTgt spid="96">
                                            <p:txEl>
                                              <p:pRg st="0" end="0"/>
                                            </p:txEl>
                                          </p:spTgt>
                                        </p:tgtEl>
                                        <p:attrNameLst>
                                          <p:attrName>style.visibility</p:attrName>
                                        </p:attrNameLst>
                                      </p:cBhvr>
                                      <p:to>
                                        <p:strVal val="visible"/>
                                      </p:to>
                                    </p:set>
                                    <p:anim calcmode="lin" valueType="num">
                                      <p:cBhvr additive="base">
                                        <p:cTn id="153" dur="500" fill="hold"/>
                                        <p:tgtEl>
                                          <p:spTgt spid="96">
                                            <p:txEl>
                                              <p:pRg st="0" end="0"/>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96">
                                            <p:txEl>
                                              <p:pRg st="0" end="0"/>
                                            </p:txEl>
                                          </p:spTgt>
                                        </p:tgtEl>
                                        <p:attrNameLst>
                                          <p:attrName>ppt_y</p:attrName>
                                        </p:attrNameLst>
                                      </p:cBhvr>
                                      <p:tavLst>
                                        <p:tav tm="0">
                                          <p:val>
                                            <p:strVal val="0-#ppt_h/2"/>
                                          </p:val>
                                        </p:tav>
                                        <p:tav tm="100000">
                                          <p:val>
                                            <p:strVal val="#ppt_y"/>
                                          </p:val>
                                        </p:tav>
                                      </p:tavLst>
                                    </p:anim>
                                  </p:childTnLst>
                                </p:cTn>
                              </p:par>
                              <p:par>
                                <p:cTn id="155" presetID="2" presetClass="entr" presetSubtype="1" decel="100000" fill="hold" grpId="0" nodeType="withEffect">
                                  <p:stCondLst>
                                    <p:cond delay="100"/>
                                  </p:stCondLst>
                                  <p:childTnLst>
                                    <p:set>
                                      <p:cBhvr>
                                        <p:cTn id="156" dur="1" fill="hold">
                                          <p:stCondLst>
                                            <p:cond delay="0"/>
                                          </p:stCondLst>
                                        </p:cTn>
                                        <p:tgtEl>
                                          <p:spTgt spid="97">
                                            <p:txEl>
                                              <p:pRg st="0" end="0"/>
                                            </p:txEl>
                                          </p:spTgt>
                                        </p:tgtEl>
                                        <p:attrNameLst>
                                          <p:attrName>style.visibility</p:attrName>
                                        </p:attrNameLst>
                                      </p:cBhvr>
                                      <p:to>
                                        <p:strVal val="visible"/>
                                      </p:to>
                                    </p:set>
                                    <p:anim calcmode="lin" valueType="num">
                                      <p:cBhvr additive="base">
                                        <p:cTn id="157" dur="500" fill="hold"/>
                                        <p:tgtEl>
                                          <p:spTgt spid="97">
                                            <p:txEl>
                                              <p:pRg st="0" end="0"/>
                                            </p:txEl>
                                          </p:spTgt>
                                        </p:tgtEl>
                                        <p:attrNameLst>
                                          <p:attrName>ppt_x</p:attrName>
                                        </p:attrNameLst>
                                      </p:cBhvr>
                                      <p:tavLst>
                                        <p:tav tm="0">
                                          <p:val>
                                            <p:strVal val="#ppt_x"/>
                                          </p:val>
                                        </p:tav>
                                        <p:tav tm="100000">
                                          <p:val>
                                            <p:strVal val="#ppt_x"/>
                                          </p:val>
                                        </p:tav>
                                      </p:tavLst>
                                    </p:anim>
                                    <p:anim calcmode="lin" valueType="num">
                                      <p:cBhvr additive="base">
                                        <p:cTn id="158" dur="500" fill="hold"/>
                                        <p:tgtEl>
                                          <p:spTgt spid="97">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5" grpId="0"/>
      <p:bldP spid="96" grpId="0" build="p">
        <p:tmplLst>
          <p:tmpl lvl="1">
            <p:tnLst>
              <p:par>
                <p:cTn presetID="2" presetClass="entr" presetSubtype="1"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ppt_x"/>
                          </p:val>
                        </p:tav>
                        <p:tav tm="100000">
                          <p:val>
                            <p:strVal val="#ppt_x"/>
                          </p:val>
                        </p:tav>
                      </p:tavLst>
                    </p:anim>
                    <p:anim calcmode="lin" valueType="num">
                      <p:cBhvr additive="base">
                        <p:cTn dur="500" fill="hold"/>
                        <p:tgtEl>
                          <p:spTgt spid="96"/>
                        </p:tgtEl>
                        <p:attrNameLst>
                          <p:attrName>ppt_y</p:attrName>
                        </p:attrNameLst>
                      </p:cBhvr>
                      <p:tavLst>
                        <p:tav tm="0">
                          <p:val>
                            <p:strVal val="0-#ppt_h/2"/>
                          </p:val>
                        </p:tav>
                        <p:tav tm="100000">
                          <p:val>
                            <p:strVal val="#ppt_y"/>
                          </p:val>
                        </p:tav>
                      </p:tavLst>
                    </p:anim>
                  </p:childTnLst>
                </p:cTn>
              </p:par>
            </p:tnLst>
          </p:tmpl>
        </p:tmplLst>
      </p:bldP>
      <p:bldP spid="97" grpId="0" build="p">
        <p:tmplLst>
          <p:tmpl lvl="1">
            <p:tnLst>
              <p:par>
                <p:cTn presetID="2" presetClass="entr" presetSubtype="1" decel="100000" fill="hold" nodeType="withEffect">
                  <p:stCondLst>
                    <p:cond delay="100"/>
                  </p:stCondLst>
                  <p:childTnLst>
                    <p:set>
                      <p:cBhvr>
                        <p:cTn dur="1" fill="hold">
                          <p:stCondLst>
                            <p:cond delay="0"/>
                          </p:stCondLst>
                        </p:cTn>
                        <p:tgtEl>
                          <p:spTgt spid="97"/>
                        </p:tgtEl>
                        <p:attrNameLst>
                          <p:attrName>style.visibility</p:attrName>
                        </p:attrNameLst>
                      </p:cBhvr>
                      <p:to>
                        <p:strVal val="visible"/>
                      </p:to>
                    </p:set>
                    <p:anim calcmode="lin" valueType="num">
                      <p:cBhvr additive="base">
                        <p:cTn dur="500" fill="hold"/>
                        <p:tgtEl>
                          <p:spTgt spid="97"/>
                        </p:tgtEl>
                        <p:attrNameLst>
                          <p:attrName>ppt_x</p:attrName>
                        </p:attrNameLst>
                      </p:cBhvr>
                      <p:tavLst>
                        <p:tav tm="0">
                          <p:val>
                            <p:strVal val="#ppt_x"/>
                          </p:val>
                        </p:tav>
                        <p:tav tm="100000">
                          <p:val>
                            <p:strVal val="#ppt_x"/>
                          </p:val>
                        </p:tav>
                      </p:tavLst>
                    </p:anim>
                    <p:anim calcmode="lin" valueType="num">
                      <p:cBhvr additive="base">
                        <p:cTn dur="500" fill="hold"/>
                        <p:tgtEl>
                          <p:spTgt spid="97"/>
                        </p:tgtEl>
                        <p:attrNameLst>
                          <p:attrName>ppt_y</p:attrName>
                        </p:attrNameLst>
                      </p:cBhvr>
                      <p:tavLst>
                        <p:tav tm="0">
                          <p:val>
                            <p:strVal val="0-#ppt_h/2"/>
                          </p:val>
                        </p:tav>
                        <p:tav tm="100000">
                          <p:val>
                            <p:strVal val="#ppt_y"/>
                          </p:val>
                        </p:tav>
                      </p:tavLst>
                    </p:anim>
                  </p:childTnLst>
                </p:cTn>
              </p:par>
            </p:tnLst>
          </p:tmpl>
        </p:tmplLst>
      </p:bldP>
      <p:bldP spid="80" grpId="0" animBg="1"/>
      <p:bldP spid="81" grpId="0" animBg="1"/>
      <p:bldP spid="86" grpId="0"/>
      <p:bldP spid="87" grpId="0" build="p">
        <p:tmplLst>
          <p:tmpl lvl="1">
            <p:tnLst>
              <p:par>
                <p:cTn presetID="2" presetClass="entr" presetSubtype="1" decel="100000"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0-#ppt_h/2"/>
                          </p:val>
                        </p:tav>
                        <p:tav tm="100000">
                          <p:val>
                            <p:strVal val="#ppt_y"/>
                          </p:val>
                        </p:tav>
                      </p:tavLst>
                    </p:anim>
                  </p:childTnLst>
                </p:cTn>
              </p:par>
            </p:tnLst>
          </p:tmpl>
        </p:tmplLst>
      </p:bldP>
      <p:bldP spid="88" grpId="0" build="p">
        <p:tmplLst>
          <p:tmpl lvl="1">
            <p:tnLst>
              <p:par>
                <p:cTn presetID="2" presetClass="entr" presetSubtype="1" decel="100000" fill="hold" nodeType="withEffect">
                  <p:stCondLst>
                    <p:cond delay="100"/>
                  </p:stCondLst>
                  <p:childTnLst>
                    <p:set>
                      <p:cBhvr>
                        <p:cTn dur="1" fill="hold">
                          <p:stCondLst>
                            <p:cond delay="0"/>
                          </p:stCondLst>
                        </p:cTn>
                        <p:tgtEl>
                          <p:spTgt spid="88"/>
                        </p:tgtEl>
                        <p:attrNameLst>
                          <p:attrName>style.visibility</p:attrName>
                        </p:attrNameLst>
                      </p:cBhvr>
                      <p:to>
                        <p:strVal val="visible"/>
                      </p:to>
                    </p:set>
                    <p:anim calcmode="lin" valueType="num">
                      <p:cBhvr additive="base">
                        <p:cTn dur="500" fill="hold"/>
                        <p:tgtEl>
                          <p:spTgt spid="88"/>
                        </p:tgtEl>
                        <p:attrNameLst>
                          <p:attrName>ppt_x</p:attrName>
                        </p:attrNameLst>
                      </p:cBhvr>
                      <p:tavLst>
                        <p:tav tm="0">
                          <p:val>
                            <p:strVal val="#ppt_x"/>
                          </p:val>
                        </p:tav>
                        <p:tav tm="100000">
                          <p:val>
                            <p:strVal val="#ppt_x"/>
                          </p:val>
                        </p:tav>
                      </p:tavLst>
                    </p:anim>
                    <p:anim calcmode="lin" valueType="num">
                      <p:cBhvr additive="base">
                        <p:cTn dur="500" fill="hold"/>
                        <p:tgtEl>
                          <p:spTgt spid="88"/>
                        </p:tgtEl>
                        <p:attrNameLst>
                          <p:attrName>ppt_y</p:attrName>
                        </p:attrNameLst>
                      </p:cBhvr>
                      <p:tavLst>
                        <p:tav tm="0">
                          <p:val>
                            <p:strVal val="0-#ppt_h/2"/>
                          </p:val>
                        </p:tav>
                        <p:tav tm="100000">
                          <p:val>
                            <p:strVal val="#ppt_y"/>
                          </p:val>
                        </p:tav>
                      </p:tavLst>
                    </p:anim>
                  </p:childTnLst>
                </p:cTn>
              </p:par>
            </p:tnLst>
          </p:tmpl>
        </p:tmplLst>
      </p:bldP>
      <p:bldP spid="7" grpId="0" animBg="1"/>
      <p:bldP spid="12" grpId="0" animBg="1"/>
      <p:bldP spid="4" grpId="0" animBg="1"/>
      <p:bldP spid="54" grpId="0"/>
      <p:bldP spid="56" grpId="0">
        <p:tmplLst>
          <p:tmpl>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p:bldP spid="58" grpId="1"/>
      <p:bldP spid="58" grpId="2"/>
      <p:bldP spid="59" grpId="0"/>
      <p:bldP spid="60" grpId="0" build="p">
        <p:tmplLst>
          <p:tmpl lvl="1">
            <p:tnLst>
              <p:par>
                <p:cTn presetID="2" presetClass="entr" presetSubtype="1" decel="10000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 calcmode="lin" valueType="num">
                      <p:cBhvr additive="base">
                        <p:cTn dur="500" fill="hold"/>
                        <p:tgtEl>
                          <p:spTgt spid="60"/>
                        </p:tgtEl>
                        <p:attrNameLst>
                          <p:attrName>ppt_x</p:attrName>
                        </p:attrNameLst>
                      </p:cBhvr>
                      <p:tavLst>
                        <p:tav tm="0">
                          <p:val>
                            <p:strVal val="#ppt_x"/>
                          </p:val>
                        </p:tav>
                        <p:tav tm="100000">
                          <p:val>
                            <p:strVal val="#ppt_x"/>
                          </p:val>
                        </p:tav>
                      </p:tavLst>
                    </p:anim>
                    <p:anim calcmode="lin" valueType="num">
                      <p:cBhvr additive="base">
                        <p:cTn dur="500" fill="hold"/>
                        <p:tgtEl>
                          <p:spTgt spid="60"/>
                        </p:tgtEl>
                        <p:attrNameLst>
                          <p:attrName>ppt_y</p:attrName>
                        </p:attrNameLst>
                      </p:cBhvr>
                      <p:tavLst>
                        <p:tav tm="0">
                          <p:val>
                            <p:strVal val="0-#ppt_h/2"/>
                          </p:val>
                        </p:tav>
                        <p:tav tm="100000">
                          <p:val>
                            <p:strVal val="#ppt_y"/>
                          </p:val>
                        </p:tav>
                      </p:tavLst>
                    </p:anim>
                  </p:childTnLst>
                </p:cTn>
              </p:par>
            </p:tnLst>
          </p:tmpl>
        </p:tmplLst>
      </p:bldP>
      <p:bldP spid="61" grpId="0" build="p">
        <p:tmplLst>
          <p:tmpl lvl="1">
            <p:tnLst>
              <p:par>
                <p:cTn presetID="2" presetClass="entr" presetSubtype="1" decel="100000" fill="hold" nodeType="withEffect">
                  <p:stCondLst>
                    <p:cond delay="100"/>
                  </p:stCondLst>
                  <p:childTnLst>
                    <p:set>
                      <p:cBhvr>
                        <p:cTn dur="1" fill="hold">
                          <p:stCondLst>
                            <p:cond delay="0"/>
                          </p:stCondLst>
                        </p:cTn>
                        <p:tgtEl>
                          <p:spTgt spid="61"/>
                        </p:tgtEl>
                        <p:attrNameLst>
                          <p:attrName>style.visibility</p:attrName>
                        </p:attrNameLst>
                      </p:cBhvr>
                      <p:to>
                        <p:strVal val="visible"/>
                      </p:to>
                    </p:set>
                    <p:anim calcmode="lin" valueType="num">
                      <p:cBhvr additive="base">
                        <p:cTn dur="500" fill="hold"/>
                        <p:tgtEl>
                          <p:spTgt spid="61"/>
                        </p:tgtEl>
                        <p:attrNameLst>
                          <p:attrName>ppt_x</p:attrName>
                        </p:attrNameLst>
                      </p:cBhvr>
                      <p:tavLst>
                        <p:tav tm="0">
                          <p:val>
                            <p:strVal val="#ppt_x"/>
                          </p:val>
                        </p:tav>
                        <p:tav tm="100000">
                          <p:val>
                            <p:strVal val="#ppt_x"/>
                          </p:val>
                        </p:tav>
                      </p:tavLst>
                    </p:anim>
                    <p:anim calcmode="lin" valueType="num">
                      <p:cBhvr additive="base">
                        <p:cTn dur="500" fill="hold"/>
                        <p:tgtEl>
                          <p:spTgt spid="61"/>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216.xml><?xml version="1.0" encoding="utf-8"?>
<p:sldLayout xmlns:a="http://schemas.openxmlformats.org/drawingml/2006/main" xmlns:r="http://schemas.openxmlformats.org/officeDocument/2006/relationships" xmlns:p="http://schemas.openxmlformats.org/presentationml/2006/main">
  <p:cSld name="Ligh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701323" y="2364723"/>
            <a:ext cx="1715960" cy="2456669"/>
          </a:xfrm>
          <a:custGeom>
            <a:avLst/>
            <a:gdLst/>
            <a:ahLst/>
            <a:cxnLst/>
            <a:rect l="l" t="t" r="r" b="b"/>
            <a:pathLst>
              <a:path w="3432516" h="3685003">
                <a:moveTo>
                  <a:pt x="1716258" y="0"/>
                </a:moveTo>
                <a:cubicBezTo>
                  <a:pt x="2664121" y="0"/>
                  <a:pt x="3432516" y="768395"/>
                  <a:pt x="3432516" y="1716258"/>
                </a:cubicBezTo>
                <a:cubicBezTo>
                  <a:pt x="3432516" y="2398507"/>
                  <a:pt x="3034429" y="2987777"/>
                  <a:pt x="2456986" y="3262631"/>
                </a:cubicBezTo>
                <a:lnTo>
                  <a:pt x="2456986" y="3541067"/>
                </a:lnTo>
                <a:cubicBezTo>
                  <a:pt x="2456986" y="3620561"/>
                  <a:pt x="2392544" y="3685003"/>
                  <a:pt x="2313050" y="3685003"/>
                </a:cubicBezTo>
                <a:lnTo>
                  <a:pt x="1119467" y="3685003"/>
                </a:lnTo>
                <a:cubicBezTo>
                  <a:pt x="1039973" y="3685003"/>
                  <a:pt x="975531" y="3620561"/>
                  <a:pt x="975531" y="3541067"/>
                </a:cubicBezTo>
                <a:lnTo>
                  <a:pt x="975531" y="3262631"/>
                </a:lnTo>
                <a:cubicBezTo>
                  <a:pt x="398088" y="2987778"/>
                  <a:pt x="0" y="2398507"/>
                  <a:pt x="0" y="1716258"/>
                </a:cubicBezTo>
                <a:cubicBezTo>
                  <a:pt x="0" y="768395"/>
                  <a:pt x="768395" y="0"/>
                  <a:pt x="1716258" y="0"/>
                </a:cubicBez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0" name="角丸四角形 19"/>
          <p:cNvSpPr/>
          <p:nvPr/>
        </p:nvSpPr>
        <p:spPr>
          <a:xfrm>
            <a:off x="4189010" y="4874309"/>
            <a:ext cx="740599" cy="160867"/>
          </a:xfrm>
          <a:prstGeom prst="roundRect">
            <a:avLst>
              <a:gd name="adj" fmla="val 50000"/>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1" name="角丸四角形 20"/>
          <p:cNvSpPr/>
          <p:nvPr/>
        </p:nvSpPr>
        <p:spPr>
          <a:xfrm>
            <a:off x="4189010" y="5088091"/>
            <a:ext cx="740599" cy="160867"/>
          </a:xfrm>
          <a:prstGeom prst="roundRect">
            <a:avLst>
              <a:gd name="adj" fmla="val 50000"/>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4369662" y="5206624"/>
            <a:ext cx="379291" cy="214811"/>
          </a:xfrm>
          <a:custGeom>
            <a:avLst/>
            <a:gdLst/>
            <a:ahLst/>
            <a:cxnLst/>
            <a:rect l="l" t="t" r="r" b="b"/>
            <a:pathLst>
              <a:path w="758714" h="322215">
                <a:moveTo>
                  <a:pt x="0" y="0"/>
                </a:moveTo>
                <a:lnTo>
                  <a:pt x="758714" y="0"/>
                </a:lnTo>
                <a:cubicBezTo>
                  <a:pt x="729497" y="182913"/>
                  <a:pt x="570695" y="322215"/>
                  <a:pt x="379357" y="322215"/>
                </a:cubicBezTo>
                <a:cubicBezTo>
                  <a:pt x="188019" y="322215"/>
                  <a:pt x="29217" y="182913"/>
                  <a:pt x="0" y="0"/>
                </a:cubicBez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4" name="角丸四角形 23"/>
          <p:cNvSpPr/>
          <p:nvPr/>
        </p:nvSpPr>
        <p:spPr>
          <a:xfrm>
            <a:off x="5512754" y="342846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5" name="角丸四角形 24"/>
          <p:cNvSpPr/>
          <p:nvPr/>
        </p:nvSpPr>
        <p:spPr>
          <a:xfrm>
            <a:off x="3241437" y="342846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6" name="角丸四角形 25"/>
          <p:cNvSpPr/>
          <p:nvPr/>
        </p:nvSpPr>
        <p:spPr>
          <a:xfrm rot="5400000">
            <a:off x="4312395" y="1937283"/>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7" name="角丸四角形 26"/>
          <p:cNvSpPr/>
          <p:nvPr/>
        </p:nvSpPr>
        <p:spPr>
          <a:xfrm rot="2700000">
            <a:off x="3473547" y="2402770"/>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8" name="角丸四角形 27"/>
          <p:cNvSpPr/>
          <p:nvPr/>
        </p:nvSpPr>
        <p:spPr>
          <a:xfrm rot="8100000">
            <a:off x="5222617" y="2382649"/>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9" name="角丸四角形 28"/>
          <p:cNvSpPr/>
          <p:nvPr/>
        </p:nvSpPr>
        <p:spPr>
          <a:xfrm rot="2700000">
            <a:off x="5170375" y="4416811"/>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0" name="角丸四角形 29"/>
          <p:cNvSpPr/>
          <p:nvPr/>
        </p:nvSpPr>
        <p:spPr>
          <a:xfrm rot="8100000">
            <a:off x="3516178" y="439669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6" name="テキスト プレースホルダー 5"/>
          <p:cNvSpPr>
            <a:spLocks noGrp="1"/>
          </p:cNvSpPr>
          <p:nvPr>
            <p:ph type="body" sz="quarter" idx="20" hasCustomPrompt="1"/>
          </p:nvPr>
        </p:nvSpPr>
        <p:spPr>
          <a:xfrm>
            <a:off x="6073679" y="2019161"/>
            <a:ext cx="261312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7" name="テキスト プレースホルダー 5"/>
          <p:cNvSpPr>
            <a:spLocks noGrp="1"/>
          </p:cNvSpPr>
          <p:nvPr>
            <p:ph type="body" sz="quarter" idx="21" hasCustomPrompt="1"/>
          </p:nvPr>
        </p:nvSpPr>
        <p:spPr>
          <a:xfrm>
            <a:off x="6073679" y="2364724"/>
            <a:ext cx="2613127" cy="139921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22" hasCustomPrompt="1"/>
          </p:nvPr>
        </p:nvSpPr>
        <p:spPr>
          <a:xfrm>
            <a:off x="457200" y="4111925"/>
            <a:ext cx="259926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9" name="テキスト プレースホルダー 5"/>
          <p:cNvSpPr>
            <a:spLocks noGrp="1"/>
          </p:cNvSpPr>
          <p:nvPr>
            <p:ph type="body" sz="quarter" idx="23" hasCustomPrompt="1"/>
          </p:nvPr>
        </p:nvSpPr>
        <p:spPr>
          <a:xfrm>
            <a:off x="457200" y="4457487"/>
            <a:ext cx="2599267" cy="1236853"/>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1" name="テキスト プレースホルダー 5"/>
          <p:cNvSpPr>
            <a:spLocks noGrp="1"/>
          </p:cNvSpPr>
          <p:nvPr>
            <p:ph type="body" sz="quarter" idx="24" hasCustomPrompt="1"/>
          </p:nvPr>
        </p:nvSpPr>
        <p:spPr>
          <a:xfrm>
            <a:off x="6073679" y="4114667"/>
            <a:ext cx="261312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2" name="テキスト プレースホルダー 5"/>
          <p:cNvSpPr>
            <a:spLocks noGrp="1"/>
          </p:cNvSpPr>
          <p:nvPr>
            <p:ph type="body" sz="quarter" idx="25" hasCustomPrompt="1"/>
          </p:nvPr>
        </p:nvSpPr>
        <p:spPr>
          <a:xfrm>
            <a:off x="6073679" y="4460226"/>
            <a:ext cx="2613127" cy="130184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6" hasCustomPrompt="1"/>
          </p:nvPr>
        </p:nvSpPr>
        <p:spPr>
          <a:xfrm>
            <a:off x="457200" y="2031288"/>
            <a:ext cx="259926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4" name="テキスト プレースホルダー 5"/>
          <p:cNvSpPr>
            <a:spLocks noGrp="1"/>
          </p:cNvSpPr>
          <p:nvPr>
            <p:ph type="body" sz="quarter" idx="27" hasCustomPrompt="1"/>
          </p:nvPr>
        </p:nvSpPr>
        <p:spPr>
          <a:xfrm>
            <a:off x="457200" y="2376848"/>
            <a:ext cx="2599267" cy="1387091"/>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cxnSp>
        <p:nvCxnSpPr>
          <p:cNvPr id="45" name="直線コネクタ 44"/>
          <p:cNvCxnSpPr>
            <a:stCxn id="21" idx="1"/>
            <a:endCxn id="38" idx="3"/>
          </p:cNvCxnSpPr>
          <p:nvPr/>
        </p:nvCxnSpPr>
        <p:spPr>
          <a:xfrm rot="10800000">
            <a:off x="3056473" y="4327823"/>
            <a:ext cx="1132537" cy="840703"/>
          </a:xfrm>
          <a:prstGeom prst="bentConnector3">
            <a:avLst>
              <a:gd name="adj1" fmla="val 73545"/>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a:endCxn id="43" idx="3"/>
          </p:cNvCxnSpPr>
          <p:nvPr/>
        </p:nvCxnSpPr>
        <p:spPr>
          <a:xfrm rot="10800000">
            <a:off x="3056472" y="2247185"/>
            <a:ext cx="533071" cy="203771"/>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a:endCxn id="36" idx="1"/>
          </p:cNvCxnSpPr>
          <p:nvPr/>
        </p:nvCxnSpPr>
        <p:spPr>
          <a:xfrm flipV="1">
            <a:off x="5307685" y="2235059"/>
            <a:ext cx="765995" cy="699148"/>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a:stCxn id="20" idx="3"/>
            <a:endCxn id="41" idx="1"/>
          </p:cNvCxnSpPr>
          <p:nvPr/>
        </p:nvCxnSpPr>
        <p:spPr>
          <a:xfrm flipV="1">
            <a:off x="4929608" y="4330564"/>
            <a:ext cx="1144071" cy="624179"/>
          </a:xfrm>
          <a:prstGeom prst="bentConnector3">
            <a:avLst>
              <a:gd name="adj1" fmla="val 78857"/>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0" name="テキスト プレースホルダー 5"/>
          <p:cNvSpPr>
            <a:spLocks noGrp="1"/>
          </p:cNvSpPr>
          <p:nvPr>
            <p:ph type="body" sz="quarter" idx="28" hasCustomPrompt="1"/>
          </p:nvPr>
        </p:nvSpPr>
        <p:spPr>
          <a:xfrm>
            <a:off x="3791162" y="3273982"/>
            <a:ext cx="1548987" cy="442383"/>
          </a:xfrm>
          <a:prstGeom prst="rect">
            <a:avLst/>
          </a:prstGeom>
        </p:spPr>
        <p:txBody>
          <a:bodyPr lIns="51197" tIns="25599" rIns="51197" bIns="25599" anchor="ctr">
            <a:noAutofit/>
          </a:bodyPr>
          <a:lstStyle>
            <a:lvl1pPr algn="ctr">
              <a:lnSpc>
                <a:spcPct val="100000"/>
              </a:lnSpc>
              <a:spcBef>
                <a:spcPts val="0"/>
              </a:spcBef>
              <a:defRPr sz="27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Tree>
    <p:extLst>
      <p:ext uri="{BB962C8B-B14F-4D97-AF65-F5344CB8AC3E}">
        <p14:creationId xmlns:p14="http://schemas.microsoft.com/office/powerpoint/2010/main" val="3342468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ppt_x"/>
                                          </p:val>
                                        </p:tav>
                                        <p:tav tm="100000">
                                          <p:val>
                                            <p:strVal val="#ppt_x"/>
                                          </p:val>
                                        </p:tav>
                                      </p:tavLst>
                                    </p:anim>
                                    <p:anim calcmode="lin" valueType="num">
                                      <p:cBhvr additive="base">
                                        <p:cTn id="13" dur="500" fill="hold"/>
                                        <p:tgtEl>
                                          <p:spTgt spid="8"/>
                                        </p:tgtEl>
                                        <p:attrNameLst>
                                          <p:attrName>ppt_y</p:attrName>
                                        </p:attrNameLst>
                                      </p:cBhvr>
                                      <p:tavLst>
                                        <p:tav tm="0">
                                          <p:val>
                                            <p:strVal val="1+#ppt_h/2"/>
                                          </p:val>
                                        </p:tav>
                                        <p:tav tm="100000">
                                          <p:val>
                                            <p:strVal val="#ppt_y"/>
                                          </p:val>
                                        </p:tav>
                                      </p:tavLst>
                                    </p:anim>
                                  </p:childTnLst>
                                </p:cTn>
                              </p:par>
                              <p:par>
                                <p:cTn id="14" presetID="2" presetClass="entr" presetSubtype="4" decel="10000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2" presetClass="entr" presetSubtype="2" fill="hold" nodeType="afterEffect">
                                  <p:stCondLst>
                                    <p:cond delay="0"/>
                                  </p:stCondLst>
                                  <p:childTnLst>
                                    <p:set>
                                      <p:cBhvr>
                                        <p:cTn id="20" dur="1" fill="hold">
                                          <p:stCondLst>
                                            <p:cond delay="0"/>
                                          </p:stCondLst>
                                        </p:cTn>
                                        <p:tgtEl>
                                          <p:spTgt spid="45"/>
                                        </p:tgtEl>
                                        <p:attrNameLst>
                                          <p:attrName>style.visibility</p:attrName>
                                        </p:attrNameLst>
                                      </p:cBhvr>
                                      <p:to>
                                        <p:strVal val="visible"/>
                                      </p:to>
                                    </p:set>
                                    <p:animEffect transition="in" filter="wipe(right)">
                                      <p:cBhvr>
                                        <p:cTn id="21" dur="500"/>
                                        <p:tgtEl>
                                          <p:spTgt spid="45"/>
                                        </p:tgtEl>
                                      </p:cBhvr>
                                    </p:animEffect>
                                  </p:childTnLst>
                                </p:cTn>
                              </p:par>
                            </p:childTnLst>
                          </p:cTn>
                        </p:par>
                        <p:par>
                          <p:cTn id="22" fill="hold">
                            <p:stCondLst>
                              <p:cond delay="1500"/>
                            </p:stCondLst>
                            <p:childTnLst>
                              <p:par>
                                <p:cTn id="23" presetID="2" presetClass="entr" presetSubtype="8" decel="100000" fill="hold" grpId="0" nodeType="afterEffect">
                                  <p:stCondLst>
                                    <p:cond delay="0"/>
                                  </p:stCondLst>
                                  <p:childTnLst>
                                    <p:set>
                                      <p:cBhvr>
                                        <p:cTn id="24" dur="1" fill="hold">
                                          <p:stCondLst>
                                            <p:cond delay="0"/>
                                          </p:stCondLst>
                                        </p:cTn>
                                        <p:tgtEl>
                                          <p:spTgt spid="38">
                                            <p:txEl>
                                              <p:pRg st="0" end="0"/>
                                            </p:txEl>
                                          </p:spTgt>
                                        </p:tgtEl>
                                        <p:attrNameLst>
                                          <p:attrName>style.visibility</p:attrName>
                                        </p:attrNameLst>
                                      </p:cBhvr>
                                      <p:to>
                                        <p:strVal val="visible"/>
                                      </p:to>
                                    </p:set>
                                    <p:anim calcmode="lin" valueType="num">
                                      <p:cBhvr additive="base">
                                        <p:cTn id="25"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8">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10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 fill="hold"/>
                                        <p:tgtEl>
                                          <p:spTgt spid="39"/>
                                        </p:tgtEl>
                                        <p:attrNameLst>
                                          <p:attrName>ppt_x</p:attrName>
                                        </p:attrNameLst>
                                      </p:cBhvr>
                                      <p:tavLst>
                                        <p:tav tm="0">
                                          <p:val>
                                            <p:strVal val="0-#ppt_w/2"/>
                                          </p:val>
                                        </p:tav>
                                        <p:tav tm="100000">
                                          <p:val>
                                            <p:strVal val="#ppt_x"/>
                                          </p:val>
                                        </p:tav>
                                      </p:tavLst>
                                    </p:anim>
                                    <p:anim calcmode="lin" valueType="num">
                                      <p:cBhvr additive="base">
                                        <p:cTn id="30" dur="500" fill="hold"/>
                                        <p:tgtEl>
                                          <p:spTgt spid="39"/>
                                        </p:tgtEl>
                                        <p:attrNameLst>
                                          <p:attrName>ppt_y</p:attrName>
                                        </p:attrNameLst>
                                      </p:cBhvr>
                                      <p:tavLst>
                                        <p:tav tm="0">
                                          <p:val>
                                            <p:strVal val="#ppt_y"/>
                                          </p:val>
                                        </p:tav>
                                        <p:tav tm="100000">
                                          <p:val>
                                            <p:strVal val="#ppt_y"/>
                                          </p:val>
                                        </p:tav>
                                      </p:tavLst>
                                    </p:anim>
                                  </p:childTnLst>
                                </p:cTn>
                              </p:par>
                            </p:childTnLst>
                          </p:cTn>
                        </p:par>
                        <p:par>
                          <p:cTn id="31" fill="hold">
                            <p:stCondLst>
                              <p:cond delay="21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850"/>
                            </p:stCondLst>
                            <p:childTnLst>
                              <p:par>
                                <p:cTn id="37" presetID="22" presetClass="entr" presetSubtype="8" fill="hold"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wipe(left)">
                                      <p:cBhvr>
                                        <p:cTn id="39" dur="500"/>
                                        <p:tgtEl>
                                          <p:spTgt spid="57"/>
                                        </p:tgtEl>
                                      </p:cBhvr>
                                    </p:animEffect>
                                  </p:childTnLst>
                                </p:cTn>
                              </p:par>
                            </p:childTnLst>
                          </p:cTn>
                        </p:par>
                        <p:par>
                          <p:cTn id="40" fill="hold">
                            <p:stCondLst>
                              <p:cond delay="3350"/>
                            </p:stCondLst>
                            <p:childTnLst>
                              <p:par>
                                <p:cTn id="41" presetID="2" presetClass="entr" presetSubtype="2" decel="100000" fill="hold" grpId="0" nodeType="afterEffect">
                                  <p:stCondLst>
                                    <p:cond delay="0"/>
                                  </p:stCondLst>
                                  <p:childTnLst>
                                    <p:set>
                                      <p:cBhvr>
                                        <p:cTn id="42" dur="1" fill="hold">
                                          <p:stCondLst>
                                            <p:cond delay="0"/>
                                          </p:stCondLst>
                                        </p:cTn>
                                        <p:tgtEl>
                                          <p:spTgt spid="41">
                                            <p:txEl>
                                              <p:pRg st="0" end="0"/>
                                            </p:txEl>
                                          </p:spTgt>
                                        </p:tgtEl>
                                        <p:attrNameLst>
                                          <p:attrName>style.visibility</p:attrName>
                                        </p:attrNameLst>
                                      </p:cBhvr>
                                      <p:to>
                                        <p:strVal val="visible"/>
                                      </p:to>
                                    </p:set>
                                    <p:anim calcmode="lin" valueType="num">
                                      <p:cBhvr additive="base">
                                        <p:cTn id="43" dur="500" fill="hold"/>
                                        <p:tgtEl>
                                          <p:spTgt spid="41">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1">
                                            <p:txEl>
                                              <p:pRg st="0" end="0"/>
                                            </p:txEl>
                                          </p:spTgt>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1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500" fill="hold"/>
                                        <p:tgtEl>
                                          <p:spTgt spid="42"/>
                                        </p:tgtEl>
                                        <p:attrNameLst>
                                          <p:attrName>ppt_x</p:attrName>
                                        </p:attrNameLst>
                                      </p:cBhvr>
                                      <p:tavLst>
                                        <p:tav tm="0">
                                          <p:val>
                                            <p:strVal val="1+#ppt_w/2"/>
                                          </p:val>
                                        </p:tav>
                                        <p:tav tm="100000">
                                          <p:val>
                                            <p:strVal val="#ppt_x"/>
                                          </p:val>
                                        </p:tav>
                                      </p:tavLst>
                                    </p:anim>
                                    <p:anim calcmode="lin" valueType="num">
                                      <p:cBhvr additive="base">
                                        <p:cTn id="48" dur="500" fill="hold"/>
                                        <p:tgtEl>
                                          <p:spTgt spid="42"/>
                                        </p:tgtEl>
                                        <p:attrNameLst>
                                          <p:attrName>ppt_y</p:attrName>
                                        </p:attrNameLst>
                                      </p:cBhvr>
                                      <p:tavLst>
                                        <p:tav tm="0">
                                          <p:val>
                                            <p:strVal val="#ppt_y"/>
                                          </p:val>
                                        </p:tav>
                                        <p:tav tm="100000">
                                          <p:val>
                                            <p:strVal val="#ppt_y"/>
                                          </p:val>
                                        </p:tav>
                                      </p:tavLst>
                                    </p:anim>
                                  </p:childTnLst>
                                </p:cTn>
                              </p:par>
                            </p:childTnLst>
                          </p:cTn>
                        </p:par>
                        <p:par>
                          <p:cTn id="49" fill="hold">
                            <p:stCondLst>
                              <p:cond delay="3950"/>
                            </p:stCondLst>
                            <p:childTnLst>
                              <p:par>
                                <p:cTn id="50" presetID="2" presetClass="entr" presetSubtype="1" decel="100000" fill="hold" grpId="0" nodeType="afterEffect">
                                  <p:stCondLst>
                                    <p:cond delay="25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750" fill="hold"/>
                                        <p:tgtEl>
                                          <p:spTgt spid="6"/>
                                        </p:tgtEl>
                                        <p:attrNameLst>
                                          <p:attrName>ppt_x</p:attrName>
                                        </p:attrNameLst>
                                      </p:cBhvr>
                                      <p:tavLst>
                                        <p:tav tm="0">
                                          <p:val>
                                            <p:strVal val="#ppt_x"/>
                                          </p:val>
                                        </p:tav>
                                        <p:tav tm="100000">
                                          <p:val>
                                            <p:strVal val="#ppt_x"/>
                                          </p:val>
                                        </p:tav>
                                      </p:tavLst>
                                    </p:anim>
                                    <p:anim calcmode="lin" valueType="num">
                                      <p:cBhvr additive="base">
                                        <p:cTn id="53" dur="750" fill="hold"/>
                                        <p:tgtEl>
                                          <p:spTgt spid="6"/>
                                        </p:tgtEl>
                                        <p:attrNameLst>
                                          <p:attrName>ppt_y</p:attrName>
                                        </p:attrNameLst>
                                      </p:cBhvr>
                                      <p:tavLst>
                                        <p:tav tm="0">
                                          <p:val>
                                            <p:strVal val="0-#ppt_h/2"/>
                                          </p:val>
                                        </p:tav>
                                        <p:tav tm="100000">
                                          <p:val>
                                            <p:strVal val="#ppt_y"/>
                                          </p:val>
                                        </p:tav>
                                      </p:tavLst>
                                    </p:anim>
                                  </p:childTnLst>
                                </p:cTn>
                              </p:par>
                            </p:childTnLst>
                          </p:cTn>
                        </p:par>
                        <p:par>
                          <p:cTn id="54" fill="hold">
                            <p:stCondLst>
                              <p:cond delay="4950"/>
                            </p:stCondLst>
                            <p:childTnLst>
                              <p:par>
                                <p:cTn id="55" presetID="22" presetClass="entr" presetSubtype="8" fill="hold" nodeType="afterEffect">
                                  <p:stCondLst>
                                    <p:cond delay="0"/>
                                  </p:stCondLst>
                                  <p:childTnLst>
                                    <p:set>
                                      <p:cBhvr>
                                        <p:cTn id="56" dur="1" fill="hold">
                                          <p:stCondLst>
                                            <p:cond delay="0"/>
                                          </p:stCondLst>
                                        </p:cTn>
                                        <p:tgtEl>
                                          <p:spTgt spid="53"/>
                                        </p:tgtEl>
                                        <p:attrNameLst>
                                          <p:attrName>style.visibility</p:attrName>
                                        </p:attrNameLst>
                                      </p:cBhvr>
                                      <p:to>
                                        <p:strVal val="visible"/>
                                      </p:to>
                                    </p:set>
                                    <p:animEffect transition="in" filter="wipe(left)">
                                      <p:cBhvr>
                                        <p:cTn id="57" dur="500"/>
                                        <p:tgtEl>
                                          <p:spTgt spid="53"/>
                                        </p:tgtEl>
                                      </p:cBhvr>
                                    </p:animEffect>
                                  </p:childTnLst>
                                </p:cTn>
                              </p:par>
                            </p:childTnLst>
                          </p:cTn>
                        </p:par>
                        <p:par>
                          <p:cTn id="58" fill="hold">
                            <p:stCondLst>
                              <p:cond delay="5450"/>
                            </p:stCondLst>
                            <p:childTnLst>
                              <p:par>
                                <p:cTn id="59" presetID="2" presetClass="entr" presetSubtype="2" decel="100000" fill="hold" grpId="0" nodeType="afterEffect">
                                  <p:stCondLst>
                                    <p:cond delay="0"/>
                                  </p:stCondLst>
                                  <p:childTnLst>
                                    <p:set>
                                      <p:cBhvr>
                                        <p:cTn id="60" dur="1" fill="hold">
                                          <p:stCondLst>
                                            <p:cond delay="0"/>
                                          </p:stCondLst>
                                        </p:cTn>
                                        <p:tgtEl>
                                          <p:spTgt spid="36">
                                            <p:txEl>
                                              <p:pRg st="0" end="0"/>
                                            </p:txEl>
                                          </p:spTgt>
                                        </p:tgtEl>
                                        <p:attrNameLst>
                                          <p:attrName>style.visibility</p:attrName>
                                        </p:attrNameLst>
                                      </p:cBhvr>
                                      <p:to>
                                        <p:strVal val="visible"/>
                                      </p:to>
                                    </p:set>
                                    <p:anim calcmode="lin" valueType="num">
                                      <p:cBhvr additive="base">
                                        <p:cTn id="61" dur="500" fill="hold"/>
                                        <p:tgtEl>
                                          <p:spTgt spid="36">
                                            <p:txEl>
                                              <p:pRg st="0" end="0"/>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36">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2" decel="100000" fill="hold" grpId="0" nodeType="withEffect">
                                  <p:stCondLst>
                                    <p:cond delay="100"/>
                                  </p:stCondLst>
                                  <p:childTnLst>
                                    <p:set>
                                      <p:cBhvr>
                                        <p:cTn id="64" dur="1" fill="hold">
                                          <p:stCondLst>
                                            <p:cond delay="0"/>
                                          </p:stCondLst>
                                        </p:cTn>
                                        <p:tgtEl>
                                          <p:spTgt spid="37"/>
                                        </p:tgtEl>
                                        <p:attrNameLst>
                                          <p:attrName>style.visibility</p:attrName>
                                        </p:attrNameLst>
                                      </p:cBhvr>
                                      <p:to>
                                        <p:strVal val="visible"/>
                                      </p:to>
                                    </p:set>
                                    <p:anim calcmode="lin" valueType="num">
                                      <p:cBhvr additive="base">
                                        <p:cTn id="65" dur="500" fill="hold"/>
                                        <p:tgtEl>
                                          <p:spTgt spid="37"/>
                                        </p:tgtEl>
                                        <p:attrNameLst>
                                          <p:attrName>ppt_x</p:attrName>
                                        </p:attrNameLst>
                                      </p:cBhvr>
                                      <p:tavLst>
                                        <p:tav tm="0">
                                          <p:val>
                                            <p:strVal val="1+#ppt_w/2"/>
                                          </p:val>
                                        </p:tav>
                                        <p:tav tm="100000">
                                          <p:val>
                                            <p:strVal val="#ppt_x"/>
                                          </p:val>
                                        </p:tav>
                                      </p:tavLst>
                                    </p:anim>
                                    <p:anim calcmode="lin" valueType="num">
                                      <p:cBhvr additive="base">
                                        <p:cTn id="66" dur="500" fill="hold"/>
                                        <p:tgtEl>
                                          <p:spTgt spid="37"/>
                                        </p:tgtEl>
                                        <p:attrNameLst>
                                          <p:attrName>ppt_y</p:attrName>
                                        </p:attrNameLst>
                                      </p:cBhvr>
                                      <p:tavLst>
                                        <p:tav tm="0">
                                          <p:val>
                                            <p:strVal val="#ppt_y"/>
                                          </p:val>
                                        </p:tav>
                                        <p:tav tm="100000">
                                          <p:val>
                                            <p:strVal val="#ppt_y"/>
                                          </p:val>
                                        </p:tav>
                                      </p:tavLst>
                                    </p:anim>
                                  </p:childTnLst>
                                </p:cTn>
                              </p:par>
                            </p:childTnLst>
                          </p:cTn>
                        </p:par>
                        <p:par>
                          <p:cTn id="67" fill="hold">
                            <p:stCondLst>
                              <p:cond delay="6050"/>
                            </p:stCondLst>
                            <p:childTnLst>
                              <p:par>
                                <p:cTn id="68" presetID="10" presetClass="entr" presetSubtype="0" fill="hold" grpId="0" nodeType="after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0"/>
                                        <p:tgtEl>
                                          <p:spTgt spid="26"/>
                                        </p:tgtEl>
                                      </p:cBhvr>
                                    </p:animEffect>
                                  </p:childTnLst>
                                </p:cTn>
                              </p:par>
                              <p:par>
                                <p:cTn id="71" presetID="10" presetClass="entr" presetSubtype="0" fill="hold" grpId="0" nodeType="withEffect">
                                  <p:stCondLst>
                                    <p:cond delay="10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par>
                                <p:cTn id="74" presetID="10" presetClass="entr" presetSubtype="0" fill="hold" grpId="0" nodeType="withEffect">
                                  <p:stCondLst>
                                    <p:cond delay="20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par>
                                <p:cTn id="77" presetID="10" presetClass="entr" presetSubtype="0" fill="hold" grpId="0" nodeType="withEffect">
                                  <p:stCondLst>
                                    <p:cond delay="30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4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par>
                                <p:cTn id="83" presetID="10" presetClass="entr" presetSubtype="0" fill="hold" grpId="0" nodeType="withEffect">
                                  <p:stCondLst>
                                    <p:cond delay="50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par>
                                <p:cTn id="86" presetID="10" presetClass="entr" presetSubtype="0" fill="hold" grpId="0" nodeType="withEffect">
                                  <p:stCondLst>
                                    <p:cond delay="600"/>
                                  </p:stCondLst>
                                  <p:childTnLst>
                                    <p:set>
                                      <p:cBhvr>
                                        <p:cTn id="87" dur="1" fill="hold">
                                          <p:stCondLst>
                                            <p:cond delay="0"/>
                                          </p:stCondLst>
                                        </p:cTn>
                                        <p:tgtEl>
                                          <p:spTgt spid="27"/>
                                        </p:tgtEl>
                                        <p:attrNameLst>
                                          <p:attrName>style.visibility</p:attrName>
                                        </p:attrNameLst>
                                      </p:cBhvr>
                                      <p:to>
                                        <p:strVal val="visible"/>
                                      </p:to>
                                    </p:set>
                                    <p:animEffect transition="in" filter="fade">
                                      <p:cBhvr>
                                        <p:cTn id="88" dur="500"/>
                                        <p:tgtEl>
                                          <p:spTgt spid="27"/>
                                        </p:tgtEl>
                                      </p:cBhvr>
                                    </p:animEffect>
                                  </p:childTnLst>
                                </p:cTn>
                              </p:par>
                            </p:childTnLst>
                          </p:cTn>
                        </p:par>
                        <p:par>
                          <p:cTn id="89" fill="hold">
                            <p:stCondLst>
                              <p:cond delay="7150"/>
                            </p:stCondLst>
                            <p:childTnLst>
                              <p:par>
                                <p:cTn id="90" presetID="22" presetClass="entr" presetSubtype="2" fill="hold" nodeType="afterEffect">
                                  <p:stCondLst>
                                    <p:cond delay="0"/>
                                  </p:stCondLst>
                                  <p:childTnLst>
                                    <p:set>
                                      <p:cBhvr>
                                        <p:cTn id="91" dur="1" fill="hold">
                                          <p:stCondLst>
                                            <p:cond delay="0"/>
                                          </p:stCondLst>
                                        </p:cTn>
                                        <p:tgtEl>
                                          <p:spTgt spid="47"/>
                                        </p:tgtEl>
                                        <p:attrNameLst>
                                          <p:attrName>style.visibility</p:attrName>
                                        </p:attrNameLst>
                                      </p:cBhvr>
                                      <p:to>
                                        <p:strVal val="visible"/>
                                      </p:to>
                                    </p:set>
                                    <p:animEffect transition="in" filter="wipe(right)">
                                      <p:cBhvr>
                                        <p:cTn id="92" dur="500"/>
                                        <p:tgtEl>
                                          <p:spTgt spid="47"/>
                                        </p:tgtEl>
                                      </p:cBhvr>
                                    </p:animEffect>
                                  </p:childTnLst>
                                </p:cTn>
                              </p:par>
                            </p:childTnLst>
                          </p:cTn>
                        </p:par>
                        <p:par>
                          <p:cTn id="93" fill="hold">
                            <p:stCondLst>
                              <p:cond delay="7650"/>
                            </p:stCondLst>
                            <p:childTnLst>
                              <p:par>
                                <p:cTn id="94" presetID="2" presetClass="entr" presetSubtype="8" decel="100000" fill="hold" grpId="0" nodeType="afterEffect">
                                  <p:stCondLst>
                                    <p:cond delay="0"/>
                                  </p:stCondLst>
                                  <p:childTnLst>
                                    <p:set>
                                      <p:cBhvr>
                                        <p:cTn id="95" dur="1" fill="hold">
                                          <p:stCondLst>
                                            <p:cond delay="0"/>
                                          </p:stCondLst>
                                        </p:cTn>
                                        <p:tgtEl>
                                          <p:spTgt spid="43">
                                            <p:txEl>
                                              <p:pRg st="0" end="0"/>
                                            </p:txEl>
                                          </p:spTgt>
                                        </p:tgtEl>
                                        <p:attrNameLst>
                                          <p:attrName>style.visibility</p:attrName>
                                        </p:attrNameLst>
                                      </p:cBhvr>
                                      <p:to>
                                        <p:strVal val="visible"/>
                                      </p:to>
                                    </p:set>
                                    <p:anim calcmode="lin" valueType="num">
                                      <p:cBhvr additive="base">
                                        <p:cTn id="96" dur="5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43">
                                            <p:txEl>
                                              <p:pRg st="0" end="0"/>
                                            </p:txEl>
                                          </p:spTgt>
                                        </p:tgtEl>
                                        <p:attrNameLst>
                                          <p:attrName>ppt_y</p:attrName>
                                        </p:attrNameLst>
                                      </p:cBhvr>
                                      <p:tavLst>
                                        <p:tav tm="0">
                                          <p:val>
                                            <p:strVal val="#ppt_y"/>
                                          </p:val>
                                        </p:tav>
                                        <p:tav tm="100000">
                                          <p:val>
                                            <p:strVal val="#ppt_y"/>
                                          </p:val>
                                        </p:tav>
                                      </p:tavLst>
                                    </p:anim>
                                  </p:childTnLst>
                                </p:cTn>
                              </p:par>
                              <p:par>
                                <p:cTn id="98" presetID="2" presetClass="entr" presetSubtype="8" decel="100000" fill="hold" grpId="0" nodeType="withEffect">
                                  <p:stCondLst>
                                    <p:cond delay="1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0-#ppt_w/2"/>
                                          </p:val>
                                        </p:tav>
                                        <p:tav tm="100000">
                                          <p:val>
                                            <p:strVal val="#ppt_x"/>
                                          </p:val>
                                        </p:tav>
                                      </p:tavLst>
                                    </p:anim>
                                    <p:anim calcmode="lin" valueType="num">
                                      <p:cBhvr additive="base">
                                        <p:cTn id="101" dur="500" fill="hold"/>
                                        <p:tgtEl>
                                          <p:spTgt spid="44"/>
                                        </p:tgtEl>
                                        <p:attrNameLst>
                                          <p:attrName>ppt_y</p:attrName>
                                        </p:attrNameLst>
                                      </p:cBhvr>
                                      <p:tavLst>
                                        <p:tav tm="0">
                                          <p:val>
                                            <p:strVal val="#ppt_y"/>
                                          </p:val>
                                        </p:tav>
                                        <p:tav tm="100000">
                                          <p:val>
                                            <p:strVal val="#ppt_y"/>
                                          </p:val>
                                        </p:tav>
                                      </p:tavLst>
                                    </p:anim>
                                  </p:childTnLst>
                                </p:cTn>
                              </p:par>
                            </p:childTnLst>
                          </p:cTn>
                        </p:par>
                        <p:par>
                          <p:cTn id="102" fill="hold">
                            <p:stCondLst>
                              <p:cond delay="8250"/>
                            </p:stCondLst>
                            <p:childTnLst>
                              <p:par>
                                <p:cTn id="103" presetID="49" presetClass="entr" presetSubtype="0" decel="100000" fill="hold" grpId="0" nodeType="afterEffect">
                                  <p:stCondLst>
                                    <p:cond delay="0"/>
                                  </p:stCondLst>
                                  <p:childTnLst>
                                    <p:set>
                                      <p:cBhvr>
                                        <p:cTn id="104" dur="1" fill="hold">
                                          <p:stCondLst>
                                            <p:cond delay="0"/>
                                          </p:stCondLst>
                                        </p:cTn>
                                        <p:tgtEl>
                                          <p:spTgt spid="70">
                                            <p:txEl>
                                              <p:pRg st="0" end="0"/>
                                            </p:txEl>
                                          </p:spTgt>
                                        </p:tgtEl>
                                        <p:attrNameLst>
                                          <p:attrName>style.visibility</p:attrName>
                                        </p:attrNameLst>
                                      </p:cBhvr>
                                      <p:to>
                                        <p:strVal val="visible"/>
                                      </p:to>
                                    </p:set>
                                    <p:anim calcmode="lin" valueType="num">
                                      <p:cBhvr>
                                        <p:cTn id="105" dur="500" fill="hold"/>
                                        <p:tgtEl>
                                          <p:spTgt spid="70">
                                            <p:txEl>
                                              <p:pRg st="0" end="0"/>
                                            </p:txEl>
                                          </p:spTgt>
                                        </p:tgtEl>
                                        <p:attrNameLst>
                                          <p:attrName>ppt_w</p:attrName>
                                        </p:attrNameLst>
                                      </p:cBhvr>
                                      <p:tavLst>
                                        <p:tav tm="0">
                                          <p:val>
                                            <p:fltVal val="0"/>
                                          </p:val>
                                        </p:tav>
                                        <p:tav tm="100000">
                                          <p:val>
                                            <p:strVal val="#ppt_w"/>
                                          </p:val>
                                        </p:tav>
                                      </p:tavLst>
                                    </p:anim>
                                    <p:anim calcmode="lin" valueType="num">
                                      <p:cBhvr>
                                        <p:cTn id="106" dur="500" fill="hold"/>
                                        <p:tgtEl>
                                          <p:spTgt spid="70">
                                            <p:txEl>
                                              <p:pRg st="0" end="0"/>
                                            </p:txEl>
                                          </p:spTgt>
                                        </p:tgtEl>
                                        <p:attrNameLst>
                                          <p:attrName>ppt_h</p:attrName>
                                        </p:attrNameLst>
                                      </p:cBhvr>
                                      <p:tavLst>
                                        <p:tav tm="0">
                                          <p:val>
                                            <p:fltVal val="0"/>
                                          </p:val>
                                        </p:tav>
                                        <p:tav tm="100000">
                                          <p:val>
                                            <p:strVal val="#ppt_h"/>
                                          </p:val>
                                        </p:tav>
                                      </p:tavLst>
                                    </p:anim>
                                    <p:anim calcmode="lin" valueType="num">
                                      <p:cBhvr>
                                        <p:cTn id="107" dur="500" fill="hold"/>
                                        <p:tgtEl>
                                          <p:spTgt spid="70">
                                            <p:txEl>
                                              <p:pRg st="0" end="0"/>
                                            </p:txEl>
                                          </p:spTgt>
                                        </p:tgtEl>
                                        <p:attrNameLst>
                                          <p:attrName>style.rotation</p:attrName>
                                        </p:attrNameLst>
                                      </p:cBhvr>
                                      <p:tavLst>
                                        <p:tav tm="0">
                                          <p:val>
                                            <p:fltVal val="360"/>
                                          </p:val>
                                        </p:tav>
                                        <p:tav tm="100000">
                                          <p:val>
                                            <p:fltVal val="0"/>
                                          </p:val>
                                        </p:tav>
                                      </p:tavLst>
                                    </p:anim>
                                    <p:animEffect transition="in" filter="fade">
                                      <p:cBhvr>
                                        <p:cTn id="108"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20" grpId="0" animBg="1"/>
      <p:bldP spid="21" grpId="0" animBg="1"/>
      <p:bldP spid="8" grpId="0" animBg="1"/>
      <p:bldP spid="24" grpId="0" animBg="1"/>
      <p:bldP spid="25" grpId="0" animBg="1"/>
      <p:bldP spid="26" grpId="0" animBg="1"/>
      <p:bldP spid="27" grpId="0" animBg="1"/>
      <p:bldP spid="28" grpId="0" animBg="1"/>
      <p:bldP spid="29" grpId="0" animBg="1"/>
      <p:bldP spid="30" grpId="0" animBg="1"/>
      <p:bldP spid="36" grpId="0" build="p">
        <p:tmplLst>
          <p:tmpl lvl="1">
            <p:tnLst>
              <p:par>
                <p:cTn presetID="2" presetClass="entr" presetSubtype="2"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1+#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P spid="37" grpId="0">
        <p:tmplLst>
          <p:tmpl>
            <p:tnLst>
              <p:par>
                <p:cTn presetID="2" presetClass="entr" presetSubtype="2" decel="100000" fill="hold" nodeType="withEffect">
                  <p:stCondLst>
                    <p:cond delay="100"/>
                  </p:stCondLst>
                  <p:childTnLst>
                    <p:set>
                      <p:cBhvr>
                        <p:cTn dur="1" fill="hold">
                          <p:stCondLst>
                            <p:cond delay="0"/>
                          </p:stCondLst>
                        </p:cTn>
                        <p:tgtEl>
                          <p:spTgt spid="37"/>
                        </p:tgtEl>
                        <p:attrNameLst>
                          <p:attrName>style.visibility</p:attrName>
                        </p:attrNameLst>
                      </p:cBhvr>
                      <p:to>
                        <p:strVal val="visible"/>
                      </p:to>
                    </p:set>
                    <p:anim calcmode="lin" valueType="num">
                      <p:cBhvr additive="base">
                        <p:cTn dur="500" fill="hold"/>
                        <p:tgtEl>
                          <p:spTgt spid="37"/>
                        </p:tgtEl>
                        <p:attrNameLst>
                          <p:attrName>ppt_x</p:attrName>
                        </p:attrNameLst>
                      </p:cBhvr>
                      <p:tavLst>
                        <p:tav tm="0">
                          <p:val>
                            <p:strVal val="1+#ppt_w/2"/>
                          </p:val>
                        </p:tav>
                        <p:tav tm="100000">
                          <p:val>
                            <p:strVal val="#ppt_x"/>
                          </p:val>
                        </p:tav>
                      </p:tavLst>
                    </p:anim>
                    <p:anim calcmode="lin" valueType="num">
                      <p:cBhvr additive="base">
                        <p:cTn dur="500" fill="hold"/>
                        <p:tgtEl>
                          <p:spTgt spid="37"/>
                        </p:tgtEl>
                        <p:attrNameLst>
                          <p:attrName>ppt_y</p:attrName>
                        </p:attrNameLst>
                      </p:cBhvr>
                      <p:tavLst>
                        <p:tav tm="0">
                          <p:val>
                            <p:strVal val="#ppt_y"/>
                          </p:val>
                        </p:tav>
                        <p:tav tm="100000">
                          <p:val>
                            <p:strVal val="#ppt_y"/>
                          </p:val>
                        </p:tav>
                      </p:tavLst>
                    </p:anim>
                  </p:childTnLst>
                </p:cTn>
              </p:par>
            </p:tnLst>
          </p:tmpl>
        </p:tmplLst>
      </p:bldP>
      <p:bldP spid="38" grpId="0" build="p">
        <p:tmplLst>
          <p:tmpl lvl="1">
            <p:tnLst>
              <p:par>
                <p:cTn presetID="2" presetClass="entr" presetSubtype="8"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0-#ppt_w/2"/>
                          </p:val>
                        </p:tav>
                        <p:tav tm="100000">
                          <p:val>
                            <p:strVal val="#ppt_x"/>
                          </p:val>
                        </p:tav>
                      </p:tavLst>
                    </p:anim>
                    <p:anim calcmode="lin" valueType="num">
                      <p:cBhvr additive="base">
                        <p:cTn dur="500" fill="hold"/>
                        <p:tgtEl>
                          <p:spTgt spid="38"/>
                        </p:tgtEl>
                        <p:attrNameLst>
                          <p:attrName>ppt_y</p:attrName>
                        </p:attrNameLst>
                      </p:cBhvr>
                      <p:tavLst>
                        <p:tav tm="0">
                          <p:val>
                            <p:strVal val="#ppt_y"/>
                          </p:val>
                        </p:tav>
                        <p:tav tm="100000">
                          <p:val>
                            <p:strVal val="#ppt_y"/>
                          </p:val>
                        </p:tav>
                      </p:tavLst>
                    </p:anim>
                  </p:childTnLst>
                </p:cTn>
              </p:par>
            </p:tnLst>
          </p:tmpl>
        </p:tmplLst>
      </p:bldP>
      <p:bldP spid="39" grpId="0">
        <p:tmplLst>
          <p:tmpl>
            <p:tnLst>
              <p:par>
                <p:cTn presetID="2" presetClass="entr" presetSubtype="8" decel="100000" fill="hold" nodeType="withEffect">
                  <p:stCondLst>
                    <p:cond delay="100"/>
                  </p:st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0-#ppt_w/2"/>
                          </p:val>
                        </p:tav>
                        <p:tav tm="100000">
                          <p:val>
                            <p:strVal val="#ppt_x"/>
                          </p:val>
                        </p:tav>
                      </p:tavLst>
                    </p:anim>
                    <p:anim calcmode="lin" valueType="num">
                      <p:cBhvr additive="base">
                        <p:cTn dur="500" fill="hold"/>
                        <p:tgtEl>
                          <p:spTgt spid="39"/>
                        </p:tgtEl>
                        <p:attrNameLst>
                          <p:attrName>ppt_y</p:attrName>
                        </p:attrNameLst>
                      </p:cBhvr>
                      <p:tavLst>
                        <p:tav tm="0">
                          <p:val>
                            <p:strVal val="#ppt_y"/>
                          </p:val>
                        </p:tav>
                        <p:tav tm="100000">
                          <p:val>
                            <p:strVal val="#ppt_y"/>
                          </p:val>
                        </p:tav>
                      </p:tavLst>
                    </p:anim>
                  </p:childTnLst>
                </p:cTn>
              </p:par>
            </p:tnLst>
          </p:tmpl>
        </p:tmplLst>
      </p:bldP>
      <p:bldP spid="41" grpId="0" build="p">
        <p:tmplLst>
          <p:tmpl lvl="1">
            <p:tnLst>
              <p:par>
                <p:cTn presetID="2" presetClass="entr" presetSubtype="2" decel="10000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 calcmode="lin" valueType="num">
                      <p:cBhvr additive="base">
                        <p:cTn dur="500" fill="hold"/>
                        <p:tgtEl>
                          <p:spTgt spid="41"/>
                        </p:tgtEl>
                        <p:attrNameLst>
                          <p:attrName>ppt_x</p:attrName>
                        </p:attrNameLst>
                      </p:cBhvr>
                      <p:tavLst>
                        <p:tav tm="0">
                          <p:val>
                            <p:strVal val="1+#ppt_w/2"/>
                          </p:val>
                        </p:tav>
                        <p:tav tm="100000">
                          <p:val>
                            <p:strVal val="#ppt_x"/>
                          </p:val>
                        </p:tav>
                      </p:tavLst>
                    </p:anim>
                    <p:anim calcmode="lin" valueType="num">
                      <p:cBhvr additive="base">
                        <p:cTn dur="500" fill="hold"/>
                        <p:tgtEl>
                          <p:spTgt spid="41"/>
                        </p:tgtEl>
                        <p:attrNameLst>
                          <p:attrName>ppt_y</p:attrName>
                        </p:attrNameLst>
                      </p:cBhvr>
                      <p:tavLst>
                        <p:tav tm="0">
                          <p:val>
                            <p:strVal val="#ppt_y"/>
                          </p:val>
                        </p:tav>
                        <p:tav tm="100000">
                          <p:val>
                            <p:strVal val="#ppt_y"/>
                          </p:val>
                        </p:tav>
                      </p:tavLst>
                    </p:anim>
                  </p:childTnLst>
                </p:cTn>
              </p:par>
            </p:tnLst>
          </p:tmpl>
        </p:tmplLst>
      </p:bldP>
      <p:bldP spid="42" grpId="0">
        <p:tmplLst>
          <p:tmpl>
            <p:tnLst>
              <p:par>
                <p:cTn presetID="2" presetClass="entr" presetSubtype="2" decel="100000" fill="hold" nodeType="withEffect">
                  <p:stCondLst>
                    <p:cond delay="1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1+#ppt_w/2"/>
                          </p:val>
                        </p:tav>
                        <p:tav tm="100000">
                          <p:val>
                            <p:strVal val="#ppt_x"/>
                          </p:val>
                        </p:tav>
                      </p:tavLst>
                    </p:anim>
                    <p:anim calcmode="lin" valueType="num">
                      <p:cBhvr additive="base">
                        <p:cTn dur="500" fill="hold"/>
                        <p:tgtEl>
                          <p:spTgt spid="42"/>
                        </p:tgtEl>
                        <p:attrNameLst>
                          <p:attrName>ppt_y</p:attrName>
                        </p:attrNameLst>
                      </p:cBhvr>
                      <p:tavLst>
                        <p:tav tm="0">
                          <p:val>
                            <p:strVal val="#ppt_y"/>
                          </p:val>
                        </p:tav>
                        <p:tav tm="100000">
                          <p:val>
                            <p:strVal val="#ppt_y"/>
                          </p:val>
                        </p:tav>
                      </p:tavLst>
                    </p:anim>
                  </p:childTnLst>
                </p:cTn>
              </p:par>
            </p:tnLst>
          </p:tmpl>
        </p:tmplLst>
      </p:bldP>
      <p:bldP spid="43" grpId="0" build="p">
        <p:tmplLst>
          <p:tmpl lvl="1">
            <p:tnLst>
              <p:par>
                <p:cTn presetID="2" presetClass="entr" presetSubtype="8" decel="10000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0-#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p:tmplLst>
          <p:tmpl>
            <p:tnLst>
              <p:par>
                <p:cTn presetID="2" presetClass="entr" presetSubtype="8" decel="100000" fill="hold" nodeType="withEffect">
                  <p:stCondLst>
                    <p:cond delay="100"/>
                  </p:stCondLst>
                  <p:childTnLst>
                    <p:set>
                      <p:cBhvr>
                        <p:cTn dur="1" fill="hold">
                          <p:stCondLst>
                            <p:cond delay="0"/>
                          </p:stCondLst>
                        </p:cTn>
                        <p:tgtEl>
                          <p:spTgt spid="44"/>
                        </p:tgtEl>
                        <p:attrNameLst>
                          <p:attrName>style.visibility</p:attrName>
                        </p:attrNameLst>
                      </p:cBhvr>
                      <p:to>
                        <p:strVal val="visible"/>
                      </p:to>
                    </p:set>
                    <p:anim calcmode="lin" valueType="num">
                      <p:cBhvr additive="base">
                        <p:cTn dur="500" fill="hold"/>
                        <p:tgtEl>
                          <p:spTgt spid="44"/>
                        </p:tgtEl>
                        <p:attrNameLst>
                          <p:attrName>ppt_x</p:attrName>
                        </p:attrNameLst>
                      </p:cBhvr>
                      <p:tavLst>
                        <p:tav tm="0">
                          <p:val>
                            <p:strVal val="0-#ppt_w/2"/>
                          </p:val>
                        </p:tav>
                        <p:tav tm="100000">
                          <p:val>
                            <p:strVal val="#ppt_x"/>
                          </p:val>
                        </p:tav>
                      </p:tavLst>
                    </p:anim>
                    <p:anim calcmode="lin" valueType="num">
                      <p:cBhvr additive="base">
                        <p:cTn dur="500" fill="hold"/>
                        <p:tgtEl>
                          <p:spTgt spid="44"/>
                        </p:tgtEl>
                        <p:attrNameLst>
                          <p:attrName>ppt_y</p:attrName>
                        </p:attrNameLst>
                      </p:cBhvr>
                      <p:tavLst>
                        <p:tav tm="0">
                          <p:val>
                            <p:strVal val="#ppt_y"/>
                          </p:val>
                        </p:tav>
                        <p:tav tm="100000">
                          <p:val>
                            <p:strVal val="#ppt_y"/>
                          </p:val>
                        </p:tav>
                      </p:tavLst>
                    </p:anim>
                  </p:childTnLst>
                </p:cTn>
              </p:par>
            </p:tnLst>
          </p:tmpl>
        </p:tmplLst>
      </p:bldP>
      <p:bldP spid="70" grpId="0" build="p">
        <p:tmplLst>
          <p:tmpl lvl="1">
            <p:tnLst>
              <p:par>
                <p:cTn presetID="49" presetClass="entr" presetSubtype="0" decel="100000" fill="hold" nodeType="afterEffect">
                  <p:stCondLst>
                    <p:cond delay="0"/>
                  </p:stCondLst>
                  <p:childTnLst>
                    <p:set>
                      <p:cBhvr>
                        <p:cTn dur="1" fill="hold">
                          <p:stCondLst>
                            <p:cond delay="0"/>
                          </p:stCondLst>
                        </p:cTn>
                        <p:tgtEl>
                          <p:spTgt spid="70"/>
                        </p:tgtEl>
                        <p:attrNameLst>
                          <p:attrName>style.visibility</p:attrName>
                        </p:attrNameLst>
                      </p:cBhvr>
                      <p:to>
                        <p:strVal val="visible"/>
                      </p:to>
                    </p:set>
                    <p:anim calcmode="lin" valueType="num">
                      <p:cBhvr>
                        <p:cTn dur="500" fill="hold"/>
                        <p:tgtEl>
                          <p:spTgt spid="70"/>
                        </p:tgtEl>
                        <p:attrNameLst>
                          <p:attrName>ppt_w</p:attrName>
                        </p:attrNameLst>
                      </p:cBhvr>
                      <p:tavLst>
                        <p:tav tm="0">
                          <p:val>
                            <p:fltVal val="0"/>
                          </p:val>
                        </p:tav>
                        <p:tav tm="100000">
                          <p:val>
                            <p:strVal val="#ppt_w"/>
                          </p:val>
                        </p:tav>
                      </p:tavLst>
                    </p:anim>
                    <p:anim calcmode="lin" valueType="num">
                      <p:cBhvr>
                        <p:cTn dur="500" fill="hold"/>
                        <p:tgtEl>
                          <p:spTgt spid="70"/>
                        </p:tgtEl>
                        <p:attrNameLst>
                          <p:attrName>ppt_h</p:attrName>
                        </p:attrNameLst>
                      </p:cBhvr>
                      <p:tavLst>
                        <p:tav tm="0">
                          <p:val>
                            <p:fltVal val="0"/>
                          </p:val>
                        </p:tav>
                        <p:tav tm="100000">
                          <p:val>
                            <p:strVal val="#ppt_h"/>
                          </p:val>
                        </p:tav>
                      </p:tavLst>
                    </p:anim>
                    <p:anim calcmode="lin" valueType="num">
                      <p:cBhvr>
                        <p:cTn dur="500" fill="hold"/>
                        <p:tgtEl>
                          <p:spTgt spid="70"/>
                        </p:tgtEl>
                        <p:attrNameLst>
                          <p:attrName>style.rotation</p:attrName>
                        </p:attrNameLst>
                      </p:cBhvr>
                      <p:tavLst>
                        <p:tav tm="0">
                          <p:val>
                            <p:fltVal val="360"/>
                          </p:val>
                        </p:tav>
                        <p:tav tm="100000">
                          <p:val>
                            <p:fltVal val="0"/>
                          </p:val>
                        </p:tav>
                      </p:tavLst>
                    </p:anim>
                    <p:animEffect transition="in" filter="fade">
                      <p:cBhvr>
                        <p:cTn dur="500"/>
                        <p:tgtEl>
                          <p:spTgt spid="70"/>
                        </p:tgtEl>
                      </p:cBhvr>
                    </p:animEffect>
                  </p:childTnLst>
                </p:cTn>
              </p:par>
            </p:tnLst>
          </p:tmpl>
        </p:tmplLst>
      </p:bldP>
    </p:bldLst>
  </p:timing>
</p:sldLayout>
</file>

<file path=ppt/slideLayouts/slideLayout217.xml><?xml version="1.0" encoding="utf-8"?>
<p:sldLayout xmlns:a="http://schemas.openxmlformats.org/drawingml/2006/main" xmlns:r="http://schemas.openxmlformats.org/officeDocument/2006/relationships" xmlns:p="http://schemas.openxmlformats.org/presentationml/2006/main">
  <p:cSld name="4 Features">
    <p:spTree>
      <p:nvGrpSpPr>
        <p:cNvPr id="1" name=""/>
        <p:cNvGrpSpPr/>
        <p:nvPr/>
      </p:nvGrpSpPr>
      <p:grpSpPr>
        <a:xfrm>
          <a:off x="0" y="0"/>
          <a:ext cx="0" cy="0"/>
          <a:chOff x="0" y="0"/>
          <a:chExt cx="0" cy="0"/>
        </a:xfrm>
      </p:grpSpPr>
      <p:sp>
        <p:nvSpPr>
          <p:cNvPr id="27" name="正方形/長方形 26"/>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28" name="直線コネクタ 27"/>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457206" y="1883406"/>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539436"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648047"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9" name="テキスト プレースホルダー 5"/>
          <p:cNvSpPr>
            <a:spLocks noGrp="1"/>
          </p:cNvSpPr>
          <p:nvPr>
            <p:ph type="body" sz="quarter" idx="14" hasCustomPrompt="1"/>
          </p:nvPr>
        </p:nvSpPr>
        <p:spPr>
          <a:xfrm>
            <a:off x="1135673" y="2550613"/>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134933" y="212516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4603586" y="1883406"/>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4685815"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3" name="図プレースホルダー 7"/>
          <p:cNvSpPr>
            <a:spLocks noGrp="1"/>
          </p:cNvSpPr>
          <p:nvPr>
            <p:ph type="pic" sz="quarter" idx="23" hasCustomPrompt="1"/>
          </p:nvPr>
        </p:nvSpPr>
        <p:spPr>
          <a:xfrm>
            <a:off x="4794427"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14" name="テキスト プレースホルダー 5"/>
          <p:cNvSpPr>
            <a:spLocks noGrp="1"/>
          </p:cNvSpPr>
          <p:nvPr>
            <p:ph type="body" sz="quarter" idx="24" hasCustomPrompt="1"/>
          </p:nvPr>
        </p:nvSpPr>
        <p:spPr>
          <a:xfrm>
            <a:off x="5281467" y="2550613"/>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5280729" y="212516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457206" y="3241884"/>
            <a:ext cx="686369" cy="915317"/>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539436" y="3351540"/>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図プレースホルダー 7"/>
          <p:cNvSpPr>
            <a:spLocks noGrp="1"/>
          </p:cNvSpPr>
          <p:nvPr>
            <p:ph type="pic" sz="quarter" idx="26" hasCustomPrompt="1"/>
          </p:nvPr>
        </p:nvSpPr>
        <p:spPr>
          <a:xfrm>
            <a:off x="648047" y="3496386"/>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19" name="テキスト プレースホルダー 5"/>
          <p:cNvSpPr>
            <a:spLocks noGrp="1"/>
          </p:cNvSpPr>
          <p:nvPr>
            <p:ph type="body" sz="quarter" idx="27" hasCustomPrompt="1"/>
          </p:nvPr>
        </p:nvSpPr>
        <p:spPr>
          <a:xfrm>
            <a:off x="1135673" y="3909091"/>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1134933" y="348364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4603586" y="3241884"/>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685815" y="3351540"/>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29" hasCustomPrompt="1"/>
          </p:nvPr>
        </p:nvSpPr>
        <p:spPr>
          <a:xfrm>
            <a:off x="4794427" y="3496386"/>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24" name="テキスト プレースホルダー 5"/>
          <p:cNvSpPr>
            <a:spLocks noGrp="1"/>
          </p:cNvSpPr>
          <p:nvPr>
            <p:ph type="body" sz="quarter" idx="30" hasCustomPrompt="1"/>
          </p:nvPr>
        </p:nvSpPr>
        <p:spPr>
          <a:xfrm>
            <a:off x="5281467" y="3909091"/>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5280729" y="348364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cxnSp>
        <p:nvCxnSpPr>
          <p:cNvPr id="29" name="直線コネクタ 28"/>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4843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barn(outVertical)">
                                      <p:cBhvr>
                                        <p:cTn id="12" dur="500"/>
                                        <p:tgtEl>
                                          <p:spTgt spid="27"/>
                                        </p:tgtEl>
                                      </p:cBhvr>
                                    </p:animEffect>
                                  </p:childTnLst>
                                </p:cTn>
                              </p:par>
                              <p:par>
                                <p:cTn id="13" presetID="22" presetClass="entr" presetSubtype="8" fill="hold" nodeType="withEffect">
                                  <p:stCondLst>
                                    <p:cond delay="250"/>
                                  </p:stCondLst>
                                  <p:childTnLst>
                                    <p:set>
                                      <p:cBhvr>
                                        <p:cTn id="14" dur="1" fill="hold">
                                          <p:stCondLst>
                                            <p:cond delay="0"/>
                                          </p:stCondLst>
                                        </p:cTn>
                                        <p:tgtEl>
                                          <p:spTgt spid="28"/>
                                        </p:tgtEl>
                                        <p:attrNameLst>
                                          <p:attrName>style.visibility</p:attrName>
                                        </p:attrNameLst>
                                      </p:cBhvr>
                                      <p:to>
                                        <p:strVal val="visible"/>
                                      </p:to>
                                    </p:set>
                                    <p:animEffect transition="in" filter="wipe(left)">
                                      <p:cBhvr>
                                        <p:cTn id="15" dur="1000"/>
                                        <p:tgtEl>
                                          <p:spTgt spid="28"/>
                                        </p:tgtEl>
                                      </p:cBhvr>
                                    </p:animEffect>
                                  </p:childTnLst>
                                </p:cTn>
                              </p:par>
                              <p:par>
                                <p:cTn id="16" presetID="22" presetClass="entr" presetSubtype="2" fill="hold" nodeType="withEffect">
                                  <p:stCondLst>
                                    <p:cond delay="250"/>
                                  </p:stCondLst>
                                  <p:childTnLst>
                                    <p:set>
                                      <p:cBhvr>
                                        <p:cTn id="17" dur="1" fill="hold">
                                          <p:stCondLst>
                                            <p:cond delay="0"/>
                                          </p:stCondLst>
                                        </p:cTn>
                                        <p:tgtEl>
                                          <p:spTgt spid="29"/>
                                        </p:tgtEl>
                                        <p:attrNameLst>
                                          <p:attrName>style.visibility</p:attrName>
                                        </p:attrNameLst>
                                      </p:cBhvr>
                                      <p:to>
                                        <p:strVal val="visible"/>
                                      </p:to>
                                    </p:set>
                                    <p:animEffect transition="in" filter="wipe(right)">
                                      <p:cBhvr>
                                        <p:cTn id="18" dur="1000"/>
                                        <p:tgtEl>
                                          <p:spTgt spid="29"/>
                                        </p:tgtEl>
                                      </p:cBhvr>
                                    </p:animEffect>
                                  </p:childTnLst>
                                </p:cTn>
                              </p:par>
                            </p:childTnLst>
                          </p:cTn>
                        </p:par>
                        <p:par>
                          <p:cTn id="19" fill="hold">
                            <p:stCondLst>
                              <p:cond delay="1750"/>
                            </p:stCondLst>
                            <p:childTnLst>
                              <p:par>
                                <p:cTn id="20" presetID="2" presetClass="entr" presetSubtype="4"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ppt_x"/>
                                          </p:val>
                                        </p:tav>
                                        <p:tav tm="100000">
                                          <p:val>
                                            <p:strVal val="#ppt_x"/>
                                          </p:val>
                                        </p:tav>
                                      </p:tavLst>
                                    </p:anim>
                                    <p:anim calcmode="lin" valueType="num">
                                      <p:cBhvr additive="base">
                                        <p:cTn id="23" dur="50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2250"/>
                            </p:stCondLst>
                            <p:childTnLst>
                              <p:par>
                                <p:cTn id="25" presetID="21" presetClass="entr" presetSubtype="1"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1000"/>
                                        <p:tgtEl>
                                          <p:spTgt spid="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childTnLst>
                                </p:cTn>
                              </p:par>
                            </p:childTnLst>
                          </p:cTn>
                        </p:par>
                        <p:par>
                          <p:cTn id="31" fill="hold">
                            <p:stCondLst>
                              <p:cond delay="3250"/>
                            </p:stCondLst>
                            <p:childTnLst>
                              <p:par>
                                <p:cTn id="32" presetID="2" presetClass="entr" presetSubtype="4" decel="100000" fill="hold" grpId="0" nodeType="afterEffect">
                                  <p:stCondLst>
                                    <p:cond delay="0"/>
                                  </p:stCondLst>
                                  <p:childTnLst>
                                    <p:set>
                                      <p:cBhvr>
                                        <p:cTn id="33" dur="1" fill="hold">
                                          <p:stCondLst>
                                            <p:cond delay="0"/>
                                          </p:stCondLst>
                                        </p:cTn>
                                        <p:tgtEl>
                                          <p:spTgt spid="10">
                                            <p:txEl>
                                              <p:pRg st="0" end="0"/>
                                            </p:txEl>
                                          </p:spTgt>
                                        </p:tgtEl>
                                        <p:attrNameLst>
                                          <p:attrName>style.visibility</p:attrName>
                                        </p:attrNameLst>
                                      </p:cBhvr>
                                      <p:to>
                                        <p:strVal val="visible"/>
                                      </p:to>
                                    </p:set>
                                    <p:anim calcmode="lin" valueType="num">
                                      <p:cBhvr additive="base">
                                        <p:cTn id="3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0">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3750"/>
                            </p:stCondLst>
                            <p:childTnLst>
                              <p:par>
                                <p:cTn id="37" presetID="22" presetClass="entr" presetSubtype="8" fill="hold" grpId="0" nodeType="afterEffect">
                                  <p:stCondLst>
                                    <p:cond delay="0"/>
                                  </p:stCondLst>
                                  <p:childTnLst>
                                    <p:set>
                                      <p:cBhvr>
                                        <p:cTn id="38" dur="1" fill="hold">
                                          <p:stCondLst>
                                            <p:cond delay="0"/>
                                          </p:stCondLst>
                                        </p:cTn>
                                        <p:tgtEl>
                                          <p:spTgt spid="9">
                                            <p:txEl>
                                              <p:pRg st="0" end="0"/>
                                            </p:txEl>
                                          </p:spTgt>
                                        </p:tgtEl>
                                        <p:attrNameLst>
                                          <p:attrName>style.visibility</p:attrName>
                                        </p:attrNameLst>
                                      </p:cBhvr>
                                      <p:to>
                                        <p:strVal val="visible"/>
                                      </p:to>
                                    </p:set>
                                    <p:animEffect transition="in" filter="wipe(left)">
                                      <p:cBhvr>
                                        <p:cTn id="39" dur="500"/>
                                        <p:tgtEl>
                                          <p:spTgt spid="9">
                                            <p:txEl>
                                              <p:pRg st="0" end="0"/>
                                            </p:txEl>
                                          </p:spTgt>
                                        </p:tgtEl>
                                      </p:cBhvr>
                                    </p:animEffect>
                                  </p:childTnLst>
                                </p:cTn>
                              </p:par>
                            </p:childTnLst>
                          </p:cTn>
                        </p:par>
                        <p:par>
                          <p:cTn id="40" fill="hold">
                            <p:stCondLst>
                              <p:cond delay="4250"/>
                            </p:stCondLst>
                            <p:childTnLst>
                              <p:par>
                                <p:cTn id="41" presetID="2" presetClass="entr" presetSubtype="4" decel="100000" fill="hold" grpId="0" nodeType="after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childTnLst>
                          </p:cTn>
                        </p:par>
                        <p:par>
                          <p:cTn id="45" fill="hold">
                            <p:stCondLst>
                              <p:cond delay="4750"/>
                            </p:stCondLst>
                            <p:childTnLst>
                              <p:par>
                                <p:cTn id="46" presetID="21" presetClass="entr" presetSubtype="1" fill="hold" grpId="0"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heel(1)">
                                      <p:cBhvr>
                                        <p:cTn id="48" dur="1000"/>
                                        <p:tgtEl>
                                          <p:spTgt spid="12"/>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1000"/>
                                        <p:tgtEl>
                                          <p:spTgt spid="13"/>
                                        </p:tgtEl>
                                      </p:cBhvr>
                                    </p:animEffect>
                                  </p:childTnLst>
                                </p:cTn>
                              </p:par>
                            </p:childTnLst>
                          </p:cTn>
                        </p:par>
                        <p:par>
                          <p:cTn id="52" fill="hold">
                            <p:stCondLst>
                              <p:cond delay="5750"/>
                            </p:stCondLst>
                            <p:childTnLst>
                              <p:par>
                                <p:cTn id="53" presetID="2" presetClass="entr" presetSubtype="4" decel="100000" fill="hold" grpId="0" nodeType="afterEffect">
                                  <p:stCondLst>
                                    <p:cond delay="0"/>
                                  </p:stCondLst>
                                  <p:childTnLst>
                                    <p:set>
                                      <p:cBhvr>
                                        <p:cTn id="54" dur="1" fill="hold">
                                          <p:stCondLst>
                                            <p:cond delay="0"/>
                                          </p:stCondLst>
                                        </p:cTn>
                                        <p:tgtEl>
                                          <p:spTgt spid="15">
                                            <p:txEl>
                                              <p:pRg st="0" end="0"/>
                                            </p:txEl>
                                          </p:spTgt>
                                        </p:tgtEl>
                                        <p:attrNameLst>
                                          <p:attrName>style.visibility</p:attrName>
                                        </p:attrNameLst>
                                      </p:cBhvr>
                                      <p:to>
                                        <p:strVal val="visible"/>
                                      </p:to>
                                    </p:set>
                                    <p:anim calcmode="lin" valueType="num">
                                      <p:cBhvr additive="base">
                                        <p:cTn id="5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par>
                          <p:cTn id="57" fill="hold">
                            <p:stCondLst>
                              <p:cond delay="6250"/>
                            </p:stCondLst>
                            <p:childTnLst>
                              <p:par>
                                <p:cTn id="58" presetID="22" presetClass="entr" presetSubtype="8" fill="hold" grpId="0" nodeType="afterEffect">
                                  <p:stCondLst>
                                    <p:cond delay="0"/>
                                  </p:stCondLst>
                                  <p:childTnLst>
                                    <p:set>
                                      <p:cBhvr>
                                        <p:cTn id="59" dur="1" fill="hold">
                                          <p:stCondLst>
                                            <p:cond delay="0"/>
                                          </p:stCondLst>
                                        </p:cTn>
                                        <p:tgtEl>
                                          <p:spTgt spid="14">
                                            <p:txEl>
                                              <p:pRg st="0" end="0"/>
                                            </p:txEl>
                                          </p:spTgt>
                                        </p:tgtEl>
                                        <p:attrNameLst>
                                          <p:attrName>style.visibility</p:attrName>
                                        </p:attrNameLst>
                                      </p:cBhvr>
                                      <p:to>
                                        <p:strVal val="visible"/>
                                      </p:to>
                                    </p:set>
                                    <p:animEffect transition="in" filter="wipe(left)">
                                      <p:cBhvr>
                                        <p:cTn id="60" dur="500"/>
                                        <p:tgtEl>
                                          <p:spTgt spid="14">
                                            <p:txEl>
                                              <p:pRg st="0" end="0"/>
                                            </p:txEl>
                                          </p:spTgt>
                                        </p:tgtEl>
                                      </p:cBhvr>
                                    </p:animEffect>
                                  </p:childTnLst>
                                </p:cTn>
                              </p:par>
                            </p:childTnLst>
                          </p:cTn>
                        </p:par>
                        <p:par>
                          <p:cTn id="61" fill="hold">
                            <p:stCondLst>
                              <p:cond delay="6750"/>
                            </p:stCondLst>
                            <p:childTnLst>
                              <p:par>
                                <p:cTn id="62" presetID="2" presetClass="entr" presetSubtype="4" decel="10000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additive="base">
                                        <p:cTn id="64" dur="500" fill="hold"/>
                                        <p:tgtEl>
                                          <p:spTgt spid="16"/>
                                        </p:tgtEl>
                                        <p:attrNameLst>
                                          <p:attrName>ppt_x</p:attrName>
                                        </p:attrNameLst>
                                      </p:cBhvr>
                                      <p:tavLst>
                                        <p:tav tm="0">
                                          <p:val>
                                            <p:strVal val="#ppt_x"/>
                                          </p:val>
                                        </p:tav>
                                        <p:tav tm="100000">
                                          <p:val>
                                            <p:strVal val="#ppt_x"/>
                                          </p:val>
                                        </p:tav>
                                      </p:tavLst>
                                    </p:anim>
                                    <p:anim calcmode="lin" valueType="num">
                                      <p:cBhvr additive="base">
                                        <p:cTn id="65" dur="500" fill="hold"/>
                                        <p:tgtEl>
                                          <p:spTgt spid="16"/>
                                        </p:tgtEl>
                                        <p:attrNameLst>
                                          <p:attrName>ppt_y</p:attrName>
                                        </p:attrNameLst>
                                      </p:cBhvr>
                                      <p:tavLst>
                                        <p:tav tm="0">
                                          <p:val>
                                            <p:strVal val="1+#ppt_h/2"/>
                                          </p:val>
                                        </p:tav>
                                        <p:tav tm="100000">
                                          <p:val>
                                            <p:strVal val="#ppt_y"/>
                                          </p:val>
                                        </p:tav>
                                      </p:tavLst>
                                    </p:anim>
                                  </p:childTnLst>
                                </p:cTn>
                              </p:par>
                            </p:childTnLst>
                          </p:cTn>
                        </p:par>
                        <p:par>
                          <p:cTn id="66" fill="hold">
                            <p:stCondLst>
                              <p:cond delay="7250"/>
                            </p:stCondLst>
                            <p:childTnLst>
                              <p:par>
                                <p:cTn id="67" presetID="21" presetClass="entr" presetSubtype="1" fill="hold" grpId="0" nodeType="after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heel(1)">
                                      <p:cBhvr>
                                        <p:cTn id="69" dur="1000"/>
                                        <p:tgtEl>
                                          <p:spTgt spid="1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fade">
                                      <p:cBhvr>
                                        <p:cTn id="72" dur="1000"/>
                                        <p:tgtEl>
                                          <p:spTgt spid="18"/>
                                        </p:tgtEl>
                                      </p:cBhvr>
                                    </p:animEffect>
                                  </p:childTnLst>
                                </p:cTn>
                              </p:par>
                            </p:childTnLst>
                          </p:cTn>
                        </p:par>
                        <p:par>
                          <p:cTn id="73" fill="hold">
                            <p:stCondLst>
                              <p:cond delay="8250"/>
                            </p:stCondLst>
                            <p:childTnLst>
                              <p:par>
                                <p:cTn id="74" presetID="2" presetClass="entr" presetSubtype="4" decel="100000" fill="hold" grpId="0" nodeType="afterEffect">
                                  <p:stCondLst>
                                    <p:cond delay="0"/>
                                  </p:stCondLst>
                                  <p:childTnLst>
                                    <p:set>
                                      <p:cBhvr>
                                        <p:cTn id="75" dur="1" fill="hold">
                                          <p:stCondLst>
                                            <p:cond delay="0"/>
                                          </p:stCondLst>
                                        </p:cTn>
                                        <p:tgtEl>
                                          <p:spTgt spid="20">
                                            <p:txEl>
                                              <p:pRg st="0" end="0"/>
                                            </p:txEl>
                                          </p:spTgt>
                                        </p:tgtEl>
                                        <p:attrNameLst>
                                          <p:attrName>style.visibility</p:attrName>
                                        </p:attrNameLst>
                                      </p:cBhvr>
                                      <p:to>
                                        <p:strVal val="visible"/>
                                      </p:to>
                                    </p:set>
                                    <p:anim calcmode="lin" valueType="num">
                                      <p:cBhvr additive="base">
                                        <p:cTn id="7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77"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par>
                          <p:cTn id="78" fill="hold">
                            <p:stCondLst>
                              <p:cond delay="8750"/>
                            </p:stCondLst>
                            <p:childTnLst>
                              <p:par>
                                <p:cTn id="79" presetID="22" presetClass="entr" presetSubtype="8" fill="hold" grpId="0" nodeType="afterEffect">
                                  <p:stCondLst>
                                    <p:cond delay="0"/>
                                  </p:stCondLst>
                                  <p:childTnLst>
                                    <p:set>
                                      <p:cBhvr>
                                        <p:cTn id="80" dur="1" fill="hold">
                                          <p:stCondLst>
                                            <p:cond delay="0"/>
                                          </p:stCondLst>
                                        </p:cTn>
                                        <p:tgtEl>
                                          <p:spTgt spid="19">
                                            <p:txEl>
                                              <p:pRg st="0" end="0"/>
                                            </p:txEl>
                                          </p:spTgt>
                                        </p:tgtEl>
                                        <p:attrNameLst>
                                          <p:attrName>style.visibility</p:attrName>
                                        </p:attrNameLst>
                                      </p:cBhvr>
                                      <p:to>
                                        <p:strVal val="visible"/>
                                      </p:to>
                                    </p:set>
                                    <p:animEffect transition="in" filter="wipe(left)">
                                      <p:cBhvr>
                                        <p:cTn id="81" dur="500"/>
                                        <p:tgtEl>
                                          <p:spTgt spid="19">
                                            <p:txEl>
                                              <p:pRg st="0" end="0"/>
                                            </p:txEl>
                                          </p:spTgt>
                                        </p:tgtEl>
                                      </p:cBhvr>
                                    </p:animEffect>
                                  </p:childTnLst>
                                </p:cTn>
                              </p:par>
                            </p:childTnLst>
                          </p:cTn>
                        </p:par>
                        <p:par>
                          <p:cTn id="82" fill="hold">
                            <p:stCondLst>
                              <p:cond delay="9250"/>
                            </p:stCondLst>
                            <p:childTnLst>
                              <p:par>
                                <p:cTn id="83" presetID="2" presetClass="entr" presetSubtype="4" decel="100000" fill="hold" grpId="0" nodeType="after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additive="base">
                                        <p:cTn id="85" dur="500" fill="hold"/>
                                        <p:tgtEl>
                                          <p:spTgt spid="21"/>
                                        </p:tgtEl>
                                        <p:attrNameLst>
                                          <p:attrName>ppt_x</p:attrName>
                                        </p:attrNameLst>
                                      </p:cBhvr>
                                      <p:tavLst>
                                        <p:tav tm="0">
                                          <p:val>
                                            <p:strVal val="#ppt_x"/>
                                          </p:val>
                                        </p:tav>
                                        <p:tav tm="100000">
                                          <p:val>
                                            <p:strVal val="#ppt_x"/>
                                          </p:val>
                                        </p:tav>
                                      </p:tavLst>
                                    </p:anim>
                                    <p:anim calcmode="lin" valueType="num">
                                      <p:cBhvr additive="base">
                                        <p:cTn id="86" dur="500" fill="hold"/>
                                        <p:tgtEl>
                                          <p:spTgt spid="21"/>
                                        </p:tgtEl>
                                        <p:attrNameLst>
                                          <p:attrName>ppt_y</p:attrName>
                                        </p:attrNameLst>
                                      </p:cBhvr>
                                      <p:tavLst>
                                        <p:tav tm="0">
                                          <p:val>
                                            <p:strVal val="1+#ppt_h/2"/>
                                          </p:val>
                                        </p:tav>
                                        <p:tav tm="100000">
                                          <p:val>
                                            <p:strVal val="#ppt_y"/>
                                          </p:val>
                                        </p:tav>
                                      </p:tavLst>
                                    </p:anim>
                                  </p:childTnLst>
                                </p:cTn>
                              </p:par>
                            </p:childTnLst>
                          </p:cTn>
                        </p:par>
                        <p:par>
                          <p:cTn id="87" fill="hold">
                            <p:stCondLst>
                              <p:cond delay="9750"/>
                            </p:stCondLst>
                            <p:childTnLst>
                              <p:par>
                                <p:cTn id="88" presetID="21" presetClass="entr" presetSubtype="1" fill="hold" grpId="0" nodeType="afterEffect">
                                  <p:stCondLst>
                                    <p:cond delay="0"/>
                                  </p:stCondLst>
                                  <p:childTnLst>
                                    <p:set>
                                      <p:cBhvr>
                                        <p:cTn id="89" dur="1" fill="hold">
                                          <p:stCondLst>
                                            <p:cond delay="0"/>
                                          </p:stCondLst>
                                        </p:cTn>
                                        <p:tgtEl>
                                          <p:spTgt spid="22"/>
                                        </p:tgtEl>
                                        <p:attrNameLst>
                                          <p:attrName>style.visibility</p:attrName>
                                        </p:attrNameLst>
                                      </p:cBhvr>
                                      <p:to>
                                        <p:strVal val="visible"/>
                                      </p:to>
                                    </p:set>
                                    <p:animEffect transition="in" filter="wheel(1)">
                                      <p:cBhvr>
                                        <p:cTn id="90" dur="1000"/>
                                        <p:tgtEl>
                                          <p:spTgt spid="22"/>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23"/>
                                        </p:tgtEl>
                                        <p:attrNameLst>
                                          <p:attrName>style.visibility</p:attrName>
                                        </p:attrNameLst>
                                      </p:cBhvr>
                                      <p:to>
                                        <p:strVal val="visible"/>
                                      </p:to>
                                    </p:set>
                                    <p:animEffect transition="in" filter="fade">
                                      <p:cBhvr>
                                        <p:cTn id="93" dur="1000"/>
                                        <p:tgtEl>
                                          <p:spTgt spid="23"/>
                                        </p:tgtEl>
                                      </p:cBhvr>
                                    </p:animEffect>
                                  </p:childTnLst>
                                </p:cTn>
                              </p:par>
                            </p:childTnLst>
                          </p:cTn>
                        </p:par>
                        <p:par>
                          <p:cTn id="94" fill="hold">
                            <p:stCondLst>
                              <p:cond delay="10750"/>
                            </p:stCondLst>
                            <p:childTnLst>
                              <p:par>
                                <p:cTn id="95" presetID="2" presetClass="entr" presetSubtype="4" decel="100000" fill="hold" grpId="0" nodeType="afterEffect">
                                  <p:stCondLst>
                                    <p:cond delay="0"/>
                                  </p:stCondLst>
                                  <p:childTnLst>
                                    <p:set>
                                      <p:cBhvr>
                                        <p:cTn id="96" dur="1" fill="hold">
                                          <p:stCondLst>
                                            <p:cond delay="0"/>
                                          </p:stCondLst>
                                        </p:cTn>
                                        <p:tgtEl>
                                          <p:spTgt spid="25">
                                            <p:txEl>
                                              <p:pRg st="0" end="0"/>
                                            </p:txEl>
                                          </p:spTgt>
                                        </p:tgtEl>
                                        <p:attrNameLst>
                                          <p:attrName>style.visibility</p:attrName>
                                        </p:attrNameLst>
                                      </p:cBhvr>
                                      <p:to>
                                        <p:strVal val="visible"/>
                                      </p:to>
                                    </p:set>
                                    <p:anim calcmode="lin" valueType="num">
                                      <p:cBhvr additive="base">
                                        <p:cTn id="9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25">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11250"/>
                            </p:stCondLst>
                            <p:childTnLst>
                              <p:par>
                                <p:cTn id="100" presetID="22" presetClass="entr" presetSubtype="8" fill="hold" grpId="0" nodeType="afterEffect">
                                  <p:stCondLst>
                                    <p:cond delay="0"/>
                                  </p:stCondLst>
                                  <p:childTnLst>
                                    <p:set>
                                      <p:cBhvr>
                                        <p:cTn id="101" dur="1" fill="hold">
                                          <p:stCondLst>
                                            <p:cond delay="0"/>
                                          </p:stCondLst>
                                        </p:cTn>
                                        <p:tgtEl>
                                          <p:spTgt spid="24">
                                            <p:txEl>
                                              <p:pRg st="0" end="0"/>
                                            </p:txEl>
                                          </p:spTgt>
                                        </p:tgtEl>
                                        <p:attrNameLst>
                                          <p:attrName>style.visibility</p:attrName>
                                        </p:attrNameLst>
                                      </p:cBhvr>
                                      <p:to>
                                        <p:strVal val="visible"/>
                                      </p:to>
                                    </p:set>
                                    <p:animEffect transition="in" filter="wipe(left)">
                                      <p:cBhvr>
                                        <p:cTn id="102" dur="500"/>
                                        <p:tgtEl>
                                          <p:spTgt spid="24">
                                            <p:txEl>
                                              <p:pRg st="0" end="0"/>
                                            </p:txEl>
                                          </p:spTgt>
                                        </p:tgtEl>
                                      </p:cBhvr>
                                    </p:animEffect>
                                  </p:childTnLst>
                                </p:cTn>
                              </p:par>
                            </p:childTnLst>
                          </p:cTn>
                        </p:par>
                        <p:par>
                          <p:cTn id="103" fill="hold">
                            <p:stCondLst>
                              <p:cond delay="11750"/>
                            </p:stCondLst>
                            <p:childTnLst>
                              <p:par>
                                <p:cTn id="104" presetID="2" presetClass="entr" presetSubtype="4" decel="100000" fill="hold" grpId="0" nodeType="afterEffect">
                                  <p:stCondLst>
                                    <p:cond delay="25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500" fill="hold"/>
                                        <p:tgtEl>
                                          <p:spTgt spid="26"/>
                                        </p:tgtEl>
                                        <p:attrNameLst>
                                          <p:attrName>ppt_x</p:attrName>
                                        </p:attrNameLst>
                                      </p:cBhvr>
                                      <p:tavLst>
                                        <p:tav tm="0">
                                          <p:val>
                                            <p:strVal val="#ppt_x"/>
                                          </p:val>
                                        </p:tav>
                                        <p:tav tm="100000">
                                          <p:val>
                                            <p:strVal val="#ppt_x"/>
                                          </p:val>
                                        </p:tav>
                                      </p:tavLst>
                                    </p:anim>
                                    <p:anim calcmode="lin" valueType="num">
                                      <p:cBhvr additive="base">
                                        <p:cTn id="107"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3" grpId="0"/>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8" grpId="0"/>
      <p:bldP spid="19" grpId="0" build="p">
        <p:tmplLst>
          <p:tmpl lvl="1">
            <p:tnLst>
              <p:par>
                <p:cTn presetID="22" presetClass="entr" presetSubtype="8"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wipe(left)">
                      <p:cBhvr>
                        <p:cTn dur="500"/>
                        <p:tgtEl>
                          <p:spTgt spid="19"/>
                        </p:tgtEl>
                      </p:cBhvr>
                    </p:animEffect>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3" grpId="0"/>
      <p:bldP spid="24" grpId="0" build="p">
        <p:tmplLst>
          <p:tmpl lvl="1">
            <p:tnLst>
              <p:par>
                <p:cTn presetID="22" presetClass="entr" presetSubtype="8"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left)">
                      <p:cBhvr>
                        <p:cTn dur="500"/>
                        <p:tgtEl>
                          <p:spTgt spid="24"/>
                        </p:tgtEl>
                      </p:cBhvr>
                    </p:animEffect>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p:tmplLst>
          <p:tmpl>
            <p:tnLst>
              <p:par>
                <p:cTn presetID="2" presetClass="entr" presetSubtype="4" decel="10000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3240" userDrawn="1">
          <p15:clr>
            <a:srgbClr val="FBAE40"/>
          </p15:clr>
        </p15:guide>
        <p15:guide id="2" pos="5761" userDrawn="1">
          <p15:clr>
            <a:srgbClr val="FBAE40"/>
          </p15:clr>
        </p15:guide>
      </p15:sldGuideLst>
    </p:ext>
  </p:extLst>
</p:sldLayout>
</file>

<file path=ppt/slideLayouts/slideLayout218.xml><?xml version="1.0" encoding="utf-8"?>
<p:sldLayout xmlns:a="http://schemas.openxmlformats.org/drawingml/2006/main" xmlns:r="http://schemas.openxmlformats.org/officeDocument/2006/relationships" xmlns:p="http://schemas.openxmlformats.org/presentationml/2006/main">
  <p:cSld name="2 Image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428097" y="1652136"/>
            <a:ext cx="3968968" cy="2818267"/>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442609" y="1772868"/>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526408" y="1652136"/>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442609" y="4341896"/>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flipV="1">
            <a:off x="4295483" y="1623108"/>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5" name="図プレースホルダー 24"/>
          <p:cNvSpPr>
            <a:spLocks noGrp="1"/>
          </p:cNvSpPr>
          <p:nvPr>
            <p:ph type="pic" sz="quarter" idx="14" hasCustomPrompt="1"/>
          </p:nvPr>
        </p:nvSpPr>
        <p:spPr>
          <a:xfrm>
            <a:off x="582511" y="1838364"/>
            <a:ext cx="3660140" cy="2445808"/>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26" name="テキスト プレースホルダー 5"/>
          <p:cNvSpPr>
            <a:spLocks noGrp="1"/>
          </p:cNvSpPr>
          <p:nvPr>
            <p:ph type="body" sz="quarter" idx="12" hasCustomPrompt="1"/>
          </p:nvPr>
        </p:nvSpPr>
        <p:spPr>
          <a:xfrm>
            <a:off x="442613" y="4992967"/>
            <a:ext cx="395331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15" hasCustomPrompt="1"/>
          </p:nvPr>
        </p:nvSpPr>
        <p:spPr>
          <a:xfrm>
            <a:off x="441374" y="4567523"/>
            <a:ext cx="3955697"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8" name="正方形/長方形 27"/>
          <p:cNvSpPr/>
          <p:nvPr/>
        </p:nvSpPr>
        <p:spPr>
          <a:xfrm>
            <a:off x="4736845" y="1649537"/>
            <a:ext cx="3968968" cy="2818267"/>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29" name="直線コネクタ 28"/>
          <p:cNvCxnSpPr/>
          <p:nvPr/>
        </p:nvCxnSpPr>
        <p:spPr>
          <a:xfrm>
            <a:off x="4751357" y="1770269"/>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4835156" y="1649537"/>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4751357" y="4339297"/>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flipV="1">
            <a:off x="8604231" y="1649537"/>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3" name="図プレースホルダー 24"/>
          <p:cNvSpPr>
            <a:spLocks noGrp="1"/>
          </p:cNvSpPr>
          <p:nvPr>
            <p:ph type="pic" sz="quarter" idx="16" hasCustomPrompt="1"/>
          </p:nvPr>
        </p:nvSpPr>
        <p:spPr>
          <a:xfrm>
            <a:off x="4891259" y="1835767"/>
            <a:ext cx="3660140" cy="2445808"/>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34" name="テキスト プレースホルダー 5"/>
          <p:cNvSpPr>
            <a:spLocks noGrp="1"/>
          </p:cNvSpPr>
          <p:nvPr>
            <p:ph type="body" sz="quarter" idx="17" hasCustomPrompt="1"/>
          </p:nvPr>
        </p:nvSpPr>
        <p:spPr>
          <a:xfrm>
            <a:off x="4751361" y="4990367"/>
            <a:ext cx="395331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18" hasCustomPrompt="1"/>
          </p:nvPr>
        </p:nvSpPr>
        <p:spPr>
          <a:xfrm>
            <a:off x="4750122" y="4564923"/>
            <a:ext cx="3955697"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884913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 calcmode="lin" valueType="num">
                                      <p:cBhvr additive="base">
                                        <p:cTn id="7"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outVertical)">
                                      <p:cBhvr>
                                        <p:cTn id="12" dur="500"/>
                                        <p:tgtEl>
                                          <p:spTgt spid="7"/>
                                        </p:tgtEl>
                                      </p:cBhvr>
                                    </p:animEffect>
                                  </p:childTnLst>
                                </p:cTn>
                              </p:par>
                              <p:par>
                                <p:cTn id="13" presetID="22" presetClass="entr" presetSubtype="4" fill="hold" nodeType="withEffect">
                                  <p:stCondLst>
                                    <p:cond delay="25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750"/>
                                        <p:tgtEl>
                                          <p:spTgt spid="16"/>
                                        </p:tgtEl>
                                      </p:cBhvr>
                                    </p:animEffect>
                                  </p:childTnLst>
                                </p:cTn>
                              </p:par>
                              <p:par>
                                <p:cTn id="16" presetID="22" presetClass="entr" presetSubtype="1"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up)">
                                      <p:cBhvr>
                                        <p:cTn id="18" dur="750"/>
                                        <p:tgtEl>
                                          <p:spTgt spid="11"/>
                                        </p:tgtEl>
                                      </p:cBhvr>
                                    </p:animEffect>
                                  </p:childTnLst>
                                </p:cTn>
                              </p:par>
                              <p:par>
                                <p:cTn id="19" presetID="22" presetClass="entr" presetSubtype="8" fill="hold" nodeType="withEffect">
                                  <p:stCondLst>
                                    <p:cond delay="25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750"/>
                                        <p:tgtEl>
                                          <p:spTgt spid="9"/>
                                        </p:tgtEl>
                                      </p:cBhvr>
                                    </p:animEffect>
                                  </p:childTnLst>
                                </p:cTn>
                              </p:par>
                              <p:par>
                                <p:cTn id="22" presetID="22" presetClass="entr" presetSubtype="2" fill="hold" nodeType="withEffect">
                                  <p:stCondLst>
                                    <p:cond delay="250"/>
                                  </p:stCondLst>
                                  <p:childTnLst>
                                    <p:set>
                                      <p:cBhvr>
                                        <p:cTn id="23" dur="1" fill="hold">
                                          <p:stCondLst>
                                            <p:cond delay="0"/>
                                          </p:stCondLst>
                                        </p:cTn>
                                        <p:tgtEl>
                                          <p:spTgt spid="15"/>
                                        </p:tgtEl>
                                        <p:attrNameLst>
                                          <p:attrName>style.visibility</p:attrName>
                                        </p:attrNameLst>
                                      </p:cBhvr>
                                      <p:to>
                                        <p:strVal val="visible"/>
                                      </p:to>
                                    </p:set>
                                    <p:animEffect transition="in" filter="wipe(right)">
                                      <p:cBhvr>
                                        <p:cTn id="24" dur="750"/>
                                        <p:tgtEl>
                                          <p:spTgt spid="15"/>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750"/>
                                        <p:tgtEl>
                                          <p:spTgt spid="25"/>
                                        </p:tgtEl>
                                      </p:cBhvr>
                                    </p:animEffect>
                                  </p:childTnLst>
                                </p:cTn>
                              </p:par>
                            </p:childTnLst>
                          </p:cTn>
                        </p:par>
                        <p:par>
                          <p:cTn id="28" fill="hold">
                            <p:stCondLst>
                              <p:cond delay="1500"/>
                            </p:stCondLst>
                            <p:childTnLst>
                              <p:par>
                                <p:cTn id="29" presetID="2" presetClass="entr" presetSubtype="4" decel="100000" fill="hold" grpId="0" nodeType="afterEffect">
                                  <p:stCondLst>
                                    <p:cond delay="250"/>
                                  </p:stCondLst>
                                  <p:childTnLst>
                                    <p:set>
                                      <p:cBhvr>
                                        <p:cTn id="30" dur="1" fill="hold">
                                          <p:stCondLst>
                                            <p:cond delay="0"/>
                                          </p:stCondLst>
                                        </p:cTn>
                                        <p:tgtEl>
                                          <p:spTgt spid="27">
                                            <p:txEl>
                                              <p:pRg st="0" end="0"/>
                                            </p:txEl>
                                          </p:spTgt>
                                        </p:tgtEl>
                                        <p:attrNameLst>
                                          <p:attrName>style.visibility</p:attrName>
                                        </p:attrNameLst>
                                      </p:cBhvr>
                                      <p:to>
                                        <p:strVal val="visible"/>
                                      </p:to>
                                    </p:set>
                                    <p:anim calcmode="lin" valueType="num">
                                      <p:cBhvr additive="base">
                                        <p:cTn id="31"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26">
                                            <p:txEl>
                                              <p:pRg st="0" end="0"/>
                                            </p:txEl>
                                          </p:spTgt>
                                        </p:tgtEl>
                                        <p:attrNameLst>
                                          <p:attrName>style.visibility</p:attrName>
                                        </p:attrNameLst>
                                      </p:cBhvr>
                                      <p:to>
                                        <p:strVal val="visible"/>
                                      </p:to>
                                    </p:set>
                                    <p:anim calcmode="lin" valueType="num">
                                      <p:cBhvr additive="base">
                                        <p:cTn id="35"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2250"/>
                            </p:stCondLst>
                            <p:childTnLst>
                              <p:par>
                                <p:cTn id="38" presetID="16" presetClass="entr" presetSubtype="37" fill="hold" grpId="0" nodeType="after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barn(outVertical)">
                                      <p:cBhvr>
                                        <p:cTn id="40" dur="500"/>
                                        <p:tgtEl>
                                          <p:spTgt spid="28"/>
                                        </p:tgtEl>
                                      </p:cBhvr>
                                    </p:animEffect>
                                  </p:childTnLst>
                                </p:cTn>
                              </p:par>
                              <p:par>
                                <p:cTn id="41" presetID="22" presetClass="entr" presetSubtype="4" fill="hold" nodeType="withEffect">
                                  <p:stCondLst>
                                    <p:cond delay="250"/>
                                  </p:stCondLst>
                                  <p:childTnLst>
                                    <p:set>
                                      <p:cBhvr>
                                        <p:cTn id="42" dur="1" fill="hold">
                                          <p:stCondLst>
                                            <p:cond delay="0"/>
                                          </p:stCondLst>
                                        </p:cTn>
                                        <p:tgtEl>
                                          <p:spTgt spid="32"/>
                                        </p:tgtEl>
                                        <p:attrNameLst>
                                          <p:attrName>style.visibility</p:attrName>
                                        </p:attrNameLst>
                                      </p:cBhvr>
                                      <p:to>
                                        <p:strVal val="visible"/>
                                      </p:to>
                                    </p:set>
                                    <p:animEffect transition="in" filter="wipe(down)">
                                      <p:cBhvr>
                                        <p:cTn id="43" dur="750"/>
                                        <p:tgtEl>
                                          <p:spTgt spid="32"/>
                                        </p:tgtEl>
                                      </p:cBhvr>
                                    </p:animEffect>
                                  </p:childTnLst>
                                </p:cTn>
                              </p:par>
                              <p:par>
                                <p:cTn id="44" presetID="22" presetClass="entr" presetSubtype="1" fill="hold" nodeType="withEffect">
                                  <p:stCondLst>
                                    <p:cond delay="250"/>
                                  </p:stCondLst>
                                  <p:childTnLst>
                                    <p:set>
                                      <p:cBhvr>
                                        <p:cTn id="45" dur="1" fill="hold">
                                          <p:stCondLst>
                                            <p:cond delay="0"/>
                                          </p:stCondLst>
                                        </p:cTn>
                                        <p:tgtEl>
                                          <p:spTgt spid="30"/>
                                        </p:tgtEl>
                                        <p:attrNameLst>
                                          <p:attrName>style.visibility</p:attrName>
                                        </p:attrNameLst>
                                      </p:cBhvr>
                                      <p:to>
                                        <p:strVal val="visible"/>
                                      </p:to>
                                    </p:set>
                                    <p:animEffect transition="in" filter="wipe(up)">
                                      <p:cBhvr>
                                        <p:cTn id="46" dur="750"/>
                                        <p:tgtEl>
                                          <p:spTgt spid="30"/>
                                        </p:tgtEl>
                                      </p:cBhvr>
                                    </p:animEffect>
                                  </p:childTnLst>
                                </p:cTn>
                              </p:par>
                              <p:par>
                                <p:cTn id="47" presetID="22" presetClass="entr" presetSubtype="8" fill="hold" nodeType="withEffect">
                                  <p:stCondLst>
                                    <p:cond delay="250"/>
                                  </p:stCondLst>
                                  <p:childTnLst>
                                    <p:set>
                                      <p:cBhvr>
                                        <p:cTn id="48" dur="1" fill="hold">
                                          <p:stCondLst>
                                            <p:cond delay="0"/>
                                          </p:stCondLst>
                                        </p:cTn>
                                        <p:tgtEl>
                                          <p:spTgt spid="29"/>
                                        </p:tgtEl>
                                        <p:attrNameLst>
                                          <p:attrName>style.visibility</p:attrName>
                                        </p:attrNameLst>
                                      </p:cBhvr>
                                      <p:to>
                                        <p:strVal val="visible"/>
                                      </p:to>
                                    </p:set>
                                    <p:animEffect transition="in" filter="wipe(left)">
                                      <p:cBhvr>
                                        <p:cTn id="49" dur="750"/>
                                        <p:tgtEl>
                                          <p:spTgt spid="29"/>
                                        </p:tgtEl>
                                      </p:cBhvr>
                                    </p:animEffect>
                                  </p:childTnLst>
                                </p:cTn>
                              </p:par>
                              <p:par>
                                <p:cTn id="50" presetID="22" presetClass="entr" presetSubtype="2" fill="hold" nodeType="withEffect">
                                  <p:stCondLst>
                                    <p:cond delay="250"/>
                                  </p:stCondLst>
                                  <p:childTnLst>
                                    <p:set>
                                      <p:cBhvr>
                                        <p:cTn id="51" dur="1" fill="hold">
                                          <p:stCondLst>
                                            <p:cond delay="0"/>
                                          </p:stCondLst>
                                        </p:cTn>
                                        <p:tgtEl>
                                          <p:spTgt spid="31"/>
                                        </p:tgtEl>
                                        <p:attrNameLst>
                                          <p:attrName>style.visibility</p:attrName>
                                        </p:attrNameLst>
                                      </p:cBhvr>
                                      <p:to>
                                        <p:strVal val="visible"/>
                                      </p:to>
                                    </p:set>
                                    <p:animEffect transition="in" filter="wipe(right)">
                                      <p:cBhvr>
                                        <p:cTn id="52" dur="750"/>
                                        <p:tgtEl>
                                          <p:spTgt spid="31"/>
                                        </p:tgtEl>
                                      </p:cBhvr>
                                    </p:animEffect>
                                  </p:childTnLst>
                                </p:cTn>
                              </p:par>
                              <p:par>
                                <p:cTn id="53" presetID="10" presetClass="entr" presetSubtype="0" fill="hold" grpId="0" nodeType="withEffect">
                                  <p:stCondLst>
                                    <p:cond delay="250"/>
                                  </p:stCondLst>
                                  <p:childTnLst>
                                    <p:set>
                                      <p:cBhvr>
                                        <p:cTn id="54" dur="1" fill="hold">
                                          <p:stCondLst>
                                            <p:cond delay="0"/>
                                          </p:stCondLst>
                                        </p:cTn>
                                        <p:tgtEl>
                                          <p:spTgt spid="33"/>
                                        </p:tgtEl>
                                        <p:attrNameLst>
                                          <p:attrName>style.visibility</p:attrName>
                                        </p:attrNameLst>
                                      </p:cBhvr>
                                      <p:to>
                                        <p:strVal val="visible"/>
                                      </p:to>
                                    </p:set>
                                    <p:animEffect transition="in" filter="fade">
                                      <p:cBhvr>
                                        <p:cTn id="55" dur="750"/>
                                        <p:tgtEl>
                                          <p:spTgt spid="33"/>
                                        </p:tgtEl>
                                      </p:cBhvr>
                                    </p:animEffect>
                                  </p:childTnLst>
                                </p:cTn>
                              </p:par>
                            </p:childTnLst>
                          </p:cTn>
                        </p:par>
                        <p:par>
                          <p:cTn id="56" fill="hold">
                            <p:stCondLst>
                              <p:cond delay="3250"/>
                            </p:stCondLst>
                            <p:childTnLst>
                              <p:par>
                                <p:cTn id="57" presetID="2" presetClass="entr" presetSubtype="4" decel="100000" fill="hold" grpId="0" nodeType="afterEffect">
                                  <p:stCondLst>
                                    <p:cond delay="250"/>
                                  </p:stCondLst>
                                  <p:childTnLst>
                                    <p:set>
                                      <p:cBhvr>
                                        <p:cTn id="58" dur="1" fill="hold">
                                          <p:stCondLst>
                                            <p:cond delay="0"/>
                                          </p:stCondLst>
                                        </p:cTn>
                                        <p:tgtEl>
                                          <p:spTgt spid="35">
                                            <p:txEl>
                                              <p:pRg st="0" end="0"/>
                                            </p:txEl>
                                          </p:spTgt>
                                        </p:tgtEl>
                                        <p:attrNameLst>
                                          <p:attrName>style.visibility</p:attrName>
                                        </p:attrNameLst>
                                      </p:cBhvr>
                                      <p:to>
                                        <p:strVal val="visible"/>
                                      </p:to>
                                    </p:set>
                                    <p:anim calcmode="lin" valueType="num">
                                      <p:cBhvr additive="base">
                                        <p:cTn id="5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250"/>
                                  </p:stCondLst>
                                  <p:childTnLst>
                                    <p:set>
                                      <p:cBhvr>
                                        <p:cTn id="62" dur="1" fill="hold">
                                          <p:stCondLst>
                                            <p:cond delay="0"/>
                                          </p:stCondLst>
                                        </p:cTn>
                                        <p:tgtEl>
                                          <p:spTgt spid="34">
                                            <p:txEl>
                                              <p:pRg st="0" end="0"/>
                                            </p:txEl>
                                          </p:spTgt>
                                        </p:tgtEl>
                                        <p:attrNameLst>
                                          <p:attrName>style.visibility</p:attrName>
                                        </p:attrNameLst>
                                      </p:cBhvr>
                                      <p:to>
                                        <p:strVal val="visible"/>
                                      </p:to>
                                    </p:set>
                                    <p:anim calcmode="lin" valueType="num">
                                      <p:cBhvr additive="base">
                                        <p:cTn id="6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2" presetClass="entr" presetSubtype="1" decel="100000" fill="hold" nodeType="afterEffect">
                  <p:stCondLst>
                    <p:cond delay="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ppt_x"/>
                          </p:val>
                        </p:tav>
                        <p:tav tm="100000">
                          <p:val>
                            <p:strVal val="#ppt_x"/>
                          </p:val>
                        </p:tav>
                      </p:tavLst>
                    </p:anim>
                    <p:anim calcmode="lin" valueType="num">
                      <p:cBhvr additive="base">
                        <p:cTn dur="500" fill="hold"/>
                        <p:tgtEl>
                          <p:spTgt spid="6"/>
                        </p:tgtEl>
                        <p:attrNameLst>
                          <p:attrName>ppt_y</p:attrName>
                        </p:attrNameLst>
                      </p:cBhvr>
                      <p:tavLst>
                        <p:tav tm="0">
                          <p:val>
                            <p:strVal val="0-#ppt_h/2"/>
                          </p:val>
                        </p:tav>
                        <p:tav tm="100000">
                          <p:val>
                            <p:strVal val="#ppt_y"/>
                          </p:val>
                        </p:tav>
                      </p:tavLst>
                    </p:anim>
                  </p:childTnLst>
                </p:cTn>
              </p:par>
            </p:tnLst>
          </p:tmpl>
        </p:tmplLst>
      </p:bldP>
      <p:bldP spid="7" grpId="0" animBg="1"/>
      <p:bldP spid="25" grpId="0"/>
      <p:bldP spid="26" grpId="0" build="p">
        <p:tmplLst>
          <p:tmpl lvl="1">
            <p:tnLst>
              <p:par>
                <p:cTn presetID="2" presetClass="entr" presetSubtype="4" decel="100000" fill="hold" nodeType="withEffect">
                  <p:stCondLst>
                    <p:cond delay="25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animBg="1"/>
      <p:bldP spid="33" grpId="0"/>
      <p:bldP spid="34" grpId="0" build="p">
        <p:tmplLst>
          <p:tmpl lvl="1">
            <p:tnLst>
              <p:par>
                <p:cTn presetID="2" presetClass="entr" presetSubtype="4" decel="100000" fill="hold" nodeType="withEffect">
                  <p:stCondLst>
                    <p:cond delay="25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25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19.xml><?xml version="1.0" encoding="utf-8"?>
<p:sldLayout xmlns:a="http://schemas.openxmlformats.org/drawingml/2006/main" xmlns:r="http://schemas.openxmlformats.org/officeDocument/2006/relationships" xmlns:p="http://schemas.openxmlformats.org/presentationml/2006/main">
  <p:cSld name="List with 8 Items">
    <p:spTree>
      <p:nvGrpSpPr>
        <p:cNvPr id="1" name=""/>
        <p:cNvGrpSpPr/>
        <p:nvPr/>
      </p:nvGrpSpPr>
      <p:grpSpPr>
        <a:xfrm>
          <a:off x="0" y="0"/>
          <a:ext cx="0" cy="0"/>
          <a:chOff x="0" y="0"/>
          <a:chExt cx="0" cy="0"/>
        </a:xfrm>
      </p:grpSpPr>
      <p:sp>
        <p:nvSpPr>
          <p:cNvPr id="10" name="正方形/長方形 9"/>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11" name="直線コネクタ 10"/>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山形 5"/>
          <p:cNvSpPr/>
          <p:nvPr/>
        </p:nvSpPr>
        <p:spPr>
          <a:xfrm>
            <a:off x="912282"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テキスト プレースホルダー 5"/>
          <p:cNvSpPr>
            <a:spLocks noGrp="1"/>
          </p:cNvSpPr>
          <p:nvPr>
            <p:ph type="body" sz="quarter" idx="14" hasCustomPrompt="1"/>
          </p:nvPr>
        </p:nvSpPr>
        <p:spPr>
          <a:xfrm>
            <a:off x="1158295" y="2072796"/>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3" name="山形 12"/>
          <p:cNvSpPr/>
          <p:nvPr/>
        </p:nvSpPr>
        <p:spPr>
          <a:xfrm>
            <a:off x="913789"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5" hasCustomPrompt="1"/>
          </p:nvPr>
        </p:nvSpPr>
        <p:spPr>
          <a:xfrm>
            <a:off x="1159803" y="2738948"/>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5" name="山形 14"/>
          <p:cNvSpPr/>
          <p:nvPr/>
        </p:nvSpPr>
        <p:spPr>
          <a:xfrm>
            <a:off x="912282"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6" hasCustomPrompt="1"/>
          </p:nvPr>
        </p:nvSpPr>
        <p:spPr>
          <a:xfrm>
            <a:off x="1158295" y="340510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7" name="山形 16"/>
          <p:cNvSpPr/>
          <p:nvPr/>
        </p:nvSpPr>
        <p:spPr>
          <a:xfrm>
            <a:off x="912282"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7" hasCustomPrompt="1"/>
          </p:nvPr>
        </p:nvSpPr>
        <p:spPr>
          <a:xfrm>
            <a:off x="1158295" y="407125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9"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0" name="山形 19"/>
          <p:cNvSpPr/>
          <p:nvPr/>
        </p:nvSpPr>
        <p:spPr>
          <a:xfrm>
            <a:off x="4641305"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1" name="テキスト プレースホルダー 5"/>
          <p:cNvSpPr>
            <a:spLocks noGrp="1"/>
          </p:cNvSpPr>
          <p:nvPr>
            <p:ph type="body" sz="quarter" idx="33" hasCustomPrompt="1"/>
          </p:nvPr>
        </p:nvSpPr>
        <p:spPr>
          <a:xfrm>
            <a:off x="4887319" y="2072796"/>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2" name="山形 21"/>
          <p:cNvSpPr/>
          <p:nvPr/>
        </p:nvSpPr>
        <p:spPr>
          <a:xfrm>
            <a:off x="4642812"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3" name="テキスト プレースホルダー 5"/>
          <p:cNvSpPr>
            <a:spLocks noGrp="1"/>
          </p:cNvSpPr>
          <p:nvPr>
            <p:ph type="body" sz="quarter" idx="34" hasCustomPrompt="1"/>
          </p:nvPr>
        </p:nvSpPr>
        <p:spPr>
          <a:xfrm>
            <a:off x="4888822" y="2738948"/>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4" name="山形 23"/>
          <p:cNvSpPr/>
          <p:nvPr/>
        </p:nvSpPr>
        <p:spPr>
          <a:xfrm>
            <a:off x="4641305"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5" name="テキスト プレースホルダー 5"/>
          <p:cNvSpPr>
            <a:spLocks noGrp="1"/>
          </p:cNvSpPr>
          <p:nvPr>
            <p:ph type="body" sz="quarter" idx="35" hasCustomPrompt="1"/>
          </p:nvPr>
        </p:nvSpPr>
        <p:spPr>
          <a:xfrm>
            <a:off x="4887319" y="340510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6" name="山形 25"/>
          <p:cNvSpPr/>
          <p:nvPr/>
        </p:nvSpPr>
        <p:spPr>
          <a:xfrm>
            <a:off x="4641305"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7" name="テキスト プレースホルダー 5"/>
          <p:cNvSpPr>
            <a:spLocks noGrp="1"/>
          </p:cNvSpPr>
          <p:nvPr>
            <p:ph type="body" sz="quarter" idx="36" hasCustomPrompt="1"/>
          </p:nvPr>
        </p:nvSpPr>
        <p:spPr>
          <a:xfrm>
            <a:off x="4887319" y="407125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Tree>
    <p:extLst>
      <p:ext uri="{BB962C8B-B14F-4D97-AF65-F5344CB8AC3E}">
        <p14:creationId xmlns:p14="http://schemas.microsoft.com/office/powerpoint/2010/main" val="2519409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outVertical)">
                                      <p:cBhvr>
                                        <p:cTn id="12" dur="500"/>
                                        <p:tgtEl>
                                          <p:spTgt spid="10"/>
                                        </p:tgtEl>
                                      </p:cBhvr>
                                    </p:animEffect>
                                  </p:childTnLst>
                                </p:cTn>
                              </p:par>
                              <p:par>
                                <p:cTn id="13" presetID="22" presetClass="entr" presetSubtype="8" fill="hold" nodeType="withEffect">
                                  <p:stCondLst>
                                    <p:cond delay="25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1000"/>
                                        <p:tgtEl>
                                          <p:spTgt spid="11"/>
                                        </p:tgtEl>
                                      </p:cBhvr>
                                    </p:animEffect>
                                  </p:childTnLst>
                                </p:cTn>
                              </p:par>
                              <p:par>
                                <p:cTn id="16" presetID="22" presetClass="entr" presetSubtype="2" fill="hold" nodeType="withEffect">
                                  <p:stCondLst>
                                    <p:cond delay="250"/>
                                  </p:stCondLst>
                                  <p:childTnLst>
                                    <p:set>
                                      <p:cBhvr>
                                        <p:cTn id="17" dur="1" fill="hold">
                                          <p:stCondLst>
                                            <p:cond delay="0"/>
                                          </p:stCondLst>
                                        </p:cTn>
                                        <p:tgtEl>
                                          <p:spTgt spid="12"/>
                                        </p:tgtEl>
                                        <p:attrNameLst>
                                          <p:attrName>style.visibility</p:attrName>
                                        </p:attrNameLst>
                                      </p:cBhvr>
                                      <p:to>
                                        <p:strVal val="visible"/>
                                      </p:to>
                                    </p:set>
                                    <p:animEffect transition="in" filter="wipe(right)">
                                      <p:cBhvr>
                                        <p:cTn id="18" dur="1000"/>
                                        <p:tgtEl>
                                          <p:spTgt spid="12"/>
                                        </p:tgtEl>
                                      </p:cBhvr>
                                    </p:animEffect>
                                  </p:childTnLst>
                                </p:cTn>
                              </p:par>
                            </p:childTnLst>
                          </p:cTn>
                        </p:par>
                        <p:par>
                          <p:cTn id="19" fill="hold">
                            <p:stCondLst>
                              <p:cond delay="1750"/>
                            </p:stCondLst>
                            <p:childTnLst>
                              <p:par>
                                <p:cTn id="20" presetID="2" presetClass="entr" presetSubtype="2"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2" presetClass="entr" presetSubtype="2" fill="hold" grpId="0" nodeType="withEffect">
                                  <p:stCondLst>
                                    <p:cond delay="250"/>
                                  </p:stCondLst>
                                  <p:childTnLst>
                                    <p:set>
                                      <p:cBhvr>
                                        <p:cTn id="25" dur="1" fill="hold">
                                          <p:stCondLst>
                                            <p:cond delay="0"/>
                                          </p:stCondLst>
                                        </p:cTn>
                                        <p:tgtEl>
                                          <p:spTgt spid="7">
                                            <p:txEl>
                                              <p:pRg st="0" end="0"/>
                                            </p:txEl>
                                          </p:spTgt>
                                        </p:tgtEl>
                                        <p:attrNameLst>
                                          <p:attrName>style.visibility</p:attrName>
                                        </p:attrNameLst>
                                      </p:cBhvr>
                                      <p:to>
                                        <p:strVal val="visible"/>
                                      </p:to>
                                    </p:set>
                                    <p:animEffect transition="in" filter="wipe(right)">
                                      <p:cBhvr>
                                        <p:cTn id="26" dur="500"/>
                                        <p:tgtEl>
                                          <p:spTgt spid="7">
                                            <p:txEl>
                                              <p:pRg st="0" end="0"/>
                                            </p:txEl>
                                          </p:spTgt>
                                        </p:tgtEl>
                                      </p:cBhvr>
                                    </p:animEffect>
                                  </p:childTnLst>
                                </p:cTn>
                              </p:par>
                            </p:childTnLst>
                          </p:cTn>
                        </p:par>
                        <p:par>
                          <p:cTn id="27" fill="hold">
                            <p:stCondLst>
                              <p:cond delay="2500"/>
                            </p:stCondLst>
                            <p:childTnLst>
                              <p:par>
                                <p:cTn id="28" presetID="2" presetClass="entr" presetSubtype="2" decel="100000"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fill="hold"/>
                                        <p:tgtEl>
                                          <p:spTgt spid="13"/>
                                        </p:tgtEl>
                                        <p:attrNameLst>
                                          <p:attrName>ppt_x</p:attrName>
                                        </p:attrNameLst>
                                      </p:cBhvr>
                                      <p:tavLst>
                                        <p:tav tm="0">
                                          <p:val>
                                            <p:strVal val="1+#ppt_w/2"/>
                                          </p:val>
                                        </p:tav>
                                        <p:tav tm="100000">
                                          <p:val>
                                            <p:strVal val="#ppt_x"/>
                                          </p:val>
                                        </p:tav>
                                      </p:tavLst>
                                    </p:anim>
                                    <p:anim calcmode="lin" valueType="num">
                                      <p:cBhvr additive="base">
                                        <p:cTn id="31" dur="500" fill="hold"/>
                                        <p:tgtEl>
                                          <p:spTgt spid="13"/>
                                        </p:tgtEl>
                                        <p:attrNameLst>
                                          <p:attrName>ppt_y</p:attrName>
                                        </p:attrNameLst>
                                      </p:cBhvr>
                                      <p:tavLst>
                                        <p:tav tm="0">
                                          <p:val>
                                            <p:strVal val="#ppt_y"/>
                                          </p:val>
                                        </p:tav>
                                        <p:tav tm="100000">
                                          <p:val>
                                            <p:strVal val="#ppt_y"/>
                                          </p:val>
                                        </p:tav>
                                      </p:tavLst>
                                    </p:anim>
                                  </p:childTnLst>
                                </p:cTn>
                              </p:par>
                              <p:par>
                                <p:cTn id="32" presetID="22" presetClass="entr" presetSubtype="2" fill="hold" grpId="0" nodeType="withEffect">
                                  <p:stCondLst>
                                    <p:cond delay="250"/>
                                  </p:stCondLst>
                                  <p:childTnLst>
                                    <p:set>
                                      <p:cBhvr>
                                        <p:cTn id="33" dur="1" fill="hold">
                                          <p:stCondLst>
                                            <p:cond delay="0"/>
                                          </p:stCondLst>
                                        </p:cTn>
                                        <p:tgtEl>
                                          <p:spTgt spid="14">
                                            <p:txEl>
                                              <p:pRg st="0" end="0"/>
                                            </p:txEl>
                                          </p:spTgt>
                                        </p:tgtEl>
                                        <p:attrNameLst>
                                          <p:attrName>style.visibility</p:attrName>
                                        </p:attrNameLst>
                                      </p:cBhvr>
                                      <p:to>
                                        <p:strVal val="visible"/>
                                      </p:to>
                                    </p:set>
                                    <p:animEffect transition="in" filter="wipe(right)">
                                      <p:cBhvr>
                                        <p:cTn id="34" dur="500"/>
                                        <p:tgtEl>
                                          <p:spTgt spid="14">
                                            <p:txEl>
                                              <p:pRg st="0" end="0"/>
                                            </p:txEl>
                                          </p:spTgt>
                                        </p:tgtEl>
                                      </p:cBhvr>
                                    </p:animEffect>
                                  </p:childTnLst>
                                </p:cTn>
                              </p:par>
                            </p:childTnLst>
                          </p:cTn>
                        </p:par>
                        <p:par>
                          <p:cTn id="35" fill="hold">
                            <p:stCondLst>
                              <p:cond delay="3250"/>
                            </p:stCondLst>
                            <p:childTnLst>
                              <p:par>
                                <p:cTn id="36" presetID="2" presetClass="entr" presetSubtype="2" decel="10000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500" fill="hold"/>
                                        <p:tgtEl>
                                          <p:spTgt spid="15"/>
                                        </p:tgtEl>
                                        <p:attrNameLst>
                                          <p:attrName>ppt_x</p:attrName>
                                        </p:attrNameLst>
                                      </p:cBhvr>
                                      <p:tavLst>
                                        <p:tav tm="0">
                                          <p:val>
                                            <p:strVal val="1+#ppt_w/2"/>
                                          </p:val>
                                        </p:tav>
                                        <p:tav tm="100000">
                                          <p:val>
                                            <p:strVal val="#ppt_x"/>
                                          </p:val>
                                        </p:tav>
                                      </p:tavLst>
                                    </p:anim>
                                    <p:anim calcmode="lin" valueType="num">
                                      <p:cBhvr additive="base">
                                        <p:cTn id="39" dur="500" fill="hold"/>
                                        <p:tgtEl>
                                          <p:spTgt spid="15"/>
                                        </p:tgtEl>
                                        <p:attrNameLst>
                                          <p:attrName>ppt_y</p:attrName>
                                        </p:attrNameLst>
                                      </p:cBhvr>
                                      <p:tavLst>
                                        <p:tav tm="0">
                                          <p:val>
                                            <p:strVal val="#ppt_y"/>
                                          </p:val>
                                        </p:tav>
                                        <p:tav tm="100000">
                                          <p:val>
                                            <p:strVal val="#ppt_y"/>
                                          </p:val>
                                        </p:tav>
                                      </p:tavLst>
                                    </p:anim>
                                  </p:childTnLst>
                                </p:cTn>
                              </p:par>
                              <p:par>
                                <p:cTn id="40" presetID="22" presetClass="entr" presetSubtype="2" fill="hold" grpId="0" nodeType="withEffect">
                                  <p:stCondLst>
                                    <p:cond delay="250"/>
                                  </p:stCondLst>
                                  <p:childTnLst>
                                    <p:set>
                                      <p:cBhvr>
                                        <p:cTn id="41" dur="1" fill="hold">
                                          <p:stCondLst>
                                            <p:cond delay="0"/>
                                          </p:stCondLst>
                                        </p:cTn>
                                        <p:tgtEl>
                                          <p:spTgt spid="16">
                                            <p:txEl>
                                              <p:pRg st="0" end="0"/>
                                            </p:txEl>
                                          </p:spTgt>
                                        </p:tgtEl>
                                        <p:attrNameLst>
                                          <p:attrName>style.visibility</p:attrName>
                                        </p:attrNameLst>
                                      </p:cBhvr>
                                      <p:to>
                                        <p:strVal val="visible"/>
                                      </p:to>
                                    </p:set>
                                    <p:animEffect transition="in" filter="wipe(right)">
                                      <p:cBhvr>
                                        <p:cTn id="42" dur="500"/>
                                        <p:tgtEl>
                                          <p:spTgt spid="16">
                                            <p:txEl>
                                              <p:pRg st="0" end="0"/>
                                            </p:txEl>
                                          </p:spTgt>
                                        </p:tgtEl>
                                      </p:cBhvr>
                                    </p:animEffect>
                                  </p:childTnLst>
                                </p:cTn>
                              </p:par>
                            </p:childTnLst>
                          </p:cTn>
                        </p:par>
                        <p:par>
                          <p:cTn id="43" fill="hold">
                            <p:stCondLst>
                              <p:cond delay="4000"/>
                            </p:stCondLst>
                            <p:childTnLst>
                              <p:par>
                                <p:cTn id="44" presetID="2" presetClass="entr" presetSubtype="2" decel="100000" fill="hold" grpId="0" nodeType="after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500" fill="hold"/>
                                        <p:tgtEl>
                                          <p:spTgt spid="17"/>
                                        </p:tgtEl>
                                        <p:attrNameLst>
                                          <p:attrName>ppt_x</p:attrName>
                                        </p:attrNameLst>
                                      </p:cBhvr>
                                      <p:tavLst>
                                        <p:tav tm="0">
                                          <p:val>
                                            <p:strVal val="1+#ppt_w/2"/>
                                          </p:val>
                                        </p:tav>
                                        <p:tav tm="100000">
                                          <p:val>
                                            <p:strVal val="#ppt_x"/>
                                          </p:val>
                                        </p:tav>
                                      </p:tavLst>
                                    </p:anim>
                                    <p:anim calcmode="lin" valueType="num">
                                      <p:cBhvr additive="base">
                                        <p:cTn id="47" dur="500" fill="hold"/>
                                        <p:tgtEl>
                                          <p:spTgt spid="17"/>
                                        </p:tgtEl>
                                        <p:attrNameLst>
                                          <p:attrName>ppt_y</p:attrName>
                                        </p:attrNameLst>
                                      </p:cBhvr>
                                      <p:tavLst>
                                        <p:tav tm="0">
                                          <p:val>
                                            <p:strVal val="#ppt_y"/>
                                          </p:val>
                                        </p:tav>
                                        <p:tav tm="100000">
                                          <p:val>
                                            <p:strVal val="#ppt_y"/>
                                          </p:val>
                                        </p:tav>
                                      </p:tavLst>
                                    </p:anim>
                                  </p:childTnLst>
                                </p:cTn>
                              </p:par>
                              <p:par>
                                <p:cTn id="48" presetID="22" presetClass="entr" presetSubtype="2" fill="hold" grpId="0" nodeType="withEffect">
                                  <p:stCondLst>
                                    <p:cond delay="250"/>
                                  </p:stCondLst>
                                  <p:childTnLst>
                                    <p:set>
                                      <p:cBhvr>
                                        <p:cTn id="49" dur="1" fill="hold">
                                          <p:stCondLst>
                                            <p:cond delay="0"/>
                                          </p:stCondLst>
                                        </p:cTn>
                                        <p:tgtEl>
                                          <p:spTgt spid="18">
                                            <p:txEl>
                                              <p:pRg st="0" end="0"/>
                                            </p:txEl>
                                          </p:spTgt>
                                        </p:tgtEl>
                                        <p:attrNameLst>
                                          <p:attrName>style.visibility</p:attrName>
                                        </p:attrNameLst>
                                      </p:cBhvr>
                                      <p:to>
                                        <p:strVal val="visible"/>
                                      </p:to>
                                    </p:set>
                                    <p:animEffect transition="in" filter="wipe(right)">
                                      <p:cBhvr>
                                        <p:cTn id="50" dur="500"/>
                                        <p:tgtEl>
                                          <p:spTgt spid="18">
                                            <p:txEl>
                                              <p:pRg st="0" end="0"/>
                                            </p:txEl>
                                          </p:spTgt>
                                        </p:tgtEl>
                                      </p:cBhvr>
                                    </p:animEffect>
                                  </p:childTnLst>
                                </p:cTn>
                              </p:par>
                            </p:childTnLst>
                          </p:cTn>
                        </p:par>
                        <p:par>
                          <p:cTn id="51" fill="hold">
                            <p:stCondLst>
                              <p:cond delay="5500"/>
                            </p:stCondLst>
                            <p:childTnLst>
                              <p:par>
                                <p:cTn id="52" presetID="2" presetClass="entr" presetSubtype="2" decel="100000" fill="hold" grpId="0" nodeType="after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500" fill="hold"/>
                                        <p:tgtEl>
                                          <p:spTgt spid="20"/>
                                        </p:tgtEl>
                                        <p:attrNameLst>
                                          <p:attrName>ppt_x</p:attrName>
                                        </p:attrNameLst>
                                      </p:cBhvr>
                                      <p:tavLst>
                                        <p:tav tm="0">
                                          <p:val>
                                            <p:strVal val="1+#ppt_w/2"/>
                                          </p:val>
                                        </p:tav>
                                        <p:tav tm="100000">
                                          <p:val>
                                            <p:strVal val="#ppt_x"/>
                                          </p:val>
                                        </p:tav>
                                      </p:tavLst>
                                    </p:anim>
                                    <p:anim calcmode="lin" valueType="num">
                                      <p:cBhvr additive="base">
                                        <p:cTn id="55" dur="500" fill="hold"/>
                                        <p:tgtEl>
                                          <p:spTgt spid="20"/>
                                        </p:tgtEl>
                                        <p:attrNameLst>
                                          <p:attrName>ppt_y</p:attrName>
                                        </p:attrNameLst>
                                      </p:cBhvr>
                                      <p:tavLst>
                                        <p:tav tm="0">
                                          <p:val>
                                            <p:strVal val="#ppt_y"/>
                                          </p:val>
                                        </p:tav>
                                        <p:tav tm="100000">
                                          <p:val>
                                            <p:strVal val="#ppt_y"/>
                                          </p:val>
                                        </p:tav>
                                      </p:tavLst>
                                    </p:anim>
                                  </p:childTnLst>
                                </p:cTn>
                              </p:par>
                              <p:par>
                                <p:cTn id="56" presetID="22" presetClass="entr" presetSubtype="2" fill="hold" grpId="0" nodeType="withEffect">
                                  <p:stCondLst>
                                    <p:cond delay="250"/>
                                  </p:stCondLst>
                                  <p:childTnLst>
                                    <p:set>
                                      <p:cBhvr>
                                        <p:cTn id="57" dur="1" fill="hold">
                                          <p:stCondLst>
                                            <p:cond delay="0"/>
                                          </p:stCondLst>
                                        </p:cTn>
                                        <p:tgtEl>
                                          <p:spTgt spid="21">
                                            <p:txEl>
                                              <p:pRg st="0" end="0"/>
                                            </p:txEl>
                                          </p:spTgt>
                                        </p:tgtEl>
                                        <p:attrNameLst>
                                          <p:attrName>style.visibility</p:attrName>
                                        </p:attrNameLst>
                                      </p:cBhvr>
                                      <p:to>
                                        <p:strVal val="visible"/>
                                      </p:to>
                                    </p:set>
                                    <p:animEffect transition="in" filter="wipe(right)">
                                      <p:cBhvr>
                                        <p:cTn id="58" dur="500"/>
                                        <p:tgtEl>
                                          <p:spTgt spid="21">
                                            <p:txEl>
                                              <p:pRg st="0" end="0"/>
                                            </p:txEl>
                                          </p:spTgt>
                                        </p:tgtEl>
                                      </p:cBhvr>
                                    </p:animEffect>
                                  </p:childTnLst>
                                </p:cTn>
                              </p:par>
                            </p:childTnLst>
                          </p:cTn>
                        </p:par>
                        <p:par>
                          <p:cTn id="59" fill="hold">
                            <p:stCondLst>
                              <p:cond delay="6250"/>
                            </p:stCondLst>
                            <p:childTnLst>
                              <p:par>
                                <p:cTn id="60" presetID="2" presetClass="entr" presetSubtype="2" decel="100000" fill="hold" grpId="0" nodeType="afterEffect">
                                  <p:stCondLst>
                                    <p:cond delay="0"/>
                                  </p:stCondLst>
                                  <p:childTnLst>
                                    <p:set>
                                      <p:cBhvr>
                                        <p:cTn id="61" dur="1" fill="hold">
                                          <p:stCondLst>
                                            <p:cond delay="0"/>
                                          </p:stCondLst>
                                        </p:cTn>
                                        <p:tgtEl>
                                          <p:spTgt spid="22"/>
                                        </p:tgtEl>
                                        <p:attrNameLst>
                                          <p:attrName>style.visibility</p:attrName>
                                        </p:attrNameLst>
                                      </p:cBhvr>
                                      <p:to>
                                        <p:strVal val="visible"/>
                                      </p:to>
                                    </p:set>
                                    <p:anim calcmode="lin" valueType="num">
                                      <p:cBhvr additive="base">
                                        <p:cTn id="62" dur="500" fill="hold"/>
                                        <p:tgtEl>
                                          <p:spTgt spid="22"/>
                                        </p:tgtEl>
                                        <p:attrNameLst>
                                          <p:attrName>ppt_x</p:attrName>
                                        </p:attrNameLst>
                                      </p:cBhvr>
                                      <p:tavLst>
                                        <p:tav tm="0">
                                          <p:val>
                                            <p:strVal val="1+#ppt_w/2"/>
                                          </p:val>
                                        </p:tav>
                                        <p:tav tm="100000">
                                          <p:val>
                                            <p:strVal val="#ppt_x"/>
                                          </p:val>
                                        </p:tav>
                                      </p:tavLst>
                                    </p:anim>
                                    <p:anim calcmode="lin" valueType="num">
                                      <p:cBhvr additive="base">
                                        <p:cTn id="63" dur="500" fill="hold"/>
                                        <p:tgtEl>
                                          <p:spTgt spid="22"/>
                                        </p:tgtEl>
                                        <p:attrNameLst>
                                          <p:attrName>ppt_y</p:attrName>
                                        </p:attrNameLst>
                                      </p:cBhvr>
                                      <p:tavLst>
                                        <p:tav tm="0">
                                          <p:val>
                                            <p:strVal val="#ppt_y"/>
                                          </p:val>
                                        </p:tav>
                                        <p:tav tm="100000">
                                          <p:val>
                                            <p:strVal val="#ppt_y"/>
                                          </p:val>
                                        </p:tav>
                                      </p:tavLst>
                                    </p:anim>
                                  </p:childTnLst>
                                </p:cTn>
                              </p:par>
                              <p:par>
                                <p:cTn id="64" presetID="22" presetClass="entr" presetSubtype="2" fill="hold" grpId="0" nodeType="withEffect">
                                  <p:stCondLst>
                                    <p:cond delay="250"/>
                                  </p:stCondLst>
                                  <p:childTnLst>
                                    <p:set>
                                      <p:cBhvr>
                                        <p:cTn id="65" dur="1" fill="hold">
                                          <p:stCondLst>
                                            <p:cond delay="0"/>
                                          </p:stCondLst>
                                        </p:cTn>
                                        <p:tgtEl>
                                          <p:spTgt spid="23">
                                            <p:txEl>
                                              <p:pRg st="0" end="0"/>
                                            </p:txEl>
                                          </p:spTgt>
                                        </p:tgtEl>
                                        <p:attrNameLst>
                                          <p:attrName>style.visibility</p:attrName>
                                        </p:attrNameLst>
                                      </p:cBhvr>
                                      <p:to>
                                        <p:strVal val="visible"/>
                                      </p:to>
                                    </p:set>
                                    <p:animEffect transition="in" filter="wipe(right)">
                                      <p:cBhvr>
                                        <p:cTn id="66" dur="500"/>
                                        <p:tgtEl>
                                          <p:spTgt spid="23">
                                            <p:txEl>
                                              <p:pRg st="0" end="0"/>
                                            </p:txEl>
                                          </p:spTgt>
                                        </p:tgtEl>
                                      </p:cBhvr>
                                    </p:animEffect>
                                  </p:childTnLst>
                                </p:cTn>
                              </p:par>
                            </p:childTnLst>
                          </p:cTn>
                        </p:par>
                        <p:par>
                          <p:cTn id="67" fill="hold">
                            <p:stCondLst>
                              <p:cond delay="7000"/>
                            </p:stCondLst>
                            <p:childTnLst>
                              <p:par>
                                <p:cTn id="68" presetID="2" presetClass="entr" presetSubtype="2" decel="100000" fill="hold" grpId="0" nodeType="after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additive="base">
                                        <p:cTn id="70" dur="500" fill="hold"/>
                                        <p:tgtEl>
                                          <p:spTgt spid="24"/>
                                        </p:tgtEl>
                                        <p:attrNameLst>
                                          <p:attrName>ppt_x</p:attrName>
                                        </p:attrNameLst>
                                      </p:cBhvr>
                                      <p:tavLst>
                                        <p:tav tm="0">
                                          <p:val>
                                            <p:strVal val="1+#ppt_w/2"/>
                                          </p:val>
                                        </p:tav>
                                        <p:tav tm="100000">
                                          <p:val>
                                            <p:strVal val="#ppt_x"/>
                                          </p:val>
                                        </p:tav>
                                      </p:tavLst>
                                    </p:anim>
                                    <p:anim calcmode="lin" valueType="num">
                                      <p:cBhvr additive="base">
                                        <p:cTn id="71" dur="500" fill="hold"/>
                                        <p:tgtEl>
                                          <p:spTgt spid="24"/>
                                        </p:tgtEl>
                                        <p:attrNameLst>
                                          <p:attrName>ppt_y</p:attrName>
                                        </p:attrNameLst>
                                      </p:cBhvr>
                                      <p:tavLst>
                                        <p:tav tm="0">
                                          <p:val>
                                            <p:strVal val="#ppt_y"/>
                                          </p:val>
                                        </p:tav>
                                        <p:tav tm="100000">
                                          <p:val>
                                            <p:strVal val="#ppt_y"/>
                                          </p:val>
                                        </p:tav>
                                      </p:tavLst>
                                    </p:anim>
                                  </p:childTnLst>
                                </p:cTn>
                              </p:par>
                              <p:par>
                                <p:cTn id="72" presetID="22" presetClass="entr" presetSubtype="2" fill="hold" grpId="0" nodeType="withEffect">
                                  <p:stCondLst>
                                    <p:cond delay="250"/>
                                  </p:stCondLst>
                                  <p:childTnLst>
                                    <p:set>
                                      <p:cBhvr>
                                        <p:cTn id="73" dur="1" fill="hold">
                                          <p:stCondLst>
                                            <p:cond delay="0"/>
                                          </p:stCondLst>
                                        </p:cTn>
                                        <p:tgtEl>
                                          <p:spTgt spid="25">
                                            <p:txEl>
                                              <p:pRg st="0" end="0"/>
                                            </p:txEl>
                                          </p:spTgt>
                                        </p:tgtEl>
                                        <p:attrNameLst>
                                          <p:attrName>style.visibility</p:attrName>
                                        </p:attrNameLst>
                                      </p:cBhvr>
                                      <p:to>
                                        <p:strVal val="visible"/>
                                      </p:to>
                                    </p:set>
                                    <p:animEffect transition="in" filter="wipe(right)">
                                      <p:cBhvr>
                                        <p:cTn id="74" dur="500"/>
                                        <p:tgtEl>
                                          <p:spTgt spid="25">
                                            <p:txEl>
                                              <p:pRg st="0" end="0"/>
                                            </p:txEl>
                                          </p:spTgt>
                                        </p:tgtEl>
                                      </p:cBhvr>
                                    </p:animEffect>
                                  </p:childTnLst>
                                </p:cTn>
                              </p:par>
                            </p:childTnLst>
                          </p:cTn>
                        </p:par>
                        <p:par>
                          <p:cTn id="75" fill="hold">
                            <p:stCondLst>
                              <p:cond delay="7750"/>
                            </p:stCondLst>
                            <p:childTnLst>
                              <p:par>
                                <p:cTn id="76" presetID="2" presetClass="entr" presetSubtype="2" decel="100000" fill="hold" grpId="0" nodeType="afterEffect">
                                  <p:stCondLst>
                                    <p:cond delay="0"/>
                                  </p:stCondLst>
                                  <p:childTnLst>
                                    <p:set>
                                      <p:cBhvr>
                                        <p:cTn id="77" dur="1" fill="hold">
                                          <p:stCondLst>
                                            <p:cond delay="0"/>
                                          </p:stCondLst>
                                        </p:cTn>
                                        <p:tgtEl>
                                          <p:spTgt spid="26"/>
                                        </p:tgtEl>
                                        <p:attrNameLst>
                                          <p:attrName>style.visibility</p:attrName>
                                        </p:attrNameLst>
                                      </p:cBhvr>
                                      <p:to>
                                        <p:strVal val="visible"/>
                                      </p:to>
                                    </p:set>
                                    <p:anim calcmode="lin" valueType="num">
                                      <p:cBhvr additive="base">
                                        <p:cTn id="78" dur="500" fill="hold"/>
                                        <p:tgtEl>
                                          <p:spTgt spid="26"/>
                                        </p:tgtEl>
                                        <p:attrNameLst>
                                          <p:attrName>ppt_x</p:attrName>
                                        </p:attrNameLst>
                                      </p:cBhvr>
                                      <p:tavLst>
                                        <p:tav tm="0">
                                          <p:val>
                                            <p:strVal val="1+#ppt_w/2"/>
                                          </p:val>
                                        </p:tav>
                                        <p:tav tm="100000">
                                          <p:val>
                                            <p:strVal val="#ppt_x"/>
                                          </p:val>
                                        </p:tav>
                                      </p:tavLst>
                                    </p:anim>
                                    <p:anim calcmode="lin" valueType="num">
                                      <p:cBhvr additive="base">
                                        <p:cTn id="79" dur="500" fill="hold"/>
                                        <p:tgtEl>
                                          <p:spTgt spid="26"/>
                                        </p:tgtEl>
                                        <p:attrNameLst>
                                          <p:attrName>ppt_y</p:attrName>
                                        </p:attrNameLst>
                                      </p:cBhvr>
                                      <p:tavLst>
                                        <p:tav tm="0">
                                          <p:val>
                                            <p:strVal val="#ppt_y"/>
                                          </p:val>
                                        </p:tav>
                                        <p:tav tm="100000">
                                          <p:val>
                                            <p:strVal val="#ppt_y"/>
                                          </p:val>
                                        </p:tav>
                                      </p:tavLst>
                                    </p:anim>
                                  </p:childTnLst>
                                </p:cTn>
                              </p:par>
                              <p:par>
                                <p:cTn id="80" presetID="22" presetClass="entr" presetSubtype="2" fill="hold" grpId="0" nodeType="withEffect">
                                  <p:stCondLst>
                                    <p:cond delay="250"/>
                                  </p:stCondLst>
                                  <p:childTnLst>
                                    <p:set>
                                      <p:cBhvr>
                                        <p:cTn id="81" dur="1" fill="hold">
                                          <p:stCondLst>
                                            <p:cond delay="0"/>
                                          </p:stCondLst>
                                        </p:cTn>
                                        <p:tgtEl>
                                          <p:spTgt spid="27">
                                            <p:txEl>
                                              <p:pRg st="0" end="0"/>
                                            </p:txEl>
                                          </p:spTgt>
                                        </p:tgtEl>
                                        <p:attrNameLst>
                                          <p:attrName>style.visibility</p:attrName>
                                        </p:attrNameLst>
                                      </p:cBhvr>
                                      <p:to>
                                        <p:strVal val="visible"/>
                                      </p:to>
                                    </p:set>
                                    <p:animEffect transition="in" filter="wipe(right)">
                                      <p:cBhvr>
                                        <p:cTn id="82" dur="500"/>
                                        <p:tgtEl>
                                          <p:spTgt spid="27">
                                            <p:txEl>
                                              <p:pRg st="0" end="0"/>
                                            </p:txEl>
                                          </p:spTgt>
                                        </p:tgtEl>
                                      </p:cBhvr>
                                    </p:animEffect>
                                  </p:childTnLst>
                                </p:cTn>
                              </p:par>
                            </p:childTnLst>
                          </p:cTn>
                        </p:par>
                        <p:par>
                          <p:cTn id="83" fill="hold">
                            <p:stCondLst>
                              <p:cond delay="8500"/>
                            </p:stCondLst>
                            <p:childTnLst>
                              <p:par>
                                <p:cTn id="84" presetID="2" presetClass="entr" presetSubtype="4" decel="100000" fill="hold" grpId="0" nodeType="afterEffect">
                                  <p:stCondLst>
                                    <p:cond delay="25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 fill="hold"/>
                                        <p:tgtEl>
                                          <p:spTgt spid="19"/>
                                        </p:tgtEl>
                                        <p:attrNameLst>
                                          <p:attrName>ppt_x</p:attrName>
                                        </p:attrNameLst>
                                      </p:cBhvr>
                                      <p:tavLst>
                                        <p:tav tm="0">
                                          <p:val>
                                            <p:strVal val="#ppt_x"/>
                                          </p:val>
                                        </p:tav>
                                        <p:tav tm="100000">
                                          <p:val>
                                            <p:strVal val="#ppt_x"/>
                                          </p:val>
                                        </p:tav>
                                      </p:tavLst>
                                    </p:anim>
                                    <p:anim calcmode="lin" valueType="num">
                                      <p:cBhvr additive="base">
                                        <p:cTn id="87"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build="p">
        <p:tmplLst>
          <p:tmpl lvl="1">
            <p:tnLst>
              <p:par>
                <p:cTn presetID="22" presetClass="entr" presetSubtype="2" fill="hold" nodeType="with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wipe(right)">
                      <p:cBhvr>
                        <p:cTn dur="500"/>
                        <p:tgtEl>
                          <p:spTgt spid="7"/>
                        </p:tgtEl>
                      </p:cBhvr>
                    </p:animEffect>
                  </p:childTnLst>
                </p:cTn>
              </p:par>
            </p:tnLst>
          </p:tmpl>
        </p:tmplLst>
      </p:bldP>
      <p:bldP spid="13" grpId="0" animBg="1"/>
      <p:bldP spid="14" grpId="0" build="p">
        <p:tmplLst>
          <p:tmpl lvl="1">
            <p:tnLst>
              <p:par>
                <p:cTn presetID="22" presetClass="entr" presetSubtype="2"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15" grpId="0" animBg="1"/>
      <p:bldP spid="16" grpId="0" build="p">
        <p:tmplLst>
          <p:tmpl lvl="1">
            <p:tnLst>
              <p:par>
                <p:cTn presetID="22" presetClass="entr" presetSubtype="2"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7" grpId="0" animBg="1"/>
      <p:bldP spid="18" grpId="0" build="p">
        <p:tmplLst>
          <p:tmpl lvl="1">
            <p:tnLst>
              <p:par>
                <p:cTn presetID="22" presetClass="entr" presetSubtype="2"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Effect transition="in" filter="wipe(right)">
                      <p:cBhvr>
                        <p:cTn dur="500"/>
                        <p:tgtEl>
                          <p:spTgt spid="18"/>
                        </p:tgtEl>
                      </p:cBhvr>
                    </p:animEffect>
                  </p:childTnLst>
                </p:cTn>
              </p:par>
            </p:tnLst>
          </p:tmpl>
        </p:tmplLst>
      </p:bldP>
      <p:bldP spid="19" grpId="0">
        <p:tmplLst>
          <p:tmpl>
            <p:tnLst>
              <p:par>
                <p:cTn presetID="2" presetClass="entr" presetSubtype="4" decel="10000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bldP spid="21" grpId="0" build="p">
        <p:tmplLst>
          <p:tmpl lvl="1">
            <p:tnLst>
              <p:par>
                <p:cTn presetID="22" presetClass="entr" presetSubtype="2" fill="hold" nodeType="with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wipe(right)">
                      <p:cBhvr>
                        <p:cTn dur="500"/>
                        <p:tgtEl>
                          <p:spTgt spid="21"/>
                        </p:tgtEl>
                      </p:cBhvr>
                    </p:animEffect>
                  </p:childTnLst>
                </p:cTn>
              </p:par>
            </p:tnLst>
          </p:tmpl>
        </p:tmplLst>
      </p:bldP>
      <p:bldP spid="22" grpId="0" animBg="1"/>
      <p:bldP spid="23" grpId="0" build="p">
        <p:tmplLst>
          <p:tmpl lvl="1">
            <p:tnLst>
              <p:par>
                <p:cTn presetID="22" presetClass="entr" presetSubtype="2"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Effect transition="in" filter="wipe(right)">
                      <p:cBhvr>
                        <p:cTn dur="500"/>
                        <p:tgtEl>
                          <p:spTgt spid="23"/>
                        </p:tgtEl>
                      </p:cBhvr>
                    </p:animEffect>
                  </p:childTnLst>
                </p:cTn>
              </p:par>
            </p:tnLst>
          </p:tmpl>
        </p:tmplLst>
      </p:bldP>
      <p:bldP spid="24" grpId="0" animBg="1"/>
      <p:bldP spid="25" grpId="0" build="p">
        <p:tmplLst>
          <p:tmpl lvl="1">
            <p:tnLst>
              <p:par>
                <p:cTn presetID="22" presetClass="entr" presetSubtype="2"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Effect transition="in" filter="wipe(right)">
                      <p:cBhvr>
                        <p:cTn dur="500"/>
                        <p:tgtEl>
                          <p:spTgt spid="25"/>
                        </p:tgtEl>
                      </p:cBhvr>
                    </p:animEffect>
                  </p:childTnLst>
                </p:cTn>
              </p:par>
            </p:tnLst>
          </p:tmpl>
        </p:tmplLst>
      </p:bldP>
      <p:bldP spid="26" grpId="0" animBg="1"/>
      <p:bldP spid="27" grpId="0" build="p">
        <p:tmplLst>
          <p:tmpl lvl="1">
            <p:tnLst>
              <p:par>
                <p:cTn presetID="22" presetClass="entr" presetSubtype="2"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Lst>
  </p:timing>
</p:sldLayout>
</file>

<file path=ppt/slideLayouts/slideLayout2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Vertical Text Placeholder 2"/>
          <p:cNvSpPr>
            <a:spLocks noGrp="1"/>
          </p:cNvSpPr>
          <p:nvPr>
            <p:ph type="body" orient="vert" idx="1"/>
          </p:nvPr>
        </p:nvSpPr>
        <p:spPr/>
        <p:txBody>
          <a:bodyPr vert="eaVert"/>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69D33F30-A5DA-4C08-A5AC-C0FF2DB18421}"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FDA3A2D4-293A-44A0-A563-A1CBDD39923A}" type="slidenum">
              <a:rPr lang="en-US" smtClean="0"/>
              <a:pPr>
                <a:defRPr/>
              </a:pPr>
              <a:t>‹#›</a:t>
            </a:fld>
            <a:endParaRPr lang="en-US"/>
          </a:p>
        </p:txBody>
      </p:sp>
    </p:spTree>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p:cSld name="Loop">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アーチ 5"/>
          <p:cNvSpPr/>
          <p:nvPr/>
        </p:nvSpPr>
        <p:spPr>
          <a:xfrm rot="5280000">
            <a:off x="4198633" y="2183407"/>
            <a:ext cx="2163944" cy="1454728"/>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9" name="アーチ 5"/>
          <p:cNvSpPr/>
          <p:nvPr/>
        </p:nvSpPr>
        <p:spPr>
          <a:xfrm rot="10680000">
            <a:off x="4433234" y="3773574"/>
            <a:ext cx="1622676" cy="1939975"/>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0" name="アーチ 5"/>
          <p:cNvSpPr/>
          <p:nvPr/>
        </p:nvSpPr>
        <p:spPr>
          <a:xfrm rot="21480000">
            <a:off x="3098506" y="1894574"/>
            <a:ext cx="1622676" cy="1939975"/>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1" name="アーチ 5"/>
          <p:cNvSpPr/>
          <p:nvPr/>
        </p:nvSpPr>
        <p:spPr>
          <a:xfrm rot="16080000">
            <a:off x="2791789" y="3967979"/>
            <a:ext cx="2163944" cy="1454728"/>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2" name="テキスト プレースホルダー 5"/>
          <p:cNvSpPr>
            <a:spLocks noGrp="1"/>
          </p:cNvSpPr>
          <p:nvPr>
            <p:ph type="body" sz="quarter" idx="17" hasCustomPrompt="1"/>
          </p:nvPr>
        </p:nvSpPr>
        <p:spPr>
          <a:xfrm>
            <a:off x="6080805" y="2069149"/>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3" name="テキスト プレースホルダー 5"/>
          <p:cNvSpPr>
            <a:spLocks noGrp="1"/>
          </p:cNvSpPr>
          <p:nvPr>
            <p:ph type="body" sz="quarter" idx="12" hasCustomPrompt="1"/>
          </p:nvPr>
        </p:nvSpPr>
        <p:spPr>
          <a:xfrm>
            <a:off x="6080805" y="2414713"/>
            <a:ext cx="2674819" cy="1300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4" name="テキスト プレースホルダー 5"/>
          <p:cNvSpPr>
            <a:spLocks noGrp="1"/>
          </p:cNvSpPr>
          <p:nvPr>
            <p:ph type="body" sz="quarter" idx="18" hasCustomPrompt="1"/>
          </p:nvPr>
        </p:nvSpPr>
        <p:spPr>
          <a:xfrm>
            <a:off x="6080805" y="4121471"/>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5" name="テキスト プレースホルダー 5"/>
          <p:cNvSpPr>
            <a:spLocks noGrp="1"/>
          </p:cNvSpPr>
          <p:nvPr>
            <p:ph type="body" sz="quarter" idx="19" hasCustomPrompt="1"/>
          </p:nvPr>
        </p:nvSpPr>
        <p:spPr>
          <a:xfrm>
            <a:off x="6080805" y="4467033"/>
            <a:ext cx="2674819" cy="1300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20" hasCustomPrompt="1"/>
          </p:nvPr>
        </p:nvSpPr>
        <p:spPr>
          <a:xfrm>
            <a:off x="397954" y="2069149"/>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7" name="テキスト プレースホルダー 5"/>
          <p:cNvSpPr>
            <a:spLocks noGrp="1"/>
          </p:cNvSpPr>
          <p:nvPr>
            <p:ph type="body" sz="quarter" idx="21" hasCustomPrompt="1"/>
          </p:nvPr>
        </p:nvSpPr>
        <p:spPr>
          <a:xfrm>
            <a:off x="397954" y="2414713"/>
            <a:ext cx="2674819" cy="1300619"/>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22" hasCustomPrompt="1"/>
          </p:nvPr>
        </p:nvSpPr>
        <p:spPr>
          <a:xfrm>
            <a:off x="397954" y="4121471"/>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9" name="テキスト プレースホルダー 5"/>
          <p:cNvSpPr>
            <a:spLocks noGrp="1"/>
          </p:cNvSpPr>
          <p:nvPr>
            <p:ph type="body" sz="quarter" idx="23" hasCustomPrompt="1"/>
          </p:nvPr>
        </p:nvSpPr>
        <p:spPr>
          <a:xfrm>
            <a:off x="397954" y="4467033"/>
            <a:ext cx="2674819" cy="1300619"/>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0" name="テキスト プレースホルダー 21"/>
          <p:cNvSpPr>
            <a:spLocks noGrp="1"/>
          </p:cNvSpPr>
          <p:nvPr>
            <p:ph type="body" sz="quarter" idx="24" hasCustomPrompt="1"/>
          </p:nvPr>
        </p:nvSpPr>
        <p:spPr>
          <a:xfrm>
            <a:off x="3656970" y="3004561"/>
            <a:ext cx="1835515" cy="1573663"/>
          </a:xfrm>
          <a:prstGeom prst="rect">
            <a:avLst/>
          </a:prstGeom>
        </p:spPr>
        <p:txBody>
          <a:bodyPr lIns="51197" tIns="25599" rIns="51197" bIns="25599" anchor="ctr">
            <a:noAutofit/>
          </a:bodyPr>
          <a:lstStyle>
            <a:lvl1pPr marL="0" marR="0" indent="0" algn="ctr" defTabSz="914332" rtl="0" eaLnBrk="1" fontAlgn="auto" latinLnBrk="0" hangingPunct="1">
              <a:lnSpc>
                <a:spcPts val="3359"/>
              </a:lnSpc>
              <a:spcBef>
                <a:spcPts val="0"/>
              </a:spcBef>
              <a:spcAft>
                <a:spcPts val="0"/>
              </a:spcAft>
              <a:buClrTx/>
              <a:buSzTx/>
              <a:buFontTx/>
              <a:buNone/>
              <a:tabLst/>
              <a:defRPr sz="3400" baseline="0">
                <a:solidFill>
                  <a:schemeClr val="tx2"/>
                </a:solidFill>
                <a:latin typeface="Bebas Neue Regular" panose="00000500000000000000" pitchFamily="2" charset="0"/>
              </a:defRPr>
            </a:lvl1pPr>
          </a:lstStyle>
          <a:p>
            <a:pPr lvl="0"/>
            <a:r>
              <a:rPr kumimoji="1" lang="en-US" altLang="ja-JP" dirty="0" err="1"/>
              <a:t>WORd</a:t>
            </a:r>
            <a:endParaRPr kumimoji="1" lang="en-US" altLang="ja-JP" dirty="0"/>
          </a:p>
        </p:txBody>
      </p:sp>
    </p:spTree>
    <p:extLst>
      <p:ext uri="{BB962C8B-B14F-4D97-AF65-F5344CB8AC3E}">
        <p14:creationId xmlns:p14="http://schemas.microsoft.com/office/powerpoint/2010/main" val="3951512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iterate type="wd">
                                    <p:tmPct val="10000"/>
                                  </p:iterate>
                                  <p:childTnLst>
                                    <p:set>
                                      <p:cBhvr>
                                        <p:cTn id="11" dur="1" fill="hold">
                                          <p:stCondLst>
                                            <p:cond delay="0"/>
                                          </p:stCondLst>
                                        </p:cTn>
                                        <p:tgtEl>
                                          <p:spTgt spid="40">
                                            <p:txEl>
                                              <p:pRg st="0" end="0"/>
                                            </p:txEl>
                                          </p:spTgt>
                                        </p:tgtEl>
                                        <p:attrNameLst>
                                          <p:attrName>style.visibility</p:attrName>
                                        </p:attrNameLst>
                                      </p:cBhvr>
                                      <p:to>
                                        <p:strVal val="visible"/>
                                      </p:to>
                                    </p:set>
                                    <p:anim calcmode="lin" valueType="num">
                                      <p:cBhvr additive="base">
                                        <p:cTn id="12" dur="75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13" dur="75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14" fill="hold">
                            <p:stCondLst>
                              <p:cond delay="1250"/>
                            </p:stCondLst>
                            <p:childTnLst>
                              <p:par>
                                <p:cTn id="15" presetID="22" presetClass="entr" presetSubtype="8"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500"/>
                                        <p:tgtEl>
                                          <p:spTgt spid="6"/>
                                        </p:tgtEl>
                                      </p:cBhvr>
                                    </p:animEffect>
                                  </p:childTnLst>
                                </p:cTn>
                              </p:par>
                            </p:childTnLst>
                          </p:cTn>
                        </p:par>
                        <p:par>
                          <p:cTn id="18" fill="hold">
                            <p:stCondLst>
                              <p:cond delay="1750"/>
                            </p:stCondLst>
                            <p:childTnLst>
                              <p:par>
                                <p:cTn id="19" presetID="2" presetClass="entr" presetSubtype="2" decel="100000" fill="hold" grpId="0" nodeType="afterEffect">
                                  <p:stCondLst>
                                    <p:cond delay="0"/>
                                  </p:stCondLst>
                                  <p:iterate type="wd">
                                    <p:tmPct val="10000"/>
                                  </p:iterate>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350"/>
                            </p:stCondLst>
                            <p:childTnLst>
                              <p:par>
                                <p:cTn id="24" presetID="22" presetClass="entr" presetSubtype="8" fill="hold" grpId="0" nodeType="afterEffect">
                                  <p:stCondLst>
                                    <p:cond delay="0"/>
                                  </p:stCondLst>
                                  <p:childTnLst>
                                    <p:set>
                                      <p:cBhvr>
                                        <p:cTn id="25" dur="1" fill="hold">
                                          <p:stCondLst>
                                            <p:cond delay="0"/>
                                          </p:stCondLst>
                                        </p:cTn>
                                        <p:tgtEl>
                                          <p:spTgt spid="33">
                                            <p:txEl>
                                              <p:pRg st="0" end="0"/>
                                            </p:txEl>
                                          </p:spTgt>
                                        </p:tgtEl>
                                        <p:attrNameLst>
                                          <p:attrName>style.visibility</p:attrName>
                                        </p:attrNameLst>
                                      </p:cBhvr>
                                      <p:to>
                                        <p:strVal val="visible"/>
                                      </p:to>
                                    </p:set>
                                    <p:animEffect transition="in" filter="wipe(left)">
                                      <p:cBhvr>
                                        <p:cTn id="26" dur="500"/>
                                        <p:tgtEl>
                                          <p:spTgt spid="33">
                                            <p:txEl>
                                              <p:pRg st="0" end="0"/>
                                            </p:txEl>
                                          </p:spTgt>
                                        </p:tgtEl>
                                      </p:cBhvr>
                                    </p:animEffect>
                                  </p:childTnLst>
                                </p:cTn>
                              </p:par>
                            </p:childTnLst>
                          </p:cTn>
                        </p:par>
                        <p:par>
                          <p:cTn id="27" fill="hold">
                            <p:stCondLst>
                              <p:cond delay="2850"/>
                            </p:stCondLst>
                            <p:childTnLst>
                              <p:par>
                                <p:cTn id="28" presetID="22" presetClass="entr" presetSubtype="1"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wipe(up)">
                                      <p:cBhvr>
                                        <p:cTn id="30" dur="500"/>
                                        <p:tgtEl>
                                          <p:spTgt spid="29"/>
                                        </p:tgtEl>
                                      </p:cBhvr>
                                    </p:animEffect>
                                  </p:childTnLst>
                                </p:cTn>
                              </p:par>
                            </p:childTnLst>
                          </p:cTn>
                        </p:par>
                        <p:par>
                          <p:cTn id="31" fill="hold">
                            <p:stCondLst>
                              <p:cond delay="3350"/>
                            </p:stCondLst>
                            <p:childTnLst>
                              <p:par>
                                <p:cTn id="32" presetID="2" presetClass="entr" presetSubtype="2" decel="100000" fill="hold" grpId="0" nodeType="afterEffect">
                                  <p:stCondLst>
                                    <p:cond delay="0"/>
                                  </p:stCondLst>
                                  <p:iterate type="wd">
                                    <p:tmPct val="10000"/>
                                  </p:iterate>
                                  <p:childTnLst>
                                    <p:set>
                                      <p:cBhvr>
                                        <p:cTn id="33" dur="1" fill="hold">
                                          <p:stCondLst>
                                            <p:cond delay="0"/>
                                          </p:stCondLst>
                                        </p:cTn>
                                        <p:tgtEl>
                                          <p:spTgt spid="34">
                                            <p:txEl>
                                              <p:pRg st="0" end="0"/>
                                            </p:txEl>
                                          </p:spTgt>
                                        </p:tgtEl>
                                        <p:attrNameLst>
                                          <p:attrName>style.visibility</p:attrName>
                                        </p:attrNameLst>
                                      </p:cBhvr>
                                      <p:to>
                                        <p:strVal val="visible"/>
                                      </p:to>
                                    </p:set>
                                    <p:anim calcmode="lin" valueType="num">
                                      <p:cBhvr additive="base">
                                        <p:cTn id="34"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par>
                          <p:cTn id="36" fill="hold">
                            <p:stCondLst>
                              <p:cond delay="3950"/>
                            </p:stCondLst>
                            <p:childTnLst>
                              <p:par>
                                <p:cTn id="37" presetID="22" presetClass="entr" presetSubtype="8" fill="hold" grpId="0" nodeType="afterEffect">
                                  <p:stCondLst>
                                    <p:cond delay="0"/>
                                  </p:stCondLst>
                                  <p:childTnLst>
                                    <p:set>
                                      <p:cBhvr>
                                        <p:cTn id="38" dur="1" fill="hold">
                                          <p:stCondLst>
                                            <p:cond delay="0"/>
                                          </p:stCondLst>
                                        </p:cTn>
                                        <p:tgtEl>
                                          <p:spTgt spid="35">
                                            <p:txEl>
                                              <p:pRg st="0" end="0"/>
                                            </p:txEl>
                                          </p:spTgt>
                                        </p:tgtEl>
                                        <p:attrNameLst>
                                          <p:attrName>style.visibility</p:attrName>
                                        </p:attrNameLst>
                                      </p:cBhvr>
                                      <p:to>
                                        <p:strVal val="visible"/>
                                      </p:to>
                                    </p:set>
                                    <p:animEffect transition="in" filter="wipe(left)">
                                      <p:cBhvr>
                                        <p:cTn id="39" dur="500"/>
                                        <p:tgtEl>
                                          <p:spTgt spid="35">
                                            <p:txEl>
                                              <p:pRg st="0" end="0"/>
                                            </p:txEl>
                                          </p:spTgt>
                                        </p:tgtEl>
                                      </p:cBhvr>
                                    </p:animEffect>
                                  </p:childTnLst>
                                </p:cTn>
                              </p:par>
                            </p:childTnLst>
                          </p:cTn>
                        </p:par>
                        <p:par>
                          <p:cTn id="40" fill="hold">
                            <p:stCondLst>
                              <p:cond delay="4450"/>
                            </p:stCondLst>
                            <p:childTnLst>
                              <p:par>
                                <p:cTn id="41" presetID="22" presetClass="entr" presetSubtype="2"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wipe(right)">
                                      <p:cBhvr>
                                        <p:cTn id="43" dur="500"/>
                                        <p:tgtEl>
                                          <p:spTgt spid="31"/>
                                        </p:tgtEl>
                                      </p:cBhvr>
                                    </p:animEffect>
                                  </p:childTnLst>
                                </p:cTn>
                              </p:par>
                            </p:childTnLst>
                          </p:cTn>
                        </p:par>
                        <p:par>
                          <p:cTn id="44" fill="hold">
                            <p:stCondLst>
                              <p:cond delay="4950"/>
                            </p:stCondLst>
                            <p:childTnLst>
                              <p:par>
                                <p:cTn id="45" presetID="2" presetClass="entr" presetSubtype="8" decel="100000" fill="hold" grpId="0" nodeType="afterEffect">
                                  <p:stCondLst>
                                    <p:cond delay="0"/>
                                  </p:stCondLst>
                                  <p:iterate type="wd">
                                    <p:tmPct val="10000"/>
                                  </p:iterate>
                                  <p:childTnLst>
                                    <p:set>
                                      <p:cBhvr>
                                        <p:cTn id="46" dur="1" fill="hold">
                                          <p:stCondLst>
                                            <p:cond delay="0"/>
                                          </p:stCondLst>
                                        </p:cTn>
                                        <p:tgtEl>
                                          <p:spTgt spid="38">
                                            <p:txEl>
                                              <p:pRg st="0" end="0"/>
                                            </p:txEl>
                                          </p:spTgt>
                                        </p:tgtEl>
                                        <p:attrNameLst>
                                          <p:attrName>style.visibility</p:attrName>
                                        </p:attrNameLst>
                                      </p:cBhvr>
                                      <p:to>
                                        <p:strVal val="visible"/>
                                      </p:to>
                                    </p:set>
                                    <p:anim calcmode="lin" valueType="num">
                                      <p:cBhvr additive="base">
                                        <p:cTn id="4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5550"/>
                            </p:stCondLst>
                            <p:childTnLst>
                              <p:par>
                                <p:cTn id="50" presetID="22" presetClass="entr" presetSubtype="2" fill="hold" grpId="0" nodeType="afterEffect">
                                  <p:stCondLst>
                                    <p:cond delay="0"/>
                                  </p:stCondLst>
                                  <p:childTnLst>
                                    <p:set>
                                      <p:cBhvr>
                                        <p:cTn id="51" dur="1" fill="hold">
                                          <p:stCondLst>
                                            <p:cond delay="0"/>
                                          </p:stCondLst>
                                        </p:cTn>
                                        <p:tgtEl>
                                          <p:spTgt spid="39">
                                            <p:txEl>
                                              <p:pRg st="0" end="0"/>
                                            </p:txEl>
                                          </p:spTgt>
                                        </p:tgtEl>
                                        <p:attrNameLst>
                                          <p:attrName>style.visibility</p:attrName>
                                        </p:attrNameLst>
                                      </p:cBhvr>
                                      <p:to>
                                        <p:strVal val="visible"/>
                                      </p:to>
                                    </p:set>
                                    <p:animEffect transition="in" filter="wipe(right)">
                                      <p:cBhvr>
                                        <p:cTn id="52" dur="500"/>
                                        <p:tgtEl>
                                          <p:spTgt spid="39">
                                            <p:txEl>
                                              <p:pRg st="0" end="0"/>
                                            </p:txEl>
                                          </p:spTgt>
                                        </p:tgtEl>
                                      </p:cBhvr>
                                    </p:animEffect>
                                  </p:childTnLst>
                                </p:cTn>
                              </p:par>
                            </p:childTnLst>
                          </p:cTn>
                        </p:par>
                        <p:par>
                          <p:cTn id="53" fill="hold">
                            <p:stCondLst>
                              <p:cond delay="6050"/>
                            </p:stCondLst>
                            <p:childTnLst>
                              <p:par>
                                <p:cTn id="54" presetID="22" presetClass="entr" presetSubtype="8" fill="hold" grpId="0" nodeType="after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wipe(left)">
                                      <p:cBhvr>
                                        <p:cTn id="56" dur="500"/>
                                        <p:tgtEl>
                                          <p:spTgt spid="30"/>
                                        </p:tgtEl>
                                      </p:cBhvr>
                                    </p:animEffect>
                                  </p:childTnLst>
                                </p:cTn>
                              </p:par>
                            </p:childTnLst>
                          </p:cTn>
                        </p:par>
                        <p:par>
                          <p:cTn id="57" fill="hold">
                            <p:stCondLst>
                              <p:cond delay="6550"/>
                            </p:stCondLst>
                            <p:childTnLst>
                              <p:par>
                                <p:cTn id="58" presetID="2" presetClass="entr" presetSubtype="8" decel="100000" fill="hold" grpId="0" nodeType="afterEffect">
                                  <p:stCondLst>
                                    <p:cond delay="0"/>
                                  </p:stCondLst>
                                  <p:iterate type="wd">
                                    <p:tmPct val="10000"/>
                                  </p:iterate>
                                  <p:childTnLst>
                                    <p:set>
                                      <p:cBhvr>
                                        <p:cTn id="59" dur="1" fill="hold">
                                          <p:stCondLst>
                                            <p:cond delay="0"/>
                                          </p:stCondLst>
                                        </p:cTn>
                                        <p:tgtEl>
                                          <p:spTgt spid="36">
                                            <p:txEl>
                                              <p:pRg st="0" end="0"/>
                                            </p:txEl>
                                          </p:spTgt>
                                        </p:tgtEl>
                                        <p:attrNameLst>
                                          <p:attrName>style.visibility</p:attrName>
                                        </p:attrNameLst>
                                      </p:cBhvr>
                                      <p:to>
                                        <p:strVal val="visible"/>
                                      </p:to>
                                    </p:set>
                                    <p:anim calcmode="lin" valueType="num">
                                      <p:cBhvr additive="base">
                                        <p:cTn id="60"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61"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62" fill="hold">
                            <p:stCondLst>
                              <p:cond delay="7150"/>
                            </p:stCondLst>
                            <p:childTnLst>
                              <p:par>
                                <p:cTn id="63" presetID="22" presetClass="entr" presetSubtype="2" fill="hold" grpId="0" nodeType="afterEffect">
                                  <p:stCondLst>
                                    <p:cond delay="0"/>
                                  </p:stCondLst>
                                  <p:childTnLst>
                                    <p:set>
                                      <p:cBhvr>
                                        <p:cTn id="64" dur="1" fill="hold">
                                          <p:stCondLst>
                                            <p:cond delay="0"/>
                                          </p:stCondLst>
                                        </p:cTn>
                                        <p:tgtEl>
                                          <p:spTgt spid="37">
                                            <p:txEl>
                                              <p:pRg st="0" end="0"/>
                                            </p:txEl>
                                          </p:spTgt>
                                        </p:tgtEl>
                                        <p:attrNameLst>
                                          <p:attrName>style.visibility</p:attrName>
                                        </p:attrNameLst>
                                      </p:cBhvr>
                                      <p:to>
                                        <p:strVal val="visible"/>
                                      </p:to>
                                    </p:set>
                                    <p:animEffect transition="in" filter="wipe(right)">
                                      <p:cBhvr>
                                        <p:cTn id="65"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29" grpId="0" animBg="1"/>
      <p:bldP spid="30" grpId="0" animBg="1"/>
      <p:bldP spid="31" grpId="0" animBg="1"/>
      <p:bldP spid="32"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1+#ppt_w/2"/>
                          </p:val>
                        </p:tav>
                        <p:tav tm="100000">
                          <p:val>
                            <p:strVal val="#ppt_x"/>
                          </p:val>
                        </p:tav>
                      </p:tavLst>
                    </p:anim>
                    <p:anim calcmode="lin" valueType="num">
                      <p:cBhvr additive="base">
                        <p:cTn dur="500" fill="hold"/>
                        <p:tgtEl>
                          <p:spTgt spid="32"/>
                        </p:tgtEl>
                        <p:attrNameLst>
                          <p:attrName>ppt_y</p:attrName>
                        </p:attrNameLst>
                      </p:cBhvr>
                      <p:tavLst>
                        <p:tav tm="0">
                          <p:val>
                            <p:strVal val="#ppt_y"/>
                          </p:val>
                        </p:tav>
                        <p:tav tm="100000">
                          <p:val>
                            <p:strVal val="#ppt_y"/>
                          </p:val>
                        </p:tav>
                      </p:tavLst>
                    </p:anim>
                  </p:childTnLst>
                </p:cTn>
              </p:par>
            </p:tnLst>
          </p:tmpl>
        </p:tmplLst>
      </p:bldP>
      <p:bldP spid="33" grpId="0" build="p">
        <p:tmplLst>
          <p:tmpl lvl="1">
            <p:tnLst>
              <p:par>
                <p:cTn presetID="22" presetClass="entr" presetSubtype="8"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1+#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 presetClass="entr" presetSubtype="8" decel="100000" fill="hold" nodeType="afterEffect">
                  <p:stCondLst>
                    <p:cond delay="0"/>
                  </p:stCondLst>
                  <p:iterate type="wd">
                    <p:tmPct val="10000"/>
                  </p:iterate>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P spid="37" grpId="0" build="p">
        <p:tmplLst>
          <p:tmpl lvl="1">
            <p:tnLst>
              <p:par>
                <p:cTn presetID="22" presetClass="entr" presetSubtype="2"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right)">
                      <p:cBhvr>
                        <p:cTn dur="500"/>
                        <p:tgtEl>
                          <p:spTgt spid="37"/>
                        </p:tgtEl>
                      </p:cBhvr>
                    </p:animEffect>
                  </p:childTnLst>
                </p:cTn>
              </p:par>
            </p:tnLst>
          </p:tmpl>
        </p:tmplLst>
      </p:bldP>
      <p:bldP spid="38" grpId="0" build="p">
        <p:tmplLst>
          <p:tmpl lvl="1">
            <p:tnLst>
              <p:par>
                <p:cTn presetID="2" presetClass="entr" presetSubtype="8" decel="100000" fill="hold" nodeType="afterEffect">
                  <p:stCondLst>
                    <p:cond delay="0"/>
                  </p:stCondLst>
                  <p:iterate type="wd">
                    <p:tmPct val="10000"/>
                  </p:iterate>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0-#ppt_w/2"/>
                          </p:val>
                        </p:tav>
                        <p:tav tm="100000">
                          <p:val>
                            <p:strVal val="#ppt_x"/>
                          </p:val>
                        </p:tav>
                      </p:tavLst>
                    </p:anim>
                    <p:anim calcmode="lin" valueType="num">
                      <p:cBhvr additive="base">
                        <p:cTn dur="500" fill="hold"/>
                        <p:tgtEl>
                          <p:spTgt spid="38"/>
                        </p:tgtEl>
                        <p:attrNameLst>
                          <p:attrName>ppt_y</p:attrName>
                        </p:attrNameLst>
                      </p:cBhvr>
                      <p:tavLst>
                        <p:tav tm="0">
                          <p:val>
                            <p:strVal val="#ppt_y"/>
                          </p:val>
                        </p:tav>
                        <p:tav tm="100000">
                          <p:val>
                            <p:strVal val="#ppt_y"/>
                          </p:val>
                        </p:tav>
                      </p:tavLst>
                    </p:anim>
                  </p:childTnLst>
                </p:cTn>
              </p:par>
            </p:tnLst>
          </p:tmpl>
        </p:tmplLst>
      </p:bldP>
      <p:bldP spid="39" grpId="0" build="p">
        <p:tmplLst>
          <p:tmpl lvl="1">
            <p:tnLst>
              <p:par>
                <p:cTn presetID="22" presetClass="entr" presetSubtype="2"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right)">
                      <p:cBhvr>
                        <p:cTn dur="500"/>
                        <p:tgtEl>
                          <p:spTgt spid="39"/>
                        </p:tgtEl>
                      </p:cBhvr>
                    </p:animEffect>
                  </p:childTnLst>
                </p:cTn>
              </p:par>
            </p:tnLst>
          </p:tmpl>
        </p:tmplLst>
      </p:bldP>
      <p:bldP spid="40" grpId="0" build="p">
        <p:tmplLst>
          <p:tmpl lvl="1">
            <p:tnLst>
              <p:par>
                <p:cTn presetID="2" presetClass="entr" presetSubtype="4" decel="100000" fill="hold" nodeType="afterEffect">
                  <p:stCondLst>
                    <p:cond delay="0"/>
                  </p:stCondLst>
                  <p:iterate type="wd">
                    <p:tmPct val="10000"/>
                  </p:iterate>
                  <p:childTnLst>
                    <p:set>
                      <p:cBhvr>
                        <p:cTn dur="1" fill="hold">
                          <p:stCondLst>
                            <p:cond delay="0"/>
                          </p:stCondLst>
                        </p:cTn>
                        <p:tgtEl>
                          <p:spTgt spid="40"/>
                        </p:tgtEl>
                        <p:attrNameLst>
                          <p:attrName>style.visibility</p:attrName>
                        </p:attrNameLst>
                      </p:cBhvr>
                      <p:to>
                        <p:strVal val="visible"/>
                      </p:to>
                    </p:set>
                    <p:anim calcmode="lin" valueType="num">
                      <p:cBhvr additive="base">
                        <p:cTn dur="750" fill="hold"/>
                        <p:tgtEl>
                          <p:spTgt spid="40"/>
                        </p:tgtEl>
                        <p:attrNameLst>
                          <p:attrName>ppt_x</p:attrName>
                        </p:attrNameLst>
                      </p:cBhvr>
                      <p:tavLst>
                        <p:tav tm="0">
                          <p:val>
                            <p:strVal val="#ppt_x"/>
                          </p:val>
                        </p:tav>
                        <p:tav tm="100000">
                          <p:val>
                            <p:strVal val="#ppt_x"/>
                          </p:val>
                        </p:tav>
                      </p:tavLst>
                    </p:anim>
                    <p:anim calcmode="lin" valueType="num">
                      <p:cBhvr additive="base">
                        <p:cTn dur="750" fill="hold"/>
                        <p:tgtEl>
                          <p:spTgt spid="40"/>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21.xml><?xml version="1.0" encoding="utf-8"?>
<p:sldLayout xmlns:a="http://schemas.openxmlformats.org/drawingml/2006/main" xmlns:r="http://schemas.openxmlformats.org/officeDocument/2006/relationships" xmlns:p="http://schemas.openxmlformats.org/presentationml/2006/main">
  <p:cSld name="3 Steps">
    <p:spTree>
      <p:nvGrpSpPr>
        <p:cNvPr id="1" name=""/>
        <p:cNvGrpSpPr/>
        <p:nvPr/>
      </p:nvGrpSpPr>
      <p:grpSpPr>
        <a:xfrm>
          <a:off x="0" y="0"/>
          <a:ext cx="0" cy="0"/>
          <a:chOff x="0" y="0"/>
          <a:chExt cx="0" cy="0"/>
        </a:xfrm>
      </p:grpSpPr>
      <p:sp>
        <p:nvSpPr>
          <p:cNvPr id="13" name="正方形/長方形 12"/>
          <p:cNvSpPr/>
          <p:nvPr/>
        </p:nvSpPr>
        <p:spPr>
          <a:xfrm>
            <a:off x="6005192" y="2945541"/>
            <a:ext cx="3167451" cy="233819"/>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正方形/長方形 5"/>
          <p:cNvSpPr/>
          <p:nvPr/>
        </p:nvSpPr>
        <p:spPr>
          <a:xfrm>
            <a:off x="-18786" y="5703520"/>
            <a:ext cx="3243679" cy="233819"/>
          </a:xfrm>
          <a:custGeom>
            <a:avLst/>
            <a:gdLst/>
            <a:ahLst/>
            <a:cxnLst/>
            <a:rect l="l" t="t" r="r" b="b"/>
            <a:pathLst>
              <a:path w="6488482" h="350728">
                <a:moveTo>
                  <a:pt x="0" y="0"/>
                </a:moveTo>
                <a:lnTo>
                  <a:pt x="6219698" y="0"/>
                </a:lnTo>
                <a:lnTo>
                  <a:pt x="6488482" y="268784"/>
                </a:lnTo>
                <a:lnTo>
                  <a:pt x="6488482" y="350728"/>
                </a:lnTo>
                <a:lnTo>
                  <a:pt x="0" y="35072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正方形/長方形 7"/>
          <p:cNvSpPr/>
          <p:nvPr/>
        </p:nvSpPr>
        <p:spPr>
          <a:xfrm>
            <a:off x="3062088" y="4328325"/>
            <a:ext cx="3118439" cy="233819"/>
          </a:xfrm>
          <a:custGeom>
            <a:avLst/>
            <a:gdLst/>
            <a:ahLst/>
            <a:cxnLst/>
            <a:rect l="l" t="t" r="r" b="b"/>
            <a:pathLst>
              <a:path w="6237961" h="350728">
                <a:moveTo>
                  <a:pt x="0" y="0"/>
                </a:moveTo>
                <a:lnTo>
                  <a:pt x="5981621" y="0"/>
                </a:lnTo>
                <a:lnTo>
                  <a:pt x="6237961" y="256340"/>
                </a:lnTo>
                <a:lnTo>
                  <a:pt x="6237961" y="350728"/>
                </a:lnTo>
                <a:lnTo>
                  <a:pt x="0" y="35072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 name="正方形/長方形 8"/>
          <p:cNvSpPr/>
          <p:nvPr/>
        </p:nvSpPr>
        <p:spPr>
          <a:xfrm rot="5400000">
            <a:off x="2301784" y="5041421"/>
            <a:ext cx="1670883" cy="175335"/>
          </a:xfrm>
          <a:custGeom>
            <a:avLst/>
            <a:gdLst/>
            <a:ahLst/>
            <a:cxnLst/>
            <a:rect l="l" t="t" r="r" b="b"/>
            <a:pathLst>
              <a:path w="2506323" h="350728">
                <a:moveTo>
                  <a:pt x="0" y="350728"/>
                </a:moveTo>
                <a:lnTo>
                  <a:pt x="350728" y="0"/>
                </a:lnTo>
                <a:lnTo>
                  <a:pt x="2506323" y="0"/>
                </a:lnTo>
                <a:lnTo>
                  <a:pt x="2155595" y="350728"/>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正方形/長方形 8"/>
          <p:cNvSpPr/>
          <p:nvPr/>
        </p:nvSpPr>
        <p:spPr>
          <a:xfrm rot="5400000">
            <a:off x="5257414" y="3655736"/>
            <a:ext cx="1670883" cy="175335"/>
          </a:xfrm>
          <a:custGeom>
            <a:avLst/>
            <a:gdLst/>
            <a:ahLst/>
            <a:cxnLst/>
            <a:rect l="l" t="t" r="r" b="b"/>
            <a:pathLst>
              <a:path w="2506323" h="350728">
                <a:moveTo>
                  <a:pt x="0" y="350728"/>
                </a:moveTo>
                <a:lnTo>
                  <a:pt x="350728" y="0"/>
                </a:lnTo>
                <a:lnTo>
                  <a:pt x="2506323" y="0"/>
                </a:lnTo>
                <a:lnTo>
                  <a:pt x="2155595" y="350728"/>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テキスト プレースホルダー 5"/>
          <p:cNvSpPr>
            <a:spLocks noGrp="1"/>
          </p:cNvSpPr>
          <p:nvPr>
            <p:ph type="body" sz="quarter" idx="16" hasCustomPrompt="1"/>
          </p:nvPr>
        </p:nvSpPr>
        <p:spPr>
          <a:xfrm>
            <a:off x="379854" y="4211474"/>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5" name="テキスト プレースホルダー 5"/>
          <p:cNvSpPr>
            <a:spLocks noGrp="1"/>
          </p:cNvSpPr>
          <p:nvPr>
            <p:ph type="body" sz="quarter" idx="20" hasCustomPrompt="1"/>
          </p:nvPr>
        </p:nvSpPr>
        <p:spPr>
          <a:xfrm>
            <a:off x="826581" y="4278281"/>
            <a:ext cx="211026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テキスト プレースホルダー 5"/>
          <p:cNvSpPr>
            <a:spLocks noGrp="1"/>
          </p:cNvSpPr>
          <p:nvPr>
            <p:ph type="body" sz="quarter" idx="21" hasCustomPrompt="1"/>
          </p:nvPr>
        </p:nvSpPr>
        <p:spPr>
          <a:xfrm>
            <a:off x="826581" y="4640775"/>
            <a:ext cx="2110269" cy="911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22" hasCustomPrompt="1"/>
          </p:nvPr>
        </p:nvSpPr>
        <p:spPr>
          <a:xfrm>
            <a:off x="3211290" y="2865450"/>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8" name="テキスト プレースホルダー 5"/>
          <p:cNvSpPr>
            <a:spLocks noGrp="1"/>
          </p:cNvSpPr>
          <p:nvPr>
            <p:ph type="body" sz="quarter" idx="23" hasCustomPrompt="1"/>
          </p:nvPr>
        </p:nvSpPr>
        <p:spPr>
          <a:xfrm>
            <a:off x="3658016" y="2932257"/>
            <a:ext cx="211026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9" name="テキスト プレースホルダー 5"/>
          <p:cNvSpPr>
            <a:spLocks noGrp="1"/>
          </p:cNvSpPr>
          <p:nvPr>
            <p:ph type="body" sz="quarter" idx="24" hasCustomPrompt="1"/>
          </p:nvPr>
        </p:nvSpPr>
        <p:spPr>
          <a:xfrm>
            <a:off x="3658016" y="3294753"/>
            <a:ext cx="2110269" cy="911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5" hasCustomPrompt="1"/>
          </p:nvPr>
        </p:nvSpPr>
        <p:spPr>
          <a:xfrm>
            <a:off x="6155939" y="1487068"/>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21" name="テキスト プレースホルダー 5"/>
          <p:cNvSpPr>
            <a:spLocks noGrp="1"/>
          </p:cNvSpPr>
          <p:nvPr>
            <p:ph type="body" sz="quarter" idx="26" hasCustomPrompt="1"/>
          </p:nvPr>
        </p:nvSpPr>
        <p:spPr>
          <a:xfrm>
            <a:off x="6602665" y="1553879"/>
            <a:ext cx="211026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2" name="テキスト プレースホルダー 5"/>
          <p:cNvSpPr>
            <a:spLocks noGrp="1"/>
          </p:cNvSpPr>
          <p:nvPr>
            <p:ph type="body" sz="quarter" idx="27" hasCustomPrompt="1"/>
          </p:nvPr>
        </p:nvSpPr>
        <p:spPr>
          <a:xfrm>
            <a:off x="6602665" y="1916373"/>
            <a:ext cx="2110269" cy="911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直角三角形 24"/>
          <p:cNvSpPr/>
          <p:nvPr/>
        </p:nvSpPr>
        <p:spPr>
          <a:xfrm rot="5400000">
            <a:off x="3268306" y="4770900"/>
            <a:ext cx="486315" cy="364673"/>
          </a:xfrm>
          <a:prstGeom prst="rtTriangle">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6" name="直角三角形 25"/>
          <p:cNvSpPr/>
          <p:nvPr/>
        </p:nvSpPr>
        <p:spPr>
          <a:xfrm rot="5400000">
            <a:off x="6227958" y="3398138"/>
            <a:ext cx="486315" cy="364673"/>
          </a:xfrm>
          <a:prstGeom prst="rtTriangle">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Tree>
    <p:extLst>
      <p:ext uri="{BB962C8B-B14F-4D97-AF65-F5344CB8AC3E}">
        <p14:creationId xmlns:p14="http://schemas.microsoft.com/office/powerpoint/2010/main" val="425547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par>
                          <p:cTn id="13" fill="hold">
                            <p:stCondLst>
                              <p:cond delay="1000"/>
                            </p:stCondLst>
                            <p:childTnLst>
                              <p:par>
                                <p:cTn id="14" presetID="2" presetClass="entr" presetSubtype="4"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15">
                                            <p:txEl>
                                              <p:pRg st="0" end="0"/>
                                            </p:txEl>
                                          </p:spTgt>
                                        </p:tgtEl>
                                        <p:attrNameLst>
                                          <p:attrName>style.visibility</p:attrName>
                                        </p:attrNameLst>
                                      </p:cBhvr>
                                      <p:to>
                                        <p:strVal val="visible"/>
                                      </p:to>
                                    </p:set>
                                    <p:anim calcmode="lin" valueType="num">
                                      <p:cBhvr additive="base">
                                        <p:cTn id="21"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wipe(left)">
                                      <p:cBhvr>
                                        <p:cTn id="26" dur="500"/>
                                        <p:tgtEl>
                                          <p:spTgt spid="16">
                                            <p:txEl>
                                              <p:pRg st="0" end="0"/>
                                            </p:txEl>
                                          </p:spTgt>
                                        </p:tgtEl>
                                      </p:cBhvr>
                                    </p:animEffect>
                                  </p:childTnLst>
                                </p:cTn>
                              </p:par>
                            </p:childTnLst>
                          </p:cTn>
                        </p:par>
                        <p:par>
                          <p:cTn id="27" fill="hold">
                            <p:stCondLst>
                              <p:cond delay="2500"/>
                            </p:stCondLst>
                            <p:childTnLst>
                              <p:par>
                                <p:cTn id="28" presetID="22" presetClass="entr" presetSubtype="4" fill="hold" grpId="0"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wipe(down)">
                                      <p:cBhvr>
                                        <p:cTn id="30" dur="500"/>
                                        <p:tgtEl>
                                          <p:spTgt spid="9"/>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wipe(left)">
                                      <p:cBhvr>
                                        <p:cTn id="34" dur="500"/>
                                        <p:tgtEl>
                                          <p:spTgt spid="8"/>
                                        </p:tgtEl>
                                      </p:cBhvr>
                                    </p:animEffect>
                                  </p:childTnLst>
                                </p:cTn>
                              </p:par>
                              <p:par>
                                <p:cTn id="35" presetID="2" presetClass="entr" presetSubtype="4" decel="100000" fill="hold" grpId="0" nodeType="with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ppt_x"/>
                                          </p:val>
                                        </p:tav>
                                        <p:tav tm="100000">
                                          <p:val>
                                            <p:strVal val="#ppt_x"/>
                                          </p:val>
                                        </p:tav>
                                      </p:tavLst>
                                    </p:anim>
                                    <p:anim calcmode="lin" valueType="num">
                                      <p:cBhvr additive="base">
                                        <p:cTn id="38" dur="500" fill="hold"/>
                                        <p:tgtEl>
                                          <p:spTgt spid="25"/>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decel="100000" fill="hold" grpId="0" nodeType="afterEffect">
                                  <p:stCondLst>
                                    <p:cond delay="0"/>
                                  </p:stCondLst>
                                  <p:childTnLst>
                                    <p:set>
                                      <p:cBhvr>
                                        <p:cTn id="41" dur="1" fill="hold">
                                          <p:stCondLst>
                                            <p:cond delay="0"/>
                                          </p:stCondLst>
                                        </p:cTn>
                                        <p:tgtEl>
                                          <p:spTgt spid="17">
                                            <p:txEl>
                                              <p:pRg st="0" end="0"/>
                                            </p:txEl>
                                          </p:spTgt>
                                        </p:tgtEl>
                                        <p:attrNameLst>
                                          <p:attrName>style.visibility</p:attrName>
                                        </p:attrNameLst>
                                      </p:cBhvr>
                                      <p:to>
                                        <p:strVal val="visible"/>
                                      </p:to>
                                    </p:set>
                                    <p:anim calcmode="lin" valueType="num">
                                      <p:cBhvr additive="base">
                                        <p:cTn id="42"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2" presetClass="entr" presetSubtype="2" decel="100000" fill="hold" grpId="0" nodeType="afterEffect">
                                  <p:stCondLst>
                                    <p:cond delay="0"/>
                                  </p:stCondLst>
                                  <p:childTnLst>
                                    <p:set>
                                      <p:cBhvr>
                                        <p:cTn id="46" dur="1" fill="hold">
                                          <p:stCondLst>
                                            <p:cond delay="0"/>
                                          </p:stCondLst>
                                        </p:cTn>
                                        <p:tgtEl>
                                          <p:spTgt spid="18">
                                            <p:txEl>
                                              <p:pRg st="0" end="0"/>
                                            </p:txEl>
                                          </p:spTgt>
                                        </p:tgtEl>
                                        <p:attrNameLst>
                                          <p:attrName>style.visibility</p:attrName>
                                        </p:attrNameLst>
                                      </p:cBhvr>
                                      <p:to>
                                        <p:strVal val="visible"/>
                                      </p:to>
                                    </p:set>
                                    <p:anim calcmode="lin" valueType="num">
                                      <p:cBhvr additive="base">
                                        <p:cTn id="4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2" presetClass="entr" presetSubtype="8" fill="hold" grpId="0" nodeType="afterEffect">
                                  <p:stCondLst>
                                    <p:cond delay="0"/>
                                  </p:stCondLst>
                                  <p:childTnLst>
                                    <p:set>
                                      <p:cBhvr>
                                        <p:cTn id="51" dur="1" fill="hold">
                                          <p:stCondLst>
                                            <p:cond delay="0"/>
                                          </p:stCondLst>
                                        </p:cTn>
                                        <p:tgtEl>
                                          <p:spTgt spid="19">
                                            <p:txEl>
                                              <p:pRg st="0" end="0"/>
                                            </p:txEl>
                                          </p:spTgt>
                                        </p:tgtEl>
                                        <p:attrNameLst>
                                          <p:attrName>style.visibility</p:attrName>
                                        </p:attrNameLst>
                                      </p:cBhvr>
                                      <p:to>
                                        <p:strVal val="visible"/>
                                      </p:to>
                                    </p:set>
                                    <p:animEffect transition="in" filter="wipe(left)">
                                      <p:cBhvr>
                                        <p:cTn id="52" dur="500"/>
                                        <p:tgtEl>
                                          <p:spTgt spid="19">
                                            <p:txEl>
                                              <p:pRg st="0" end="0"/>
                                            </p:txEl>
                                          </p:spTgt>
                                        </p:tgtEl>
                                      </p:cBhvr>
                                    </p:animEffect>
                                  </p:childTnLst>
                                </p:cTn>
                              </p:par>
                            </p:childTnLst>
                          </p:cTn>
                        </p:par>
                        <p:par>
                          <p:cTn id="53" fill="hold">
                            <p:stCondLst>
                              <p:cond delay="5000"/>
                            </p:stCondLst>
                            <p:childTnLst>
                              <p:par>
                                <p:cTn id="54" presetID="22" presetClass="entr" presetSubtype="4" fill="hold" grpId="0" nodeType="after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wipe(down)">
                                      <p:cBhvr>
                                        <p:cTn id="56" dur="500"/>
                                        <p:tgtEl>
                                          <p:spTgt spid="12"/>
                                        </p:tgtEl>
                                      </p:cBhvr>
                                    </p:animEffect>
                                  </p:childTnLst>
                                </p:cTn>
                              </p:par>
                            </p:childTnLst>
                          </p:cTn>
                        </p:par>
                        <p:par>
                          <p:cTn id="57" fill="hold">
                            <p:stCondLst>
                              <p:cond delay="5500"/>
                            </p:stCondLst>
                            <p:childTnLst>
                              <p:par>
                                <p:cTn id="58" presetID="22" presetClass="entr" presetSubtype="8" fill="hold" grpId="0" nodeType="after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wipe(left)">
                                      <p:cBhvr>
                                        <p:cTn id="60" dur="500"/>
                                        <p:tgtEl>
                                          <p:spTgt spid="13"/>
                                        </p:tgtEl>
                                      </p:cBhvr>
                                    </p:animEffect>
                                  </p:childTnLst>
                                </p:cTn>
                              </p:par>
                              <p:par>
                                <p:cTn id="61" presetID="2" presetClass="entr" presetSubtype="4" decel="100000"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childTnLst>
                          </p:cTn>
                        </p:par>
                        <p:par>
                          <p:cTn id="65" fill="hold">
                            <p:stCondLst>
                              <p:cond delay="6000"/>
                            </p:stCondLst>
                            <p:childTnLst>
                              <p:par>
                                <p:cTn id="66" presetID="2" presetClass="entr" presetSubtype="4" decel="100000" fill="hold" grpId="0" nodeType="afterEffect">
                                  <p:stCondLst>
                                    <p:cond delay="0"/>
                                  </p:stCondLst>
                                  <p:childTnLst>
                                    <p:set>
                                      <p:cBhvr>
                                        <p:cTn id="67" dur="1" fill="hold">
                                          <p:stCondLst>
                                            <p:cond delay="0"/>
                                          </p:stCondLst>
                                        </p:cTn>
                                        <p:tgtEl>
                                          <p:spTgt spid="20">
                                            <p:txEl>
                                              <p:pRg st="0" end="0"/>
                                            </p:txEl>
                                          </p:spTgt>
                                        </p:tgtEl>
                                        <p:attrNameLst>
                                          <p:attrName>style.visibility</p:attrName>
                                        </p:attrNameLst>
                                      </p:cBhvr>
                                      <p:to>
                                        <p:strVal val="visible"/>
                                      </p:to>
                                    </p:set>
                                    <p:anim calcmode="lin" valueType="num">
                                      <p:cBhvr additive="base">
                                        <p:cTn id="6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9"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par>
                          <p:cTn id="70" fill="hold">
                            <p:stCondLst>
                              <p:cond delay="6500"/>
                            </p:stCondLst>
                            <p:childTnLst>
                              <p:par>
                                <p:cTn id="71" presetID="2" presetClass="entr" presetSubtype="2" decel="100000" fill="hold" grpId="0" nodeType="afterEffect">
                                  <p:stCondLst>
                                    <p:cond delay="0"/>
                                  </p:stCondLst>
                                  <p:childTnLst>
                                    <p:set>
                                      <p:cBhvr>
                                        <p:cTn id="72" dur="1" fill="hold">
                                          <p:stCondLst>
                                            <p:cond delay="0"/>
                                          </p:stCondLst>
                                        </p:cTn>
                                        <p:tgtEl>
                                          <p:spTgt spid="21">
                                            <p:txEl>
                                              <p:pRg st="0" end="0"/>
                                            </p:txEl>
                                          </p:spTgt>
                                        </p:tgtEl>
                                        <p:attrNameLst>
                                          <p:attrName>style.visibility</p:attrName>
                                        </p:attrNameLst>
                                      </p:cBhvr>
                                      <p:to>
                                        <p:strVal val="visible"/>
                                      </p:to>
                                    </p:set>
                                    <p:anim calcmode="lin" valueType="num">
                                      <p:cBhvr additive="base">
                                        <p:cTn id="73"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2" presetClass="entr" presetSubtype="8" fill="hold" grpId="0" nodeType="afterEffect">
                                  <p:stCondLst>
                                    <p:cond delay="0"/>
                                  </p:stCondLst>
                                  <p:childTnLst>
                                    <p:set>
                                      <p:cBhvr>
                                        <p:cTn id="77" dur="1" fill="hold">
                                          <p:stCondLst>
                                            <p:cond delay="0"/>
                                          </p:stCondLst>
                                        </p:cTn>
                                        <p:tgtEl>
                                          <p:spTgt spid="22">
                                            <p:txEl>
                                              <p:pRg st="0" end="0"/>
                                            </p:txEl>
                                          </p:spTgt>
                                        </p:tgtEl>
                                        <p:attrNameLst>
                                          <p:attrName>style.visibility</p:attrName>
                                        </p:attrNameLst>
                                      </p:cBhvr>
                                      <p:to>
                                        <p:strVal val="visible"/>
                                      </p:to>
                                    </p:set>
                                    <p:animEffect transition="in" filter="wipe(left)">
                                      <p:cBhvr>
                                        <p:cTn id="78" dur="500"/>
                                        <p:tgtEl>
                                          <p:spTgt spid="2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8" grpId="0" animBg="1"/>
      <p:bldP spid="9" grpId="0" animBg="1"/>
      <p:bldP spid="12" grpId="0" animBg="1"/>
      <p:bldP spid="14" grpId="0" build="p">
        <p:tmplLst>
          <p:tmpl lvl="1">
            <p:tnLst>
              <p:par>
                <p:cTn presetID="2" presetClass="entr" presetSubtype="4"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2"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1+#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build="p">
        <p:tmplLst>
          <p:tmpl lvl="1">
            <p:tnLst>
              <p:par>
                <p:cTn presetID="2" presetClass="entr" presetSubtype="4" decel="10000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build="p">
        <p:tmplLst>
          <p:tmpl lvl="1">
            <p:tnLst>
              <p:par>
                <p:cTn presetID="22" presetClass="entr" presetSubtype="8"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wipe(left)">
                      <p:cBhvr>
                        <p:cTn dur="500"/>
                        <p:tgtEl>
                          <p:spTgt spid="19"/>
                        </p:tgtEl>
                      </p:cBhvr>
                    </p:animEffect>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build="p">
        <p:tmplLst>
          <p:tmpl lvl="1">
            <p:tnLst>
              <p:par>
                <p:cTn presetID="2" presetClass="entr" presetSubtype="2" decel="10000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5" grpId="0" animBg="1"/>
      <p:bldP spid="26" grpId="0" animBg="1"/>
    </p:bldLst>
  </p:timing>
</p:sldLayout>
</file>

<file path=ppt/slideLayouts/slideLayout222.xml><?xml version="1.0" encoding="utf-8"?>
<p:sldLayout xmlns:a="http://schemas.openxmlformats.org/drawingml/2006/main" xmlns:r="http://schemas.openxmlformats.org/officeDocument/2006/relationships" xmlns:p="http://schemas.openxmlformats.org/presentationml/2006/main">
  <p:cSld name="5 Keywords">
    <p:spTree>
      <p:nvGrpSpPr>
        <p:cNvPr id="1" name=""/>
        <p:cNvGrpSpPr/>
        <p:nvPr/>
      </p:nvGrpSpPr>
      <p:grpSpPr>
        <a:xfrm>
          <a:off x="0" y="0"/>
          <a:ext cx="0" cy="0"/>
          <a:chOff x="0" y="0"/>
          <a:chExt cx="0" cy="0"/>
        </a:xfrm>
      </p:grpSpPr>
      <p:sp>
        <p:nvSpPr>
          <p:cNvPr id="8" name="二等辺三角形 7"/>
          <p:cNvSpPr/>
          <p:nvPr/>
        </p:nvSpPr>
        <p:spPr>
          <a:xfrm rot="5400000">
            <a:off x="2821030" y="1897933"/>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二等辺三角形 13"/>
          <p:cNvSpPr/>
          <p:nvPr/>
        </p:nvSpPr>
        <p:spPr>
          <a:xfrm rot="5400000">
            <a:off x="2821030" y="2789768"/>
            <a:ext cx="383739" cy="250457"/>
          </a:xfrm>
          <a:prstGeom prst="triangl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二等辺三角形 17"/>
          <p:cNvSpPr/>
          <p:nvPr/>
        </p:nvSpPr>
        <p:spPr>
          <a:xfrm rot="5400000">
            <a:off x="2821030" y="3681597"/>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二等辺三角形 21"/>
          <p:cNvSpPr/>
          <p:nvPr/>
        </p:nvSpPr>
        <p:spPr>
          <a:xfrm rot="5400000">
            <a:off x="2821030" y="4573429"/>
            <a:ext cx="383739" cy="250457"/>
          </a:xfrm>
          <a:prstGeom prst="triangl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二等辺三角形 25"/>
          <p:cNvSpPr/>
          <p:nvPr/>
        </p:nvSpPr>
        <p:spPr>
          <a:xfrm rot="5400000">
            <a:off x="2821030" y="5465260"/>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テキスト プレースホルダー 5"/>
          <p:cNvSpPr>
            <a:spLocks noGrp="1"/>
          </p:cNvSpPr>
          <p:nvPr>
            <p:ph type="body" sz="quarter" idx="20" hasCustomPrompt="1"/>
          </p:nvPr>
        </p:nvSpPr>
        <p:spPr>
          <a:xfrm>
            <a:off x="823873" y="1807264"/>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9" name="テキスト プレースホルダー 5"/>
          <p:cNvSpPr>
            <a:spLocks noGrp="1"/>
          </p:cNvSpPr>
          <p:nvPr>
            <p:ph type="body" sz="quarter" idx="21" hasCustomPrompt="1"/>
          </p:nvPr>
        </p:nvSpPr>
        <p:spPr>
          <a:xfrm>
            <a:off x="3264195" y="1675310"/>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6" name="テキスト プレースホルダー 5"/>
          <p:cNvSpPr>
            <a:spLocks noGrp="1"/>
          </p:cNvSpPr>
          <p:nvPr>
            <p:ph type="body" sz="quarter" idx="22" hasCustomPrompt="1"/>
          </p:nvPr>
        </p:nvSpPr>
        <p:spPr>
          <a:xfrm>
            <a:off x="823873" y="2699097"/>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17" name="テキスト プレースホルダー 5"/>
          <p:cNvSpPr>
            <a:spLocks noGrp="1"/>
          </p:cNvSpPr>
          <p:nvPr>
            <p:ph type="body" sz="quarter" idx="23" hasCustomPrompt="1"/>
          </p:nvPr>
        </p:nvSpPr>
        <p:spPr>
          <a:xfrm>
            <a:off x="3264195" y="2567144"/>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4" hasCustomPrompt="1"/>
          </p:nvPr>
        </p:nvSpPr>
        <p:spPr>
          <a:xfrm>
            <a:off x="823873" y="3590927"/>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1" name="テキスト プレースホルダー 5"/>
          <p:cNvSpPr>
            <a:spLocks noGrp="1"/>
          </p:cNvSpPr>
          <p:nvPr>
            <p:ph type="body" sz="quarter" idx="25" hasCustomPrompt="1"/>
          </p:nvPr>
        </p:nvSpPr>
        <p:spPr>
          <a:xfrm>
            <a:off x="3264195" y="3458975"/>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5"/>
          <p:cNvSpPr>
            <a:spLocks noGrp="1"/>
          </p:cNvSpPr>
          <p:nvPr>
            <p:ph type="body" sz="quarter" idx="26" hasCustomPrompt="1"/>
          </p:nvPr>
        </p:nvSpPr>
        <p:spPr>
          <a:xfrm>
            <a:off x="823873" y="4482757"/>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5" name="テキスト プレースホルダー 5"/>
          <p:cNvSpPr>
            <a:spLocks noGrp="1"/>
          </p:cNvSpPr>
          <p:nvPr>
            <p:ph type="body" sz="quarter" idx="27" hasCustomPrompt="1"/>
          </p:nvPr>
        </p:nvSpPr>
        <p:spPr>
          <a:xfrm>
            <a:off x="3264195" y="4350805"/>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8" hasCustomPrompt="1"/>
          </p:nvPr>
        </p:nvSpPr>
        <p:spPr>
          <a:xfrm>
            <a:off x="823873" y="5374589"/>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9" name="テキスト プレースホルダー 5"/>
          <p:cNvSpPr>
            <a:spLocks noGrp="1"/>
          </p:cNvSpPr>
          <p:nvPr>
            <p:ph type="body" sz="quarter" idx="29" hasCustomPrompt="1"/>
          </p:nvPr>
        </p:nvSpPr>
        <p:spPr>
          <a:xfrm>
            <a:off x="3264195" y="5242637"/>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pic>
        <p:nvPicPr>
          <p:cNvPr id="7" name="図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1562124"/>
            <a:ext cx="193679" cy="922071"/>
          </a:xfrm>
          <a:prstGeom prst="rect">
            <a:avLst/>
          </a:prstGeom>
        </p:spPr>
      </p:pic>
      <p:pic>
        <p:nvPicPr>
          <p:cNvPr id="15" name="図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2453957"/>
            <a:ext cx="193679" cy="922071"/>
          </a:xfrm>
          <a:prstGeom prst="rect">
            <a:avLst/>
          </a:prstGeom>
        </p:spPr>
      </p:pic>
      <p:pic>
        <p:nvPicPr>
          <p:cNvPr id="19" name="図 1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3345786"/>
            <a:ext cx="193679" cy="922071"/>
          </a:xfrm>
          <a:prstGeom prst="rect">
            <a:avLst/>
          </a:prstGeom>
        </p:spPr>
      </p:pic>
      <p:pic>
        <p:nvPicPr>
          <p:cNvPr id="23" name="図 2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4237621"/>
            <a:ext cx="193679" cy="922071"/>
          </a:xfrm>
          <a:prstGeom prst="rect">
            <a:avLst/>
          </a:prstGeom>
        </p:spPr>
      </p:pic>
      <p:pic>
        <p:nvPicPr>
          <p:cNvPr id="27" name="図 2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5129451"/>
            <a:ext cx="193679" cy="922071"/>
          </a:xfrm>
          <a:prstGeom prst="rect">
            <a:avLst/>
          </a:prstGeom>
        </p:spPr>
      </p:pic>
    </p:spTree>
    <p:extLst>
      <p:ext uri="{BB962C8B-B14F-4D97-AF65-F5344CB8AC3E}">
        <p14:creationId xmlns:p14="http://schemas.microsoft.com/office/powerpoint/2010/main" val="2697537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25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0-#ppt_w/2"/>
                                          </p:val>
                                        </p:tav>
                                        <p:tav tm="100000">
                                          <p:val>
                                            <p:strVal val="#ppt_x"/>
                                          </p:val>
                                        </p:tav>
                                      </p:tavLst>
                                    </p:anim>
                                    <p:anim calcmode="lin" valueType="num">
                                      <p:cBhvr additive="base">
                                        <p:cTn id="13" dur="500" fill="hold"/>
                                        <p:tgtEl>
                                          <p:spTgt spid="6"/>
                                        </p:tgtEl>
                                        <p:attrNameLst>
                                          <p:attrName>ppt_y</p:attrName>
                                        </p:attrNameLst>
                                      </p:cBhvr>
                                      <p:tavLst>
                                        <p:tav tm="0">
                                          <p:val>
                                            <p:strVal val="#ppt_y"/>
                                          </p:val>
                                        </p:tav>
                                        <p:tav tm="100000">
                                          <p:val>
                                            <p:strVal val="#ppt_y"/>
                                          </p:val>
                                        </p:tav>
                                      </p:tavLst>
                                    </p:anim>
                                  </p:childTnLst>
                                </p:cTn>
                              </p:par>
                            </p:childTnLst>
                          </p:cTn>
                        </p:par>
                        <p:par>
                          <p:cTn id="14" fill="hold">
                            <p:stCondLst>
                              <p:cond delay="1250"/>
                            </p:stCondLst>
                            <p:childTnLst>
                              <p:par>
                                <p:cTn id="15" presetID="22" presetClass="entr" presetSubtype="1"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up)">
                                      <p:cBhvr>
                                        <p:cTn id="17" dur="250"/>
                                        <p:tgtEl>
                                          <p:spTgt spid="7"/>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wipe(left)">
                                      <p:cBhvr>
                                        <p:cTn id="21" dur="500"/>
                                        <p:tgtEl>
                                          <p:spTgt spid="8"/>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9">
                                            <p:txEl>
                                              <p:pRg st="0" end="0"/>
                                            </p:txEl>
                                          </p:spTgt>
                                        </p:tgtEl>
                                        <p:attrNameLst>
                                          <p:attrName>style.visibility</p:attrName>
                                        </p:attrNameLst>
                                      </p:cBhvr>
                                      <p:to>
                                        <p:strVal val="visible"/>
                                      </p:to>
                                    </p:set>
                                    <p:animEffect transition="in" filter="wipe(left)">
                                      <p:cBhvr>
                                        <p:cTn id="25" dur="500"/>
                                        <p:tgtEl>
                                          <p:spTgt spid="9">
                                            <p:txEl>
                                              <p:pRg st="0" end="0"/>
                                            </p:txEl>
                                          </p:spTgt>
                                        </p:tgtEl>
                                      </p:cBhvr>
                                    </p:animEffect>
                                  </p:childTnLst>
                                </p:cTn>
                              </p:par>
                            </p:childTnLst>
                          </p:cTn>
                        </p:par>
                        <p:par>
                          <p:cTn id="26" fill="hold">
                            <p:stCondLst>
                              <p:cond delay="2500"/>
                            </p:stCondLst>
                            <p:childTnLst>
                              <p:par>
                                <p:cTn id="27" presetID="2" presetClass="entr" presetSubtype="8" decel="100000" fill="hold" grpId="0" nodeType="afterEffect">
                                  <p:stCondLst>
                                    <p:cond delay="25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par>
                          <p:cTn id="31" fill="hold">
                            <p:stCondLst>
                              <p:cond delay="3250"/>
                            </p:stCondLst>
                            <p:childTnLst>
                              <p:par>
                                <p:cTn id="32" presetID="22" presetClass="entr" presetSubtype="1" fill="hold" nodeType="after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wipe(up)">
                                      <p:cBhvr>
                                        <p:cTn id="34" dur="250"/>
                                        <p:tgtEl>
                                          <p:spTgt spid="15"/>
                                        </p:tgtEl>
                                      </p:cBhvr>
                                    </p:animEffect>
                                  </p:childTnLst>
                                </p:cTn>
                              </p:par>
                            </p:childTnLst>
                          </p:cTn>
                        </p:par>
                        <p:par>
                          <p:cTn id="35" fill="hold">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wipe(left)">
                                      <p:cBhvr>
                                        <p:cTn id="38" dur="500"/>
                                        <p:tgtEl>
                                          <p:spTgt spid="14"/>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17">
                                            <p:txEl>
                                              <p:pRg st="0" end="0"/>
                                            </p:txEl>
                                          </p:spTgt>
                                        </p:tgtEl>
                                        <p:attrNameLst>
                                          <p:attrName>style.visibility</p:attrName>
                                        </p:attrNameLst>
                                      </p:cBhvr>
                                      <p:to>
                                        <p:strVal val="visible"/>
                                      </p:to>
                                    </p:set>
                                    <p:animEffect transition="in" filter="wipe(left)">
                                      <p:cBhvr>
                                        <p:cTn id="42" dur="500"/>
                                        <p:tgtEl>
                                          <p:spTgt spid="17">
                                            <p:txEl>
                                              <p:pRg st="0" end="0"/>
                                            </p:txEl>
                                          </p:spTgt>
                                        </p:tgtEl>
                                      </p:cBhvr>
                                    </p:animEffect>
                                  </p:childTnLst>
                                </p:cTn>
                              </p:par>
                            </p:childTnLst>
                          </p:cTn>
                        </p:par>
                        <p:par>
                          <p:cTn id="43" fill="hold">
                            <p:stCondLst>
                              <p:cond delay="4500"/>
                            </p:stCondLst>
                            <p:childTnLst>
                              <p:par>
                                <p:cTn id="44" presetID="2" presetClass="entr" presetSubtype="8" decel="100000" fill="hold" grpId="0" nodeType="afterEffect">
                                  <p:stCondLst>
                                    <p:cond delay="25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500" fill="hold"/>
                                        <p:tgtEl>
                                          <p:spTgt spid="20"/>
                                        </p:tgtEl>
                                        <p:attrNameLst>
                                          <p:attrName>ppt_x</p:attrName>
                                        </p:attrNameLst>
                                      </p:cBhvr>
                                      <p:tavLst>
                                        <p:tav tm="0">
                                          <p:val>
                                            <p:strVal val="0-#ppt_w/2"/>
                                          </p:val>
                                        </p:tav>
                                        <p:tav tm="100000">
                                          <p:val>
                                            <p:strVal val="#ppt_x"/>
                                          </p:val>
                                        </p:tav>
                                      </p:tavLst>
                                    </p:anim>
                                    <p:anim calcmode="lin" valueType="num">
                                      <p:cBhvr additive="base">
                                        <p:cTn id="47" dur="500" fill="hold"/>
                                        <p:tgtEl>
                                          <p:spTgt spid="20"/>
                                        </p:tgtEl>
                                        <p:attrNameLst>
                                          <p:attrName>ppt_y</p:attrName>
                                        </p:attrNameLst>
                                      </p:cBhvr>
                                      <p:tavLst>
                                        <p:tav tm="0">
                                          <p:val>
                                            <p:strVal val="#ppt_y"/>
                                          </p:val>
                                        </p:tav>
                                        <p:tav tm="100000">
                                          <p:val>
                                            <p:strVal val="#ppt_y"/>
                                          </p:val>
                                        </p:tav>
                                      </p:tavLst>
                                    </p:anim>
                                  </p:childTnLst>
                                </p:cTn>
                              </p:par>
                            </p:childTnLst>
                          </p:cTn>
                        </p:par>
                        <p:par>
                          <p:cTn id="48" fill="hold">
                            <p:stCondLst>
                              <p:cond delay="5250"/>
                            </p:stCondLst>
                            <p:childTnLst>
                              <p:par>
                                <p:cTn id="49" presetID="22" presetClass="entr" presetSubtype="1" fill="hold" nodeType="after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wipe(up)">
                                      <p:cBhvr>
                                        <p:cTn id="51" dur="250"/>
                                        <p:tgtEl>
                                          <p:spTgt spid="19"/>
                                        </p:tgtEl>
                                      </p:cBhvr>
                                    </p:animEffect>
                                  </p:childTnLst>
                                </p:cTn>
                              </p:par>
                            </p:childTnLst>
                          </p:cTn>
                        </p:par>
                        <p:par>
                          <p:cTn id="52" fill="hold">
                            <p:stCondLst>
                              <p:cond delay="5500"/>
                            </p:stCondLst>
                            <p:childTnLst>
                              <p:par>
                                <p:cTn id="53" presetID="22" presetClass="entr" presetSubtype="8" fill="hold" grpId="0" nodeType="after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wipe(left)">
                                      <p:cBhvr>
                                        <p:cTn id="55" dur="500"/>
                                        <p:tgtEl>
                                          <p:spTgt spid="18"/>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21">
                                            <p:txEl>
                                              <p:pRg st="0" end="0"/>
                                            </p:txEl>
                                          </p:spTgt>
                                        </p:tgtEl>
                                        <p:attrNameLst>
                                          <p:attrName>style.visibility</p:attrName>
                                        </p:attrNameLst>
                                      </p:cBhvr>
                                      <p:to>
                                        <p:strVal val="visible"/>
                                      </p:to>
                                    </p:set>
                                    <p:animEffect transition="in" filter="wipe(left)">
                                      <p:cBhvr>
                                        <p:cTn id="59" dur="500"/>
                                        <p:tgtEl>
                                          <p:spTgt spid="21">
                                            <p:txEl>
                                              <p:pRg st="0" end="0"/>
                                            </p:txEl>
                                          </p:spTgt>
                                        </p:tgtEl>
                                      </p:cBhvr>
                                    </p:animEffect>
                                  </p:childTnLst>
                                </p:cTn>
                              </p:par>
                            </p:childTnLst>
                          </p:cTn>
                        </p:par>
                        <p:par>
                          <p:cTn id="60" fill="hold">
                            <p:stCondLst>
                              <p:cond delay="6500"/>
                            </p:stCondLst>
                            <p:childTnLst>
                              <p:par>
                                <p:cTn id="61" presetID="2" presetClass="entr" presetSubtype="8"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additive="base">
                                        <p:cTn id="63" dur="500" fill="hold"/>
                                        <p:tgtEl>
                                          <p:spTgt spid="24"/>
                                        </p:tgtEl>
                                        <p:attrNameLst>
                                          <p:attrName>ppt_x</p:attrName>
                                        </p:attrNameLst>
                                      </p:cBhvr>
                                      <p:tavLst>
                                        <p:tav tm="0">
                                          <p:val>
                                            <p:strVal val="0-#ppt_w/2"/>
                                          </p:val>
                                        </p:tav>
                                        <p:tav tm="100000">
                                          <p:val>
                                            <p:strVal val="#ppt_x"/>
                                          </p:val>
                                        </p:tav>
                                      </p:tavLst>
                                    </p:anim>
                                    <p:anim calcmode="lin" valueType="num">
                                      <p:cBhvr additive="base">
                                        <p:cTn id="64" dur="500" fill="hold"/>
                                        <p:tgtEl>
                                          <p:spTgt spid="24"/>
                                        </p:tgtEl>
                                        <p:attrNameLst>
                                          <p:attrName>ppt_y</p:attrName>
                                        </p:attrNameLst>
                                      </p:cBhvr>
                                      <p:tavLst>
                                        <p:tav tm="0">
                                          <p:val>
                                            <p:strVal val="#ppt_y"/>
                                          </p:val>
                                        </p:tav>
                                        <p:tav tm="100000">
                                          <p:val>
                                            <p:strVal val="#ppt_y"/>
                                          </p:val>
                                        </p:tav>
                                      </p:tavLst>
                                    </p:anim>
                                  </p:childTnLst>
                                </p:cTn>
                              </p:par>
                            </p:childTnLst>
                          </p:cTn>
                        </p:par>
                        <p:par>
                          <p:cTn id="65" fill="hold">
                            <p:stCondLst>
                              <p:cond delay="7250"/>
                            </p:stCondLst>
                            <p:childTnLst>
                              <p:par>
                                <p:cTn id="66" presetID="22" presetClass="entr" presetSubtype="1" fill="hold" nodeType="afterEffect">
                                  <p:stCondLst>
                                    <p:cond delay="0"/>
                                  </p:stCondLst>
                                  <p:childTnLst>
                                    <p:set>
                                      <p:cBhvr>
                                        <p:cTn id="67" dur="1" fill="hold">
                                          <p:stCondLst>
                                            <p:cond delay="0"/>
                                          </p:stCondLst>
                                        </p:cTn>
                                        <p:tgtEl>
                                          <p:spTgt spid="23"/>
                                        </p:tgtEl>
                                        <p:attrNameLst>
                                          <p:attrName>style.visibility</p:attrName>
                                        </p:attrNameLst>
                                      </p:cBhvr>
                                      <p:to>
                                        <p:strVal val="visible"/>
                                      </p:to>
                                    </p:set>
                                    <p:animEffect transition="in" filter="wipe(up)">
                                      <p:cBhvr>
                                        <p:cTn id="68" dur="250"/>
                                        <p:tgtEl>
                                          <p:spTgt spid="23"/>
                                        </p:tgtEl>
                                      </p:cBhvr>
                                    </p:animEffect>
                                  </p:childTnLst>
                                </p:cTn>
                              </p:par>
                            </p:childTnLst>
                          </p:cTn>
                        </p:par>
                        <p:par>
                          <p:cTn id="69" fill="hold">
                            <p:stCondLst>
                              <p:cond delay="7500"/>
                            </p:stCondLst>
                            <p:childTnLst>
                              <p:par>
                                <p:cTn id="70" presetID="22" presetClass="entr" presetSubtype="8" fill="hold" grpId="0" nodeType="after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wipe(left)">
                                      <p:cBhvr>
                                        <p:cTn id="72" dur="500"/>
                                        <p:tgtEl>
                                          <p:spTgt spid="22"/>
                                        </p:tgtEl>
                                      </p:cBhvr>
                                    </p:animEffect>
                                  </p:childTnLst>
                                </p:cTn>
                              </p:par>
                            </p:childTnLst>
                          </p:cTn>
                        </p:par>
                        <p:par>
                          <p:cTn id="73" fill="hold">
                            <p:stCondLst>
                              <p:cond delay="8000"/>
                            </p:stCondLst>
                            <p:childTnLst>
                              <p:par>
                                <p:cTn id="74" presetID="22" presetClass="entr" presetSubtype="8" fill="hold" grpId="0" nodeType="afterEffect">
                                  <p:stCondLst>
                                    <p:cond delay="0"/>
                                  </p:stCondLst>
                                  <p:childTnLst>
                                    <p:set>
                                      <p:cBhvr>
                                        <p:cTn id="75" dur="1" fill="hold">
                                          <p:stCondLst>
                                            <p:cond delay="0"/>
                                          </p:stCondLst>
                                        </p:cTn>
                                        <p:tgtEl>
                                          <p:spTgt spid="25">
                                            <p:txEl>
                                              <p:pRg st="0" end="0"/>
                                            </p:txEl>
                                          </p:spTgt>
                                        </p:tgtEl>
                                        <p:attrNameLst>
                                          <p:attrName>style.visibility</p:attrName>
                                        </p:attrNameLst>
                                      </p:cBhvr>
                                      <p:to>
                                        <p:strVal val="visible"/>
                                      </p:to>
                                    </p:set>
                                    <p:animEffect transition="in" filter="wipe(left)">
                                      <p:cBhvr>
                                        <p:cTn id="76" dur="500"/>
                                        <p:tgtEl>
                                          <p:spTgt spid="25">
                                            <p:txEl>
                                              <p:pRg st="0" end="0"/>
                                            </p:txEl>
                                          </p:spTgt>
                                        </p:tgtEl>
                                      </p:cBhvr>
                                    </p:animEffect>
                                  </p:childTnLst>
                                </p:cTn>
                              </p:par>
                            </p:childTnLst>
                          </p:cTn>
                        </p:par>
                        <p:par>
                          <p:cTn id="77" fill="hold">
                            <p:stCondLst>
                              <p:cond delay="8500"/>
                            </p:stCondLst>
                            <p:childTnLst>
                              <p:par>
                                <p:cTn id="78" presetID="2" presetClass="entr" presetSubtype="8" decel="100000" fill="hold" grpId="0" nodeType="afterEffect">
                                  <p:stCondLst>
                                    <p:cond delay="250"/>
                                  </p:stCondLst>
                                  <p:childTnLst>
                                    <p:set>
                                      <p:cBhvr>
                                        <p:cTn id="79" dur="1" fill="hold">
                                          <p:stCondLst>
                                            <p:cond delay="0"/>
                                          </p:stCondLst>
                                        </p:cTn>
                                        <p:tgtEl>
                                          <p:spTgt spid="28"/>
                                        </p:tgtEl>
                                        <p:attrNameLst>
                                          <p:attrName>style.visibility</p:attrName>
                                        </p:attrNameLst>
                                      </p:cBhvr>
                                      <p:to>
                                        <p:strVal val="visible"/>
                                      </p:to>
                                    </p:set>
                                    <p:anim calcmode="lin" valueType="num">
                                      <p:cBhvr additive="base">
                                        <p:cTn id="80" dur="500" fill="hold"/>
                                        <p:tgtEl>
                                          <p:spTgt spid="28"/>
                                        </p:tgtEl>
                                        <p:attrNameLst>
                                          <p:attrName>ppt_x</p:attrName>
                                        </p:attrNameLst>
                                      </p:cBhvr>
                                      <p:tavLst>
                                        <p:tav tm="0">
                                          <p:val>
                                            <p:strVal val="0-#ppt_w/2"/>
                                          </p:val>
                                        </p:tav>
                                        <p:tav tm="100000">
                                          <p:val>
                                            <p:strVal val="#ppt_x"/>
                                          </p:val>
                                        </p:tav>
                                      </p:tavLst>
                                    </p:anim>
                                    <p:anim calcmode="lin" valueType="num">
                                      <p:cBhvr additive="base">
                                        <p:cTn id="81" dur="500" fill="hold"/>
                                        <p:tgtEl>
                                          <p:spTgt spid="28"/>
                                        </p:tgtEl>
                                        <p:attrNameLst>
                                          <p:attrName>ppt_y</p:attrName>
                                        </p:attrNameLst>
                                      </p:cBhvr>
                                      <p:tavLst>
                                        <p:tav tm="0">
                                          <p:val>
                                            <p:strVal val="#ppt_y"/>
                                          </p:val>
                                        </p:tav>
                                        <p:tav tm="100000">
                                          <p:val>
                                            <p:strVal val="#ppt_y"/>
                                          </p:val>
                                        </p:tav>
                                      </p:tavLst>
                                    </p:anim>
                                  </p:childTnLst>
                                </p:cTn>
                              </p:par>
                            </p:childTnLst>
                          </p:cTn>
                        </p:par>
                        <p:par>
                          <p:cTn id="82" fill="hold">
                            <p:stCondLst>
                              <p:cond delay="9250"/>
                            </p:stCondLst>
                            <p:childTnLst>
                              <p:par>
                                <p:cTn id="83" presetID="22" presetClass="entr" presetSubtype="1" fill="hold" nodeType="afterEffect">
                                  <p:stCondLst>
                                    <p:cond delay="0"/>
                                  </p:stCondLst>
                                  <p:childTnLst>
                                    <p:set>
                                      <p:cBhvr>
                                        <p:cTn id="84" dur="1" fill="hold">
                                          <p:stCondLst>
                                            <p:cond delay="0"/>
                                          </p:stCondLst>
                                        </p:cTn>
                                        <p:tgtEl>
                                          <p:spTgt spid="27"/>
                                        </p:tgtEl>
                                        <p:attrNameLst>
                                          <p:attrName>style.visibility</p:attrName>
                                        </p:attrNameLst>
                                      </p:cBhvr>
                                      <p:to>
                                        <p:strVal val="visible"/>
                                      </p:to>
                                    </p:set>
                                    <p:animEffect transition="in" filter="wipe(up)">
                                      <p:cBhvr>
                                        <p:cTn id="85" dur="250"/>
                                        <p:tgtEl>
                                          <p:spTgt spid="27"/>
                                        </p:tgtEl>
                                      </p:cBhvr>
                                    </p:animEffect>
                                  </p:childTnLst>
                                </p:cTn>
                              </p:par>
                            </p:childTnLst>
                          </p:cTn>
                        </p:par>
                        <p:par>
                          <p:cTn id="86" fill="hold">
                            <p:stCondLst>
                              <p:cond delay="9500"/>
                            </p:stCondLst>
                            <p:childTnLst>
                              <p:par>
                                <p:cTn id="87" presetID="22" presetClass="entr" presetSubtype="8" fill="hold" grpId="0" nodeType="afterEffect">
                                  <p:stCondLst>
                                    <p:cond delay="0"/>
                                  </p:stCondLst>
                                  <p:childTnLst>
                                    <p:set>
                                      <p:cBhvr>
                                        <p:cTn id="88" dur="1" fill="hold">
                                          <p:stCondLst>
                                            <p:cond delay="0"/>
                                          </p:stCondLst>
                                        </p:cTn>
                                        <p:tgtEl>
                                          <p:spTgt spid="26"/>
                                        </p:tgtEl>
                                        <p:attrNameLst>
                                          <p:attrName>style.visibility</p:attrName>
                                        </p:attrNameLst>
                                      </p:cBhvr>
                                      <p:to>
                                        <p:strVal val="visible"/>
                                      </p:to>
                                    </p:set>
                                    <p:animEffect transition="in" filter="wipe(left)">
                                      <p:cBhvr>
                                        <p:cTn id="89" dur="500"/>
                                        <p:tgtEl>
                                          <p:spTgt spid="26"/>
                                        </p:tgtEl>
                                      </p:cBhvr>
                                    </p:animEffect>
                                  </p:childTnLst>
                                </p:cTn>
                              </p:par>
                            </p:childTnLst>
                          </p:cTn>
                        </p:par>
                        <p:par>
                          <p:cTn id="90" fill="hold">
                            <p:stCondLst>
                              <p:cond delay="10000"/>
                            </p:stCondLst>
                            <p:childTnLst>
                              <p:par>
                                <p:cTn id="91" presetID="22" presetClass="entr" presetSubtype="8" fill="hold" grpId="0" nodeType="afterEffect">
                                  <p:stCondLst>
                                    <p:cond delay="0"/>
                                  </p:st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wipe(left)">
                                      <p:cBhvr>
                                        <p:cTn id="93"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4" grpId="0" animBg="1"/>
      <p:bldP spid="18" grpId="0" animBg="1"/>
      <p:bldP spid="22" grpId="0" animBg="1"/>
      <p:bldP spid="26"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p:tmplLst>
          <p:tmpl>
            <p:tnLst>
              <p:par>
                <p:cTn presetID="2" presetClass="entr" presetSubtype="8" decel="100000" fill="hold" nodeType="afterEffect">
                  <p:stCondLst>
                    <p:cond delay="25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0-#ppt_w/2"/>
                          </p:val>
                        </p:tav>
                        <p:tav tm="100000">
                          <p:val>
                            <p:strVal val="#ppt_x"/>
                          </p:val>
                        </p:tav>
                      </p:tavLst>
                    </p:anim>
                    <p:anim calcmode="lin" valueType="num">
                      <p:cBhvr additive="base">
                        <p:cTn dur="500" fill="hold"/>
                        <p:tgtEl>
                          <p:spTgt spid="6"/>
                        </p:tgtEl>
                        <p:attrNameLst>
                          <p:attrName>ppt_y</p:attrName>
                        </p:attrNameLst>
                      </p:cBhvr>
                      <p:tavLst>
                        <p:tav tm="0">
                          <p:val>
                            <p:strVal val="#ppt_y"/>
                          </p:val>
                        </p:tav>
                        <p:tav tm="100000">
                          <p:val>
                            <p:strVal val="#ppt_y"/>
                          </p:val>
                        </p:tav>
                      </p:tavLst>
                    </p:anim>
                  </p:childTnLst>
                </p:cTn>
              </p:par>
            </p:tnLst>
          </p:tmpl>
        </p:tmplLst>
      </p:bldP>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6" grpId="0">
        <p:tmplLst>
          <p:tmpl>
            <p:tnLst>
              <p:par>
                <p:cTn presetID="2" presetClass="entr" presetSubtype="8" decel="100000" fill="hold" nodeType="after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0-#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build="p">
        <p:tmplLst>
          <p:tmpl lvl="1">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P spid="20" grpId="0">
        <p:tmplLst>
          <p:tmpl>
            <p:tnLst>
              <p:par>
                <p:cTn presetID="2" presetClass="entr" presetSubtype="8" decel="100000" fill="hold" nodeType="after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0-#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4" grpId="0">
        <p:tmplLst>
          <p:tmpl>
            <p:tnLst>
              <p:par>
                <p:cTn presetID="2" presetClass="entr" presetSubtype="8"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0-#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p:tmplLst>
          <p:tmpl>
            <p:tnLst>
              <p:par>
                <p:cTn presetID="2" presetClass="entr" presetSubtype="8" decel="100000" fill="hold" nodeType="afterEffect">
                  <p:stCondLst>
                    <p:cond delay="25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0-#ppt_w/2"/>
                          </p:val>
                        </p:tav>
                        <p:tav tm="100000">
                          <p:val>
                            <p:strVal val="#ppt_x"/>
                          </p:val>
                        </p:tav>
                      </p:tavLst>
                    </p:anim>
                    <p:anim calcmode="lin" valueType="num">
                      <p:cBhvr additive="base">
                        <p:cTn dur="500" fill="hold"/>
                        <p:tgtEl>
                          <p:spTgt spid="28"/>
                        </p:tgtEl>
                        <p:attrNameLst>
                          <p:attrName>ppt_y</p:attrName>
                        </p:attrNameLst>
                      </p:cBhvr>
                      <p:tavLst>
                        <p:tav tm="0">
                          <p:val>
                            <p:strVal val="#ppt_y"/>
                          </p:val>
                        </p:tav>
                        <p:tav tm="100000">
                          <p:val>
                            <p:strVal val="#ppt_y"/>
                          </p:val>
                        </p:tav>
                      </p:tavLst>
                    </p:anim>
                  </p:childTnLst>
                </p:cTn>
              </p:par>
            </p:tnLst>
          </p:tmpl>
        </p:tmplLst>
      </p:bldP>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Lst>
  </p:timing>
</p:sldLayout>
</file>

<file path=ppt/slideLayouts/slideLayout223.xml><?xml version="1.0" encoding="utf-8"?>
<p:sldLayout xmlns:a="http://schemas.openxmlformats.org/drawingml/2006/main" xmlns:r="http://schemas.openxmlformats.org/officeDocument/2006/relationships" xmlns:p="http://schemas.openxmlformats.org/presentationml/2006/main">
  <p:cSld name="1 Image and 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3" name="正方形/長方形 32"/>
          <p:cNvSpPr/>
          <p:nvPr/>
        </p:nvSpPr>
        <p:spPr>
          <a:xfrm>
            <a:off x="428097" y="2095853"/>
            <a:ext cx="3968968" cy="3288951"/>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34" name="直線コネクタ 33"/>
          <p:cNvCxnSpPr/>
          <p:nvPr/>
        </p:nvCxnSpPr>
        <p:spPr>
          <a:xfrm>
            <a:off x="442609" y="2216583"/>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526408" y="2095853"/>
            <a:ext cx="0" cy="328895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a:off x="442609" y="5251277"/>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V="1">
            <a:off x="4295483" y="2066821"/>
            <a:ext cx="0" cy="3317979"/>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8" name="図プレースホルダー 24"/>
          <p:cNvSpPr>
            <a:spLocks noGrp="1"/>
          </p:cNvSpPr>
          <p:nvPr>
            <p:ph type="pic" sz="quarter" idx="14" hasCustomPrompt="1"/>
          </p:nvPr>
        </p:nvSpPr>
        <p:spPr>
          <a:xfrm>
            <a:off x="582511" y="2282081"/>
            <a:ext cx="3660140" cy="2891055"/>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39" name="二等辺三角形 10"/>
          <p:cNvSpPr/>
          <p:nvPr/>
        </p:nvSpPr>
        <p:spPr>
          <a:xfrm rot="5400000">
            <a:off x="6212803"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0" name="グループ化 39"/>
          <p:cNvGrpSpPr/>
          <p:nvPr/>
        </p:nvGrpSpPr>
        <p:grpSpPr>
          <a:xfrm>
            <a:off x="4824943" y="2055593"/>
            <a:ext cx="3327367" cy="442384"/>
            <a:chOff x="1012371" y="3126253"/>
            <a:chExt cx="6655890" cy="663576"/>
          </a:xfrm>
        </p:grpSpPr>
        <p:cxnSp>
          <p:nvCxnSpPr>
            <p:cNvPr id="41" name="直線コネクタ 40"/>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5" name="図 4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5778" y="1707859"/>
            <a:ext cx="241228" cy="1148444"/>
          </a:xfrm>
          <a:prstGeom prst="rect">
            <a:avLst/>
          </a:prstGeom>
        </p:spPr>
      </p:pic>
      <p:sp>
        <p:nvSpPr>
          <p:cNvPr id="46" name="テキスト プレースホルダー 5"/>
          <p:cNvSpPr>
            <a:spLocks noGrp="1"/>
          </p:cNvSpPr>
          <p:nvPr>
            <p:ph type="body" sz="quarter" idx="15" hasCustomPrompt="1"/>
          </p:nvPr>
        </p:nvSpPr>
        <p:spPr>
          <a:xfrm>
            <a:off x="4824942" y="2055599"/>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7" name="テキスト プレースホルダー 5"/>
          <p:cNvSpPr>
            <a:spLocks noGrp="1"/>
          </p:cNvSpPr>
          <p:nvPr>
            <p:ph type="body" sz="quarter" idx="12" hasCustomPrompt="1"/>
          </p:nvPr>
        </p:nvSpPr>
        <p:spPr>
          <a:xfrm>
            <a:off x="4824942" y="2610617"/>
            <a:ext cx="3154043" cy="1151755"/>
          </a:xfrm>
          <a:prstGeom prst="rect">
            <a:avLst/>
          </a:prstGeom>
        </p:spPr>
        <p:txBody>
          <a:bodyPr lIns="51197" tIns="25599" rIns="51197" bIns="25599" anchor="t">
            <a:normAutofit/>
          </a:bodyPr>
          <a:lstStyle>
            <a:lvl1pPr algn="l">
              <a:defRPr sz="1100" baseline="0">
                <a:solidFill>
                  <a:schemeClr val="tx2"/>
                </a:solidFill>
              </a:defRPr>
            </a:lvl1pPr>
          </a:lstStyle>
          <a:p>
            <a:pPr lvl="0"/>
            <a:r>
              <a:rPr kumimoji="1" lang="en-US" altLang="ja-JP" dirty="0"/>
              <a:t>Text Here</a:t>
            </a:r>
            <a:endParaRPr kumimoji="1" lang="ja-JP" altLang="en-US" dirty="0"/>
          </a:p>
        </p:txBody>
      </p:sp>
      <p:sp>
        <p:nvSpPr>
          <p:cNvPr id="48" name="二等辺三角形 10"/>
          <p:cNvSpPr/>
          <p:nvPr/>
        </p:nvSpPr>
        <p:spPr>
          <a:xfrm rot="5400000">
            <a:off x="6213756" y="2638859"/>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9" name="グループ化 48"/>
          <p:cNvGrpSpPr/>
          <p:nvPr/>
        </p:nvGrpSpPr>
        <p:grpSpPr>
          <a:xfrm>
            <a:off x="4825895" y="4157451"/>
            <a:ext cx="3327367" cy="442384"/>
            <a:chOff x="1012371" y="3126253"/>
            <a:chExt cx="6655890" cy="663576"/>
          </a:xfrm>
        </p:grpSpPr>
        <p:cxnSp>
          <p:nvCxnSpPr>
            <p:cNvPr id="50" name="直線コネクタ 49"/>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2" name="直線コネクタ 5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4" name="図 5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6730" y="3809714"/>
            <a:ext cx="241228" cy="1148444"/>
          </a:xfrm>
          <a:prstGeom prst="rect">
            <a:avLst/>
          </a:prstGeom>
        </p:spPr>
      </p:pic>
      <p:sp>
        <p:nvSpPr>
          <p:cNvPr id="55" name="テキスト プレースホルダー 5"/>
          <p:cNvSpPr>
            <a:spLocks noGrp="1"/>
          </p:cNvSpPr>
          <p:nvPr>
            <p:ph type="body" sz="quarter" idx="18" hasCustomPrompt="1"/>
          </p:nvPr>
        </p:nvSpPr>
        <p:spPr>
          <a:xfrm>
            <a:off x="4825893" y="4157453"/>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6" name="テキスト プレースホルダー 5"/>
          <p:cNvSpPr>
            <a:spLocks noGrp="1"/>
          </p:cNvSpPr>
          <p:nvPr>
            <p:ph type="body" sz="quarter" idx="19" hasCustomPrompt="1"/>
          </p:nvPr>
        </p:nvSpPr>
        <p:spPr>
          <a:xfrm>
            <a:off x="4825893" y="4712473"/>
            <a:ext cx="3154043" cy="1151755"/>
          </a:xfrm>
          <a:prstGeom prst="rect">
            <a:avLst/>
          </a:prstGeom>
        </p:spPr>
        <p:txBody>
          <a:bodyPr lIns="51197" tIns="25599" rIns="51197" bIns="25599" anchor="t">
            <a:normAutofit/>
          </a:bodyPr>
          <a:lstStyle>
            <a:lvl1pPr algn="l">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643599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barn(outVertical)">
                                      <p:cBhvr>
                                        <p:cTn id="12" dur="500"/>
                                        <p:tgtEl>
                                          <p:spTgt spid="33"/>
                                        </p:tgtEl>
                                      </p:cBhvr>
                                    </p:animEffect>
                                  </p:childTnLst>
                                </p:cTn>
                              </p:par>
                              <p:par>
                                <p:cTn id="13" presetID="22" presetClass="entr" presetSubtype="4" fill="hold" nodeType="withEffect">
                                  <p:stCondLst>
                                    <p:cond delay="250"/>
                                  </p:stCondLst>
                                  <p:childTnLst>
                                    <p:set>
                                      <p:cBhvr>
                                        <p:cTn id="14" dur="1" fill="hold">
                                          <p:stCondLst>
                                            <p:cond delay="0"/>
                                          </p:stCondLst>
                                        </p:cTn>
                                        <p:tgtEl>
                                          <p:spTgt spid="37"/>
                                        </p:tgtEl>
                                        <p:attrNameLst>
                                          <p:attrName>style.visibility</p:attrName>
                                        </p:attrNameLst>
                                      </p:cBhvr>
                                      <p:to>
                                        <p:strVal val="visible"/>
                                      </p:to>
                                    </p:set>
                                    <p:animEffect transition="in" filter="wipe(down)">
                                      <p:cBhvr>
                                        <p:cTn id="15" dur="750"/>
                                        <p:tgtEl>
                                          <p:spTgt spid="37"/>
                                        </p:tgtEl>
                                      </p:cBhvr>
                                    </p:animEffect>
                                  </p:childTnLst>
                                </p:cTn>
                              </p:par>
                              <p:par>
                                <p:cTn id="16" presetID="22" presetClass="entr" presetSubtype="1" fill="hold" nodeType="withEffect">
                                  <p:stCondLst>
                                    <p:cond delay="250"/>
                                  </p:stCondLst>
                                  <p:childTnLst>
                                    <p:set>
                                      <p:cBhvr>
                                        <p:cTn id="17" dur="1" fill="hold">
                                          <p:stCondLst>
                                            <p:cond delay="0"/>
                                          </p:stCondLst>
                                        </p:cTn>
                                        <p:tgtEl>
                                          <p:spTgt spid="35"/>
                                        </p:tgtEl>
                                        <p:attrNameLst>
                                          <p:attrName>style.visibility</p:attrName>
                                        </p:attrNameLst>
                                      </p:cBhvr>
                                      <p:to>
                                        <p:strVal val="visible"/>
                                      </p:to>
                                    </p:set>
                                    <p:animEffect transition="in" filter="wipe(up)">
                                      <p:cBhvr>
                                        <p:cTn id="18" dur="750"/>
                                        <p:tgtEl>
                                          <p:spTgt spid="35"/>
                                        </p:tgtEl>
                                      </p:cBhvr>
                                    </p:animEffect>
                                  </p:childTnLst>
                                </p:cTn>
                              </p:par>
                              <p:par>
                                <p:cTn id="19" presetID="22" presetClass="entr" presetSubtype="8" fill="hold" nodeType="withEffect">
                                  <p:stCondLst>
                                    <p:cond delay="250"/>
                                  </p:stCondLst>
                                  <p:childTnLst>
                                    <p:set>
                                      <p:cBhvr>
                                        <p:cTn id="20" dur="1" fill="hold">
                                          <p:stCondLst>
                                            <p:cond delay="0"/>
                                          </p:stCondLst>
                                        </p:cTn>
                                        <p:tgtEl>
                                          <p:spTgt spid="34"/>
                                        </p:tgtEl>
                                        <p:attrNameLst>
                                          <p:attrName>style.visibility</p:attrName>
                                        </p:attrNameLst>
                                      </p:cBhvr>
                                      <p:to>
                                        <p:strVal val="visible"/>
                                      </p:to>
                                    </p:set>
                                    <p:animEffect transition="in" filter="wipe(left)">
                                      <p:cBhvr>
                                        <p:cTn id="21" dur="750"/>
                                        <p:tgtEl>
                                          <p:spTgt spid="34"/>
                                        </p:tgtEl>
                                      </p:cBhvr>
                                    </p:animEffect>
                                  </p:childTnLst>
                                </p:cTn>
                              </p:par>
                              <p:par>
                                <p:cTn id="22" presetID="22" presetClass="entr" presetSubtype="2" fill="hold" nodeType="withEffect">
                                  <p:stCondLst>
                                    <p:cond delay="25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750"/>
                                        <p:tgtEl>
                                          <p:spTgt spid="36"/>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750"/>
                                        <p:tgtEl>
                                          <p:spTgt spid="38"/>
                                        </p:tgtEl>
                                      </p:cBhvr>
                                    </p:animEffect>
                                  </p:childTnLst>
                                </p:cTn>
                              </p:par>
                            </p:childTnLst>
                          </p:cTn>
                        </p:par>
                        <p:par>
                          <p:cTn id="28" fill="hold">
                            <p:stCondLst>
                              <p:cond delay="1500"/>
                            </p:stCondLst>
                            <p:childTnLst>
                              <p:par>
                                <p:cTn id="29" presetID="22" presetClass="entr" presetSubtype="1" fill="hold" nodeType="afterEffect">
                                  <p:stCondLst>
                                    <p:cond delay="0"/>
                                  </p:stCondLst>
                                  <p:childTnLst>
                                    <p:set>
                                      <p:cBhvr>
                                        <p:cTn id="30" dur="1" fill="hold">
                                          <p:stCondLst>
                                            <p:cond delay="0"/>
                                          </p:stCondLst>
                                        </p:cTn>
                                        <p:tgtEl>
                                          <p:spTgt spid="45"/>
                                        </p:tgtEl>
                                        <p:attrNameLst>
                                          <p:attrName>style.visibility</p:attrName>
                                        </p:attrNameLst>
                                      </p:cBhvr>
                                      <p:to>
                                        <p:strVal val="visible"/>
                                      </p:to>
                                    </p:set>
                                    <p:animEffect transition="in" filter="wipe(up)">
                                      <p:cBhvr>
                                        <p:cTn id="31" dur="250"/>
                                        <p:tgtEl>
                                          <p:spTgt spid="45"/>
                                        </p:tgtEl>
                                      </p:cBhvr>
                                    </p:animEffect>
                                  </p:childTnLst>
                                </p:cTn>
                              </p:par>
                              <p:par>
                                <p:cTn id="32" presetID="22" presetClass="entr" presetSubtype="8" fill="hold" grpId="0" nodeType="withEffect">
                                  <p:stCondLst>
                                    <p:cond delay="250"/>
                                  </p:stCondLst>
                                  <p:childTnLst>
                                    <p:set>
                                      <p:cBhvr>
                                        <p:cTn id="33" dur="1" fill="hold">
                                          <p:stCondLst>
                                            <p:cond delay="0"/>
                                          </p:stCondLst>
                                        </p:cTn>
                                        <p:tgtEl>
                                          <p:spTgt spid="39"/>
                                        </p:tgtEl>
                                        <p:attrNameLst>
                                          <p:attrName>style.visibility</p:attrName>
                                        </p:attrNameLst>
                                      </p:cBhvr>
                                      <p:to>
                                        <p:strVal val="visible"/>
                                      </p:to>
                                    </p:set>
                                    <p:animEffect transition="in" filter="wipe(left)">
                                      <p:cBhvr>
                                        <p:cTn id="34" dur="500"/>
                                        <p:tgtEl>
                                          <p:spTgt spid="39"/>
                                        </p:tgtEl>
                                      </p:cBhvr>
                                    </p:animEffect>
                                  </p:childTnLst>
                                </p:cTn>
                              </p:par>
                              <p:par>
                                <p:cTn id="35" presetID="22" presetClass="entr" presetSubtype="8" fill="hold" nodeType="withEffect">
                                  <p:stCondLst>
                                    <p:cond delay="500"/>
                                  </p:stCondLst>
                                  <p:childTnLst>
                                    <p:set>
                                      <p:cBhvr>
                                        <p:cTn id="36" dur="1" fill="hold">
                                          <p:stCondLst>
                                            <p:cond delay="0"/>
                                          </p:stCondLst>
                                        </p:cTn>
                                        <p:tgtEl>
                                          <p:spTgt spid="40"/>
                                        </p:tgtEl>
                                        <p:attrNameLst>
                                          <p:attrName>style.visibility</p:attrName>
                                        </p:attrNameLst>
                                      </p:cBhvr>
                                      <p:to>
                                        <p:strVal val="visible"/>
                                      </p:to>
                                    </p:set>
                                    <p:animEffect transition="in" filter="wipe(left)">
                                      <p:cBhvr>
                                        <p:cTn id="37" dur="500"/>
                                        <p:tgtEl>
                                          <p:spTgt spid="40"/>
                                        </p:tgtEl>
                                      </p:cBhvr>
                                    </p:animEffect>
                                  </p:childTnLst>
                                </p:cTn>
                              </p:par>
                              <p:par>
                                <p:cTn id="38" presetID="2" presetClass="entr" presetSubtype="2" decel="100000" fill="hold" grpId="0" nodeType="withEffect">
                                  <p:stCondLst>
                                    <p:cond delay="500"/>
                                  </p:stCondLst>
                                  <p:childTnLst>
                                    <p:set>
                                      <p:cBhvr>
                                        <p:cTn id="39" dur="1" fill="hold">
                                          <p:stCondLst>
                                            <p:cond delay="0"/>
                                          </p:stCondLst>
                                        </p:cTn>
                                        <p:tgtEl>
                                          <p:spTgt spid="46">
                                            <p:txEl>
                                              <p:pRg st="0" end="0"/>
                                            </p:txEl>
                                          </p:spTgt>
                                        </p:tgtEl>
                                        <p:attrNameLst>
                                          <p:attrName>style.visibility</p:attrName>
                                        </p:attrNameLst>
                                      </p:cBhvr>
                                      <p:to>
                                        <p:strVal val="visible"/>
                                      </p:to>
                                    </p:set>
                                    <p:anim calcmode="lin" valueType="num">
                                      <p:cBhvr additive="base">
                                        <p:cTn id="40" dur="10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46">
                                            <p:txEl>
                                              <p:pRg st="0" end="0"/>
                                            </p:txEl>
                                          </p:spTgt>
                                        </p:tgtEl>
                                        <p:attrNameLst>
                                          <p:attrName>ppt_y</p:attrName>
                                        </p:attrNameLst>
                                      </p:cBhvr>
                                      <p:tavLst>
                                        <p:tav tm="0">
                                          <p:val>
                                            <p:strVal val="#ppt_y"/>
                                          </p:val>
                                        </p:tav>
                                        <p:tav tm="100000">
                                          <p:val>
                                            <p:strVal val="#ppt_y"/>
                                          </p:val>
                                        </p:tav>
                                      </p:tavLst>
                                    </p:anim>
                                  </p:childTnLst>
                                </p:cTn>
                              </p:par>
                              <p:par>
                                <p:cTn id="42" presetID="10" presetClass="entr" presetSubtype="0" fill="hold" grpId="1" nodeType="withEffect">
                                  <p:stCondLst>
                                    <p:cond delay="1000"/>
                                  </p:stCondLst>
                                  <p:childTnLst>
                                    <p:set>
                                      <p:cBhvr>
                                        <p:cTn id="43" dur="1" fill="hold">
                                          <p:stCondLst>
                                            <p:cond delay="0"/>
                                          </p:stCondLst>
                                        </p:cTn>
                                        <p:tgtEl>
                                          <p:spTgt spid="46">
                                            <p:txEl>
                                              <p:pRg st="0" end="0"/>
                                            </p:txEl>
                                          </p:spTgt>
                                        </p:tgtEl>
                                        <p:attrNameLst>
                                          <p:attrName>style.visibility</p:attrName>
                                        </p:attrNameLst>
                                      </p:cBhvr>
                                      <p:to>
                                        <p:strVal val="visible"/>
                                      </p:to>
                                    </p:set>
                                    <p:animEffect transition="in" filter="fade">
                                      <p:cBhvr>
                                        <p:cTn id="44" dur="500"/>
                                        <p:tgtEl>
                                          <p:spTgt spid="46">
                                            <p:txEl>
                                              <p:pRg st="0" end="0"/>
                                            </p:txEl>
                                          </p:spTgt>
                                        </p:tgtEl>
                                      </p:cBhvr>
                                    </p:animEffect>
                                  </p:childTnLst>
                                </p:cTn>
                              </p:par>
                              <p:par>
                                <p:cTn id="45" presetID="1" presetClass="exit" presetSubtype="0" fill="hold" grpId="2" nodeType="withEffect">
                                  <p:stCondLst>
                                    <p:cond delay="500"/>
                                  </p:stCondLst>
                                  <p:childTnLst>
                                    <p:set>
                                      <p:cBhvr>
                                        <p:cTn id="46" dur="1" fill="hold">
                                          <p:stCondLst>
                                            <p:cond delay="0"/>
                                          </p:stCondLst>
                                        </p:cTn>
                                        <p:tgtEl>
                                          <p:spTgt spid="46">
                                            <p:txEl>
                                              <p:pRg st="0" end="0"/>
                                            </p:txEl>
                                          </p:spTgt>
                                        </p:tgtEl>
                                        <p:attrNameLst>
                                          <p:attrName>style.visibility</p:attrName>
                                        </p:attrNameLst>
                                      </p:cBhvr>
                                      <p:to>
                                        <p:strVal val="hidden"/>
                                      </p:to>
                                    </p:set>
                                  </p:childTnLst>
                                </p:cTn>
                              </p:par>
                            </p:childTnLst>
                          </p:cTn>
                        </p:par>
                        <p:par>
                          <p:cTn id="47" fill="hold">
                            <p:stCondLst>
                              <p:cond delay="3000"/>
                            </p:stCondLst>
                            <p:childTnLst>
                              <p:par>
                                <p:cTn id="48" presetID="10" presetClass="entr" presetSubtype="0" fill="hold" grpId="0" nodeType="afterEffect">
                                  <p:stCondLst>
                                    <p:cond delay="0"/>
                                  </p:stCondLst>
                                  <p:childTnLst>
                                    <p:set>
                                      <p:cBhvr>
                                        <p:cTn id="49" dur="1" fill="hold">
                                          <p:stCondLst>
                                            <p:cond delay="0"/>
                                          </p:stCondLst>
                                        </p:cTn>
                                        <p:tgtEl>
                                          <p:spTgt spid="47">
                                            <p:txEl>
                                              <p:pRg st="0" end="0"/>
                                            </p:txEl>
                                          </p:spTgt>
                                        </p:tgtEl>
                                        <p:attrNameLst>
                                          <p:attrName>style.visibility</p:attrName>
                                        </p:attrNameLst>
                                      </p:cBhvr>
                                      <p:to>
                                        <p:strVal val="visible"/>
                                      </p:to>
                                    </p:set>
                                    <p:animEffect transition="in" filter="fade">
                                      <p:cBhvr>
                                        <p:cTn id="50" dur="500"/>
                                        <p:tgtEl>
                                          <p:spTgt spid="47">
                                            <p:txEl>
                                              <p:pRg st="0" end="0"/>
                                            </p:txEl>
                                          </p:spTgt>
                                        </p:tgtEl>
                                      </p:cBhvr>
                                    </p:animEffect>
                                  </p:childTnLst>
                                </p:cTn>
                              </p:par>
                            </p:childTnLst>
                          </p:cTn>
                        </p:par>
                        <p:par>
                          <p:cTn id="51" fill="hold">
                            <p:stCondLst>
                              <p:cond delay="3500"/>
                            </p:stCondLst>
                            <p:childTnLst>
                              <p:par>
                                <p:cTn id="52" presetID="22" presetClass="entr" presetSubtype="1" fill="hold" nodeType="after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wipe(up)">
                                      <p:cBhvr>
                                        <p:cTn id="54" dur="250"/>
                                        <p:tgtEl>
                                          <p:spTgt spid="54"/>
                                        </p:tgtEl>
                                      </p:cBhvr>
                                    </p:animEffect>
                                  </p:childTnLst>
                                </p:cTn>
                              </p:par>
                              <p:par>
                                <p:cTn id="55" presetID="22" presetClass="entr" presetSubtype="8" fill="hold" grpId="0" nodeType="withEffect">
                                  <p:stCondLst>
                                    <p:cond delay="250"/>
                                  </p:stCondLst>
                                  <p:childTnLst>
                                    <p:set>
                                      <p:cBhvr>
                                        <p:cTn id="56" dur="1" fill="hold">
                                          <p:stCondLst>
                                            <p:cond delay="0"/>
                                          </p:stCondLst>
                                        </p:cTn>
                                        <p:tgtEl>
                                          <p:spTgt spid="48"/>
                                        </p:tgtEl>
                                        <p:attrNameLst>
                                          <p:attrName>style.visibility</p:attrName>
                                        </p:attrNameLst>
                                      </p:cBhvr>
                                      <p:to>
                                        <p:strVal val="visible"/>
                                      </p:to>
                                    </p:set>
                                    <p:animEffect transition="in" filter="wipe(left)">
                                      <p:cBhvr>
                                        <p:cTn id="57" dur="500"/>
                                        <p:tgtEl>
                                          <p:spTgt spid="48"/>
                                        </p:tgtEl>
                                      </p:cBhvr>
                                    </p:animEffect>
                                  </p:childTnLst>
                                </p:cTn>
                              </p:par>
                              <p:par>
                                <p:cTn id="58" presetID="22" presetClass="entr" presetSubtype="8" fill="hold" nodeType="withEffect">
                                  <p:stCondLst>
                                    <p:cond delay="500"/>
                                  </p:stCondLst>
                                  <p:childTnLst>
                                    <p:set>
                                      <p:cBhvr>
                                        <p:cTn id="59" dur="1" fill="hold">
                                          <p:stCondLst>
                                            <p:cond delay="0"/>
                                          </p:stCondLst>
                                        </p:cTn>
                                        <p:tgtEl>
                                          <p:spTgt spid="49"/>
                                        </p:tgtEl>
                                        <p:attrNameLst>
                                          <p:attrName>style.visibility</p:attrName>
                                        </p:attrNameLst>
                                      </p:cBhvr>
                                      <p:to>
                                        <p:strVal val="visible"/>
                                      </p:to>
                                    </p:set>
                                    <p:animEffect transition="in" filter="wipe(left)">
                                      <p:cBhvr>
                                        <p:cTn id="60" dur="500"/>
                                        <p:tgtEl>
                                          <p:spTgt spid="49"/>
                                        </p:tgtEl>
                                      </p:cBhvr>
                                    </p:animEffect>
                                  </p:childTnLst>
                                </p:cTn>
                              </p:par>
                              <p:par>
                                <p:cTn id="61" presetID="2" presetClass="entr" presetSubtype="2" decel="100000" fill="hold" grpId="0" nodeType="withEffect">
                                  <p:stCondLst>
                                    <p:cond delay="500"/>
                                  </p:stCondLst>
                                  <p:childTnLst>
                                    <p:set>
                                      <p:cBhvr>
                                        <p:cTn id="62" dur="1" fill="hold">
                                          <p:stCondLst>
                                            <p:cond delay="0"/>
                                          </p:stCondLst>
                                        </p:cTn>
                                        <p:tgtEl>
                                          <p:spTgt spid="55">
                                            <p:txEl>
                                              <p:pRg st="0" end="0"/>
                                            </p:txEl>
                                          </p:spTgt>
                                        </p:tgtEl>
                                        <p:attrNameLst>
                                          <p:attrName>style.visibility</p:attrName>
                                        </p:attrNameLst>
                                      </p:cBhvr>
                                      <p:to>
                                        <p:strVal val="visible"/>
                                      </p:to>
                                    </p:set>
                                    <p:anim calcmode="lin" valueType="num">
                                      <p:cBhvr additive="base">
                                        <p:cTn id="63" dur="10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64" dur="1000" fill="hold"/>
                                        <p:tgtEl>
                                          <p:spTgt spid="55">
                                            <p:txEl>
                                              <p:pRg st="0" end="0"/>
                                            </p:txEl>
                                          </p:spTgt>
                                        </p:tgtEl>
                                        <p:attrNameLst>
                                          <p:attrName>ppt_y</p:attrName>
                                        </p:attrNameLst>
                                      </p:cBhvr>
                                      <p:tavLst>
                                        <p:tav tm="0">
                                          <p:val>
                                            <p:strVal val="#ppt_y"/>
                                          </p:val>
                                        </p:tav>
                                        <p:tav tm="100000">
                                          <p:val>
                                            <p:strVal val="#ppt_y"/>
                                          </p:val>
                                        </p:tav>
                                      </p:tavLst>
                                    </p:anim>
                                  </p:childTnLst>
                                </p:cTn>
                              </p:par>
                              <p:par>
                                <p:cTn id="65" presetID="10" presetClass="entr" presetSubtype="0" fill="hold" grpId="1" nodeType="withEffect">
                                  <p:stCondLst>
                                    <p:cond delay="1000"/>
                                  </p:stCondLst>
                                  <p:childTnLst>
                                    <p:set>
                                      <p:cBhvr>
                                        <p:cTn id="66" dur="1" fill="hold">
                                          <p:stCondLst>
                                            <p:cond delay="0"/>
                                          </p:stCondLst>
                                        </p:cTn>
                                        <p:tgtEl>
                                          <p:spTgt spid="55">
                                            <p:txEl>
                                              <p:pRg st="0" end="0"/>
                                            </p:txEl>
                                          </p:spTgt>
                                        </p:tgtEl>
                                        <p:attrNameLst>
                                          <p:attrName>style.visibility</p:attrName>
                                        </p:attrNameLst>
                                      </p:cBhvr>
                                      <p:to>
                                        <p:strVal val="visible"/>
                                      </p:to>
                                    </p:set>
                                    <p:animEffect transition="in" filter="fade">
                                      <p:cBhvr>
                                        <p:cTn id="67" dur="500"/>
                                        <p:tgtEl>
                                          <p:spTgt spid="55">
                                            <p:txEl>
                                              <p:pRg st="0" end="0"/>
                                            </p:txEl>
                                          </p:spTgt>
                                        </p:tgtEl>
                                      </p:cBhvr>
                                    </p:animEffect>
                                  </p:childTnLst>
                                </p:cTn>
                              </p:par>
                              <p:par>
                                <p:cTn id="68" presetID="1" presetClass="exit" presetSubtype="0" fill="hold" grpId="2" nodeType="withEffect">
                                  <p:stCondLst>
                                    <p:cond delay="500"/>
                                  </p:stCondLst>
                                  <p:childTnLst>
                                    <p:set>
                                      <p:cBhvr>
                                        <p:cTn id="69" dur="1" fill="hold">
                                          <p:stCondLst>
                                            <p:cond delay="0"/>
                                          </p:stCondLst>
                                        </p:cTn>
                                        <p:tgtEl>
                                          <p:spTgt spid="55">
                                            <p:txEl>
                                              <p:pRg st="0" end="0"/>
                                            </p:txEl>
                                          </p:spTgt>
                                        </p:tgtEl>
                                        <p:attrNameLst>
                                          <p:attrName>style.visibility</p:attrName>
                                        </p:attrNameLst>
                                      </p:cBhvr>
                                      <p:to>
                                        <p:strVal val="hidden"/>
                                      </p:to>
                                    </p:set>
                                  </p:childTnLst>
                                </p:cTn>
                              </p:par>
                            </p:childTnLst>
                          </p:cTn>
                        </p:par>
                        <p:par>
                          <p:cTn id="70" fill="hold">
                            <p:stCondLst>
                              <p:cond delay="5000"/>
                            </p:stCondLst>
                            <p:childTnLst>
                              <p:par>
                                <p:cTn id="71" presetID="10" presetClass="entr" presetSubtype="0" fill="hold" grpId="0" nodeType="afterEffect">
                                  <p:stCondLst>
                                    <p:cond delay="0"/>
                                  </p:stCondLst>
                                  <p:childTnLst>
                                    <p:set>
                                      <p:cBhvr>
                                        <p:cTn id="72" dur="1" fill="hold">
                                          <p:stCondLst>
                                            <p:cond delay="0"/>
                                          </p:stCondLst>
                                        </p:cTn>
                                        <p:tgtEl>
                                          <p:spTgt spid="56">
                                            <p:txEl>
                                              <p:pRg st="0" end="0"/>
                                            </p:txEl>
                                          </p:spTgt>
                                        </p:tgtEl>
                                        <p:attrNameLst>
                                          <p:attrName>style.visibility</p:attrName>
                                        </p:attrNameLst>
                                      </p:cBhvr>
                                      <p:to>
                                        <p:strVal val="visible"/>
                                      </p:to>
                                    </p:set>
                                    <p:animEffect transition="in" filter="fade">
                                      <p:cBhvr>
                                        <p:cTn id="73" dur="500"/>
                                        <p:tgtEl>
                                          <p:spTgt spid="5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3" grpId="0" animBg="1"/>
      <p:bldP spid="38" grpId="0"/>
      <p:bldP spid="39" grpId="0" animBg="1"/>
      <p:bldP spid="46" grpId="0" build="p">
        <p:tmplLst>
          <p:tmpl lvl="1">
            <p:tnLst>
              <p:par>
                <p:cTn presetID="2" presetClass="entr" presetSubtype="2" decel="100000" fill="hold" nodeType="withEffect">
                  <p:stCondLst>
                    <p:cond delay="500"/>
                  </p:stCondLst>
                  <p:childTnLst>
                    <p:set>
                      <p:cBhvr>
                        <p:cTn dur="1" fill="hold">
                          <p:stCondLst>
                            <p:cond delay="0"/>
                          </p:stCondLst>
                        </p:cTn>
                        <p:tgtEl>
                          <p:spTgt spid="46"/>
                        </p:tgtEl>
                        <p:attrNameLst>
                          <p:attrName>style.visibility</p:attrName>
                        </p:attrNameLst>
                      </p:cBhvr>
                      <p:to>
                        <p:strVal val="visible"/>
                      </p:to>
                    </p:set>
                    <p:anim calcmode="lin" valueType="num">
                      <p:cBhvr additive="base">
                        <p:cTn dur="1000" fill="hold"/>
                        <p:tgtEl>
                          <p:spTgt spid="46"/>
                        </p:tgtEl>
                        <p:attrNameLst>
                          <p:attrName>ppt_x</p:attrName>
                        </p:attrNameLst>
                      </p:cBhvr>
                      <p:tavLst>
                        <p:tav tm="0">
                          <p:val>
                            <p:strVal val="1+#ppt_w/2"/>
                          </p:val>
                        </p:tav>
                        <p:tav tm="100000">
                          <p:val>
                            <p:strVal val="#ppt_x"/>
                          </p:val>
                        </p:tav>
                      </p:tavLst>
                    </p:anim>
                    <p:anim calcmode="lin" valueType="num">
                      <p:cBhvr additive="base">
                        <p:cTn dur="1000" fill="hold"/>
                        <p:tgtEl>
                          <p:spTgt spid="46"/>
                        </p:tgtEl>
                        <p:attrNameLst>
                          <p:attrName>ppt_y</p:attrName>
                        </p:attrNameLst>
                      </p:cBhvr>
                      <p:tavLst>
                        <p:tav tm="0">
                          <p:val>
                            <p:strVal val="#ppt_y"/>
                          </p:val>
                        </p:tav>
                        <p:tav tm="100000">
                          <p:val>
                            <p:strVal val="#ppt_y"/>
                          </p:val>
                        </p:tav>
                      </p:tavLst>
                    </p:anim>
                  </p:childTnLst>
                </p:cTn>
              </p:par>
            </p:tnLst>
          </p:tmpl>
        </p:tmplLst>
      </p:bldP>
      <p:bldP spid="46" grpId="1" build="p">
        <p:tmplLst>
          <p:tmpl lvl="1">
            <p:tnLst>
              <p:par>
                <p:cTn presetID="10" presetClass="entr" presetSubtype="0" fill="hold" nodeType="withEffect">
                  <p:stCondLst>
                    <p:cond delay="100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6" grpId="2" build="p">
        <p:tmplLst>
          <p:tmpl lvl="1">
            <p:tnLst>
              <p:par>
                <p:cTn presetID="1" presetClass="exit" presetSubtype="0" fill="hold" nodeType="withEffect">
                  <p:stCondLst>
                    <p:cond delay="500"/>
                  </p:stCondLst>
                  <p:childTnLst>
                    <p:set>
                      <p:cBhvr>
                        <p:cTn dur="1" fill="hold">
                          <p:stCondLst>
                            <p:cond delay="0"/>
                          </p:stCondLst>
                        </p:cTn>
                        <p:tgtEl>
                          <p:spTgt spid="46"/>
                        </p:tgtEl>
                        <p:attrNameLst>
                          <p:attrName>style.visibility</p:attrName>
                        </p:attrNameLst>
                      </p:cBhvr>
                      <p:to>
                        <p:strVal val="hidden"/>
                      </p:to>
                    </p:se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55" grpId="0" build="p">
        <p:tmplLst>
          <p:tmpl lvl="1">
            <p:tnLst>
              <p:par>
                <p:cTn presetID="2" presetClass="entr" presetSubtype="2" decel="100000" fill="hold" nodeType="withEffect">
                  <p:stCondLst>
                    <p:cond delay="50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1+#ppt_w/2"/>
                          </p:val>
                        </p:tav>
                        <p:tav tm="100000">
                          <p:val>
                            <p:strVal val="#ppt_x"/>
                          </p:val>
                        </p:tav>
                      </p:tavLst>
                    </p:anim>
                    <p:anim calcmode="lin" valueType="num">
                      <p:cBhvr additive="base">
                        <p:cTn dur="1000" fill="hold"/>
                        <p:tgtEl>
                          <p:spTgt spid="55"/>
                        </p:tgtEl>
                        <p:attrNameLst>
                          <p:attrName>ppt_y</p:attrName>
                        </p:attrNameLst>
                      </p:cBhvr>
                      <p:tavLst>
                        <p:tav tm="0">
                          <p:val>
                            <p:strVal val="#ppt_y"/>
                          </p:val>
                        </p:tav>
                        <p:tav tm="100000">
                          <p:val>
                            <p:strVal val="#ppt_y"/>
                          </p:val>
                        </p:tav>
                      </p:tavLst>
                    </p:anim>
                  </p:childTnLst>
                </p:cTn>
              </p:par>
            </p:tnLst>
          </p:tmpl>
        </p:tmplLst>
      </p:bldP>
      <p:bldP spid="55" grpId="1" build="p">
        <p:tmplLst>
          <p:tmpl lvl="1">
            <p:tnLst>
              <p:par>
                <p:cTn presetID="10" presetClass="entr" presetSubtype="0" fill="hold" nodeType="withEffect">
                  <p:stCondLst>
                    <p:cond delay="100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5" grpId="2" build="p">
        <p:tmplLst>
          <p:tmpl lvl="1">
            <p:tnLst>
              <p:par>
                <p:cTn presetID="1" presetClass="exit" presetSubtype="0" fill="hold" nodeType="withEffect">
                  <p:stCondLst>
                    <p:cond delay="500"/>
                  </p:stCondLst>
                  <p:childTnLst>
                    <p:set>
                      <p:cBhvr>
                        <p:cTn dur="1" fill="hold">
                          <p:stCondLst>
                            <p:cond delay="0"/>
                          </p:stCondLst>
                        </p:cTn>
                        <p:tgtEl>
                          <p:spTgt spid="55"/>
                        </p:tgtEl>
                        <p:attrNameLst>
                          <p:attrName>style.visibility</p:attrName>
                        </p:attrNameLst>
                      </p:cBhvr>
                      <p:to>
                        <p:strVal val="hidden"/>
                      </p:to>
                    </p:set>
                  </p:childTnLst>
                </p:cTn>
              </p:par>
            </p:tnLst>
          </p:tmpl>
        </p:tmplLst>
      </p:bldP>
      <p:bldP spid="56" grpId="0" build="p">
        <p:tmplLst>
          <p:tmpl lvl="1">
            <p:tnLst>
              <p:par>
                <p:cTn presetID="10" presetClass="entr" presetSubtype="0"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Lst>
  </p:timing>
</p:sldLayout>
</file>

<file path=ppt/slideLayouts/slideLayout224.xml><?xml version="1.0" encoding="utf-8"?>
<p:sldLayout xmlns:a="http://schemas.openxmlformats.org/drawingml/2006/main" xmlns:r="http://schemas.openxmlformats.org/officeDocument/2006/relationships" xmlns:p="http://schemas.openxmlformats.org/presentationml/2006/main">
  <p:cSld name="SWO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涙形 6"/>
          <p:cNvSpPr/>
          <p:nvPr/>
        </p:nvSpPr>
        <p:spPr>
          <a:xfrm>
            <a:off x="3081089" y="3713871"/>
            <a:ext cx="1490917" cy="1988235"/>
          </a:xfrm>
          <a:prstGeom prst="teardrop">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涙形 22"/>
          <p:cNvSpPr>
            <a:spLocks noChangeAspect="1"/>
          </p:cNvSpPr>
          <p:nvPr/>
        </p:nvSpPr>
        <p:spPr>
          <a:xfrm>
            <a:off x="3169657" y="3831987"/>
            <a:ext cx="1313772" cy="1752000"/>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涙形 25"/>
          <p:cNvSpPr/>
          <p:nvPr/>
        </p:nvSpPr>
        <p:spPr>
          <a:xfrm rot="5400000">
            <a:off x="2832426" y="1974298"/>
            <a:ext cx="1988235" cy="1490917"/>
          </a:xfrm>
          <a:prstGeom prst="teardrop">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涙形 26"/>
          <p:cNvSpPr>
            <a:spLocks noChangeAspect="1"/>
          </p:cNvSpPr>
          <p:nvPr/>
        </p:nvSpPr>
        <p:spPr>
          <a:xfrm rot="5400000">
            <a:off x="2950543" y="2062865"/>
            <a:ext cx="1752000" cy="1313772"/>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1" name="涙形 40"/>
          <p:cNvSpPr/>
          <p:nvPr/>
        </p:nvSpPr>
        <p:spPr>
          <a:xfrm rot="16200000">
            <a:off x="4323343" y="3962534"/>
            <a:ext cx="1988235" cy="1490917"/>
          </a:xfrm>
          <a:prstGeom prst="teardrop">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2" name="涙形 41"/>
          <p:cNvSpPr>
            <a:spLocks noChangeAspect="1"/>
          </p:cNvSpPr>
          <p:nvPr/>
        </p:nvSpPr>
        <p:spPr>
          <a:xfrm rot="16200000">
            <a:off x="4441459" y="4051102"/>
            <a:ext cx="1752000" cy="1313772"/>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4" name="涙形 43"/>
          <p:cNvSpPr/>
          <p:nvPr/>
        </p:nvSpPr>
        <p:spPr>
          <a:xfrm rot="10800000">
            <a:off x="4572002" y="1726052"/>
            <a:ext cx="1490917" cy="1988235"/>
          </a:xfrm>
          <a:prstGeom prst="teardrop">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5" name="涙形 44"/>
          <p:cNvSpPr>
            <a:spLocks noChangeAspect="1"/>
          </p:cNvSpPr>
          <p:nvPr/>
        </p:nvSpPr>
        <p:spPr>
          <a:xfrm rot="10800000">
            <a:off x="4660574" y="1844169"/>
            <a:ext cx="1313772" cy="1752000"/>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7" name="テキスト プレースホルダー 5"/>
          <p:cNvSpPr>
            <a:spLocks noGrp="1"/>
          </p:cNvSpPr>
          <p:nvPr>
            <p:ph type="body" sz="quarter" idx="16" hasCustomPrompt="1"/>
          </p:nvPr>
        </p:nvSpPr>
        <p:spPr>
          <a:xfrm>
            <a:off x="3667370" y="224912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A</a:t>
            </a:r>
            <a:endParaRPr kumimoji="1" lang="ja-JP" altLang="en-US" dirty="0"/>
          </a:p>
        </p:txBody>
      </p:sp>
      <p:sp>
        <p:nvSpPr>
          <p:cNvPr id="48" name="テキスト プレースホルダー 5"/>
          <p:cNvSpPr>
            <a:spLocks noGrp="1"/>
          </p:cNvSpPr>
          <p:nvPr>
            <p:ph type="body" sz="quarter" idx="17" hasCustomPrompt="1"/>
          </p:nvPr>
        </p:nvSpPr>
        <p:spPr>
          <a:xfrm>
            <a:off x="5144219" y="2266057"/>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A</a:t>
            </a:r>
            <a:endParaRPr kumimoji="1" lang="ja-JP" altLang="en-US" dirty="0"/>
          </a:p>
        </p:txBody>
      </p:sp>
      <p:sp>
        <p:nvSpPr>
          <p:cNvPr id="49" name="テキスト プレースホルダー 5"/>
          <p:cNvSpPr>
            <a:spLocks noGrp="1"/>
          </p:cNvSpPr>
          <p:nvPr>
            <p:ph type="body" sz="quarter" idx="18" hasCustomPrompt="1"/>
          </p:nvPr>
        </p:nvSpPr>
        <p:spPr>
          <a:xfrm>
            <a:off x="3667370" y="419984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a:t>A</a:t>
            </a:r>
            <a:endParaRPr kumimoji="1" lang="ja-JP" altLang="en-US" dirty="0"/>
          </a:p>
        </p:txBody>
      </p:sp>
      <p:sp>
        <p:nvSpPr>
          <p:cNvPr id="50" name="テキスト プレースホルダー 5"/>
          <p:cNvSpPr>
            <a:spLocks noGrp="1"/>
          </p:cNvSpPr>
          <p:nvPr>
            <p:ph type="body" sz="quarter" idx="19" hasCustomPrompt="1"/>
          </p:nvPr>
        </p:nvSpPr>
        <p:spPr>
          <a:xfrm>
            <a:off x="5144219" y="419984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a:t>A</a:t>
            </a:r>
            <a:endParaRPr kumimoji="1" lang="ja-JP" altLang="en-US" dirty="0"/>
          </a:p>
        </p:txBody>
      </p:sp>
      <p:sp>
        <p:nvSpPr>
          <p:cNvPr id="51" name="テキスト プレースホルダー 5"/>
          <p:cNvSpPr>
            <a:spLocks noGrp="1"/>
          </p:cNvSpPr>
          <p:nvPr>
            <p:ph type="body" sz="quarter" idx="20" hasCustomPrompt="1"/>
          </p:nvPr>
        </p:nvSpPr>
        <p:spPr>
          <a:xfrm>
            <a:off x="397954" y="2069149"/>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21" hasCustomPrompt="1"/>
          </p:nvPr>
        </p:nvSpPr>
        <p:spPr>
          <a:xfrm>
            <a:off x="397954" y="2414712"/>
            <a:ext cx="2674819" cy="1316093"/>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3" name="テキスト プレースホルダー 5"/>
          <p:cNvSpPr>
            <a:spLocks noGrp="1"/>
          </p:cNvSpPr>
          <p:nvPr>
            <p:ph type="body" sz="quarter" idx="22" hasCustomPrompt="1"/>
          </p:nvPr>
        </p:nvSpPr>
        <p:spPr>
          <a:xfrm>
            <a:off x="397954" y="4121471"/>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23" hasCustomPrompt="1"/>
          </p:nvPr>
        </p:nvSpPr>
        <p:spPr>
          <a:xfrm>
            <a:off x="397954" y="4467032"/>
            <a:ext cx="2674819" cy="1316093"/>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5" name="テキスト プレースホルダー 5"/>
          <p:cNvSpPr>
            <a:spLocks noGrp="1"/>
          </p:cNvSpPr>
          <p:nvPr>
            <p:ph type="body" sz="quarter" idx="24" hasCustomPrompt="1"/>
          </p:nvPr>
        </p:nvSpPr>
        <p:spPr>
          <a:xfrm>
            <a:off x="6080805" y="2069149"/>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6" name="テキスト プレースホルダー 5"/>
          <p:cNvSpPr>
            <a:spLocks noGrp="1"/>
          </p:cNvSpPr>
          <p:nvPr>
            <p:ph type="body" sz="quarter" idx="12" hasCustomPrompt="1"/>
          </p:nvPr>
        </p:nvSpPr>
        <p:spPr>
          <a:xfrm>
            <a:off x="6080805" y="2414712"/>
            <a:ext cx="2674819" cy="131609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7" name="テキスト プレースホルダー 5"/>
          <p:cNvSpPr>
            <a:spLocks noGrp="1"/>
          </p:cNvSpPr>
          <p:nvPr>
            <p:ph type="body" sz="quarter" idx="25" hasCustomPrompt="1"/>
          </p:nvPr>
        </p:nvSpPr>
        <p:spPr>
          <a:xfrm>
            <a:off x="6080805" y="4121471"/>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8" name="テキスト プレースホルダー 5"/>
          <p:cNvSpPr>
            <a:spLocks noGrp="1"/>
          </p:cNvSpPr>
          <p:nvPr>
            <p:ph type="body" sz="quarter" idx="26" hasCustomPrompt="1"/>
          </p:nvPr>
        </p:nvSpPr>
        <p:spPr>
          <a:xfrm>
            <a:off x="6080805" y="4467032"/>
            <a:ext cx="2674819" cy="131609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440198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6" decel="100000"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1+#ppt_w/2"/>
                                          </p:val>
                                        </p:tav>
                                        <p:tav tm="100000">
                                          <p:val>
                                            <p:strVal val="#ppt_x"/>
                                          </p:val>
                                        </p:tav>
                                      </p:tavLst>
                                    </p:anim>
                                    <p:anim calcmode="lin" valueType="num">
                                      <p:cBhvr additive="base">
                                        <p:cTn id="13" dur="500" fill="hold"/>
                                        <p:tgtEl>
                                          <p:spTgt spid="26"/>
                                        </p:tgtEl>
                                        <p:attrNameLst>
                                          <p:attrName>ppt_y</p:attrName>
                                        </p:attrNameLst>
                                      </p:cBhvr>
                                      <p:tavLst>
                                        <p:tav tm="0">
                                          <p:val>
                                            <p:strVal val="1+#ppt_h/2"/>
                                          </p:val>
                                        </p:tav>
                                        <p:tav tm="100000">
                                          <p:val>
                                            <p:strVal val="#ppt_y"/>
                                          </p:val>
                                        </p:tav>
                                      </p:tavLst>
                                    </p:anim>
                                  </p:childTnLst>
                                </p:cTn>
                              </p:par>
                              <p:par>
                                <p:cTn id="14" presetID="2" presetClass="entr" presetSubtype="6" decel="10000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 calcmode="lin" valueType="num">
                                      <p:cBhvr additive="base">
                                        <p:cTn id="16" dur="500" fill="hold"/>
                                        <p:tgtEl>
                                          <p:spTgt spid="27"/>
                                        </p:tgtEl>
                                        <p:attrNameLst>
                                          <p:attrName>ppt_x</p:attrName>
                                        </p:attrNameLst>
                                      </p:cBhvr>
                                      <p:tavLst>
                                        <p:tav tm="0">
                                          <p:val>
                                            <p:strVal val="1+#ppt_w/2"/>
                                          </p:val>
                                        </p:tav>
                                        <p:tav tm="100000">
                                          <p:val>
                                            <p:strVal val="#ppt_x"/>
                                          </p:val>
                                        </p:tav>
                                      </p:tavLst>
                                    </p:anim>
                                    <p:anim calcmode="lin" valueType="num">
                                      <p:cBhvr additive="base">
                                        <p:cTn id="17" dur="500" fill="hold"/>
                                        <p:tgtEl>
                                          <p:spTgt spid="27"/>
                                        </p:tgtEl>
                                        <p:attrNameLst>
                                          <p:attrName>ppt_y</p:attrName>
                                        </p:attrNameLst>
                                      </p:cBhvr>
                                      <p:tavLst>
                                        <p:tav tm="0">
                                          <p:val>
                                            <p:strVal val="1+#ppt_h/2"/>
                                          </p:val>
                                        </p:tav>
                                        <p:tav tm="100000">
                                          <p:val>
                                            <p:strVal val="#ppt_y"/>
                                          </p:val>
                                        </p:tav>
                                      </p:tavLst>
                                    </p:anim>
                                  </p:childTnLst>
                                </p:cTn>
                              </p:par>
                              <p:par>
                                <p:cTn id="18" presetID="2" presetClass="entr" presetSubtype="6" decel="100000" fill="hold" grpId="0" nodeType="withEffect">
                                  <p:stCondLst>
                                    <p:cond delay="0"/>
                                  </p:stCondLst>
                                  <p:childTnLst>
                                    <p:set>
                                      <p:cBhvr>
                                        <p:cTn id="19" dur="1" fill="hold">
                                          <p:stCondLst>
                                            <p:cond delay="0"/>
                                          </p:stCondLst>
                                        </p:cTn>
                                        <p:tgtEl>
                                          <p:spTgt spid="47">
                                            <p:txEl>
                                              <p:pRg st="0" end="0"/>
                                            </p:txEl>
                                          </p:spTgt>
                                        </p:tgtEl>
                                        <p:attrNameLst>
                                          <p:attrName>style.visibility</p:attrName>
                                        </p:attrNameLst>
                                      </p:cBhvr>
                                      <p:to>
                                        <p:strVal val="visible"/>
                                      </p:to>
                                    </p:set>
                                    <p:anim calcmode="lin" valueType="num">
                                      <p:cBhvr additive="base">
                                        <p:cTn id="20"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21" dur="500" fill="hold"/>
                                        <p:tgtEl>
                                          <p:spTgt spid="47">
                                            <p:txEl>
                                              <p:pRg st="0" end="0"/>
                                            </p:txEl>
                                          </p:spTgt>
                                        </p:tgtEl>
                                        <p:attrNameLst>
                                          <p:attrName>ppt_y</p:attrName>
                                        </p:attrNameLst>
                                      </p:cBhvr>
                                      <p:tavLst>
                                        <p:tav tm="0">
                                          <p:val>
                                            <p:strVal val="1+#ppt_h/2"/>
                                          </p:val>
                                        </p:tav>
                                        <p:tav tm="100000">
                                          <p:val>
                                            <p:strVal val="#ppt_y"/>
                                          </p:val>
                                        </p:tav>
                                      </p:tavLst>
                                    </p:anim>
                                  </p:childTnLst>
                                </p:cTn>
                              </p:par>
                              <p:par>
                                <p:cTn id="22" presetID="2" presetClass="entr" presetSubtype="12" decel="100000" fill="hold" grpId="0" nodeType="withEffect">
                                  <p:stCondLst>
                                    <p:cond delay="25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0-#ppt_w/2"/>
                                          </p:val>
                                        </p:tav>
                                        <p:tav tm="100000">
                                          <p:val>
                                            <p:strVal val="#ppt_x"/>
                                          </p:val>
                                        </p:tav>
                                      </p:tavLst>
                                    </p:anim>
                                    <p:anim calcmode="lin" valueType="num">
                                      <p:cBhvr additive="base">
                                        <p:cTn id="25" dur="500" fill="hold"/>
                                        <p:tgtEl>
                                          <p:spTgt spid="44"/>
                                        </p:tgtEl>
                                        <p:attrNameLst>
                                          <p:attrName>ppt_y</p:attrName>
                                        </p:attrNameLst>
                                      </p:cBhvr>
                                      <p:tavLst>
                                        <p:tav tm="0">
                                          <p:val>
                                            <p:strVal val="1+#ppt_h/2"/>
                                          </p:val>
                                        </p:tav>
                                        <p:tav tm="100000">
                                          <p:val>
                                            <p:strVal val="#ppt_y"/>
                                          </p:val>
                                        </p:tav>
                                      </p:tavLst>
                                    </p:anim>
                                  </p:childTnLst>
                                </p:cTn>
                              </p:par>
                              <p:par>
                                <p:cTn id="26" presetID="2" presetClass="entr" presetSubtype="12" decel="100000" fill="hold" grpId="0" nodeType="withEffect">
                                  <p:stCondLst>
                                    <p:cond delay="250"/>
                                  </p:stCondLst>
                                  <p:childTnLst>
                                    <p:set>
                                      <p:cBhvr>
                                        <p:cTn id="27" dur="1" fill="hold">
                                          <p:stCondLst>
                                            <p:cond delay="0"/>
                                          </p:stCondLst>
                                        </p:cTn>
                                        <p:tgtEl>
                                          <p:spTgt spid="45"/>
                                        </p:tgtEl>
                                        <p:attrNameLst>
                                          <p:attrName>style.visibility</p:attrName>
                                        </p:attrNameLst>
                                      </p:cBhvr>
                                      <p:to>
                                        <p:strVal val="visible"/>
                                      </p:to>
                                    </p:set>
                                    <p:anim calcmode="lin" valueType="num">
                                      <p:cBhvr additive="base">
                                        <p:cTn id="28" dur="500" fill="hold"/>
                                        <p:tgtEl>
                                          <p:spTgt spid="45"/>
                                        </p:tgtEl>
                                        <p:attrNameLst>
                                          <p:attrName>ppt_x</p:attrName>
                                        </p:attrNameLst>
                                      </p:cBhvr>
                                      <p:tavLst>
                                        <p:tav tm="0">
                                          <p:val>
                                            <p:strVal val="0-#ppt_w/2"/>
                                          </p:val>
                                        </p:tav>
                                        <p:tav tm="100000">
                                          <p:val>
                                            <p:strVal val="#ppt_x"/>
                                          </p:val>
                                        </p:tav>
                                      </p:tavLst>
                                    </p:anim>
                                    <p:anim calcmode="lin" valueType="num">
                                      <p:cBhvr additive="base">
                                        <p:cTn id="29" dur="500" fill="hold"/>
                                        <p:tgtEl>
                                          <p:spTgt spid="45"/>
                                        </p:tgtEl>
                                        <p:attrNameLst>
                                          <p:attrName>ppt_y</p:attrName>
                                        </p:attrNameLst>
                                      </p:cBhvr>
                                      <p:tavLst>
                                        <p:tav tm="0">
                                          <p:val>
                                            <p:strVal val="1+#ppt_h/2"/>
                                          </p:val>
                                        </p:tav>
                                        <p:tav tm="100000">
                                          <p:val>
                                            <p:strVal val="#ppt_y"/>
                                          </p:val>
                                        </p:tav>
                                      </p:tavLst>
                                    </p:anim>
                                  </p:childTnLst>
                                </p:cTn>
                              </p:par>
                              <p:par>
                                <p:cTn id="30" presetID="2" presetClass="entr" presetSubtype="12" decel="100000" fill="hold" grpId="0" nodeType="withEffect">
                                  <p:stCondLst>
                                    <p:cond delay="250"/>
                                  </p:stCondLst>
                                  <p:childTnLst>
                                    <p:set>
                                      <p:cBhvr>
                                        <p:cTn id="31" dur="1" fill="hold">
                                          <p:stCondLst>
                                            <p:cond delay="0"/>
                                          </p:stCondLst>
                                        </p:cTn>
                                        <p:tgtEl>
                                          <p:spTgt spid="48">
                                            <p:txEl>
                                              <p:pRg st="0" end="0"/>
                                            </p:txEl>
                                          </p:spTgt>
                                        </p:tgtEl>
                                        <p:attrNameLst>
                                          <p:attrName>style.visibility</p:attrName>
                                        </p:attrNameLst>
                                      </p:cBhvr>
                                      <p:to>
                                        <p:strVal val="visible"/>
                                      </p:to>
                                    </p:set>
                                    <p:anim calcmode="lin" valueType="num">
                                      <p:cBhvr additive="base">
                                        <p:cTn id="32"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33" dur="500" fill="hold"/>
                                        <p:tgtEl>
                                          <p:spTgt spid="48">
                                            <p:txEl>
                                              <p:pRg st="0" end="0"/>
                                            </p:txEl>
                                          </p:spTgt>
                                        </p:tgtEl>
                                        <p:attrNameLst>
                                          <p:attrName>ppt_y</p:attrName>
                                        </p:attrNameLst>
                                      </p:cBhvr>
                                      <p:tavLst>
                                        <p:tav tm="0">
                                          <p:val>
                                            <p:strVal val="1+#ppt_h/2"/>
                                          </p:val>
                                        </p:tav>
                                        <p:tav tm="100000">
                                          <p:val>
                                            <p:strVal val="#ppt_y"/>
                                          </p:val>
                                        </p:tav>
                                      </p:tavLst>
                                    </p:anim>
                                  </p:childTnLst>
                                </p:cTn>
                              </p:par>
                              <p:par>
                                <p:cTn id="34" presetID="2" presetClass="entr" presetSubtype="3" decel="100000" fill="hold" grpId="0" nodeType="withEffect">
                                  <p:stCondLst>
                                    <p:cond delay="500"/>
                                  </p:stCondLst>
                                  <p:childTnLst>
                                    <p:set>
                                      <p:cBhvr>
                                        <p:cTn id="35" dur="1" fill="hold">
                                          <p:stCondLst>
                                            <p:cond delay="0"/>
                                          </p:stCondLst>
                                        </p:cTn>
                                        <p:tgtEl>
                                          <p:spTgt spid="7"/>
                                        </p:tgtEl>
                                        <p:attrNameLst>
                                          <p:attrName>style.visibility</p:attrName>
                                        </p:attrNameLst>
                                      </p:cBhvr>
                                      <p:to>
                                        <p:strVal val="visible"/>
                                      </p:to>
                                    </p:set>
                                    <p:anim calcmode="lin" valueType="num">
                                      <p:cBhvr additive="base">
                                        <p:cTn id="36" dur="500" fill="hold"/>
                                        <p:tgtEl>
                                          <p:spTgt spid="7"/>
                                        </p:tgtEl>
                                        <p:attrNameLst>
                                          <p:attrName>ppt_x</p:attrName>
                                        </p:attrNameLst>
                                      </p:cBhvr>
                                      <p:tavLst>
                                        <p:tav tm="0">
                                          <p:val>
                                            <p:strVal val="1+#ppt_w/2"/>
                                          </p:val>
                                        </p:tav>
                                        <p:tav tm="100000">
                                          <p:val>
                                            <p:strVal val="#ppt_x"/>
                                          </p:val>
                                        </p:tav>
                                      </p:tavLst>
                                    </p:anim>
                                    <p:anim calcmode="lin" valueType="num">
                                      <p:cBhvr additive="base">
                                        <p:cTn id="37" dur="500" fill="hold"/>
                                        <p:tgtEl>
                                          <p:spTgt spid="7"/>
                                        </p:tgtEl>
                                        <p:attrNameLst>
                                          <p:attrName>ppt_y</p:attrName>
                                        </p:attrNameLst>
                                      </p:cBhvr>
                                      <p:tavLst>
                                        <p:tav tm="0">
                                          <p:val>
                                            <p:strVal val="0-#ppt_h/2"/>
                                          </p:val>
                                        </p:tav>
                                        <p:tav tm="100000">
                                          <p:val>
                                            <p:strVal val="#ppt_y"/>
                                          </p:val>
                                        </p:tav>
                                      </p:tavLst>
                                    </p:anim>
                                  </p:childTnLst>
                                </p:cTn>
                              </p:par>
                              <p:par>
                                <p:cTn id="38" presetID="2" presetClass="entr" presetSubtype="3" decel="100000" fill="hold" grpId="0" nodeType="withEffect">
                                  <p:stCondLst>
                                    <p:cond delay="500"/>
                                  </p:stCondLst>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500" fill="hold"/>
                                        <p:tgtEl>
                                          <p:spTgt spid="23"/>
                                        </p:tgtEl>
                                        <p:attrNameLst>
                                          <p:attrName>ppt_x</p:attrName>
                                        </p:attrNameLst>
                                      </p:cBhvr>
                                      <p:tavLst>
                                        <p:tav tm="0">
                                          <p:val>
                                            <p:strVal val="1+#ppt_w/2"/>
                                          </p:val>
                                        </p:tav>
                                        <p:tav tm="100000">
                                          <p:val>
                                            <p:strVal val="#ppt_x"/>
                                          </p:val>
                                        </p:tav>
                                      </p:tavLst>
                                    </p:anim>
                                    <p:anim calcmode="lin" valueType="num">
                                      <p:cBhvr additive="base">
                                        <p:cTn id="41" dur="500" fill="hold"/>
                                        <p:tgtEl>
                                          <p:spTgt spid="23"/>
                                        </p:tgtEl>
                                        <p:attrNameLst>
                                          <p:attrName>ppt_y</p:attrName>
                                        </p:attrNameLst>
                                      </p:cBhvr>
                                      <p:tavLst>
                                        <p:tav tm="0">
                                          <p:val>
                                            <p:strVal val="0-#ppt_h/2"/>
                                          </p:val>
                                        </p:tav>
                                        <p:tav tm="100000">
                                          <p:val>
                                            <p:strVal val="#ppt_y"/>
                                          </p:val>
                                        </p:tav>
                                      </p:tavLst>
                                    </p:anim>
                                  </p:childTnLst>
                                </p:cTn>
                              </p:par>
                              <p:par>
                                <p:cTn id="42" presetID="2" presetClass="entr" presetSubtype="3" decel="100000" fill="hold" grpId="0" nodeType="withEffect">
                                  <p:stCondLst>
                                    <p:cond delay="500"/>
                                  </p:stCondLst>
                                  <p:childTnLst>
                                    <p:set>
                                      <p:cBhvr>
                                        <p:cTn id="43" dur="1" fill="hold">
                                          <p:stCondLst>
                                            <p:cond delay="0"/>
                                          </p:stCondLst>
                                        </p:cTn>
                                        <p:tgtEl>
                                          <p:spTgt spid="49">
                                            <p:txEl>
                                              <p:pRg st="0" end="0"/>
                                            </p:txEl>
                                          </p:spTgt>
                                        </p:tgtEl>
                                        <p:attrNameLst>
                                          <p:attrName>style.visibility</p:attrName>
                                        </p:attrNameLst>
                                      </p:cBhvr>
                                      <p:to>
                                        <p:strVal val="visible"/>
                                      </p:to>
                                    </p:set>
                                    <p:anim calcmode="lin" valueType="num">
                                      <p:cBhvr additive="base">
                                        <p:cTn id="44"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49">
                                            <p:txEl>
                                              <p:pRg st="0" end="0"/>
                                            </p:txEl>
                                          </p:spTgt>
                                        </p:tgtEl>
                                        <p:attrNameLst>
                                          <p:attrName>ppt_y</p:attrName>
                                        </p:attrNameLst>
                                      </p:cBhvr>
                                      <p:tavLst>
                                        <p:tav tm="0">
                                          <p:val>
                                            <p:strVal val="0-#ppt_h/2"/>
                                          </p:val>
                                        </p:tav>
                                        <p:tav tm="100000">
                                          <p:val>
                                            <p:strVal val="#ppt_y"/>
                                          </p:val>
                                        </p:tav>
                                      </p:tavLst>
                                    </p:anim>
                                  </p:childTnLst>
                                </p:cTn>
                              </p:par>
                              <p:par>
                                <p:cTn id="46" presetID="2" presetClass="entr" presetSubtype="9" decel="100000" fill="hold" grpId="0" nodeType="withEffect">
                                  <p:stCondLst>
                                    <p:cond delay="75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500" fill="hold"/>
                                        <p:tgtEl>
                                          <p:spTgt spid="41"/>
                                        </p:tgtEl>
                                        <p:attrNameLst>
                                          <p:attrName>ppt_x</p:attrName>
                                        </p:attrNameLst>
                                      </p:cBhvr>
                                      <p:tavLst>
                                        <p:tav tm="0">
                                          <p:val>
                                            <p:strVal val="0-#ppt_w/2"/>
                                          </p:val>
                                        </p:tav>
                                        <p:tav tm="100000">
                                          <p:val>
                                            <p:strVal val="#ppt_x"/>
                                          </p:val>
                                        </p:tav>
                                      </p:tavLst>
                                    </p:anim>
                                    <p:anim calcmode="lin" valueType="num">
                                      <p:cBhvr additive="base">
                                        <p:cTn id="49" dur="500" fill="hold"/>
                                        <p:tgtEl>
                                          <p:spTgt spid="41"/>
                                        </p:tgtEl>
                                        <p:attrNameLst>
                                          <p:attrName>ppt_y</p:attrName>
                                        </p:attrNameLst>
                                      </p:cBhvr>
                                      <p:tavLst>
                                        <p:tav tm="0">
                                          <p:val>
                                            <p:strVal val="0-#ppt_h/2"/>
                                          </p:val>
                                        </p:tav>
                                        <p:tav tm="100000">
                                          <p:val>
                                            <p:strVal val="#ppt_y"/>
                                          </p:val>
                                        </p:tav>
                                      </p:tavLst>
                                    </p:anim>
                                  </p:childTnLst>
                                </p:cTn>
                              </p:par>
                              <p:par>
                                <p:cTn id="50" presetID="2" presetClass="entr" presetSubtype="9" decel="100000" fill="hold" grpId="0" nodeType="withEffect">
                                  <p:stCondLst>
                                    <p:cond delay="75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500" fill="hold"/>
                                        <p:tgtEl>
                                          <p:spTgt spid="42"/>
                                        </p:tgtEl>
                                        <p:attrNameLst>
                                          <p:attrName>ppt_x</p:attrName>
                                        </p:attrNameLst>
                                      </p:cBhvr>
                                      <p:tavLst>
                                        <p:tav tm="0">
                                          <p:val>
                                            <p:strVal val="0-#ppt_w/2"/>
                                          </p:val>
                                        </p:tav>
                                        <p:tav tm="100000">
                                          <p:val>
                                            <p:strVal val="#ppt_x"/>
                                          </p:val>
                                        </p:tav>
                                      </p:tavLst>
                                    </p:anim>
                                    <p:anim calcmode="lin" valueType="num">
                                      <p:cBhvr additive="base">
                                        <p:cTn id="53" dur="500" fill="hold"/>
                                        <p:tgtEl>
                                          <p:spTgt spid="42"/>
                                        </p:tgtEl>
                                        <p:attrNameLst>
                                          <p:attrName>ppt_y</p:attrName>
                                        </p:attrNameLst>
                                      </p:cBhvr>
                                      <p:tavLst>
                                        <p:tav tm="0">
                                          <p:val>
                                            <p:strVal val="0-#ppt_h/2"/>
                                          </p:val>
                                        </p:tav>
                                        <p:tav tm="100000">
                                          <p:val>
                                            <p:strVal val="#ppt_y"/>
                                          </p:val>
                                        </p:tav>
                                      </p:tavLst>
                                    </p:anim>
                                  </p:childTnLst>
                                </p:cTn>
                              </p:par>
                              <p:par>
                                <p:cTn id="54" presetID="2" presetClass="entr" presetSubtype="9" decel="100000" fill="hold" grpId="0" nodeType="withEffect">
                                  <p:stCondLst>
                                    <p:cond delay="750"/>
                                  </p:stCondLst>
                                  <p:childTnLst>
                                    <p:set>
                                      <p:cBhvr>
                                        <p:cTn id="55" dur="1" fill="hold">
                                          <p:stCondLst>
                                            <p:cond delay="0"/>
                                          </p:stCondLst>
                                        </p:cTn>
                                        <p:tgtEl>
                                          <p:spTgt spid="50">
                                            <p:txEl>
                                              <p:pRg st="0" end="0"/>
                                            </p:txEl>
                                          </p:spTgt>
                                        </p:tgtEl>
                                        <p:attrNameLst>
                                          <p:attrName>style.visibility</p:attrName>
                                        </p:attrNameLst>
                                      </p:cBhvr>
                                      <p:to>
                                        <p:strVal val="visible"/>
                                      </p:to>
                                    </p:set>
                                    <p:anim calcmode="lin" valueType="num">
                                      <p:cBhvr additive="base">
                                        <p:cTn id="56"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57" dur="500" fill="hold"/>
                                        <p:tgtEl>
                                          <p:spTgt spid="50">
                                            <p:txEl>
                                              <p:pRg st="0" end="0"/>
                                            </p:txEl>
                                          </p:spTgt>
                                        </p:tgtEl>
                                        <p:attrNameLst>
                                          <p:attrName>ppt_y</p:attrName>
                                        </p:attrNameLst>
                                      </p:cBhvr>
                                      <p:tavLst>
                                        <p:tav tm="0">
                                          <p:val>
                                            <p:strVal val="0-#ppt_h/2"/>
                                          </p:val>
                                        </p:tav>
                                        <p:tav tm="100000">
                                          <p:val>
                                            <p:strVal val="#ppt_y"/>
                                          </p:val>
                                        </p:tav>
                                      </p:tavLst>
                                    </p:anim>
                                  </p:childTnLst>
                                </p:cTn>
                              </p:par>
                            </p:childTnLst>
                          </p:cTn>
                        </p:par>
                        <p:par>
                          <p:cTn id="58" fill="hold">
                            <p:stCondLst>
                              <p:cond delay="1750"/>
                            </p:stCondLst>
                            <p:childTnLst>
                              <p:par>
                                <p:cTn id="59" presetID="2" presetClass="entr" presetSubtype="8" decel="100000" fill="hold" grpId="0" nodeType="afterEffect">
                                  <p:stCondLst>
                                    <p:cond delay="25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500" fill="hold"/>
                                        <p:tgtEl>
                                          <p:spTgt spid="51"/>
                                        </p:tgtEl>
                                        <p:attrNameLst>
                                          <p:attrName>ppt_x</p:attrName>
                                        </p:attrNameLst>
                                      </p:cBhvr>
                                      <p:tavLst>
                                        <p:tav tm="0">
                                          <p:val>
                                            <p:strVal val="0-#ppt_w/2"/>
                                          </p:val>
                                        </p:tav>
                                        <p:tav tm="100000">
                                          <p:val>
                                            <p:strVal val="#ppt_x"/>
                                          </p:val>
                                        </p:tav>
                                      </p:tavLst>
                                    </p:anim>
                                    <p:anim calcmode="lin" valueType="num">
                                      <p:cBhvr additive="base">
                                        <p:cTn id="62" dur="500" fill="hold"/>
                                        <p:tgtEl>
                                          <p:spTgt spid="51"/>
                                        </p:tgtEl>
                                        <p:attrNameLst>
                                          <p:attrName>ppt_y</p:attrName>
                                        </p:attrNameLst>
                                      </p:cBhvr>
                                      <p:tavLst>
                                        <p:tav tm="0">
                                          <p:val>
                                            <p:strVal val="#ppt_y"/>
                                          </p:val>
                                        </p:tav>
                                        <p:tav tm="100000">
                                          <p:val>
                                            <p:strVal val="#ppt_y"/>
                                          </p:val>
                                        </p:tav>
                                      </p:tavLst>
                                    </p:anim>
                                  </p:childTnLst>
                                </p:cTn>
                              </p:par>
                            </p:childTnLst>
                          </p:cTn>
                        </p:par>
                        <p:par>
                          <p:cTn id="63" fill="hold">
                            <p:stCondLst>
                              <p:cond delay="2500"/>
                            </p:stCondLst>
                            <p:childTnLst>
                              <p:par>
                                <p:cTn id="64" presetID="22" presetClass="entr" presetSubtype="2" fill="hold" grpId="0" nodeType="afterEffect">
                                  <p:stCondLst>
                                    <p:cond delay="0"/>
                                  </p:stCondLst>
                                  <p:childTnLst>
                                    <p:set>
                                      <p:cBhvr>
                                        <p:cTn id="65" dur="1" fill="hold">
                                          <p:stCondLst>
                                            <p:cond delay="0"/>
                                          </p:stCondLst>
                                        </p:cTn>
                                        <p:tgtEl>
                                          <p:spTgt spid="52">
                                            <p:txEl>
                                              <p:pRg st="0" end="0"/>
                                            </p:txEl>
                                          </p:spTgt>
                                        </p:tgtEl>
                                        <p:attrNameLst>
                                          <p:attrName>style.visibility</p:attrName>
                                        </p:attrNameLst>
                                      </p:cBhvr>
                                      <p:to>
                                        <p:strVal val="visible"/>
                                      </p:to>
                                    </p:set>
                                    <p:animEffect transition="in" filter="wipe(right)">
                                      <p:cBhvr>
                                        <p:cTn id="66" dur="500"/>
                                        <p:tgtEl>
                                          <p:spTgt spid="52">
                                            <p:txEl>
                                              <p:pRg st="0" end="0"/>
                                            </p:txEl>
                                          </p:spTgt>
                                        </p:tgtEl>
                                      </p:cBhvr>
                                    </p:animEffect>
                                  </p:childTnLst>
                                </p:cTn>
                              </p:par>
                            </p:childTnLst>
                          </p:cTn>
                        </p:par>
                        <p:par>
                          <p:cTn id="67" fill="hold">
                            <p:stCondLst>
                              <p:cond delay="3000"/>
                            </p:stCondLst>
                            <p:childTnLst>
                              <p:par>
                                <p:cTn id="68" presetID="2" presetClass="entr" presetSubtype="2" decel="100000" fill="hold" grpId="0" nodeType="afterEffect">
                                  <p:stCondLst>
                                    <p:cond delay="250"/>
                                  </p:stCondLst>
                                  <p:childTnLst>
                                    <p:set>
                                      <p:cBhvr>
                                        <p:cTn id="69" dur="1" fill="hold">
                                          <p:stCondLst>
                                            <p:cond delay="0"/>
                                          </p:stCondLst>
                                        </p:cTn>
                                        <p:tgtEl>
                                          <p:spTgt spid="55"/>
                                        </p:tgtEl>
                                        <p:attrNameLst>
                                          <p:attrName>style.visibility</p:attrName>
                                        </p:attrNameLst>
                                      </p:cBhvr>
                                      <p:to>
                                        <p:strVal val="visible"/>
                                      </p:to>
                                    </p:set>
                                    <p:anim calcmode="lin" valueType="num">
                                      <p:cBhvr additive="base">
                                        <p:cTn id="70" dur="500" fill="hold"/>
                                        <p:tgtEl>
                                          <p:spTgt spid="55"/>
                                        </p:tgtEl>
                                        <p:attrNameLst>
                                          <p:attrName>ppt_x</p:attrName>
                                        </p:attrNameLst>
                                      </p:cBhvr>
                                      <p:tavLst>
                                        <p:tav tm="0">
                                          <p:val>
                                            <p:strVal val="1+#ppt_w/2"/>
                                          </p:val>
                                        </p:tav>
                                        <p:tav tm="100000">
                                          <p:val>
                                            <p:strVal val="#ppt_x"/>
                                          </p:val>
                                        </p:tav>
                                      </p:tavLst>
                                    </p:anim>
                                    <p:anim calcmode="lin" valueType="num">
                                      <p:cBhvr additive="base">
                                        <p:cTn id="71" dur="500" fill="hold"/>
                                        <p:tgtEl>
                                          <p:spTgt spid="55"/>
                                        </p:tgtEl>
                                        <p:attrNameLst>
                                          <p:attrName>ppt_y</p:attrName>
                                        </p:attrNameLst>
                                      </p:cBhvr>
                                      <p:tavLst>
                                        <p:tav tm="0">
                                          <p:val>
                                            <p:strVal val="#ppt_y"/>
                                          </p:val>
                                        </p:tav>
                                        <p:tav tm="100000">
                                          <p:val>
                                            <p:strVal val="#ppt_y"/>
                                          </p:val>
                                        </p:tav>
                                      </p:tavLst>
                                    </p:anim>
                                  </p:childTnLst>
                                </p:cTn>
                              </p:par>
                            </p:childTnLst>
                          </p:cTn>
                        </p:par>
                        <p:par>
                          <p:cTn id="72" fill="hold">
                            <p:stCondLst>
                              <p:cond delay="3750"/>
                            </p:stCondLst>
                            <p:childTnLst>
                              <p:par>
                                <p:cTn id="73" presetID="22" presetClass="entr" presetSubtype="8" fill="hold" grpId="0" nodeType="afterEffect">
                                  <p:stCondLst>
                                    <p:cond delay="0"/>
                                  </p:stCondLst>
                                  <p:childTnLst>
                                    <p:set>
                                      <p:cBhvr>
                                        <p:cTn id="74" dur="1" fill="hold">
                                          <p:stCondLst>
                                            <p:cond delay="0"/>
                                          </p:stCondLst>
                                        </p:cTn>
                                        <p:tgtEl>
                                          <p:spTgt spid="56">
                                            <p:txEl>
                                              <p:pRg st="0" end="0"/>
                                            </p:txEl>
                                          </p:spTgt>
                                        </p:tgtEl>
                                        <p:attrNameLst>
                                          <p:attrName>style.visibility</p:attrName>
                                        </p:attrNameLst>
                                      </p:cBhvr>
                                      <p:to>
                                        <p:strVal val="visible"/>
                                      </p:to>
                                    </p:set>
                                    <p:animEffect transition="in" filter="wipe(left)">
                                      <p:cBhvr>
                                        <p:cTn id="75" dur="500"/>
                                        <p:tgtEl>
                                          <p:spTgt spid="56">
                                            <p:txEl>
                                              <p:pRg st="0" end="0"/>
                                            </p:txEl>
                                          </p:spTgt>
                                        </p:tgtEl>
                                      </p:cBhvr>
                                    </p:animEffect>
                                  </p:childTnLst>
                                </p:cTn>
                              </p:par>
                            </p:childTnLst>
                          </p:cTn>
                        </p:par>
                        <p:par>
                          <p:cTn id="76" fill="hold">
                            <p:stCondLst>
                              <p:cond delay="4250"/>
                            </p:stCondLst>
                            <p:childTnLst>
                              <p:par>
                                <p:cTn id="77" presetID="2" presetClass="entr" presetSubtype="8" decel="100000" fill="hold" grpId="0" nodeType="afterEffect">
                                  <p:stCondLst>
                                    <p:cond delay="250"/>
                                  </p:stCondLst>
                                  <p:childTnLst>
                                    <p:set>
                                      <p:cBhvr>
                                        <p:cTn id="78" dur="1" fill="hold">
                                          <p:stCondLst>
                                            <p:cond delay="0"/>
                                          </p:stCondLst>
                                        </p:cTn>
                                        <p:tgtEl>
                                          <p:spTgt spid="53"/>
                                        </p:tgtEl>
                                        <p:attrNameLst>
                                          <p:attrName>style.visibility</p:attrName>
                                        </p:attrNameLst>
                                      </p:cBhvr>
                                      <p:to>
                                        <p:strVal val="visible"/>
                                      </p:to>
                                    </p:set>
                                    <p:anim calcmode="lin" valueType="num">
                                      <p:cBhvr additive="base">
                                        <p:cTn id="79" dur="500" fill="hold"/>
                                        <p:tgtEl>
                                          <p:spTgt spid="53"/>
                                        </p:tgtEl>
                                        <p:attrNameLst>
                                          <p:attrName>ppt_x</p:attrName>
                                        </p:attrNameLst>
                                      </p:cBhvr>
                                      <p:tavLst>
                                        <p:tav tm="0">
                                          <p:val>
                                            <p:strVal val="0-#ppt_w/2"/>
                                          </p:val>
                                        </p:tav>
                                        <p:tav tm="100000">
                                          <p:val>
                                            <p:strVal val="#ppt_x"/>
                                          </p:val>
                                        </p:tav>
                                      </p:tavLst>
                                    </p:anim>
                                    <p:anim calcmode="lin" valueType="num">
                                      <p:cBhvr additive="base">
                                        <p:cTn id="80" dur="500" fill="hold"/>
                                        <p:tgtEl>
                                          <p:spTgt spid="53"/>
                                        </p:tgtEl>
                                        <p:attrNameLst>
                                          <p:attrName>ppt_y</p:attrName>
                                        </p:attrNameLst>
                                      </p:cBhvr>
                                      <p:tavLst>
                                        <p:tav tm="0">
                                          <p:val>
                                            <p:strVal val="#ppt_y"/>
                                          </p:val>
                                        </p:tav>
                                        <p:tav tm="100000">
                                          <p:val>
                                            <p:strVal val="#ppt_y"/>
                                          </p:val>
                                        </p:tav>
                                      </p:tavLst>
                                    </p:anim>
                                  </p:childTnLst>
                                </p:cTn>
                              </p:par>
                            </p:childTnLst>
                          </p:cTn>
                        </p:par>
                        <p:par>
                          <p:cTn id="81" fill="hold">
                            <p:stCondLst>
                              <p:cond delay="5000"/>
                            </p:stCondLst>
                            <p:childTnLst>
                              <p:par>
                                <p:cTn id="82" presetID="22" presetClass="entr" presetSubtype="2" fill="hold" grpId="0" nodeType="afterEffect">
                                  <p:stCondLst>
                                    <p:cond delay="0"/>
                                  </p:stCondLst>
                                  <p:childTnLst>
                                    <p:set>
                                      <p:cBhvr>
                                        <p:cTn id="83" dur="1" fill="hold">
                                          <p:stCondLst>
                                            <p:cond delay="0"/>
                                          </p:stCondLst>
                                        </p:cTn>
                                        <p:tgtEl>
                                          <p:spTgt spid="54">
                                            <p:txEl>
                                              <p:pRg st="0" end="0"/>
                                            </p:txEl>
                                          </p:spTgt>
                                        </p:tgtEl>
                                        <p:attrNameLst>
                                          <p:attrName>style.visibility</p:attrName>
                                        </p:attrNameLst>
                                      </p:cBhvr>
                                      <p:to>
                                        <p:strVal val="visible"/>
                                      </p:to>
                                    </p:set>
                                    <p:animEffect transition="in" filter="wipe(right)">
                                      <p:cBhvr>
                                        <p:cTn id="84" dur="500"/>
                                        <p:tgtEl>
                                          <p:spTgt spid="54">
                                            <p:txEl>
                                              <p:pRg st="0" end="0"/>
                                            </p:txEl>
                                          </p:spTgt>
                                        </p:tgtEl>
                                      </p:cBhvr>
                                    </p:animEffect>
                                  </p:childTnLst>
                                </p:cTn>
                              </p:par>
                            </p:childTnLst>
                          </p:cTn>
                        </p:par>
                        <p:par>
                          <p:cTn id="85" fill="hold">
                            <p:stCondLst>
                              <p:cond delay="5500"/>
                            </p:stCondLst>
                            <p:childTnLst>
                              <p:par>
                                <p:cTn id="86" presetID="2" presetClass="entr" presetSubtype="2" decel="100000" fill="hold" grpId="0" nodeType="afterEffect">
                                  <p:stCondLst>
                                    <p:cond delay="250"/>
                                  </p:stCondLst>
                                  <p:childTnLst>
                                    <p:set>
                                      <p:cBhvr>
                                        <p:cTn id="87" dur="1" fill="hold">
                                          <p:stCondLst>
                                            <p:cond delay="0"/>
                                          </p:stCondLst>
                                        </p:cTn>
                                        <p:tgtEl>
                                          <p:spTgt spid="57"/>
                                        </p:tgtEl>
                                        <p:attrNameLst>
                                          <p:attrName>style.visibility</p:attrName>
                                        </p:attrNameLst>
                                      </p:cBhvr>
                                      <p:to>
                                        <p:strVal val="visible"/>
                                      </p:to>
                                    </p:set>
                                    <p:anim calcmode="lin" valueType="num">
                                      <p:cBhvr additive="base">
                                        <p:cTn id="88" dur="500" fill="hold"/>
                                        <p:tgtEl>
                                          <p:spTgt spid="57"/>
                                        </p:tgtEl>
                                        <p:attrNameLst>
                                          <p:attrName>ppt_x</p:attrName>
                                        </p:attrNameLst>
                                      </p:cBhvr>
                                      <p:tavLst>
                                        <p:tav tm="0">
                                          <p:val>
                                            <p:strVal val="1+#ppt_w/2"/>
                                          </p:val>
                                        </p:tav>
                                        <p:tav tm="100000">
                                          <p:val>
                                            <p:strVal val="#ppt_x"/>
                                          </p:val>
                                        </p:tav>
                                      </p:tavLst>
                                    </p:anim>
                                    <p:anim calcmode="lin" valueType="num">
                                      <p:cBhvr additive="base">
                                        <p:cTn id="89" dur="500" fill="hold"/>
                                        <p:tgtEl>
                                          <p:spTgt spid="57"/>
                                        </p:tgtEl>
                                        <p:attrNameLst>
                                          <p:attrName>ppt_y</p:attrName>
                                        </p:attrNameLst>
                                      </p:cBhvr>
                                      <p:tavLst>
                                        <p:tav tm="0">
                                          <p:val>
                                            <p:strVal val="#ppt_y"/>
                                          </p:val>
                                        </p:tav>
                                        <p:tav tm="100000">
                                          <p:val>
                                            <p:strVal val="#ppt_y"/>
                                          </p:val>
                                        </p:tav>
                                      </p:tavLst>
                                    </p:anim>
                                  </p:childTnLst>
                                </p:cTn>
                              </p:par>
                            </p:childTnLst>
                          </p:cTn>
                        </p:par>
                        <p:par>
                          <p:cTn id="90" fill="hold">
                            <p:stCondLst>
                              <p:cond delay="6250"/>
                            </p:stCondLst>
                            <p:childTnLst>
                              <p:par>
                                <p:cTn id="91" presetID="22" presetClass="entr" presetSubtype="8" fill="hold" grpId="0" nodeType="afterEffect">
                                  <p:stCondLst>
                                    <p:cond delay="0"/>
                                  </p:stCondLst>
                                  <p:childTnLst>
                                    <p:set>
                                      <p:cBhvr>
                                        <p:cTn id="92" dur="1" fill="hold">
                                          <p:stCondLst>
                                            <p:cond delay="0"/>
                                          </p:stCondLst>
                                        </p:cTn>
                                        <p:tgtEl>
                                          <p:spTgt spid="58">
                                            <p:txEl>
                                              <p:pRg st="0" end="0"/>
                                            </p:txEl>
                                          </p:spTgt>
                                        </p:tgtEl>
                                        <p:attrNameLst>
                                          <p:attrName>style.visibility</p:attrName>
                                        </p:attrNameLst>
                                      </p:cBhvr>
                                      <p:to>
                                        <p:strVal val="visible"/>
                                      </p:to>
                                    </p:set>
                                    <p:animEffect transition="in" filter="wipe(left)">
                                      <p:cBhvr>
                                        <p:cTn id="93" dur="500"/>
                                        <p:tgtEl>
                                          <p:spTgt spid="5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23" grpId="0" animBg="1"/>
      <p:bldP spid="26" grpId="0" animBg="1"/>
      <p:bldP spid="27" grpId="0" animBg="1"/>
      <p:bldP spid="41" grpId="0" animBg="1"/>
      <p:bldP spid="42" grpId="0" animBg="1"/>
      <p:bldP spid="44" grpId="0" animBg="1"/>
      <p:bldP spid="45" grpId="0" animBg="1"/>
      <p:bldP spid="47" grpId="0" build="p">
        <p:tmplLst>
          <p:tmpl lvl="1">
            <p:tnLst>
              <p:par>
                <p:cTn presetID="2" presetClass="entr" presetSubtype="6" decel="10000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1+#ppt_h/2"/>
                          </p:val>
                        </p:tav>
                        <p:tav tm="100000">
                          <p:val>
                            <p:strVal val="#ppt_y"/>
                          </p:val>
                        </p:tav>
                      </p:tavLst>
                    </p:anim>
                  </p:childTnLst>
                </p:cTn>
              </p:par>
            </p:tnLst>
          </p:tmpl>
        </p:tmplLst>
      </p:bldP>
      <p:bldP spid="48" grpId="0" build="p">
        <p:tmplLst>
          <p:tmpl lvl="1">
            <p:tnLst>
              <p:par>
                <p:cTn presetID="2" presetClass="entr" presetSubtype="12" decel="100000" fill="hold" nodeType="withEffect">
                  <p:stCondLst>
                    <p:cond delay="25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0-#ppt_w/2"/>
                          </p:val>
                        </p:tav>
                        <p:tav tm="100000">
                          <p:val>
                            <p:strVal val="#ppt_x"/>
                          </p:val>
                        </p:tav>
                      </p:tavLst>
                    </p:anim>
                    <p:anim calcmode="lin" valueType="num">
                      <p:cBhvr additive="base">
                        <p:cTn dur="500" fill="hold"/>
                        <p:tgtEl>
                          <p:spTgt spid="48"/>
                        </p:tgtEl>
                        <p:attrNameLst>
                          <p:attrName>ppt_y</p:attrName>
                        </p:attrNameLst>
                      </p:cBhvr>
                      <p:tavLst>
                        <p:tav tm="0">
                          <p:val>
                            <p:strVal val="1+#ppt_h/2"/>
                          </p:val>
                        </p:tav>
                        <p:tav tm="100000">
                          <p:val>
                            <p:strVal val="#ppt_y"/>
                          </p:val>
                        </p:tav>
                      </p:tavLst>
                    </p:anim>
                  </p:childTnLst>
                </p:cTn>
              </p:par>
            </p:tnLst>
          </p:tmpl>
        </p:tmplLst>
      </p:bldP>
      <p:bldP spid="49" grpId="0" build="p">
        <p:tmplLst>
          <p:tmpl lvl="1">
            <p:tnLst>
              <p:par>
                <p:cTn presetID="2" presetClass="entr" presetSubtype="3" decel="100000" fill="hold" nodeType="withEffect">
                  <p:stCondLst>
                    <p:cond delay="500"/>
                  </p:stCondLst>
                  <p:childTnLst>
                    <p:set>
                      <p:cBhvr>
                        <p:cTn dur="1" fill="hold">
                          <p:stCondLst>
                            <p:cond delay="0"/>
                          </p:stCondLst>
                        </p:cTn>
                        <p:tgtEl>
                          <p:spTgt spid="49"/>
                        </p:tgtEl>
                        <p:attrNameLst>
                          <p:attrName>style.visibility</p:attrName>
                        </p:attrNameLst>
                      </p:cBhvr>
                      <p:to>
                        <p:strVal val="visible"/>
                      </p:to>
                    </p:set>
                    <p:anim calcmode="lin" valueType="num">
                      <p:cBhvr additive="base">
                        <p:cTn dur="500" fill="hold"/>
                        <p:tgtEl>
                          <p:spTgt spid="49"/>
                        </p:tgtEl>
                        <p:attrNameLst>
                          <p:attrName>ppt_x</p:attrName>
                        </p:attrNameLst>
                      </p:cBhvr>
                      <p:tavLst>
                        <p:tav tm="0">
                          <p:val>
                            <p:strVal val="1+#ppt_w/2"/>
                          </p:val>
                        </p:tav>
                        <p:tav tm="100000">
                          <p:val>
                            <p:strVal val="#ppt_x"/>
                          </p:val>
                        </p:tav>
                      </p:tavLst>
                    </p:anim>
                    <p:anim calcmode="lin" valueType="num">
                      <p:cBhvr additive="base">
                        <p:cTn dur="500" fill="hold"/>
                        <p:tgtEl>
                          <p:spTgt spid="49"/>
                        </p:tgtEl>
                        <p:attrNameLst>
                          <p:attrName>ppt_y</p:attrName>
                        </p:attrNameLst>
                      </p:cBhvr>
                      <p:tavLst>
                        <p:tav tm="0">
                          <p:val>
                            <p:strVal val="0-#ppt_h/2"/>
                          </p:val>
                        </p:tav>
                        <p:tav tm="100000">
                          <p:val>
                            <p:strVal val="#ppt_y"/>
                          </p:val>
                        </p:tav>
                      </p:tavLst>
                    </p:anim>
                  </p:childTnLst>
                </p:cTn>
              </p:par>
            </p:tnLst>
          </p:tmpl>
        </p:tmplLst>
      </p:bldP>
      <p:bldP spid="50" grpId="0" build="p">
        <p:tmplLst>
          <p:tmpl lvl="1">
            <p:tnLst>
              <p:par>
                <p:cTn presetID="2" presetClass="entr" presetSubtype="9" decel="100000" fill="hold" nodeType="withEffect">
                  <p:stCondLst>
                    <p:cond delay="75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0-#ppt_w/2"/>
                          </p:val>
                        </p:tav>
                        <p:tav tm="100000">
                          <p:val>
                            <p:strVal val="#ppt_x"/>
                          </p:val>
                        </p:tav>
                      </p:tavLst>
                    </p:anim>
                    <p:anim calcmode="lin" valueType="num">
                      <p:cBhvr additive="base">
                        <p:cTn dur="500" fill="hold"/>
                        <p:tgtEl>
                          <p:spTgt spid="50"/>
                        </p:tgtEl>
                        <p:attrNameLst>
                          <p:attrName>ppt_y</p:attrName>
                        </p:attrNameLst>
                      </p:cBhvr>
                      <p:tavLst>
                        <p:tav tm="0">
                          <p:val>
                            <p:strVal val="0-#ppt_h/2"/>
                          </p:val>
                        </p:tav>
                        <p:tav tm="100000">
                          <p:val>
                            <p:strVal val="#ppt_y"/>
                          </p:val>
                        </p:tav>
                      </p:tavLst>
                    </p:anim>
                  </p:childTnLst>
                </p:cTn>
              </p:par>
            </p:tnLst>
          </p:tmpl>
        </p:tmplLst>
      </p:bldP>
      <p:bldP spid="51" grpId="0">
        <p:tmplLst>
          <p:tmpl>
            <p:tnLst>
              <p:par>
                <p:cTn presetID="2" presetClass="entr" presetSubtype="8" decel="100000" fill="hold" nodeType="afterEffect">
                  <p:stCondLst>
                    <p:cond delay="2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2" grpId="0" build="p">
        <p:tmplLst>
          <p:tmpl lvl="1">
            <p:tnLst>
              <p:par>
                <p:cTn presetID="22" presetClass="entr" presetSubtype="2"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p:tmplLst>
          <p:tmpl>
            <p:tnLst>
              <p:par>
                <p:cTn presetID="2" presetClass="entr" presetSubtype="8" decel="100000" fill="hold" nodeType="afterEffect">
                  <p:stCondLst>
                    <p:cond delay="25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500" fill="hold"/>
                        <p:tgtEl>
                          <p:spTgt spid="53"/>
                        </p:tgtEl>
                        <p:attrNameLst>
                          <p:attrName>ppt_x</p:attrName>
                        </p:attrNameLst>
                      </p:cBhvr>
                      <p:tavLst>
                        <p:tav tm="0">
                          <p:val>
                            <p:strVal val="0-#ppt_w/2"/>
                          </p:val>
                        </p:tav>
                        <p:tav tm="100000">
                          <p:val>
                            <p:strVal val="#ppt_x"/>
                          </p:val>
                        </p:tav>
                      </p:tavLst>
                    </p:anim>
                    <p:anim calcmode="lin" valueType="num">
                      <p:cBhvr additive="base">
                        <p:cTn dur="500" fill="hold"/>
                        <p:tgtEl>
                          <p:spTgt spid="53"/>
                        </p:tgtEl>
                        <p:attrNameLst>
                          <p:attrName>ppt_y</p:attrName>
                        </p:attrNameLst>
                      </p:cBhvr>
                      <p:tavLst>
                        <p:tav tm="0">
                          <p:val>
                            <p:strVal val="#ppt_y"/>
                          </p:val>
                        </p:tav>
                        <p:tav tm="100000">
                          <p:val>
                            <p:strVal val="#ppt_y"/>
                          </p:val>
                        </p:tav>
                      </p:tavLst>
                    </p:anim>
                  </p:childTnLst>
                </p:cTn>
              </p:par>
            </p:tnLst>
          </p:tmpl>
        </p:tmplLst>
      </p:bldP>
      <p:bldP spid="54" grpId="0" build="p">
        <p:tmplLst>
          <p:tmpl lvl="1">
            <p:tnLst>
              <p:par>
                <p:cTn presetID="22" presetClass="entr" presetSubtype="2"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p:tmplLst>
          <p:tmpl>
            <p:tnLst>
              <p:par>
                <p:cTn presetID="2" presetClass="entr" presetSubtype="2" decel="100000" fill="hold" nodeType="afterEffect">
                  <p:stCondLst>
                    <p:cond delay="25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500" fill="hold"/>
                        <p:tgtEl>
                          <p:spTgt spid="55"/>
                        </p:tgtEl>
                        <p:attrNameLst>
                          <p:attrName>ppt_x</p:attrName>
                        </p:attrNameLst>
                      </p:cBhvr>
                      <p:tavLst>
                        <p:tav tm="0">
                          <p:val>
                            <p:strVal val="1+#ppt_w/2"/>
                          </p:val>
                        </p:tav>
                        <p:tav tm="100000">
                          <p:val>
                            <p:strVal val="#ppt_x"/>
                          </p:val>
                        </p:tav>
                      </p:tavLst>
                    </p:anim>
                    <p:anim calcmode="lin" valueType="num">
                      <p:cBhvr additive="base">
                        <p:cTn dur="500" fill="hold"/>
                        <p:tgtEl>
                          <p:spTgt spid="55"/>
                        </p:tgtEl>
                        <p:attrNameLst>
                          <p:attrName>ppt_y</p:attrName>
                        </p:attrNameLst>
                      </p:cBhvr>
                      <p:tavLst>
                        <p:tav tm="0">
                          <p:val>
                            <p:strVal val="#ppt_y"/>
                          </p:val>
                        </p:tav>
                        <p:tav tm="100000">
                          <p:val>
                            <p:strVal val="#ppt_y"/>
                          </p:val>
                        </p:tav>
                      </p:tavLst>
                    </p:anim>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p:tmplLst>
          <p:tmpl>
            <p:tnLst>
              <p:par>
                <p:cTn presetID="2" presetClass="entr" presetSubtype="2" decel="100000" fill="hold" nodeType="afterEffect">
                  <p:stCondLst>
                    <p:cond delay="250"/>
                  </p:stCondLst>
                  <p:childTnLst>
                    <p:set>
                      <p:cBhvr>
                        <p:cTn dur="1" fill="hold">
                          <p:stCondLst>
                            <p:cond delay="0"/>
                          </p:stCondLst>
                        </p:cTn>
                        <p:tgtEl>
                          <p:spTgt spid="57"/>
                        </p:tgtEl>
                        <p:attrNameLst>
                          <p:attrName>style.visibility</p:attrName>
                        </p:attrNameLst>
                      </p:cBhvr>
                      <p:to>
                        <p:strVal val="visible"/>
                      </p:to>
                    </p:set>
                    <p:anim calcmode="lin" valueType="num">
                      <p:cBhvr additive="base">
                        <p:cTn dur="500" fill="hold"/>
                        <p:tgtEl>
                          <p:spTgt spid="57"/>
                        </p:tgtEl>
                        <p:attrNameLst>
                          <p:attrName>ppt_x</p:attrName>
                        </p:attrNameLst>
                      </p:cBhvr>
                      <p:tavLst>
                        <p:tav tm="0">
                          <p:val>
                            <p:strVal val="1+#ppt_w/2"/>
                          </p:val>
                        </p:tav>
                        <p:tav tm="100000">
                          <p:val>
                            <p:strVal val="#ppt_x"/>
                          </p:val>
                        </p:tav>
                      </p:tavLst>
                    </p:anim>
                    <p:anim calcmode="lin" valueType="num">
                      <p:cBhvr additive="base">
                        <p:cTn dur="500" fill="hold"/>
                        <p:tgtEl>
                          <p:spTgt spid="57"/>
                        </p:tgtEl>
                        <p:attrNameLst>
                          <p:attrName>ppt_y</p:attrName>
                        </p:attrNameLst>
                      </p:cBhvr>
                      <p:tavLst>
                        <p:tav tm="0">
                          <p:val>
                            <p:strVal val="#ppt_y"/>
                          </p:val>
                        </p:tav>
                        <p:tav tm="100000">
                          <p:val>
                            <p:strVal val="#ppt_y"/>
                          </p:val>
                        </p:tav>
                      </p:tavLst>
                    </p:anim>
                  </p:childTnLst>
                </p:cTn>
              </p:par>
            </p:tnLst>
          </p:tmpl>
        </p:tmplLst>
      </p:bldP>
      <p:bldP spid="58" grpId="0" build="p">
        <p:tmplLst>
          <p:tmpl lvl="1">
            <p:tnLst>
              <p:par>
                <p:cTn presetID="22" presetClass="entr" presetSubtype="8"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wipe(left)">
                      <p:cBhvr>
                        <p:cTn dur="500"/>
                        <p:tgtEl>
                          <p:spTgt spid="58"/>
                        </p:tgtEl>
                      </p:cBhvr>
                    </p:animEffect>
                  </p:childTnLst>
                </p:cTn>
              </p:par>
            </p:tnLst>
          </p:tmpl>
        </p:tmplLst>
      </p:bldP>
    </p:bldLst>
  </p:timing>
</p:sldLayout>
</file>

<file path=ppt/slideLayouts/slideLayout225.xml><?xml version="1.0" encoding="utf-8"?>
<p:sldLayout xmlns:a="http://schemas.openxmlformats.org/drawingml/2006/main" xmlns:r="http://schemas.openxmlformats.org/officeDocument/2006/relationships" xmlns:p="http://schemas.openxmlformats.org/presentationml/2006/main">
  <p:cSld name="Strategy">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円/楕円 30"/>
          <p:cNvSpPr/>
          <p:nvPr/>
        </p:nvSpPr>
        <p:spPr>
          <a:xfrm>
            <a:off x="4236704" y="3797486"/>
            <a:ext cx="670603" cy="2456407"/>
          </a:xfrm>
          <a:custGeom>
            <a:avLst/>
            <a:gdLst/>
            <a:ahLst/>
            <a:cxnLst/>
            <a:rect l="l" t="t" r="r" b="b"/>
            <a:pathLst>
              <a:path w="1104899" h="3034897">
                <a:moveTo>
                  <a:pt x="183061" y="452441"/>
                </a:moveTo>
                <a:lnTo>
                  <a:pt x="202039" y="456272"/>
                </a:lnTo>
                <a:cubicBezTo>
                  <a:pt x="206033" y="453928"/>
                  <a:pt x="210452" y="453407"/>
                  <a:pt x="214967" y="453259"/>
                </a:cubicBezTo>
                <a:cubicBezTo>
                  <a:pt x="238093" y="484350"/>
                  <a:pt x="275364" y="503415"/>
                  <a:pt x="317087" y="503415"/>
                </a:cubicBezTo>
                <a:cubicBezTo>
                  <a:pt x="359170" y="503415"/>
                  <a:pt x="396722" y="484021"/>
                  <a:pt x="419760" y="452441"/>
                </a:cubicBezTo>
                <a:lnTo>
                  <a:pt x="446511" y="452441"/>
                </a:lnTo>
                <a:cubicBezTo>
                  <a:pt x="469549" y="484021"/>
                  <a:pt x="507100" y="503415"/>
                  <a:pt x="549182" y="503415"/>
                </a:cubicBezTo>
                <a:cubicBezTo>
                  <a:pt x="591264" y="503415"/>
                  <a:pt x="628817" y="484021"/>
                  <a:pt x="651855" y="452441"/>
                </a:cubicBezTo>
                <a:lnTo>
                  <a:pt x="685142" y="452441"/>
                </a:lnTo>
                <a:cubicBezTo>
                  <a:pt x="708180" y="484021"/>
                  <a:pt x="745733" y="503416"/>
                  <a:pt x="787815" y="503416"/>
                </a:cubicBezTo>
                <a:lnTo>
                  <a:pt x="837422" y="492397"/>
                </a:lnTo>
                <a:lnTo>
                  <a:pt x="848931" y="487050"/>
                </a:lnTo>
                <a:cubicBezTo>
                  <a:pt x="864198" y="480284"/>
                  <a:pt x="877135" y="469629"/>
                  <a:pt x="887585" y="456745"/>
                </a:cubicBezTo>
                <a:lnTo>
                  <a:pt x="889654" y="457620"/>
                </a:lnTo>
                <a:cubicBezTo>
                  <a:pt x="897429" y="453526"/>
                  <a:pt x="906239" y="452441"/>
                  <a:pt x="915302" y="452441"/>
                </a:cubicBezTo>
                <a:cubicBezTo>
                  <a:pt x="976685" y="452441"/>
                  <a:pt x="1026445" y="502202"/>
                  <a:pt x="1026445" y="563585"/>
                </a:cubicBezTo>
                <a:cubicBezTo>
                  <a:pt x="1026445" y="609396"/>
                  <a:pt x="998729" y="648734"/>
                  <a:pt x="959102" y="665631"/>
                </a:cubicBezTo>
                <a:cubicBezTo>
                  <a:pt x="841569" y="804451"/>
                  <a:pt x="762079" y="1001460"/>
                  <a:pt x="743903" y="1223908"/>
                </a:cubicBezTo>
                <a:lnTo>
                  <a:pt x="840117" y="1223908"/>
                </a:lnTo>
                <a:cubicBezTo>
                  <a:pt x="885252" y="1223908"/>
                  <a:pt x="921841" y="1260497"/>
                  <a:pt x="921841" y="1305632"/>
                </a:cubicBezTo>
                <a:lnTo>
                  <a:pt x="921840" y="1305632"/>
                </a:lnTo>
                <a:cubicBezTo>
                  <a:pt x="921840" y="1350767"/>
                  <a:pt x="885251" y="1387356"/>
                  <a:pt x="840116" y="1387356"/>
                </a:cubicBezTo>
                <a:lnTo>
                  <a:pt x="733571" y="1387356"/>
                </a:lnTo>
                <a:lnTo>
                  <a:pt x="732242" y="1435725"/>
                </a:lnTo>
                <a:cubicBezTo>
                  <a:pt x="732242" y="1834241"/>
                  <a:pt x="840619" y="2186259"/>
                  <a:pt x="1006562" y="2397455"/>
                </a:cubicBezTo>
                <a:lnTo>
                  <a:pt x="1005198" y="2397455"/>
                </a:lnTo>
                <a:cubicBezTo>
                  <a:pt x="1027765" y="2397455"/>
                  <a:pt x="1046060" y="2415750"/>
                  <a:pt x="1046060" y="2438317"/>
                </a:cubicBezTo>
                <a:lnTo>
                  <a:pt x="1046059" y="2438317"/>
                </a:lnTo>
                <a:cubicBezTo>
                  <a:pt x="1046059" y="2450137"/>
                  <a:pt x="1041040" y="2460785"/>
                  <a:pt x="1032621" y="2467820"/>
                </a:cubicBezTo>
                <a:cubicBezTo>
                  <a:pt x="1079361" y="2530209"/>
                  <a:pt x="1104899" y="2603760"/>
                  <a:pt x="1104899" y="2682076"/>
                </a:cubicBezTo>
                <a:cubicBezTo>
                  <a:pt x="1104899" y="2769275"/>
                  <a:pt x="1073240" y="2850566"/>
                  <a:pt x="1015880" y="2916671"/>
                </a:cubicBezTo>
                <a:cubicBezTo>
                  <a:pt x="1041463" y="2932650"/>
                  <a:pt x="1057500" y="2961309"/>
                  <a:pt x="1057500" y="2993714"/>
                </a:cubicBezTo>
                <a:lnTo>
                  <a:pt x="1057500" y="3034897"/>
                </a:lnTo>
                <a:lnTo>
                  <a:pt x="881231" y="3034897"/>
                </a:lnTo>
                <a:lnTo>
                  <a:pt x="223669" y="3034897"/>
                </a:lnTo>
                <a:lnTo>
                  <a:pt x="47401" y="3034897"/>
                </a:lnTo>
                <a:lnTo>
                  <a:pt x="47401" y="2993714"/>
                </a:lnTo>
                <a:cubicBezTo>
                  <a:pt x="47401" y="2961309"/>
                  <a:pt x="63437" y="2932651"/>
                  <a:pt x="89020" y="2916671"/>
                </a:cubicBezTo>
                <a:cubicBezTo>
                  <a:pt x="31659" y="2850567"/>
                  <a:pt x="0" y="2769275"/>
                  <a:pt x="0" y="2682076"/>
                </a:cubicBezTo>
                <a:cubicBezTo>
                  <a:pt x="0" y="2605483"/>
                  <a:pt x="24427" y="2533448"/>
                  <a:pt x="69407" y="2472045"/>
                </a:cubicBezTo>
                <a:cubicBezTo>
                  <a:pt x="54818" y="2467950"/>
                  <a:pt x="45766" y="2454190"/>
                  <a:pt x="45766" y="2438317"/>
                </a:cubicBezTo>
                <a:cubicBezTo>
                  <a:pt x="45766" y="2415750"/>
                  <a:pt x="64061" y="2397455"/>
                  <a:pt x="86628" y="2397455"/>
                </a:cubicBezTo>
                <a:lnTo>
                  <a:pt x="92234" y="2397455"/>
                </a:lnTo>
                <a:cubicBezTo>
                  <a:pt x="258177" y="2186259"/>
                  <a:pt x="366555" y="1834241"/>
                  <a:pt x="366555" y="1435725"/>
                </a:cubicBezTo>
                <a:lnTo>
                  <a:pt x="365225" y="1387355"/>
                </a:lnTo>
                <a:lnTo>
                  <a:pt x="258248" y="1387355"/>
                </a:lnTo>
                <a:cubicBezTo>
                  <a:pt x="213113" y="1387355"/>
                  <a:pt x="176524" y="1350767"/>
                  <a:pt x="176524" y="1305632"/>
                </a:cubicBezTo>
                <a:cubicBezTo>
                  <a:pt x="176524" y="1260497"/>
                  <a:pt x="213113" y="1223908"/>
                  <a:pt x="258248" y="1223908"/>
                </a:cubicBezTo>
                <a:lnTo>
                  <a:pt x="349409" y="1223908"/>
                </a:lnTo>
                <a:cubicBezTo>
                  <a:pt x="332627" y="1001981"/>
                  <a:pt x="254734" y="804966"/>
                  <a:pt x="138681" y="665240"/>
                </a:cubicBezTo>
                <a:cubicBezTo>
                  <a:pt x="99339" y="648314"/>
                  <a:pt x="71918" y="609152"/>
                  <a:pt x="71918" y="563585"/>
                </a:cubicBezTo>
                <a:cubicBezTo>
                  <a:pt x="71918" y="502202"/>
                  <a:pt x="121678" y="452441"/>
                  <a:pt x="183061" y="452441"/>
                </a:cubicBezTo>
                <a:close/>
                <a:moveTo>
                  <a:pt x="545913" y="0"/>
                </a:moveTo>
                <a:cubicBezTo>
                  <a:pt x="656041" y="0"/>
                  <a:pt x="745318" y="89277"/>
                  <a:pt x="745318" y="199405"/>
                </a:cubicBezTo>
                <a:cubicBezTo>
                  <a:pt x="745318" y="309533"/>
                  <a:pt x="656041" y="398810"/>
                  <a:pt x="545913" y="398810"/>
                </a:cubicBezTo>
                <a:cubicBezTo>
                  <a:pt x="435785" y="398810"/>
                  <a:pt x="346508" y="309533"/>
                  <a:pt x="346508" y="199405"/>
                </a:cubicBezTo>
                <a:cubicBezTo>
                  <a:pt x="346508" y="89277"/>
                  <a:pt x="435785" y="0"/>
                  <a:pt x="545913" y="0"/>
                </a:cubicBez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7" name="円/楕円 56"/>
          <p:cNvSpPr/>
          <p:nvPr/>
        </p:nvSpPr>
        <p:spPr>
          <a:xfrm>
            <a:off x="4224182" y="2589912"/>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8" name="円/楕円 57"/>
          <p:cNvSpPr/>
          <p:nvPr/>
        </p:nvSpPr>
        <p:spPr>
          <a:xfrm>
            <a:off x="4306411" y="2699568"/>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9" name="図プレースホルダー 7"/>
          <p:cNvSpPr>
            <a:spLocks noGrp="1"/>
          </p:cNvSpPr>
          <p:nvPr>
            <p:ph type="pic" sz="quarter" idx="12" hasCustomPrompt="1"/>
          </p:nvPr>
        </p:nvSpPr>
        <p:spPr>
          <a:xfrm>
            <a:off x="4415023" y="2844414"/>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60" name="円/楕円 59"/>
          <p:cNvSpPr/>
          <p:nvPr/>
        </p:nvSpPr>
        <p:spPr>
          <a:xfrm>
            <a:off x="5217723" y="3387435"/>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1" name="円/楕円 60"/>
          <p:cNvSpPr/>
          <p:nvPr/>
        </p:nvSpPr>
        <p:spPr>
          <a:xfrm>
            <a:off x="5299953" y="349709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図プレースホルダー 7"/>
          <p:cNvSpPr>
            <a:spLocks noGrp="1"/>
          </p:cNvSpPr>
          <p:nvPr>
            <p:ph type="pic" sz="quarter" idx="14" hasCustomPrompt="1"/>
          </p:nvPr>
        </p:nvSpPr>
        <p:spPr>
          <a:xfrm>
            <a:off x="5408564" y="3641938"/>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63" name="円/楕円 62"/>
          <p:cNvSpPr/>
          <p:nvPr/>
        </p:nvSpPr>
        <p:spPr>
          <a:xfrm>
            <a:off x="2690575" y="4675979"/>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4" name="円/楕円 63"/>
          <p:cNvSpPr/>
          <p:nvPr/>
        </p:nvSpPr>
        <p:spPr>
          <a:xfrm>
            <a:off x="2772805" y="4785635"/>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5" name="図プレースホルダー 7"/>
          <p:cNvSpPr>
            <a:spLocks noGrp="1"/>
          </p:cNvSpPr>
          <p:nvPr>
            <p:ph type="pic" sz="quarter" idx="15" hasCustomPrompt="1"/>
          </p:nvPr>
        </p:nvSpPr>
        <p:spPr>
          <a:xfrm>
            <a:off x="2881416" y="4949530"/>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66" name="円/楕円 65"/>
          <p:cNvSpPr/>
          <p:nvPr/>
        </p:nvSpPr>
        <p:spPr>
          <a:xfrm>
            <a:off x="3186106" y="3387435"/>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7" name="円/楕円 66"/>
          <p:cNvSpPr/>
          <p:nvPr/>
        </p:nvSpPr>
        <p:spPr>
          <a:xfrm>
            <a:off x="3268336" y="349709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8" name="図プレースホルダー 7"/>
          <p:cNvSpPr>
            <a:spLocks noGrp="1"/>
          </p:cNvSpPr>
          <p:nvPr>
            <p:ph type="pic" sz="quarter" idx="16" hasCustomPrompt="1"/>
          </p:nvPr>
        </p:nvSpPr>
        <p:spPr>
          <a:xfrm>
            <a:off x="3376947" y="3641938"/>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69" name="円/楕円 68"/>
          <p:cNvSpPr/>
          <p:nvPr/>
        </p:nvSpPr>
        <p:spPr>
          <a:xfrm>
            <a:off x="5724989" y="4672982"/>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0" name="円/楕円 69"/>
          <p:cNvSpPr/>
          <p:nvPr/>
        </p:nvSpPr>
        <p:spPr>
          <a:xfrm>
            <a:off x="5807217" y="478263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1" name="図プレースホルダー 7"/>
          <p:cNvSpPr>
            <a:spLocks noGrp="1"/>
          </p:cNvSpPr>
          <p:nvPr>
            <p:ph type="pic" sz="quarter" idx="17" hasCustomPrompt="1"/>
          </p:nvPr>
        </p:nvSpPr>
        <p:spPr>
          <a:xfrm>
            <a:off x="5915831" y="4927485"/>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74" name="テキスト プレースホルダー 5"/>
          <p:cNvSpPr>
            <a:spLocks noGrp="1"/>
          </p:cNvSpPr>
          <p:nvPr>
            <p:ph type="body" sz="quarter" idx="18" hasCustomPrompt="1"/>
          </p:nvPr>
        </p:nvSpPr>
        <p:spPr>
          <a:xfrm>
            <a:off x="3229273" y="1722729"/>
            <a:ext cx="267481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テキスト プレースホルダー 5"/>
          <p:cNvSpPr>
            <a:spLocks noGrp="1"/>
          </p:cNvSpPr>
          <p:nvPr>
            <p:ph type="body" sz="quarter" idx="19" hasCustomPrompt="1"/>
          </p:nvPr>
        </p:nvSpPr>
        <p:spPr>
          <a:xfrm>
            <a:off x="3229273" y="2068291"/>
            <a:ext cx="2674819" cy="445267"/>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6" name="テキスト プレースホルダー 5"/>
          <p:cNvSpPr>
            <a:spLocks noGrp="1"/>
          </p:cNvSpPr>
          <p:nvPr>
            <p:ph type="body" sz="quarter" idx="20" hasCustomPrompt="1"/>
          </p:nvPr>
        </p:nvSpPr>
        <p:spPr>
          <a:xfrm>
            <a:off x="5984794" y="3237448"/>
            <a:ext cx="234761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7" name="テキスト プレースホルダー 5"/>
          <p:cNvSpPr>
            <a:spLocks noGrp="1"/>
          </p:cNvSpPr>
          <p:nvPr>
            <p:ph type="body" sz="quarter" idx="21" hasCustomPrompt="1"/>
          </p:nvPr>
        </p:nvSpPr>
        <p:spPr>
          <a:xfrm>
            <a:off x="5984794" y="3583011"/>
            <a:ext cx="2347611" cy="7539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8" name="テキスト プレースホルダー 5"/>
          <p:cNvSpPr>
            <a:spLocks noGrp="1"/>
          </p:cNvSpPr>
          <p:nvPr>
            <p:ph type="body" sz="quarter" idx="22" hasCustomPrompt="1"/>
          </p:nvPr>
        </p:nvSpPr>
        <p:spPr>
          <a:xfrm>
            <a:off x="6469183" y="4558393"/>
            <a:ext cx="234761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9" name="テキスト プレースホルダー 5"/>
          <p:cNvSpPr>
            <a:spLocks noGrp="1"/>
          </p:cNvSpPr>
          <p:nvPr>
            <p:ph type="body" sz="quarter" idx="23" hasCustomPrompt="1"/>
          </p:nvPr>
        </p:nvSpPr>
        <p:spPr>
          <a:xfrm>
            <a:off x="6469183" y="4903955"/>
            <a:ext cx="2347611" cy="7539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0" name="テキスト プレースホルダー 5"/>
          <p:cNvSpPr>
            <a:spLocks noGrp="1"/>
          </p:cNvSpPr>
          <p:nvPr>
            <p:ph type="body" sz="quarter" idx="24" hasCustomPrompt="1"/>
          </p:nvPr>
        </p:nvSpPr>
        <p:spPr>
          <a:xfrm>
            <a:off x="748770" y="3243365"/>
            <a:ext cx="2347611"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1" name="テキスト プレースホルダー 5"/>
          <p:cNvSpPr>
            <a:spLocks noGrp="1"/>
          </p:cNvSpPr>
          <p:nvPr>
            <p:ph type="body" sz="quarter" idx="25" hasCustomPrompt="1"/>
          </p:nvPr>
        </p:nvSpPr>
        <p:spPr>
          <a:xfrm>
            <a:off x="748770" y="3588929"/>
            <a:ext cx="2347611" cy="753988"/>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2" name="テキスト プレースホルダー 5"/>
          <p:cNvSpPr>
            <a:spLocks noGrp="1"/>
          </p:cNvSpPr>
          <p:nvPr>
            <p:ph type="body" sz="quarter" idx="26" hasCustomPrompt="1"/>
          </p:nvPr>
        </p:nvSpPr>
        <p:spPr>
          <a:xfrm>
            <a:off x="269808" y="4564312"/>
            <a:ext cx="2347611"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3" name="テキスト プレースホルダー 5"/>
          <p:cNvSpPr>
            <a:spLocks noGrp="1"/>
          </p:cNvSpPr>
          <p:nvPr>
            <p:ph type="body" sz="quarter" idx="27" hasCustomPrompt="1"/>
          </p:nvPr>
        </p:nvSpPr>
        <p:spPr>
          <a:xfrm>
            <a:off x="269808" y="4909875"/>
            <a:ext cx="2347611" cy="753988"/>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802892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decel="100000"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additive="base">
                                        <p:cTn id="12" dur="1000" fill="hold"/>
                                        <p:tgtEl>
                                          <p:spTgt spid="31"/>
                                        </p:tgtEl>
                                        <p:attrNameLst>
                                          <p:attrName>ppt_x</p:attrName>
                                        </p:attrNameLst>
                                      </p:cBhvr>
                                      <p:tavLst>
                                        <p:tav tm="0">
                                          <p:val>
                                            <p:strVal val="#ppt_x"/>
                                          </p:val>
                                        </p:tav>
                                        <p:tav tm="100000">
                                          <p:val>
                                            <p:strVal val="#ppt_x"/>
                                          </p:val>
                                        </p:tav>
                                      </p:tavLst>
                                    </p:anim>
                                    <p:anim calcmode="lin" valueType="num">
                                      <p:cBhvr additive="base">
                                        <p:cTn id="13" dur="1000" fill="hold"/>
                                        <p:tgtEl>
                                          <p:spTgt spid="31"/>
                                        </p:tgtEl>
                                        <p:attrNameLst>
                                          <p:attrName>ppt_y</p:attrName>
                                        </p:attrNameLst>
                                      </p:cBhvr>
                                      <p:tavLst>
                                        <p:tav tm="0">
                                          <p:val>
                                            <p:strVal val="0-#ppt_h/2"/>
                                          </p:val>
                                        </p:tav>
                                        <p:tav tm="100000">
                                          <p:val>
                                            <p:strVal val="#ppt_y"/>
                                          </p:val>
                                        </p:tav>
                                      </p:tavLst>
                                    </p:anim>
                                  </p:childTnLst>
                                </p:cTn>
                              </p:par>
                            </p:childTnLst>
                          </p:cTn>
                        </p:par>
                        <p:par>
                          <p:cTn id="14" fill="hold">
                            <p:stCondLst>
                              <p:cond delay="1500"/>
                            </p:stCondLst>
                            <p:childTnLst>
                              <p:par>
                                <p:cTn id="15" presetID="2" presetClass="entr" presetSubtype="4" decel="100000" fill="hold" grpId="0" nodeType="afterEffect">
                                  <p:stCondLst>
                                    <p:cond delay="0"/>
                                  </p:stCondLst>
                                  <p:childTnLst>
                                    <p:set>
                                      <p:cBhvr>
                                        <p:cTn id="16" dur="1" fill="hold">
                                          <p:stCondLst>
                                            <p:cond delay="0"/>
                                          </p:stCondLst>
                                        </p:cTn>
                                        <p:tgtEl>
                                          <p:spTgt spid="57"/>
                                        </p:tgtEl>
                                        <p:attrNameLst>
                                          <p:attrName>style.visibility</p:attrName>
                                        </p:attrNameLst>
                                      </p:cBhvr>
                                      <p:to>
                                        <p:strVal val="visible"/>
                                      </p:to>
                                    </p:set>
                                    <p:anim calcmode="lin" valueType="num">
                                      <p:cBhvr additive="base">
                                        <p:cTn id="17" dur="500" fill="hold"/>
                                        <p:tgtEl>
                                          <p:spTgt spid="57"/>
                                        </p:tgtEl>
                                        <p:attrNameLst>
                                          <p:attrName>ppt_x</p:attrName>
                                        </p:attrNameLst>
                                      </p:cBhvr>
                                      <p:tavLst>
                                        <p:tav tm="0">
                                          <p:val>
                                            <p:strVal val="#ppt_x"/>
                                          </p:val>
                                        </p:tav>
                                        <p:tav tm="100000">
                                          <p:val>
                                            <p:strVal val="#ppt_x"/>
                                          </p:val>
                                        </p:tav>
                                      </p:tavLst>
                                    </p:anim>
                                    <p:anim calcmode="lin" valueType="num">
                                      <p:cBhvr additive="base">
                                        <p:cTn id="18" dur="500" fill="hold"/>
                                        <p:tgtEl>
                                          <p:spTgt spid="57"/>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1" presetClass="entr" presetSubtype="1" fill="hold" grpId="0" nodeType="afterEffect">
                                  <p:stCondLst>
                                    <p:cond delay="0"/>
                                  </p:stCondLst>
                                  <p:childTnLst>
                                    <p:set>
                                      <p:cBhvr>
                                        <p:cTn id="21" dur="1" fill="hold">
                                          <p:stCondLst>
                                            <p:cond delay="0"/>
                                          </p:stCondLst>
                                        </p:cTn>
                                        <p:tgtEl>
                                          <p:spTgt spid="58"/>
                                        </p:tgtEl>
                                        <p:attrNameLst>
                                          <p:attrName>style.visibility</p:attrName>
                                        </p:attrNameLst>
                                      </p:cBhvr>
                                      <p:to>
                                        <p:strVal val="visible"/>
                                      </p:to>
                                    </p:set>
                                    <p:animEffect transition="in" filter="wheel(1)">
                                      <p:cBhvr>
                                        <p:cTn id="22" dur="1000"/>
                                        <p:tgtEl>
                                          <p:spTgt spid="5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fade">
                                      <p:cBhvr>
                                        <p:cTn id="25" dur="1000"/>
                                        <p:tgtEl>
                                          <p:spTgt spid="59"/>
                                        </p:tgtEl>
                                      </p:cBhvr>
                                    </p:animEffect>
                                  </p:childTnLst>
                                </p:cTn>
                              </p:par>
                            </p:childTnLst>
                          </p:cTn>
                        </p:par>
                        <p:par>
                          <p:cTn id="26" fill="hold">
                            <p:stCondLst>
                              <p:cond delay="3000"/>
                            </p:stCondLst>
                            <p:childTnLst>
                              <p:par>
                                <p:cTn id="27" presetID="2" presetClass="entr" presetSubtype="1" decel="100000" fill="hold" grpId="0" nodeType="afterEffect">
                                  <p:stCondLst>
                                    <p:cond delay="0"/>
                                  </p:stCondLst>
                                  <p:childTnLst>
                                    <p:set>
                                      <p:cBhvr>
                                        <p:cTn id="28" dur="1" fill="hold">
                                          <p:stCondLst>
                                            <p:cond delay="0"/>
                                          </p:stCondLst>
                                        </p:cTn>
                                        <p:tgtEl>
                                          <p:spTgt spid="74">
                                            <p:txEl>
                                              <p:pRg st="0" end="0"/>
                                            </p:txEl>
                                          </p:spTgt>
                                        </p:tgtEl>
                                        <p:attrNameLst>
                                          <p:attrName>style.visibility</p:attrName>
                                        </p:attrNameLst>
                                      </p:cBhvr>
                                      <p:to>
                                        <p:strVal val="visible"/>
                                      </p:to>
                                    </p:set>
                                    <p:anim calcmode="lin" valueType="num">
                                      <p:cBhvr additive="base">
                                        <p:cTn id="29"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74">
                                            <p:txEl>
                                              <p:pRg st="0" end="0"/>
                                            </p:txEl>
                                          </p:spTgt>
                                        </p:tgtEl>
                                        <p:attrNameLst>
                                          <p:attrName>ppt_y</p:attrName>
                                        </p:attrNameLst>
                                      </p:cBhvr>
                                      <p:tavLst>
                                        <p:tav tm="0">
                                          <p:val>
                                            <p:strVal val="0-#ppt_h/2"/>
                                          </p:val>
                                        </p:tav>
                                        <p:tav tm="100000">
                                          <p:val>
                                            <p:strVal val="#ppt_y"/>
                                          </p:val>
                                        </p:tav>
                                      </p:tavLst>
                                    </p:anim>
                                  </p:childTnLst>
                                </p:cTn>
                              </p:par>
                            </p:childTnLst>
                          </p:cTn>
                        </p:par>
                        <p:par>
                          <p:cTn id="31" fill="hold">
                            <p:stCondLst>
                              <p:cond delay="3500"/>
                            </p:stCondLst>
                            <p:childTnLst>
                              <p:par>
                                <p:cTn id="32" presetID="22" presetClass="entr" presetSubtype="8" fill="hold" grpId="0" nodeType="afterEffect">
                                  <p:stCondLst>
                                    <p:cond delay="0"/>
                                  </p:stCondLst>
                                  <p:childTnLst>
                                    <p:set>
                                      <p:cBhvr>
                                        <p:cTn id="33" dur="1" fill="hold">
                                          <p:stCondLst>
                                            <p:cond delay="0"/>
                                          </p:stCondLst>
                                        </p:cTn>
                                        <p:tgtEl>
                                          <p:spTgt spid="75">
                                            <p:txEl>
                                              <p:pRg st="0" end="0"/>
                                            </p:txEl>
                                          </p:spTgt>
                                        </p:tgtEl>
                                        <p:attrNameLst>
                                          <p:attrName>style.visibility</p:attrName>
                                        </p:attrNameLst>
                                      </p:cBhvr>
                                      <p:to>
                                        <p:strVal val="visible"/>
                                      </p:to>
                                    </p:set>
                                    <p:animEffect transition="in" filter="wipe(left)">
                                      <p:cBhvr>
                                        <p:cTn id="34" dur="500"/>
                                        <p:tgtEl>
                                          <p:spTgt spid="75">
                                            <p:txEl>
                                              <p:pRg st="0" end="0"/>
                                            </p:txEl>
                                          </p:spTgt>
                                        </p:tgtEl>
                                      </p:cBhvr>
                                    </p:animEffect>
                                  </p:childTnLst>
                                </p:cTn>
                              </p:par>
                            </p:childTnLst>
                          </p:cTn>
                        </p:par>
                        <p:par>
                          <p:cTn id="35" fill="hold">
                            <p:stCondLst>
                              <p:cond delay="4000"/>
                            </p:stCondLst>
                            <p:childTnLst>
                              <p:par>
                                <p:cTn id="36" presetID="2" presetClass="entr" presetSubtype="4" decel="100000" fill="hold" grpId="0" nodeType="afterEffect">
                                  <p:stCondLst>
                                    <p:cond delay="0"/>
                                  </p:stCondLst>
                                  <p:childTnLst>
                                    <p:set>
                                      <p:cBhvr>
                                        <p:cTn id="37" dur="1" fill="hold">
                                          <p:stCondLst>
                                            <p:cond delay="0"/>
                                          </p:stCondLst>
                                        </p:cTn>
                                        <p:tgtEl>
                                          <p:spTgt spid="60"/>
                                        </p:tgtEl>
                                        <p:attrNameLst>
                                          <p:attrName>style.visibility</p:attrName>
                                        </p:attrNameLst>
                                      </p:cBhvr>
                                      <p:to>
                                        <p:strVal val="visible"/>
                                      </p:to>
                                    </p:set>
                                    <p:anim calcmode="lin" valueType="num">
                                      <p:cBhvr additive="base">
                                        <p:cTn id="38" dur="500" fill="hold"/>
                                        <p:tgtEl>
                                          <p:spTgt spid="60"/>
                                        </p:tgtEl>
                                        <p:attrNameLst>
                                          <p:attrName>ppt_x</p:attrName>
                                        </p:attrNameLst>
                                      </p:cBhvr>
                                      <p:tavLst>
                                        <p:tav tm="0">
                                          <p:val>
                                            <p:strVal val="#ppt_x"/>
                                          </p:val>
                                        </p:tav>
                                        <p:tav tm="100000">
                                          <p:val>
                                            <p:strVal val="#ppt_x"/>
                                          </p:val>
                                        </p:tav>
                                      </p:tavLst>
                                    </p:anim>
                                    <p:anim calcmode="lin" valueType="num">
                                      <p:cBhvr additive="base">
                                        <p:cTn id="39" dur="500" fill="hold"/>
                                        <p:tgtEl>
                                          <p:spTgt spid="60"/>
                                        </p:tgtEl>
                                        <p:attrNameLst>
                                          <p:attrName>ppt_y</p:attrName>
                                        </p:attrNameLst>
                                      </p:cBhvr>
                                      <p:tavLst>
                                        <p:tav tm="0">
                                          <p:val>
                                            <p:strVal val="1+#ppt_h/2"/>
                                          </p:val>
                                        </p:tav>
                                        <p:tav tm="100000">
                                          <p:val>
                                            <p:strVal val="#ppt_y"/>
                                          </p:val>
                                        </p:tav>
                                      </p:tavLst>
                                    </p:anim>
                                  </p:childTnLst>
                                </p:cTn>
                              </p:par>
                            </p:childTnLst>
                          </p:cTn>
                        </p:par>
                        <p:par>
                          <p:cTn id="40" fill="hold">
                            <p:stCondLst>
                              <p:cond delay="4500"/>
                            </p:stCondLst>
                            <p:childTnLst>
                              <p:par>
                                <p:cTn id="41" presetID="21" presetClass="entr" presetSubtype="1" fill="hold" grpId="0" nodeType="afterEffect">
                                  <p:stCondLst>
                                    <p:cond delay="0"/>
                                  </p:stCondLst>
                                  <p:childTnLst>
                                    <p:set>
                                      <p:cBhvr>
                                        <p:cTn id="42" dur="1" fill="hold">
                                          <p:stCondLst>
                                            <p:cond delay="0"/>
                                          </p:stCondLst>
                                        </p:cTn>
                                        <p:tgtEl>
                                          <p:spTgt spid="61"/>
                                        </p:tgtEl>
                                        <p:attrNameLst>
                                          <p:attrName>style.visibility</p:attrName>
                                        </p:attrNameLst>
                                      </p:cBhvr>
                                      <p:to>
                                        <p:strVal val="visible"/>
                                      </p:to>
                                    </p:set>
                                    <p:animEffect transition="in" filter="wheel(1)">
                                      <p:cBhvr>
                                        <p:cTn id="43" dur="1000"/>
                                        <p:tgtEl>
                                          <p:spTgt spid="6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fade">
                                      <p:cBhvr>
                                        <p:cTn id="46" dur="1000"/>
                                        <p:tgtEl>
                                          <p:spTgt spid="62"/>
                                        </p:tgtEl>
                                      </p:cBhvr>
                                    </p:animEffect>
                                  </p:childTnLst>
                                </p:cTn>
                              </p:par>
                            </p:childTnLst>
                          </p:cTn>
                        </p:par>
                        <p:par>
                          <p:cTn id="47" fill="hold">
                            <p:stCondLst>
                              <p:cond delay="5500"/>
                            </p:stCondLst>
                            <p:childTnLst>
                              <p:par>
                                <p:cTn id="48" presetID="2" presetClass="entr" presetSubtype="2" decel="100000" fill="hold" grpId="0" nodeType="afterEffect">
                                  <p:stCondLst>
                                    <p:cond delay="0"/>
                                  </p:stCondLst>
                                  <p:childTnLst>
                                    <p:set>
                                      <p:cBhvr>
                                        <p:cTn id="49" dur="1" fill="hold">
                                          <p:stCondLst>
                                            <p:cond delay="0"/>
                                          </p:stCondLst>
                                        </p:cTn>
                                        <p:tgtEl>
                                          <p:spTgt spid="76">
                                            <p:txEl>
                                              <p:pRg st="0" end="0"/>
                                            </p:txEl>
                                          </p:spTgt>
                                        </p:tgtEl>
                                        <p:attrNameLst>
                                          <p:attrName>style.visibility</p:attrName>
                                        </p:attrNameLst>
                                      </p:cBhvr>
                                      <p:to>
                                        <p:strVal val="visible"/>
                                      </p:to>
                                    </p:set>
                                    <p:anim calcmode="lin" valueType="num">
                                      <p:cBhvr additive="base">
                                        <p:cTn id="50"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76">
                                            <p:txEl>
                                              <p:pRg st="0" end="0"/>
                                            </p:txEl>
                                          </p:spTgt>
                                        </p:tgtEl>
                                        <p:attrNameLst>
                                          <p:attrName>ppt_y</p:attrName>
                                        </p:attrNameLst>
                                      </p:cBhvr>
                                      <p:tavLst>
                                        <p:tav tm="0">
                                          <p:val>
                                            <p:strVal val="#ppt_y"/>
                                          </p:val>
                                        </p:tav>
                                        <p:tav tm="100000">
                                          <p:val>
                                            <p:strVal val="#ppt_y"/>
                                          </p:val>
                                        </p:tav>
                                      </p:tavLst>
                                    </p:anim>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77">
                                            <p:txEl>
                                              <p:pRg st="0" end="0"/>
                                            </p:txEl>
                                          </p:spTgt>
                                        </p:tgtEl>
                                        <p:attrNameLst>
                                          <p:attrName>style.visibility</p:attrName>
                                        </p:attrNameLst>
                                      </p:cBhvr>
                                      <p:to>
                                        <p:strVal val="visible"/>
                                      </p:to>
                                    </p:set>
                                    <p:animEffect transition="in" filter="wipe(left)">
                                      <p:cBhvr>
                                        <p:cTn id="55" dur="500"/>
                                        <p:tgtEl>
                                          <p:spTgt spid="77">
                                            <p:txEl>
                                              <p:pRg st="0" end="0"/>
                                            </p:txEl>
                                          </p:spTgt>
                                        </p:tgtEl>
                                      </p:cBhvr>
                                    </p:animEffect>
                                  </p:childTnLst>
                                </p:cTn>
                              </p:par>
                            </p:childTnLst>
                          </p:cTn>
                        </p:par>
                        <p:par>
                          <p:cTn id="56" fill="hold">
                            <p:stCondLst>
                              <p:cond delay="6500"/>
                            </p:stCondLst>
                            <p:childTnLst>
                              <p:par>
                                <p:cTn id="57" presetID="2" presetClass="entr" presetSubtype="4" decel="100000" fill="hold" grpId="0" nodeType="afterEffect">
                                  <p:stCondLst>
                                    <p:cond delay="0"/>
                                  </p:stCondLst>
                                  <p:childTnLst>
                                    <p:set>
                                      <p:cBhvr>
                                        <p:cTn id="58" dur="1" fill="hold">
                                          <p:stCondLst>
                                            <p:cond delay="0"/>
                                          </p:stCondLst>
                                        </p:cTn>
                                        <p:tgtEl>
                                          <p:spTgt spid="66"/>
                                        </p:tgtEl>
                                        <p:attrNameLst>
                                          <p:attrName>style.visibility</p:attrName>
                                        </p:attrNameLst>
                                      </p:cBhvr>
                                      <p:to>
                                        <p:strVal val="visible"/>
                                      </p:to>
                                    </p:set>
                                    <p:anim calcmode="lin" valueType="num">
                                      <p:cBhvr additive="base">
                                        <p:cTn id="59" dur="500" fill="hold"/>
                                        <p:tgtEl>
                                          <p:spTgt spid="66"/>
                                        </p:tgtEl>
                                        <p:attrNameLst>
                                          <p:attrName>ppt_x</p:attrName>
                                        </p:attrNameLst>
                                      </p:cBhvr>
                                      <p:tavLst>
                                        <p:tav tm="0">
                                          <p:val>
                                            <p:strVal val="#ppt_x"/>
                                          </p:val>
                                        </p:tav>
                                        <p:tav tm="100000">
                                          <p:val>
                                            <p:strVal val="#ppt_x"/>
                                          </p:val>
                                        </p:tav>
                                      </p:tavLst>
                                    </p:anim>
                                    <p:anim calcmode="lin" valueType="num">
                                      <p:cBhvr additive="base">
                                        <p:cTn id="60" dur="500" fill="hold"/>
                                        <p:tgtEl>
                                          <p:spTgt spid="66"/>
                                        </p:tgtEl>
                                        <p:attrNameLst>
                                          <p:attrName>ppt_y</p:attrName>
                                        </p:attrNameLst>
                                      </p:cBhvr>
                                      <p:tavLst>
                                        <p:tav tm="0">
                                          <p:val>
                                            <p:strVal val="1+#ppt_h/2"/>
                                          </p:val>
                                        </p:tav>
                                        <p:tav tm="100000">
                                          <p:val>
                                            <p:strVal val="#ppt_y"/>
                                          </p:val>
                                        </p:tav>
                                      </p:tavLst>
                                    </p:anim>
                                  </p:childTnLst>
                                </p:cTn>
                              </p:par>
                            </p:childTnLst>
                          </p:cTn>
                        </p:par>
                        <p:par>
                          <p:cTn id="61" fill="hold">
                            <p:stCondLst>
                              <p:cond delay="7000"/>
                            </p:stCondLst>
                            <p:childTnLst>
                              <p:par>
                                <p:cTn id="62" presetID="21" presetClass="entr" presetSubtype="1" fill="hold" grpId="0" nodeType="after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wheel(1)">
                                      <p:cBhvr>
                                        <p:cTn id="64" dur="1000"/>
                                        <p:tgtEl>
                                          <p:spTgt spid="6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fade">
                                      <p:cBhvr>
                                        <p:cTn id="67" dur="1000"/>
                                        <p:tgtEl>
                                          <p:spTgt spid="68"/>
                                        </p:tgtEl>
                                      </p:cBhvr>
                                    </p:animEffect>
                                  </p:childTnLst>
                                </p:cTn>
                              </p:par>
                            </p:childTnLst>
                          </p:cTn>
                        </p:par>
                        <p:par>
                          <p:cTn id="68" fill="hold">
                            <p:stCondLst>
                              <p:cond delay="8000"/>
                            </p:stCondLst>
                            <p:childTnLst>
                              <p:par>
                                <p:cTn id="69" presetID="2" presetClass="entr" presetSubtype="8" decel="100000" fill="hold" grpId="0" nodeType="afterEffect">
                                  <p:stCondLst>
                                    <p:cond delay="0"/>
                                  </p:stCondLst>
                                  <p:childTnLst>
                                    <p:set>
                                      <p:cBhvr>
                                        <p:cTn id="70" dur="1" fill="hold">
                                          <p:stCondLst>
                                            <p:cond delay="0"/>
                                          </p:stCondLst>
                                        </p:cTn>
                                        <p:tgtEl>
                                          <p:spTgt spid="80">
                                            <p:txEl>
                                              <p:pRg st="0" end="0"/>
                                            </p:txEl>
                                          </p:spTgt>
                                        </p:tgtEl>
                                        <p:attrNameLst>
                                          <p:attrName>style.visibility</p:attrName>
                                        </p:attrNameLst>
                                      </p:cBhvr>
                                      <p:to>
                                        <p:strVal val="visible"/>
                                      </p:to>
                                    </p:set>
                                    <p:anim calcmode="lin" valueType="num">
                                      <p:cBhvr additive="base">
                                        <p:cTn id="71" dur="500" fill="hold"/>
                                        <p:tgtEl>
                                          <p:spTgt spid="80">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80">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8500"/>
                            </p:stCondLst>
                            <p:childTnLst>
                              <p:par>
                                <p:cTn id="74" presetID="22" presetClass="entr" presetSubtype="2" fill="hold" grpId="0" nodeType="afterEffect">
                                  <p:stCondLst>
                                    <p:cond delay="0"/>
                                  </p:stCondLst>
                                  <p:childTnLst>
                                    <p:set>
                                      <p:cBhvr>
                                        <p:cTn id="75" dur="1" fill="hold">
                                          <p:stCondLst>
                                            <p:cond delay="0"/>
                                          </p:stCondLst>
                                        </p:cTn>
                                        <p:tgtEl>
                                          <p:spTgt spid="81">
                                            <p:txEl>
                                              <p:pRg st="0" end="0"/>
                                            </p:txEl>
                                          </p:spTgt>
                                        </p:tgtEl>
                                        <p:attrNameLst>
                                          <p:attrName>style.visibility</p:attrName>
                                        </p:attrNameLst>
                                      </p:cBhvr>
                                      <p:to>
                                        <p:strVal val="visible"/>
                                      </p:to>
                                    </p:set>
                                    <p:animEffect transition="in" filter="wipe(right)">
                                      <p:cBhvr>
                                        <p:cTn id="76" dur="500"/>
                                        <p:tgtEl>
                                          <p:spTgt spid="81">
                                            <p:txEl>
                                              <p:pRg st="0" end="0"/>
                                            </p:txEl>
                                          </p:spTgt>
                                        </p:tgtEl>
                                      </p:cBhvr>
                                    </p:animEffect>
                                  </p:childTnLst>
                                </p:cTn>
                              </p:par>
                            </p:childTnLst>
                          </p:cTn>
                        </p:par>
                        <p:par>
                          <p:cTn id="77" fill="hold">
                            <p:stCondLst>
                              <p:cond delay="9000"/>
                            </p:stCondLst>
                            <p:childTnLst>
                              <p:par>
                                <p:cTn id="78" presetID="2" presetClass="entr" presetSubtype="4" decel="100000" fill="hold" grpId="0" nodeType="afterEffect">
                                  <p:stCondLst>
                                    <p:cond delay="0"/>
                                  </p:stCondLst>
                                  <p:childTnLst>
                                    <p:set>
                                      <p:cBhvr>
                                        <p:cTn id="79" dur="1" fill="hold">
                                          <p:stCondLst>
                                            <p:cond delay="0"/>
                                          </p:stCondLst>
                                        </p:cTn>
                                        <p:tgtEl>
                                          <p:spTgt spid="69"/>
                                        </p:tgtEl>
                                        <p:attrNameLst>
                                          <p:attrName>style.visibility</p:attrName>
                                        </p:attrNameLst>
                                      </p:cBhvr>
                                      <p:to>
                                        <p:strVal val="visible"/>
                                      </p:to>
                                    </p:set>
                                    <p:anim calcmode="lin" valueType="num">
                                      <p:cBhvr additive="base">
                                        <p:cTn id="80" dur="500" fill="hold"/>
                                        <p:tgtEl>
                                          <p:spTgt spid="69"/>
                                        </p:tgtEl>
                                        <p:attrNameLst>
                                          <p:attrName>ppt_x</p:attrName>
                                        </p:attrNameLst>
                                      </p:cBhvr>
                                      <p:tavLst>
                                        <p:tav tm="0">
                                          <p:val>
                                            <p:strVal val="#ppt_x"/>
                                          </p:val>
                                        </p:tav>
                                        <p:tav tm="100000">
                                          <p:val>
                                            <p:strVal val="#ppt_x"/>
                                          </p:val>
                                        </p:tav>
                                      </p:tavLst>
                                    </p:anim>
                                    <p:anim calcmode="lin" valueType="num">
                                      <p:cBhvr additive="base">
                                        <p:cTn id="81" dur="500" fill="hold"/>
                                        <p:tgtEl>
                                          <p:spTgt spid="69"/>
                                        </p:tgtEl>
                                        <p:attrNameLst>
                                          <p:attrName>ppt_y</p:attrName>
                                        </p:attrNameLst>
                                      </p:cBhvr>
                                      <p:tavLst>
                                        <p:tav tm="0">
                                          <p:val>
                                            <p:strVal val="1+#ppt_h/2"/>
                                          </p:val>
                                        </p:tav>
                                        <p:tav tm="100000">
                                          <p:val>
                                            <p:strVal val="#ppt_y"/>
                                          </p:val>
                                        </p:tav>
                                      </p:tavLst>
                                    </p:anim>
                                  </p:childTnLst>
                                </p:cTn>
                              </p:par>
                            </p:childTnLst>
                          </p:cTn>
                        </p:par>
                        <p:par>
                          <p:cTn id="82" fill="hold">
                            <p:stCondLst>
                              <p:cond delay="9500"/>
                            </p:stCondLst>
                            <p:childTnLst>
                              <p:par>
                                <p:cTn id="83" presetID="21" presetClass="entr" presetSubtype="1" fill="hold" grpId="0" nodeType="afterEffect">
                                  <p:stCondLst>
                                    <p:cond delay="0"/>
                                  </p:stCondLst>
                                  <p:childTnLst>
                                    <p:set>
                                      <p:cBhvr>
                                        <p:cTn id="84" dur="1" fill="hold">
                                          <p:stCondLst>
                                            <p:cond delay="0"/>
                                          </p:stCondLst>
                                        </p:cTn>
                                        <p:tgtEl>
                                          <p:spTgt spid="70"/>
                                        </p:tgtEl>
                                        <p:attrNameLst>
                                          <p:attrName>style.visibility</p:attrName>
                                        </p:attrNameLst>
                                      </p:cBhvr>
                                      <p:to>
                                        <p:strVal val="visible"/>
                                      </p:to>
                                    </p:set>
                                    <p:animEffect transition="in" filter="wheel(1)">
                                      <p:cBhvr>
                                        <p:cTn id="85" dur="1000"/>
                                        <p:tgtEl>
                                          <p:spTgt spid="70"/>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71"/>
                                        </p:tgtEl>
                                        <p:attrNameLst>
                                          <p:attrName>style.visibility</p:attrName>
                                        </p:attrNameLst>
                                      </p:cBhvr>
                                      <p:to>
                                        <p:strVal val="visible"/>
                                      </p:to>
                                    </p:set>
                                    <p:animEffect transition="in" filter="fade">
                                      <p:cBhvr>
                                        <p:cTn id="88" dur="1000"/>
                                        <p:tgtEl>
                                          <p:spTgt spid="71"/>
                                        </p:tgtEl>
                                      </p:cBhvr>
                                    </p:animEffect>
                                  </p:childTnLst>
                                </p:cTn>
                              </p:par>
                            </p:childTnLst>
                          </p:cTn>
                        </p:par>
                        <p:par>
                          <p:cTn id="89" fill="hold">
                            <p:stCondLst>
                              <p:cond delay="10500"/>
                            </p:stCondLst>
                            <p:childTnLst>
                              <p:par>
                                <p:cTn id="90" presetID="2" presetClass="entr" presetSubtype="2" decel="100000" fill="hold" grpId="0" nodeType="afterEffect">
                                  <p:stCondLst>
                                    <p:cond delay="0"/>
                                  </p:stCondLst>
                                  <p:childTnLst>
                                    <p:set>
                                      <p:cBhvr>
                                        <p:cTn id="91" dur="1" fill="hold">
                                          <p:stCondLst>
                                            <p:cond delay="0"/>
                                          </p:stCondLst>
                                        </p:cTn>
                                        <p:tgtEl>
                                          <p:spTgt spid="78">
                                            <p:txEl>
                                              <p:pRg st="0" end="0"/>
                                            </p:txEl>
                                          </p:spTgt>
                                        </p:tgtEl>
                                        <p:attrNameLst>
                                          <p:attrName>style.visibility</p:attrName>
                                        </p:attrNameLst>
                                      </p:cBhvr>
                                      <p:to>
                                        <p:strVal val="visible"/>
                                      </p:to>
                                    </p:set>
                                    <p:anim calcmode="lin" valueType="num">
                                      <p:cBhvr additive="base">
                                        <p:cTn id="92" dur="500" fill="hold"/>
                                        <p:tgtEl>
                                          <p:spTgt spid="78">
                                            <p:txEl>
                                              <p:pRg st="0" end="0"/>
                                            </p:txEl>
                                          </p:spTgt>
                                        </p:tgtEl>
                                        <p:attrNameLst>
                                          <p:attrName>ppt_x</p:attrName>
                                        </p:attrNameLst>
                                      </p:cBhvr>
                                      <p:tavLst>
                                        <p:tav tm="0">
                                          <p:val>
                                            <p:strVal val="1+#ppt_w/2"/>
                                          </p:val>
                                        </p:tav>
                                        <p:tav tm="100000">
                                          <p:val>
                                            <p:strVal val="#ppt_x"/>
                                          </p:val>
                                        </p:tav>
                                      </p:tavLst>
                                    </p:anim>
                                    <p:anim calcmode="lin" valueType="num">
                                      <p:cBhvr additive="base">
                                        <p:cTn id="93" dur="500" fill="hold"/>
                                        <p:tgtEl>
                                          <p:spTgt spid="78">
                                            <p:txEl>
                                              <p:pRg st="0" end="0"/>
                                            </p:txEl>
                                          </p:spTgt>
                                        </p:tgtEl>
                                        <p:attrNameLst>
                                          <p:attrName>ppt_y</p:attrName>
                                        </p:attrNameLst>
                                      </p:cBhvr>
                                      <p:tavLst>
                                        <p:tav tm="0">
                                          <p:val>
                                            <p:strVal val="#ppt_y"/>
                                          </p:val>
                                        </p:tav>
                                        <p:tav tm="100000">
                                          <p:val>
                                            <p:strVal val="#ppt_y"/>
                                          </p:val>
                                        </p:tav>
                                      </p:tavLst>
                                    </p:anim>
                                  </p:childTnLst>
                                </p:cTn>
                              </p:par>
                            </p:childTnLst>
                          </p:cTn>
                        </p:par>
                        <p:par>
                          <p:cTn id="94" fill="hold">
                            <p:stCondLst>
                              <p:cond delay="11000"/>
                            </p:stCondLst>
                            <p:childTnLst>
                              <p:par>
                                <p:cTn id="95" presetID="22" presetClass="entr" presetSubtype="8" fill="hold" grpId="0" nodeType="afterEffect">
                                  <p:stCondLst>
                                    <p:cond delay="0"/>
                                  </p:stCondLst>
                                  <p:childTnLst>
                                    <p:set>
                                      <p:cBhvr>
                                        <p:cTn id="96" dur="1" fill="hold">
                                          <p:stCondLst>
                                            <p:cond delay="0"/>
                                          </p:stCondLst>
                                        </p:cTn>
                                        <p:tgtEl>
                                          <p:spTgt spid="79">
                                            <p:txEl>
                                              <p:pRg st="0" end="0"/>
                                            </p:txEl>
                                          </p:spTgt>
                                        </p:tgtEl>
                                        <p:attrNameLst>
                                          <p:attrName>style.visibility</p:attrName>
                                        </p:attrNameLst>
                                      </p:cBhvr>
                                      <p:to>
                                        <p:strVal val="visible"/>
                                      </p:to>
                                    </p:set>
                                    <p:animEffect transition="in" filter="wipe(left)">
                                      <p:cBhvr>
                                        <p:cTn id="97" dur="500"/>
                                        <p:tgtEl>
                                          <p:spTgt spid="79">
                                            <p:txEl>
                                              <p:pRg st="0" end="0"/>
                                            </p:txEl>
                                          </p:spTgt>
                                        </p:tgtEl>
                                      </p:cBhvr>
                                    </p:animEffect>
                                  </p:childTnLst>
                                </p:cTn>
                              </p:par>
                            </p:childTnLst>
                          </p:cTn>
                        </p:par>
                        <p:par>
                          <p:cTn id="98" fill="hold">
                            <p:stCondLst>
                              <p:cond delay="11500"/>
                            </p:stCondLst>
                            <p:childTnLst>
                              <p:par>
                                <p:cTn id="99" presetID="2" presetClass="entr" presetSubtype="4" decel="100000" fill="hold" grpId="0" nodeType="afterEffect">
                                  <p:stCondLst>
                                    <p:cond delay="0"/>
                                  </p:stCondLst>
                                  <p:childTnLst>
                                    <p:set>
                                      <p:cBhvr>
                                        <p:cTn id="100" dur="1" fill="hold">
                                          <p:stCondLst>
                                            <p:cond delay="0"/>
                                          </p:stCondLst>
                                        </p:cTn>
                                        <p:tgtEl>
                                          <p:spTgt spid="63"/>
                                        </p:tgtEl>
                                        <p:attrNameLst>
                                          <p:attrName>style.visibility</p:attrName>
                                        </p:attrNameLst>
                                      </p:cBhvr>
                                      <p:to>
                                        <p:strVal val="visible"/>
                                      </p:to>
                                    </p:set>
                                    <p:anim calcmode="lin" valueType="num">
                                      <p:cBhvr additive="base">
                                        <p:cTn id="101" dur="500" fill="hold"/>
                                        <p:tgtEl>
                                          <p:spTgt spid="63"/>
                                        </p:tgtEl>
                                        <p:attrNameLst>
                                          <p:attrName>ppt_x</p:attrName>
                                        </p:attrNameLst>
                                      </p:cBhvr>
                                      <p:tavLst>
                                        <p:tav tm="0">
                                          <p:val>
                                            <p:strVal val="#ppt_x"/>
                                          </p:val>
                                        </p:tav>
                                        <p:tav tm="100000">
                                          <p:val>
                                            <p:strVal val="#ppt_x"/>
                                          </p:val>
                                        </p:tav>
                                      </p:tavLst>
                                    </p:anim>
                                    <p:anim calcmode="lin" valueType="num">
                                      <p:cBhvr additive="base">
                                        <p:cTn id="102" dur="500" fill="hold"/>
                                        <p:tgtEl>
                                          <p:spTgt spid="63"/>
                                        </p:tgtEl>
                                        <p:attrNameLst>
                                          <p:attrName>ppt_y</p:attrName>
                                        </p:attrNameLst>
                                      </p:cBhvr>
                                      <p:tavLst>
                                        <p:tav tm="0">
                                          <p:val>
                                            <p:strVal val="1+#ppt_h/2"/>
                                          </p:val>
                                        </p:tav>
                                        <p:tav tm="100000">
                                          <p:val>
                                            <p:strVal val="#ppt_y"/>
                                          </p:val>
                                        </p:tav>
                                      </p:tavLst>
                                    </p:anim>
                                  </p:childTnLst>
                                </p:cTn>
                              </p:par>
                            </p:childTnLst>
                          </p:cTn>
                        </p:par>
                        <p:par>
                          <p:cTn id="103" fill="hold">
                            <p:stCondLst>
                              <p:cond delay="12000"/>
                            </p:stCondLst>
                            <p:childTnLst>
                              <p:par>
                                <p:cTn id="104" presetID="21" presetClass="entr" presetSubtype="1" fill="hold" grpId="0" nodeType="afterEffect">
                                  <p:stCondLst>
                                    <p:cond delay="0"/>
                                  </p:stCondLst>
                                  <p:childTnLst>
                                    <p:set>
                                      <p:cBhvr>
                                        <p:cTn id="105" dur="1" fill="hold">
                                          <p:stCondLst>
                                            <p:cond delay="0"/>
                                          </p:stCondLst>
                                        </p:cTn>
                                        <p:tgtEl>
                                          <p:spTgt spid="64"/>
                                        </p:tgtEl>
                                        <p:attrNameLst>
                                          <p:attrName>style.visibility</p:attrName>
                                        </p:attrNameLst>
                                      </p:cBhvr>
                                      <p:to>
                                        <p:strVal val="visible"/>
                                      </p:to>
                                    </p:set>
                                    <p:animEffect transition="in" filter="wheel(1)">
                                      <p:cBhvr>
                                        <p:cTn id="106" dur="1000"/>
                                        <p:tgtEl>
                                          <p:spTgt spid="64"/>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65"/>
                                        </p:tgtEl>
                                        <p:attrNameLst>
                                          <p:attrName>style.visibility</p:attrName>
                                        </p:attrNameLst>
                                      </p:cBhvr>
                                      <p:to>
                                        <p:strVal val="visible"/>
                                      </p:to>
                                    </p:set>
                                    <p:animEffect transition="in" filter="fade">
                                      <p:cBhvr>
                                        <p:cTn id="109" dur="1000"/>
                                        <p:tgtEl>
                                          <p:spTgt spid="65"/>
                                        </p:tgtEl>
                                      </p:cBhvr>
                                    </p:animEffect>
                                  </p:childTnLst>
                                </p:cTn>
                              </p:par>
                            </p:childTnLst>
                          </p:cTn>
                        </p:par>
                        <p:par>
                          <p:cTn id="110" fill="hold">
                            <p:stCondLst>
                              <p:cond delay="13000"/>
                            </p:stCondLst>
                            <p:childTnLst>
                              <p:par>
                                <p:cTn id="111" presetID="2" presetClass="entr" presetSubtype="8" decel="100000" fill="hold" grpId="0" nodeType="afterEffect">
                                  <p:stCondLst>
                                    <p:cond delay="0"/>
                                  </p:stCondLst>
                                  <p:childTnLst>
                                    <p:set>
                                      <p:cBhvr>
                                        <p:cTn id="112" dur="1" fill="hold">
                                          <p:stCondLst>
                                            <p:cond delay="0"/>
                                          </p:stCondLst>
                                        </p:cTn>
                                        <p:tgtEl>
                                          <p:spTgt spid="82">
                                            <p:txEl>
                                              <p:pRg st="0" end="0"/>
                                            </p:txEl>
                                          </p:spTgt>
                                        </p:tgtEl>
                                        <p:attrNameLst>
                                          <p:attrName>style.visibility</p:attrName>
                                        </p:attrNameLst>
                                      </p:cBhvr>
                                      <p:to>
                                        <p:strVal val="visible"/>
                                      </p:to>
                                    </p:set>
                                    <p:anim calcmode="lin" valueType="num">
                                      <p:cBhvr additive="base">
                                        <p:cTn id="113" dur="500" fill="hold"/>
                                        <p:tgtEl>
                                          <p:spTgt spid="82">
                                            <p:txEl>
                                              <p:pRg st="0" end="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par>
                          <p:cTn id="115" fill="hold">
                            <p:stCondLst>
                              <p:cond delay="13500"/>
                            </p:stCondLst>
                            <p:childTnLst>
                              <p:par>
                                <p:cTn id="116" presetID="22" presetClass="entr" presetSubtype="2" fill="hold" grpId="0" nodeType="afterEffect">
                                  <p:stCondLst>
                                    <p:cond delay="0"/>
                                  </p:stCondLst>
                                  <p:childTnLst>
                                    <p:set>
                                      <p:cBhvr>
                                        <p:cTn id="117" dur="1" fill="hold">
                                          <p:stCondLst>
                                            <p:cond delay="0"/>
                                          </p:stCondLst>
                                        </p:cTn>
                                        <p:tgtEl>
                                          <p:spTgt spid="83">
                                            <p:txEl>
                                              <p:pRg st="0" end="0"/>
                                            </p:txEl>
                                          </p:spTgt>
                                        </p:tgtEl>
                                        <p:attrNameLst>
                                          <p:attrName>style.visibility</p:attrName>
                                        </p:attrNameLst>
                                      </p:cBhvr>
                                      <p:to>
                                        <p:strVal val="visible"/>
                                      </p:to>
                                    </p:set>
                                    <p:animEffect transition="in" filter="wipe(right)">
                                      <p:cBhvr>
                                        <p:cTn id="118" dur="500"/>
                                        <p:tgtEl>
                                          <p:spTgt spid="8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1" grpId="0" animBg="1"/>
      <p:bldP spid="57" grpId="0" animBg="1"/>
      <p:bldP spid="58" grpId="0" animBg="1"/>
      <p:bldP spid="59" grpId="0"/>
      <p:bldP spid="60" grpId="0" animBg="1"/>
      <p:bldP spid="61" grpId="0" animBg="1"/>
      <p:bldP spid="62" grpId="0"/>
      <p:bldP spid="63" grpId="0" animBg="1"/>
      <p:bldP spid="64" grpId="0" animBg="1"/>
      <p:bldP spid="65" grpId="0"/>
      <p:bldP spid="66" grpId="0" animBg="1"/>
      <p:bldP spid="67" grpId="0" animBg="1"/>
      <p:bldP spid="68" grpId="0"/>
      <p:bldP spid="69" grpId="0" animBg="1"/>
      <p:bldP spid="70" grpId="0" animBg="1"/>
      <p:bldP spid="71" grpId="0"/>
      <p:bldP spid="74" grpId="0" build="p">
        <p:tmplLst>
          <p:tmpl lvl="1">
            <p:tnLst>
              <p:par>
                <p:cTn presetID="2" presetClass="entr" presetSubtype="1"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0-#ppt_h/2"/>
                          </p:val>
                        </p:tav>
                        <p:tav tm="100000">
                          <p:val>
                            <p:strVal val="#ppt_y"/>
                          </p:val>
                        </p:tav>
                      </p:tavLst>
                    </p:anim>
                  </p:childTnLst>
                </p:cTn>
              </p:par>
            </p:tnLst>
          </p:tmpl>
        </p:tmplLst>
      </p:bldP>
      <p:bldP spid="75" grpId="0" build="p">
        <p:tmplLst>
          <p:tmpl lvl="1">
            <p:tnLst>
              <p:par>
                <p:cTn presetID="22" presetClass="entr" presetSubtype="8"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wipe(left)">
                      <p:cBhvr>
                        <p:cTn dur="500"/>
                        <p:tgtEl>
                          <p:spTgt spid="75"/>
                        </p:tgtEl>
                      </p:cBhvr>
                    </p:animEffect>
                  </p:childTnLst>
                </p:cTn>
              </p:par>
            </p:tnLst>
          </p:tmpl>
        </p:tmplLst>
      </p:bldP>
      <p:bldP spid="76" grpId="0" build="p">
        <p:tmplLst>
          <p:tmpl lvl="1">
            <p:tnLst>
              <p:par>
                <p:cTn presetID="2" presetClass="entr" presetSubtype="2" decel="100000"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1+#ppt_w/2"/>
                          </p:val>
                        </p:tav>
                        <p:tav tm="100000">
                          <p:val>
                            <p:strVal val="#ppt_x"/>
                          </p:val>
                        </p:tav>
                      </p:tavLst>
                    </p:anim>
                    <p:anim calcmode="lin" valueType="num">
                      <p:cBhvr additive="base">
                        <p:cTn dur="500" fill="hold"/>
                        <p:tgtEl>
                          <p:spTgt spid="76"/>
                        </p:tgtEl>
                        <p:attrNameLst>
                          <p:attrName>ppt_y</p:attrName>
                        </p:attrNameLst>
                      </p:cBhvr>
                      <p:tavLst>
                        <p:tav tm="0">
                          <p:val>
                            <p:strVal val="#ppt_y"/>
                          </p:val>
                        </p:tav>
                        <p:tav tm="100000">
                          <p:val>
                            <p:strVal val="#ppt_y"/>
                          </p:val>
                        </p:tav>
                      </p:tavLst>
                    </p:anim>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 presetClass="entr" presetSubtype="2" decel="100000"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 calcmode="lin" valueType="num">
                      <p:cBhvr additive="base">
                        <p:cTn dur="500" fill="hold"/>
                        <p:tgtEl>
                          <p:spTgt spid="78"/>
                        </p:tgtEl>
                        <p:attrNameLst>
                          <p:attrName>ppt_x</p:attrName>
                        </p:attrNameLst>
                      </p:cBhvr>
                      <p:tavLst>
                        <p:tav tm="0">
                          <p:val>
                            <p:strVal val="1+#ppt_w/2"/>
                          </p:val>
                        </p:tav>
                        <p:tav tm="100000">
                          <p:val>
                            <p:strVal val="#ppt_x"/>
                          </p:val>
                        </p:tav>
                      </p:tavLst>
                    </p:anim>
                    <p:anim calcmode="lin" valueType="num">
                      <p:cBhvr additive="base">
                        <p:cTn dur="500" fill="hold"/>
                        <p:tgtEl>
                          <p:spTgt spid="78"/>
                        </p:tgtEl>
                        <p:attrNameLst>
                          <p:attrName>ppt_y</p:attrName>
                        </p:attrNameLst>
                      </p:cBhvr>
                      <p:tavLst>
                        <p:tav tm="0">
                          <p:val>
                            <p:strVal val="#ppt_y"/>
                          </p:val>
                        </p:tav>
                        <p:tav tm="100000">
                          <p:val>
                            <p:strVal val="#ppt_y"/>
                          </p:val>
                        </p:tav>
                      </p:tavLst>
                    </p:anim>
                  </p:childTnLst>
                </p:cTn>
              </p:par>
            </p:tnLst>
          </p:tmpl>
        </p:tmplLst>
      </p:bldP>
      <p:bldP spid="79" grpId="0" build="p">
        <p:tmplLst>
          <p:tmpl lvl="1">
            <p:tnLst>
              <p:par>
                <p:cTn presetID="22" presetClass="entr" presetSubtype="8"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wipe(left)">
                      <p:cBhvr>
                        <p:cTn dur="500"/>
                        <p:tgtEl>
                          <p:spTgt spid="79"/>
                        </p:tgtEl>
                      </p:cBhvr>
                    </p:animEffect>
                  </p:childTnLst>
                </p:cTn>
              </p:par>
            </p:tnLst>
          </p:tmpl>
        </p:tmplLst>
      </p:bldP>
      <p:bldP spid="80" grpId="0" build="p">
        <p:tmplLst>
          <p:tmpl lvl="1">
            <p:tnLst>
              <p:par>
                <p:cTn presetID="2" presetClass="entr" presetSubtype="8" decel="100000"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 calcmode="lin" valueType="num">
                      <p:cBhvr additive="base">
                        <p:cTn dur="500" fill="hold"/>
                        <p:tgtEl>
                          <p:spTgt spid="80"/>
                        </p:tgtEl>
                        <p:attrNameLst>
                          <p:attrName>ppt_x</p:attrName>
                        </p:attrNameLst>
                      </p:cBhvr>
                      <p:tavLst>
                        <p:tav tm="0">
                          <p:val>
                            <p:strVal val="0-#ppt_w/2"/>
                          </p:val>
                        </p:tav>
                        <p:tav tm="100000">
                          <p:val>
                            <p:strVal val="#ppt_x"/>
                          </p:val>
                        </p:tav>
                      </p:tavLst>
                    </p:anim>
                    <p:anim calcmode="lin" valueType="num">
                      <p:cBhvr additive="base">
                        <p:cTn dur="500" fill="hold"/>
                        <p:tgtEl>
                          <p:spTgt spid="80"/>
                        </p:tgtEl>
                        <p:attrNameLst>
                          <p:attrName>ppt_y</p:attrName>
                        </p:attrNameLst>
                      </p:cBhvr>
                      <p:tavLst>
                        <p:tav tm="0">
                          <p:val>
                            <p:strVal val="#ppt_y"/>
                          </p:val>
                        </p:tav>
                        <p:tav tm="100000">
                          <p:val>
                            <p:strVal val="#ppt_y"/>
                          </p:val>
                        </p:tav>
                      </p:tavLst>
                    </p:anim>
                  </p:childTnLst>
                </p:cTn>
              </p:par>
            </p:tnLst>
          </p:tmpl>
        </p:tmplLst>
      </p:bldP>
      <p:bldP spid="81" grpId="0" build="p">
        <p:tmplLst>
          <p:tmpl lvl="1">
            <p:tnLst>
              <p:par>
                <p:cTn presetID="22" presetClass="entr" presetSubtype="2"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right)">
                      <p:cBhvr>
                        <p:cTn dur="500"/>
                        <p:tgtEl>
                          <p:spTgt spid="81"/>
                        </p:tgtEl>
                      </p:cBhvr>
                    </p:animEffect>
                  </p:childTnLst>
                </p:cTn>
              </p:par>
            </p:tnLst>
          </p:tmpl>
        </p:tmplLst>
      </p:bldP>
      <p:bldP spid="82" grpId="0" build="p">
        <p:tmplLst>
          <p:tmpl lvl="1">
            <p:tnLst>
              <p:par>
                <p:cTn presetID="2" presetClass="entr" presetSubtype="8" decel="100000"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0-#ppt_w/2"/>
                          </p:val>
                        </p:tav>
                        <p:tav tm="100000">
                          <p:val>
                            <p:strVal val="#ppt_x"/>
                          </p:val>
                        </p:tav>
                      </p:tavLst>
                    </p:anim>
                    <p:anim calcmode="lin" valueType="num">
                      <p:cBhvr additive="base">
                        <p:cTn dur="500" fill="hold"/>
                        <p:tgtEl>
                          <p:spTgt spid="82"/>
                        </p:tgtEl>
                        <p:attrNameLst>
                          <p:attrName>ppt_y</p:attrName>
                        </p:attrNameLst>
                      </p:cBhvr>
                      <p:tavLst>
                        <p:tav tm="0">
                          <p:val>
                            <p:strVal val="#ppt_y"/>
                          </p:val>
                        </p:tav>
                        <p:tav tm="100000">
                          <p:val>
                            <p:strVal val="#ppt_y"/>
                          </p:val>
                        </p:tav>
                      </p:tavLst>
                    </p:anim>
                  </p:childTnLst>
                </p:cTn>
              </p:par>
            </p:tnLst>
          </p:tmpl>
        </p:tmplLst>
      </p:bldP>
      <p:bldP spid="83" grpId="0" build="p">
        <p:tmplLst>
          <p:tmpl lvl="1">
            <p:tnLst>
              <p:par>
                <p:cTn presetID="22" presetClass="entr" presetSubtype="2" fill="hold" nodeType="afterEffect">
                  <p:stCondLst>
                    <p:cond delay="0"/>
                  </p:stCondLst>
                  <p:childTnLst>
                    <p:set>
                      <p:cBhvr>
                        <p:cTn dur="1" fill="hold">
                          <p:stCondLst>
                            <p:cond delay="0"/>
                          </p:stCondLst>
                        </p:cTn>
                        <p:tgtEl>
                          <p:spTgt spid="83"/>
                        </p:tgtEl>
                        <p:attrNameLst>
                          <p:attrName>style.visibility</p:attrName>
                        </p:attrNameLst>
                      </p:cBhvr>
                      <p:to>
                        <p:strVal val="visible"/>
                      </p:to>
                    </p:set>
                    <p:animEffect transition="in" filter="wipe(right)">
                      <p:cBhvr>
                        <p:cTn dur="500"/>
                        <p:tgtEl>
                          <p:spTgt spid="83"/>
                        </p:tgtEl>
                      </p:cBhvr>
                    </p:animEffect>
                  </p:childTnLst>
                </p:cTn>
              </p:par>
            </p:tnLst>
          </p:tmpl>
        </p:tmplLst>
      </p:bldP>
    </p:bldLst>
  </p:timing>
</p:sldLayout>
</file>

<file path=ppt/slideLayouts/slideLayout226.xml><?xml version="1.0" encoding="utf-8"?>
<p:sldLayout xmlns:a="http://schemas.openxmlformats.org/drawingml/2006/main" xmlns:r="http://schemas.openxmlformats.org/officeDocument/2006/relationships" xmlns:p="http://schemas.openxmlformats.org/presentationml/2006/main">
  <p:cSld name="Quota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1" y="168792"/>
            <a:ext cx="4056039"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6" name="グループ化 5"/>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4"/>
          <p:cNvSpPr/>
          <p:nvPr/>
        </p:nvSpPr>
        <p:spPr>
          <a:xfrm>
            <a:off x="-14512" y="2044513"/>
            <a:ext cx="9178407" cy="2813537"/>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6" name="直線コネクタ 15"/>
          <p:cNvCxnSpPr/>
          <p:nvPr/>
        </p:nvCxnSpPr>
        <p:spPr>
          <a:xfrm>
            <a:off x="36289" y="4736127"/>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p:nvSpPr>
        <p:spPr>
          <a:xfrm>
            <a:off x="0" y="6261315"/>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5" y="6356354"/>
            <a:ext cx="5771741" cy="365125"/>
          </a:xfrm>
          <a:prstGeom prst="rect">
            <a:avLst/>
          </a:prstGeom>
        </p:spPr>
        <p:txBody>
          <a:bodyPr vert="horz" lIns="91433" tIns="45716" rIns="91433" bIns="45716" rtlCol="0" anchor="ctr"/>
          <a:lstStyle>
            <a:lvl1pPr algn="ctr">
              <a:defRPr sz="1200">
                <a:solidFill>
                  <a:schemeClr val="bg1"/>
                </a:solidFill>
              </a:defRPr>
            </a:lvl1pPr>
          </a:lstStyle>
          <a:p>
            <a:endParaRPr lang="ja-JP" altLang="en-US"/>
          </a:p>
        </p:txBody>
      </p:sp>
      <p:cxnSp>
        <p:nvCxnSpPr>
          <p:cNvPr id="19" name="直線コネクタ 18"/>
          <p:cNvCxnSpPr/>
          <p:nvPr/>
        </p:nvCxnSpPr>
        <p:spPr>
          <a:xfrm>
            <a:off x="36289"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a:off x="16393" y="2146108"/>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1" name="図 10"/>
          <p:cNvPicPr>
            <a:picLocks noChangeAspect="1"/>
          </p:cNvPicPr>
          <p:nvPr/>
        </p:nvPicPr>
        <p:blipFill rotWithShape="1">
          <a:blip r:embed="rId4" cstate="print">
            <a:extLst>
              <a:ext uri="{28A0092B-C50C-407E-A947-70E740481C1C}">
                <a14:useLocalDpi xmlns:a14="http://schemas.microsoft.com/office/drawing/2010/main" val="0"/>
              </a:ext>
            </a:extLst>
          </a:blip>
          <a:srcRect l="52168" t="19168" r="27970" b="63439"/>
          <a:stretch/>
        </p:blipFill>
        <p:spPr>
          <a:xfrm>
            <a:off x="3310687" y="1739857"/>
            <a:ext cx="1292551" cy="1440343"/>
          </a:xfrm>
          <a:prstGeom prst="rect">
            <a:avLst/>
          </a:prstGeom>
        </p:spPr>
      </p:pic>
      <p:sp>
        <p:nvSpPr>
          <p:cNvPr id="24"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6" name="図プレースホルダー 25"/>
          <p:cNvSpPr>
            <a:spLocks noGrp="1"/>
          </p:cNvSpPr>
          <p:nvPr>
            <p:ph type="pic" sz="quarter" idx="33" hasCustomPrompt="1"/>
          </p:nvPr>
        </p:nvSpPr>
        <p:spPr>
          <a:xfrm>
            <a:off x="576625" y="4"/>
            <a:ext cx="3045091" cy="4849171"/>
          </a:xfrm>
          <a:prstGeom prst="rect">
            <a:avLst/>
          </a:prstGeom>
          <a:effectLst>
            <a:outerShdw blurRad="127000" dist="88900" algn="l" rotWithShape="0">
              <a:prstClr val="black">
                <a:alpha val="40000"/>
              </a:prstClr>
            </a:outerShdw>
          </a:effectLst>
        </p:spPr>
        <p:txBody>
          <a:bodyPr lIns="51197" tIns="25599" rIns="51197" bIns="25599">
            <a:normAutofit/>
          </a:bodyPr>
          <a:lstStyle>
            <a:lvl1pPr>
              <a:defRPr sz="1100"/>
            </a:lvl1pPr>
          </a:lstStyle>
          <a:p>
            <a:r>
              <a:rPr kumimoji="1" lang="en-US" altLang="ja-JP"/>
              <a:t>Add an image</a:t>
            </a:r>
            <a:endParaRPr kumimoji="1" lang="ja-JP" altLang="en-US"/>
          </a:p>
        </p:txBody>
      </p:sp>
      <p:sp>
        <p:nvSpPr>
          <p:cNvPr id="27" name="テキスト プレースホルダー 5"/>
          <p:cNvSpPr>
            <a:spLocks noGrp="1"/>
          </p:cNvSpPr>
          <p:nvPr>
            <p:ph type="body" sz="quarter" idx="12" hasCustomPrompt="1"/>
          </p:nvPr>
        </p:nvSpPr>
        <p:spPr>
          <a:xfrm>
            <a:off x="4554006" y="2460029"/>
            <a:ext cx="3938339" cy="2051015"/>
          </a:xfrm>
          <a:prstGeom prst="rect">
            <a:avLst/>
          </a:prstGeom>
        </p:spPr>
        <p:txBody>
          <a:bodyPr lIns="51197" tIns="25599" rIns="51197" bIns="25599" anchor="ctr">
            <a:normAutofit/>
          </a:bodyPr>
          <a:lstStyle>
            <a:lvl1pPr algn="l">
              <a:lnSpc>
                <a:spcPct val="130000"/>
              </a:lnSpc>
              <a:spcBef>
                <a:spcPts val="0"/>
              </a:spcBef>
              <a:defRPr sz="16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805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6" presetClass="entr" presetSubtype="37"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barn(outVertical)">
                                      <p:cBhvr>
                                        <p:cTn id="30" dur="500"/>
                                        <p:tgtEl>
                                          <p:spTgt spid="15"/>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left)">
                                      <p:cBhvr>
                                        <p:cTn id="34" dur="500"/>
                                        <p:tgtEl>
                                          <p:spTgt spid="22"/>
                                        </p:tgtEl>
                                      </p:cBhvr>
                                    </p:animEffect>
                                  </p:childTnLst>
                                </p:cTn>
                              </p:par>
                              <p:par>
                                <p:cTn id="35" presetID="22" presetClass="entr" presetSubtype="2"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right)">
                                      <p:cBhvr>
                                        <p:cTn id="37" dur="500"/>
                                        <p:tgtEl>
                                          <p:spTgt spid="16"/>
                                        </p:tgtEl>
                                      </p:cBhvr>
                                    </p:animEffect>
                                  </p:childTnLst>
                                </p:cTn>
                              </p:par>
                            </p:childTnLst>
                          </p:cTn>
                        </p:par>
                        <p:par>
                          <p:cTn id="38" fill="hold">
                            <p:stCondLst>
                              <p:cond delay="2000"/>
                            </p:stCondLst>
                            <p:childTnLst>
                              <p:par>
                                <p:cTn id="39" presetID="14" presetClass="entr" presetSubtype="10" fill="hold" grpId="0" nodeType="after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randombar(horizontal)">
                                      <p:cBhvr>
                                        <p:cTn id="41" dur="500"/>
                                        <p:tgtEl>
                                          <p:spTgt spid="26"/>
                                        </p:tgtEl>
                                      </p:cBhvr>
                                    </p:animEffect>
                                  </p:childTnLst>
                                </p:cTn>
                              </p:par>
                            </p:childTnLst>
                          </p:cTn>
                        </p:par>
                        <p:par>
                          <p:cTn id="42" fill="hold">
                            <p:stCondLst>
                              <p:cond delay="2500"/>
                            </p:stCondLst>
                            <p:childTnLst>
                              <p:par>
                                <p:cTn id="43" presetID="2" presetClass="entr" presetSubtype="1" decel="10000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750" fill="hold"/>
                                        <p:tgtEl>
                                          <p:spTgt spid="11"/>
                                        </p:tgtEl>
                                        <p:attrNameLst>
                                          <p:attrName>ppt_x</p:attrName>
                                        </p:attrNameLst>
                                      </p:cBhvr>
                                      <p:tavLst>
                                        <p:tav tm="0">
                                          <p:val>
                                            <p:strVal val="#ppt_x"/>
                                          </p:val>
                                        </p:tav>
                                        <p:tav tm="100000">
                                          <p:val>
                                            <p:strVal val="#ppt_x"/>
                                          </p:val>
                                        </p:tav>
                                      </p:tavLst>
                                    </p:anim>
                                    <p:anim calcmode="lin" valueType="num">
                                      <p:cBhvr additive="base">
                                        <p:cTn id="46" dur="750" fill="hold"/>
                                        <p:tgtEl>
                                          <p:spTgt spid="11"/>
                                        </p:tgtEl>
                                        <p:attrNameLst>
                                          <p:attrName>ppt_y</p:attrName>
                                        </p:attrNameLst>
                                      </p:cBhvr>
                                      <p:tavLst>
                                        <p:tav tm="0">
                                          <p:val>
                                            <p:strVal val="0-#ppt_h/2"/>
                                          </p:val>
                                        </p:tav>
                                        <p:tav tm="100000">
                                          <p:val>
                                            <p:strVal val="#ppt_y"/>
                                          </p:val>
                                        </p:tav>
                                      </p:tavLst>
                                    </p:anim>
                                  </p:childTnLst>
                                </p:cTn>
                              </p:par>
                            </p:childTnLst>
                          </p:cTn>
                        </p:par>
                        <p:par>
                          <p:cTn id="47" fill="hold">
                            <p:stCondLst>
                              <p:cond delay="3250"/>
                            </p:stCondLst>
                            <p:childTnLst>
                              <p:par>
                                <p:cTn id="48" presetID="22" presetClass="entr" presetSubtype="4" fill="hold" grpId="0" nodeType="afterEffect">
                                  <p:stCondLst>
                                    <p:cond delay="0"/>
                                  </p:stCondLst>
                                  <p:iterate type="lt">
                                    <p:tmPct val="3000"/>
                                  </p:iterate>
                                  <p:childTnLst>
                                    <p:set>
                                      <p:cBhvr>
                                        <p:cTn id="49" dur="1" fill="hold">
                                          <p:stCondLst>
                                            <p:cond delay="0"/>
                                          </p:stCondLst>
                                        </p:cTn>
                                        <p:tgtEl>
                                          <p:spTgt spid="27"/>
                                        </p:tgtEl>
                                        <p:attrNameLst>
                                          <p:attrName>style.visibility</p:attrName>
                                        </p:attrNameLst>
                                      </p:cBhvr>
                                      <p:to>
                                        <p:strVal val="visible"/>
                                      </p:to>
                                    </p:set>
                                    <p:animEffect transition="in" filter="wipe(down)">
                                      <p:cBhvr>
                                        <p:cTn id="50" dur="500"/>
                                        <p:tgtEl>
                                          <p:spTgt spid="27"/>
                                        </p:tgtEl>
                                      </p:cBhvr>
                                    </p:animEffect>
                                  </p:childTnLst>
                                </p:cTn>
                              </p:par>
                            </p:childTnLst>
                          </p:cTn>
                        </p:par>
                        <p:par>
                          <p:cTn id="51" fill="hold">
                            <p:stCondLst>
                              <p:cond delay="3855"/>
                            </p:stCondLst>
                            <p:childTnLst>
                              <p:par>
                                <p:cTn id="52" presetID="2" presetClass="entr" presetSubtype="4" decel="100000" fill="hold" grpId="0" nodeType="afterEffect">
                                  <p:stCondLst>
                                    <p:cond delay="25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7" grpId="0" animBg="1"/>
      <p:bldP spid="17" grpId="1" animBg="1"/>
      <p:bldP spid="18" grpId="0"/>
      <p:bldP spid="24" grpId="0" build="p">
        <p:tmplLst>
          <p:tmpl lvl="1">
            <p:tnLst>
              <p:par>
                <p:cTn presetID="2" presetClass="entr" presetSubtype="4"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6" grpId="0"/>
      <p:bldP spid="27" grpId="0">
        <p:tmplLst>
          <p:tmpl>
            <p:tnLst>
              <p:par>
                <p:cTn presetID="22" presetClass="entr" presetSubtype="4" fill="hold" nodeType="afterEffect">
                  <p:stCondLst>
                    <p:cond delay="0"/>
                  </p:stCondLst>
                  <p:iterate type="lt">
                    <p:tmPct val="3000"/>
                  </p:iterate>
                  <p:childTnLst>
                    <p:set>
                      <p:cBhvr>
                        <p:cTn dur="1" fill="hold">
                          <p:stCondLst>
                            <p:cond delay="0"/>
                          </p:stCondLst>
                        </p:cTn>
                        <p:tgtEl>
                          <p:spTgt spid="27"/>
                        </p:tgtEl>
                        <p:attrNameLst>
                          <p:attrName>style.visibility</p:attrName>
                        </p:attrNameLst>
                      </p:cBhvr>
                      <p:to>
                        <p:strVal val="visible"/>
                      </p:to>
                    </p:set>
                    <p:animEffect transition="in" filter="wipe(down)">
                      <p:cBhvr>
                        <p:cTn dur="500"/>
                        <p:tgtEl>
                          <p:spTgt spid="27"/>
                        </p:tgtEl>
                      </p:cBhvr>
                    </p:animEffect>
                  </p:childTnLst>
                </p:cTn>
              </p:par>
            </p:tnLst>
          </p:tmpl>
        </p:tmplLst>
      </p:bldP>
    </p:bldLst>
  </p:timing>
</p:sldLayout>
</file>

<file path=ppt/slideLayouts/slideLayout227.xml><?xml version="1.0" encoding="utf-8"?>
<p:sldLayout xmlns:a="http://schemas.openxmlformats.org/drawingml/2006/main" xmlns:r="http://schemas.openxmlformats.org/officeDocument/2006/relationships" xmlns:p="http://schemas.openxmlformats.org/presentationml/2006/main">
  <p:cSld name="Relationship">
    <p:spTree>
      <p:nvGrpSpPr>
        <p:cNvPr id="1" name=""/>
        <p:cNvGrpSpPr/>
        <p:nvPr/>
      </p:nvGrpSpPr>
      <p:grpSpPr>
        <a:xfrm>
          <a:off x="0" y="0"/>
          <a:ext cx="0" cy="0"/>
          <a:chOff x="0" y="0"/>
          <a:chExt cx="0" cy="0"/>
        </a:xfrm>
      </p:grpSpPr>
      <p:cxnSp>
        <p:nvCxnSpPr>
          <p:cNvPr id="8" name="直線コネクタ 7"/>
          <p:cNvCxnSpPr/>
          <p:nvPr/>
        </p:nvCxnSpPr>
        <p:spPr>
          <a:xfrm>
            <a:off x="2453815" y="2384429"/>
            <a:ext cx="2116808" cy="956371"/>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flipV="1">
            <a:off x="1024293" y="3346426"/>
            <a:ext cx="3546328" cy="16443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V="1">
            <a:off x="2499700" y="3340798"/>
            <a:ext cx="2070927" cy="1176020"/>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0" name="直線コネクタ 59"/>
          <p:cNvCxnSpPr/>
          <p:nvPr/>
        </p:nvCxnSpPr>
        <p:spPr>
          <a:xfrm flipH="1">
            <a:off x="4570622" y="2258471"/>
            <a:ext cx="1804124" cy="1087955"/>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4570628" y="3202613"/>
            <a:ext cx="2267885" cy="11536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7" name="直線コネクタ 66"/>
          <p:cNvCxnSpPr/>
          <p:nvPr/>
        </p:nvCxnSpPr>
        <p:spPr>
          <a:xfrm flipH="1" flipV="1">
            <a:off x="4570622" y="3346421"/>
            <a:ext cx="1994964" cy="96723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22" name="円/楕円 21"/>
          <p:cNvSpPr/>
          <p:nvPr/>
        </p:nvSpPr>
        <p:spPr>
          <a:xfrm>
            <a:off x="6031561" y="181654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円/楕円 22"/>
          <p:cNvSpPr/>
          <p:nvPr/>
        </p:nvSpPr>
        <p:spPr>
          <a:xfrm>
            <a:off x="6113791" y="1926205"/>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図プレースホルダー 7"/>
          <p:cNvSpPr>
            <a:spLocks noGrp="1"/>
          </p:cNvSpPr>
          <p:nvPr>
            <p:ph type="pic" sz="quarter" idx="12" hasCustomPrompt="1"/>
          </p:nvPr>
        </p:nvSpPr>
        <p:spPr>
          <a:xfrm>
            <a:off x="6222402" y="2071050"/>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25" name="円/楕円 24"/>
          <p:cNvSpPr/>
          <p:nvPr/>
        </p:nvSpPr>
        <p:spPr>
          <a:xfrm>
            <a:off x="6495329" y="2731867"/>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円/楕円 25"/>
          <p:cNvSpPr/>
          <p:nvPr/>
        </p:nvSpPr>
        <p:spPr>
          <a:xfrm>
            <a:off x="6577557" y="284152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図プレースホルダー 7"/>
          <p:cNvSpPr>
            <a:spLocks noGrp="1"/>
          </p:cNvSpPr>
          <p:nvPr>
            <p:ph type="pic" sz="quarter" idx="14" hasCustomPrompt="1"/>
          </p:nvPr>
        </p:nvSpPr>
        <p:spPr>
          <a:xfrm>
            <a:off x="6686171" y="29863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28" name="円/楕円 27"/>
          <p:cNvSpPr/>
          <p:nvPr/>
        </p:nvSpPr>
        <p:spPr>
          <a:xfrm>
            <a:off x="6222407" y="3856003"/>
            <a:ext cx="686369" cy="915317"/>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円/楕円 28"/>
          <p:cNvSpPr/>
          <p:nvPr/>
        </p:nvSpPr>
        <p:spPr>
          <a:xfrm>
            <a:off x="6304637" y="396565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図プレースホルダー 7"/>
          <p:cNvSpPr>
            <a:spLocks noGrp="1"/>
          </p:cNvSpPr>
          <p:nvPr>
            <p:ph type="pic" sz="quarter" idx="15" hasCustomPrompt="1"/>
          </p:nvPr>
        </p:nvSpPr>
        <p:spPr>
          <a:xfrm>
            <a:off x="6413248" y="4110503"/>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33" name="円/楕円 32"/>
          <p:cNvSpPr/>
          <p:nvPr/>
        </p:nvSpPr>
        <p:spPr>
          <a:xfrm>
            <a:off x="3308766" y="1663649"/>
            <a:ext cx="2523723" cy="3365548"/>
          </a:xfrm>
          <a:prstGeom prst="ellipse">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円/楕円 33"/>
          <p:cNvSpPr>
            <a:spLocks noChangeAspect="1"/>
          </p:cNvSpPr>
          <p:nvPr/>
        </p:nvSpPr>
        <p:spPr>
          <a:xfrm>
            <a:off x="3400829" y="1786421"/>
            <a:ext cx="2339595" cy="3120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図プレースホルダー 7"/>
          <p:cNvSpPr>
            <a:spLocks noGrp="1"/>
          </p:cNvSpPr>
          <p:nvPr>
            <p:ph type="pic" sz="quarter" idx="16" hasCustomPrompt="1"/>
          </p:nvPr>
        </p:nvSpPr>
        <p:spPr>
          <a:xfrm>
            <a:off x="4290701" y="2296406"/>
            <a:ext cx="568849" cy="758597"/>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37" name="円/楕円 36"/>
          <p:cNvSpPr/>
          <p:nvPr/>
        </p:nvSpPr>
        <p:spPr>
          <a:xfrm>
            <a:off x="1686131" y="1357297"/>
            <a:ext cx="1540432" cy="205426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8" name="円/楕円 37"/>
          <p:cNvSpPr/>
          <p:nvPr/>
        </p:nvSpPr>
        <p:spPr>
          <a:xfrm>
            <a:off x="1770893" y="1470335"/>
            <a:ext cx="1370908" cy="1828195"/>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9" name="図プレースホルダー 7"/>
          <p:cNvSpPr>
            <a:spLocks noGrp="1"/>
          </p:cNvSpPr>
          <p:nvPr>
            <p:ph type="pic" sz="quarter" idx="17" hasCustomPrompt="1"/>
          </p:nvPr>
        </p:nvSpPr>
        <p:spPr>
          <a:xfrm>
            <a:off x="2255514" y="1841949"/>
            <a:ext cx="396609" cy="528904"/>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48" name="円/楕円 47"/>
          <p:cNvSpPr/>
          <p:nvPr/>
        </p:nvSpPr>
        <p:spPr>
          <a:xfrm>
            <a:off x="438115" y="2715546"/>
            <a:ext cx="1172356" cy="1563413"/>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9" name="円/楕円 48"/>
          <p:cNvSpPr/>
          <p:nvPr/>
        </p:nvSpPr>
        <p:spPr>
          <a:xfrm>
            <a:off x="526912" y="2833954"/>
            <a:ext cx="994771" cy="13265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0" name="図プレースホルダー 7"/>
          <p:cNvSpPr>
            <a:spLocks noGrp="1"/>
          </p:cNvSpPr>
          <p:nvPr>
            <p:ph type="pic" sz="quarter" idx="18" hasCustomPrompt="1"/>
          </p:nvPr>
        </p:nvSpPr>
        <p:spPr>
          <a:xfrm>
            <a:off x="871954" y="3090934"/>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51" name="円/楕円 50"/>
          <p:cNvSpPr/>
          <p:nvPr/>
        </p:nvSpPr>
        <p:spPr>
          <a:xfrm>
            <a:off x="1818503" y="3537525"/>
            <a:ext cx="1362393" cy="1816840"/>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2" name="円/楕円 51"/>
          <p:cNvSpPr>
            <a:spLocks noChangeAspect="1"/>
          </p:cNvSpPr>
          <p:nvPr/>
        </p:nvSpPr>
        <p:spPr>
          <a:xfrm>
            <a:off x="1905802" y="3653943"/>
            <a:ext cx="1187795" cy="1584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3" name="図プレースホルダー 7"/>
          <p:cNvSpPr>
            <a:spLocks noGrp="1"/>
          </p:cNvSpPr>
          <p:nvPr>
            <p:ph type="pic" sz="quarter" idx="19" hasCustomPrompt="1"/>
          </p:nvPr>
        </p:nvSpPr>
        <p:spPr>
          <a:xfrm>
            <a:off x="2305159" y="3997819"/>
            <a:ext cx="381309" cy="508500"/>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71" name="テキスト プレースホルダー 5"/>
          <p:cNvSpPr>
            <a:spLocks noGrp="1"/>
          </p:cNvSpPr>
          <p:nvPr>
            <p:ph type="body" sz="quarter" idx="20" hasCustomPrompt="1"/>
          </p:nvPr>
        </p:nvSpPr>
        <p:spPr>
          <a:xfrm>
            <a:off x="6721118" y="2051017"/>
            <a:ext cx="1930523" cy="431795"/>
          </a:xfrm>
          <a:prstGeom prst="rect">
            <a:avLst/>
          </a:prstGeom>
        </p:spPr>
        <p:txBody>
          <a:bodyPr lIns="51197" tIns="25599" rIns="51197" bIns="25599"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3" name="テキスト プレースホルダー 5"/>
          <p:cNvSpPr>
            <a:spLocks noGrp="1"/>
          </p:cNvSpPr>
          <p:nvPr>
            <p:ph type="body" sz="quarter" idx="22" hasCustomPrompt="1"/>
          </p:nvPr>
        </p:nvSpPr>
        <p:spPr>
          <a:xfrm>
            <a:off x="6906380" y="4114181"/>
            <a:ext cx="1930523" cy="431795"/>
          </a:xfrm>
          <a:prstGeom prst="rect">
            <a:avLst/>
          </a:prstGeom>
        </p:spPr>
        <p:txBody>
          <a:bodyPr lIns="51197" tIns="25599" rIns="51197" bIns="25599"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4" hasCustomPrompt="1"/>
          </p:nvPr>
        </p:nvSpPr>
        <p:spPr>
          <a:xfrm>
            <a:off x="7178320" y="2977145"/>
            <a:ext cx="1658583" cy="431795"/>
          </a:xfrm>
          <a:prstGeom prst="rect">
            <a:avLst/>
          </a:prstGeom>
        </p:spPr>
        <p:txBody>
          <a:bodyPr lIns="51197" tIns="25599" rIns="51197" bIns="25599"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8" name="テキスト プレースホルダー 5"/>
          <p:cNvSpPr>
            <a:spLocks noGrp="1"/>
          </p:cNvSpPr>
          <p:nvPr>
            <p:ph type="body" sz="quarter" idx="28" hasCustomPrompt="1"/>
          </p:nvPr>
        </p:nvSpPr>
        <p:spPr>
          <a:xfrm>
            <a:off x="3556262" y="3149654"/>
            <a:ext cx="2032945" cy="442383"/>
          </a:xfrm>
          <a:prstGeom prst="rect">
            <a:avLst/>
          </a:prstGeom>
        </p:spPr>
        <p:txBody>
          <a:bodyPr lIns="51197" tIns="25599" rIns="51197" bIns="25599" anchor="ctr">
            <a:noAutofit/>
          </a:bodyPr>
          <a:lstStyle>
            <a:lvl1pPr algn="ctr">
              <a:lnSpc>
                <a:spcPct val="100000"/>
              </a:lnSpc>
              <a:spcBef>
                <a:spcPts val="0"/>
              </a:spcBef>
              <a:defRPr sz="27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79" name="テキスト プレースホルダー 5"/>
          <p:cNvSpPr>
            <a:spLocks noGrp="1"/>
          </p:cNvSpPr>
          <p:nvPr>
            <p:ph type="body" sz="quarter" idx="29" hasCustomPrompt="1"/>
          </p:nvPr>
        </p:nvSpPr>
        <p:spPr>
          <a:xfrm>
            <a:off x="1949691" y="4493910"/>
            <a:ext cx="1095443" cy="442383"/>
          </a:xfrm>
          <a:prstGeom prst="rect">
            <a:avLst/>
          </a:prstGeom>
        </p:spPr>
        <p:txBody>
          <a:bodyPr lIns="51197" tIns="25599" rIns="51197" bIns="25599" anchor="ctr">
            <a:noAutofit/>
          </a:bodyPr>
          <a:lstStyle>
            <a:lvl1pPr algn="ctr">
              <a:lnSpc>
                <a:spcPct val="100000"/>
              </a:lnSpc>
              <a:spcBef>
                <a:spcPts val="0"/>
              </a:spcBef>
              <a:defRPr sz="18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0" name="テキスト プレースホルダー 5"/>
          <p:cNvSpPr>
            <a:spLocks noGrp="1"/>
          </p:cNvSpPr>
          <p:nvPr>
            <p:ph type="body" sz="quarter" idx="30" hasCustomPrompt="1"/>
          </p:nvPr>
        </p:nvSpPr>
        <p:spPr>
          <a:xfrm>
            <a:off x="569105" y="3463385"/>
            <a:ext cx="886648" cy="442383"/>
          </a:xfrm>
          <a:prstGeom prst="rect">
            <a:avLst/>
          </a:prstGeom>
        </p:spPr>
        <p:txBody>
          <a:bodyPr lIns="51197" tIns="25599" rIns="51197" bIns="25599" anchor="ctr">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WORD</a:t>
            </a:r>
            <a:endParaRPr kumimoji="1" lang="ja-JP" altLang="en-US" dirty="0"/>
          </a:p>
        </p:txBody>
      </p:sp>
      <p:sp>
        <p:nvSpPr>
          <p:cNvPr id="81" name="テキスト プレースホルダー 5"/>
          <p:cNvSpPr>
            <a:spLocks noGrp="1"/>
          </p:cNvSpPr>
          <p:nvPr>
            <p:ph type="body" sz="quarter" idx="31" hasCustomPrompt="1"/>
          </p:nvPr>
        </p:nvSpPr>
        <p:spPr>
          <a:xfrm>
            <a:off x="1807023" y="2355245"/>
            <a:ext cx="1317956" cy="442383"/>
          </a:xfrm>
          <a:prstGeom prst="rect">
            <a:avLst/>
          </a:prstGeom>
        </p:spPr>
        <p:txBody>
          <a:bodyPr lIns="51197" tIns="25599" rIns="51197" bIns="25599" anchor="ctr">
            <a:noAutofit/>
          </a:bodyPr>
          <a:lstStyle>
            <a:lvl1pPr algn="ctr">
              <a:lnSpc>
                <a:spcPct val="100000"/>
              </a:lnSpc>
              <a:spcBef>
                <a:spcPts val="0"/>
              </a:spcBef>
              <a:defRPr sz="18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2" name="テキスト プレースホルダー 5"/>
          <p:cNvSpPr>
            <a:spLocks noGrp="1"/>
          </p:cNvSpPr>
          <p:nvPr>
            <p:ph type="body" sz="quarter" idx="32" hasCustomPrompt="1"/>
          </p:nvPr>
        </p:nvSpPr>
        <p:spPr>
          <a:xfrm>
            <a:off x="3583477" y="3531297"/>
            <a:ext cx="1956501" cy="882361"/>
          </a:xfrm>
          <a:prstGeom prst="rect">
            <a:avLst/>
          </a:prstGeom>
        </p:spPr>
        <p:txBody>
          <a:bodyPr lIns="51197" tIns="25599" rIns="51197" bIns="25599" anchor="t">
            <a:normAutofit/>
          </a:bodyPr>
          <a:lstStyle>
            <a:lvl1pPr algn="ctr">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83" name="テキスト プレースホルダー 5"/>
          <p:cNvSpPr>
            <a:spLocks noGrp="1"/>
          </p:cNvSpPr>
          <p:nvPr>
            <p:ph type="body" sz="quarter" idx="33" hasCustomPrompt="1"/>
          </p:nvPr>
        </p:nvSpPr>
        <p:spPr>
          <a:xfrm>
            <a:off x="568628" y="5354366"/>
            <a:ext cx="8006755" cy="751313"/>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150146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250"/>
                            </p:stCondLst>
                            <p:childTnLst>
                              <p:par>
                                <p:cTn id="10" presetID="10" presetClass="entr" presetSubtype="0"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fade">
                                      <p:cBhvr>
                                        <p:cTn id="12" dur="500"/>
                                        <p:tgtEl>
                                          <p:spTgt spid="33"/>
                                        </p:tgtEl>
                                      </p:cBhvr>
                                    </p:animEffect>
                                  </p:childTnLst>
                                </p:cTn>
                              </p:par>
                              <p:par>
                                <p:cTn id="13" presetID="21" presetClass="entr" presetSubtype="1" fill="hold" grpId="0" nodeType="with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heel(1)">
                                      <p:cBhvr>
                                        <p:cTn id="15" dur="1000"/>
                                        <p:tgtEl>
                                          <p:spTgt spid="34"/>
                                        </p:tgtEl>
                                      </p:cBhvr>
                                    </p:animEffect>
                                  </p:childTnLst>
                                </p:cTn>
                              </p:par>
                            </p:childTnLst>
                          </p:cTn>
                        </p:par>
                        <p:par>
                          <p:cTn id="16" fill="hold">
                            <p:stCondLst>
                              <p:cond delay="2250"/>
                            </p:stCondLst>
                            <p:childTnLst>
                              <p:par>
                                <p:cTn id="17" presetID="49" presetClass="entr" presetSubtype="0" decel="100000" fill="hold" grpId="0" nodeType="after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p:cTn id="19" dur="500" fill="hold"/>
                                        <p:tgtEl>
                                          <p:spTgt spid="36"/>
                                        </p:tgtEl>
                                        <p:attrNameLst>
                                          <p:attrName>ppt_w</p:attrName>
                                        </p:attrNameLst>
                                      </p:cBhvr>
                                      <p:tavLst>
                                        <p:tav tm="0">
                                          <p:val>
                                            <p:fltVal val="0"/>
                                          </p:val>
                                        </p:tav>
                                        <p:tav tm="100000">
                                          <p:val>
                                            <p:strVal val="#ppt_w"/>
                                          </p:val>
                                        </p:tav>
                                      </p:tavLst>
                                    </p:anim>
                                    <p:anim calcmode="lin" valueType="num">
                                      <p:cBhvr>
                                        <p:cTn id="20" dur="500" fill="hold"/>
                                        <p:tgtEl>
                                          <p:spTgt spid="36"/>
                                        </p:tgtEl>
                                        <p:attrNameLst>
                                          <p:attrName>ppt_h</p:attrName>
                                        </p:attrNameLst>
                                      </p:cBhvr>
                                      <p:tavLst>
                                        <p:tav tm="0">
                                          <p:val>
                                            <p:fltVal val="0"/>
                                          </p:val>
                                        </p:tav>
                                        <p:tav tm="100000">
                                          <p:val>
                                            <p:strVal val="#ppt_h"/>
                                          </p:val>
                                        </p:tav>
                                      </p:tavLst>
                                    </p:anim>
                                    <p:anim calcmode="lin" valueType="num">
                                      <p:cBhvr>
                                        <p:cTn id="21" dur="500" fill="hold"/>
                                        <p:tgtEl>
                                          <p:spTgt spid="36"/>
                                        </p:tgtEl>
                                        <p:attrNameLst>
                                          <p:attrName>style.rotation</p:attrName>
                                        </p:attrNameLst>
                                      </p:cBhvr>
                                      <p:tavLst>
                                        <p:tav tm="0">
                                          <p:val>
                                            <p:fltVal val="360"/>
                                          </p:val>
                                        </p:tav>
                                        <p:tav tm="100000">
                                          <p:val>
                                            <p:fltVal val="0"/>
                                          </p:val>
                                        </p:tav>
                                      </p:tavLst>
                                    </p:anim>
                                    <p:animEffect transition="in" filter="fade">
                                      <p:cBhvr>
                                        <p:cTn id="22" dur="500"/>
                                        <p:tgtEl>
                                          <p:spTgt spid="36"/>
                                        </p:tgtEl>
                                      </p:cBhvr>
                                    </p:animEffect>
                                  </p:childTnLst>
                                </p:cTn>
                              </p:par>
                            </p:childTnLst>
                          </p:cTn>
                        </p:par>
                        <p:par>
                          <p:cTn id="23" fill="hold">
                            <p:stCondLst>
                              <p:cond delay="2750"/>
                            </p:stCondLst>
                            <p:childTnLst>
                              <p:par>
                                <p:cTn id="24" presetID="23" presetClass="entr" presetSubtype="32" fill="hold" grpId="0" nodeType="afterEffect">
                                  <p:stCondLst>
                                    <p:cond delay="0"/>
                                  </p:stCondLst>
                                  <p:childTnLst>
                                    <p:set>
                                      <p:cBhvr>
                                        <p:cTn id="25" dur="1" fill="hold">
                                          <p:stCondLst>
                                            <p:cond delay="0"/>
                                          </p:stCondLst>
                                        </p:cTn>
                                        <p:tgtEl>
                                          <p:spTgt spid="78">
                                            <p:txEl>
                                              <p:pRg st="0" end="0"/>
                                            </p:txEl>
                                          </p:spTgt>
                                        </p:tgtEl>
                                        <p:attrNameLst>
                                          <p:attrName>style.visibility</p:attrName>
                                        </p:attrNameLst>
                                      </p:cBhvr>
                                      <p:to>
                                        <p:strVal val="visible"/>
                                      </p:to>
                                    </p:set>
                                    <p:anim calcmode="lin" valueType="num">
                                      <p:cBhvr>
                                        <p:cTn id="26" dur="500" fill="hold"/>
                                        <p:tgtEl>
                                          <p:spTgt spid="78">
                                            <p:txEl>
                                              <p:pRg st="0" end="0"/>
                                            </p:txEl>
                                          </p:spTgt>
                                        </p:tgtEl>
                                        <p:attrNameLst>
                                          <p:attrName>ppt_w</p:attrName>
                                        </p:attrNameLst>
                                      </p:cBhvr>
                                      <p:tavLst>
                                        <p:tav tm="0">
                                          <p:val>
                                            <p:strVal val="4*#ppt_w"/>
                                          </p:val>
                                        </p:tav>
                                        <p:tav tm="100000">
                                          <p:val>
                                            <p:strVal val="#ppt_w"/>
                                          </p:val>
                                        </p:tav>
                                      </p:tavLst>
                                    </p:anim>
                                    <p:anim calcmode="lin" valueType="num">
                                      <p:cBhvr>
                                        <p:cTn id="27" dur="500" fill="hold"/>
                                        <p:tgtEl>
                                          <p:spTgt spid="78">
                                            <p:txEl>
                                              <p:pRg st="0" end="0"/>
                                            </p:txEl>
                                          </p:spTgt>
                                        </p:tgtEl>
                                        <p:attrNameLst>
                                          <p:attrName>ppt_h</p:attrName>
                                        </p:attrNameLst>
                                      </p:cBhvr>
                                      <p:tavLst>
                                        <p:tav tm="0">
                                          <p:val>
                                            <p:strVal val="4*#ppt_h"/>
                                          </p:val>
                                        </p:tav>
                                        <p:tav tm="100000">
                                          <p:val>
                                            <p:strVal val="#ppt_h"/>
                                          </p:val>
                                        </p:tav>
                                      </p:tavLst>
                                    </p:anim>
                                  </p:childTnLst>
                                </p:cTn>
                              </p:par>
                            </p:childTnLst>
                          </p:cTn>
                        </p:par>
                        <p:par>
                          <p:cTn id="28" fill="hold">
                            <p:stCondLst>
                              <p:cond delay="3250"/>
                            </p:stCondLst>
                            <p:childTnLst>
                              <p:par>
                                <p:cTn id="29" presetID="22" presetClass="entr" presetSubtype="8" fill="hold" grpId="0" nodeType="afterEffect">
                                  <p:stCondLst>
                                    <p:cond delay="0"/>
                                  </p:stCondLst>
                                  <p:childTnLst>
                                    <p:set>
                                      <p:cBhvr>
                                        <p:cTn id="30" dur="1" fill="hold">
                                          <p:stCondLst>
                                            <p:cond delay="0"/>
                                          </p:stCondLst>
                                        </p:cTn>
                                        <p:tgtEl>
                                          <p:spTgt spid="82">
                                            <p:txEl>
                                              <p:pRg st="0" end="0"/>
                                            </p:txEl>
                                          </p:spTgt>
                                        </p:tgtEl>
                                        <p:attrNameLst>
                                          <p:attrName>style.visibility</p:attrName>
                                        </p:attrNameLst>
                                      </p:cBhvr>
                                      <p:to>
                                        <p:strVal val="visible"/>
                                      </p:to>
                                    </p:set>
                                    <p:animEffect transition="in" filter="wipe(left)">
                                      <p:cBhvr>
                                        <p:cTn id="31" dur="500"/>
                                        <p:tgtEl>
                                          <p:spTgt spid="82">
                                            <p:txEl>
                                              <p:pRg st="0" end="0"/>
                                            </p:txEl>
                                          </p:spTgt>
                                        </p:tgtEl>
                                      </p:cBhvr>
                                    </p:animEffect>
                                  </p:childTnLst>
                                </p:cTn>
                              </p:par>
                            </p:childTnLst>
                          </p:cTn>
                        </p:par>
                        <p:par>
                          <p:cTn id="32" fill="hold">
                            <p:stCondLst>
                              <p:cond delay="3750"/>
                            </p:stCondLst>
                            <p:childTnLst>
                              <p:par>
                                <p:cTn id="33" presetID="22" presetClass="entr" presetSubtype="2"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right)">
                                      <p:cBhvr>
                                        <p:cTn id="35" dur="500"/>
                                        <p:tgtEl>
                                          <p:spTgt spid="8"/>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500"/>
                                        <p:tgtEl>
                                          <p:spTgt spid="37"/>
                                        </p:tgtEl>
                                      </p:cBhvr>
                                    </p:animEffect>
                                  </p:childTnLst>
                                </p:cTn>
                              </p:par>
                            </p:childTnLst>
                          </p:cTn>
                        </p:par>
                        <p:par>
                          <p:cTn id="39" fill="hold">
                            <p:stCondLst>
                              <p:cond delay="4250"/>
                            </p:stCondLst>
                            <p:childTnLst>
                              <p:par>
                                <p:cTn id="40" presetID="21" presetClass="entr" presetSubtype="1" fill="hold" grpId="0" nodeType="after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wheel(1)">
                                      <p:cBhvr>
                                        <p:cTn id="42" dur="1000"/>
                                        <p:tgtEl>
                                          <p:spTgt spid="38"/>
                                        </p:tgtEl>
                                      </p:cBhvr>
                                    </p:animEffect>
                                  </p:childTnLst>
                                </p:cTn>
                              </p:par>
                            </p:childTnLst>
                          </p:cTn>
                        </p:par>
                        <p:par>
                          <p:cTn id="43" fill="hold">
                            <p:stCondLst>
                              <p:cond delay="5250"/>
                            </p:stCondLst>
                            <p:childTnLst>
                              <p:par>
                                <p:cTn id="44" presetID="49" presetClass="entr" presetSubtype="0" decel="100000" fill="hold" grpId="0" nodeType="afterEffect">
                                  <p:stCondLst>
                                    <p:cond delay="0"/>
                                  </p:stCondLst>
                                  <p:childTnLst>
                                    <p:set>
                                      <p:cBhvr>
                                        <p:cTn id="45" dur="1" fill="hold">
                                          <p:stCondLst>
                                            <p:cond delay="0"/>
                                          </p:stCondLst>
                                        </p:cTn>
                                        <p:tgtEl>
                                          <p:spTgt spid="39"/>
                                        </p:tgtEl>
                                        <p:attrNameLst>
                                          <p:attrName>style.visibility</p:attrName>
                                        </p:attrNameLst>
                                      </p:cBhvr>
                                      <p:to>
                                        <p:strVal val="visible"/>
                                      </p:to>
                                    </p:set>
                                    <p:anim calcmode="lin" valueType="num">
                                      <p:cBhvr>
                                        <p:cTn id="46" dur="500" fill="hold"/>
                                        <p:tgtEl>
                                          <p:spTgt spid="39"/>
                                        </p:tgtEl>
                                        <p:attrNameLst>
                                          <p:attrName>ppt_w</p:attrName>
                                        </p:attrNameLst>
                                      </p:cBhvr>
                                      <p:tavLst>
                                        <p:tav tm="0">
                                          <p:val>
                                            <p:fltVal val="0"/>
                                          </p:val>
                                        </p:tav>
                                        <p:tav tm="100000">
                                          <p:val>
                                            <p:strVal val="#ppt_w"/>
                                          </p:val>
                                        </p:tav>
                                      </p:tavLst>
                                    </p:anim>
                                    <p:anim calcmode="lin" valueType="num">
                                      <p:cBhvr>
                                        <p:cTn id="47" dur="500" fill="hold"/>
                                        <p:tgtEl>
                                          <p:spTgt spid="39"/>
                                        </p:tgtEl>
                                        <p:attrNameLst>
                                          <p:attrName>ppt_h</p:attrName>
                                        </p:attrNameLst>
                                      </p:cBhvr>
                                      <p:tavLst>
                                        <p:tav tm="0">
                                          <p:val>
                                            <p:fltVal val="0"/>
                                          </p:val>
                                        </p:tav>
                                        <p:tav tm="100000">
                                          <p:val>
                                            <p:strVal val="#ppt_h"/>
                                          </p:val>
                                        </p:tav>
                                      </p:tavLst>
                                    </p:anim>
                                    <p:anim calcmode="lin" valueType="num">
                                      <p:cBhvr>
                                        <p:cTn id="48" dur="500" fill="hold"/>
                                        <p:tgtEl>
                                          <p:spTgt spid="39"/>
                                        </p:tgtEl>
                                        <p:attrNameLst>
                                          <p:attrName>style.rotation</p:attrName>
                                        </p:attrNameLst>
                                      </p:cBhvr>
                                      <p:tavLst>
                                        <p:tav tm="0">
                                          <p:val>
                                            <p:fltVal val="360"/>
                                          </p:val>
                                        </p:tav>
                                        <p:tav tm="100000">
                                          <p:val>
                                            <p:fltVal val="0"/>
                                          </p:val>
                                        </p:tav>
                                      </p:tavLst>
                                    </p:anim>
                                    <p:animEffect transition="in" filter="fade">
                                      <p:cBhvr>
                                        <p:cTn id="49" dur="500"/>
                                        <p:tgtEl>
                                          <p:spTgt spid="39"/>
                                        </p:tgtEl>
                                      </p:cBhvr>
                                    </p:animEffect>
                                  </p:childTnLst>
                                </p:cTn>
                              </p:par>
                            </p:childTnLst>
                          </p:cTn>
                        </p:par>
                        <p:par>
                          <p:cTn id="50" fill="hold">
                            <p:stCondLst>
                              <p:cond delay="5750"/>
                            </p:stCondLst>
                            <p:childTnLst>
                              <p:par>
                                <p:cTn id="51" presetID="22" presetClass="entr" presetSubtype="8" fill="hold" grpId="0" nodeType="afterEffect">
                                  <p:stCondLst>
                                    <p:cond delay="0"/>
                                  </p:stCondLst>
                                  <p:childTnLst>
                                    <p:set>
                                      <p:cBhvr>
                                        <p:cTn id="52" dur="1" fill="hold">
                                          <p:stCondLst>
                                            <p:cond delay="0"/>
                                          </p:stCondLst>
                                        </p:cTn>
                                        <p:tgtEl>
                                          <p:spTgt spid="81">
                                            <p:txEl>
                                              <p:pRg st="0" end="0"/>
                                            </p:txEl>
                                          </p:spTgt>
                                        </p:tgtEl>
                                        <p:attrNameLst>
                                          <p:attrName>style.visibility</p:attrName>
                                        </p:attrNameLst>
                                      </p:cBhvr>
                                      <p:to>
                                        <p:strVal val="visible"/>
                                      </p:to>
                                    </p:set>
                                    <p:animEffect transition="in" filter="wipe(left)">
                                      <p:cBhvr>
                                        <p:cTn id="53" dur="500"/>
                                        <p:tgtEl>
                                          <p:spTgt spid="81">
                                            <p:txEl>
                                              <p:pRg st="0" end="0"/>
                                            </p:txEl>
                                          </p:spTgt>
                                        </p:tgtEl>
                                      </p:cBhvr>
                                    </p:animEffect>
                                  </p:childTnLst>
                                </p:cTn>
                              </p:par>
                            </p:childTnLst>
                          </p:cTn>
                        </p:par>
                        <p:par>
                          <p:cTn id="54" fill="hold">
                            <p:stCondLst>
                              <p:cond delay="6250"/>
                            </p:stCondLst>
                            <p:childTnLst>
                              <p:par>
                                <p:cTn id="55" presetID="22" presetClass="entr" presetSubtype="2" fill="hold"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wipe(right)">
                                      <p:cBhvr>
                                        <p:cTn id="57" dur="500"/>
                                        <p:tgtEl>
                                          <p:spTgt spid="54"/>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500"/>
                                        <p:tgtEl>
                                          <p:spTgt spid="48"/>
                                        </p:tgtEl>
                                      </p:cBhvr>
                                    </p:animEffect>
                                  </p:childTnLst>
                                </p:cTn>
                              </p:par>
                            </p:childTnLst>
                          </p:cTn>
                        </p:par>
                        <p:par>
                          <p:cTn id="61" fill="hold">
                            <p:stCondLst>
                              <p:cond delay="6750"/>
                            </p:stCondLst>
                            <p:childTnLst>
                              <p:par>
                                <p:cTn id="62" presetID="21" presetClass="entr" presetSubtype="1" fill="hold" grpId="0" nodeType="after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wheel(1)">
                                      <p:cBhvr>
                                        <p:cTn id="64" dur="1000"/>
                                        <p:tgtEl>
                                          <p:spTgt spid="49"/>
                                        </p:tgtEl>
                                      </p:cBhvr>
                                    </p:animEffect>
                                  </p:childTnLst>
                                </p:cTn>
                              </p:par>
                            </p:childTnLst>
                          </p:cTn>
                        </p:par>
                        <p:par>
                          <p:cTn id="65" fill="hold">
                            <p:stCondLst>
                              <p:cond delay="7750"/>
                            </p:stCondLst>
                            <p:childTnLst>
                              <p:par>
                                <p:cTn id="66" presetID="49" presetClass="entr" presetSubtype="0" decel="100000" fill="hold" grpId="0" nodeType="afterEffect">
                                  <p:stCondLst>
                                    <p:cond delay="0"/>
                                  </p:stCondLst>
                                  <p:childTnLst>
                                    <p:set>
                                      <p:cBhvr>
                                        <p:cTn id="67" dur="1" fill="hold">
                                          <p:stCondLst>
                                            <p:cond delay="0"/>
                                          </p:stCondLst>
                                        </p:cTn>
                                        <p:tgtEl>
                                          <p:spTgt spid="50"/>
                                        </p:tgtEl>
                                        <p:attrNameLst>
                                          <p:attrName>style.visibility</p:attrName>
                                        </p:attrNameLst>
                                      </p:cBhvr>
                                      <p:to>
                                        <p:strVal val="visible"/>
                                      </p:to>
                                    </p:set>
                                    <p:anim calcmode="lin" valueType="num">
                                      <p:cBhvr>
                                        <p:cTn id="68" dur="500" fill="hold"/>
                                        <p:tgtEl>
                                          <p:spTgt spid="50"/>
                                        </p:tgtEl>
                                        <p:attrNameLst>
                                          <p:attrName>ppt_w</p:attrName>
                                        </p:attrNameLst>
                                      </p:cBhvr>
                                      <p:tavLst>
                                        <p:tav tm="0">
                                          <p:val>
                                            <p:fltVal val="0"/>
                                          </p:val>
                                        </p:tav>
                                        <p:tav tm="100000">
                                          <p:val>
                                            <p:strVal val="#ppt_w"/>
                                          </p:val>
                                        </p:tav>
                                      </p:tavLst>
                                    </p:anim>
                                    <p:anim calcmode="lin" valueType="num">
                                      <p:cBhvr>
                                        <p:cTn id="69" dur="500" fill="hold"/>
                                        <p:tgtEl>
                                          <p:spTgt spid="50"/>
                                        </p:tgtEl>
                                        <p:attrNameLst>
                                          <p:attrName>ppt_h</p:attrName>
                                        </p:attrNameLst>
                                      </p:cBhvr>
                                      <p:tavLst>
                                        <p:tav tm="0">
                                          <p:val>
                                            <p:fltVal val="0"/>
                                          </p:val>
                                        </p:tav>
                                        <p:tav tm="100000">
                                          <p:val>
                                            <p:strVal val="#ppt_h"/>
                                          </p:val>
                                        </p:tav>
                                      </p:tavLst>
                                    </p:anim>
                                    <p:anim calcmode="lin" valueType="num">
                                      <p:cBhvr>
                                        <p:cTn id="70" dur="500" fill="hold"/>
                                        <p:tgtEl>
                                          <p:spTgt spid="50"/>
                                        </p:tgtEl>
                                        <p:attrNameLst>
                                          <p:attrName>style.rotation</p:attrName>
                                        </p:attrNameLst>
                                      </p:cBhvr>
                                      <p:tavLst>
                                        <p:tav tm="0">
                                          <p:val>
                                            <p:fltVal val="360"/>
                                          </p:val>
                                        </p:tav>
                                        <p:tav tm="100000">
                                          <p:val>
                                            <p:fltVal val="0"/>
                                          </p:val>
                                        </p:tav>
                                      </p:tavLst>
                                    </p:anim>
                                    <p:animEffect transition="in" filter="fade">
                                      <p:cBhvr>
                                        <p:cTn id="71" dur="500"/>
                                        <p:tgtEl>
                                          <p:spTgt spid="50"/>
                                        </p:tgtEl>
                                      </p:cBhvr>
                                    </p:animEffect>
                                  </p:childTnLst>
                                </p:cTn>
                              </p:par>
                            </p:childTnLst>
                          </p:cTn>
                        </p:par>
                        <p:par>
                          <p:cTn id="72" fill="hold">
                            <p:stCondLst>
                              <p:cond delay="8250"/>
                            </p:stCondLst>
                            <p:childTnLst>
                              <p:par>
                                <p:cTn id="73" presetID="22" presetClass="entr" presetSubtype="8" fill="hold" grpId="0" nodeType="afterEffect">
                                  <p:stCondLst>
                                    <p:cond delay="0"/>
                                  </p:stCondLst>
                                  <p:childTnLst>
                                    <p:set>
                                      <p:cBhvr>
                                        <p:cTn id="74" dur="1" fill="hold">
                                          <p:stCondLst>
                                            <p:cond delay="0"/>
                                          </p:stCondLst>
                                        </p:cTn>
                                        <p:tgtEl>
                                          <p:spTgt spid="80">
                                            <p:txEl>
                                              <p:pRg st="0" end="0"/>
                                            </p:txEl>
                                          </p:spTgt>
                                        </p:tgtEl>
                                        <p:attrNameLst>
                                          <p:attrName>style.visibility</p:attrName>
                                        </p:attrNameLst>
                                      </p:cBhvr>
                                      <p:to>
                                        <p:strVal val="visible"/>
                                      </p:to>
                                    </p:set>
                                    <p:animEffect transition="in" filter="wipe(left)">
                                      <p:cBhvr>
                                        <p:cTn id="75" dur="500"/>
                                        <p:tgtEl>
                                          <p:spTgt spid="80">
                                            <p:txEl>
                                              <p:pRg st="0" end="0"/>
                                            </p:txEl>
                                          </p:spTgt>
                                        </p:tgtEl>
                                      </p:cBhvr>
                                    </p:animEffect>
                                  </p:childTnLst>
                                </p:cTn>
                              </p:par>
                            </p:childTnLst>
                          </p:cTn>
                        </p:par>
                        <p:par>
                          <p:cTn id="76" fill="hold">
                            <p:stCondLst>
                              <p:cond delay="8750"/>
                            </p:stCondLst>
                            <p:childTnLst>
                              <p:par>
                                <p:cTn id="77" presetID="22" presetClass="entr" presetSubtype="2" fill="hold" nodeType="afterEffect">
                                  <p:stCondLst>
                                    <p:cond delay="0"/>
                                  </p:stCondLst>
                                  <p:childTnLst>
                                    <p:set>
                                      <p:cBhvr>
                                        <p:cTn id="78" dur="1" fill="hold">
                                          <p:stCondLst>
                                            <p:cond delay="0"/>
                                          </p:stCondLst>
                                        </p:cTn>
                                        <p:tgtEl>
                                          <p:spTgt spid="57"/>
                                        </p:tgtEl>
                                        <p:attrNameLst>
                                          <p:attrName>style.visibility</p:attrName>
                                        </p:attrNameLst>
                                      </p:cBhvr>
                                      <p:to>
                                        <p:strVal val="visible"/>
                                      </p:to>
                                    </p:set>
                                    <p:animEffect transition="in" filter="wipe(right)">
                                      <p:cBhvr>
                                        <p:cTn id="79" dur="500"/>
                                        <p:tgtEl>
                                          <p:spTgt spid="57"/>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childTnLst>
                          </p:cTn>
                        </p:par>
                        <p:par>
                          <p:cTn id="83" fill="hold">
                            <p:stCondLst>
                              <p:cond delay="9250"/>
                            </p:stCondLst>
                            <p:childTnLst>
                              <p:par>
                                <p:cTn id="84" presetID="21" presetClass="entr" presetSubtype="1" fill="hold" grpId="0" nodeType="afterEffect">
                                  <p:stCondLst>
                                    <p:cond delay="0"/>
                                  </p:stCondLst>
                                  <p:childTnLst>
                                    <p:set>
                                      <p:cBhvr>
                                        <p:cTn id="85" dur="1" fill="hold">
                                          <p:stCondLst>
                                            <p:cond delay="0"/>
                                          </p:stCondLst>
                                        </p:cTn>
                                        <p:tgtEl>
                                          <p:spTgt spid="52"/>
                                        </p:tgtEl>
                                        <p:attrNameLst>
                                          <p:attrName>style.visibility</p:attrName>
                                        </p:attrNameLst>
                                      </p:cBhvr>
                                      <p:to>
                                        <p:strVal val="visible"/>
                                      </p:to>
                                    </p:set>
                                    <p:animEffect transition="in" filter="wheel(1)">
                                      <p:cBhvr>
                                        <p:cTn id="86" dur="1000"/>
                                        <p:tgtEl>
                                          <p:spTgt spid="52"/>
                                        </p:tgtEl>
                                      </p:cBhvr>
                                    </p:animEffect>
                                  </p:childTnLst>
                                </p:cTn>
                              </p:par>
                            </p:childTnLst>
                          </p:cTn>
                        </p:par>
                        <p:par>
                          <p:cTn id="87" fill="hold">
                            <p:stCondLst>
                              <p:cond delay="10250"/>
                            </p:stCondLst>
                            <p:childTnLst>
                              <p:par>
                                <p:cTn id="88" presetID="49" presetClass="entr" presetSubtype="0" decel="100000" fill="hold" grpId="0" nodeType="afterEffect">
                                  <p:stCondLst>
                                    <p:cond delay="0"/>
                                  </p:stCondLst>
                                  <p:childTnLst>
                                    <p:set>
                                      <p:cBhvr>
                                        <p:cTn id="89" dur="1" fill="hold">
                                          <p:stCondLst>
                                            <p:cond delay="0"/>
                                          </p:stCondLst>
                                        </p:cTn>
                                        <p:tgtEl>
                                          <p:spTgt spid="53"/>
                                        </p:tgtEl>
                                        <p:attrNameLst>
                                          <p:attrName>style.visibility</p:attrName>
                                        </p:attrNameLst>
                                      </p:cBhvr>
                                      <p:to>
                                        <p:strVal val="visible"/>
                                      </p:to>
                                    </p:set>
                                    <p:anim calcmode="lin" valueType="num">
                                      <p:cBhvr>
                                        <p:cTn id="90" dur="500" fill="hold"/>
                                        <p:tgtEl>
                                          <p:spTgt spid="53"/>
                                        </p:tgtEl>
                                        <p:attrNameLst>
                                          <p:attrName>ppt_w</p:attrName>
                                        </p:attrNameLst>
                                      </p:cBhvr>
                                      <p:tavLst>
                                        <p:tav tm="0">
                                          <p:val>
                                            <p:fltVal val="0"/>
                                          </p:val>
                                        </p:tav>
                                        <p:tav tm="100000">
                                          <p:val>
                                            <p:strVal val="#ppt_w"/>
                                          </p:val>
                                        </p:tav>
                                      </p:tavLst>
                                    </p:anim>
                                    <p:anim calcmode="lin" valueType="num">
                                      <p:cBhvr>
                                        <p:cTn id="91" dur="500" fill="hold"/>
                                        <p:tgtEl>
                                          <p:spTgt spid="53"/>
                                        </p:tgtEl>
                                        <p:attrNameLst>
                                          <p:attrName>ppt_h</p:attrName>
                                        </p:attrNameLst>
                                      </p:cBhvr>
                                      <p:tavLst>
                                        <p:tav tm="0">
                                          <p:val>
                                            <p:fltVal val="0"/>
                                          </p:val>
                                        </p:tav>
                                        <p:tav tm="100000">
                                          <p:val>
                                            <p:strVal val="#ppt_h"/>
                                          </p:val>
                                        </p:tav>
                                      </p:tavLst>
                                    </p:anim>
                                    <p:anim calcmode="lin" valueType="num">
                                      <p:cBhvr>
                                        <p:cTn id="92" dur="500" fill="hold"/>
                                        <p:tgtEl>
                                          <p:spTgt spid="53"/>
                                        </p:tgtEl>
                                        <p:attrNameLst>
                                          <p:attrName>style.rotation</p:attrName>
                                        </p:attrNameLst>
                                      </p:cBhvr>
                                      <p:tavLst>
                                        <p:tav tm="0">
                                          <p:val>
                                            <p:fltVal val="360"/>
                                          </p:val>
                                        </p:tav>
                                        <p:tav tm="100000">
                                          <p:val>
                                            <p:fltVal val="0"/>
                                          </p:val>
                                        </p:tav>
                                      </p:tavLst>
                                    </p:anim>
                                    <p:animEffect transition="in" filter="fade">
                                      <p:cBhvr>
                                        <p:cTn id="93" dur="500"/>
                                        <p:tgtEl>
                                          <p:spTgt spid="53"/>
                                        </p:tgtEl>
                                      </p:cBhvr>
                                    </p:animEffect>
                                  </p:childTnLst>
                                </p:cTn>
                              </p:par>
                            </p:childTnLst>
                          </p:cTn>
                        </p:par>
                        <p:par>
                          <p:cTn id="94" fill="hold">
                            <p:stCondLst>
                              <p:cond delay="10750"/>
                            </p:stCondLst>
                            <p:childTnLst>
                              <p:par>
                                <p:cTn id="95" presetID="22" presetClass="entr" presetSubtype="8" fill="hold" grpId="0" nodeType="afterEffect">
                                  <p:stCondLst>
                                    <p:cond delay="0"/>
                                  </p:stCondLst>
                                  <p:childTnLst>
                                    <p:set>
                                      <p:cBhvr>
                                        <p:cTn id="96" dur="1" fill="hold">
                                          <p:stCondLst>
                                            <p:cond delay="0"/>
                                          </p:stCondLst>
                                        </p:cTn>
                                        <p:tgtEl>
                                          <p:spTgt spid="79">
                                            <p:txEl>
                                              <p:pRg st="0" end="0"/>
                                            </p:txEl>
                                          </p:spTgt>
                                        </p:tgtEl>
                                        <p:attrNameLst>
                                          <p:attrName>style.visibility</p:attrName>
                                        </p:attrNameLst>
                                      </p:cBhvr>
                                      <p:to>
                                        <p:strVal val="visible"/>
                                      </p:to>
                                    </p:set>
                                    <p:animEffect transition="in" filter="wipe(left)">
                                      <p:cBhvr>
                                        <p:cTn id="97" dur="500"/>
                                        <p:tgtEl>
                                          <p:spTgt spid="79">
                                            <p:txEl>
                                              <p:pRg st="0" end="0"/>
                                            </p:txEl>
                                          </p:spTgt>
                                        </p:tgtEl>
                                      </p:cBhvr>
                                    </p:animEffect>
                                  </p:childTnLst>
                                </p:cTn>
                              </p:par>
                            </p:childTnLst>
                          </p:cTn>
                        </p:par>
                        <p:par>
                          <p:cTn id="98" fill="hold">
                            <p:stCondLst>
                              <p:cond delay="11250"/>
                            </p:stCondLst>
                            <p:childTnLst>
                              <p:par>
                                <p:cTn id="99" presetID="22" presetClass="entr" presetSubtype="4" fill="hold" nodeType="afterEffect">
                                  <p:stCondLst>
                                    <p:cond delay="0"/>
                                  </p:stCondLst>
                                  <p:childTnLst>
                                    <p:set>
                                      <p:cBhvr>
                                        <p:cTn id="100" dur="1" fill="hold">
                                          <p:stCondLst>
                                            <p:cond delay="0"/>
                                          </p:stCondLst>
                                        </p:cTn>
                                        <p:tgtEl>
                                          <p:spTgt spid="60"/>
                                        </p:tgtEl>
                                        <p:attrNameLst>
                                          <p:attrName>style.visibility</p:attrName>
                                        </p:attrNameLst>
                                      </p:cBhvr>
                                      <p:to>
                                        <p:strVal val="visible"/>
                                      </p:to>
                                    </p:set>
                                    <p:animEffect transition="in" filter="wipe(down)">
                                      <p:cBhvr>
                                        <p:cTn id="101" dur="500"/>
                                        <p:tgtEl>
                                          <p:spTgt spid="60"/>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2"/>
                                        </p:tgtEl>
                                        <p:attrNameLst>
                                          <p:attrName>style.visibility</p:attrName>
                                        </p:attrNameLst>
                                      </p:cBhvr>
                                      <p:to>
                                        <p:strVal val="visible"/>
                                      </p:to>
                                    </p:set>
                                    <p:animEffect transition="in" filter="fade">
                                      <p:cBhvr>
                                        <p:cTn id="104" dur="500"/>
                                        <p:tgtEl>
                                          <p:spTgt spid="22"/>
                                        </p:tgtEl>
                                      </p:cBhvr>
                                    </p:animEffect>
                                  </p:childTnLst>
                                </p:cTn>
                              </p:par>
                              <p:par>
                                <p:cTn id="105" presetID="21" presetClass="entr" presetSubtype="1"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Effect transition="in" filter="wheel(1)">
                                      <p:cBhvr>
                                        <p:cTn id="107" dur="1000"/>
                                        <p:tgtEl>
                                          <p:spTgt spid="23"/>
                                        </p:tgtEl>
                                      </p:cBhvr>
                                    </p:animEffect>
                                  </p:childTnLst>
                                </p:cTn>
                              </p:par>
                              <p:par>
                                <p:cTn id="108" presetID="49" presetClass="entr" presetSubtype="0" decel="100000" fill="hold" grpId="0" nodeType="withEffect">
                                  <p:stCondLst>
                                    <p:cond delay="0"/>
                                  </p:stCondLst>
                                  <p:childTnLst>
                                    <p:set>
                                      <p:cBhvr>
                                        <p:cTn id="109" dur="1" fill="hold">
                                          <p:stCondLst>
                                            <p:cond delay="0"/>
                                          </p:stCondLst>
                                        </p:cTn>
                                        <p:tgtEl>
                                          <p:spTgt spid="24"/>
                                        </p:tgtEl>
                                        <p:attrNameLst>
                                          <p:attrName>style.visibility</p:attrName>
                                        </p:attrNameLst>
                                      </p:cBhvr>
                                      <p:to>
                                        <p:strVal val="visible"/>
                                      </p:to>
                                    </p:set>
                                    <p:anim calcmode="lin" valueType="num">
                                      <p:cBhvr>
                                        <p:cTn id="110" dur="500" fill="hold"/>
                                        <p:tgtEl>
                                          <p:spTgt spid="24"/>
                                        </p:tgtEl>
                                        <p:attrNameLst>
                                          <p:attrName>ppt_w</p:attrName>
                                        </p:attrNameLst>
                                      </p:cBhvr>
                                      <p:tavLst>
                                        <p:tav tm="0">
                                          <p:val>
                                            <p:fltVal val="0"/>
                                          </p:val>
                                        </p:tav>
                                        <p:tav tm="100000">
                                          <p:val>
                                            <p:strVal val="#ppt_w"/>
                                          </p:val>
                                        </p:tav>
                                      </p:tavLst>
                                    </p:anim>
                                    <p:anim calcmode="lin" valueType="num">
                                      <p:cBhvr>
                                        <p:cTn id="111" dur="500" fill="hold"/>
                                        <p:tgtEl>
                                          <p:spTgt spid="24"/>
                                        </p:tgtEl>
                                        <p:attrNameLst>
                                          <p:attrName>ppt_h</p:attrName>
                                        </p:attrNameLst>
                                      </p:cBhvr>
                                      <p:tavLst>
                                        <p:tav tm="0">
                                          <p:val>
                                            <p:fltVal val="0"/>
                                          </p:val>
                                        </p:tav>
                                        <p:tav tm="100000">
                                          <p:val>
                                            <p:strVal val="#ppt_h"/>
                                          </p:val>
                                        </p:tav>
                                      </p:tavLst>
                                    </p:anim>
                                    <p:anim calcmode="lin" valueType="num">
                                      <p:cBhvr>
                                        <p:cTn id="112" dur="500" fill="hold"/>
                                        <p:tgtEl>
                                          <p:spTgt spid="24"/>
                                        </p:tgtEl>
                                        <p:attrNameLst>
                                          <p:attrName>style.rotation</p:attrName>
                                        </p:attrNameLst>
                                      </p:cBhvr>
                                      <p:tavLst>
                                        <p:tav tm="0">
                                          <p:val>
                                            <p:fltVal val="360"/>
                                          </p:val>
                                        </p:tav>
                                        <p:tav tm="100000">
                                          <p:val>
                                            <p:fltVal val="0"/>
                                          </p:val>
                                        </p:tav>
                                      </p:tavLst>
                                    </p:anim>
                                    <p:animEffect transition="in" filter="fade">
                                      <p:cBhvr>
                                        <p:cTn id="113" dur="500"/>
                                        <p:tgtEl>
                                          <p:spTgt spid="24"/>
                                        </p:tgtEl>
                                      </p:cBhvr>
                                    </p:animEffect>
                                  </p:childTnLst>
                                </p:cTn>
                              </p:par>
                              <p:par>
                                <p:cTn id="114" presetID="22" presetClass="entr" presetSubtype="8" fill="hold" grpId="0" nodeType="withEffect">
                                  <p:stCondLst>
                                    <p:cond delay="0"/>
                                  </p:stCondLst>
                                  <p:childTnLst>
                                    <p:set>
                                      <p:cBhvr>
                                        <p:cTn id="115" dur="1" fill="hold">
                                          <p:stCondLst>
                                            <p:cond delay="0"/>
                                          </p:stCondLst>
                                        </p:cTn>
                                        <p:tgtEl>
                                          <p:spTgt spid="71">
                                            <p:txEl>
                                              <p:pRg st="0" end="0"/>
                                            </p:txEl>
                                          </p:spTgt>
                                        </p:tgtEl>
                                        <p:attrNameLst>
                                          <p:attrName>style.visibility</p:attrName>
                                        </p:attrNameLst>
                                      </p:cBhvr>
                                      <p:to>
                                        <p:strVal val="visible"/>
                                      </p:to>
                                    </p:set>
                                    <p:animEffect transition="in" filter="wipe(left)">
                                      <p:cBhvr>
                                        <p:cTn id="116" dur="500"/>
                                        <p:tgtEl>
                                          <p:spTgt spid="71">
                                            <p:txEl>
                                              <p:pRg st="0" end="0"/>
                                            </p:txEl>
                                          </p:spTgt>
                                        </p:tgtEl>
                                      </p:cBhvr>
                                    </p:animEffect>
                                  </p:childTnLst>
                                </p:cTn>
                              </p:par>
                            </p:childTnLst>
                          </p:cTn>
                        </p:par>
                        <p:par>
                          <p:cTn id="117" fill="hold">
                            <p:stCondLst>
                              <p:cond delay="12250"/>
                            </p:stCondLst>
                            <p:childTnLst>
                              <p:par>
                                <p:cTn id="118" presetID="22" presetClass="entr" presetSubtype="8" fill="hold" nodeType="afterEffect">
                                  <p:stCondLst>
                                    <p:cond delay="0"/>
                                  </p:stCondLst>
                                  <p:childTnLst>
                                    <p:set>
                                      <p:cBhvr>
                                        <p:cTn id="119" dur="1" fill="hold">
                                          <p:stCondLst>
                                            <p:cond delay="0"/>
                                          </p:stCondLst>
                                        </p:cTn>
                                        <p:tgtEl>
                                          <p:spTgt spid="64"/>
                                        </p:tgtEl>
                                        <p:attrNameLst>
                                          <p:attrName>style.visibility</p:attrName>
                                        </p:attrNameLst>
                                      </p:cBhvr>
                                      <p:to>
                                        <p:strVal val="visible"/>
                                      </p:to>
                                    </p:set>
                                    <p:animEffect transition="in" filter="wipe(left)">
                                      <p:cBhvr>
                                        <p:cTn id="120" dur="500"/>
                                        <p:tgtEl>
                                          <p:spTgt spid="64"/>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25"/>
                                        </p:tgtEl>
                                        <p:attrNameLst>
                                          <p:attrName>style.visibility</p:attrName>
                                        </p:attrNameLst>
                                      </p:cBhvr>
                                      <p:to>
                                        <p:strVal val="visible"/>
                                      </p:to>
                                    </p:set>
                                    <p:animEffect transition="in" filter="fade">
                                      <p:cBhvr>
                                        <p:cTn id="123" dur="500"/>
                                        <p:tgtEl>
                                          <p:spTgt spid="25"/>
                                        </p:tgtEl>
                                      </p:cBhvr>
                                    </p:animEffect>
                                  </p:childTnLst>
                                </p:cTn>
                              </p:par>
                              <p:par>
                                <p:cTn id="124" presetID="21" presetClass="entr" presetSubtype="1" fill="hold" grpId="0" nodeType="withEffect">
                                  <p:stCondLst>
                                    <p:cond delay="0"/>
                                  </p:stCondLst>
                                  <p:childTnLst>
                                    <p:set>
                                      <p:cBhvr>
                                        <p:cTn id="125" dur="1" fill="hold">
                                          <p:stCondLst>
                                            <p:cond delay="0"/>
                                          </p:stCondLst>
                                        </p:cTn>
                                        <p:tgtEl>
                                          <p:spTgt spid="26"/>
                                        </p:tgtEl>
                                        <p:attrNameLst>
                                          <p:attrName>style.visibility</p:attrName>
                                        </p:attrNameLst>
                                      </p:cBhvr>
                                      <p:to>
                                        <p:strVal val="visible"/>
                                      </p:to>
                                    </p:set>
                                    <p:animEffect transition="in" filter="wheel(1)">
                                      <p:cBhvr>
                                        <p:cTn id="126" dur="1000"/>
                                        <p:tgtEl>
                                          <p:spTgt spid="26"/>
                                        </p:tgtEl>
                                      </p:cBhvr>
                                    </p:animEffect>
                                  </p:childTnLst>
                                </p:cTn>
                              </p:par>
                              <p:par>
                                <p:cTn id="127" presetID="49" presetClass="entr" presetSubtype="0" decel="100000" fill="hold" grpId="0" nodeType="withEffect">
                                  <p:stCondLst>
                                    <p:cond delay="0"/>
                                  </p:stCondLst>
                                  <p:childTnLst>
                                    <p:set>
                                      <p:cBhvr>
                                        <p:cTn id="128" dur="1" fill="hold">
                                          <p:stCondLst>
                                            <p:cond delay="0"/>
                                          </p:stCondLst>
                                        </p:cTn>
                                        <p:tgtEl>
                                          <p:spTgt spid="27"/>
                                        </p:tgtEl>
                                        <p:attrNameLst>
                                          <p:attrName>style.visibility</p:attrName>
                                        </p:attrNameLst>
                                      </p:cBhvr>
                                      <p:to>
                                        <p:strVal val="visible"/>
                                      </p:to>
                                    </p:set>
                                    <p:anim calcmode="lin" valueType="num">
                                      <p:cBhvr>
                                        <p:cTn id="129" dur="500" fill="hold"/>
                                        <p:tgtEl>
                                          <p:spTgt spid="27"/>
                                        </p:tgtEl>
                                        <p:attrNameLst>
                                          <p:attrName>ppt_w</p:attrName>
                                        </p:attrNameLst>
                                      </p:cBhvr>
                                      <p:tavLst>
                                        <p:tav tm="0">
                                          <p:val>
                                            <p:fltVal val="0"/>
                                          </p:val>
                                        </p:tav>
                                        <p:tav tm="100000">
                                          <p:val>
                                            <p:strVal val="#ppt_w"/>
                                          </p:val>
                                        </p:tav>
                                      </p:tavLst>
                                    </p:anim>
                                    <p:anim calcmode="lin" valueType="num">
                                      <p:cBhvr>
                                        <p:cTn id="130" dur="500" fill="hold"/>
                                        <p:tgtEl>
                                          <p:spTgt spid="27"/>
                                        </p:tgtEl>
                                        <p:attrNameLst>
                                          <p:attrName>ppt_h</p:attrName>
                                        </p:attrNameLst>
                                      </p:cBhvr>
                                      <p:tavLst>
                                        <p:tav tm="0">
                                          <p:val>
                                            <p:fltVal val="0"/>
                                          </p:val>
                                        </p:tav>
                                        <p:tav tm="100000">
                                          <p:val>
                                            <p:strVal val="#ppt_h"/>
                                          </p:val>
                                        </p:tav>
                                      </p:tavLst>
                                    </p:anim>
                                    <p:anim calcmode="lin" valueType="num">
                                      <p:cBhvr>
                                        <p:cTn id="131" dur="500" fill="hold"/>
                                        <p:tgtEl>
                                          <p:spTgt spid="27"/>
                                        </p:tgtEl>
                                        <p:attrNameLst>
                                          <p:attrName>style.rotation</p:attrName>
                                        </p:attrNameLst>
                                      </p:cBhvr>
                                      <p:tavLst>
                                        <p:tav tm="0">
                                          <p:val>
                                            <p:fltVal val="360"/>
                                          </p:val>
                                        </p:tav>
                                        <p:tav tm="100000">
                                          <p:val>
                                            <p:fltVal val="0"/>
                                          </p:val>
                                        </p:tav>
                                      </p:tavLst>
                                    </p:anim>
                                    <p:animEffect transition="in" filter="fade">
                                      <p:cBhvr>
                                        <p:cTn id="132" dur="500"/>
                                        <p:tgtEl>
                                          <p:spTgt spid="27"/>
                                        </p:tgtEl>
                                      </p:cBhvr>
                                    </p:animEffect>
                                  </p:childTnLst>
                                </p:cTn>
                              </p:par>
                              <p:par>
                                <p:cTn id="133" presetID="22" presetClass="entr" presetSubtype="8" fill="hold" grpId="0" nodeType="withEffect">
                                  <p:stCondLst>
                                    <p:cond delay="0"/>
                                  </p:stCondLst>
                                  <p:childTnLst>
                                    <p:set>
                                      <p:cBhvr>
                                        <p:cTn id="134" dur="1" fill="hold">
                                          <p:stCondLst>
                                            <p:cond delay="0"/>
                                          </p:stCondLst>
                                        </p:cTn>
                                        <p:tgtEl>
                                          <p:spTgt spid="75">
                                            <p:txEl>
                                              <p:pRg st="0" end="0"/>
                                            </p:txEl>
                                          </p:spTgt>
                                        </p:tgtEl>
                                        <p:attrNameLst>
                                          <p:attrName>style.visibility</p:attrName>
                                        </p:attrNameLst>
                                      </p:cBhvr>
                                      <p:to>
                                        <p:strVal val="visible"/>
                                      </p:to>
                                    </p:set>
                                    <p:animEffect transition="in" filter="wipe(left)">
                                      <p:cBhvr>
                                        <p:cTn id="135" dur="500"/>
                                        <p:tgtEl>
                                          <p:spTgt spid="75">
                                            <p:txEl>
                                              <p:pRg st="0" end="0"/>
                                            </p:txEl>
                                          </p:spTgt>
                                        </p:tgtEl>
                                      </p:cBhvr>
                                    </p:animEffect>
                                  </p:childTnLst>
                                </p:cTn>
                              </p:par>
                            </p:childTnLst>
                          </p:cTn>
                        </p:par>
                        <p:par>
                          <p:cTn id="136" fill="hold">
                            <p:stCondLst>
                              <p:cond delay="13250"/>
                            </p:stCondLst>
                            <p:childTnLst>
                              <p:par>
                                <p:cTn id="137" presetID="22" presetClass="entr" presetSubtype="8" fill="hold" nodeType="afterEffect">
                                  <p:stCondLst>
                                    <p:cond delay="0"/>
                                  </p:stCondLst>
                                  <p:childTnLst>
                                    <p:set>
                                      <p:cBhvr>
                                        <p:cTn id="138" dur="1" fill="hold">
                                          <p:stCondLst>
                                            <p:cond delay="0"/>
                                          </p:stCondLst>
                                        </p:cTn>
                                        <p:tgtEl>
                                          <p:spTgt spid="67"/>
                                        </p:tgtEl>
                                        <p:attrNameLst>
                                          <p:attrName>style.visibility</p:attrName>
                                        </p:attrNameLst>
                                      </p:cBhvr>
                                      <p:to>
                                        <p:strVal val="visible"/>
                                      </p:to>
                                    </p:set>
                                    <p:animEffect transition="in" filter="wipe(left)">
                                      <p:cBhvr>
                                        <p:cTn id="139" dur="500"/>
                                        <p:tgtEl>
                                          <p:spTgt spid="67"/>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28"/>
                                        </p:tgtEl>
                                        <p:attrNameLst>
                                          <p:attrName>style.visibility</p:attrName>
                                        </p:attrNameLst>
                                      </p:cBhvr>
                                      <p:to>
                                        <p:strVal val="visible"/>
                                      </p:to>
                                    </p:set>
                                    <p:animEffect transition="in" filter="fade">
                                      <p:cBhvr>
                                        <p:cTn id="142" dur="500"/>
                                        <p:tgtEl>
                                          <p:spTgt spid="28"/>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29"/>
                                        </p:tgtEl>
                                        <p:attrNameLst>
                                          <p:attrName>style.visibility</p:attrName>
                                        </p:attrNameLst>
                                      </p:cBhvr>
                                      <p:to>
                                        <p:strVal val="visible"/>
                                      </p:to>
                                    </p:set>
                                    <p:animEffect transition="in" filter="wheel(1)">
                                      <p:cBhvr>
                                        <p:cTn id="145" dur="1000"/>
                                        <p:tgtEl>
                                          <p:spTgt spid="29"/>
                                        </p:tgtEl>
                                      </p:cBhvr>
                                    </p:animEffect>
                                  </p:childTnLst>
                                </p:cTn>
                              </p:par>
                              <p:par>
                                <p:cTn id="146" presetID="49" presetClass="entr" presetSubtype="0" decel="100000" fill="hold" grpId="0" nodeType="withEffect">
                                  <p:stCondLst>
                                    <p:cond delay="0"/>
                                  </p:stCondLst>
                                  <p:childTnLst>
                                    <p:set>
                                      <p:cBhvr>
                                        <p:cTn id="147" dur="1" fill="hold">
                                          <p:stCondLst>
                                            <p:cond delay="0"/>
                                          </p:stCondLst>
                                        </p:cTn>
                                        <p:tgtEl>
                                          <p:spTgt spid="30"/>
                                        </p:tgtEl>
                                        <p:attrNameLst>
                                          <p:attrName>style.visibility</p:attrName>
                                        </p:attrNameLst>
                                      </p:cBhvr>
                                      <p:to>
                                        <p:strVal val="visible"/>
                                      </p:to>
                                    </p:set>
                                    <p:anim calcmode="lin" valueType="num">
                                      <p:cBhvr>
                                        <p:cTn id="148" dur="500" fill="hold"/>
                                        <p:tgtEl>
                                          <p:spTgt spid="30"/>
                                        </p:tgtEl>
                                        <p:attrNameLst>
                                          <p:attrName>ppt_w</p:attrName>
                                        </p:attrNameLst>
                                      </p:cBhvr>
                                      <p:tavLst>
                                        <p:tav tm="0">
                                          <p:val>
                                            <p:fltVal val="0"/>
                                          </p:val>
                                        </p:tav>
                                        <p:tav tm="100000">
                                          <p:val>
                                            <p:strVal val="#ppt_w"/>
                                          </p:val>
                                        </p:tav>
                                      </p:tavLst>
                                    </p:anim>
                                    <p:anim calcmode="lin" valueType="num">
                                      <p:cBhvr>
                                        <p:cTn id="149" dur="500" fill="hold"/>
                                        <p:tgtEl>
                                          <p:spTgt spid="30"/>
                                        </p:tgtEl>
                                        <p:attrNameLst>
                                          <p:attrName>ppt_h</p:attrName>
                                        </p:attrNameLst>
                                      </p:cBhvr>
                                      <p:tavLst>
                                        <p:tav tm="0">
                                          <p:val>
                                            <p:fltVal val="0"/>
                                          </p:val>
                                        </p:tav>
                                        <p:tav tm="100000">
                                          <p:val>
                                            <p:strVal val="#ppt_h"/>
                                          </p:val>
                                        </p:tav>
                                      </p:tavLst>
                                    </p:anim>
                                    <p:anim calcmode="lin" valueType="num">
                                      <p:cBhvr>
                                        <p:cTn id="150" dur="500" fill="hold"/>
                                        <p:tgtEl>
                                          <p:spTgt spid="30"/>
                                        </p:tgtEl>
                                        <p:attrNameLst>
                                          <p:attrName>style.rotation</p:attrName>
                                        </p:attrNameLst>
                                      </p:cBhvr>
                                      <p:tavLst>
                                        <p:tav tm="0">
                                          <p:val>
                                            <p:fltVal val="360"/>
                                          </p:val>
                                        </p:tav>
                                        <p:tav tm="100000">
                                          <p:val>
                                            <p:fltVal val="0"/>
                                          </p:val>
                                        </p:tav>
                                      </p:tavLst>
                                    </p:anim>
                                    <p:animEffect transition="in" filter="fade">
                                      <p:cBhvr>
                                        <p:cTn id="151" dur="500"/>
                                        <p:tgtEl>
                                          <p:spTgt spid="30"/>
                                        </p:tgtEl>
                                      </p:cBhvr>
                                    </p:animEffect>
                                  </p:childTnLst>
                                </p:cTn>
                              </p:par>
                              <p:par>
                                <p:cTn id="152" presetID="22" presetClass="entr" presetSubtype="8" fill="hold" grpId="0" nodeType="withEffect">
                                  <p:stCondLst>
                                    <p:cond delay="0"/>
                                  </p:stCondLst>
                                  <p:childTnLst>
                                    <p:set>
                                      <p:cBhvr>
                                        <p:cTn id="153" dur="1" fill="hold">
                                          <p:stCondLst>
                                            <p:cond delay="0"/>
                                          </p:stCondLst>
                                        </p:cTn>
                                        <p:tgtEl>
                                          <p:spTgt spid="73">
                                            <p:txEl>
                                              <p:pRg st="0" end="0"/>
                                            </p:txEl>
                                          </p:spTgt>
                                        </p:tgtEl>
                                        <p:attrNameLst>
                                          <p:attrName>style.visibility</p:attrName>
                                        </p:attrNameLst>
                                      </p:cBhvr>
                                      <p:to>
                                        <p:strVal val="visible"/>
                                      </p:to>
                                    </p:set>
                                    <p:animEffect transition="in" filter="wipe(left)">
                                      <p:cBhvr>
                                        <p:cTn id="154" dur="500"/>
                                        <p:tgtEl>
                                          <p:spTgt spid="73">
                                            <p:txEl>
                                              <p:pRg st="0" end="0"/>
                                            </p:txEl>
                                          </p:spTgt>
                                        </p:tgtEl>
                                      </p:cBhvr>
                                    </p:animEffect>
                                  </p:childTnLst>
                                </p:cTn>
                              </p:par>
                            </p:childTnLst>
                          </p:cTn>
                        </p:par>
                        <p:par>
                          <p:cTn id="155" fill="hold">
                            <p:stCondLst>
                              <p:cond delay="14250"/>
                            </p:stCondLst>
                            <p:childTnLst>
                              <p:par>
                                <p:cTn id="156" presetID="2" presetClass="entr" presetSubtype="4" decel="100000" fill="hold" grpId="0" nodeType="afterEffect">
                                  <p:stCondLst>
                                    <p:cond delay="250"/>
                                  </p:stCondLst>
                                  <p:childTnLst>
                                    <p:set>
                                      <p:cBhvr>
                                        <p:cTn id="157" dur="1" fill="hold">
                                          <p:stCondLst>
                                            <p:cond delay="0"/>
                                          </p:stCondLst>
                                        </p:cTn>
                                        <p:tgtEl>
                                          <p:spTgt spid="83">
                                            <p:txEl>
                                              <p:pRg st="0" end="0"/>
                                            </p:txEl>
                                          </p:spTgt>
                                        </p:tgtEl>
                                        <p:attrNameLst>
                                          <p:attrName>style.visibility</p:attrName>
                                        </p:attrNameLst>
                                      </p:cBhvr>
                                      <p:to>
                                        <p:strVal val="visible"/>
                                      </p:to>
                                    </p:set>
                                    <p:anim calcmode="lin" valueType="num">
                                      <p:cBhvr additive="base">
                                        <p:cTn id="158" dur="500" fill="hold"/>
                                        <p:tgtEl>
                                          <p:spTgt spid="83">
                                            <p:txEl>
                                              <p:pRg st="0" end="0"/>
                                            </p:txEl>
                                          </p:spTgt>
                                        </p:tgtEl>
                                        <p:attrNameLst>
                                          <p:attrName>ppt_x</p:attrName>
                                        </p:attrNameLst>
                                      </p:cBhvr>
                                      <p:tavLst>
                                        <p:tav tm="0">
                                          <p:val>
                                            <p:strVal val="#ppt_x"/>
                                          </p:val>
                                        </p:tav>
                                        <p:tav tm="100000">
                                          <p:val>
                                            <p:strVal val="#ppt_x"/>
                                          </p:val>
                                        </p:tav>
                                      </p:tavLst>
                                    </p:anim>
                                    <p:anim calcmode="lin" valueType="num">
                                      <p:cBhvr additive="base">
                                        <p:cTn id="159" dur="500" fill="hold"/>
                                        <p:tgtEl>
                                          <p:spTgt spid="83">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22" grpId="0" animBg="1"/>
      <p:bldP spid="23" grpId="0" animBg="1"/>
      <p:bldP spid="24" grpId="0"/>
      <p:bldP spid="25" grpId="0" animBg="1"/>
      <p:bldP spid="26" grpId="0" animBg="1"/>
      <p:bldP spid="27" grpId="0"/>
      <p:bldP spid="28" grpId="0" animBg="1"/>
      <p:bldP spid="29" grpId="0" animBg="1"/>
      <p:bldP spid="30" grpId="0"/>
      <p:bldP spid="33" grpId="0" animBg="1"/>
      <p:bldP spid="34" grpId="0" animBg="1"/>
      <p:bldP spid="36" grpId="0"/>
      <p:bldP spid="37" grpId="0" animBg="1"/>
      <p:bldP spid="38" grpId="0" animBg="1"/>
      <p:bldP spid="39" grpId="0"/>
      <p:bldP spid="48" grpId="0" animBg="1"/>
      <p:bldP spid="49" grpId="0" animBg="1"/>
      <p:bldP spid="50" grpId="0"/>
      <p:bldP spid="51" grpId="0" animBg="1"/>
      <p:bldP spid="52" grpId="0" animBg="1"/>
      <p:bldP spid="53" grpId="0"/>
      <p:bldP spid="71" grpId="0" build="p">
        <p:tmplLst>
          <p:tmpl lvl="1">
            <p:tnLst>
              <p:par>
                <p:cTn presetID="22" presetClass="entr" presetSubtype="8"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wipe(left)">
                      <p:cBhvr>
                        <p:cTn dur="500"/>
                        <p:tgtEl>
                          <p:spTgt spid="71"/>
                        </p:tgtEl>
                      </p:cBhvr>
                    </p:animEffect>
                  </p:childTnLst>
                </p:cTn>
              </p:par>
            </p:tnLst>
          </p:tmpl>
        </p:tmplLst>
      </p:bldP>
      <p:bldP spid="73" grpId="0" build="p">
        <p:tmplLst>
          <p:tmpl lvl="1">
            <p:tnLst>
              <p:par>
                <p:cTn presetID="22" presetClass="entr" presetSubtype="8" fill="hold" nodeType="with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5" grpId="0" build="p">
        <p:tmplLst>
          <p:tmpl lvl="1">
            <p:tnLst>
              <p:par>
                <p:cTn presetID="22" presetClass="entr" presetSubtype="8" fill="hold" nodeType="with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wipe(left)">
                      <p:cBhvr>
                        <p:cTn dur="500"/>
                        <p:tgtEl>
                          <p:spTgt spid="75"/>
                        </p:tgtEl>
                      </p:cBhvr>
                    </p:animEffect>
                  </p:childTnLst>
                </p:cTn>
              </p:par>
            </p:tnLst>
          </p:tmpl>
        </p:tmplLst>
      </p:bldP>
      <p:bldP spid="78" grpId="0" build="p">
        <p:tmplLst>
          <p:tmpl lvl="1">
            <p:tnLst>
              <p:par>
                <p:cTn presetID="23" presetClass="entr" presetSubtype="32"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 calcmode="lin" valueType="num">
                      <p:cBhvr>
                        <p:cTn dur="500" fill="hold"/>
                        <p:tgtEl>
                          <p:spTgt spid="78"/>
                        </p:tgtEl>
                        <p:attrNameLst>
                          <p:attrName>ppt_w</p:attrName>
                        </p:attrNameLst>
                      </p:cBhvr>
                      <p:tavLst>
                        <p:tav tm="0">
                          <p:val>
                            <p:strVal val="4*#ppt_w"/>
                          </p:val>
                        </p:tav>
                        <p:tav tm="100000">
                          <p:val>
                            <p:strVal val="#ppt_w"/>
                          </p:val>
                        </p:tav>
                      </p:tavLst>
                    </p:anim>
                    <p:anim calcmode="lin" valueType="num">
                      <p:cBhvr>
                        <p:cTn dur="500" fill="hold"/>
                        <p:tgtEl>
                          <p:spTgt spid="78"/>
                        </p:tgtEl>
                        <p:attrNameLst>
                          <p:attrName>ppt_h</p:attrName>
                        </p:attrNameLst>
                      </p:cBhvr>
                      <p:tavLst>
                        <p:tav tm="0">
                          <p:val>
                            <p:strVal val="4*#ppt_h"/>
                          </p:val>
                        </p:tav>
                        <p:tav tm="100000">
                          <p:val>
                            <p:strVal val="#ppt_h"/>
                          </p:val>
                        </p:tav>
                      </p:tavLst>
                    </p:anim>
                  </p:childTnLst>
                </p:cTn>
              </p:par>
            </p:tnLst>
          </p:tmpl>
        </p:tmplLst>
      </p:bldP>
      <p:bldP spid="79" grpId="0" build="p">
        <p:tmplLst>
          <p:tmpl lvl="1">
            <p:tnLst>
              <p:par>
                <p:cTn presetID="22" presetClass="entr" presetSubtype="8"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wipe(left)">
                      <p:cBhvr>
                        <p:cTn dur="500"/>
                        <p:tgtEl>
                          <p:spTgt spid="79"/>
                        </p:tgtEl>
                      </p:cBhvr>
                    </p:animEffect>
                  </p:childTnLst>
                </p:cTn>
              </p:par>
            </p:tnLst>
          </p:tmpl>
        </p:tmplLst>
      </p:bldP>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build="p">
        <p:tmplLst>
          <p:tmpl lvl="1">
            <p:tnLst>
              <p:par>
                <p:cTn presetID="2" presetClass="entr" presetSubtype="4" decel="100000" fill="hold" nodeType="afterEffect">
                  <p:stCondLst>
                    <p:cond delay="250"/>
                  </p:stCondLst>
                  <p:childTnLst>
                    <p:set>
                      <p:cBhvr>
                        <p:cTn dur="1" fill="hold">
                          <p:stCondLst>
                            <p:cond delay="0"/>
                          </p:stCondLst>
                        </p:cTn>
                        <p:tgtEl>
                          <p:spTgt spid="83"/>
                        </p:tgtEl>
                        <p:attrNameLst>
                          <p:attrName>style.visibility</p:attrName>
                        </p:attrNameLst>
                      </p:cBhvr>
                      <p:to>
                        <p:strVal val="visible"/>
                      </p:to>
                    </p:set>
                    <p:anim calcmode="lin" valueType="num">
                      <p:cBhvr additive="base">
                        <p:cTn dur="500" fill="hold"/>
                        <p:tgtEl>
                          <p:spTgt spid="83"/>
                        </p:tgtEl>
                        <p:attrNameLst>
                          <p:attrName>ppt_x</p:attrName>
                        </p:attrNameLst>
                      </p:cBhvr>
                      <p:tavLst>
                        <p:tav tm="0">
                          <p:val>
                            <p:strVal val="#ppt_x"/>
                          </p:val>
                        </p:tav>
                        <p:tav tm="100000">
                          <p:val>
                            <p:strVal val="#ppt_x"/>
                          </p:val>
                        </p:tav>
                      </p:tavLst>
                    </p:anim>
                    <p:anim calcmode="lin" valueType="num">
                      <p:cBhvr additive="base">
                        <p:cTn dur="500" fill="hold"/>
                        <p:tgtEl>
                          <p:spTgt spid="8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28.xml><?xml version="1.0" encoding="utf-8"?>
<p:sldLayout xmlns:a="http://schemas.openxmlformats.org/drawingml/2006/main" xmlns:r="http://schemas.openxmlformats.org/officeDocument/2006/relationships" xmlns:p="http://schemas.openxmlformats.org/presentationml/2006/main">
  <p:cSld name="2 Ic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円/楕円 4"/>
          <p:cNvSpPr/>
          <p:nvPr/>
        </p:nvSpPr>
        <p:spPr>
          <a:xfrm>
            <a:off x="1848599"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円/楕円 5"/>
          <p:cNvSpPr/>
          <p:nvPr/>
        </p:nvSpPr>
        <p:spPr>
          <a:xfrm>
            <a:off x="1937002"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2340505" y="2378159"/>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12" name="テキスト プレースホルダー 5"/>
          <p:cNvSpPr>
            <a:spLocks noGrp="1"/>
          </p:cNvSpPr>
          <p:nvPr>
            <p:ph type="body" sz="quarter" idx="13" hasCustomPrompt="1"/>
          </p:nvPr>
        </p:nvSpPr>
        <p:spPr>
          <a:xfrm>
            <a:off x="887396" y="4265483"/>
            <a:ext cx="3432192"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5" hasCustomPrompt="1"/>
          </p:nvPr>
        </p:nvSpPr>
        <p:spPr>
          <a:xfrm>
            <a:off x="886066" y="3840037"/>
            <a:ext cx="3434260"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4" name="円/楕円 13"/>
          <p:cNvSpPr/>
          <p:nvPr/>
        </p:nvSpPr>
        <p:spPr>
          <a:xfrm>
            <a:off x="5790311" y="1725240"/>
            <a:ext cx="1477432" cy="19702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円/楕円 14"/>
          <p:cNvSpPr/>
          <p:nvPr/>
        </p:nvSpPr>
        <p:spPr>
          <a:xfrm>
            <a:off x="5878717" y="1843127"/>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図プレースホルダー 7"/>
          <p:cNvSpPr>
            <a:spLocks noGrp="1"/>
          </p:cNvSpPr>
          <p:nvPr>
            <p:ph type="pic" sz="quarter" idx="16" hasCustomPrompt="1"/>
          </p:nvPr>
        </p:nvSpPr>
        <p:spPr>
          <a:xfrm>
            <a:off x="6282220" y="2381225"/>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17" name="テキスト プレースホルダー 5"/>
          <p:cNvSpPr>
            <a:spLocks noGrp="1"/>
          </p:cNvSpPr>
          <p:nvPr>
            <p:ph type="body" sz="quarter" idx="17" hasCustomPrompt="1"/>
          </p:nvPr>
        </p:nvSpPr>
        <p:spPr>
          <a:xfrm>
            <a:off x="4829108" y="4268548"/>
            <a:ext cx="3432192"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8" hasCustomPrompt="1"/>
          </p:nvPr>
        </p:nvSpPr>
        <p:spPr>
          <a:xfrm>
            <a:off x="4827778" y="3843101"/>
            <a:ext cx="3434260"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327686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 calcmode="lin" valueType="num">
                                      <p:cBhvr additive="base">
                                        <p:cTn id="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10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additive="base">
                                        <p:cTn id="24"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3">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ppt_x"/>
                                          </p:val>
                                        </p:tav>
                                        <p:tav tm="100000">
                                          <p:val>
                                            <p:strVal val="#ppt_x"/>
                                          </p:val>
                                        </p:tav>
                                      </p:tavLst>
                                    </p:anim>
                                    <p:anim calcmode="lin" valueType="num">
                                      <p:cBhvr additive="base">
                                        <p:cTn id="34" dur="500" fill="hold"/>
                                        <p:tgtEl>
                                          <p:spTgt spid="14"/>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heel(1)">
                                      <p:cBhvr>
                                        <p:cTn id="38" dur="1000"/>
                                        <p:tgtEl>
                                          <p:spTgt spid="1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1000"/>
                                        <p:tgtEl>
                                          <p:spTgt spid="16"/>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 calcmode="lin" valueType="num">
                                      <p:cBhvr additive="base">
                                        <p:cTn id="4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7">
                                            <p:txEl>
                                              <p:pRg st="0" end="0"/>
                                            </p:txEl>
                                          </p:spTgt>
                                        </p:tgtEl>
                                        <p:attrNameLst>
                                          <p:attrName>style.visibility</p:attrName>
                                        </p:attrNameLst>
                                      </p:cBhvr>
                                      <p:to>
                                        <p:strVal val="visible"/>
                                      </p:to>
                                    </p:set>
                                    <p:anim calcmode="lin" valueType="num">
                                      <p:cBhvr additive="base">
                                        <p:cTn id="49"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2" grpId="0" build="p">
        <p:tmplLst>
          <p:tmpl lvl="1">
            <p:tnLst>
              <p:par>
                <p:cTn presetID="2" presetClass="entr" presetSubtype="4" decel="10000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3" grpId="0" build="p">
        <p:tmplLst>
          <p:tmpl lvl="1">
            <p:tnLst>
              <p:par>
                <p:cTn presetID="2" presetClass="entr" presetSubtype="4" decel="10000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500" fill="hold"/>
                        <p:tgtEl>
                          <p:spTgt spid="13"/>
                        </p:tgtEl>
                        <p:attrNameLst>
                          <p:attrName>ppt_x</p:attrName>
                        </p:attrNameLst>
                      </p:cBhvr>
                      <p:tavLst>
                        <p:tav tm="0">
                          <p:val>
                            <p:strVal val="#ppt_x"/>
                          </p:val>
                        </p:tav>
                        <p:tav tm="100000">
                          <p:val>
                            <p:strVal val="#ppt_x"/>
                          </p:val>
                        </p:tav>
                      </p:tavLst>
                    </p:anim>
                    <p:anim calcmode="lin" valueType="num">
                      <p:cBhvr additive="base">
                        <p:cTn dur="50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P spid="15" grpId="0" animBg="1"/>
      <p:bldP spid="1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24" grpId="0" build="p">
        <p:tmplLst>
          <p:tmpl lvl="1">
            <p:tnLst>
              <p:par>
                <p:cTn presetID="2" presetClass="entr" presetSubtype="1" decel="10000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229.xml><?xml version="1.0" encoding="utf-8"?>
<p:sldLayout xmlns:a="http://schemas.openxmlformats.org/drawingml/2006/main" xmlns:r="http://schemas.openxmlformats.org/officeDocument/2006/relationships" xmlns:p="http://schemas.openxmlformats.org/presentationml/2006/main">
  <p:cSld name="Simple Timeline">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二等辺三角形 5"/>
          <p:cNvSpPr/>
          <p:nvPr/>
        </p:nvSpPr>
        <p:spPr>
          <a:xfrm rot="10800000">
            <a:off x="1344309" y="2892183"/>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7" name="正方形/長方形 6"/>
          <p:cNvSpPr/>
          <p:nvPr/>
        </p:nvSpPr>
        <p:spPr>
          <a:xfrm>
            <a:off x="-14511" y="3575909"/>
            <a:ext cx="9144000" cy="87087"/>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1344309" y="3368714"/>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円/楕円 8"/>
          <p:cNvSpPr/>
          <p:nvPr/>
        </p:nvSpPr>
        <p:spPr>
          <a:xfrm>
            <a:off x="3350035" y="3368714"/>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0" name="円/楕円 9"/>
          <p:cNvSpPr/>
          <p:nvPr/>
        </p:nvSpPr>
        <p:spPr>
          <a:xfrm>
            <a:off x="5355763" y="3368714"/>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p:nvSpPr>
        <p:spPr>
          <a:xfrm>
            <a:off x="7361491" y="3368714"/>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2" name="正方形/長方形 11"/>
          <p:cNvSpPr/>
          <p:nvPr/>
        </p:nvSpPr>
        <p:spPr>
          <a:xfrm>
            <a:off x="564703" y="2252694"/>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3" name="正方形/長方形 12"/>
          <p:cNvSpPr/>
          <p:nvPr/>
        </p:nvSpPr>
        <p:spPr>
          <a:xfrm>
            <a:off x="659025" y="2371227"/>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4" name="テキスト プレースホルダー 5"/>
          <p:cNvSpPr>
            <a:spLocks noGrp="1"/>
          </p:cNvSpPr>
          <p:nvPr>
            <p:ph type="body" sz="quarter" idx="17" hasCustomPrompt="1"/>
          </p:nvPr>
        </p:nvSpPr>
        <p:spPr>
          <a:xfrm>
            <a:off x="629374" y="2467793"/>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15" name="二等辺三角形 14"/>
          <p:cNvSpPr/>
          <p:nvPr/>
        </p:nvSpPr>
        <p:spPr>
          <a:xfrm rot="10800000">
            <a:off x="3350561" y="2892183"/>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6" name="正方形/長方形 15"/>
          <p:cNvSpPr/>
          <p:nvPr/>
        </p:nvSpPr>
        <p:spPr>
          <a:xfrm>
            <a:off x="2570955" y="2252694"/>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7" name="正方形/長方形 16"/>
          <p:cNvSpPr/>
          <p:nvPr/>
        </p:nvSpPr>
        <p:spPr>
          <a:xfrm>
            <a:off x="2665277" y="2371227"/>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8" name="テキスト プレースホルダー 5"/>
          <p:cNvSpPr>
            <a:spLocks noGrp="1"/>
          </p:cNvSpPr>
          <p:nvPr>
            <p:ph type="body" sz="quarter" idx="18" hasCustomPrompt="1"/>
          </p:nvPr>
        </p:nvSpPr>
        <p:spPr>
          <a:xfrm>
            <a:off x="2635626" y="2467793"/>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19" name="二等辺三角形 18"/>
          <p:cNvSpPr/>
          <p:nvPr/>
        </p:nvSpPr>
        <p:spPr>
          <a:xfrm rot="10800000">
            <a:off x="5358867" y="2886645"/>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0" name="正方形/長方形 19"/>
          <p:cNvSpPr/>
          <p:nvPr/>
        </p:nvSpPr>
        <p:spPr>
          <a:xfrm>
            <a:off x="4579258" y="2247157"/>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1" name="正方形/長方形 20"/>
          <p:cNvSpPr/>
          <p:nvPr/>
        </p:nvSpPr>
        <p:spPr>
          <a:xfrm>
            <a:off x="4673583" y="2365689"/>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2" name="テキスト プレースホルダー 5"/>
          <p:cNvSpPr>
            <a:spLocks noGrp="1"/>
          </p:cNvSpPr>
          <p:nvPr>
            <p:ph type="body" sz="quarter" idx="19" hasCustomPrompt="1"/>
          </p:nvPr>
        </p:nvSpPr>
        <p:spPr>
          <a:xfrm>
            <a:off x="4643930" y="2462255"/>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23" name="二等辺三角形 22"/>
          <p:cNvSpPr/>
          <p:nvPr/>
        </p:nvSpPr>
        <p:spPr>
          <a:xfrm rot="10800000">
            <a:off x="7361491" y="2893899"/>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4" name="正方形/長方形 23"/>
          <p:cNvSpPr/>
          <p:nvPr/>
        </p:nvSpPr>
        <p:spPr>
          <a:xfrm>
            <a:off x="6581886" y="2254413"/>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5" name="正方形/長方形 24"/>
          <p:cNvSpPr/>
          <p:nvPr/>
        </p:nvSpPr>
        <p:spPr>
          <a:xfrm>
            <a:off x="6676207" y="2372945"/>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6" name="テキスト プレースホルダー 5"/>
          <p:cNvSpPr>
            <a:spLocks noGrp="1"/>
          </p:cNvSpPr>
          <p:nvPr>
            <p:ph type="body" sz="quarter" idx="20" hasCustomPrompt="1"/>
          </p:nvPr>
        </p:nvSpPr>
        <p:spPr>
          <a:xfrm>
            <a:off x="6646557" y="2469509"/>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27" name="テキスト プレースホルダー 5"/>
          <p:cNvSpPr>
            <a:spLocks noGrp="1"/>
          </p:cNvSpPr>
          <p:nvPr>
            <p:ph type="body" sz="quarter" idx="21" hasCustomPrompt="1"/>
          </p:nvPr>
        </p:nvSpPr>
        <p:spPr>
          <a:xfrm>
            <a:off x="553593"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2" hasCustomPrompt="1"/>
          </p:nvPr>
        </p:nvSpPr>
        <p:spPr>
          <a:xfrm>
            <a:off x="2562389"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29" name="テキスト プレースホルダー 5"/>
          <p:cNvSpPr>
            <a:spLocks noGrp="1"/>
          </p:cNvSpPr>
          <p:nvPr>
            <p:ph type="body" sz="quarter" idx="23" hasCustomPrompt="1"/>
          </p:nvPr>
        </p:nvSpPr>
        <p:spPr>
          <a:xfrm>
            <a:off x="4570445"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24" hasCustomPrompt="1"/>
          </p:nvPr>
        </p:nvSpPr>
        <p:spPr>
          <a:xfrm>
            <a:off x="6576833"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25" hasCustomPrompt="1"/>
          </p:nvPr>
        </p:nvSpPr>
        <p:spPr>
          <a:xfrm>
            <a:off x="6576833"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2" name="テキスト プレースホルダー 5"/>
          <p:cNvSpPr>
            <a:spLocks noGrp="1"/>
          </p:cNvSpPr>
          <p:nvPr>
            <p:ph type="body" sz="quarter" idx="26" hasCustomPrompt="1"/>
          </p:nvPr>
        </p:nvSpPr>
        <p:spPr>
          <a:xfrm>
            <a:off x="2562390"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7" hasCustomPrompt="1"/>
          </p:nvPr>
        </p:nvSpPr>
        <p:spPr>
          <a:xfrm>
            <a:off x="4570446"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4" name="テキスト プレースホルダー 5"/>
          <p:cNvSpPr>
            <a:spLocks noGrp="1"/>
          </p:cNvSpPr>
          <p:nvPr>
            <p:ph type="body" sz="quarter" idx="28" hasCustomPrompt="1"/>
          </p:nvPr>
        </p:nvSpPr>
        <p:spPr>
          <a:xfrm>
            <a:off x="553594"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402509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0-#ppt_w/2"/>
                                          </p:val>
                                        </p:tav>
                                        <p:tav tm="100000">
                                          <p:val>
                                            <p:strVal val="#ppt_x"/>
                                          </p:val>
                                        </p:tav>
                                      </p:tavLst>
                                    </p:anim>
                                    <p:anim calcmode="lin" valueType="num">
                                      <p:cBhvr additive="base">
                                        <p:cTn id="17" dur="500" fill="hold"/>
                                        <p:tgtEl>
                                          <p:spTgt spid="8"/>
                                        </p:tgtEl>
                                        <p:attrNameLst>
                                          <p:attrName>ppt_y</p:attrName>
                                        </p:attrNameLst>
                                      </p:cBhvr>
                                      <p:tavLst>
                                        <p:tav tm="0">
                                          <p:val>
                                            <p:strVal val="#ppt_y"/>
                                          </p:val>
                                        </p:tav>
                                        <p:tav tm="100000">
                                          <p:val>
                                            <p:strVal val="#ppt_y"/>
                                          </p:val>
                                        </p:tav>
                                      </p:tavLst>
                                    </p:anim>
                                  </p:childTnLst>
                                </p:cTn>
                              </p:par>
                              <p:par>
                                <p:cTn id="18" presetID="2" presetClass="entr" presetSubtype="1" decel="10000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0-#ppt_h/2"/>
                                          </p:val>
                                        </p:tav>
                                        <p:tav tm="100000">
                                          <p:val>
                                            <p:strVal val="#ppt_y"/>
                                          </p:val>
                                        </p:tav>
                                      </p:tavLst>
                                    </p:anim>
                                  </p:childTnLst>
                                </p:cTn>
                              </p:par>
                              <p:par>
                                <p:cTn id="22" presetID="2" presetClass="entr" presetSubtype="1" decel="10000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additive="base">
                                        <p:cTn id="28" dur="500" fill="hold"/>
                                        <p:tgtEl>
                                          <p:spTgt spid="13"/>
                                        </p:tgtEl>
                                        <p:attrNameLst>
                                          <p:attrName>ppt_x</p:attrName>
                                        </p:attrNameLst>
                                      </p:cBhvr>
                                      <p:tavLst>
                                        <p:tav tm="0">
                                          <p:val>
                                            <p:strVal val="#ppt_x"/>
                                          </p:val>
                                        </p:tav>
                                        <p:tav tm="100000">
                                          <p:val>
                                            <p:strVal val="#ppt_x"/>
                                          </p:val>
                                        </p:tav>
                                      </p:tavLst>
                                    </p:anim>
                                    <p:anim calcmode="lin" valueType="num">
                                      <p:cBhvr additive="base">
                                        <p:cTn id="29" dur="500" fill="hold"/>
                                        <p:tgtEl>
                                          <p:spTgt spid="13"/>
                                        </p:tgtEl>
                                        <p:attrNameLst>
                                          <p:attrName>ppt_y</p:attrName>
                                        </p:attrNameLst>
                                      </p:cBhvr>
                                      <p:tavLst>
                                        <p:tav tm="0">
                                          <p:val>
                                            <p:strVal val="0-#ppt_h/2"/>
                                          </p:val>
                                        </p:tav>
                                        <p:tav tm="100000">
                                          <p:val>
                                            <p:strVal val="#ppt_y"/>
                                          </p:val>
                                        </p:tav>
                                      </p:tavLst>
                                    </p:anim>
                                  </p:childTnLst>
                                </p:cTn>
                              </p:par>
                              <p:par>
                                <p:cTn id="30" presetID="2" presetClass="entr" presetSubtype="1" decel="100000" fill="hold" grpId="0" nodeType="withEffect">
                                  <p:stCondLst>
                                    <p:cond delay="0"/>
                                  </p:stCondLst>
                                  <p:childTnLst>
                                    <p:set>
                                      <p:cBhvr>
                                        <p:cTn id="31" dur="1" fill="hold">
                                          <p:stCondLst>
                                            <p:cond delay="0"/>
                                          </p:stCondLst>
                                        </p:cTn>
                                        <p:tgtEl>
                                          <p:spTgt spid="14">
                                            <p:txEl>
                                              <p:pRg st="0" end="0"/>
                                            </p:txEl>
                                          </p:spTgt>
                                        </p:tgtEl>
                                        <p:attrNameLst>
                                          <p:attrName>style.visibility</p:attrName>
                                        </p:attrNameLst>
                                      </p:cBhvr>
                                      <p:to>
                                        <p:strVal val="visible"/>
                                      </p:to>
                                    </p:set>
                                    <p:anim calcmode="lin" valueType="num">
                                      <p:cBhvr additive="base">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14">
                                            <p:txEl>
                                              <p:pRg st="0" end="0"/>
                                            </p:txEl>
                                          </p:spTgt>
                                        </p:tgtEl>
                                        <p:attrNameLst>
                                          <p:attrName>ppt_y</p:attrName>
                                        </p:attrNameLst>
                                      </p:cBhvr>
                                      <p:tavLst>
                                        <p:tav tm="0">
                                          <p:val>
                                            <p:strVal val="0-#ppt_h/2"/>
                                          </p:val>
                                        </p:tav>
                                        <p:tav tm="100000">
                                          <p:val>
                                            <p:strVal val="#ppt_y"/>
                                          </p:val>
                                        </p:tav>
                                      </p:tavLst>
                                    </p:anim>
                                  </p:childTnLst>
                                </p:cTn>
                              </p:par>
                            </p:childTnLst>
                          </p:cTn>
                        </p:par>
                        <p:par>
                          <p:cTn id="34" fill="hold">
                            <p:stCondLst>
                              <p:cond delay="1500"/>
                            </p:stCondLst>
                            <p:childTnLst>
                              <p:par>
                                <p:cTn id="35" presetID="2" presetClass="entr" presetSubtype="4" decel="100000" fill="hold" grpId="0" nodeType="afterEffect">
                                  <p:stCondLst>
                                    <p:cond delay="0"/>
                                  </p:stCondLst>
                                  <p:childTnLst>
                                    <p:set>
                                      <p:cBhvr>
                                        <p:cTn id="36" dur="1" fill="hold">
                                          <p:stCondLst>
                                            <p:cond delay="0"/>
                                          </p:stCondLst>
                                        </p:cTn>
                                        <p:tgtEl>
                                          <p:spTgt spid="27">
                                            <p:txEl>
                                              <p:pRg st="0" end="0"/>
                                            </p:txEl>
                                          </p:spTgt>
                                        </p:tgtEl>
                                        <p:attrNameLst>
                                          <p:attrName>style.visibility</p:attrName>
                                        </p:attrNameLst>
                                      </p:cBhvr>
                                      <p:to>
                                        <p:strVal val="visible"/>
                                      </p:to>
                                    </p:set>
                                    <p:anim calcmode="lin" valueType="num">
                                      <p:cBhvr additive="base">
                                        <p:cTn id="37"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2" presetClass="entr" presetSubtype="8" fill="hold" grpId="0" nodeType="after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wipe(left)">
                                      <p:cBhvr>
                                        <p:cTn id="42" dur="500"/>
                                        <p:tgtEl>
                                          <p:spTgt spid="34"/>
                                        </p:tgtEl>
                                      </p:cBhvr>
                                    </p:animEffect>
                                  </p:childTnLst>
                                </p:cTn>
                              </p:par>
                            </p:childTnLst>
                          </p:cTn>
                        </p:par>
                        <p:par>
                          <p:cTn id="43" fill="hold">
                            <p:stCondLst>
                              <p:cond delay="2500"/>
                            </p:stCondLst>
                            <p:childTnLst>
                              <p:par>
                                <p:cTn id="44" presetID="2" presetClass="entr" presetSubtype="8" decel="100000" fill="hold" grpId="0" nodeType="after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fill="hold"/>
                                        <p:tgtEl>
                                          <p:spTgt spid="9"/>
                                        </p:tgtEl>
                                        <p:attrNameLst>
                                          <p:attrName>ppt_x</p:attrName>
                                        </p:attrNameLst>
                                      </p:cBhvr>
                                      <p:tavLst>
                                        <p:tav tm="0">
                                          <p:val>
                                            <p:strVal val="0-#ppt_w/2"/>
                                          </p:val>
                                        </p:tav>
                                        <p:tav tm="100000">
                                          <p:val>
                                            <p:strVal val="#ppt_x"/>
                                          </p:val>
                                        </p:tav>
                                      </p:tavLst>
                                    </p:anim>
                                    <p:anim calcmode="lin" valueType="num">
                                      <p:cBhvr additive="base">
                                        <p:cTn id="47" dur="500" fill="hold"/>
                                        <p:tgtEl>
                                          <p:spTgt spid="9"/>
                                        </p:tgtEl>
                                        <p:attrNameLst>
                                          <p:attrName>ppt_y</p:attrName>
                                        </p:attrNameLst>
                                      </p:cBhvr>
                                      <p:tavLst>
                                        <p:tav tm="0">
                                          <p:val>
                                            <p:strVal val="#ppt_y"/>
                                          </p:val>
                                        </p:tav>
                                        <p:tav tm="100000">
                                          <p:val>
                                            <p:strVal val="#ppt_y"/>
                                          </p:val>
                                        </p:tav>
                                      </p:tavLst>
                                    </p:anim>
                                  </p:childTnLst>
                                </p:cTn>
                              </p:par>
                              <p:par>
                                <p:cTn id="48" presetID="2" presetClass="entr" presetSubtype="1" decel="100000"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 fill="hold"/>
                                        <p:tgtEl>
                                          <p:spTgt spid="15"/>
                                        </p:tgtEl>
                                        <p:attrNameLst>
                                          <p:attrName>ppt_x</p:attrName>
                                        </p:attrNameLst>
                                      </p:cBhvr>
                                      <p:tavLst>
                                        <p:tav tm="0">
                                          <p:val>
                                            <p:strVal val="#ppt_x"/>
                                          </p:val>
                                        </p:tav>
                                        <p:tav tm="100000">
                                          <p:val>
                                            <p:strVal val="#ppt_x"/>
                                          </p:val>
                                        </p:tav>
                                      </p:tavLst>
                                    </p:anim>
                                    <p:anim calcmode="lin" valueType="num">
                                      <p:cBhvr additive="base">
                                        <p:cTn id="51" dur="500" fill="hold"/>
                                        <p:tgtEl>
                                          <p:spTgt spid="15"/>
                                        </p:tgtEl>
                                        <p:attrNameLst>
                                          <p:attrName>ppt_y</p:attrName>
                                        </p:attrNameLst>
                                      </p:cBhvr>
                                      <p:tavLst>
                                        <p:tav tm="0">
                                          <p:val>
                                            <p:strVal val="0-#ppt_h/2"/>
                                          </p:val>
                                        </p:tav>
                                        <p:tav tm="100000">
                                          <p:val>
                                            <p:strVal val="#ppt_y"/>
                                          </p:val>
                                        </p:tav>
                                      </p:tavLst>
                                    </p:anim>
                                  </p:childTnLst>
                                </p:cTn>
                              </p:par>
                              <p:par>
                                <p:cTn id="52" presetID="2" presetClass="entr" presetSubtype="1" decel="100000"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0-#ppt_h/2"/>
                                          </p:val>
                                        </p:tav>
                                        <p:tav tm="100000">
                                          <p:val>
                                            <p:strVal val="#ppt_y"/>
                                          </p:val>
                                        </p:tav>
                                      </p:tavLst>
                                    </p:anim>
                                  </p:childTnLst>
                                </p:cTn>
                              </p:par>
                              <p:par>
                                <p:cTn id="56" presetID="2" presetClass="entr" presetSubtype="1" decel="100000"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 fill="hold"/>
                                        <p:tgtEl>
                                          <p:spTgt spid="17"/>
                                        </p:tgtEl>
                                        <p:attrNameLst>
                                          <p:attrName>ppt_x</p:attrName>
                                        </p:attrNameLst>
                                      </p:cBhvr>
                                      <p:tavLst>
                                        <p:tav tm="0">
                                          <p:val>
                                            <p:strVal val="#ppt_x"/>
                                          </p:val>
                                        </p:tav>
                                        <p:tav tm="100000">
                                          <p:val>
                                            <p:strVal val="#ppt_x"/>
                                          </p:val>
                                        </p:tav>
                                      </p:tavLst>
                                    </p:anim>
                                    <p:anim calcmode="lin" valueType="num">
                                      <p:cBhvr additive="base">
                                        <p:cTn id="59" dur="500" fill="hold"/>
                                        <p:tgtEl>
                                          <p:spTgt spid="17"/>
                                        </p:tgtEl>
                                        <p:attrNameLst>
                                          <p:attrName>ppt_y</p:attrName>
                                        </p:attrNameLst>
                                      </p:cBhvr>
                                      <p:tavLst>
                                        <p:tav tm="0">
                                          <p:val>
                                            <p:strVal val="0-#ppt_h/2"/>
                                          </p:val>
                                        </p:tav>
                                        <p:tav tm="100000">
                                          <p:val>
                                            <p:strVal val="#ppt_y"/>
                                          </p:val>
                                        </p:tav>
                                      </p:tavLst>
                                    </p:anim>
                                  </p:childTnLst>
                                </p:cTn>
                              </p:par>
                              <p:par>
                                <p:cTn id="60" presetID="2" presetClass="entr" presetSubtype="1" decel="100000" fill="hold" grpId="0" nodeType="withEffect">
                                  <p:stCondLst>
                                    <p:cond delay="0"/>
                                  </p:stCondLst>
                                  <p:childTnLst>
                                    <p:set>
                                      <p:cBhvr>
                                        <p:cTn id="61" dur="1" fill="hold">
                                          <p:stCondLst>
                                            <p:cond delay="0"/>
                                          </p:stCondLst>
                                        </p:cTn>
                                        <p:tgtEl>
                                          <p:spTgt spid="18">
                                            <p:txEl>
                                              <p:pRg st="0" end="0"/>
                                            </p:txEl>
                                          </p:spTgt>
                                        </p:tgtEl>
                                        <p:attrNameLst>
                                          <p:attrName>style.visibility</p:attrName>
                                        </p:attrNameLst>
                                      </p:cBhvr>
                                      <p:to>
                                        <p:strVal val="visible"/>
                                      </p:to>
                                    </p:set>
                                    <p:anim calcmode="lin" valueType="num">
                                      <p:cBhvr additive="base">
                                        <p:cTn id="6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18">
                                            <p:txEl>
                                              <p:pRg st="0" end="0"/>
                                            </p:txEl>
                                          </p:spTgt>
                                        </p:tgtEl>
                                        <p:attrNameLst>
                                          <p:attrName>ppt_y</p:attrName>
                                        </p:attrNameLst>
                                      </p:cBhvr>
                                      <p:tavLst>
                                        <p:tav tm="0">
                                          <p:val>
                                            <p:strVal val="0-#ppt_h/2"/>
                                          </p:val>
                                        </p:tav>
                                        <p:tav tm="100000">
                                          <p:val>
                                            <p:strVal val="#ppt_y"/>
                                          </p:val>
                                        </p:tav>
                                      </p:tavLst>
                                    </p:anim>
                                  </p:childTnLst>
                                </p:cTn>
                              </p:par>
                            </p:childTnLst>
                          </p:cTn>
                        </p:par>
                        <p:par>
                          <p:cTn id="64" fill="hold">
                            <p:stCondLst>
                              <p:cond delay="3000"/>
                            </p:stCondLst>
                            <p:childTnLst>
                              <p:par>
                                <p:cTn id="65" presetID="2" presetClass="entr" presetSubtype="4" decel="10000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 calcmode="lin" valueType="num">
                                      <p:cBhvr additive="base">
                                        <p:cTn id="6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3500"/>
                            </p:stCondLst>
                            <p:childTnLst>
                              <p:par>
                                <p:cTn id="70" presetID="22" presetClass="entr" presetSubtype="8" fill="hold" grpId="0" nodeType="after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wipe(left)">
                                      <p:cBhvr>
                                        <p:cTn id="72" dur="500"/>
                                        <p:tgtEl>
                                          <p:spTgt spid="32"/>
                                        </p:tgtEl>
                                      </p:cBhvr>
                                    </p:animEffect>
                                  </p:childTnLst>
                                </p:cTn>
                              </p:par>
                            </p:childTnLst>
                          </p:cTn>
                        </p:par>
                        <p:par>
                          <p:cTn id="73" fill="hold">
                            <p:stCondLst>
                              <p:cond delay="4000"/>
                            </p:stCondLst>
                            <p:childTnLst>
                              <p:par>
                                <p:cTn id="74" presetID="2" presetClass="entr" presetSubtype="8" decel="100000" fill="hold" grpId="0" nodeType="afterEffect">
                                  <p:stCondLst>
                                    <p:cond delay="0"/>
                                  </p:stCondLst>
                                  <p:childTnLst>
                                    <p:set>
                                      <p:cBhvr>
                                        <p:cTn id="75" dur="1" fill="hold">
                                          <p:stCondLst>
                                            <p:cond delay="0"/>
                                          </p:stCondLst>
                                        </p:cTn>
                                        <p:tgtEl>
                                          <p:spTgt spid="10"/>
                                        </p:tgtEl>
                                        <p:attrNameLst>
                                          <p:attrName>style.visibility</p:attrName>
                                        </p:attrNameLst>
                                      </p:cBhvr>
                                      <p:to>
                                        <p:strVal val="visible"/>
                                      </p:to>
                                    </p:set>
                                    <p:anim calcmode="lin" valueType="num">
                                      <p:cBhvr additive="base">
                                        <p:cTn id="76" dur="500" fill="hold"/>
                                        <p:tgtEl>
                                          <p:spTgt spid="10"/>
                                        </p:tgtEl>
                                        <p:attrNameLst>
                                          <p:attrName>ppt_x</p:attrName>
                                        </p:attrNameLst>
                                      </p:cBhvr>
                                      <p:tavLst>
                                        <p:tav tm="0">
                                          <p:val>
                                            <p:strVal val="0-#ppt_w/2"/>
                                          </p:val>
                                        </p:tav>
                                        <p:tav tm="100000">
                                          <p:val>
                                            <p:strVal val="#ppt_x"/>
                                          </p:val>
                                        </p:tav>
                                      </p:tavLst>
                                    </p:anim>
                                    <p:anim calcmode="lin" valueType="num">
                                      <p:cBhvr additive="base">
                                        <p:cTn id="77" dur="500" fill="hold"/>
                                        <p:tgtEl>
                                          <p:spTgt spid="10"/>
                                        </p:tgtEl>
                                        <p:attrNameLst>
                                          <p:attrName>ppt_y</p:attrName>
                                        </p:attrNameLst>
                                      </p:cBhvr>
                                      <p:tavLst>
                                        <p:tav tm="0">
                                          <p:val>
                                            <p:strVal val="#ppt_y"/>
                                          </p:val>
                                        </p:tav>
                                        <p:tav tm="100000">
                                          <p:val>
                                            <p:strVal val="#ppt_y"/>
                                          </p:val>
                                        </p:tav>
                                      </p:tavLst>
                                    </p:anim>
                                  </p:childTnLst>
                                </p:cTn>
                              </p:par>
                              <p:par>
                                <p:cTn id="78" presetID="2" presetClass="entr" presetSubtype="1" decel="100000" fill="hold" grpId="0" nodeType="withEffect">
                                  <p:stCondLst>
                                    <p:cond delay="0"/>
                                  </p:stCondLst>
                                  <p:childTnLst>
                                    <p:set>
                                      <p:cBhvr>
                                        <p:cTn id="79" dur="1" fill="hold">
                                          <p:stCondLst>
                                            <p:cond delay="0"/>
                                          </p:stCondLst>
                                        </p:cTn>
                                        <p:tgtEl>
                                          <p:spTgt spid="19"/>
                                        </p:tgtEl>
                                        <p:attrNameLst>
                                          <p:attrName>style.visibility</p:attrName>
                                        </p:attrNameLst>
                                      </p:cBhvr>
                                      <p:to>
                                        <p:strVal val="visible"/>
                                      </p:to>
                                    </p:set>
                                    <p:anim calcmode="lin" valueType="num">
                                      <p:cBhvr additive="base">
                                        <p:cTn id="80" dur="500" fill="hold"/>
                                        <p:tgtEl>
                                          <p:spTgt spid="19"/>
                                        </p:tgtEl>
                                        <p:attrNameLst>
                                          <p:attrName>ppt_x</p:attrName>
                                        </p:attrNameLst>
                                      </p:cBhvr>
                                      <p:tavLst>
                                        <p:tav tm="0">
                                          <p:val>
                                            <p:strVal val="#ppt_x"/>
                                          </p:val>
                                        </p:tav>
                                        <p:tav tm="100000">
                                          <p:val>
                                            <p:strVal val="#ppt_x"/>
                                          </p:val>
                                        </p:tav>
                                      </p:tavLst>
                                    </p:anim>
                                    <p:anim calcmode="lin" valueType="num">
                                      <p:cBhvr additive="base">
                                        <p:cTn id="81" dur="500" fill="hold"/>
                                        <p:tgtEl>
                                          <p:spTgt spid="19"/>
                                        </p:tgtEl>
                                        <p:attrNameLst>
                                          <p:attrName>ppt_y</p:attrName>
                                        </p:attrNameLst>
                                      </p:cBhvr>
                                      <p:tavLst>
                                        <p:tav tm="0">
                                          <p:val>
                                            <p:strVal val="0-#ppt_h/2"/>
                                          </p:val>
                                        </p:tav>
                                        <p:tav tm="100000">
                                          <p:val>
                                            <p:strVal val="#ppt_y"/>
                                          </p:val>
                                        </p:tav>
                                      </p:tavLst>
                                    </p:anim>
                                  </p:childTnLst>
                                </p:cTn>
                              </p:par>
                              <p:par>
                                <p:cTn id="82" presetID="2" presetClass="entr" presetSubtype="1" decel="100000" fill="hold" grpId="0" nodeType="withEffect">
                                  <p:stCondLst>
                                    <p:cond delay="0"/>
                                  </p:stCondLst>
                                  <p:childTnLst>
                                    <p:set>
                                      <p:cBhvr>
                                        <p:cTn id="83" dur="1" fill="hold">
                                          <p:stCondLst>
                                            <p:cond delay="0"/>
                                          </p:stCondLst>
                                        </p:cTn>
                                        <p:tgtEl>
                                          <p:spTgt spid="20"/>
                                        </p:tgtEl>
                                        <p:attrNameLst>
                                          <p:attrName>style.visibility</p:attrName>
                                        </p:attrNameLst>
                                      </p:cBhvr>
                                      <p:to>
                                        <p:strVal val="visible"/>
                                      </p:to>
                                    </p:set>
                                    <p:anim calcmode="lin" valueType="num">
                                      <p:cBhvr additive="base">
                                        <p:cTn id="84" dur="500" fill="hold"/>
                                        <p:tgtEl>
                                          <p:spTgt spid="20"/>
                                        </p:tgtEl>
                                        <p:attrNameLst>
                                          <p:attrName>ppt_x</p:attrName>
                                        </p:attrNameLst>
                                      </p:cBhvr>
                                      <p:tavLst>
                                        <p:tav tm="0">
                                          <p:val>
                                            <p:strVal val="#ppt_x"/>
                                          </p:val>
                                        </p:tav>
                                        <p:tav tm="100000">
                                          <p:val>
                                            <p:strVal val="#ppt_x"/>
                                          </p:val>
                                        </p:tav>
                                      </p:tavLst>
                                    </p:anim>
                                    <p:anim calcmode="lin" valueType="num">
                                      <p:cBhvr additive="base">
                                        <p:cTn id="85" dur="500" fill="hold"/>
                                        <p:tgtEl>
                                          <p:spTgt spid="20"/>
                                        </p:tgtEl>
                                        <p:attrNameLst>
                                          <p:attrName>ppt_y</p:attrName>
                                        </p:attrNameLst>
                                      </p:cBhvr>
                                      <p:tavLst>
                                        <p:tav tm="0">
                                          <p:val>
                                            <p:strVal val="0-#ppt_h/2"/>
                                          </p:val>
                                        </p:tav>
                                        <p:tav tm="100000">
                                          <p:val>
                                            <p:strVal val="#ppt_y"/>
                                          </p:val>
                                        </p:tav>
                                      </p:tavLst>
                                    </p:anim>
                                  </p:childTnLst>
                                </p:cTn>
                              </p:par>
                              <p:par>
                                <p:cTn id="86" presetID="2" presetClass="entr" presetSubtype="1" decel="100000" fill="hold" grpId="0" nodeType="withEffect">
                                  <p:stCondLst>
                                    <p:cond delay="0"/>
                                  </p:stCondLst>
                                  <p:childTnLst>
                                    <p:set>
                                      <p:cBhvr>
                                        <p:cTn id="87" dur="1" fill="hold">
                                          <p:stCondLst>
                                            <p:cond delay="0"/>
                                          </p:stCondLst>
                                        </p:cTn>
                                        <p:tgtEl>
                                          <p:spTgt spid="21"/>
                                        </p:tgtEl>
                                        <p:attrNameLst>
                                          <p:attrName>style.visibility</p:attrName>
                                        </p:attrNameLst>
                                      </p:cBhvr>
                                      <p:to>
                                        <p:strVal val="visible"/>
                                      </p:to>
                                    </p:set>
                                    <p:anim calcmode="lin" valueType="num">
                                      <p:cBhvr additive="base">
                                        <p:cTn id="88" dur="500" fill="hold"/>
                                        <p:tgtEl>
                                          <p:spTgt spid="21"/>
                                        </p:tgtEl>
                                        <p:attrNameLst>
                                          <p:attrName>ppt_x</p:attrName>
                                        </p:attrNameLst>
                                      </p:cBhvr>
                                      <p:tavLst>
                                        <p:tav tm="0">
                                          <p:val>
                                            <p:strVal val="#ppt_x"/>
                                          </p:val>
                                        </p:tav>
                                        <p:tav tm="100000">
                                          <p:val>
                                            <p:strVal val="#ppt_x"/>
                                          </p:val>
                                        </p:tav>
                                      </p:tavLst>
                                    </p:anim>
                                    <p:anim calcmode="lin" valueType="num">
                                      <p:cBhvr additive="base">
                                        <p:cTn id="89" dur="500" fill="hold"/>
                                        <p:tgtEl>
                                          <p:spTgt spid="21"/>
                                        </p:tgtEl>
                                        <p:attrNameLst>
                                          <p:attrName>ppt_y</p:attrName>
                                        </p:attrNameLst>
                                      </p:cBhvr>
                                      <p:tavLst>
                                        <p:tav tm="0">
                                          <p:val>
                                            <p:strVal val="0-#ppt_h/2"/>
                                          </p:val>
                                        </p:tav>
                                        <p:tav tm="100000">
                                          <p:val>
                                            <p:strVal val="#ppt_y"/>
                                          </p:val>
                                        </p:tav>
                                      </p:tavLst>
                                    </p:anim>
                                  </p:childTnLst>
                                </p:cTn>
                              </p:par>
                              <p:par>
                                <p:cTn id="90" presetID="2" presetClass="entr" presetSubtype="1" decel="100000" fill="hold" grpId="0" nodeType="withEffect">
                                  <p:stCondLst>
                                    <p:cond delay="0"/>
                                  </p:stCondLst>
                                  <p:childTnLst>
                                    <p:set>
                                      <p:cBhvr>
                                        <p:cTn id="91" dur="1" fill="hold">
                                          <p:stCondLst>
                                            <p:cond delay="0"/>
                                          </p:stCondLst>
                                        </p:cTn>
                                        <p:tgtEl>
                                          <p:spTgt spid="22">
                                            <p:txEl>
                                              <p:pRg st="0" end="0"/>
                                            </p:txEl>
                                          </p:spTgt>
                                        </p:tgtEl>
                                        <p:attrNameLst>
                                          <p:attrName>style.visibility</p:attrName>
                                        </p:attrNameLst>
                                      </p:cBhvr>
                                      <p:to>
                                        <p:strVal val="visible"/>
                                      </p:to>
                                    </p:set>
                                    <p:anim calcmode="lin" valueType="num">
                                      <p:cBhvr additive="base">
                                        <p:cTn id="9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93" dur="500" fill="hold"/>
                                        <p:tgtEl>
                                          <p:spTgt spid="22">
                                            <p:txEl>
                                              <p:pRg st="0" end="0"/>
                                            </p:txEl>
                                          </p:spTgt>
                                        </p:tgtEl>
                                        <p:attrNameLst>
                                          <p:attrName>ppt_y</p:attrName>
                                        </p:attrNameLst>
                                      </p:cBhvr>
                                      <p:tavLst>
                                        <p:tav tm="0">
                                          <p:val>
                                            <p:strVal val="0-#ppt_h/2"/>
                                          </p:val>
                                        </p:tav>
                                        <p:tav tm="100000">
                                          <p:val>
                                            <p:strVal val="#ppt_y"/>
                                          </p:val>
                                        </p:tav>
                                      </p:tavLst>
                                    </p:anim>
                                  </p:childTnLst>
                                </p:cTn>
                              </p:par>
                            </p:childTnLst>
                          </p:cTn>
                        </p:par>
                        <p:par>
                          <p:cTn id="94" fill="hold">
                            <p:stCondLst>
                              <p:cond delay="4500"/>
                            </p:stCondLst>
                            <p:childTnLst>
                              <p:par>
                                <p:cTn id="95" presetID="2" presetClass="entr" presetSubtype="4" decel="100000" fill="hold" grpId="0" nodeType="afterEffect">
                                  <p:stCondLst>
                                    <p:cond delay="0"/>
                                  </p:stCondLst>
                                  <p:childTnLst>
                                    <p:set>
                                      <p:cBhvr>
                                        <p:cTn id="96" dur="1" fill="hold">
                                          <p:stCondLst>
                                            <p:cond delay="0"/>
                                          </p:stCondLst>
                                        </p:cTn>
                                        <p:tgtEl>
                                          <p:spTgt spid="29">
                                            <p:txEl>
                                              <p:pRg st="0" end="0"/>
                                            </p:txEl>
                                          </p:spTgt>
                                        </p:tgtEl>
                                        <p:attrNameLst>
                                          <p:attrName>style.visibility</p:attrName>
                                        </p:attrNameLst>
                                      </p:cBhvr>
                                      <p:to>
                                        <p:strVal val="visible"/>
                                      </p:to>
                                    </p:set>
                                    <p:anim calcmode="lin" valueType="num">
                                      <p:cBhvr additive="base">
                                        <p:cTn id="9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5000"/>
                            </p:stCondLst>
                            <p:childTnLst>
                              <p:par>
                                <p:cTn id="100" presetID="22" presetClass="entr" presetSubtype="8" fill="hold" grpId="0" nodeType="afterEffect">
                                  <p:stCondLst>
                                    <p:cond delay="0"/>
                                  </p:stCondLst>
                                  <p:childTnLst>
                                    <p:set>
                                      <p:cBhvr>
                                        <p:cTn id="101" dur="1" fill="hold">
                                          <p:stCondLst>
                                            <p:cond delay="0"/>
                                          </p:stCondLst>
                                        </p:cTn>
                                        <p:tgtEl>
                                          <p:spTgt spid="33"/>
                                        </p:tgtEl>
                                        <p:attrNameLst>
                                          <p:attrName>style.visibility</p:attrName>
                                        </p:attrNameLst>
                                      </p:cBhvr>
                                      <p:to>
                                        <p:strVal val="visible"/>
                                      </p:to>
                                    </p:set>
                                    <p:animEffect transition="in" filter="wipe(left)">
                                      <p:cBhvr>
                                        <p:cTn id="102" dur="500"/>
                                        <p:tgtEl>
                                          <p:spTgt spid="33"/>
                                        </p:tgtEl>
                                      </p:cBhvr>
                                    </p:animEffect>
                                  </p:childTnLst>
                                </p:cTn>
                              </p:par>
                            </p:childTnLst>
                          </p:cTn>
                        </p:par>
                        <p:par>
                          <p:cTn id="103" fill="hold">
                            <p:stCondLst>
                              <p:cond delay="5500"/>
                            </p:stCondLst>
                            <p:childTnLst>
                              <p:par>
                                <p:cTn id="104" presetID="2" presetClass="entr" presetSubtype="8" decel="100000" fill="hold" grpId="0" nodeType="after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 fill="hold"/>
                                        <p:tgtEl>
                                          <p:spTgt spid="11"/>
                                        </p:tgtEl>
                                        <p:attrNameLst>
                                          <p:attrName>ppt_x</p:attrName>
                                        </p:attrNameLst>
                                      </p:cBhvr>
                                      <p:tavLst>
                                        <p:tav tm="0">
                                          <p:val>
                                            <p:strVal val="0-#ppt_w/2"/>
                                          </p:val>
                                        </p:tav>
                                        <p:tav tm="100000">
                                          <p:val>
                                            <p:strVal val="#ppt_x"/>
                                          </p:val>
                                        </p:tav>
                                      </p:tavLst>
                                    </p:anim>
                                    <p:anim calcmode="lin" valueType="num">
                                      <p:cBhvr additive="base">
                                        <p:cTn id="107" dur="500" fill="hold"/>
                                        <p:tgtEl>
                                          <p:spTgt spid="11"/>
                                        </p:tgtEl>
                                        <p:attrNameLst>
                                          <p:attrName>ppt_y</p:attrName>
                                        </p:attrNameLst>
                                      </p:cBhvr>
                                      <p:tavLst>
                                        <p:tav tm="0">
                                          <p:val>
                                            <p:strVal val="#ppt_y"/>
                                          </p:val>
                                        </p:tav>
                                        <p:tav tm="100000">
                                          <p:val>
                                            <p:strVal val="#ppt_y"/>
                                          </p:val>
                                        </p:tav>
                                      </p:tavLst>
                                    </p:anim>
                                  </p:childTnLst>
                                </p:cTn>
                              </p:par>
                              <p:par>
                                <p:cTn id="108" presetID="2" presetClass="entr" presetSubtype="1" decel="100000"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 fill="hold"/>
                                        <p:tgtEl>
                                          <p:spTgt spid="23"/>
                                        </p:tgtEl>
                                        <p:attrNameLst>
                                          <p:attrName>ppt_x</p:attrName>
                                        </p:attrNameLst>
                                      </p:cBhvr>
                                      <p:tavLst>
                                        <p:tav tm="0">
                                          <p:val>
                                            <p:strVal val="#ppt_x"/>
                                          </p:val>
                                        </p:tav>
                                        <p:tav tm="100000">
                                          <p:val>
                                            <p:strVal val="#ppt_x"/>
                                          </p:val>
                                        </p:tav>
                                      </p:tavLst>
                                    </p:anim>
                                    <p:anim calcmode="lin" valueType="num">
                                      <p:cBhvr additive="base">
                                        <p:cTn id="111" dur="500" fill="hold"/>
                                        <p:tgtEl>
                                          <p:spTgt spid="23"/>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24"/>
                                        </p:tgtEl>
                                        <p:attrNameLst>
                                          <p:attrName>style.visibility</p:attrName>
                                        </p:attrNameLst>
                                      </p:cBhvr>
                                      <p:to>
                                        <p:strVal val="visible"/>
                                      </p:to>
                                    </p:set>
                                    <p:anim calcmode="lin" valueType="num">
                                      <p:cBhvr additive="base">
                                        <p:cTn id="114" dur="500" fill="hold"/>
                                        <p:tgtEl>
                                          <p:spTgt spid="24"/>
                                        </p:tgtEl>
                                        <p:attrNameLst>
                                          <p:attrName>ppt_x</p:attrName>
                                        </p:attrNameLst>
                                      </p:cBhvr>
                                      <p:tavLst>
                                        <p:tav tm="0">
                                          <p:val>
                                            <p:strVal val="#ppt_x"/>
                                          </p:val>
                                        </p:tav>
                                        <p:tav tm="100000">
                                          <p:val>
                                            <p:strVal val="#ppt_x"/>
                                          </p:val>
                                        </p:tav>
                                      </p:tavLst>
                                    </p:anim>
                                    <p:anim calcmode="lin" valueType="num">
                                      <p:cBhvr additive="base">
                                        <p:cTn id="115" dur="500" fill="hold"/>
                                        <p:tgtEl>
                                          <p:spTgt spid="24"/>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500" fill="hold"/>
                                        <p:tgtEl>
                                          <p:spTgt spid="25"/>
                                        </p:tgtEl>
                                        <p:attrNameLst>
                                          <p:attrName>ppt_x</p:attrName>
                                        </p:attrNameLst>
                                      </p:cBhvr>
                                      <p:tavLst>
                                        <p:tav tm="0">
                                          <p:val>
                                            <p:strVal val="#ppt_x"/>
                                          </p:val>
                                        </p:tav>
                                        <p:tav tm="100000">
                                          <p:val>
                                            <p:strVal val="#ppt_x"/>
                                          </p:val>
                                        </p:tav>
                                      </p:tavLst>
                                    </p:anim>
                                    <p:anim calcmode="lin" valueType="num">
                                      <p:cBhvr additive="base">
                                        <p:cTn id="119" dur="500" fill="hold"/>
                                        <p:tgtEl>
                                          <p:spTgt spid="25"/>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6">
                                            <p:txEl>
                                              <p:pRg st="0" end="0"/>
                                            </p:txEl>
                                          </p:spTgt>
                                        </p:tgtEl>
                                        <p:attrNameLst>
                                          <p:attrName>style.visibility</p:attrName>
                                        </p:attrNameLst>
                                      </p:cBhvr>
                                      <p:to>
                                        <p:strVal val="visible"/>
                                      </p:to>
                                    </p:set>
                                    <p:anim calcmode="lin" valueType="num">
                                      <p:cBhvr additive="base">
                                        <p:cTn id="12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123" dur="500" fill="hold"/>
                                        <p:tgtEl>
                                          <p:spTgt spid="26">
                                            <p:txEl>
                                              <p:pRg st="0" end="0"/>
                                            </p:txEl>
                                          </p:spTgt>
                                        </p:tgtEl>
                                        <p:attrNameLst>
                                          <p:attrName>ppt_y</p:attrName>
                                        </p:attrNameLst>
                                      </p:cBhvr>
                                      <p:tavLst>
                                        <p:tav tm="0">
                                          <p:val>
                                            <p:strVal val="0-#ppt_h/2"/>
                                          </p:val>
                                        </p:tav>
                                        <p:tav tm="100000">
                                          <p:val>
                                            <p:strVal val="#ppt_y"/>
                                          </p:val>
                                        </p:tav>
                                      </p:tavLst>
                                    </p:anim>
                                  </p:childTnLst>
                                </p:cTn>
                              </p:par>
                            </p:childTnLst>
                          </p:cTn>
                        </p:par>
                        <p:par>
                          <p:cTn id="124" fill="hold">
                            <p:stCondLst>
                              <p:cond delay="6000"/>
                            </p:stCondLst>
                            <p:childTnLst>
                              <p:par>
                                <p:cTn id="125" presetID="2" presetClass="entr" presetSubtype="4" decel="100000" fill="hold" grpId="0" nodeType="afterEffect">
                                  <p:stCondLst>
                                    <p:cond delay="0"/>
                                  </p:stCondLst>
                                  <p:childTnLst>
                                    <p:set>
                                      <p:cBhvr>
                                        <p:cTn id="126" dur="1" fill="hold">
                                          <p:stCondLst>
                                            <p:cond delay="0"/>
                                          </p:stCondLst>
                                        </p:cTn>
                                        <p:tgtEl>
                                          <p:spTgt spid="30">
                                            <p:txEl>
                                              <p:pRg st="0" end="0"/>
                                            </p:txEl>
                                          </p:spTgt>
                                        </p:tgtEl>
                                        <p:attrNameLst>
                                          <p:attrName>style.visibility</p:attrName>
                                        </p:attrNameLst>
                                      </p:cBhvr>
                                      <p:to>
                                        <p:strVal val="visible"/>
                                      </p:to>
                                    </p:set>
                                    <p:anim calcmode="lin" valueType="num">
                                      <p:cBhvr additive="base">
                                        <p:cTn id="127"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28" dur="500" fill="hold"/>
                                        <p:tgtEl>
                                          <p:spTgt spid="30">
                                            <p:txEl>
                                              <p:pRg st="0" end="0"/>
                                            </p:txEl>
                                          </p:spTgt>
                                        </p:tgtEl>
                                        <p:attrNameLst>
                                          <p:attrName>ppt_y</p:attrName>
                                        </p:attrNameLst>
                                      </p:cBhvr>
                                      <p:tavLst>
                                        <p:tav tm="0">
                                          <p:val>
                                            <p:strVal val="1+#ppt_h/2"/>
                                          </p:val>
                                        </p:tav>
                                        <p:tav tm="100000">
                                          <p:val>
                                            <p:strVal val="#ppt_y"/>
                                          </p:val>
                                        </p:tav>
                                      </p:tavLst>
                                    </p:anim>
                                  </p:childTnLst>
                                </p:cTn>
                              </p:par>
                            </p:childTnLst>
                          </p:cTn>
                        </p:par>
                        <p:par>
                          <p:cTn id="129" fill="hold">
                            <p:stCondLst>
                              <p:cond delay="6500"/>
                            </p:stCondLst>
                            <p:childTnLst>
                              <p:par>
                                <p:cTn id="130" presetID="22" presetClass="entr" presetSubtype="8" fill="hold" grpId="0" nodeType="afterEffect">
                                  <p:stCondLst>
                                    <p:cond delay="0"/>
                                  </p:stCondLst>
                                  <p:childTnLst>
                                    <p:set>
                                      <p:cBhvr>
                                        <p:cTn id="131" dur="1" fill="hold">
                                          <p:stCondLst>
                                            <p:cond delay="0"/>
                                          </p:stCondLst>
                                        </p:cTn>
                                        <p:tgtEl>
                                          <p:spTgt spid="31"/>
                                        </p:tgtEl>
                                        <p:attrNameLst>
                                          <p:attrName>style.visibility</p:attrName>
                                        </p:attrNameLst>
                                      </p:cBhvr>
                                      <p:to>
                                        <p:strVal val="visible"/>
                                      </p:to>
                                    </p:set>
                                    <p:animEffect transition="in" filter="wipe(left)">
                                      <p:cBhvr>
                                        <p:cTn id="13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animBg="1"/>
      <p:bldP spid="9" grpId="0" animBg="1"/>
      <p:bldP spid="10" grpId="0" animBg="1"/>
      <p:bldP spid="11" grpId="0" animBg="1"/>
      <p:bldP spid="12" grpId="0" animBg="1"/>
      <p:bldP spid="13" grpId="0" animBg="1"/>
      <p:bldP spid="14" grpId="0" build="p">
        <p:tmplLst>
          <p:tmpl lvl="1">
            <p:tnLst>
              <p:par>
                <p:cTn presetID="2" presetClass="entr" presetSubtype="1"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0-#ppt_h/2"/>
                          </p:val>
                        </p:tav>
                        <p:tav tm="100000">
                          <p:val>
                            <p:strVal val="#ppt_y"/>
                          </p:val>
                        </p:tav>
                      </p:tavLst>
                    </p:anim>
                  </p:childTnLst>
                </p:cTn>
              </p:par>
            </p:tnLst>
          </p:tmpl>
        </p:tmplLst>
      </p:bldP>
      <p:bldP spid="15" grpId="0" animBg="1"/>
      <p:bldP spid="16" grpId="0" animBg="1"/>
      <p:bldP spid="17" grpId="0" animBg="1"/>
      <p:bldP spid="18" grpId="0" build="p">
        <p:tmplLst>
          <p:tmpl lvl="1">
            <p:tnLst>
              <p:par>
                <p:cTn presetID="2" presetClass="entr" presetSubtype="1" decel="10000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bldP spid="20" grpId="0" animBg="1"/>
      <p:bldP spid="21" grpId="0" animBg="1"/>
      <p:bldP spid="22" grpId="0" build="p">
        <p:tmplLst>
          <p:tmpl lvl="1">
            <p:tnLst>
              <p:par>
                <p:cTn presetID="2" presetClass="entr" presetSubtype="1"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0-#ppt_h/2"/>
                          </p:val>
                        </p:tav>
                        <p:tav tm="100000">
                          <p:val>
                            <p:strVal val="#ppt_y"/>
                          </p:val>
                        </p:tav>
                      </p:tavLst>
                    </p:anim>
                  </p:childTnLst>
                </p:cTn>
              </p:par>
            </p:tnLst>
          </p:tmpl>
        </p:tmplLst>
      </p:bldP>
      <p:bldP spid="23" grpId="0" animBg="1"/>
      <p:bldP spid="24" grpId="0" animBg="1"/>
      <p:bldP spid="25" grpId="0" animBg="1"/>
      <p:bldP spid="26" grpId="0" build="p">
        <p:tmplLst>
          <p:tmpl lvl="1">
            <p:tnLst>
              <p:par>
                <p:cTn presetID="2" presetClass="entr" presetSubtype="1"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0-#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build="p">
        <p:tmplLst>
          <p:tmpl lvl="1">
            <p:tnLst>
              <p:par>
                <p:cTn presetID="2" presetClass="entr" presetSubtype="4"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p:tmplLst>
          <p:tmpl>
            <p:tnLst>
              <p:par>
                <p:cTn presetID="22" presetClass="entr" presetSubtype="8"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left)">
                      <p:cBhvr>
                        <p:cTn dur="500"/>
                        <p:tgtEl>
                          <p:spTgt spid="31"/>
                        </p:tgtEl>
                      </p:cBhvr>
                    </p:animEffect>
                  </p:childTnLst>
                </p:cTn>
              </p:par>
            </p:tnLst>
          </p:tmpl>
        </p:tmplLst>
      </p:bldP>
      <p:bldP spid="32" grpId="0">
        <p:tmplLst>
          <p:tmpl>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p:tmplLst>
          <p:tmpl>
            <p:tnLst>
              <p:par>
                <p:cTn presetID="22" presetClass="entr" presetSubtype="8"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p:tmplLst>
          <p:tmpl>
            <p:tnLst>
              <p:par>
                <p:cTn presetID="22" presetClass="entr" presetSubtype="8"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wipe(left)">
                      <p:cBhvr>
                        <p:cTn dur="500"/>
                        <p:tgtEl>
                          <p:spTgt spid="34"/>
                        </p:tgtEl>
                      </p:cBhvr>
                    </p:animEffect>
                  </p:childTnLst>
                </p:cTn>
              </p:par>
            </p:tnLst>
          </p:tmpl>
        </p:tmplLst>
      </p:bldP>
    </p:bldLst>
  </p:timing>
</p:sldLayout>
</file>

<file path=ppt/slideLayouts/slideLayout2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lvl1pPr>
              <a:defRPr>
                <a:latin typeface="Arial" pitchFamily="34" charset="0"/>
              </a:defRPr>
            </a:lvl1pPr>
          </a:lstStyle>
          <a:p>
            <a:r>
              <a:rPr lang="en-US" altLang="ja-JP"/>
              <a:t>Click to edit Master title style</a:t>
            </a:r>
            <a:endParaRPr lang="en-US"/>
          </a:p>
        </p:txBody>
      </p:sp>
      <p:sp>
        <p:nvSpPr>
          <p:cNvPr id="3" name="Vertical Text Placeholder 2"/>
          <p:cNvSpPr>
            <a:spLocks noGrp="1"/>
          </p:cNvSpPr>
          <p:nvPr>
            <p:ph type="body" orient="vert" idx="1"/>
          </p:nvPr>
        </p:nvSpPr>
        <p:spPr>
          <a:xfrm>
            <a:off x="457200" y="274646"/>
            <a:ext cx="6019800" cy="5851525"/>
          </a:xfrm>
        </p:spPr>
        <p:txBody>
          <a:bodyPr vert="eaVert"/>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8BA863B8-AEF5-41E8-9810-C1613FD60EFE}"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E0F4C9DD-C983-4294-83CD-D379F875BBE9}" type="slidenum">
              <a:rPr lang="en-US" smtClean="0"/>
              <a:pPr>
                <a:defRPr/>
              </a:pPr>
              <a:t>‹#›</a:t>
            </a:fld>
            <a:endParaRPr lang="en-US"/>
          </a:p>
        </p:txBody>
      </p:sp>
    </p:spTree>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p:cSld name="Big Image and Iconic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225219" y="168792"/>
            <a:ext cx="4415037"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88" y="1101732"/>
            <a:ext cx="4413135"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7" name="正方形/長方形 66"/>
          <p:cNvSpPr/>
          <p:nvPr/>
        </p:nvSpPr>
        <p:spPr>
          <a:xfrm>
            <a:off x="4739996" y="-17621"/>
            <a:ext cx="4427231" cy="6912000"/>
          </a:xfrm>
          <a:prstGeom prst="rect">
            <a:avLst/>
          </a:pr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68" name="直線コネクタ 67"/>
          <p:cNvCxnSpPr/>
          <p:nvPr/>
        </p:nvCxnSpPr>
        <p:spPr>
          <a:xfrm>
            <a:off x="4832851" y="24343"/>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図プレースホルダー 4"/>
          <p:cNvSpPr>
            <a:spLocks noGrp="1"/>
          </p:cNvSpPr>
          <p:nvPr>
            <p:ph type="pic" sz="quarter" idx="23" hasCustomPrompt="1"/>
          </p:nvPr>
        </p:nvSpPr>
        <p:spPr>
          <a:xfrm>
            <a:off x="4887679" y="0"/>
            <a:ext cx="4256327" cy="6858000"/>
          </a:xfrm>
          <a:prstGeom prst="rect">
            <a:avLst/>
          </a:prstGeom>
          <a:effectLst>
            <a:innerShdw blurRad="114300">
              <a:prstClr val="black"/>
            </a:innerShdw>
          </a:effectLst>
        </p:spPr>
        <p:txBody>
          <a:bodyPr lIns="51197" tIns="25599" rIns="51197" bIns="25599"/>
          <a:lstStyle>
            <a:lvl1pPr>
              <a:defRPr sz="1100">
                <a:solidFill>
                  <a:schemeClr val="bg1"/>
                </a:solidFill>
              </a:defRPr>
            </a:lvl1pPr>
          </a:lstStyle>
          <a:p>
            <a:r>
              <a:rPr kumimoji="1" lang="en-US" altLang="ja-JP"/>
              <a:t>Add an image</a:t>
            </a:r>
            <a:endParaRPr kumimoji="1" lang="ja-JP" altLang="en-US"/>
          </a:p>
        </p:txBody>
      </p:sp>
      <p:sp>
        <p:nvSpPr>
          <p:cNvPr id="70" name="円/楕円 69"/>
          <p:cNvSpPr/>
          <p:nvPr/>
        </p:nvSpPr>
        <p:spPr>
          <a:xfrm>
            <a:off x="457206" y="188340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1" name="円/楕円 70"/>
          <p:cNvSpPr/>
          <p:nvPr/>
        </p:nvSpPr>
        <p:spPr>
          <a:xfrm>
            <a:off x="539436"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2" name="図プレースホルダー 7"/>
          <p:cNvSpPr>
            <a:spLocks noGrp="1"/>
          </p:cNvSpPr>
          <p:nvPr>
            <p:ph type="pic" sz="quarter" idx="12" hasCustomPrompt="1"/>
          </p:nvPr>
        </p:nvSpPr>
        <p:spPr>
          <a:xfrm>
            <a:off x="648047"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73" name="テキスト プレースホルダー 5"/>
          <p:cNvSpPr>
            <a:spLocks noGrp="1"/>
          </p:cNvSpPr>
          <p:nvPr>
            <p:ph type="body" sz="quarter" idx="14" hasCustomPrompt="1"/>
          </p:nvPr>
        </p:nvSpPr>
        <p:spPr>
          <a:xfrm>
            <a:off x="1135673" y="2550613"/>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4" name="テキスト プレースホルダー 5"/>
          <p:cNvSpPr>
            <a:spLocks noGrp="1"/>
          </p:cNvSpPr>
          <p:nvPr>
            <p:ph type="body" sz="quarter" idx="24" hasCustomPrompt="1"/>
          </p:nvPr>
        </p:nvSpPr>
        <p:spPr>
          <a:xfrm>
            <a:off x="1134933" y="2125167"/>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円/楕円 74"/>
          <p:cNvSpPr/>
          <p:nvPr/>
        </p:nvSpPr>
        <p:spPr>
          <a:xfrm>
            <a:off x="457206" y="3251263"/>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6" name="円/楕円 75"/>
          <p:cNvSpPr/>
          <p:nvPr/>
        </p:nvSpPr>
        <p:spPr>
          <a:xfrm>
            <a:off x="539436"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7" name="図プレースホルダー 7"/>
          <p:cNvSpPr>
            <a:spLocks noGrp="1"/>
          </p:cNvSpPr>
          <p:nvPr>
            <p:ph type="pic" sz="quarter" idx="26" hasCustomPrompt="1"/>
          </p:nvPr>
        </p:nvSpPr>
        <p:spPr>
          <a:xfrm>
            <a:off x="648047" y="3505763"/>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78" name="テキスト プレースホルダー 5"/>
          <p:cNvSpPr>
            <a:spLocks noGrp="1"/>
          </p:cNvSpPr>
          <p:nvPr>
            <p:ph type="body" sz="quarter" idx="27" hasCustomPrompt="1"/>
          </p:nvPr>
        </p:nvSpPr>
        <p:spPr>
          <a:xfrm>
            <a:off x="1135673" y="3918470"/>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9" name="テキスト プレースホルダー 5"/>
          <p:cNvSpPr>
            <a:spLocks noGrp="1"/>
          </p:cNvSpPr>
          <p:nvPr>
            <p:ph type="body" sz="quarter" idx="28" hasCustomPrompt="1"/>
          </p:nvPr>
        </p:nvSpPr>
        <p:spPr>
          <a:xfrm>
            <a:off x="1134933" y="3493024"/>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5" name="円/楕円 84"/>
          <p:cNvSpPr/>
          <p:nvPr/>
        </p:nvSpPr>
        <p:spPr>
          <a:xfrm>
            <a:off x="456018" y="4636007"/>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6" name="円/楕円 85"/>
          <p:cNvSpPr/>
          <p:nvPr/>
        </p:nvSpPr>
        <p:spPr>
          <a:xfrm>
            <a:off x="538247"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7" name="図プレースホルダー 7"/>
          <p:cNvSpPr>
            <a:spLocks noGrp="1"/>
          </p:cNvSpPr>
          <p:nvPr>
            <p:ph type="pic" sz="quarter" idx="29" hasCustomPrompt="1"/>
          </p:nvPr>
        </p:nvSpPr>
        <p:spPr>
          <a:xfrm>
            <a:off x="646859" y="489050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88" name="テキスト プレースホルダー 5"/>
          <p:cNvSpPr>
            <a:spLocks noGrp="1"/>
          </p:cNvSpPr>
          <p:nvPr>
            <p:ph type="body" sz="quarter" idx="30" hasCustomPrompt="1"/>
          </p:nvPr>
        </p:nvSpPr>
        <p:spPr>
          <a:xfrm>
            <a:off x="1134482" y="5303214"/>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9" name="テキスト プレースホルダー 5"/>
          <p:cNvSpPr>
            <a:spLocks noGrp="1"/>
          </p:cNvSpPr>
          <p:nvPr>
            <p:ph type="body" sz="quarter" idx="31" hasCustomPrompt="1"/>
          </p:nvPr>
        </p:nvSpPr>
        <p:spPr>
          <a:xfrm>
            <a:off x="1133741" y="4877769"/>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115369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wipe(down)">
                                      <p:cBhvr>
                                        <p:cTn id="12" dur="500"/>
                                        <p:tgtEl>
                                          <p:spTgt spid="67"/>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1" fill="hold"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up)">
                                      <p:cBhvr>
                                        <p:cTn id="19" dur="500"/>
                                        <p:tgtEl>
                                          <p:spTgt spid="68"/>
                                        </p:tgtEl>
                                      </p:cBhvr>
                                    </p:animEffect>
                                  </p:childTnLst>
                                </p:cTn>
                              </p:par>
                            </p:childTnLst>
                          </p:cTn>
                        </p:par>
                        <p:par>
                          <p:cTn id="20" fill="hold">
                            <p:stCondLst>
                              <p:cond delay="1500"/>
                            </p:stCondLst>
                            <p:childTnLst>
                              <p:par>
                                <p:cTn id="21" presetID="2" presetClass="entr" presetSubtype="4" decel="100000" fill="hold" grpId="0" nodeType="afterEffect">
                                  <p:stCondLst>
                                    <p:cond delay="25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par>
                          <p:cTn id="25" fill="hold">
                            <p:stCondLst>
                              <p:cond delay="2250"/>
                            </p:stCondLst>
                            <p:childTnLst>
                              <p:par>
                                <p:cTn id="26" presetID="21" presetClass="entr" presetSubtype="1" fill="hold" grpId="0" nodeType="afterEffect">
                                  <p:stCondLst>
                                    <p:cond delay="0"/>
                                  </p:stCondLst>
                                  <p:childTnLst>
                                    <p:set>
                                      <p:cBhvr>
                                        <p:cTn id="27" dur="1" fill="hold">
                                          <p:stCondLst>
                                            <p:cond delay="0"/>
                                          </p:stCondLst>
                                        </p:cTn>
                                        <p:tgtEl>
                                          <p:spTgt spid="71"/>
                                        </p:tgtEl>
                                        <p:attrNameLst>
                                          <p:attrName>style.visibility</p:attrName>
                                        </p:attrNameLst>
                                      </p:cBhvr>
                                      <p:to>
                                        <p:strVal val="visible"/>
                                      </p:to>
                                    </p:set>
                                    <p:animEffect transition="in" filter="wheel(1)">
                                      <p:cBhvr>
                                        <p:cTn id="28" dur="1000"/>
                                        <p:tgtEl>
                                          <p:spTgt spid="7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2"/>
                                        </p:tgtEl>
                                        <p:attrNameLst>
                                          <p:attrName>style.visibility</p:attrName>
                                        </p:attrNameLst>
                                      </p:cBhvr>
                                      <p:to>
                                        <p:strVal val="visible"/>
                                      </p:to>
                                    </p:set>
                                    <p:animEffect transition="in" filter="fade">
                                      <p:cBhvr>
                                        <p:cTn id="31" dur="1000"/>
                                        <p:tgtEl>
                                          <p:spTgt spid="72"/>
                                        </p:tgtEl>
                                      </p:cBhvr>
                                    </p:animEffect>
                                  </p:childTnLst>
                                </p:cTn>
                              </p:par>
                            </p:childTnLst>
                          </p:cTn>
                        </p:par>
                        <p:par>
                          <p:cTn id="32" fill="hold">
                            <p:stCondLst>
                              <p:cond delay="3250"/>
                            </p:stCondLst>
                            <p:childTnLst>
                              <p:par>
                                <p:cTn id="33" presetID="2" presetClass="entr" presetSubtype="4" decel="100000" fill="hold" grpId="0" nodeType="afterEffect">
                                  <p:stCondLst>
                                    <p:cond delay="0"/>
                                  </p:stCondLst>
                                  <p:childTnLst>
                                    <p:set>
                                      <p:cBhvr>
                                        <p:cTn id="34" dur="1" fill="hold">
                                          <p:stCondLst>
                                            <p:cond delay="0"/>
                                          </p:stCondLst>
                                        </p:cTn>
                                        <p:tgtEl>
                                          <p:spTgt spid="74">
                                            <p:txEl>
                                              <p:pRg st="0" end="0"/>
                                            </p:txEl>
                                          </p:spTgt>
                                        </p:tgtEl>
                                        <p:attrNameLst>
                                          <p:attrName>style.visibility</p:attrName>
                                        </p:attrNameLst>
                                      </p:cBhvr>
                                      <p:to>
                                        <p:strVal val="visible"/>
                                      </p:to>
                                    </p:set>
                                    <p:anim calcmode="lin" valueType="num">
                                      <p:cBhvr additive="base">
                                        <p:cTn id="35"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74">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3750"/>
                            </p:stCondLst>
                            <p:childTnLst>
                              <p:par>
                                <p:cTn id="38" presetID="22" presetClass="entr" presetSubtype="8" fill="hold" grpId="0" nodeType="afterEffect">
                                  <p:stCondLst>
                                    <p:cond delay="0"/>
                                  </p:stCondLst>
                                  <p:childTnLst>
                                    <p:set>
                                      <p:cBhvr>
                                        <p:cTn id="39" dur="1" fill="hold">
                                          <p:stCondLst>
                                            <p:cond delay="0"/>
                                          </p:stCondLst>
                                        </p:cTn>
                                        <p:tgtEl>
                                          <p:spTgt spid="73">
                                            <p:txEl>
                                              <p:pRg st="0" end="0"/>
                                            </p:txEl>
                                          </p:spTgt>
                                        </p:tgtEl>
                                        <p:attrNameLst>
                                          <p:attrName>style.visibility</p:attrName>
                                        </p:attrNameLst>
                                      </p:cBhvr>
                                      <p:to>
                                        <p:strVal val="visible"/>
                                      </p:to>
                                    </p:set>
                                    <p:animEffect transition="in" filter="wipe(left)">
                                      <p:cBhvr>
                                        <p:cTn id="40" dur="500"/>
                                        <p:tgtEl>
                                          <p:spTgt spid="73">
                                            <p:txEl>
                                              <p:pRg st="0" end="0"/>
                                            </p:txEl>
                                          </p:spTgt>
                                        </p:tgtEl>
                                      </p:cBhvr>
                                    </p:animEffect>
                                  </p:childTnLst>
                                </p:cTn>
                              </p:par>
                            </p:childTnLst>
                          </p:cTn>
                        </p:par>
                        <p:par>
                          <p:cTn id="41" fill="hold">
                            <p:stCondLst>
                              <p:cond delay="4250"/>
                            </p:stCondLst>
                            <p:childTnLst>
                              <p:par>
                                <p:cTn id="42" presetID="2" presetClass="entr" presetSubtype="4" decel="100000" fill="hold" grpId="0" nodeType="afterEffect">
                                  <p:stCondLst>
                                    <p:cond delay="0"/>
                                  </p:stCondLst>
                                  <p:childTnLst>
                                    <p:set>
                                      <p:cBhvr>
                                        <p:cTn id="43" dur="1" fill="hold">
                                          <p:stCondLst>
                                            <p:cond delay="0"/>
                                          </p:stCondLst>
                                        </p:cTn>
                                        <p:tgtEl>
                                          <p:spTgt spid="75"/>
                                        </p:tgtEl>
                                        <p:attrNameLst>
                                          <p:attrName>style.visibility</p:attrName>
                                        </p:attrNameLst>
                                      </p:cBhvr>
                                      <p:to>
                                        <p:strVal val="visible"/>
                                      </p:to>
                                    </p:set>
                                    <p:anim calcmode="lin" valueType="num">
                                      <p:cBhvr additive="base">
                                        <p:cTn id="44" dur="500" fill="hold"/>
                                        <p:tgtEl>
                                          <p:spTgt spid="75"/>
                                        </p:tgtEl>
                                        <p:attrNameLst>
                                          <p:attrName>ppt_x</p:attrName>
                                        </p:attrNameLst>
                                      </p:cBhvr>
                                      <p:tavLst>
                                        <p:tav tm="0">
                                          <p:val>
                                            <p:strVal val="#ppt_x"/>
                                          </p:val>
                                        </p:tav>
                                        <p:tav tm="100000">
                                          <p:val>
                                            <p:strVal val="#ppt_x"/>
                                          </p:val>
                                        </p:tav>
                                      </p:tavLst>
                                    </p:anim>
                                    <p:anim calcmode="lin" valueType="num">
                                      <p:cBhvr additive="base">
                                        <p:cTn id="45" dur="500" fill="hold"/>
                                        <p:tgtEl>
                                          <p:spTgt spid="75"/>
                                        </p:tgtEl>
                                        <p:attrNameLst>
                                          <p:attrName>ppt_y</p:attrName>
                                        </p:attrNameLst>
                                      </p:cBhvr>
                                      <p:tavLst>
                                        <p:tav tm="0">
                                          <p:val>
                                            <p:strVal val="1+#ppt_h/2"/>
                                          </p:val>
                                        </p:tav>
                                        <p:tav tm="100000">
                                          <p:val>
                                            <p:strVal val="#ppt_y"/>
                                          </p:val>
                                        </p:tav>
                                      </p:tavLst>
                                    </p:anim>
                                  </p:childTnLst>
                                </p:cTn>
                              </p:par>
                            </p:childTnLst>
                          </p:cTn>
                        </p:par>
                        <p:par>
                          <p:cTn id="46" fill="hold">
                            <p:stCondLst>
                              <p:cond delay="4750"/>
                            </p:stCondLst>
                            <p:childTnLst>
                              <p:par>
                                <p:cTn id="47" presetID="21" presetClass="entr" presetSubtype="1" fill="hold" grpId="0" nodeType="afterEffect">
                                  <p:stCondLst>
                                    <p:cond delay="0"/>
                                  </p:stCondLst>
                                  <p:childTnLst>
                                    <p:set>
                                      <p:cBhvr>
                                        <p:cTn id="48" dur="1" fill="hold">
                                          <p:stCondLst>
                                            <p:cond delay="0"/>
                                          </p:stCondLst>
                                        </p:cTn>
                                        <p:tgtEl>
                                          <p:spTgt spid="76"/>
                                        </p:tgtEl>
                                        <p:attrNameLst>
                                          <p:attrName>style.visibility</p:attrName>
                                        </p:attrNameLst>
                                      </p:cBhvr>
                                      <p:to>
                                        <p:strVal val="visible"/>
                                      </p:to>
                                    </p:set>
                                    <p:animEffect transition="in" filter="wheel(1)">
                                      <p:cBhvr>
                                        <p:cTn id="49" dur="1000"/>
                                        <p:tgtEl>
                                          <p:spTgt spid="7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fade">
                                      <p:cBhvr>
                                        <p:cTn id="52" dur="1000"/>
                                        <p:tgtEl>
                                          <p:spTgt spid="77"/>
                                        </p:tgtEl>
                                      </p:cBhvr>
                                    </p:animEffect>
                                  </p:childTnLst>
                                </p:cTn>
                              </p:par>
                            </p:childTnLst>
                          </p:cTn>
                        </p:par>
                        <p:par>
                          <p:cTn id="53" fill="hold">
                            <p:stCondLst>
                              <p:cond delay="5750"/>
                            </p:stCondLst>
                            <p:childTnLst>
                              <p:par>
                                <p:cTn id="54" presetID="2" presetClass="entr" presetSubtype="4" decel="100000" fill="hold" grpId="0" nodeType="afterEffect">
                                  <p:stCondLst>
                                    <p:cond delay="0"/>
                                  </p:stCondLst>
                                  <p:childTnLst>
                                    <p:set>
                                      <p:cBhvr>
                                        <p:cTn id="55" dur="1" fill="hold">
                                          <p:stCondLst>
                                            <p:cond delay="0"/>
                                          </p:stCondLst>
                                        </p:cTn>
                                        <p:tgtEl>
                                          <p:spTgt spid="79">
                                            <p:txEl>
                                              <p:pRg st="0" end="0"/>
                                            </p:txEl>
                                          </p:spTgt>
                                        </p:tgtEl>
                                        <p:attrNameLst>
                                          <p:attrName>style.visibility</p:attrName>
                                        </p:attrNameLst>
                                      </p:cBhvr>
                                      <p:to>
                                        <p:strVal val="visible"/>
                                      </p:to>
                                    </p:set>
                                    <p:anim calcmode="lin" valueType="num">
                                      <p:cBhvr additive="base">
                                        <p:cTn id="56"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79">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6250"/>
                            </p:stCondLst>
                            <p:childTnLst>
                              <p:par>
                                <p:cTn id="59" presetID="22" presetClass="entr" presetSubtype="8" fill="hold" grpId="0" nodeType="afterEffect">
                                  <p:stCondLst>
                                    <p:cond delay="0"/>
                                  </p:stCondLst>
                                  <p:childTnLst>
                                    <p:set>
                                      <p:cBhvr>
                                        <p:cTn id="60" dur="1" fill="hold">
                                          <p:stCondLst>
                                            <p:cond delay="0"/>
                                          </p:stCondLst>
                                        </p:cTn>
                                        <p:tgtEl>
                                          <p:spTgt spid="78">
                                            <p:txEl>
                                              <p:pRg st="0" end="0"/>
                                            </p:txEl>
                                          </p:spTgt>
                                        </p:tgtEl>
                                        <p:attrNameLst>
                                          <p:attrName>style.visibility</p:attrName>
                                        </p:attrNameLst>
                                      </p:cBhvr>
                                      <p:to>
                                        <p:strVal val="visible"/>
                                      </p:to>
                                    </p:set>
                                    <p:animEffect transition="in" filter="wipe(left)">
                                      <p:cBhvr>
                                        <p:cTn id="61" dur="500"/>
                                        <p:tgtEl>
                                          <p:spTgt spid="78">
                                            <p:txEl>
                                              <p:pRg st="0" end="0"/>
                                            </p:txEl>
                                          </p:spTgt>
                                        </p:tgtEl>
                                      </p:cBhvr>
                                    </p:animEffect>
                                  </p:childTnLst>
                                </p:cTn>
                              </p:par>
                            </p:childTnLst>
                          </p:cTn>
                        </p:par>
                        <p:par>
                          <p:cTn id="62" fill="hold">
                            <p:stCondLst>
                              <p:cond delay="6750"/>
                            </p:stCondLst>
                            <p:childTnLst>
                              <p:par>
                                <p:cTn id="63" presetID="2" presetClass="entr" presetSubtype="4" decel="100000" fill="hold" grpId="0" nodeType="afterEffect">
                                  <p:stCondLst>
                                    <p:cond delay="0"/>
                                  </p:stCondLst>
                                  <p:childTnLst>
                                    <p:set>
                                      <p:cBhvr>
                                        <p:cTn id="64" dur="1" fill="hold">
                                          <p:stCondLst>
                                            <p:cond delay="0"/>
                                          </p:stCondLst>
                                        </p:cTn>
                                        <p:tgtEl>
                                          <p:spTgt spid="85"/>
                                        </p:tgtEl>
                                        <p:attrNameLst>
                                          <p:attrName>style.visibility</p:attrName>
                                        </p:attrNameLst>
                                      </p:cBhvr>
                                      <p:to>
                                        <p:strVal val="visible"/>
                                      </p:to>
                                    </p:set>
                                    <p:anim calcmode="lin" valueType="num">
                                      <p:cBhvr additive="base">
                                        <p:cTn id="65" dur="500" fill="hold"/>
                                        <p:tgtEl>
                                          <p:spTgt spid="85"/>
                                        </p:tgtEl>
                                        <p:attrNameLst>
                                          <p:attrName>ppt_x</p:attrName>
                                        </p:attrNameLst>
                                      </p:cBhvr>
                                      <p:tavLst>
                                        <p:tav tm="0">
                                          <p:val>
                                            <p:strVal val="#ppt_x"/>
                                          </p:val>
                                        </p:tav>
                                        <p:tav tm="100000">
                                          <p:val>
                                            <p:strVal val="#ppt_x"/>
                                          </p:val>
                                        </p:tav>
                                      </p:tavLst>
                                    </p:anim>
                                    <p:anim calcmode="lin" valueType="num">
                                      <p:cBhvr additive="base">
                                        <p:cTn id="66" dur="500" fill="hold"/>
                                        <p:tgtEl>
                                          <p:spTgt spid="85"/>
                                        </p:tgtEl>
                                        <p:attrNameLst>
                                          <p:attrName>ppt_y</p:attrName>
                                        </p:attrNameLst>
                                      </p:cBhvr>
                                      <p:tavLst>
                                        <p:tav tm="0">
                                          <p:val>
                                            <p:strVal val="1+#ppt_h/2"/>
                                          </p:val>
                                        </p:tav>
                                        <p:tav tm="100000">
                                          <p:val>
                                            <p:strVal val="#ppt_y"/>
                                          </p:val>
                                        </p:tav>
                                      </p:tavLst>
                                    </p:anim>
                                  </p:childTnLst>
                                </p:cTn>
                              </p:par>
                            </p:childTnLst>
                          </p:cTn>
                        </p:par>
                        <p:par>
                          <p:cTn id="67" fill="hold">
                            <p:stCondLst>
                              <p:cond delay="7250"/>
                            </p:stCondLst>
                            <p:childTnLst>
                              <p:par>
                                <p:cTn id="68" presetID="21" presetClass="entr" presetSubtype="1" fill="hold" grpId="0" nodeType="afterEffect">
                                  <p:stCondLst>
                                    <p:cond delay="0"/>
                                  </p:stCondLst>
                                  <p:childTnLst>
                                    <p:set>
                                      <p:cBhvr>
                                        <p:cTn id="69" dur="1" fill="hold">
                                          <p:stCondLst>
                                            <p:cond delay="0"/>
                                          </p:stCondLst>
                                        </p:cTn>
                                        <p:tgtEl>
                                          <p:spTgt spid="86"/>
                                        </p:tgtEl>
                                        <p:attrNameLst>
                                          <p:attrName>style.visibility</p:attrName>
                                        </p:attrNameLst>
                                      </p:cBhvr>
                                      <p:to>
                                        <p:strVal val="visible"/>
                                      </p:to>
                                    </p:set>
                                    <p:animEffect transition="in" filter="wheel(1)">
                                      <p:cBhvr>
                                        <p:cTn id="70" dur="1000"/>
                                        <p:tgtEl>
                                          <p:spTgt spid="86"/>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1000"/>
                                        <p:tgtEl>
                                          <p:spTgt spid="87"/>
                                        </p:tgtEl>
                                      </p:cBhvr>
                                    </p:animEffect>
                                  </p:childTnLst>
                                </p:cTn>
                              </p:par>
                            </p:childTnLst>
                          </p:cTn>
                        </p:par>
                        <p:par>
                          <p:cTn id="74" fill="hold">
                            <p:stCondLst>
                              <p:cond delay="8250"/>
                            </p:stCondLst>
                            <p:childTnLst>
                              <p:par>
                                <p:cTn id="75" presetID="2" presetClass="entr" presetSubtype="4" decel="100000" fill="hold" grpId="0" nodeType="afterEffect">
                                  <p:stCondLst>
                                    <p:cond delay="0"/>
                                  </p:stCondLst>
                                  <p:childTnLst>
                                    <p:set>
                                      <p:cBhvr>
                                        <p:cTn id="76" dur="1" fill="hold">
                                          <p:stCondLst>
                                            <p:cond delay="0"/>
                                          </p:stCondLst>
                                        </p:cTn>
                                        <p:tgtEl>
                                          <p:spTgt spid="89">
                                            <p:txEl>
                                              <p:pRg st="0" end="0"/>
                                            </p:txEl>
                                          </p:spTgt>
                                        </p:tgtEl>
                                        <p:attrNameLst>
                                          <p:attrName>style.visibility</p:attrName>
                                        </p:attrNameLst>
                                      </p:cBhvr>
                                      <p:to>
                                        <p:strVal val="visible"/>
                                      </p:to>
                                    </p:set>
                                    <p:anim calcmode="lin" valueType="num">
                                      <p:cBhvr additive="base">
                                        <p:cTn id="77" dur="500" fill="hold"/>
                                        <p:tgtEl>
                                          <p:spTgt spid="8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89">
                                            <p:txEl>
                                              <p:pRg st="0" end="0"/>
                                            </p:txEl>
                                          </p:spTgt>
                                        </p:tgtEl>
                                        <p:attrNameLst>
                                          <p:attrName>ppt_y</p:attrName>
                                        </p:attrNameLst>
                                      </p:cBhvr>
                                      <p:tavLst>
                                        <p:tav tm="0">
                                          <p:val>
                                            <p:strVal val="1+#ppt_h/2"/>
                                          </p:val>
                                        </p:tav>
                                        <p:tav tm="100000">
                                          <p:val>
                                            <p:strVal val="#ppt_y"/>
                                          </p:val>
                                        </p:tav>
                                      </p:tavLst>
                                    </p:anim>
                                  </p:childTnLst>
                                </p:cTn>
                              </p:par>
                            </p:childTnLst>
                          </p:cTn>
                        </p:par>
                        <p:par>
                          <p:cTn id="79" fill="hold">
                            <p:stCondLst>
                              <p:cond delay="8750"/>
                            </p:stCondLst>
                            <p:childTnLst>
                              <p:par>
                                <p:cTn id="80" presetID="22" presetClass="entr" presetSubtype="8" fill="hold" grpId="0" nodeType="afterEffect">
                                  <p:stCondLst>
                                    <p:cond delay="0"/>
                                  </p:stCondLst>
                                  <p:childTnLst>
                                    <p:set>
                                      <p:cBhvr>
                                        <p:cTn id="81" dur="1" fill="hold">
                                          <p:stCondLst>
                                            <p:cond delay="0"/>
                                          </p:stCondLst>
                                        </p:cTn>
                                        <p:tgtEl>
                                          <p:spTgt spid="88">
                                            <p:txEl>
                                              <p:pRg st="0" end="0"/>
                                            </p:txEl>
                                          </p:spTgt>
                                        </p:tgtEl>
                                        <p:attrNameLst>
                                          <p:attrName>style.visibility</p:attrName>
                                        </p:attrNameLst>
                                      </p:cBhvr>
                                      <p:to>
                                        <p:strVal val="visible"/>
                                      </p:to>
                                    </p:set>
                                    <p:animEffect transition="in" filter="wipe(left)">
                                      <p:cBhvr>
                                        <p:cTn id="82" dur="500"/>
                                        <p:tgtEl>
                                          <p:spTgt spid="8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67" grpId="0" animBg="1"/>
      <p:bldP spid="69" grpId="0"/>
      <p:bldP spid="70" grpId="0" animBg="1"/>
      <p:bldP spid="71" grpId="0" animBg="1"/>
      <p:bldP spid="72" grpId="0"/>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 presetClass="entr" presetSubtype="4"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1+#ppt_h/2"/>
                          </p:val>
                        </p:tav>
                        <p:tav tm="100000">
                          <p:val>
                            <p:strVal val="#ppt_y"/>
                          </p:val>
                        </p:tav>
                      </p:tavLst>
                    </p:anim>
                  </p:childTnLst>
                </p:cTn>
              </p:par>
            </p:tnLst>
          </p:tmpl>
        </p:tmplLst>
      </p:bldP>
      <p:bldP spid="75" grpId="0" animBg="1"/>
      <p:bldP spid="76" grpId="0" animBg="1"/>
      <p:bldP spid="77" grpId="0"/>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build="p">
        <p:tmplLst>
          <p:tmpl lvl="1">
            <p:tnLst>
              <p:par>
                <p:cTn presetID="2" presetClass="entr" presetSubtype="4" decel="100000"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 calcmode="lin" valueType="num">
                      <p:cBhvr additive="base">
                        <p:cTn dur="500" fill="hold"/>
                        <p:tgtEl>
                          <p:spTgt spid="79"/>
                        </p:tgtEl>
                        <p:attrNameLst>
                          <p:attrName>ppt_x</p:attrName>
                        </p:attrNameLst>
                      </p:cBhvr>
                      <p:tavLst>
                        <p:tav tm="0">
                          <p:val>
                            <p:strVal val="#ppt_x"/>
                          </p:val>
                        </p:tav>
                        <p:tav tm="100000">
                          <p:val>
                            <p:strVal val="#ppt_x"/>
                          </p:val>
                        </p:tav>
                      </p:tavLst>
                    </p:anim>
                    <p:anim calcmode="lin" valueType="num">
                      <p:cBhvr additive="base">
                        <p:cTn dur="500" fill="hold"/>
                        <p:tgtEl>
                          <p:spTgt spid="79"/>
                        </p:tgtEl>
                        <p:attrNameLst>
                          <p:attrName>ppt_y</p:attrName>
                        </p:attrNameLst>
                      </p:cBhvr>
                      <p:tavLst>
                        <p:tav tm="0">
                          <p:val>
                            <p:strVal val="1+#ppt_h/2"/>
                          </p:val>
                        </p:tav>
                        <p:tav tm="100000">
                          <p:val>
                            <p:strVal val="#ppt_y"/>
                          </p:val>
                        </p:tav>
                      </p:tavLst>
                    </p:anim>
                  </p:childTnLst>
                </p:cTn>
              </p:par>
            </p:tnLst>
          </p:tmpl>
        </p:tmplLst>
      </p:bldP>
      <p:bldP spid="85" grpId="0" animBg="1"/>
      <p:bldP spid="86" grpId="0" animBg="1"/>
      <p:bldP spid="87" grpId="0"/>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P spid="89" grpId="0" build="p">
        <p:tmplLst>
          <p:tmpl lvl="1">
            <p:tnLst>
              <p:par>
                <p:cTn presetID="2" presetClass="entr" presetSubtype="4" decel="100000"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additive="base">
                        <p:cTn dur="500" fill="hold"/>
                        <p:tgtEl>
                          <p:spTgt spid="89"/>
                        </p:tgtEl>
                        <p:attrNameLst>
                          <p:attrName>ppt_x</p:attrName>
                        </p:attrNameLst>
                      </p:cBhvr>
                      <p:tavLst>
                        <p:tav tm="0">
                          <p:val>
                            <p:strVal val="#ppt_x"/>
                          </p:val>
                        </p:tav>
                        <p:tav tm="100000">
                          <p:val>
                            <p:strVal val="#ppt_x"/>
                          </p:val>
                        </p:tav>
                      </p:tavLst>
                    </p:anim>
                    <p:anim calcmode="lin" valueType="num">
                      <p:cBhvr additive="base">
                        <p:cTn dur="500" fill="hold"/>
                        <p:tgtEl>
                          <p:spTgt spid="8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31.xml><?xml version="1.0" encoding="utf-8"?>
<p:sldLayout xmlns:a="http://schemas.openxmlformats.org/drawingml/2006/main" xmlns:r="http://schemas.openxmlformats.org/officeDocument/2006/relationships" xmlns:p="http://schemas.openxmlformats.org/presentationml/2006/main">
  <p:cSld name="4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二等辺三角形 10"/>
          <p:cNvSpPr/>
          <p:nvPr/>
        </p:nvSpPr>
        <p:spPr>
          <a:xfrm rot="5400000">
            <a:off x="2251091"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863231" y="2055593"/>
            <a:ext cx="3327367" cy="442384"/>
            <a:chOff x="1012371" y="3126253"/>
            <a:chExt cx="6655890" cy="663576"/>
          </a:xfrm>
        </p:grpSpPr>
        <p:cxnSp>
          <p:nvCxnSpPr>
            <p:cNvPr id="7" name="直線コネクタ 6"/>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4066"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863224" y="205559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863224" y="2610617"/>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3" name="二等辺三角形 10"/>
          <p:cNvSpPr/>
          <p:nvPr/>
        </p:nvSpPr>
        <p:spPr>
          <a:xfrm rot="5400000">
            <a:off x="6420272" y="537004"/>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4" name="グループ化 33"/>
          <p:cNvGrpSpPr/>
          <p:nvPr/>
        </p:nvGrpSpPr>
        <p:grpSpPr>
          <a:xfrm>
            <a:off x="5032411" y="2055599"/>
            <a:ext cx="3327367" cy="442384"/>
            <a:chOff x="1012371" y="3126253"/>
            <a:chExt cx="6655890" cy="663576"/>
          </a:xfrm>
        </p:grpSpPr>
        <p:cxnSp>
          <p:nvCxnSpPr>
            <p:cNvPr id="35" name="直線コネクタ 34"/>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9" name="図 3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6579" y="1707861"/>
            <a:ext cx="241228" cy="1148444"/>
          </a:xfrm>
          <a:prstGeom prst="rect">
            <a:avLst/>
          </a:prstGeom>
        </p:spPr>
      </p:pic>
      <p:sp>
        <p:nvSpPr>
          <p:cNvPr id="40" name="テキスト プレースホルダー 5"/>
          <p:cNvSpPr>
            <a:spLocks noGrp="1"/>
          </p:cNvSpPr>
          <p:nvPr>
            <p:ph type="body" sz="quarter" idx="16" hasCustomPrompt="1"/>
          </p:nvPr>
        </p:nvSpPr>
        <p:spPr>
          <a:xfrm>
            <a:off x="5032410" y="2055600"/>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1" name="テキスト プレースホルダー 5"/>
          <p:cNvSpPr>
            <a:spLocks noGrp="1"/>
          </p:cNvSpPr>
          <p:nvPr>
            <p:ph type="body" sz="quarter" idx="17" hasCustomPrompt="1"/>
          </p:nvPr>
        </p:nvSpPr>
        <p:spPr>
          <a:xfrm>
            <a:off x="5032410" y="2610620"/>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4" name="二等辺三角形 10"/>
          <p:cNvSpPr/>
          <p:nvPr/>
        </p:nvSpPr>
        <p:spPr>
          <a:xfrm rot="5400000">
            <a:off x="2252041" y="2638855"/>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5" name="グループ化 24"/>
          <p:cNvGrpSpPr/>
          <p:nvPr/>
        </p:nvGrpSpPr>
        <p:grpSpPr>
          <a:xfrm>
            <a:off x="864182" y="4157451"/>
            <a:ext cx="3327367" cy="442384"/>
            <a:chOff x="1012371" y="3126253"/>
            <a:chExt cx="6655890" cy="663576"/>
          </a:xfrm>
        </p:grpSpPr>
        <p:cxnSp>
          <p:nvCxnSpPr>
            <p:cNvPr id="26" name="直線コネクタ 25"/>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3" name="図 4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5017" y="3809714"/>
            <a:ext cx="241228" cy="1148444"/>
          </a:xfrm>
          <a:prstGeom prst="rect">
            <a:avLst/>
          </a:prstGeom>
        </p:spPr>
      </p:pic>
      <p:sp>
        <p:nvSpPr>
          <p:cNvPr id="44" name="テキスト プレースホルダー 5"/>
          <p:cNvSpPr>
            <a:spLocks noGrp="1"/>
          </p:cNvSpPr>
          <p:nvPr>
            <p:ph type="body" sz="quarter" idx="18" hasCustomPrompt="1"/>
          </p:nvPr>
        </p:nvSpPr>
        <p:spPr>
          <a:xfrm>
            <a:off x="864175" y="4157452"/>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5" name="テキスト プレースホルダー 5"/>
          <p:cNvSpPr>
            <a:spLocks noGrp="1"/>
          </p:cNvSpPr>
          <p:nvPr>
            <p:ph type="body" sz="quarter" idx="19" hasCustomPrompt="1"/>
          </p:nvPr>
        </p:nvSpPr>
        <p:spPr>
          <a:xfrm>
            <a:off x="864175" y="4712473"/>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6" name="二等辺三角形 10"/>
          <p:cNvSpPr/>
          <p:nvPr/>
        </p:nvSpPr>
        <p:spPr>
          <a:xfrm rot="5400000">
            <a:off x="6421222" y="2638859"/>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7" name="グループ化 46"/>
          <p:cNvGrpSpPr/>
          <p:nvPr/>
        </p:nvGrpSpPr>
        <p:grpSpPr>
          <a:xfrm>
            <a:off x="5033363" y="4157455"/>
            <a:ext cx="3327367" cy="442384"/>
            <a:chOff x="1012371" y="3126253"/>
            <a:chExt cx="6655890" cy="663576"/>
          </a:xfrm>
        </p:grpSpPr>
        <p:cxnSp>
          <p:nvCxnSpPr>
            <p:cNvPr id="48" name="直線コネクタ 47"/>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2" name="図 5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7531" y="3809717"/>
            <a:ext cx="241228" cy="1148444"/>
          </a:xfrm>
          <a:prstGeom prst="rect">
            <a:avLst/>
          </a:prstGeom>
        </p:spPr>
      </p:pic>
      <p:sp>
        <p:nvSpPr>
          <p:cNvPr id="53" name="テキスト プレースホルダー 5"/>
          <p:cNvSpPr>
            <a:spLocks noGrp="1"/>
          </p:cNvSpPr>
          <p:nvPr>
            <p:ph type="body" sz="quarter" idx="20" hasCustomPrompt="1"/>
          </p:nvPr>
        </p:nvSpPr>
        <p:spPr>
          <a:xfrm>
            <a:off x="5033361" y="415745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21" hasCustomPrompt="1"/>
          </p:nvPr>
        </p:nvSpPr>
        <p:spPr>
          <a:xfrm>
            <a:off x="5033361" y="4712477"/>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117312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up)">
                                      <p:cBhvr>
                                        <p:cTn id="35" dur="250"/>
                                        <p:tgtEl>
                                          <p:spTgt spid="39"/>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33"/>
                                        </p:tgtEl>
                                        <p:attrNameLst>
                                          <p:attrName>style.visibility</p:attrName>
                                        </p:attrNameLst>
                                      </p:cBhvr>
                                      <p:to>
                                        <p:strVal val="visible"/>
                                      </p:to>
                                    </p:set>
                                    <p:animEffect transition="in" filter="wipe(left)">
                                      <p:cBhvr>
                                        <p:cTn id="38" dur="500"/>
                                        <p:tgtEl>
                                          <p:spTgt spid="33"/>
                                        </p:tgtEl>
                                      </p:cBhvr>
                                    </p:animEffect>
                                  </p:childTnLst>
                                </p:cTn>
                              </p:par>
                              <p:par>
                                <p:cTn id="39" presetID="22" presetClass="entr" presetSubtype="8" fill="hold" nodeType="withEffect">
                                  <p:stCondLst>
                                    <p:cond delay="500"/>
                                  </p:stCondLst>
                                  <p:childTnLst>
                                    <p:set>
                                      <p:cBhvr>
                                        <p:cTn id="40" dur="1" fill="hold">
                                          <p:stCondLst>
                                            <p:cond delay="0"/>
                                          </p:stCondLst>
                                        </p:cTn>
                                        <p:tgtEl>
                                          <p:spTgt spid="34"/>
                                        </p:tgtEl>
                                        <p:attrNameLst>
                                          <p:attrName>style.visibility</p:attrName>
                                        </p:attrNameLst>
                                      </p:cBhvr>
                                      <p:to>
                                        <p:strVal val="visible"/>
                                      </p:to>
                                    </p:set>
                                    <p:animEffect transition="in" filter="wipe(left)">
                                      <p:cBhvr>
                                        <p:cTn id="41" dur="500"/>
                                        <p:tgtEl>
                                          <p:spTgt spid="34"/>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0">
                                            <p:txEl>
                                              <p:pRg st="0" end="0"/>
                                            </p:txEl>
                                          </p:spTgt>
                                        </p:tgtEl>
                                        <p:attrNameLst>
                                          <p:attrName>style.visibility</p:attrName>
                                        </p:attrNameLst>
                                      </p:cBhvr>
                                      <p:to>
                                        <p:strVal val="visible"/>
                                      </p:to>
                                    </p:set>
                                    <p:anim calcmode="lin" valueType="num">
                                      <p:cBhvr additive="base">
                                        <p:cTn id="4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0">
                                            <p:txEl>
                                              <p:pRg st="0" end="0"/>
                                            </p:txEl>
                                          </p:spTgt>
                                        </p:tgtEl>
                                        <p:attrNameLst>
                                          <p:attrName>style.visibility</p:attrName>
                                        </p:attrNameLst>
                                      </p:cBhvr>
                                      <p:to>
                                        <p:strVal val="visible"/>
                                      </p:to>
                                    </p:set>
                                    <p:animEffect transition="in" filter="fade">
                                      <p:cBhvr>
                                        <p:cTn id="48" dur="500"/>
                                        <p:tgtEl>
                                          <p:spTgt spid="40">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0">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1">
                                            <p:txEl>
                                              <p:pRg st="0" end="0"/>
                                            </p:txEl>
                                          </p:spTgt>
                                        </p:tgtEl>
                                        <p:attrNameLst>
                                          <p:attrName>style.visibility</p:attrName>
                                        </p:attrNameLst>
                                      </p:cBhvr>
                                      <p:to>
                                        <p:strVal val="visible"/>
                                      </p:to>
                                    </p:set>
                                    <p:animEffect transition="in" filter="fade">
                                      <p:cBhvr>
                                        <p:cTn id="54" dur="500"/>
                                        <p:tgtEl>
                                          <p:spTgt spid="41">
                                            <p:txEl>
                                              <p:pRg st="0" end="0"/>
                                            </p:txEl>
                                          </p:spTgt>
                                        </p:tgtEl>
                                      </p:cBhvr>
                                    </p:animEffect>
                                  </p:childTnLst>
                                </p:cTn>
                              </p:par>
                            </p:childTnLst>
                          </p:cTn>
                        </p:par>
                        <p:par>
                          <p:cTn id="55" fill="hold">
                            <p:stCondLst>
                              <p:cond delay="4500"/>
                            </p:stCondLst>
                            <p:childTnLst>
                              <p:par>
                                <p:cTn id="56" presetID="22" presetClass="entr" presetSubtype="1" fill="hold" nodeType="after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wipe(up)">
                                      <p:cBhvr>
                                        <p:cTn id="58" dur="250"/>
                                        <p:tgtEl>
                                          <p:spTgt spid="43"/>
                                        </p:tgtEl>
                                      </p:cBhvr>
                                    </p:animEffect>
                                  </p:childTnLst>
                                </p:cTn>
                              </p:par>
                              <p:par>
                                <p:cTn id="59" presetID="22" presetClass="entr" presetSubtype="8" fill="hold" grpId="0" nodeType="withEffect">
                                  <p:stCondLst>
                                    <p:cond delay="250"/>
                                  </p:stCondLst>
                                  <p:childTnLst>
                                    <p:set>
                                      <p:cBhvr>
                                        <p:cTn id="60" dur="1" fill="hold">
                                          <p:stCondLst>
                                            <p:cond delay="0"/>
                                          </p:stCondLst>
                                        </p:cTn>
                                        <p:tgtEl>
                                          <p:spTgt spid="24"/>
                                        </p:tgtEl>
                                        <p:attrNameLst>
                                          <p:attrName>style.visibility</p:attrName>
                                        </p:attrNameLst>
                                      </p:cBhvr>
                                      <p:to>
                                        <p:strVal val="visible"/>
                                      </p:to>
                                    </p:set>
                                    <p:animEffect transition="in" filter="wipe(left)">
                                      <p:cBhvr>
                                        <p:cTn id="61" dur="500"/>
                                        <p:tgtEl>
                                          <p:spTgt spid="24"/>
                                        </p:tgtEl>
                                      </p:cBhvr>
                                    </p:animEffect>
                                  </p:childTnLst>
                                </p:cTn>
                              </p:par>
                              <p:par>
                                <p:cTn id="62" presetID="22" presetClass="entr" presetSubtype="8" fill="hold" nodeType="withEffect">
                                  <p:stCondLst>
                                    <p:cond delay="500"/>
                                  </p:stCondLst>
                                  <p:childTnLst>
                                    <p:set>
                                      <p:cBhvr>
                                        <p:cTn id="63" dur="1" fill="hold">
                                          <p:stCondLst>
                                            <p:cond delay="0"/>
                                          </p:stCondLst>
                                        </p:cTn>
                                        <p:tgtEl>
                                          <p:spTgt spid="25"/>
                                        </p:tgtEl>
                                        <p:attrNameLst>
                                          <p:attrName>style.visibility</p:attrName>
                                        </p:attrNameLst>
                                      </p:cBhvr>
                                      <p:to>
                                        <p:strVal val="visible"/>
                                      </p:to>
                                    </p:set>
                                    <p:animEffect transition="in" filter="wipe(left)">
                                      <p:cBhvr>
                                        <p:cTn id="64" dur="500"/>
                                        <p:tgtEl>
                                          <p:spTgt spid="25"/>
                                        </p:tgtEl>
                                      </p:cBhvr>
                                    </p:animEffect>
                                  </p:childTnLst>
                                </p:cTn>
                              </p:par>
                              <p:par>
                                <p:cTn id="65" presetID="2" presetClass="entr" presetSubtype="2" decel="100000" fill="hold" grpId="0" nodeType="withEffect">
                                  <p:stCondLst>
                                    <p:cond delay="500"/>
                                  </p:stCondLst>
                                  <p:childTnLst>
                                    <p:set>
                                      <p:cBhvr>
                                        <p:cTn id="66" dur="1" fill="hold">
                                          <p:stCondLst>
                                            <p:cond delay="0"/>
                                          </p:stCondLst>
                                        </p:cTn>
                                        <p:tgtEl>
                                          <p:spTgt spid="44">
                                            <p:txEl>
                                              <p:pRg st="0" end="0"/>
                                            </p:txEl>
                                          </p:spTgt>
                                        </p:tgtEl>
                                        <p:attrNameLst>
                                          <p:attrName>style.visibility</p:attrName>
                                        </p:attrNameLst>
                                      </p:cBhvr>
                                      <p:to>
                                        <p:strVal val="visible"/>
                                      </p:to>
                                    </p:set>
                                    <p:anim calcmode="lin" valueType="num">
                                      <p:cBhvr additive="base">
                                        <p:cTn id="67" dur="1000" fill="hold"/>
                                        <p:tgtEl>
                                          <p:spTgt spid="44">
                                            <p:txEl>
                                              <p:pRg st="0" end="0"/>
                                            </p:txEl>
                                          </p:spTgt>
                                        </p:tgtEl>
                                        <p:attrNameLst>
                                          <p:attrName>ppt_x</p:attrName>
                                        </p:attrNameLst>
                                      </p:cBhvr>
                                      <p:tavLst>
                                        <p:tav tm="0">
                                          <p:val>
                                            <p:strVal val="1+#ppt_w/2"/>
                                          </p:val>
                                        </p:tav>
                                        <p:tav tm="100000">
                                          <p:val>
                                            <p:strVal val="#ppt_x"/>
                                          </p:val>
                                        </p:tav>
                                      </p:tavLst>
                                    </p:anim>
                                    <p:anim calcmode="lin" valueType="num">
                                      <p:cBhvr additive="base">
                                        <p:cTn id="68" dur="1000" fill="hold"/>
                                        <p:tgtEl>
                                          <p:spTgt spid="44">
                                            <p:txEl>
                                              <p:pRg st="0" end="0"/>
                                            </p:txEl>
                                          </p:spTgt>
                                        </p:tgtEl>
                                        <p:attrNameLst>
                                          <p:attrName>ppt_y</p:attrName>
                                        </p:attrNameLst>
                                      </p:cBhvr>
                                      <p:tavLst>
                                        <p:tav tm="0">
                                          <p:val>
                                            <p:strVal val="#ppt_y"/>
                                          </p:val>
                                        </p:tav>
                                        <p:tav tm="100000">
                                          <p:val>
                                            <p:strVal val="#ppt_y"/>
                                          </p:val>
                                        </p:tav>
                                      </p:tavLst>
                                    </p:anim>
                                  </p:childTnLst>
                                </p:cTn>
                              </p:par>
                              <p:par>
                                <p:cTn id="69" presetID="10" presetClass="entr" presetSubtype="0" fill="hold" grpId="1" nodeType="withEffect">
                                  <p:stCondLst>
                                    <p:cond delay="1000"/>
                                  </p:stCondLst>
                                  <p:childTnLst>
                                    <p:set>
                                      <p:cBhvr>
                                        <p:cTn id="70" dur="1" fill="hold">
                                          <p:stCondLst>
                                            <p:cond delay="0"/>
                                          </p:stCondLst>
                                        </p:cTn>
                                        <p:tgtEl>
                                          <p:spTgt spid="44">
                                            <p:txEl>
                                              <p:pRg st="0" end="0"/>
                                            </p:txEl>
                                          </p:spTgt>
                                        </p:tgtEl>
                                        <p:attrNameLst>
                                          <p:attrName>style.visibility</p:attrName>
                                        </p:attrNameLst>
                                      </p:cBhvr>
                                      <p:to>
                                        <p:strVal val="visible"/>
                                      </p:to>
                                    </p:set>
                                    <p:animEffect transition="in" filter="fade">
                                      <p:cBhvr>
                                        <p:cTn id="71" dur="500"/>
                                        <p:tgtEl>
                                          <p:spTgt spid="44">
                                            <p:txEl>
                                              <p:pRg st="0" end="0"/>
                                            </p:txEl>
                                          </p:spTgt>
                                        </p:tgtEl>
                                      </p:cBhvr>
                                    </p:animEffect>
                                  </p:childTnLst>
                                </p:cTn>
                              </p:par>
                              <p:par>
                                <p:cTn id="72" presetID="1" presetClass="exit" presetSubtype="0" fill="hold" grpId="2" nodeType="withEffect">
                                  <p:stCondLst>
                                    <p:cond delay="500"/>
                                  </p:stCondLst>
                                  <p:childTnLst>
                                    <p:set>
                                      <p:cBhvr>
                                        <p:cTn id="73" dur="1" fill="hold">
                                          <p:stCondLst>
                                            <p:cond delay="0"/>
                                          </p:stCondLst>
                                        </p:cTn>
                                        <p:tgtEl>
                                          <p:spTgt spid="44">
                                            <p:txEl>
                                              <p:pRg st="0" end="0"/>
                                            </p:txEl>
                                          </p:spTgt>
                                        </p:tgtEl>
                                        <p:attrNameLst>
                                          <p:attrName>style.visibility</p:attrName>
                                        </p:attrNameLst>
                                      </p:cBhvr>
                                      <p:to>
                                        <p:strVal val="hidden"/>
                                      </p:to>
                                    </p:set>
                                  </p:childTnLst>
                                </p:cTn>
                              </p:par>
                            </p:childTnLst>
                          </p:cTn>
                        </p:par>
                        <p:par>
                          <p:cTn id="74" fill="hold">
                            <p:stCondLst>
                              <p:cond delay="6000"/>
                            </p:stCondLst>
                            <p:childTnLst>
                              <p:par>
                                <p:cTn id="75" presetID="10" presetClass="entr" presetSubtype="0" fill="hold" grpId="0" nodeType="afterEffect">
                                  <p:stCondLst>
                                    <p:cond delay="0"/>
                                  </p:stCondLst>
                                  <p:childTnLst>
                                    <p:set>
                                      <p:cBhvr>
                                        <p:cTn id="76" dur="1" fill="hold">
                                          <p:stCondLst>
                                            <p:cond delay="0"/>
                                          </p:stCondLst>
                                        </p:cTn>
                                        <p:tgtEl>
                                          <p:spTgt spid="45">
                                            <p:txEl>
                                              <p:pRg st="0" end="0"/>
                                            </p:txEl>
                                          </p:spTgt>
                                        </p:tgtEl>
                                        <p:attrNameLst>
                                          <p:attrName>style.visibility</p:attrName>
                                        </p:attrNameLst>
                                      </p:cBhvr>
                                      <p:to>
                                        <p:strVal val="visible"/>
                                      </p:to>
                                    </p:set>
                                    <p:animEffect transition="in" filter="fade">
                                      <p:cBhvr>
                                        <p:cTn id="77" dur="500"/>
                                        <p:tgtEl>
                                          <p:spTgt spid="45">
                                            <p:txEl>
                                              <p:pRg st="0" end="0"/>
                                            </p:txEl>
                                          </p:spTgt>
                                        </p:tgtEl>
                                      </p:cBhvr>
                                    </p:animEffect>
                                  </p:childTnLst>
                                </p:cTn>
                              </p:par>
                            </p:childTnLst>
                          </p:cTn>
                        </p:par>
                        <p:par>
                          <p:cTn id="78" fill="hold">
                            <p:stCondLst>
                              <p:cond delay="6500"/>
                            </p:stCondLst>
                            <p:childTnLst>
                              <p:par>
                                <p:cTn id="79" presetID="22" presetClass="entr" presetSubtype="1" fill="hold" nodeType="afterEffect">
                                  <p:stCondLst>
                                    <p:cond delay="0"/>
                                  </p:stCondLst>
                                  <p:childTnLst>
                                    <p:set>
                                      <p:cBhvr>
                                        <p:cTn id="80" dur="1" fill="hold">
                                          <p:stCondLst>
                                            <p:cond delay="0"/>
                                          </p:stCondLst>
                                        </p:cTn>
                                        <p:tgtEl>
                                          <p:spTgt spid="52"/>
                                        </p:tgtEl>
                                        <p:attrNameLst>
                                          <p:attrName>style.visibility</p:attrName>
                                        </p:attrNameLst>
                                      </p:cBhvr>
                                      <p:to>
                                        <p:strVal val="visible"/>
                                      </p:to>
                                    </p:set>
                                    <p:animEffect transition="in" filter="wipe(up)">
                                      <p:cBhvr>
                                        <p:cTn id="81" dur="250"/>
                                        <p:tgtEl>
                                          <p:spTgt spid="52"/>
                                        </p:tgtEl>
                                      </p:cBhvr>
                                    </p:animEffect>
                                  </p:childTnLst>
                                </p:cTn>
                              </p:par>
                              <p:par>
                                <p:cTn id="82" presetID="22" presetClass="entr" presetSubtype="8" fill="hold" grpId="0" nodeType="withEffect">
                                  <p:stCondLst>
                                    <p:cond delay="250"/>
                                  </p:stCondLst>
                                  <p:childTnLst>
                                    <p:set>
                                      <p:cBhvr>
                                        <p:cTn id="83" dur="1" fill="hold">
                                          <p:stCondLst>
                                            <p:cond delay="0"/>
                                          </p:stCondLst>
                                        </p:cTn>
                                        <p:tgtEl>
                                          <p:spTgt spid="46"/>
                                        </p:tgtEl>
                                        <p:attrNameLst>
                                          <p:attrName>style.visibility</p:attrName>
                                        </p:attrNameLst>
                                      </p:cBhvr>
                                      <p:to>
                                        <p:strVal val="visible"/>
                                      </p:to>
                                    </p:set>
                                    <p:animEffect transition="in" filter="wipe(left)">
                                      <p:cBhvr>
                                        <p:cTn id="84" dur="500"/>
                                        <p:tgtEl>
                                          <p:spTgt spid="46"/>
                                        </p:tgtEl>
                                      </p:cBhvr>
                                    </p:animEffect>
                                  </p:childTnLst>
                                </p:cTn>
                              </p:par>
                              <p:par>
                                <p:cTn id="85" presetID="22" presetClass="entr" presetSubtype="8" fill="hold" nodeType="withEffect">
                                  <p:stCondLst>
                                    <p:cond delay="500"/>
                                  </p:stCondLst>
                                  <p:childTnLst>
                                    <p:set>
                                      <p:cBhvr>
                                        <p:cTn id="86" dur="1" fill="hold">
                                          <p:stCondLst>
                                            <p:cond delay="0"/>
                                          </p:stCondLst>
                                        </p:cTn>
                                        <p:tgtEl>
                                          <p:spTgt spid="47"/>
                                        </p:tgtEl>
                                        <p:attrNameLst>
                                          <p:attrName>style.visibility</p:attrName>
                                        </p:attrNameLst>
                                      </p:cBhvr>
                                      <p:to>
                                        <p:strVal val="visible"/>
                                      </p:to>
                                    </p:set>
                                    <p:animEffect transition="in" filter="wipe(left)">
                                      <p:cBhvr>
                                        <p:cTn id="87" dur="500"/>
                                        <p:tgtEl>
                                          <p:spTgt spid="47"/>
                                        </p:tgtEl>
                                      </p:cBhvr>
                                    </p:animEffect>
                                  </p:childTnLst>
                                </p:cTn>
                              </p:par>
                              <p:par>
                                <p:cTn id="88" presetID="2" presetClass="entr" presetSubtype="2" decel="100000" fill="hold" grpId="0" nodeType="withEffect">
                                  <p:stCondLst>
                                    <p:cond delay="500"/>
                                  </p:stCondLst>
                                  <p:childTnLst>
                                    <p:set>
                                      <p:cBhvr>
                                        <p:cTn id="89" dur="1" fill="hold">
                                          <p:stCondLst>
                                            <p:cond delay="0"/>
                                          </p:stCondLst>
                                        </p:cTn>
                                        <p:tgtEl>
                                          <p:spTgt spid="53">
                                            <p:txEl>
                                              <p:pRg st="0" end="0"/>
                                            </p:txEl>
                                          </p:spTgt>
                                        </p:tgtEl>
                                        <p:attrNameLst>
                                          <p:attrName>style.visibility</p:attrName>
                                        </p:attrNameLst>
                                      </p:cBhvr>
                                      <p:to>
                                        <p:strVal val="visible"/>
                                      </p:to>
                                    </p:set>
                                    <p:anim calcmode="lin" valueType="num">
                                      <p:cBhvr additive="base">
                                        <p:cTn id="90" dur="1000" fill="hold"/>
                                        <p:tgtEl>
                                          <p:spTgt spid="53">
                                            <p:txEl>
                                              <p:pRg st="0" end="0"/>
                                            </p:txEl>
                                          </p:spTgt>
                                        </p:tgtEl>
                                        <p:attrNameLst>
                                          <p:attrName>ppt_x</p:attrName>
                                        </p:attrNameLst>
                                      </p:cBhvr>
                                      <p:tavLst>
                                        <p:tav tm="0">
                                          <p:val>
                                            <p:strVal val="1+#ppt_w/2"/>
                                          </p:val>
                                        </p:tav>
                                        <p:tav tm="100000">
                                          <p:val>
                                            <p:strVal val="#ppt_x"/>
                                          </p:val>
                                        </p:tav>
                                      </p:tavLst>
                                    </p:anim>
                                    <p:anim calcmode="lin" valueType="num">
                                      <p:cBhvr additive="base">
                                        <p:cTn id="91" dur="1000" fill="hold"/>
                                        <p:tgtEl>
                                          <p:spTgt spid="53">
                                            <p:txEl>
                                              <p:pRg st="0" end="0"/>
                                            </p:txEl>
                                          </p:spTgt>
                                        </p:tgtEl>
                                        <p:attrNameLst>
                                          <p:attrName>ppt_y</p:attrName>
                                        </p:attrNameLst>
                                      </p:cBhvr>
                                      <p:tavLst>
                                        <p:tav tm="0">
                                          <p:val>
                                            <p:strVal val="#ppt_y"/>
                                          </p:val>
                                        </p:tav>
                                        <p:tav tm="100000">
                                          <p:val>
                                            <p:strVal val="#ppt_y"/>
                                          </p:val>
                                        </p:tav>
                                      </p:tavLst>
                                    </p:anim>
                                  </p:childTnLst>
                                </p:cTn>
                              </p:par>
                              <p:par>
                                <p:cTn id="92" presetID="10" presetClass="entr" presetSubtype="0" fill="hold" grpId="1" nodeType="withEffect">
                                  <p:stCondLst>
                                    <p:cond delay="1000"/>
                                  </p:stCondLst>
                                  <p:childTnLst>
                                    <p:set>
                                      <p:cBhvr>
                                        <p:cTn id="93" dur="1" fill="hold">
                                          <p:stCondLst>
                                            <p:cond delay="0"/>
                                          </p:stCondLst>
                                        </p:cTn>
                                        <p:tgtEl>
                                          <p:spTgt spid="53">
                                            <p:txEl>
                                              <p:pRg st="0" end="0"/>
                                            </p:txEl>
                                          </p:spTgt>
                                        </p:tgtEl>
                                        <p:attrNameLst>
                                          <p:attrName>style.visibility</p:attrName>
                                        </p:attrNameLst>
                                      </p:cBhvr>
                                      <p:to>
                                        <p:strVal val="visible"/>
                                      </p:to>
                                    </p:set>
                                    <p:animEffect transition="in" filter="fade">
                                      <p:cBhvr>
                                        <p:cTn id="94" dur="500"/>
                                        <p:tgtEl>
                                          <p:spTgt spid="53">
                                            <p:txEl>
                                              <p:pRg st="0" end="0"/>
                                            </p:txEl>
                                          </p:spTgt>
                                        </p:tgtEl>
                                      </p:cBhvr>
                                    </p:animEffect>
                                  </p:childTnLst>
                                </p:cTn>
                              </p:par>
                              <p:par>
                                <p:cTn id="95" presetID="1" presetClass="exit" presetSubtype="0" fill="hold" grpId="2" nodeType="withEffect">
                                  <p:stCondLst>
                                    <p:cond delay="500"/>
                                  </p:stCondLst>
                                  <p:childTnLst>
                                    <p:set>
                                      <p:cBhvr>
                                        <p:cTn id="96" dur="1" fill="hold">
                                          <p:stCondLst>
                                            <p:cond delay="0"/>
                                          </p:stCondLst>
                                        </p:cTn>
                                        <p:tgtEl>
                                          <p:spTgt spid="53">
                                            <p:txEl>
                                              <p:pRg st="0" end="0"/>
                                            </p:txEl>
                                          </p:spTgt>
                                        </p:tgtEl>
                                        <p:attrNameLst>
                                          <p:attrName>style.visibility</p:attrName>
                                        </p:attrNameLst>
                                      </p:cBhvr>
                                      <p:to>
                                        <p:strVal val="hidden"/>
                                      </p:to>
                                    </p:set>
                                  </p:childTnLst>
                                </p:cTn>
                              </p:par>
                            </p:childTnLst>
                          </p:cTn>
                        </p:par>
                        <p:par>
                          <p:cTn id="97" fill="hold">
                            <p:stCondLst>
                              <p:cond delay="8000"/>
                            </p:stCondLst>
                            <p:childTnLst>
                              <p:par>
                                <p:cTn id="98" presetID="10" presetClass="entr" presetSubtype="0" fill="hold" grpId="0" nodeType="afterEffect">
                                  <p:stCondLst>
                                    <p:cond delay="0"/>
                                  </p:stCondLst>
                                  <p:childTnLst>
                                    <p:set>
                                      <p:cBhvr>
                                        <p:cTn id="99" dur="1" fill="hold">
                                          <p:stCondLst>
                                            <p:cond delay="0"/>
                                          </p:stCondLst>
                                        </p:cTn>
                                        <p:tgtEl>
                                          <p:spTgt spid="54">
                                            <p:txEl>
                                              <p:pRg st="0" end="0"/>
                                            </p:txEl>
                                          </p:spTgt>
                                        </p:tgtEl>
                                        <p:attrNameLst>
                                          <p:attrName>style.visibility</p:attrName>
                                        </p:attrNameLst>
                                      </p:cBhvr>
                                      <p:to>
                                        <p:strVal val="visible"/>
                                      </p:to>
                                    </p:set>
                                    <p:animEffect transition="in" filter="fade">
                                      <p:cBhvr>
                                        <p:cTn id="100"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animBg="1"/>
      <p:bldP spid="40" grpId="0" build="p">
        <p:tmplLst>
          <p:tmpl lvl="1">
            <p:tnLst>
              <p:par>
                <p:cTn presetID="2" presetClass="entr" presetSubtype="2" decel="100000" fill="hold" nodeType="withEffect">
                  <p:stCondLst>
                    <p:cond delay="500"/>
                  </p:stCondLst>
                  <p:childTnLst>
                    <p:set>
                      <p:cBhvr>
                        <p:cTn dur="1" fill="hold">
                          <p:stCondLst>
                            <p:cond delay="0"/>
                          </p:stCondLst>
                        </p:cTn>
                        <p:tgtEl>
                          <p:spTgt spid="40"/>
                        </p:tgtEl>
                        <p:attrNameLst>
                          <p:attrName>style.visibility</p:attrName>
                        </p:attrNameLst>
                      </p:cBhvr>
                      <p:to>
                        <p:strVal val="visible"/>
                      </p:to>
                    </p:set>
                    <p:anim calcmode="lin" valueType="num">
                      <p:cBhvr additive="base">
                        <p:cTn dur="1000" fill="hold"/>
                        <p:tgtEl>
                          <p:spTgt spid="40"/>
                        </p:tgtEl>
                        <p:attrNameLst>
                          <p:attrName>ppt_x</p:attrName>
                        </p:attrNameLst>
                      </p:cBhvr>
                      <p:tavLst>
                        <p:tav tm="0">
                          <p:val>
                            <p:strVal val="1+#ppt_w/2"/>
                          </p:val>
                        </p:tav>
                        <p:tav tm="100000">
                          <p:val>
                            <p:strVal val="#ppt_x"/>
                          </p:val>
                        </p:tav>
                      </p:tavLst>
                    </p:anim>
                    <p:anim calcmode="lin" valueType="num">
                      <p:cBhvr additive="base">
                        <p:cTn dur="1000" fill="hold"/>
                        <p:tgtEl>
                          <p:spTgt spid="40"/>
                        </p:tgtEl>
                        <p:attrNameLst>
                          <p:attrName>ppt_y</p:attrName>
                        </p:attrNameLst>
                      </p:cBhvr>
                      <p:tavLst>
                        <p:tav tm="0">
                          <p:val>
                            <p:strVal val="#ppt_y"/>
                          </p:val>
                        </p:tav>
                        <p:tav tm="100000">
                          <p:val>
                            <p:strVal val="#ppt_y"/>
                          </p:val>
                        </p:tav>
                      </p:tavLst>
                    </p:anim>
                  </p:childTnLst>
                </p:cTn>
              </p:par>
            </p:tnLst>
          </p:tmpl>
        </p:tmplLst>
      </p:bldP>
      <p:bldP spid="40" grpId="1" build="p">
        <p:tmplLst>
          <p:tmpl lvl="1">
            <p:tnLst>
              <p:par>
                <p:cTn presetID="10" presetClass="entr" presetSubtype="0" fill="hold" nodeType="withEffect">
                  <p:stCondLst>
                    <p:cond delay="10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0" grpId="2" build="p">
        <p:tmplLst>
          <p:tmpl lvl="1">
            <p:tnLst>
              <p:par>
                <p:cTn presetID="1" presetClass="exit" presetSubtype="0" fill="hold" nodeType="withEffect">
                  <p:stCondLst>
                    <p:cond delay="500"/>
                  </p:stCondLst>
                  <p:childTnLst>
                    <p:set>
                      <p:cBhvr>
                        <p:cTn dur="1" fill="hold">
                          <p:stCondLst>
                            <p:cond delay="0"/>
                          </p:stCondLst>
                        </p:cTn>
                        <p:tgtEl>
                          <p:spTgt spid="40"/>
                        </p:tgtEl>
                        <p:attrNameLst>
                          <p:attrName>style.visibility</p:attrName>
                        </p:attrNameLst>
                      </p:cBhvr>
                      <p:to>
                        <p:strVal val="hidden"/>
                      </p:to>
                    </p:set>
                  </p:childTnLst>
                </p:cTn>
              </p:par>
            </p:tnLst>
          </p:tmpl>
        </p:tmplLst>
      </p:bldP>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24" grpId="0" animBg="1"/>
      <p:bldP spid="44" grpId="0" build="p">
        <p:tmplLst>
          <p:tmpl lvl="1">
            <p:tnLst>
              <p:par>
                <p:cTn presetID="2" presetClass="entr" presetSubtype="2" decel="100000" fill="hold" nodeType="withEffect">
                  <p:stCondLst>
                    <p:cond delay="500"/>
                  </p:stCondLst>
                  <p:childTnLst>
                    <p:set>
                      <p:cBhvr>
                        <p:cTn dur="1" fill="hold">
                          <p:stCondLst>
                            <p:cond delay="0"/>
                          </p:stCondLst>
                        </p:cTn>
                        <p:tgtEl>
                          <p:spTgt spid="44"/>
                        </p:tgtEl>
                        <p:attrNameLst>
                          <p:attrName>style.visibility</p:attrName>
                        </p:attrNameLst>
                      </p:cBhvr>
                      <p:to>
                        <p:strVal val="visible"/>
                      </p:to>
                    </p:set>
                    <p:anim calcmode="lin" valueType="num">
                      <p:cBhvr additive="base">
                        <p:cTn dur="1000" fill="hold"/>
                        <p:tgtEl>
                          <p:spTgt spid="44"/>
                        </p:tgtEl>
                        <p:attrNameLst>
                          <p:attrName>ppt_x</p:attrName>
                        </p:attrNameLst>
                      </p:cBhvr>
                      <p:tavLst>
                        <p:tav tm="0">
                          <p:val>
                            <p:strVal val="1+#ppt_w/2"/>
                          </p:val>
                        </p:tav>
                        <p:tav tm="100000">
                          <p:val>
                            <p:strVal val="#ppt_x"/>
                          </p:val>
                        </p:tav>
                      </p:tavLst>
                    </p:anim>
                    <p:anim calcmode="lin" valueType="num">
                      <p:cBhvr additive="base">
                        <p:cTn dur="1000" fill="hold"/>
                        <p:tgtEl>
                          <p:spTgt spid="44"/>
                        </p:tgtEl>
                        <p:attrNameLst>
                          <p:attrName>ppt_y</p:attrName>
                        </p:attrNameLst>
                      </p:cBhvr>
                      <p:tavLst>
                        <p:tav tm="0">
                          <p:val>
                            <p:strVal val="#ppt_y"/>
                          </p:val>
                        </p:tav>
                        <p:tav tm="100000">
                          <p:val>
                            <p:strVal val="#ppt_y"/>
                          </p:val>
                        </p:tav>
                      </p:tavLst>
                    </p:anim>
                  </p:childTnLst>
                </p:cTn>
              </p:par>
            </p:tnLst>
          </p:tmpl>
        </p:tmplLst>
      </p:bldP>
      <p:bldP spid="44" grpId="1" build="p">
        <p:tmplLst>
          <p:tmpl lvl="1">
            <p:tnLst>
              <p:par>
                <p:cTn presetID="10" presetClass="entr" presetSubtype="0" fill="hold" nodeType="withEffect">
                  <p:stCondLst>
                    <p:cond delay="1000"/>
                  </p:stCondLst>
                  <p:childTnLst>
                    <p:set>
                      <p:cBhvr>
                        <p:cTn dur="1" fill="hold">
                          <p:stCondLst>
                            <p:cond delay="0"/>
                          </p:stCondLst>
                        </p:cTn>
                        <p:tgtEl>
                          <p:spTgt spid="44"/>
                        </p:tgtEl>
                        <p:attrNameLst>
                          <p:attrName>style.visibility</p:attrName>
                        </p:attrNameLst>
                      </p:cBhvr>
                      <p:to>
                        <p:strVal val="visible"/>
                      </p:to>
                    </p:set>
                    <p:animEffect transition="in" filter="fade">
                      <p:cBhvr>
                        <p:cTn dur="500"/>
                        <p:tgtEl>
                          <p:spTgt spid="44"/>
                        </p:tgtEl>
                      </p:cBhvr>
                    </p:animEffect>
                  </p:childTnLst>
                </p:cTn>
              </p:par>
            </p:tnLst>
          </p:tmpl>
        </p:tmplLst>
      </p:bldP>
      <p:bldP spid="44" grpId="2" build="p">
        <p:tmplLst>
          <p:tmpl lvl="1">
            <p:tnLst>
              <p:par>
                <p:cTn presetID="1" presetClass="exit" presetSubtype="0" fill="hold" nodeType="withEffect">
                  <p:stCondLst>
                    <p:cond delay="500"/>
                  </p:stCondLst>
                  <p:childTnLst>
                    <p:set>
                      <p:cBhvr>
                        <p:cTn dur="1" fill="hold">
                          <p:stCondLst>
                            <p:cond delay="0"/>
                          </p:stCondLst>
                        </p:cTn>
                        <p:tgtEl>
                          <p:spTgt spid="44"/>
                        </p:tgtEl>
                        <p:attrNameLst>
                          <p:attrName>style.visibility</p:attrName>
                        </p:attrNameLst>
                      </p:cBhvr>
                      <p:to>
                        <p:strVal val="hidden"/>
                      </p:to>
                    </p:set>
                  </p:childTnLst>
                </p:cTn>
              </p:par>
            </p:tnLst>
          </p:tmpl>
        </p:tmplLst>
      </p:bldP>
      <p:bldP spid="45" grpId="0" build="p">
        <p:tmplLst>
          <p:tmpl lvl="1">
            <p:tnLst>
              <p:par>
                <p:cTn presetID="10" presetClass="entr" presetSubtype="0"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P spid="46" grpId="0" animBg="1"/>
      <p:bldP spid="53" grpId="0" build="p">
        <p:tmplLst>
          <p:tmpl lvl="1">
            <p:tnLst>
              <p:par>
                <p:cTn presetID="2" presetClass="entr" presetSubtype="2" decel="100000" fill="hold" nodeType="withEffect">
                  <p:stCondLst>
                    <p:cond delay="50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1000" fill="hold"/>
                        <p:tgtEl>
                          <p:spTgt spid="53"/>
                        </p:tgtEl>
                        <p:attrNameLst>
                          <p:attrName>ppt_x</p:attrName>
                        </p:attrNameLst>
                      </p:cBhvr>
                      <p:tavLst>
                        <p:tav tm="0">
                          <p:val>
                            <p:strVal val="1+#ppt_w/2"/>
                          </p:val>
                        </p:tav>
                        <p:tav tm="100000">
                          <p:val>
                            <p:strVal val="#ppt_x"/>
                          </p:val>
                        </p:tav>
                      </p:tavLst>
                    </p:anim>
                    <p:anim calcmode="lin" valueType="num">
                      <p:cBhvr additive="base">
                        <p:cTn dur="1000" fill="hold"/>
                        <p:tgtEl>
                          <p:spTgt spid="53"/>
                        </p:tgtEl>
                        <p:attrNameLst>
                          <p:attrName>ppt_y</p:attrName>
                        </p:attrNameLst>
                      </p:cBhvr>
                      <p:tavLst>
                        <p:tav tm="0">
                          <p:val>
                            <p:strVal val="#ppt_y"/>
                          </p:val>
                        </p:tav>
                        <p:tav tm="100000">
                          <p:val>
                            <p:strVal val="#ppt_y"/>
                          </p:val>
                        </p:tav>
                      </p:tavLst>
                    </p:anim>
                  </p:childTnLst>
                </p:cTn>
              </p:par>
            </p:tnLst>
          </p:tmpl>
        </p:tmplLst>
      </p:bldP>
      <p:bldP spid="53" grpId="1" build="p">
        <p:tmplLst>
          <p:tmpl lvl="1">
            <p:tnLst>
              <p:par>
                <p:cTn presetID="10" presetClass="entr" presetSubtype="0" fill="hold" nodeType="withEffect">
                  <p:stCondLst>
                    <p:cond delay="100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3" grpId="2" build="p">
        <p:tmplLst>
          <p:tmpl lvl="1">
            <p:tnLst>
              <p:par>
                <p:cTn presetID="1" presetClass="exit" presetSubtype="0" fill="hold" nodeType="withEffect">
                  <p:stCondLst>
                    <p:cond delay="500"/>
                  </p:stCondLst>
                  <p:childTnLst>
                    <p:set>
                      <p:cBhvr>
                        <p:cTn dur="1" fill="hold">
                          <p:stCondLst>
                            <p:cond delay="0"/>
                          </p:stCondLst>
                        </p:cTn>
                        <p:tgtEl>
                          <p:spTgt spid="53"/>
                        </p:tgtEl>
                        <p:attrNameLst>
                          <p:attrName>style.visibility</p:attrName>
                        </p:attrNameLst>
                      </p:cBhvr>
                      <p:to>
                        <p:strVal val="hidden"/>
                      </p:to>
                    </p:set>
                  </p:childTnLst>
                </p:cTn>
              </p:par>
            </p:tnLst>
          </p:tmpl>
        </p:tmplLst>
      </p:bldP>
      <p:bldP spid="54" grpId="0" build="p">
        <p:tmplLst>
          <p:tmpl lvl="1">
            <p:tnLst>
              <p:par>
                <p:cTn presetID="10" presetClass="entr" presetSubtype="0"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childTnLst>
                </p:cTn>
              </p:par>
            </p:tnLst>
          </p:tmpl>
        </p:tmplLst>
      </p:bldP>
    </p:bldLst>
  </p:timing>
</p:sldLayout>
</file>

<file path=ppt/slideLayouts/slideLayout232.xml><?xml version="1.0" encoding="utf-8"?>
<p:sldLayout xmlns:a="http://schemas.openxmlformats.org/drawingml/2006/main" xmlns:r="http://schemas.openxmlformats.org/officeDocument/2006/relationships" xmlns:p="http://schemas.openxmlformats.org/presentationml/2006/main">
  <p:cSld name="No Conte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518657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233.xml><?xml version="1.0" encoding="utf-8"?>
<p:sldLayout xmlns:a="http://schemas.openxmlformats.org/drawingml/2006/main" xmlns:r="http://schemas.openxmlformats.org/officeDocument/2006/relationships" xmlns:p="http://schemas.openxmlformats.org/presentationml/2006/main">
  <p:cSld name="Image and 3 Poi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1" y="168792"/>
            <a:ext cx="4056039"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6" name="グループ化 5"/>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7" name="正方形/長方形 16"/>
          <p:cNvSpPr/>
          <p:nvPr/>
        </p:nvSpPr>
        <p:spPr>
          <a:xfrm>
            <a:off x="0" y="6261315"/>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5" y="6356354"/>
            <a:ext cx="5771741" cy="365125"/>
          </a:xfrm>
          <a:prstGeom prst="rect">
            <a:avLst/>
          </a:prstGeom>
        </p:spPr>
        <p:txBody>
          <a:bodyPr vert="horz" lIns="91433" tIns="45716" rIns="91433" bIns="45716" rtlCol="0" anchor="ctr"/>
          <a:lstStyle>
            <a:lvl1pPr algn="ctr">
              <a:defRPr sz="1200">
                <a:solidFill>
                  <a:schemeClr val="bg1"/>
                </a:solidFill>
              </a:defRPr>
            </a:lvl1pPr>
          </a:lstStyle>
          <a:p>
            <a:endParaRPr lang="ja-JP" altLang="en-US"/>
          </a:p>
        </p:txBody>
      </p:sp>
      <p:cxnSp>
        <p:nvCxnSpPr>
          <p:cNvPr id="19" name="直線コネクタ 18"/>
          <p:cNvCxnSpPr/>
          <p:nvPr/>
        </p:nvCxnSpPr>
        <p:spPr>
          <a:xfrm>
            <a:off x="36289"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円/楕円 19"/>
          <p:cNvSpPr/>
          <p:nvPr/>
        </p:nvSpPr>
        <p:spPr>
          <a:xfrm>
            <a:off x="4204507" y="188340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円/楕円 20"/>
          <p:cNvSpPr/>
          <p:nvPr/>
        </p:nvSpPr>
        <p:spPr>
          <a:xfrm>
            <a:off x="4286737"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12" hasCustomPrompt="1"/>
          </p:nvPr>
        </p:nvSpPr>
        <p:spPr>
          <a:xfrm>
            <a:off x="4395348"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25" name="テキスト プレースホルダー 5"/>
          <p:cNvSpPr>
            <a:spLocks noGrp="1"/>
          </p:cNvSpPr>
          <p:nvPr>
            <p:ph type="body" sz="quarter" idx="14" hasCustomPrompt="1"/>
          </p:nvPr>
        </p:nvSpPr>
        <p:spPr>
          <a:xfrm>
            <a:off x="4882971" y="2550613"/>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4" hasCustomPrompt="1"/>
          </p:nvPr>
        </p:nvSpPr>
        <p:spPr>
          <a:xfrm>
            <a:off x="4882235" y="2125167"/>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円/楕円 28"/>
          <p:cNvSpPr/>
          <p:nvPr/>
        </p:nvSpPr>
        <p:spPr>
          <a:xfrm>
            <a:off x="4204507" y="3251263"/>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円/楕円 29"/>
          <p:cNvSpPr/>
          <p:nvPr/>
        </p:nvSpPr>
        <p:spPr>
          <a:xfrm>
            <a:off x="4286737"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1" name="図プレースホルダー 7"/>
          <p:cNvSpPr>
            <a:spLocks noGrp="1"/>
          </p:cNvSpPr>
          <p:nvPr>
            <p:ph type="pic" sz="quarter" idx="26" hasCustomPrompt="1"/>
          </p:nvPr>
        </p:nvSpPr>
        <p:spPr>
          <a:xfrm>
            <a:off x="4395348" y="3505763"/>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32" name="テキスト プレースホルダー 5"/>
          <p:cNvSpPr>
            <a:spLocks noGrp="1"/>
          </p:cNvSpPr>
          <p:nvPr>
            <p:ph type="body" sz="quarter" idx="27" hasCustomPrompt="1"/>
          </p:nvPr>
        </p:nvSpPr>
        <p:spPr>
          <a:xfrm>
            <a:off x="4882971" y="3918470"/>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8" hasCustomPrompt="1"/>
          </p:nvPr>
        </p:nvSpPr>
        <p:spPr>
          <a:xfrm>
            <a:off x="4882235" y="3493024"/>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4" name="円/楕円 33"/>
          <p:cNvSpPr/>
          <p:nvPr/>
        </p:nvSpPr>
        <p:spPr>
          <a:xfrm>
            <a:off x="4203318" y="4636007"/>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5" name="円/楕円 34"/>
          <p:cNvSpPr/>
          <p:nvPr/>
        </p:nvSpPr>
        <p:spPr>
          <a:xfrm>
            <a:off x="4285548"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図プレースホルダー 7"/>
          <p:cNvSpPr>
            <a:spLocks noGrp="1"/>
          </p:cNvSpPr>
          <p:nvPr>
            <p:ph type="pic" sz="quarter" idx="29" hasCustomPrompt="1"/>
          </p:nvPr>
        </p:nvSpPr>
        <p:spPr>
          <a:xfrm>
            <a:off x="4394160" y="489050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a:t>ICON</a:t>
            </a:r>
            <a:endParaRPr kumimoji="1" lang="ja-JP" altLang="en-US"/>
          </a:p>
        </p:txBody>
      </p:sp>
      <p:sp>
        <p:nvSpPr>
          <p:cNvPr id="37" name="テキスト プレースホルダー 5"/>
          <p:cNvSpPr>
            <a:spLocks noGrp="1"/>
          </p:cNvSpPr>
          <p:nvPr>
            <p:ph type="body" sz="quarter" idx="30" hasCustomPrompt="1"/>
          </p:nvPr>
        </p:nvSpPr>
        <p:spPr>
          <a:xfrm>
            <a:off x="4881784" y="5303214"/>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31" hasCustomPrompt="1"/>
          </p:nvPr>
        </p:nvSpPr>
        <p:spPr>
          <a:xfrm>
            <a:off x="4881043" y="4877769"/>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図プレースホルダー 25"/>
          <p:cNvSpPr>
            <a:spLocks noGrp="1"/>
          </p:cNvSpPr>
          <p:nvPr>
            <p:ph type="pic" sz="quarter" idx="33" hasCustomPrompt="1"/>
          </p:nvPr>
        </p:nvSpPr>
        <p:spPr>
          <a:xfrm>
            <a:off x="520420" y="168796"/>
            <a:ext cx="3666231" cy="6689209"/>
          </a:xfrm>
          <a:prstGeom prst="rect">
            <a:avLst/>
          </a:prstGeom>
          <a:effectLst>
            <a:outerShdw blurRad="127000" dist="88900" algn="l" rotWithShape="0">
              <a:prstClr val="black">
                <a:alpha val="40000"/>
              </a:prstClr>
            </a:outerShdw>
          </a:effectLst>
        </p:spPr>
        <p:txBody>
          <a:bodyPr lIns="51197" tIns="25599" rIns="51197" bIns="25599">
            <a:normAutofit/>
          </a:bodyPr>
          <a:lstStyle>
            <a:lvl1pPr>
              <a:defRPr sz="1100"/>
            </a:lvl1pPr>
          </a:lstStyle>
          <a:p>
            <a:r>
              <a:rPr kumimoji="1" lang="en-US" altLang="ja-JP"/>
              <a:t>Add an image</a:t>
            </a:r>
            <a:endParaRPr kumimoji="1" lang="ja-JP" altLang="en-US"/>
          </a:p>
        </p:txBody>
      </p:sp>
    </p:spTree>
    <p:extLst>
      <p:ext uri="{BB962C8B-B14F-4D97-AF65-F5344CB8AC3E}">
        <p14:creationId xmlns:p14="http://schemas.microsoft.com/office/powerpoint/2010/main" val="3212444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4" presetClass="entr" presetSubtype="10" fill="hold" grpId="0" nodeType="after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randombar(horizontal)">
                                      <p:cBhvr>
                                        <p:cTn id="30" dur="500"/>
                                        <p:tgtEl>
                                          <p:spTgt spid="26"/>
                                        </p:tgtEl>
                                      </p:cBhvr>
                                    </p:animEffect>
                                  </p:childTnLst>
                                </p:cTn>
                              </p:par>
                            </p:childTnLst>
                          </p:cTn>
                        </p:par>
                        <p:par>
                          <p:cTn id="31" fill="hold">
                            <p:stCondLst>
                              <p:cond delay="15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250"/>
                            </p:stCondLst>
                            <p:childTnLst>
                              <p:par>
                                <p:cTn id="37" presetID="21" presetClass="entr" presetSubtype="1" fill="hold" grpId="0" nodeType="after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heel(1)">
                                      <p:cBhvr>
                                        <p:cTn id="39" dur="1000"/>
                                        <p:tgtEl>
                                          <p:spTgt spid="2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1000"/>
                                        <p:tgtEl>
                                          <p:spTgt spid="23"/>
                                        </p:tgtEl>
                                      </p:cBhvr>
                                    </p:animEffect>
                                  </p:childTnLst>
                                </p:cTn>
                              </p:par>
                            </p:childTnLst>
                          </p:cTn>
                        </p:par>
                        <p:par>
                          <p:cTn id="43" fill="hold">
                            <p:stCondLst>
                              <p:cond delay="3250"/>
                            </p:stCondLst>
                            <p:childTnLst>
                              <p:par>
                                <p:cTn id="44" presetID="2" presetClass="entr" presetSubtype="4" decel="100000" fill="hold" grpId="0" nodeType="afterEffect">
                                  <p:stCondLst>
                                    <p:cond delay="0"/>
                                  </p:stCondLst>
                                  <p:childTnLst>
                                    <p:set>
                                      <p:cBhvr>
                                        <p:cTn id="45" dur="1" fill="hold">
                                          <p:stCondLst>
                                            <p:cond delay="0"/>
                                          </p:stCondLst>
                                        </p:cTn>
                                        <p:tgtEl>
                                          <p:spTgt spid="28">
                                            <p:txEl>
                                              <p:pRg st="0" end="0"/>
                                            </p:txEl>
                                          </p:spTgt>
                                        </p:tgtEl>
                                        <p:attrNameLst>
                                          <p:attrName>style.visibility</p:attrName>
                                        </p:attrNameLst>
                                      </p:cBhvr>
                                      <p:to>
                                        <p:strVal val="visible"/>
                                      </p:to>
                                    </p:set>
                                    <p:anim calcmode="lin" valueType="num">
                                      <p:cBhvr additive="base">
                                        <p:cTn id="4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8" fill="hold">
                            <p:stCondLst>
                              <p:cond delay="3750"/>
                            </p:stCondLst>
                            <p:childTnLst>
                              <p:par>
                                <p:cTn id="49" presetID="22" presetClass="entr" presetSubtype="8" fill="hold" grpId="0" nodeType="after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wipe(left)">
                                      <p:cBhvr>
                                        <p:cTn id="51" dur="500"/>
                                        <p:tgtEl>
                                          <p:spTgt spid="25">
                                            <p:txEl>
                                              <p:pRg st="0" end="0"/>
                                            </p:txEl>
                                          </p:spTgt>
                                        </p:tgtEl>
                                      </p:cBhvr>
                                    </p:animEffect>
                                  </p:childTnLst>
                                </p:cTn>
                              </p:par>
                            </p:childTnLst>
                          </p:cTn>
                        </p:par>
                        <p:par>
                          <p:cTn id="52" fill="hold">
                            <p:stCondLst>
                              <p:cond delay="4250"/>
                            </p:stCondLst>
                            <p:childTnLst>
                              <p:par>
                                <p:cTn id="53" presetID="2" presetClass="entr" presetSubtype="4" decel="100000" fill="hold" grpId="0" nodeType="afterEffect">
                                  <p:stCondLst>
                                    <p:cond delay="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500" fill="hold"/>
                                        <p:tgtEl>
                                          <p:spTgt spid="29"/>
                                        </p:tgtEl>
                                        <p:attrNameLst>
                                          <p:attrName>ppt_x</p:attrName>
                                        </p:attrNameLst>
                                      </p:cBhvr>
                                      <p:tavLst>
                                        <p:tav tm="0">
                                          <p:val>
                                            <p:strVal val="#ppt_x"/>
                                          </p:val>
                                        </p:tav>
                                        <p:tav tm="100000">
                                          <p:val>
                                            <p:strVal val="#ppt_x"/>
                                          </p:val>
                                        </p:tav>
                                      </p:tavLst>
                                    </p:anim>
                                    <p:anim calcmode="lin" valueType="num">
                                      <p:cBhvr additive="base">
                                        <p:cTn id="56" dur="500" fill="hold"/>
                                        <p:tgtEl>
                                          <p:spTgt spid="29"/>
                                        </p:tgtEl>
                                        <p:attrNameLst>
                                          <p:attrName>ppt_y</p:attrName>
                                        </p:attrNameLst>
                                      </p:cBhvr>
                                      <p:tavLst>
                                        <p:tav tm="0">
                                          <p:val>
                                            <p:strVal val="1+#ppt_h/2"/>
                                          </p:val>
                                        </p:tav>
                                        <p:tav tm="100000">
                                          <p:val>
                                            <p:strVal val="#ppt_y"/>
                                          </p:val>
                                        </p:tav>
                                      </p:tavLst>
                                    </p:anim>
                                  </p:childTnLst>
                                </p:cTn>
                              </p:par>
                            </p:childTnLst>
                          </p:cTn>
                        </p:par>
                        <p:par>
                          <p:cTn id="57" fill="hold">
                            <p:stCondLst>
                              <p:cond delay="4750"/>
                            </p:stCondLst>
                            <p:childTnLst>
                              <p:par>
                                <p:cTn id="58" presetID="21" presetClass="entr" presetSubtype="1" fill="hold" grpId="0" nodeType="after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wheel(1)">
                                      <p:cBhvr>
                                        <p:cTn id="60" dur="1000"/>
                                        <p:tgtEl>
                                          <p:spTgt spid="3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1"/>
                                        </p:tgtEl>
                                        <p:attrNameLst>
                                          <p:attrName>style.visibility</p:attrName>
                                        </p:attrNameLst>
                                      </p:cBhvr>
                                      <p:to>
                                        <p:strVal val="visible"/>
                                      </p:to>
                                    </p:set>
                                    <p:animEffect transition="in" filter="fade">
                                      <p:cBhvr>
                                        <p:cTn id="63" dur="1000"/>
                                        <p:tgtEl>
                                          <p:spTgt spid="31"/>
                                        </p:tgtEl>
                                      </p:cBhvr>
                                    </p:animEffect>
                                  </p:childTnLst>
                                </p:cTn>
                              </p:par>
                            </p:childTnLst>
                          </p:cTn>
                        </p:par>
                        <p:par>
                          <p:cTn id="64" fill="hold">
                            <p:stCondLst>
                              <p:cond delay="5750"/>
                            </p:stCondLst>
                            <p:childTnLst>
                              <p:par>
                                <p:cTn id="65" presetID="2" presetClass="entr" presetSubtype="4" decel="100000" fill="hold" grpId="0" nodeType="afterEffect">
                                  <p:stCondLst>
                                    <p:cond delay="0"/>
                                  </p:stCondLst>
                                  <p:childTnLst>
                                    <p:set>
                                      <p:cBhvr>
                                        <p:cTn id="66" dur="1" fill="hold">
                                          <p:stCondLst>
                                            <p:cond delay="0"/>
                                          </p:stCondLst>
                                        </p:cTn>
                                        <p:tgtEl>
                                          <p:spTgt spid="33">
                                            <p:txEl>
                                              <p:pRg st="0" end="0"/>
                                            </p:txEl>
                                          </p:spTgt>
                                        </p:tgtEl>
                                        <p:attrNameLst>
                                          <p:attrName>style.visibility</p:attrName>
                                        </p:attrNameLst>
                                      </p:cBhvr>
                                      <p:to>
                                        <p:strVal val="visible"/>
                                      </p:to>
                                    </p:set>
                                    <p:anim calcmode="lin" valueType="num">
                                      <p:cBhvr additive="base">
                                        <p:cTn id="6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6250"/>
                            </p:stCondLst>
                            <p:childTnLst>
                              <p:par>
                                <p:cTn id="70" presetID="22" presetClass="entr" presetSubtype="8" fill="hold" grpId="0" nodeType="after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wipe(left)">
                                      <p:cBhvr>
                                        <p:cTn id="72" dur="500"/>
                                        <p:tgtEl>
                                          <p:spTgt spid="32">
                                            <p:txEl>
                                              <p:pRg st="0" end="0"/>
                                            </p:txEl>
                                          </p:spTgt>
                                        </p:tgtEl>
                                      </p:cBhvr>
                                    </p:animEffect>
                                  </p:childTnLst>
                                </p:cTn>
                              </p:par>
                            </p:childTnLst>
                          </p:cTn>
                        </p:par>
                        <p:par>
                          <p:cTn id="73" fill="hold">
                            <p:stCondLst>
                              <p:cond delay="6750"/>
                            </p:stCondLst>
                            <p:childTnLst>
                              <p:par>
                                <p:cTn id="74" presetID="2" presetClass="entr" presetSubtype="4" decel="100000" fill="hold" grpId="0" nodeType="afterEffect">
                                  <p:stCondLst>
                                    <p:cond delay="0"/>
                                  </p:stCondLst>
                                  <p:childTnLst>
                                    <p:set>
                                      <p:cBhvr>
                                        <p:cTn id="75" dur="1" fill="hold">
                                          <p:stCondLst>
                                            <p:cond delay="0"/>
                                          </p:stCondLst>
                                        </p:cTn>
                                        <p:tgtEl>
                                          <p:spTgt spid="34"/>
                                        </p:tgtEl>
                                        <p:attrNameLst>
                                          <p:attrName>style.visibility</p:attrName>
                                        </p:attrNameLst>
                                      </p:cBhvr>
                                      <p:to>
                                        <p:strVal val="visible"/>
                                      </p:to>
                                    </p:set>
                                    <p:anim calcmode="lin" valueType="num">
                                      <p:cBhvr additive="base">
                                        <p:cTn id="76" dur="500" fill="hold"/>
                                        <p:tgtEl>
                                          <p:spTgt spid="34"/>
                                        </p:tgtEl>
                                        <p:attrNameLst>
                                          <p:attrName>ppt_x</p:attrName>
                                        </p:attrNameLst>
                                      </p:cBhvr>
                                      <p:tavLst>
                                        <p:tav tm="0">
                                          <p:val>
                                            <p:strVal val="#ppt_x"/>
                                          </p:val>
                                        </p:tav>
                                        <p:tav tm="100000">
                                          <p:val>
                                            <p:strVal val="#ppt_x"/>
                                          </p:val>
                                        </p:tav>
                                      </p:tavLst>
                                    </p:anim>
                                    <p:anim calcmode="lin" valueType="num">
                                      <p:cBhvr additive="base">
                                        <p:cTn id="77" dur="500" fill="hold"/>
                                        <p:tgtEl>
                                          <p:spTgt spid="34"/>
                                        </p:tgtEl>
                                        <p:attrNameLst>
                                          <p:attrName>ppt_y</p:attrName>
                                        </p:attrNameLst>
                                      </p:cBhvr>
                                      <p:tavLst>
                                        <p:tav tm="0">
                                          <p:val>
                                            <p:strVal val="1+#ppt_h/2"/>
                                          </p:val>
                                        </p:tav>
                                        <p:tav tm="100000">
                                          <p:val>
                                            <p:strVal val="#ppt_y"/>
                                          </p:val>
                                        </p:tav>
                                      </p:tavLst>
                                    </p:anim>
                                  </p:childTnLst>
                                </p:cTn>
                              </p:par>
                            </p:childTnLst>
                          </p:cTn>
                        </p:par>
                        <p:par>
                          <p:cTn id="78" fill="hold">
                            <p:stCondLst>
                              <p:cond delay="7250"/>
                            </p:stCondLst>
                            <p:childTnLst>
                              <p:par>
                                <p:cTn id="79" presetID="21" presetClass="entr" presetSubtype="1"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wheel(1)">
                                      <p:cBhvr>
                                        <p:cTn id="81" dur="1000"/>
                                        <p:tgtEl>
                                          <p:spTgt spid="3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6"/>
                                        </p:tgtEl>
                                        <p:attrNameLst>
                                          <p:attrName>style.visibility</p:attrName>
                                        </p:attrNameLst>
                                      </p:cBhvr>
                                      <p:to>
                                        <p:strVal val="visible"/>
                                      </p:to>
                                    </p:set>
                                    <p:animEffect transition="in" filter="fade">
                                      <p:cBhvr>
                                        <p:cTn id="84" dur="1000"/>
                                        <p:tgtEl>
                                          <p:spTgt spid="36"/>
                                        </p:tgtEl>
                                      </p:cBhvr>
                                    </p:animEffect>
                                  </p:childTnLst>
                                </p:cTn>
                              </p:par>
                            </p:childTnLst>
                          </p:cTn>
                        </p:par>
                        <p:par>
                          <p:cTn id="85" fill="hold">
                            <p:stCondLst>
                              <p:cond delay="8250"/>
                            </p:stCondLst>
                            <p:childTnLst>
                              <p:par>
                                <p:cTn id="86" presetID="2" presetClass="entr" presetSubtype="4" decel="100000" fill="hold" grpId="0" nodeType="afterEffect">
                                  <p:stCondLst>
                                    <p:cond delay="0"/>
                                  </p:stCondLst>
                                  <p:childTnLst>
                                    <p:set>
                                      <p:cBhvr>
                                        <p:cTn id="87" dur="1" fill="hold">
                                          <p:stCondLst>
                                            <p:cond delay="0"/>
                                          </p:stCondLst>
                                        </p:cTn>
                                        <p:tgtEl>
                                          <p:spTgt spid="38">
                                            <p:txEl>
                                              <p:pRg st="0" end="0"/>
                                            </p:txEl>
                                          </p:spTgt>
                                        </p:tgtEl>
                                        <p:attrNameLst>
                                          <p:attrName>style.visibility</p:attrName>
                                        </p:attrNameLst>
                                      </p:cBhvr>
                                      <p:to>
                                        <p:strVal val="visible"/>
                                      </p:to>
                                    </p:set>
                                    <p:anim calcmode="lin" valueType="num">
                                      <p:cBhvr additive="base">
                                        <p:cTn id="88"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89" dur="500" fill="hold"/>
                                        <p:tgtEl>
                                          <p:spTgt spid="38">
                                            <p:txEl>
                                              <p:pRg st="0" end="0"/>
                                            </p:txEl>
                                          </p:spTgt>
                                        </p:tgtEl>
                                        <p:attrNameLst>
                                          <p:attrName>ppt_y</p:attrName>
                                        </p:attrNameLst>
                                      </p:cBhvr>
                                      <p:tavLst>
                                        <p:tav tm="0">
                                          <p:val>
                                            <p:strVal val="1+#ppt_h/2"/>
                                          </p:val>
                                        </p:tav>
                                        <p:tav tm="100000">
                                          <p:val>
                                            <p:strVal val="#ppt_y"/>
                                          </p:val>
                                        </p:tav>
                                      </p:tavLst>
                                    </p:anim>
                                  </p:childTnLst>
                                </p:cTn>
                              </p:par>
                            </p:childTnLst>
                          </p:cTn>
                        </p:par>
                        <p:par>
                          <p:cTn id="90" fill="hold">
                            <p:stCondLst>
                              <p:cond delay="8750"/>
                            </p:stCondLst>
                            <p:childTnLst>
                              <p:par>
                                <p:cTn id="91" presetID="22" presetClass="entr" presetSubtype="8" fill="hold" grpId="0" nodeType="afterEffect">
                                  <p:stCondLst>
                                    <p:cond delay="0"/>
                                  </p:stCondLst>
                                  <p:childTnLst>
                                    <p:set>
                                      <p:cBhvr>
                                        <p:cTn id="92" dur="1" fill="hold">
                                          <p:stCondLst>
                                            <p:cond delay="0"/>
                                          </p:stCondLst>
                                        </p:cTn>
                                        <p:tgtEl>
                                          <p:spTgt spid="37">
                                            <p:txEl>
                                              <p:pRg st="0" end="0"/>
                                            </p:txEl>
                                          </p:spTgt>
                                        </p:tgtEl>
                                        <p:attrNameLst>
                                          <p:attrName>style.visibility</p:attrName>
                                        </p:attrNameLst>
                                      </p:cBhvr>
                                      <p:to>
                                        <p:strVal val="visible"/>
                                      </p:to>
                                    </p:set>
                                    <p:animEffect transition="in" filter="wipe(left)">
                                      <p:cBhvr>
                                        <p:cTn id="93"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7" grpId="0" animBg="1"/>
      <p:bldP spid="17" grpId="1" animBg="1"/>
      <p:bldP spid="18" grpId="0"/>
      <p:bldP spid="20" grpId="0" animBg="1"/>
      <p:bldP spid="21" grpId="0" animBg="1"/>
      <p:bldP spid="23" grpId="0"/>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4" grpId="0" animBg="1"/>
      <p:bldP spid="35" grpId="0" animBg="1"/>
      <p:bldP spid="36" grpId="0"/>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build="p">
        <p:tmplLst>
          <p:tmpl lvl="1">
            <p:tnLst>
              <p:par>
                <p:cTn presetID="2" presetClass="entr" presetSubtype="4"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ppt_x"/>
                          </p:val>
                        </p:tav>
                        <p:tav tm="100000">
                          <p:val>
                            <p:strVal val="#ppt_x"/>
                          </p:val>
                        </p:tav>
                      </p:tavLst>
                    </p:anim>
                    <p:anim calcmode="lin" valueType="num">
                      <p:cBhvr additive="base">
                        <p:cTn dur="500" fill="hold"/>
                        <p:tgtEl>
                          <p:spTgt spid="38"/>
                        </p:tgtEl>
                        <p:attrNameLst>
                          <p:attrName>ppt_y</p:attrName>
                        </p:attrNameLst>
                      </p:cBhvr>
                      <p:tavLst>
                        <p:tav tm="0">
                          <p:val>
                            <p:strVal val="1+#ppt_h/2"/>
                          </p:val>
                        </p:tav>
                        <p:tav tm="100000">
                          <p:val>
                            <p:strVal val="#ppt_y"/>
                          </p:val>
                        </p:tav>
                      </p:tavLst>
                    </p:anim>
                  </p:childTnLst>
                </p:cTn>
              </p:par>
            </p:tnLst>
          </p:tmpl>
        </p:tmplLst>
      </p:bldP>
      <p:bldP spid="26" grpId="0"/>
    </p:bldLst>
  </p:timing>
</p:sldLayout>
</file>

<file path=ppt/slideLayouts/slideLayout234.xml><?xml version="1.0" encoding="utf-8"?>
<p:sldLayout xmlns:a="http://schemas.openxmlformats.org/drawingml/2006/main" xmlns:r="http://schemas.openxmlformats.org/officeDocument/2006/relationships" xmlns:p="http://schemas.openxmlformats.org/presentationml/2006/main">
  <p:cSld name="Tree Diagram">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502912" y="3458392"/>
            <a:ext cx="2162453" cy="761723"/>
          </a:xfrm>
          <a:prstGeom prst="rect">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正方形/長方形 7"/>
          <p:cNvSpPr/>
          <p:nvPr/>
        </p:nvSpPr>
        <p:spPr>
          <a:xfrm>
            <a:off x="593941" y="3574035"/>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4" name="テキスト プレースホルダー 5"/>
          <p:cNvSpPr>
            <a:spLocks noGrp="1"/>
          </p:cNvSpPr>
          <p:nvPr>
            <p:ph type="body" sz="quarter" idx="28" hasCustomPrompt="1"/>
          </p:nvPr>
        </p:nvSpPr>
        <p:spPr>
          <a:xfrm>
            <a:off x="713898" y="3618062"/>
            <a:ext cx="1740495"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0" name="正方形/長方形 49"/>
          <p:cNvSpPr/>
          <p:nvPr/>
        </p:nvSpPr>
        <p:spPr>
          <a:xfrm>
            <a:off x="3490780" y="2386977"/>
            <a:ext cx="2162453" cy="761723"/>
          </a:xfrm>
          <a:prstGeom prst="rect">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1" name="正方形/長方形 50"/>
          <p:cNvSpPr/>
          <p:nvPr/>
        </p:nvSpPr>
        <p:spPr>
          <a:xfrm>
            <a:off x="3581802" y="2502620"/>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2" name="テキスト プレースホルダー 5"/>
          <p:cNvSpPr>
            <a:spLocks noGrp="1"/>
          </p:cNvSpPr>
          <p:nvPr>
            <p:ph type="body" sz="quarter" idx="29" hasCustomPrompt="1"/>
          </p:nvPr>
        </p:nvSpPr>
        <p:spPr>
          <a:xfrm>
            <a:off x="3701759" y="2546646"/>
            <a:ext cx="1740495"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6" name="正方形/長方形 55"/>
          <p:cNvSpPr/>
          <p:nvPr/>
        </p:nvSpPr>
        <p:spPr>
          <a:xfrm>
            <a:off x="3490780" y="4539659"/>
            <a:ext cx="2162453" cy="761723"/>
          </a:xfrm>
          <a:prstGeom prst="rect">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7" name="正方形/長方形 56"/>
          <p:cNvSpPr/>
          <p:nvPr/>
        </p:nvSpPr>
        <p:spPr>
          <a:xfrm>
            <a:off x="3581802" y="4655302"/>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8" name="テキスト プレースホルダー 5"/>
          <p:cNvSpPr>
            <a:spLocks noGrp="1"/>
          </p:cNvSpPr>
          <p:nvPr>
            <p:ph type="body" sz="quarter" idx="30" hasCustomPrompt="1"/>
          </p:nvPr>
        </p:nvSpPr>
        <p:spPr>
          <a:xfrm>
            <a:off x="3701759" y="4699326"/>
            <a:ext cx="1740495"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9" name="正方形/長方形 58"/>
          <p:cNvSpPr/>
          <p:nvPr/>
        </p:nvSpPr>
        <p:spPr>
          <a:xfrm>
            <a:off x="6329893" y="1844045"/>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1" name="テキスト プレースホルダー 5"/>
          <p:cNvSpPr>
            <a:spLocks noGrp="1"/>
          </p:cNvSpPr>
          <p:nvPr>
            <p:ph type="body" sz="quarter" idx="31" hasCustomPrompt="1"/>
          </p:nvPr>
        </p:nvSpPr>
        <p:spPr>
          <a:xfrm>
            <a:off x="6416589" y="1890942"/>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2" name="正方形/長方形 61"/>
          <p:cNvSpPr/>
          <p:nvPr/>
        </p:nvSpPr>
        <p:spPr>
          <a:xfrm>
            <a:off x="6329893" y="249299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3" name="テキスト プレースホルダー 5"/>
          <p:cNvSpPr>
            <a:spLocks noGrp="1"/>
          </p:cNvSpPr>
          <p:nvPr>
            <p:ph type="body" sz="quarter" idx="32" hasCustomPrompt="1"/>
          </p:nvPr>
        </p:nvSpPr>
        <p:spPr>
          <a:xfrm>
            <a:off x="6416589" y="2539890"/>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4" name="正方形/長方形 63"/>
          <p:cNvSpPr/>
          <p:nvPr/>
        </p:nvSpPr>
        <p:spPr>
          <a:xfrm>
            <a:off x="6329893" y="313185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5" name="テキスト プレースホルダー 5"/>
          <p:cNvSpPr>
            <a:spLocks noGrp="1"/>
          </p:cNvSpPr>
          <p:nvPr>
            <p:ph type="body" sz="quarter" idx="33" hasCustomPrompt="1"/>
          </p:nvPr>
        </p:nvSpPr>
        <p:spPr>
          <a:xfrm>
            <a:off x="6416589" y="3178750"/>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6" name="正方形/長方形 65"/>
          <p:cNvSpPr/>
          <p:nvPr/>
        </p:nvSpPr>
        <p:spPr>
          <a:xfrm>
            <a:off x="6329893" y="3999125"/>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7" name="テキスト プレースホルダー 5"/>
          <p:cNvSpPr>
            <a:spLocks noGrp="1"/>
          </p:cNvSpPr>
          <p:nvPr>
            <p:ph type="body" sz="quarter" idx="34" hasCustomPrompt="1"/>
          </p:nvPr>
        </p:nvSpPr>
        <p:spPr>
          <a:xfrm>
            <a:off x="6416589" y="4046021"/>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8" name="正方形/長方形 67"/>
          <p:cNvSpPr/>
          <p:nvPr/>
        </p:nvSpPr>
        <p:spPr>
          <a:xfrm>
            <a:off x="6329893" y="464807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9" name="テキスト プレースホルダー 5"/>
          <p:cNvSpPr>
            <a:spLocks noGrp="1"/>
          </p:cNvSpPr>
          <p:nvPr>
            <p:ph type="body" sz="quarter" idx="35" hasCustomPrompt="1"/>
          </p:nvPr>
        </p:nvSpPr>
        <p:spPr>
          <a:xfrm>
            <a:off x="6416589" y="4694969"/>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70" name="正方形/長方形 69"/>
          <p:cNvSpPr/>
          <p:nvPr/>
        </p:nvSpPr>
        <p:spPr>
          <a:xfrm>
            <a:off x="6329893" y="528693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71" name="テキスト プレースホルダー 5"/>
          <p:cNvSpPr>
            <a:spLocks noGrp="1"/>
          </p:cNvSpPr>
          <p:nvPr>
            <p:ph type="body" sz="quarter" idx="36" hasCustomPrompt="1"/>
          </p:nvPr>
        </p:nvSpPr>
        <p:spPr>
          <a:xfrm>
            <a:off x="6416589" y="5333826"/>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cxnSp>
        <p:nvCxnSpPr>
          <p:cNvPr id="72" name="直線コネクタ 52"/>
          <p:cNvCxnSpPr>
            <a:stCxn id="7" idx="3"/>
            <a:endCxn id="50" idx="1"/>
          </p:cNvCxnSpPr>
          <p:nvPr/>
        </p:nvCxnSpPr>
        <p:spPr>
          <a:xfrm flipV="1">
            <a:off x="2665371" y="2767837"/>
            <a:ext cx="825409" cy="1071416"/>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52"/>
          <p:cNvCxnSpPr>
            <a:stCxn id="7" idx="3"/>
            <a:endCxn id="56" idx="1"/>
          </p:cNvCxnSpPr>
          <p:nvPr/>
        </p:nvCxnSpPr>
        <p:spPr>
          <a:xfrm>
            <a:off x="2665371" y="3839251"/>
            <a:ext cx="825409" cy="1081267"/>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直線コネクタ 52"/>
          <p:cNvCxnSpPr>
            <a:stCxn id="62" idx="1"/>
            <a:endCxn id="50" idx="3"/>
          </p:cNvCxnSpPr>
          <p:nvPr/>
        </p:nvCxnSpPr>
        <p:spPr>
          <a:xfrm flipH="1">
            <a:off x="5653232" y="2763261"/>
            <a:ext cx="676661" cy="4577"/>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8" name="直線コネクタ 52"/>
          <p:cNvCxnSpPr>
            <a:stCxn id="68" idx="1"/>
            <a:endCxn id="56" idx="3"/>
          </p:cNvCxnSpPr>
          <p:nvPr/>
        </p:nvCxnSpPr>
        <p:spPr>
          <a:xfrm flipH="1">
            <a:off x="5653232" y="4918341"/>
            <a:ext cx="676661" cy="218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直線コネクタ 52"/>
          <p:cNvCxnSpPr>
            <a:stCxn id="59" idx="1"/>
            <a:endCxn id="50" idx="3"/>
          </p:cNvCxnSpPr>
          <p:nvPr/>
        </p:nvCxnSpPr>
        <p:spPr>
          <a:xfrm rot="10800000" flipV="1">
            <a:off x="5653232" y="2114314"/>
            <a:ext cx="676661" cy="653524"/>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6" name="直線コネクタ 52"/>
          <p:cNvCxnSpPr>
            <a:stCxn id="64" idx="1"/>
            <a:endCxn id="50" idx="3"/>
          </p:cNvCxnSpPr>
          <p:nvPr/>
        </p:nvCxnSpPr>
        <p:spPr>
          <a:xfrm rot="10800000">
            <a:off x="5653232" y="2767839"/>
            <a:ext cx="676661" cy="634283"/>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9" name="直線コネクタ 52"/>
          <p:cNvCxnSpPr>
            <a:stCxn id="66" idx="1"/>
            <a:endCxn id="56" idx="3"/>
          </p:cNvCxnSpPr>
          <p:nvPr/>
        </p:nvCxnSpPr>
        <p:spPr>
          <a:xfrm rot="10800000" flipV="1">
            <a:off x="5653232" y="4269393"/>
            <a:ext cx="676661" cy="651127"/>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52"/>
          <p:cNvCxnSpPr>
            <a:stCxn id="70" idx="1"/>
            <a:endCxn id="56" idx="3"/>
          </p:cNvCxnSpPr>
          <p:nvPr/>
        </p:nvCxnSpPr>
        <p:spPr>
          <a:xfrm rot="10800000">
            <a:off x="5653232" y="4920522"/>
            <a:ext cx="676661" cy="636679"/>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2297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0-#ppt_w/2"/>
                                          </p:val>
                                        </p:tav>
                                        <p:tav tm="100000">
                                          <p:val>
                                            <p:strVal val="#ppt_x"/>
                                          </p:val>
                                        </p:tav>
                                      </p:tavLst>
                                    </p:anim>
                                    <p:anim calcmode="lin" valueType="num">
                                      <p:cBhvr additive="base">
                                        <p:cTn id="17" dur="500" fill="hold"/>
                                        <p:tgtEl>
                                          <p:spTgt spid="8"/>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0"/>
                                  </p:stCondLst>
                                  <p:childTnLst>
                                    <p:set>
                                      <p:cBhvr>
                                        <p:cTn id="19" dur="1" fill="hold">
                                          <p:stCondLst>
                                            <p:cond delay="0"/>
                                          </p:stCondLst>
                                        </p:cTn>
                                        <p:tgtEl>
                                          <p:spTgt spid="34">
                                            <p:txEl>
                                              <p:pRg st="0" end="0"/>
                                            </p:txEl>
                                          </p:spTgt>
                                        </p:tgtEl>
                                        <p:attrNameLst>
                                          <p:attrName>style.visibility</p:attrName>
                                        </p:attrNameLst>
                                      </p:cBhvr>
                                      <p:to>
                                        <p:strVal val="visible"/>
                                      </p:to>
                                    </p:set>
                                    <p:anim calcmode="lin" valueType="num">
                                      <p:cBhvr additive="base">
                                        <p:cTn id="20"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21"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22" presetClass="entr" presetSubtype="8" fill="hold" nodeType="afterEffect">
                                  <p:stCondLst>
                                    <p:cond delay="0"/>
                                  </p:stCondLst>
                                  <p:childTnLst>
                                    <p:set>
                                      <p:cBhvr>
                                        <p:cTn id="24" dur="1" fill="hold">
                                          <p:stCondLst>
                                            <p:cond delay="0"/>
                                          </p:stCondLst>
                                        </p:cTn>
                                        <p:tgtEl>
                                          <p:spTgt spid="72"/>
                                        </p:tgtEl>
                                        <p:attrNameLst>
                                          <p:attrName>style.visibility</p:attrName>
                                        </p:attrNameLst>
                                      </p:cBhvr>
                                      <p:to>
                                        <p:strVal val="visible"/>
                                      </p:to>
                                    </p:set>
                                    <p:animEffect transition="in" filter="wipe(left)">
                                      <p:cBhvr>
                                        <p:cTn id="25" dur="500"/>
                                        <p:tgtEl>
                                          <p:spTgt spid="72"/>
                                        </p:tgtEl>
                                      </p:cBhvr>
                                    </p:animEffect>
                                  </p:childTnLst>
                                </p:cTn>
                              </p:par>
                              <p:par>
                                <p:cTn id="26" presetID="22" presetClass="entr" presetSubtype="8" fill="hold" nodeType="withEffect">
                                  <p:stCondLst>
                                    <p:cond delay="0"/>
                                  </p:stCondLst>
                                  <p:childTnLst>
                                    <p:set>
                                      <p:cBhvr>
                                        <p:cTn id="27" dur="1" fill="hold">
                                          <p:stCondLst>
                                            <p:cond delay="0"/>
                                          </p:stCondLst>
                                        </p:cTn>
                                        <p:tgtEl>
                                          <p:spTgt spid="73"/>
                                        </p:tgtEl>
                                        <p:attrNameLst>
                                          <p:attrName>style.visibility</p:attrName>
                                        </p:attrNameLst>
                                      </p:cBhvr>
                                      <p:to>
                                        <p:strVal val="visible"/>
                                      </p:to>
                                    </p:set>
                                    <p:animEffect transition="in" filter="wipe(left)">
                                      <p:cBhvr>
                                        <p:cTn id="28" dur="500"/>
                                        <p:tgtEl>
                                          <p:spTgt spid="73"/>
                                        </p:tgtEl>
                                      </p:cBhvr>
                                    </p:animEffect>
                                  </p:childTnLst>
                                </p:cTn>
                              </p:par>
                            </p:childTnLst>
                          </p:cTn>
                        </p:par>
                        <p:par>
                          <p:cTn id="29"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1"/>
                                        </p:tgtEl>
                                        <p:attrNameLst>
                                          <p:attrName>style.visibility</p:attrName>
                                        </p:attrNameLst>
                                      </p:cBhvr>
                                      <p:to>
                                        <p:strVal val="visible"/>
                                      </p:to>
                                    </p:set>
                                    <p:animEffect transition="in" filter="fade">
                                      <p:cBhvr>
                                        <p:cTn id="35" dur="500"/>
                                        <p:tgtEl>
                                          <p:spTgt spid="5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52">
                                            <p:txEl>
                                              <p:pRg st="0" end="0"/>
                                            </p:txEl>
                                          </p:spTgt>
                                        </p:tgtEl>
                                        <p:attrNameLst>
                                          <p:attrName>style.visibility</p:attrName>
                                        </p:attrNameLst>
                                      </p:cBhvr>
                                      <p:to>
                                        <p:strVal val="visible"/>
                                      </p:to>
                                    </p:set>
                                    <p:animEffect transition="in" filter="fade">
                                      <p:cBhvr>
                                        <p:cTn id="38" dur="500"/>
                                        <p:tgtEl>
                                          <p:spTgt spid="52">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56"/>
                                        </p:tgtEl>
                                        <p:attrNameLst>
                                          <p:attrName>style.visibility</p:attrName>
                                        </p:attrNameLst>
                                      </p:cBhvr>
                                      <p:to>
                                        <p:strVal val="visible"/>
                                      </p:to>
                                    </p:set>
                                    <p:animEffect transition="in" filter="fade">
                                      <p:cBhvr>
                                        <p:cTn id="41" dur="500"/>
                                        <p:tgtEl>
                                          <p:spTgt spid="5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7"/>
                                        </p:tgtEl>
                                        <p:attrNameLst>
                                          <p:attrName>style.visibility</p:attrName>
                                        </p:attrNameLst>
                                      </p:cBhvr>
                                      <p:to>
                                        <p:strVal val="visible"/>
                                      </p:to>
                                    </p:set>
                                    <p:animEffect transition="in" filter="fade">
                                      <p:cBhvr>
                                        <p:cTn id="44" dur="500"/>
                                        <p:tgtEl>
                                          <p:spTgt spid="5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58">
                                            <p:txEl>
                                              <p:pRg st="0" end="0"/>
                                            </p:txEl>
                                          </p:spTgt>
                                        </p:tgtEl>
                                        <p:attrNameLst>
                                          <p:attrName>style.visibility</p:attrName>
                                        </p:attrNameLst>
                                      </p:cBhvr>
                                      <p:to>
                                        <p:strVal val="visible"/>
                                      </p:to>
                                    </p:set>
                                    <p:animEffect transition="in" filter="fade">
                                      <p:cBhvr>
                                        <p:cTn id="47" dur="500"/>
                                        <p:tgtEl>
                                          <p:spTgt spid="58">
                                            <p:txEl>
                                              <p:pRg st="0" end="0"/>
                                            </p:txEl>
                                          </p:spTgt>
                                        </p:tgtEl>
                                      </p:cBhvr>
                                    </p:animEffect>
                                  </p:childTnLst>
                                </p:cTn>
                              </p:par>
                            </p:childTnLst>
                          </p:cTn>
                        </p:par>
                        <p:par>
                          <p:cTn id="48" fill="hold">
                            <p:stCondLst>
                              <p:cond delay="2000"/>
                            </p:stCondLst>
                            <p:childTnLst>
                              <p:par>
                                <p:cTn id="49" presetID="22" presetClass="entr" presetSubtype="8" fill="hold" nodeType="afterEffect">
                                  <p:stCondLst>
                                    <p:cond delay="0"/>
                                  </p:stCondLst>
                                  <p:childTnLst>
                                    <p:set>
                                      <p:cBhvr>
                                        <p:cTn id="50" dur="1" fill="hold">
                                          <p:stCondLst>
                                            <p:cond delay="0"/>
                                          </p:stCondLst>
                                        </p:cTn>
                                        <p:tgtEl>
                                          <p:spTgt spid="75"/>
                                        </p:tgtEl>
                                        <p:attrNameLst>
                                          <p:attrName>style.visibility</p:attrName>
                                        </p:attrNameLst>
                                      </p:cBhvr>
                                      <p:to>
                                        <p:strVal val="visible"/>
                                      </p:to>
                                    </p:set>
                                    <p:animEffect transition="in" filter="wipe(left)">
                                      <p:cBhvr>
                                        <p:cTn id="51" dur="500"/>
                                        <p:tgtEl>
                                          <p:spTgt spid="75"/>
                                        </p:tgtEl>
                                      </p:cBhvr>
                                    </p:animEffect>
                                  </p:childTnLst>
                                </p:cTn>
                              </p:par>
                              <p:par>
                                <p:cTn id="52" presetID="22" presetClass="entr" presetSubtype="8" fill="hold" nodeType="with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left)">
                                      <p:cBhvr>
                                        <p:cTn id="54" dur="500"/>
                                        <p:tgtEl>
                                          <p:spTgt spid="78"/>
                                        </p:tgtEl>
                                      </p:cBhvr>
                                    </p:animEffect>
                                  </p:childTnLst>
                                </p:cTn>
                              </p:par>
                              <p:par>
                                <p:cTn id="55" presetID="22" presetClass="entr" presetSubtype="8" fill="hold" nodeType="withEffect">
                                  <p:stCondLst>
                                    <p:cond delay="0"/>
                                  </p:stCondLst>
                                  <p:childTnLst>
                                    <p:set>
                                      <p:cBhvr>
                                        <p:cTn id="56" dur="1" fill="hold">
                                          <p:stCondLst>
                                            <p:cond delay="0"/>
                                          </p:stCondLst>
                                        </p:cTn>
                                        <p:tgtEl>
                                          <p:spTgt spid="83"/>
                                        </p:tgtEl>
                                        <p:attrNameLst>
                                          <p:attrName>style.visibility</p:attrName>
                                        </p:attrNameLst>
                                      </p:cBhvr>
                                      <p:to>
                                        <p:strVal val="visible"/>
                                      </p:to>
                                    </p:set>
                                    <p:animEffect transition="in" filter="wipe(left)">
                                      <p:cBhvr>
                                        <p:cTn id="57" dur="500"/>
                                        <p:tgtEl>
                                          <p:spTgt spid="83"/>
                                        </p:tgtEl>
                                      </p:cBhvr>
                                    </p:animEffect>
                                  </p:childTnLst>
                                </p:cTn>
                              </p:par>
                              <p:par>
                                <p:cTn id="58" presetID="22" presetClass="entr" presetSubtype="8" fill="hold" nodeType="withEffect">
                                  <p:stCondLst>
                                    <p:cond delay="0"/>
                                  </p:stCondLst>
                                  <p:childTnLst>
                                    <p:set>
                                      <p:cBhvr>
                                        <p:cTn id="59" dur="1" fill="hold">
                                          <p:stCondLst>
                                            <p:cond delay="0"/>
                                          </p:stCondLst>
                                        </p:cTn>
                                        <p:tgtEl>
                                          <p:spTgt spid="86"/>
                                        </p:tgtEl>
                                        <p:attrNameLst>
                                          <p:attrName>style.visibility</p:attrName>
                                        </p:attrNameLst>
                                      </p:cBhvr>
                                      <p:to>
                                        <p:strVal val="visible"/>
                                      </p:to>
                                    </p:set>
                                    <p:animEffect transition="in" filter="wipe(left)">
                                      <p:cBhvr>
                                        <p:cTn id="60" dur="500"/>
                                        <p:tgtEl>
                                          <p:spTgt spid="86"/>
                                        </p:tgtEl>
                                      </p:cBhvr>
                                    </p:animEffect>
                                  </p:childTnLst>
                                </p:cTn>
                              </p:par>
                              <p:par>
                                <p:cTn id="61" presetID="22" presetClass="entr" presetSubtype="8" fill="hold" nodeType="withEffect">
                                  <p:stCondLst>
                                    <p:cond delay="0"/>
                                  </p:stCondLst>
                                  <p:childTnLst>
                                    <p:set>
                                      <p:cBhvr>
                                        <p:cTn id="62" dur="1" fill="hold">
                                          <p:stCondLst>
                                            <p:cond delay="0"/>
                                          </p:stCondLst>
                                        </p:cTn>
                                        <p:tgtEl>
                                          <p:spTgt spid="89"/>
                                        </p:tgtEl>
                                        <p:attrNameLst>
                                          <p:attrName>style.visibility</p:attrName>
                                        </p:attrNameLst>
                                      </p:cBhvr>
                                      <p:to>
                                        <p:strVal val="visible"/>
                                      </p:to>
                                    </p:set>
                                    <p:animEffect transition="in" filter="wipe(left)">
                                      <p:cBhvr>
                                        <p:cTn id="63" dur="500"/>
                                        <p:tgtEl>
                                          <p:spTgt spid="89"/>
                                        </p:tgtEl>
                                      </p:cBhvr>
                                    </p:animEffect>
                                  </p:childTnLst>
                                </p:cTn>
                              </p:par>
                              <p:par>
                                <p:cTn id="64" presetID="22" presetClass="entr" presetSubtype="8" fill="hold" nodeType="withEffect">
                                  <p:stCondLst>
                                    <p:cond delay="0"/>
                                  </p:stCondLst>
                                  <p:childTnLst>
                                    <p:set>
                                      <p:cBhvr>
                                        <p:cTn id="65" dur="1" fill="hold">
                                          <p:stCondLst>
                                            <p:cond delay="0"/>
                                          </p:stCondLst>
                                        </p:cTn>
                                        <p:tgtEl>
                                          <p:spTgt spid="92"/>
                                        </p:tgtEl>
                                        <p:attrNameLst>
                                          <p:attrName>style.visibility</p:attrName>
                                        </p:attrNameLst>
                                      </p:cBhvr>
                                      <p:to>
                                        <p:strVal val="visible"/>
                                      </p:to>
                                    </p:set>
                                    <p:animEffect transition="in" filter="wipe(left)">
                                      <p:cBhvr>
                                        <p:cTn id="66" dur="500"/>
                                        <p:tgtEl>
                                          <p:spTgt spid="92"/>
                                        </p:tgtEl>
                                      </p:cBhvr>
                                    </p:animEffect>
                                  </p:childTnLst>
                                </p:cTn>
                              </p:par>
                            </p:childTnLst>
                          </p:cTn>
                        </p:par>
                        <p:par>
                          <p:cTn id="67" fill="hold">
                            <p:stCondLst>
                              <p:cond delay="2500"/>
                            </p:stCondLst>
                            <p:childTnLst>
                              <p:par>
                                <p:cTn id="68" presetID="10" presetClass="entr" presetSubtype="0" fill="hold" grpId="0" nodeType="afterEffect">
                                  <p:stCondLst>
                                    <p:cond delay="0"/>
                                  </p:stCondLst>
                                  <p:childTnLst>
                                    <p:set>
                                      <p:cBhvr>
                                        <p:cTn id="69" dur="1" fill="hold">
                                          <p:stCondLst>
                                            <p:cond delay="0"/>
                                          </p:stCondLst>
                                        </p:cTn>
                                        <p:tgtEl>
                                          <p:spTgt spid="59"/>
                                        </p:tgtEl>
                                        <p:attrNameLst>
                                          <p:attrName>style.visibility</p:attrName>
                                        </p:attrNameLst>
                                      </p:cBhvr>
                                      <p:to>
                                        <p:strVal val="visible"/>
                                      </p:to>
                                    </p:set>
                                    <p:animEffect transition="in" filter="fade">
                                      <p:cBhvr>
                                        <p:cTn id="70" dur="500"/>
                                        <p:tgtEl>
                                          <p:spTgt spid="5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1">
                                            <p:txEl>
                                              <p:pRg st="0" end="0"/>
                                            </p:txEl>
                                          </p:spTgt>
                                        </p:tgtEl>
                                        <p:attrNameLst>
                                          <p:attrName>style.visibility</p:attrName>
                                        </p:attrNameLst>
                                      </p:cBhvr>
                                      <p:to>
                                        <p:strVal val="visible"/>
                                      </p:to>
                                    </p:set>
                                    <p:animEffect transition="in" filter="fade">
                                      <p:cBhvr>
                                        <p:cTn id="73" dur="500"/>
                                        <p:tgtEl>
                                          <p:spTgt spid="61">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2"/>
                                        </p:tgtEl>
                                        <p:attrNameLst>
                                          <p:attrName>style.visibility</p:attrName>
                                        </p:attrNameLst>
                                      </p:cBhvr>
                                      <p:to>
                                        <p:strVal val="visible"/>
                                      </p:to>
                                    </p:set>
                                    <p:animEffect transition="in" filter="fade">
                                      <p:cBhvr>
                                        <p:cTn id="76" dur="500"/>
                                        <p:tgtEl>
                                          <p:spTgt spid="6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63">
                                            <p:txEl>
                                              <p:pRg st="0" end="0"/>
                                            </p:txEl>
                                          </p:spTgt>
                                        </p:tgtEl>
                                        <p:attrNameLst>
                                          <p:attrName>style.visibility</p:attrName>
                                        </p:attrNameLst>
                                      </p:cBhvr>
                                      <p:to>
                                        <p:strVal val="visible"/>
                                      </p:to>
                                    </p:set>
                                    <p:animEffect transition="in" filter="fade">
                                      <p:cBhvr>
                                        <p:cTn id="79" dur="500"/>
                                        <p:tgtEl>
                                          <p:spTgt spid="63">
                                            <p:txEl>
                                              <p:pRg st="0" end="0"/>
                                            </p:txEl>
                                          </p:spTgt>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64"/>
                                        </p:tgtEl>
                                        <p:attrNameLst>
                                          <p:attrName>style.visibility</p:attrName>
                                        </p:attrNameLst>
                                      </p:cBhvr>
                                      <p:to>
                                        <p:strVal val="visible"/>
                                      </p:to>
                                    </p:set>
                                    <p:animEffect transition="in" filter="fade">
                                      <p:cBhvr>
                                        <p:cTn id="82" dur="500"/>
                                        <p:tgtEl>
                                          <p:spTgt spid="64"/>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65">
                                            <p:txEl>
                                              <p:pRg st="0" end="0"/>
                                            </p:txEl>
                                          </p:spTgt>
                                        </p:tgtEl>
                                        <p:attrNameLst>
                                          <p:attrName>style.visibility</p:attrName>
                                        </p:attrNameLst>
                                      </p:cBhvr>
                                      <p:to>
                                        <p:strVal val="visible"/>
                                      </p:to>
                                    </p:set>
                                    <p:animEffect transition="in" filter="fade">
                                      <p:cBhvr>
                                        <p:cTn id="85" dur="500"/>
                                        <p:tgtEl>
                                          <p:spTgt spid="65">
                                            <p:txEl>
                                              <p:pRg st="0" end="0"/>
                                            </p:txEl>
                                          </p:spTgt>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67">
                                            <p:txEl>
                                              <p:pRg st="0" end="0"/>
                                            </p:txEl>
                                          </p:spTgt>
                                        </p:tgtEl>
                                        <p:attrNameLst>
                                          <p:attrName>style.visibility</p:attrName>
                                        </p:attrNameLst>
                                      </p:cBhvr>
                                      <p:to>
                                        <p:strVal val="visible"/>
                                      </p:to>
                                    </p:set>
                                    <p:animEffect transition="in" filter="fade">
                                      <p:cBhvr>
                                        <p:cTn id="91" dur="500"/>
                                        <p:tgtEl>
                                          <p:spTgt spid="67">
                                            <p:txEl>
                                              <p:pRg st="0" end="0"/>
                                            </p:txEl>
                                          </p:spTgt>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8"/>
                                        </p:tgtEl>
                                        <p:attrNameLst>
                                          <p:attrName>style.visibility</p:attrName>
                                        </p:attrNameLst>
                                      </p:cBhvr>
                                      <p:to>
                                        <p:strVal val="visible"/>
                                      </p:to>
                                    </p:set>
                                    <p:animEffect transition="in" filter="fade">
                                      <p:cBhvr>
                                        <p:cTn id="94" dur="500"/>
                                        <p:tgtEl>
                                          <p:spTgt spid="68"/>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9">
                                            <p:txEl>
                                              <p:pRg st="0" end="0"/>
                                            </p:txEl>
                                          </p:spTgt>
                                        </p:tgtEl>
                                        <p:attrNameLst>
                                          <p:attrName>style.visibility</p:attrName>
                                        </p:attrNameLst>
                                      </p:cBhvr>
                                      <p:to>
                                        <p:strVal val="visible"/>
                                      </p:to>
                                    </p:set>
                                    <p:animEffect transition="in" filter="fade">
                                      <p:cBhvr>
                                        <p:cTn id="97" dur="500"/>
                                        <p:tgtEl>
                                          <p:spTgt spid="69">
                                            <p:txEl>
                                              <p:pRg st="0" end="0"/>
                                            </p:txEl>
                                          </p:spTgt>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70"/>
                                        </p:tgtEl>
                                        <p:attrNameLst>
                                          <p:attrName>style.visibility</p:attrName>
                                        </p:attrNameLst>
                                      </p:cBhvr>
                                      <p:to>
                                        <p:strVal val="visible"/>
                                      </p:to>
                                    </p:set>
                                    <p:animEffect transition="in" filter="fade">
                                      <p:cBhvr>
                                        <p:cTn id="100" dur="500"/>
                                        <p:tgtEl>
                                          <p:spTgt spid="70"/>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71">
                                            <p:txEl>
                                              <p:pRg st="0" end="0"/>
                                            </p:txEl>
                                          </p:spTgt>
                                        </p:tgtEl>
                                        <p:attrNameLst>
                                          <p:attrName>style.visibility</p:attrName>
                                        </p:attrNameLst>
                                      </p:cBhvr>
                                      <p:to>
                                        <p:strVal val="visible"/>
                                      </p:to>
                                    </p:set>
                                    <p:animEffect transition="in" filter="fade">
                                      <p:cBhvr>
                                        <p:cTn id="103" dur="500"/>
                                        <p:tgtEl>
                                          <p:spTgt spid="7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8" grpId="0" animBg="1"/>
      <p:bldP spid="34" grpId="0" build="p">
        <p:tmplLst>
          <p:tmpl lvl="1">
            <p:tnLst>
              <p:par>
                <p:cTn presetID="2" presetClass="entr" presetSubtype="8"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0-#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P spid="50" grpId="0" animBg="1"/>
      <p:bldP spid="51" grpId="0" animBg="1"/>
      <p:bldP spid="52" grpId="0" build="p">
        <p:tmplLst>
          <p:tmpl lvl="1">
            <p:tnLst>
              <p:par>
                <p:cTn presetID="10"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childTnLst>
                </p:cTn>
              </p:par>
            </p:tnLst>
          </p:tmpl>
        </p:tmplLst>
      </p:bldP>
      <p:bldP spid="56" grpId="0" animBg="1"/>
      <p:bldP spid="57" grpId="0" animBg="1"/>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animBg="1"/>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animBg="1"/>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animBg="1"/>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7" grpId="0" build="p">
        <p:tmplLst>
          <p:tmpl lvl="1">
            <p:tnLst>
              <p:par>
                <p:cTn presetID="10" presetClass="entr" presetSubtype="0" fill="hold" nodeType="with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fade">
                      <p:cBhvr>
                        <p:cTn dur="500"/>
                        <p:tgtEl>
                          <p:spTgt spid="67"/>
                        </p:tgtEl>
                      </p:cBhvr>
                    </p:animEffect>
                  </p:childTnLst>
                </p:cTn>
              </p:par>
            </p:tnLst>
          </p:tmpl>
        </p:tmplLst>
      </p:bldP>
      <p:bldP spid="68" grpId="0" animBg="1"/>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animBg="1"/>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Lst>
  </p:timing>
</p:sldLayout>
</file>

<file path=ppt/slideLayouts/slideLayout235.xml><?xml version="1.0" encoding="utf-8"?>
<p:sldLayout xmlns:a="http://schemas.openxmlformats.org/drawingml/2006/main" xmlns:r="http://schemas.openxmlformats.org/officeDocument/2006/relationships" xmlns:p="http://schemas.openxmlformats.org/presentationml/2006/main">
  <p:cSld name="Numeric List with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5446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436697"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 name="テキスト プレースホルダー 5"/>
          <p:cNvSpPr>
            <a:spLocks noGrp="1"/>
          </p:cNvSpPr>
          <p:nvPr>
            <p:ph type="body" sz="quarter" idx="13" hasCustomPrompt="1"/>
          </p:nvPr>
        </p:nvSpPr>
        <p:spPr>
          <a:xfrm>
            <a:off x="103292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032191"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3166933" y="173856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3249161"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テキスト プレースホルダー 5"/>
          <p:cNvSpPr>
            <a:spLocks noGrp="1"/>
          </p:cNvSpPr>
          <p:nvPr>
            <p:ph type="body" sz="quarter" idx="24" hasCustomPrompt="1"/>
          </p:nvPr>
        </p:nvSpPr>
        <p:spPr>
          <a:xfrm>
            <a:off x="3844808"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3844070"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597939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6061625"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9" name="テキスト プレースホルダー 5"/>
          <p:cNvSpPr>
            <a:spLocks noGrp="1"/>
          </p:cNvSpPr>
          <p:nvPr>
            <p:ph type="body" sz="quarter" idx="27" hasCustomPrompt="1"/>
          </p:nvPr>
        </p:nvSpPr>
        <p:spPr>
          <a:xfrm>
            <a:off x="665785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6657119"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35446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36697"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テキスト プレースホルダー 5"/>
          <p:cNvSpPr>
            <a:spLocks noGrp="1"/>
          </p:cNvSpPr>
          <p:nvPr>
            <p:ph type="body" sz="quarter" idx="30" hasCustomPrompt="1"/>
          </p:nvPr>
        </p:nvSpPr>
        <p:spPr>
          <a:xfrm>
            <a:off x="1032928"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1032191"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円/楕円 25"/>
          <p:cNvSpPr/>
          <p:nvPr/>
        </p:nvSpPr>
        <p:spPr>
          <a:xfrm>
            <a:off x="3166931" y="382334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円/楕円 26"/>
          <p:cNvSpPr/>
          <p:nvPr/>
        </p:nvSpPr>
        <p:spPr>
          <a:xfrm>
            <a:off x="3249161"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テキスト プレースホルダー 5"/>
          <p:cNvSpPr>
            <a:spLocks noGrp="1"/>
          </p:cNvSpPr>
          <p:nvPr>
            <p:ph type="body" sz="quarter" idx="33" hasCustomPrompt="1"/>
          </p:nvPr>
        </p:nvSpPr>
        <p:spPr>
          <a:xfrm>
            <a:off x="384480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34" hasCustomPrompt="1"/>
          </p:nvPr>
        </p:nvSpPr>
        <p:spPr>
          <a:xfrm>
            <a:off x="3844070"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1" name="円/楕円 30"/>
          <p:cNvSpPr/>
          <p:nvPr/>
        </p:nvSpPr>
        <p:spPr>
          <a:xfrm>
            <a:off x="597939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円/楕円 31"/>
          <p:cNvSpPr/>
          <p:nvPr/>
        </p:nvSpPr>
        <p:spPr>
          <a:xfrm>
            <a:off x="6061625"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テキスト プレースホルダー 5"/>
          <p:cNvSpPr>
            <a:spLocks noGrp="1"/>
          </p:cNvSpPr>
          <p:nvPr>
            <p:ph type="body" sz="quarter" idx="36" hasCustomPrompt="1"/>
          </p:nvPr>
        </p:nvSpPr>
        <p:spPr>
          <a:xfrm>
            <a:off x="665785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37" hasCustomPrompt="1"/>
          </p:nvPr>
        </p:nvSpPr>
        <p:spPr>
          <a:xfrm>
            <a:off x="6657119"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6" name="テキスト プレースホルダー 5"/>
          <p:cNvSpPr>
            <a:spLocks noGrp="1"/>
          </p:cNvSpPr>
          <p:nvPr>
            <p:ph type="body" sz="quarter" idx="38" hasCustomPrompt="1"/>
          </p:nvPr>
        </p:nvSpPr>
        <p:spPr>
          <a:xfrm>
            <a:off x="564285" y="196028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38" name="テキスト プレースホルダー 5"/>
          <p:cNvSpPr>
            <a:spLocks noGrp="1"/>
          </p:cNvSpPr>
          <p:nvPr>
            <p:ph type="body" sz="quarter" idx="39" hasCustomPrompt="1"/>
          </p:nvPr>
        </p:nvSpPr>
        <p:spPr>
          <a:xfrm>
            <a:off x="3361217" y="1969671"/>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0" name="テキスト プレースホルダー 5"/>
          <p:cNvSpPr>
            <a:spLocks noGrp="1"/>
          </p:cNvSpPr>
          <p:nvPr>
            <p:ph type="body" sz="quarter" idx="40" hasCustomPrompt="1"/>
          </p:nvPr>
        </p:nvSpPr>
        <p:spPr>
          <a:xfrm>
            <a:off x="6186278" y="196028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1" name="テキスト プレースホルダー 5"/>
          <p:cNvSpPr>
            <a:spLocks noGrp="1"/>
          </p:cNvSpPr>
          <p:nvPr>
            <p:ph type="body" sz="quarter" idx="41" hasCustomPrompt="1"/>
          </p:nvPr>
        </p:nvSpPr>
        <p:spPr>
          <a:xfrm>
            <a:off x="564285" y="404937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2" name="テキスト プレースホルダー 5"/>
          <p:cNvSpPr>
            <a:spLocks noGrp="1"/>
          </p:cNvSpPr>
          <p:nvPr>
            <p:ph type="body" sz="quarter" idx="42" hasCustomPrompt="1"/>
          </p:nvPr>
        </p:nvSpPr>
        <p:spPr>
          <a:xfrm>
            <a:off x="3375282" y="404937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3" name="テキスト プレースホルダー 5"/>
          <p:cNvSpPr>
            <a:spLocks noGrp="1"/>
          </p:cNvSpPr>
          <p:nvPr>
            <p:ph type="body" sz="quarter" idx="43" hasCustomPrompt="1"/>
          </p:nvPr>
        </p:nvSpPr>
        <p:spPr>
          <a:xfrm>
            <a:off x="6186278" y="404937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Tree>
    <p:extLst>
      <p:ext uri="{BB962C8B-B14F-4D97-AF65-F5344CB8AC3E}">
        <p14:creationId xmlns:p14="http://schemas.microsoft.com/office/powerpoint/2010/main" val="717214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heel(1)">
                                      <p:cBhvr>
                                        <p:cTn id="17" dur="10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xEl>
                                              <p:pRg st="0" end="0"/>
                                            </p:txEl>
                                          </p:spTgt>
                                        </p:tgtEl>
                                        <p:attrNameLst>
                                          <p:attrName>style.visibility</p:attrName>
                                        </p:attrNameLst>
                                      </p:cBhvr>
                                      <p:to>
                                        <p:strVal val="visible"/>
                                      </p:to>
                                    </p:set>
                                    <p:animEffect transition="in" filter="fade">
                                      <p:cBhvr>
                                        <p:cTn id="20" dur="500"/>
                                        <p:tgtEl>
                                          <p:spTgt spid="36">
                                            <p:txEl>
                                              <p:pRg st="0" end="0"/>
                                            </p:txEl>
                                          </p:spTgt>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0">
                                            <p:txEl>
                                              <p:pRg st="0" end="0"/>
                                            </p:txEl>
                                          </p:spTgt>
                                        </p:tgtEl>
                                        <p:attrNameLst>
                                          <p:attrName>style.visibility</p:attrName>
                                        </p:attrNameLst>
                                      </p:cBhvr>
                                      <p:to>
                                        <p:strVal val="visible"/>
                                      </p:to>
                                    </p:set>
                                    <p:anim calcmode="lin" valueType="num">
                                      <p:cBhvr additive="base">
                                        <p:cTn id="2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9">
                                            <p:txEl>
                                              <p:pRg st="0" end="0"/>
                                            </p:txEl>
                                          </p:spTgt>
                                        </p:tgtEl>
                                        <p:attrNameLst>
                                          <p:attrName>style.visibility</p:attrName>
                                        </p:attrNameLst>
                                      </p:cBhvr>
                                      <p:to>
                                        <p:strVal val="visible"/>
                                      </p:to>
                                    </p:set>
                                    <p:anim calcmode="lin" valueType="num">
                                      <p:cBhvr additive="base">
                                        <p:cTn id="28"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heel(1)">
                                      <p:cBhvr>
                                        <p:cTn id="38" dur="1000"/>
                                        <p:tgtEl>
                                          <p:spTgt spid="1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4">
                                            <p:txEl>
                                              <p:pRg st="0" end="0"/>
                                            </p:txEl>
                                          </p:spTgt>
                                        </p:tgtEl>
                                        <p:attrNameLst>
                                          <p:attrName>style.visibility</p:attrName>
                                        </p:attrNameLst>
                                      </p:cBhvr>
                                      <p:to>
                                        <p:strVal val="visible"/>
                                      </p:to>
                                    </p:set>
                                    <p:anim calcmode="lin" valueType="num">
                                      <p:cBhvr additive="base">
                                        <p:cTn id="4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heel(1)">
                                      <p:cBhvr>
                                        <p:cTn id="59" dur="1000"/>
                                        <p:tgtEl>
                                          <p:spTgt spid="1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40">
                                            <p:txEl>
                                              <p:pRg st="0" end="0"/>
                                            </p:txEl>
                                          </p:spTgt>
                                        </p:tgtEl>
                                        <p:attrNameLst>
                                          <p:attrName>style.visibility</p:attrName>
                                        </p:attrNameLst>
                                      </p:cBhvr>
                                      <p:to>
                                        <p:strVal val="visible"/>
                                      </p:to>
                                    </p:set>
                                    <p:animEffect transition="in" filter="fade">
                                      <p:cBhvr>
                                        <p:cTn id="62" dur="500"/>
                                        <p:tgtEl>
                                          <p:spTgt spid="40">
                                            <p:txEl>
                                              <p:pRg st="0" end="0"/>
                                            </p:txEl>
                                          </p:spTgt>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0">
                                            <p:txEl>
                                              <p:pRg st="0" end="0"/>
                                            </p:txEl>
                                          </p:spTgt>
                                        </p:tgtEl>
                                        <p:attrNameLst>
                                          <p:attrName>style.visibility</p:attrName>
                                        </p:attrNameLst>
                                      </p:cBhvr>
                                      <p:to>
                                        <p:strVal val="visible"/>
                                      </p:to>
                                    </p:set>
                                    <p:anim calcmode="lin" valueType="num">
                                      <p:cBhvr additive="base">
                                        <p:cTn id="6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19">
                                            <p:txEl>
                                              <p:pRg st="0" end="0"/>
                                            </p:txEl>
                                          </p:spTgt>
                                        </p:tgtEl>
                                        <p:attrNameLst>
                                          <p:attrName>style.visibility</p:attrName>
                                        </p:attrNameLst>
                                      </p:cBhvr>
                                      <p:to>
                                        <p:strVal val="visible"/>
                                      </p:to>
                                    </p:set>
                                    <p:anim calcmode="lin" valueType="num">
                                      <p:cBhvr additive="base">
                                        <p:cTn id="70"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500" fill="hold"/>
                                        <p:tgtEl>
                                          <p:spTgt spid="21"/>
                                        </p:tgtEl>
                                        <p:attrNameLst>
                                          <p:attrName>ppt_x</p:attrName>
                                        </p:attrNameLst>
                                      </p:cBhvr>
                                      <p:tavLst>
                                        <p:tav tm="0">
                                          <p:val>
                                            <p:strVal val="#ppt_x"/>
                                          </p:val>
                                        </p:tav>
                                        <p:tav tm="100000">
                                          <p:val>
                                            <p:strVal val="#ppt_x"/>
                                          </p:val>
                                        </p:tav>
                                      </p:tavLst>
                                    </p:anim>
                                    <p:anim calcmode="lin" valueType="num">
                                      <p:cBhvr additive="base">
                                        <p:cTn id="76" dur="500" fill="hold"/>
                                        <p:tgtEl>
                                          <p:spTgt spid="21"/>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heel(1)">
                                      <p:cBhvr>
                                        <p:cTn id="80" dur="10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1">
                                            <p:txEl>
                                              <p:pRg st="0" end="0"/>
                                            </p:txEl>
                                          </p:spTgt>
                                        </p:tgtEl>
                                        <p:attrNameLst>
                                          <p:attrName>style.visibility</p:attrName>
                                        </p:attrNameLst>
                                      </p:cBhvr>
                                      <p:to>
                                        <p:strVal val="visible"/>
                                      </p:to>
                                    </p:set>
                                    <p:animEffect transition="in" filter="fade">
                                      <p:cBhvr>
                                        <p:cTn id="83" dur="500"/>
                                        <p:tgtEl>
                                          <p:spTgt spid="41">
                                            <p:txEl>
                                              <p:pRg st="0" end="0"/>
                                            </p:txEl>
                                          </p:spTgt>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25">
                                            <p:txEl>
                                              <p:pRg st="0" end="0"/>
                                            </p:txEl>
                                          </p:spTgt>
                                        </p:tgtEl>
                                        <p:attrNameLst>
                                          <p:attrName>style.visibility</p:attrName>
                                        </p:attrNameLst>
                                      </p:cBhvr>
                                      <p:to>
                                        <p:strVal val="visible"/>
                                      </p:to>
                                    </p:set>
                                    <p:anim calcmode="lin" valueType="num">
                                      <p:cBhvr additive="base">
                                        <p:cTn id="8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5">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24">
                                            <p:txEl>
                                              <p:pRg st="0" end="0"/>
                                            </p:txEl>
                                          </p:spTgt>
                                        </p:tgtEl>
                                        <p:attrNameLst>
                                          <p:attrName>style.visibility</p:attrName>
                                        </p:attrNameLst>
                                      </p:cBhvr>
                                      <p:to>
                                        <p:strVal val="visible"/>
                                      </p:to>
                                    </p:set>
                                    <p:anim calcmode="lin" valueType="num">
                                      <p:cBhvr additive="base">
                                        <p:cTn id="9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93" fill="hold">
                            <p:stCondLst>
                              <p:cond delay="8500"/>
                            </p:stCondLst>
                            <p:childTnLst>
                              <p:par>
                                <p:cTn id="94" presetID="2" presetClass="entr" presetSubtype="4" decel="100000" fill="hold" grpId="0" nodeType="afterEffect">
                                  <p:stCondLst>
                                    <p:cond delay="0"/>
                                  </p:stCondLst>
                                  <p:childTnLst>
                                    <p:set>
                                      <p:cBhvr>
                                        <p:cTn id="95" dur="1" fill="hold">
                                          <p:stCondLst>
                                            <p:cond delay="0"/>
                                          </p:stCondLst>
                                        </p:cTn>
                                        <p:tgtEl>
                                          <p:spTgt spid="26"/>
                                        </p:tgtEl>
                                        <p:attrNameLst>
                                          <p:attrName>style.visibility</p:attrName>
                                        </p:attrNameLst>
                                      </p:cBhvr>
                                      <p:to>
                                        <p:strVal val="visible"/>
                                      </p:to>
                                    </p:set>
                                    <p:anim calcmode="lin" valueType="num">
                                      <p:cBhvr additive="base">
                                        <p:cTn id="96" dur="500" fill="hold"/>
                                        <p:tgtEl>
                                          <p:spTgt spid="26"/>
                                        </p:tgtEl>
                                        <p:attrNameLst>
                                          <p:attrName>ppt_x</p:attrName>
                                        </p:attrNameLst>
                                      </p:cBhvr>
                                      <p:tavLst>
                                        <p:tav tm="0">
                                          <p:val>
                                            <p:strVal val="#ppt_x"/>
                                          </p:val>
                                        </p:tav>
                                        <p:tav tm="100000">
                                          <p:val>
                                            <p:strVal val="#ppt_x"/>
                                          </p:val>
                                        </p:tav>
                                      </p:tavLst>
                                    </p:anim>
                                    <p:anim calcmode="lin" valueType="num">
                                      <p:cBhvr additive="base">
                                        <p:cTn id="97" dur="500" fill="hold"/>
                                        <p:tgtEl>
                                          <p:spTgt spid="26"/>
                                        </p:tgtEl>
                                        <p:attrNameLst>
                                          <p:attrName>ppt_y</p:attrName>
                                        </p:attrNameLst>
                                      </p:cBhvr>
                                      <p:tavLst>
                                        <p:tav tm="0">
                                          <p:val>
                                            <p:strVal val="1+#ppt_h/2"/>
                                          </p:val>
                                        </p:tav>
                                        <p:tav tm="100000">
                                          <p:val>
                                            <p:strVal val="#ppt_y"/>
                                          </p:val>
                                        </p:tav>
                                      </p:tavLst>
                                    </p:anim>
                                  </p:childTnLst>
                                </p:cTn>
                              </p:par>
                            </p:childTnLst>
                          </p:cTn>
                        </p:par>
                        <p:par>
                          <p:cTn id="98" fill="hold">
                            <p:stCondLst>
                              <p:cond delay="9000"/>
                            </p:stCondLst>
                            <p:childTnLst>
                              <p:par>
                                <p:cTn id="99" presetID="21" presetClass="entr" presetSubtype="1" fill="hold" grpId="0" nodeType="after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wheel(1)">
                                      <p:cBhvr>
                                        <p:cTn id="101" dur="10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2">
                                            <p:txEl>
                                              <p:pRg st="0" end="0"/>
                                            </p:txEl>
                                          </p:spTgt>
                                        </p:tgtEl>
                                        <p:attrNameLst>
                                          <p:attrName>style.visibility</p:attrName>
                                        </p:attrNameLst>
                                      </p:cBhvr>
                                      <p:to>
                                        <p:strVal val="visible"/>
                                      </p:to>
                                    </p:set>
                                    <p:animEffect transition="in" filter="fade">
                                      <p:cBhvr>
                                        <p:cTn id="104" dur="500"/>
                                        <p:tgtEl>
                                          <p:spTgt spid="42">
                                            <p:txEl>
                                              <p:pRg st="0" end="0"/>
                                            </p:txEl>
                                          </p:spTgt>
                                        </p:tgtEl>
                                      </p:cBhvr>
                                    </p:animEffect>
                                  </p:childTnLst>
                                </p:cTn>
                              </p:par>
                            </p:childTnLst>
                          </p:cTn>
                        </p:par>
                        <p:par>
                          <p:cTn id="105" fill="hold">
                            <p:stCondLst>
                              <p:cond delay="10000"/>
                            </p:stCondLst>
                            <p:childTnLst>
                              <p:par>
                                <p:cTn id="106" presetID="2" presetClass="entr" presetSubtype="4" decel="100000" fill="hold" grpId="0" nodeType="afterEffect">
                                  <p:stCondLst>
                                    <p:cond delay="0"/>
                                  </p:stCondLst>
                                  <p:childTnLst>
                                    <p:set>
                                      <p:cBhvr>
                                        <p:cTn id="107" dur="1" fill="hold">
                                          <p:stCondLst>
                                            <p:cond delay="0"/>
                                          </p:stCondLst>
                                        </p:cTn>
                                        <p:tgtEl>
                                          <p:spTgt spid="30">
                                            <p:txEl>
                                              <p:pRg st="0" end="0"/>
                                            </p:txEl>
                                          </p:spTgt>
                                        </p:tgtEl>
                                        <p:attrNameLst>
                                          <p:attrName>style.visibility</p:attrName>
                                        </p:attrNameLst>
                                      </p:cBhvr>
                                      <p:to>
                                        <p:strVal val="visible"/>
                                      </p:to>
                                    </p:set>
                                    <p:anim calcmode="lin" valueType="num">
                                      <p:cBhvr additive="base">
                                        <p:cTn id="108"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09" dur="500" fill="hold"/>
                                        <p:tgtEl>
                                          <p:spTgt spid="30">
                                            <p:txEl>
                                              <p:pRg st="0" end="0"/>
                                            </p:txEl>
                                          </p:spTgt>
                                        </p:tgtEl>
                                        <p:attrNameLst>
                                          <p:attrName>ppt_y</p:attrName>
                                        </p:attrNameLst>
                                      </p:cBhvr>
                                      <p:tavLst>
                                        <p:tav tm="0">
                                          <p:val>
                                            <p:strVal val="1+#ppt_h/2"/>
                                          </p:val>
                                        </p:tav>
                                        <p:tav tm="100000">
                                          <p:val>
                                            <p:strVal val="#ppt_y"/>
                                          </p:val>
                                        </p:tav>
                                      </p:tavLst>
                                    </p:anim>
                                  </p:childTnLst>
                                </p:cTn>
                              </p:par>
                              <p:par>
                                <p:cTn id="110" presetID="2" presetClass="entr" presetSubtype="4" decel="100000" fill="hold" grpId="0" nodeType="withEffect">
                                  <p:stCondLst>
                                    <p:cond delay="0"/>
                                  </p:stCondLst>
                                  <p:childTnLst>
                                    <p:set>
                                      <p:cBhvr>
                                        <p:cTn id="111" dur="1" fill="hold">
                                          <p:stCondLst>
                                            <p:cond delay="0"/>
                                          </p:stCondLst>
                                        </p:cTn>
                                        <p:tgtEl>
                                          <p:spTgt spid="29">
                                            <p:txEl>
                                              <p:pRg st="0" end="0"/>
                                            </p:txEl>
                                          </p:spTgt>
                                        </p:tgtEl>
                                        <p:attrNameLst>
                                          <p:attrName>style.visibility</p:attrName>
                                        </p:attrNameLst>
                                      </p:cBhvr>
                                      <p:to>
                                        <p:strVal val="visible"/>
                                      </p:to>
                                    </p:set>
                                    <p:anim calcmode="lin" valueType="num">
                                      <p:cBhvr additive="base">
                                        <p:cTn id="11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13"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114" fill="hold">
                            <p:stCondLst>
                              <p:cond delay="10500"/>
                            </p:stCondLst>
                            <p:childTnLst>
                              <p:par>
                                <p:cTn id="115" presetID="2" presetClass="entr" presetSubtype="4" decel="10000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500" fill="hold"/>
                                        <p:tgtEl>
                                          <p:spTgt spid="31"/>
                                        </p:tgtEl>
                                        <p:attrNameLst>
                                          <p:attrName>ppt_x</p:attrName>
                                        </p:attrNameLst>
                                      </p:cBhvr>
                                      <p:tavLst>
                                        <p:tav tm="0">
                                          <p:val>
                                            <p:strVal val="#ppt_x"/>
                                          </p:val>
                                        </p:tav>
                                        <p:tav tm="100000">
                                          <p:val>
                                            <p:strVal val="#ppt_x"/>
                                          </p:val>
                                        </p:tav>
                                      </p:tavLst>
                                    </p:anim>
                                    <p:anim calcmode="lin" valueType="num">
                                      <p:cBhvr additive="base">
                                        <p:cTn id="118" dur="50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11000"/>
                            </p:stCondLst>
                            <p:childTnLst>
                              <p:par>
                                <p:cTn id="120" presetID="21" presetClass="entr" presetSubtype="1" fill="hold" grpId="0" nodeType="after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wheel(1)">
                                      <p:cBhvr>
                                        <p:cTn id="122" dur="1000"/>
                                        <p:tgtEl>
                                          <p:spTgt spid="32"/>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3">
                                            <p:txEl>
                                              <p:pRg st="0" end="0"/>
                                            </p:txEl>
                                          </p:spTgt>
                                        </p:tgtEl>
                                        <p:attrNameLst>
                                          <p:attrName>style.visibility</p:attrName>
                                        </p:attrNameLst>
                                      </p:cBhvr>
                                      <p:to>
                                        <p:strVal val="visible"/>
                                      </p:to>
                                    </p:set>
                                    <p:animEffect transition="in" filter="fade">
                                      <p:cBhvr>
                                        <p:cTn id="125" dur="500"/>
                                        <p:tgtEl>
                                          <p:spTgt spid="43">
                                            <p:txEl>
                                              <p:pRg st="0" end="0"/>
                                            </p:txEl>
                                          </p:spTgt>
                                        </p:tgtEl>
                                      </p:cBhvr>
                                    </p:animEffect>
                                  </p:childTnLst>
                                </p:cTn>
                              </p:par>
                            </p:childTnLst>
                          </p:cTn>
                        </p:par>
                        <p:par>
                          <p:cTn id="126" fill="hold">
                            <p:stCondLst>
                              <p:cond delay="12000"/>
                            </p:stCondLst>
                            <p:childTnLst>
                              <p:par>
                                <p:cTn id="127" presetID="2" presetClass="entr" presetSubtype="4" decel="100000" fill="hold" grpId="0" nodeType="afterEffect">
                                  <p:stCondLst>
                                    <p:cond delay="0"/>
                                  </p:stCondLst>
                                  <p:childTnLst>
                                    <p:set>
                                      <p:cBhvr>
                                        <p:cTn id="128" dur="1" fill="hold">
                                          <p:stCondLst>
                                            <p:cond delay="0"/>
                                          </p:stCondLst>
                                        </p:cTn>
                                        <p:tgtEl>
                                          <p:spTgt spid="35">
                                            <p:txEl>
                                              <p:pRg st="0" end="0"/>
                                            </p:txEl>
                                          </p:spTgt>
                                        </p:tgtEl>
                                        <p:attrNameLst>
                                          <p:attrName>style.visibility</p:attrName>
                                        </p:attrNameLst>
                                      </p:cBhvr>
                                      <p:to>
                                        <p:strVal val="visible"/>
                                      </p:to>
                                    </p:set>
                                    <p:anim calcmode="lin" valueType="num">
                                      <p:cBhvr additive="base">
                                        <p:cTn id="12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131" presetID="2" presetClass="entr" presetSubtype="4" decel="100000" fill="hold" grpId="0" nodeType="withEffect">
                                  <p:stCondLst>
                                    <p:cond delay="0"/>
                                  </p:stCondLst>
                                  <p:childTnLst>
                                    <p:set>
                                      <p:cBhvr>
                                        <p:cTn id="132" dur="1" fill="hold">
                                          <p:stCondLst>
                                            <p:cond delay="0"/>
                                          </p:stCondLst>
                                        </p:cTn>
                                        <p:tgtEl>
                                          <p:spTgt spid="34">
                                            <p:txEl>
                                              <p:pRg st="0" end="0"/>
                                            </p:txEl>
                                          </p:spTgt>
                                        </p:tgtEl>
                                        <p:attrNameLst>
                                          <p:attrName>style.visibility</p:attrName>
                                        </p:attrNameLst>
                                      </p:cBhvr>
                                      <p:to>
                                        <p:strVal val="visible"/>
                                      </p:to>
                                    </p:set>
                                    <p:anim calcmode="lin" valueType="num">
                                      <p:cBhvr additive="base">
                                        <p:cTn id="13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9" grpId="0" build="p">
        <p:tmplLst>
          <p:tmpl lvl="1">
            <p:tnLst>
              <p:par>
                <p:cTn presetID="2" presetClass="entr" presetSubtype="4" decel="100000" fill="hold" nodeType="withEffect">
                  <p:stCondLst>
                    <p:cond delay="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500" fill="hold"/>
                        <p:tgtEl>
                          <p:spTgt spid="9"/>
                        </p:tgtEl>
                        <p:attrNameLst>
                          <p:attrName>ppt_x</p:attrName>
                        </p:attrNameLst>
                      </p:cBhvr>
                      <p:tavLst>
                        <p:tav tm="0">
                          <p:val>
                            <p:strVal val="#ppt_x"/>
                          </p:val>
                        </p:tav>
                        <p:tav tm="100000">
                          <p:val>
                            <p:strVal val="#ppt_x"/>
                          </p:val>
                        </p:tav>
                      </p:tavLst>
                    </p:anim>
                    <p:anim calcmode="lin" valueType="num">
                      <p:cBhvr additive="base">
                        <p:cTn dur="5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4" grpId="0" build="p">
        <p:tmplLst>
          <p:tmpl lvl="1">
            <p:tnLst>
              <p:par>
                <p:cTn presetID="2" presetClass="entr" presetSubtype="4"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9" grpId="0" build="p">
        <p:tmplLst>
          <p:tmpl lvl="1">
            <p:tnLst>
              <p:par>
                <p:cTn presetID="2" presetClass="entr" presetSubtype="4" decel="10000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4" grpId="0" build="p">
        <p:tmplLst>
          <p:tmpl lvl="1">
            <p:tnLst>
              <p:par>
                <p:cTn presetID="2" presetClass="entr" presetSubtype="4"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animBg="1"/>
      <p:bldP spid="27" grpId="0" animBg="1"/>
      <p:bldP spid="29" grpId="0" build="p">
        <p:tmplLst>
          <p:tmpl lvl="1">
            <p:tnLst>
              <p:par>
                <p:cTn presetID="2" presetClass="entr" presetSubtype="4" decel="10000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animBg="1"/>
      <p:bldP spid="32" grpId="0" animBg="1"/>
      <p:bldP spid="34" grpId="0" build="p">
        <p:tmplLst>
          <p:tmpl lvl="1">
            <p:tnLst>
              <p:par>
                <p:cTn presetID="2" presetClass="entr" presetSubtype="4"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236.xml><?xml version="1.0" encoding="utf-8"?>
<p:sldLayout xmlns:a="http://schemas.openxmlformats.org/drawingml/2006/main" xmlns:r="http://schemas.openxmlformats.org/officeDocument/2006/relationships" xmlns:p="http://schemas.openxmlformats.org/presentationml/2006/main">
  <p:cSld name="Simple List with 2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0" name="山形 29"/>
          <p:cNvSpPr/>
          <p:nvPr/>
        </p:nvSpPr>
        <p:spPr>
          <a:xfrm>
            <a:off x="1303314" y="3159035"/>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2" name="テキスト プレースホルダー 5"/>
          <p:cNvSpPr>
            <a:spLocks noGrp="1"/>
          </p:cNvSpPr>
          <p:nvPr>
            <p:ph type="body" sz="quarter" idx="14" hasCustomPrompt="1"/>
          </p:nvPr>
        </p:nvSpPr>
        <p:spPr>
          <a:xfrm>
            <a:off x="1549323" y="3085565"/>
            <a:ext cx="6338096" cy="753779"/>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33" name="山形 32"/>
          <p:cNvSpPr/>
          <p:nvPr/>
        </p:nvSpPr>
        <p:spPr>
          <a:xfrm>
            <a:off x="1303314" y="38682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4" name="テキスト プレースホルダー 5"/>
          <p:cNvSpPr>
            <a:spLocks noGrp="1"/>
          </p:cNvSpPr>
          <p:nvPr>
            <p:ph type="body" sz="quarter" idx="15" hasCustomPrompt="1"/>
          </p:nvPr>
        </p:nvSpPr>
        <p:spPr>
          <a:xfrm>
            <a:off x="1549323" y="3794780"/>
            <a:ext cx="6338096" cy="753779"/>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cxnSp>
        <p:nvCxnSpPr>
          <p:cNvPr id="36" name="直線コネクタ 52"/>
          <p:cNvCxnSpPr/>
          <p:nvPr/>
        </p:nvCxnSpPr>
        <p:spPr>
          <a:xfrm flipH="1">
            <a:off x="1275185" y="2729129"/>
            <a:ext cx="7868821" cy="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5497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500" fill="hold"/>
                                        <p:tgtEl>
                                          <p:spTgt spid="30"/>
                                        </p:tgtEl>
                                        <p:attrNameLst>
                                          <p:attrName>ppt_x</p:attrName>
                                        </p:attrNameLst>
                                      </p:cBhvr>
                                      <p:tavLst>
                                        <p:tav tm="0">
                                          <p:val>
                                            <p:strVal val="0-#ppt_w/2"/>
                                          </p:val>
                                        </p:tav>
                                        <p:tav tm="100000">
                                          <p:val>
                                            <p:strVal val="#ppt_x"/>
                                          </p:val>
                                        </p:tav>
                                      </p:tavLst>
                                    </p:anim>
                                    <p:anim calcmode="lin" valueType="num">
                                      <p:cBhvr additive="base">
                                        <p:cTn id="17" dur="500" fill="hold"/>
                                        <p:tgtEl>
                                          <p:spTgt spid="30"/>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 presetClass="entr" presetSubtype="8" decel="100000" fill="hold" grpId="0" nodeType="afterEffect">
                                  <p:stCondLst>
                                    <p:cond delay="0"/>
                                  </p:stCondLst>
                                  <p:childTnLst>
                                    <p:set>
                                      <p:cBhvr>
                                        <p:cTn id="25" dur="1" fill="hold">
                                          <p:stCondLst>
                                            <p:cond delay="0"/>
                                          </p:stCondLst>
                                        </p:cTn>
                                        <p:tgtEl>
                                          <p:spTgt spid="33"/>
                                        </p:tgtEl>
                                        <p:attrNameLst>
                                          <p:attrName>style.visibility</p:attrName>
                                        </p:attrNameLst>
                                      </p:cBhvr>
                                      <p:to>
                                        <p:strVal val="visible"/>
                                      </p:to>
                                    </p:set>
                                    <p:anim calcmode="lin" valueType="num">
                                      <p:cBhvr additive="base">
                                        <p:cTn id="26" dur="500" fill="hold"/>
                                        <p:tgtEl>
                                          <p:spTgt spid="33"/>
                                        </p:tgtEl>
                                        <p:attrNameLst>
                                          <p:attrName>ppt_x</p:attrName>
                                        </p:attrNameLst>
                                      </p:cBhvr>
                                      <p:tavLst>
                                        <p:tav tm="0">
                                          <p:val>
                                            <p:strVal val="0-#ppt_w/2"/>
                                          </p:val>
                                        </p:tav>
                                        <p:tav tm="100000">
                                          <p:val>
                                            <p:strVal val="#ppt_x"/>
                                          </p:val>
                                        </p:tav>
                                      </p:tavLst>
                                    </p:anim>
                                    <p:anim calcmode="lin" valueType="num">
                                      <p:cBhvr additive="base">
                                        <p:cTn id="27" dur="500" fill="hold"/>
                                        <p:tgtEl>
                                          <p:spTgt spid="33"/>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decel="100000" fill="hold" grpId="0" nodeType="afterEffect">
                                  <p:stCondLst>
                                    <p:cond delay="0"/>
                                  </p:stCondLst>
                                  <p:childTnLst>
                                    <p:set>
                                      <p:cBhvr>
                                        <p:cTn id="30" dur="1" fill="hold">
                                          <p:stCondLst>
                                            <p:cond delay="0"/>
                                          </p:stCondLst>
                                        </p:cTn>
                                        <p:tgtEl>
                                          <p:spTgt spid="34">
                                            <p:txEl>
                                              <p:pRg st="0" end="0"/>
                                            </p:txEl>
                                          </p:spTgt>
                                        </p:tgtEl>
                                        <p:attrNameLst>
                                          <p:attrName>style.visibility</p:attrName>
                                        </p:attrNameLst>
                                      </p:cBhvr>
                                      <p:to>
                                        <p:strVal val="visible"/>
                                      </p:to>
                                    </p:set>
                                    <p:anim calcmode="lin" valueType="num">
                                      <p:cBhvr additive="base">
                                        <p:cTn id="31"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0" grpId="0" animBg="1"/>
      <p:bldP spid="32" grpId="0" build="p">
        <p:tmplLst>
          <p:tmpl lvl="1">
            <p:tnLst>
              <p:par>
                <p:cTn presetID="2" presetClass="entr" presetSubtype="2" decel="10000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1+#ppt_w/2"/>
                          </p:val>
                        </p:tav>
                        <p:tav tm="100000">
                          <p:val>
                            <p:strVal val="#ppt_x"/>
                          </p:val>
                        </p:tav>
                      </p:tavLst>
                    </p:anim>
                    <p:anim calcmode="lin" valueType="num">
                      <p:cBhvr additive="base">
                        <p:cTn dur="500" fill="hold"/>
                        <p:tgtEl>
                          <p:spTgt spid="32"/>
                        </p:tgtEl>
                        <p:attrNameLst>
                          <p:attrName>ppt_y</p:attrName>
                        </p:attrNameLst>
                      </p:cBhvr>
                      <p:tavLst>
                        <p:tav tm="0">
                          <p:val>
                            <p:strVal val="#ppt_y"/>
                          </p:val>
                        </p:tav>
                        <p:tav tm="100000">
                          <p:val>
                            <p:strVal val="#ppt_y"/>
                          </p:val>
                        </p:tav>
                      </p:tavLst>
                    </p:anim>
                  </p:childTnLst>
                </p:cTn>
              </p:par>
            </p:tnLst>
          </p:tmpl>
        </p:tmplLst>
      </p:bldP>
      <p:bldP spid="33" grpId="0" animBg="1"/>
      <p:bldP spid="34" grpId="0" build="p">
        <p:tmplLst>
          <p:tmpl lvl="1">
            <p:tnLst>
              <p:par>
                <p:cTn presetID="2" presetClass="entr" presetSubtype="2" decel="10000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1+#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37.xml><?xml version="1.0" encoding="utf-8"?>
<p:sldLayout xmlns:a="http://schemas.openxmlformats.org/drawingml/2006/main" xmlns:r="http://schemas.openxmlformats.org/officeDocument/2006/relationships" xmlns:p="http://schemas.openxmlformats.org/presentationml/2006/main" preserve="1">
  <p:cSld name="Agenda - 4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二等辺三角形 10"/>
          <p:cNvSpPr/>
          <p:nvPr/>
        </p:nvSpPr>
        <p:spPr>
          <a:xfrm rot="5400000">
            <a:off x="2741253" y="135672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 name="グループ化 7"/>
          <p:cNvGrpSpPr/>
          <p:nvPr/>
        </p:nvGrpSpPr>
        <p:grpSpPr>
          <a:xfrm>
            <a:off x="1738828" y="2497392"/>
            <a:ext cx="2564003" cy="442384"/>
            <a:chOff x="2539364" y="3126253"/>
            <a:chExt cx="5128897" cy="663576"/>
          </a:xfrm>
        </p:grpSpPr>
        <p:cxnSp>
          <p:nvCxnSpPr>
            <p:cNvPr id="9" name="直線コネクタ 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3" name="図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9299" y="2149657"/>
            <a:ext cx="241228" cy="1148444"/>
          </a:xfrm>
          <a:prstGeom prst="rect">
            <a:avLst/>
          </a:prstGeom>
        </p:spPr>
      </p:pic>
      <p:sp>
        <p:nvSpPr>
          <p:cNvPr id="14" name="テキスト プレースホルダー 5"/>
          <p:cNvSpPr>
            <a:spLocks noGrp="1"/>
          </p:cNvSpPr>
          <p:nvPr>
            <p:ph type="body" sz="quarter" idx="15" hasCustomPrompt="1"/>
          </p:nvPr>
        </p:nvSpPr>
        <p:spPr>
          <a:xfrm>
            <a:off x="1738827" y="2497395"/>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16" hasCustomPrompt="1"/>
          </p:nvPr>
        </p:nvSpPr>
        <p:spPr>
          <a:xfrm>
            <a:off x="457847" y="2498307"/>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16" name="テキスト プレースホルダー 5"/>
          <p:cNvSpPr>
            <a:spLocks noGrp="1"/>
          </p:cNvSpPr>
          <p:nvPr>
            <p:ph type="body" sz="quarter" idx="17" hasCustomPrompt="1"/>
          </p:nvPr>
        </p:nvSpPr>
        <p:spPr>
          <a:xfrm>
            <a:off x="1732842" y="3023841"/>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17" name="二等辺三角形 10"/>
          <p:cNvSpPr/>
          <p:nvPr/>
        </p:nvSpPr>
        <p:spPr>
          <a:xfrm rot="5400000">
            <a:off x="2741253" y="307274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a:off x="1738828" y="4213413"/>
            <a:ext cx="2564003" cy="442384"/>
            <a:chOff x="2539364" y="3126253"/>
            <a:chExt cx="5128897" cy="663576"/>
          </a:xfrm>
        </p:grpSpPr>
        <p:cxnSp>
          <p:nvCxnSpPr>
            <p:cNvPr id="19" name="直線コネクタ 1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直線コネクタ 1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直線コネクタ 2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23" name="図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9299" y="3865677"/>
            <a:ext cx="241228" cy="1148444"/>
          </a:xfrm>
          <a:prstGeom prst="rect">
            <a:avLst/>
          </a:prstGeom>
        </p:spPr>
      </p:pic>
      <p:sp>
        <p:nvSpPr>
          <p:cNvPr id="24" name="テキスト プレースホルダー 5"/>
          <p:cNvSpPr>
            <a:spLocks noGrp="1"/>
          </p:cNvSpPr>
          <p:nvPr>
            <p:ph type="body" sz="quarter" idx="18" hasCustomPrompt="1"/>
          </p:nvPr>
        </p:nvSpPr>
        <p:spPr>
          <a:xfrm>
            <a:off x="1738827" y="4213413"/>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19" hasCustomPrompt="1"/>
          </p:nvPr>
        </p:nvSpPr>
        <p:spPr>
          <a:xfrm>
            <a:off x="457847" y="4214327"/>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26" name="テキスト プレースホルダー 5"/>
          <p:cNvSpPr>
            <a:spLocks noGrp="1"/>
          </p:cNvSpPr>
          <p:nvPr>
            <p:ph type="body" sz="quarter" idx="20" hasCustomPrompt="1"/>
          </p:nvPr>
        </p:nvSpPr>
        <p:spPr>
          <a:xfrm>
            <a:off x="1732842" y="4739859"/>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67" name="二等辺三角形 10"/>
          <p:cNvSpPr/>
          <p:nvPr/>
        </p:nvSpPr>
        <p:spPr>
          <a:xfrm rot="5400000">
            <a:off x="6844459" y="135856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8" name="グループ化 67"/>
          <p:cNvGrpSpPr/>
          <p:nvPr/>
        </p:nvGrpSpPr>
        <p:grpSpPr>
          <a:xfrm>
            <a:off x="5842033" y="2499231"/>
            <a:ext cx="2564003" cy="442384"/>
            <a:chOff x="2539364" y="3126253"/>
            <a:chExt cx="5128897" cy="663576"/>
          </a:xfrm>
        </p:grpSpPr>
        <p:cxnSp>
          <p:nvCxnSpPr>
            <p:cNvPr id="69" name="直線コネクタ 6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73" name="図 7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92505" y="2151494"/>
            <a:ext cx="241228" cy="1148444"/>
          </a:xfrm>
          <a:prstGeom prst="rect">
            <a:avLst/>
          </a:prstGeom>
        </p:spPr>
      </p:pic>
      <p:sp>
        <p:nvSpPr>
          <p:cNvPr id="74" name="テキスト プレースホルダー 5"/>
          <p:cNvSpPr>
            <a:spLocks noGrp="1"/>
          </p:cNvSpPr>
          <p:nvPr>
            <p:ph type="body" sz="quarter" idx="24" hasCustomPrompt="1"/>
          </p:nvPr>
        </p:nvSpPr>
        <p:spPr>
          <a:xfrm>
            <a:off x="5842031" y="2499233"/>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5" hasCustomPrompt="1"/>
          </p:nvPr>
        </p:nvSpPr>
        <p:spPr>
          <a:xfrm>
            <a:off x="4561052" y="2500145"/>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76" name="テキスト プレースホルダー 5"/>
          <p:cNvSpPr>
            <a:spLocks noGrp="1"/>
          </p:cNvSpPr>
          <p:nvPr>
            <p:ph type="body" sz="quarter" idx="26" hasCustomPrompt="1"/>
          </p:nvPr>
        </p:nvSpPr>
        <p:spPr>
          <a:xfrm>
            <a:off x="5836047" y="3025679"/>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77" name="二等辺三角形 10"/>
          <p:cNvSpPr/>
          <p:nvPr/>
        </p:nvSpPr>
        <p:spPr>
          <a:xfrm rot="5400000">
            <a:off x="6844459" y="307458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78" name="グループ化 77"/>
          <p:cNvGrpSpPr/>
          <p:nvPr/>
        </p:nvGrpSpPr>
        <p:grpSpPr>
          <a:xfrm>
            <a:off x="5842033" y="4215251"/>
            <a:ext cx="2564003" cy="442384"/>
            <a:chOff x="2539364" y="3126253"/>
            <a:chExt cx="5128897" cy="663576"/>
          </a:xfrm>
        </p:grpSpPr>
        <p:cxnSp>
          <p:nvCxnSpPr>
            <p:cNvPr id="79" name="直線コネクタ 7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83" name="図 8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92505" y="3867513"/>
            <a:ext cx="241228" cy="1148444"/>
          </a:xfrm>
          <a:prstGeom prst="rect">
            <a:avLst/>
          </a:prstGeom>
        </p:spPr>
      </p:pic>
      <p:sp>
        <p:nvSpPr>
          <p:cNvPr id="84" name="テキスト プレースホルダー 5"/>
          <p:cNvSpPr>
            <a:spLocks noGrp="1"/>
          </p:cNvSpPr>
          <p:nvPr>
            <p:ph type="body" sz="quarter" idx="27" hasCustomPrompt="1"/>
          </p:nvPr>
        </p:nvSpPr>
        <p:spPr>
          <a:xfrm>
            <a:off x="5842031" y="4215253"/>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5" name="テキスト プレースホルダー 5"/>
          <p:cNvSpPr>
            <a:spLocks noGrp="1"/>
          </p:cNvSpPr>
          <p:nvPr>
            <p:ph type="body" sz="quarter" idx="28" hasCustomPrompt="1"/>
          </p:nvPr>
        </p:nvSpPr>
        <p:spPr>
          <a:xfrm>
            <a:off x="4561052" y="4216167"/>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86" name="テキスト プレースホルダー 5"/>
          <p:cNvSpPr>
            <a:spLocks noGrp="1"/>
          </p:cNvSpPr>
          <p:nvPr>
            <p:ph type="body" sz="quarter" idx="29" hasCustomPrompt="1"/>
          </p:nvPr>
        </p:nvSpPr>
        <p:spPr>
          <a:xfrm>
            <a:off x="5836047" y="4741699"/>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4213957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5">
                                            <p:txEl>
                                              <p:pRg st="0" end="0"/>
                                            </p:txEl>
                                          </p:spTgt>
                                        </p:tgtEl>
                                        <p:attrNameLst>
                                          <p:attrName>style.visibility</p:attrName>
                                        </p:attrNameLst>
                                      </p:cBhvr>
                                      <p:to>
                                        <p:strVal val="visible"/>
                                      </p:to>
                                    </p:set>
                                    <p:anim calcmode="lin" valueType="num">
                                      <p:cBhvr additive="base">
                                        <p:cTn id="12"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250"/>
                                        <p:tgtEl>
                                          <p:spTgt spid="13"/>
                                        </p:tgtEl>
                                      </p:cBhvr>
                                    </p:animEffect>
                                  </p:childTnLst>
                                </p:cTn>
                              </p:par>
                              <p:par>
                                <p:cTn id="18" presetID="22" presetClass="entr" presetSubtype="8" fill="hold" grpId="0"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par>
                                <p:cTn id="21" presetID="22" presetClass="entr" presetSubtype="8" fill="hold" nodeType="withEffect">
                                  <p:stCondLst>
                                    <p:cond delay="50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par>
                                <p:cTn id="24" presetID="2" presetClass="entr" presetSubtype="2" decel="100000" fill="hold" grpId="0" nodeType="withEffect">
                                  <p:stCondLst>
                                    <p:cond delay="500"/>
                                  </p:stCondLst>
                                  <p:childTnLst>
                                    <p:set>
                                      <p:cBhvr>
                                        <p:cTn id="25" dur="1" fill="hold">
                                          <p:stCondLst>
                                            <p:cond delay="0"/>
                                          </p:stCondLst>
                                        </p:cTn>
                                        <p:tgtEl>
                                          <p:spTgt spid="14">
                                            <p:txEl>
                                              <p:pRg st="0" end="0"/>
                                            </p:txEl>
                                          </p:spTgt>
                                        </p:tgtEl>
                                        <p:attrNameLst>
                                          <p:attrName>style.visibility</p:attrName>
                                        </p:attrNameLst>
                                      </p:cBhvr>
                                      <p:to>
                                        <p:strVal val="visible"/>
                                      </p:to>
                                    </p:set>
                                    <p:anim calcmode="lin" valueType="num">
                                      <p:cBhvr additive="base">
                                        <p:cTn id="26"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7" dur="1000" fill="hold"/>
                                        <p:tgtEl>
                                          <p:spTgt spid="14">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1" nodeType="withEffect">
                                  <p:stCondLst>
                                    <p:cond delay="1000"/>
                                  </p:stCondLst>
                                  <p:childTnLst>
                                    <p:set>
                                      <p:cBhvr>
                                        <p:cTn id="29" dur="1" fill="hold">
                                          <p:stCondLst>
                                            <p:cond delay="0"/>
                                          </p:stCondLst>
                                        </p:cTn>
                                        <p:tgtEl>
                                          <p:spTgt spid="14">
                                            <p:txEl>
                                              <p:pRg st="0" end="0"/>
                                            </p:txEl>
                                          </p:spTgt>
                                        </p:tgtEl>
                                        <p:attrNameLst>
                                          <p:attrName>style.visibility</p:attrName>
                                        </p:attrNameLst>
                                      </p:cBhvr>
                                      <p:to>
                                        <p:strVal val="visible"/>
                                      </p:to>
                                    </p:set>
                                    <p:animEffect transition="in" filter="fade">
                                      <p:cBhvr>
                                        <p:cTn id="30" dur="500"/>
                                        <p:tgtEl>
                                          <p:spTgt spid="14">
                                            <p:txEl>
                                              <p:pRg st="0" end="0"/>
                                            </p:txEl>
                                          </p:spTgt>
                                        </p:tgtEl>
                                      </p:cBhvr>
                                    </p:animEffect>
                                  </p:childTnLst>
                                </p:cTn>
                              </p:par>
                              <p:par>
                                <p:cTn id="31" presetID="1" presetClass="exit" presetSubtype="0" fill="hold" grpId="2" nodeType="withEffect">
                                  <p:stCondLst>
                                    <p:cond delay="500"/>
                                  </p:stCondLst>
                                  <p:childTnLst>
                                    <p:set>
                                      <p:cBhvr>
                                        <p:cTn id="32" dur="1" fill="hold">
                                          <p:stCondLst>
                                            <p:cond delay="0"/>
                                          </p:stCondLst>
                                        </p:cTn>
                                        <p:tgtEl>
                                          <p:spTgt spid="14">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wipe(left)">
                                      <p:cBhvr>
                                        <p:cTn id="36" dur="500"/>
                                        <p:tgtEl>
                                          <p:spTgt spid="16">
                                            <p:txEl>
                                              <p:pRg st="0" end="0"/>
                                            </p:txEl>
                                          </p:spTgt>
                                        </p:tgtEl>
                                      </p:cBhvr>
                                    </p:animEffect>
                                  </p:childTnLst>
                                </p:cTn>
                              </p:par>
                            </p:childTnLst>
                          </p:cTn>
                        </p:par>
                        <p:par>
                          <p:cTn id="37" fill="hold">
                            <p:stCondLst>
                              <p:cond delay="3000"/>
                            </p:stCondLst>
                            <p:childTnLst>
                              <p:par>
                                <p:cTn id="38" presetID="2" presetClass="entr" presetSubtype="8" decel="100000" fill="hold" grpId="0" nodeType="afterEffect">
                                  <p:stCondLst>
                                    <p:cond delay="0"/>
                                  </p:stCondLst>
                                  <p:childTnLst>
                                    <p:set>
                                      <p:cBhvr>
                                        <p:cTn id="39" dur="1" fill="hold">
                                          <p:stCondLst>
                                            <p:cond delay="0"/>
                                          </p:stCondLst>
                                        </p:cTn>
                                        <p:tgtEl>
                                          <p:spTgt spid="25">
                                            <p:txEl>
                                              <p:pRg st="0" end="0"/>
                                            </p:txEl>
                                          </p:spTgt>
                                        </p:tgtEl>
                                        <p:attrNameLst>
                                          <p:attrName>style.visibility</p:attrName>
                                        </p:attrNameLst>
                                      </p:cBhvr>
                                      <p:to>
                                        <p:strVal val="visible"/>
                                      </p:to>
                                    </p:set>
                                    <p:anim calcmode="lin" valueType="num">
                                      <p:cBhvr additive="base">
                                        <p:cTn id="40"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2" presetClass="entr" presetSubtype="1"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250"/>
                                        <p:tgtEl>
                                          <p:spTgt spid="23"/>
                                        </p:tgtEl>
                                      </p:cBhvr>
                                    </p:animEffect>
                                  </p:childTnLst>
                                </p:cTn>
                              </p:par>
                              <p:par>
                                <p:cTn id="46" presetID="22" presetClass="entr" presetSubtype="8" fill="hold" grpId="0" nodeType="withEffect">
                                  <p:stCondLst>
                                    <p:cond delay="250"/>
                                  </p:stCondLst>
                                  <p:childTnLst>
                                    <p:set>
                                      <p:cBhvr>
                                        <p:cTn id="47" dur="1" fill="hold">
                                          <p:stCondLst>
                                            <p:cond delay="0"/>
                                          </p:stCondLst>
                                        </p:cTn>
                                        <p:tgtEl>
                                          <p:spTgt spid="17"/>
                                        </p:tgtEl>
                                        <p:attrNameLst>
                                          <p:attrName>style.visibility</p:attrName>
                                        </p:attrNameLst>
                                      </p:cBhvr>
                                      <p:to>
                                        <p:strVal val="visible"/>
                                      </p:to>
                                    </p:set>
                                    <p:animEffect transition="in" filter="wipe(left)">
                                      <p:cBhvr>
                                        <p:cTn id="48" dur="500"/>
                                        <p:tgtEl>
                                          <p:spTgt spid="17"/>
                                        </p:tgtEl>
                                      </p:cBhvr>
                                    </p:animEffect>
                                  </p:childTnLst>
                                </p:cTn>
                              </p:par>
                              <p:par>
                                <p:cTn id="49" presetID="22" presetClass="entr" presetSubtype="8" fill="hold" nodeType="withEffect">
                                  <p:stCondLst>
                                    <p:cond delay="500"/>
                                  </p:stCondLst>
                                  <p:childTnLst>
                                    <p:set>
                                      <p:cBhvr>
                                        <p:cTn id="50" dur="1" fill="hold">
                                          <p:stCondLst>
                                            <p:cond delay="0"/>
                                          </p:stCondLst>
                                        </p:cTn>
                                        <p:tgtEl>
                                          <p:spTgt spid="18"/>
                                        </p:tgtEl>
                                        <p:attrNameLst>
                                          <p:attrName>style.visibility</p:attrName>
                                        </p:attrNameLst>
                                      </p:cBhvr>
                                      <p:to>
                                        <p:strVal val="visible"/>
                                      </p:to>
                                    </p:set>
                                    <p:animEffect transition="in" filter="wipe(left)">
                                      <p:cBhvr>
                                        <p:cTn id="51" dur="500"/>
                                        <p:tgtEl>
                                          <p:spTgt spid="18"/>
                                        </p:tgtEl>
                                      </p:cBhvr>
                                    </p:animEffect>
                                  </p:childTnLst>
                                </p:cTn>
                              </p:par>
                              <p:par>
                                <p:cTn id="52" presetID="2" presetClass="entr" presetSubtype="2" decel="100000" fill="hold" grpId="0" nodeType="withEffect">
                                  <p:stCondLst>
                                    <p:cond delay="50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10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1000" fill="hold"/>
                                        <p:tgtEl>
                                          <p:spTgt spid="24">
                                            <p:txEl>
                                              <p:pRg st="0" end="0"/>
                                            </p:txEl>
                                          </p:spTgt>
                                        </p:tgtEl>
                                        <p:attrNameLst>
                                          <p:attrName>ppt_y</p:attrName>
                                        </p:attrNameLst>
                                      </p:cBhvr>
                                      <p:tavLst>
                                        <p:tav tm="0">
                                          <p:val>
                                            <p:strVal val="#ppt_y"/>
                                          </p:val>
                                        </p:tav>
                                        <p:tav tm="100000">
                                          <p:val>
                                            <p:strVal val="#ppt_y"/>
                                          </p:val>
                                        </p:tav>
                                      </p:tavLst>
                                    </p:anim>
                                  </p:childTnLst>
                                </p:cTn>
                              </p:par>
                              <p:par>
                                <p:cTn id="56" presetID="10" presetClass="entr" presetSubtype="0" fill="hold" grpId="1" nodeType="withEffect">
                                  <p:stCondLst>
                                    <p:cond delay="1000"/>
                                  </p:stCondLst>
                                  <p:childTnLst>
                                    <p:set>
                                      <p:cBhvr>
                                        <p:cTn id="57" dur="1" fill="hold">
                                          <p:stCondLst>
                                            <p:cond delay="0"/>
                                          </p:stCondLst>
                                        </p:cTn>
                                        <p:tgtEl>
                                          <p:spTgt spid="24">
                                            <p:txEl>
                                              <p:pRg st="0" end="0"/>
                                            </p:txEl>
                                          </p:spTgt>
                                        </p:tgtEl>
                                        <p:attrNameLst>
                                          <p:attrName>style.visibility</p:attrName>
                                        </p:attrNameLst>
                                      </p:cBhvr>
                                      <p:to>
                                        <p:strVal val="visible"/>
                                      </p:to>
                                    </p:set>
                                    <p:animEffect transition="in" filter="fade">
                                      <p:cBhvr>
                                        <p:cTn id="58" dur="500"/>
                                        <p:tgtEl>
                                          <p:spTgt spid="24">
                                            <p:txEl>
                                              <p:pRg st="0" end="0"/>
                                            </p:txEl>
                                          </p:spTgt>
                                        </p:tgtEl>
                                      </p:cBhvr>
                                    </p:animEffect>
                                  </p:childTnLst>
                                </p:cTn>
                              </p:par>
                              <p:par>
                                <p:cTn id="59" presetID="1" presetClass="exit" presetSubtype="0" fill="hold" grpId="2" nodeType="withEffect">
                                  <p:stCondLst>
                                    <p:cond delay="500"/>
                                  </p:stCondLst>
                                  <p:childTnLst>
                                    <p:set>
                                      <p:cBhvr>
                                        <p:cTn id="60" dur="1" fill="hold">
                                          <p:stCondLst>
                                            <p:cond delay="0"/>
                                          </p:stCondLst>
                                        </p:cTn>
                                        <p:tgtEl>
                                          <p:spTgt spid="24">
                                            <p:txEl>
                                              <p:pRg st="0" end="0"/>
                                            </p:txEl>
                                          </p:spTgt>
                                        </p:tgtEl>
                                        <p:attrNameLst>
                                          <p:attrName>style.visibility</p:attrName>
                                        </p:attrNameLst>
                                      </p:cBhvr>
                                      <p:to>
                                        <p:strVal val="hidden"/>
                                      </p:to>
                                    </p:set>
                                  </p:childTnLst>
                                </p:cTn>
                              </p:par>
                            </p:childTnLst>
                          </p:cTn>
                        </p:par>
                        <p:par>
                          <p:cTn id="61" fill="hold">
                            <p:stCondLst>
                              <p:cond delay="5000"/>
                            </p:stCondLst>
                            <p:childTnLst>
                              <p:par>
                                <p:cTn id="62" presetID="22" presetClass="entr" presetSubtype="8" fill="hold" grpId="0" nodeType="afterEffect">
                                  <p:stCondLst>
                                    <p:cond delay="0"/>
                                  </p:stCondLst>
                                  <p:childTnLst>
                                    <p:set>
                                      <p:cBhvr>
                                        <p:cTn id="63" dur="1" fill="hold">
                                          <p:stCondLst>
                                            <p:cond delay="0"/>
                                          </p:stCondLst>
                                        </p:cTn>
                                        <p:tgtEl>
                                          <p:spTgt spid="26">
                                            <p:txEl>
                                              <p:pRg st="0" end="0"/>
                                            </p:txEl>
                                          </p:spTgt>
                                        </p:tgtEl>
                                        <p:attrNameLst>
                                          <p:attrName>style.visibility</p:attrName>
                                        </p:attrNameLst>
                                      </p:cBhvr>
                                      <p:to>
                                        <p:strVal val="visible"/>
                                      </p:to>
                                    </p:set>
                                    <p:animEffect transition="in" filter="wipe(left)">
                                      <p:cBhvr>
                                        <p:cTn id="64" dur="500"/>
                                        <p:tgtEl>
                                          <p:spTgt spid="26">
                                            <p:txEl>
                                              <p:pRg st="0" end="0"/>
                                            </p:txEl>
                                          </p:spTgt>
                                        </p:tgtEl>
                                      </p:cBhvr>
                                    </p:animEffect>
                                  </p:childTnLst>
                                </p:cTn>
                              </p:par>
                            </p:childTnLst>
                          </p:cTn>
                        </p:par>
                        <p:par>
                          <p:cTn id="65" fill="hold">
                            <p:stCondLst>
                              <p:cond delay="5500"/>
                            </p:stCondLst>
                            <p:childTnLst>
                              <p:par>
                                <p:cTn id="66" presetID="2" presetClass="entr" presetSubtype="8" decel="100000" fill="hold" grpId="0" nodeType="afterEffect">
                                  <p:stCondLst>
                                    <p:cond delay="0"/>
                                  </p:stCondLst>
                                  <p:childTnLst>
                                    <p:set>
                                      <p:cBhvr>
                                        <p:cTn id="67" dur="1" fill="hold">
                                          <p:stCondLst>
                                            <p:cond delay="0"/>
                                          </p:stCondLst>
                                        </p:cTn>
                                        <p:tgtEl>
                                          <p:spTgt spid="75">
                                            <p:txEl>
                                              <p:pRg st="0" end="0"/>
                                            </p:txEl>
                                          </p:spTgt>
                                        </p:tgtEl>
                                        <p:attrNameLst>
                                          <p:attrName>style.visibility</p:attrName>
                                        </p:attrNameLst>
                                      </p:cBhvr>
                                      <p:to>
                                        <p:strVal val="visible"/>
                                      </p:to>
                                    </p:set>
                                    <p:anim calcmode="lin" valueType="num">
                                      <p:cBhvr additive="base">
                                        <p:cTn id="68" dur="500" fill="hold"/>
                                        <p:tgtEl>
                                          <p:spTgt spid="75">
                                            <p:txEl>
                                              <p:pRg st="0" end="0"/>
                                            </p:txEl>
                                          </p:spTgt>
                                        </p:tgtEl>
                                        <p:attrNameLst>
                                          <p:attrName>ppt_x</p:attrName>
                                        </p:attrNameLst>
                                      </p:cBhvr>
                                      <p:tavLst>
                                        <p:tav tm="0">
                                          <p:val>
                                            <p:strVal val="0-#ppt_w/2"/>
                                          </p:val>
                                        </p:tav>
                                        <p:tav tm="100000">
                                          <p:val>
                                            <p:strVal val="#ppt_x"/>
                                          </p:val>
                                        </p:tav>
                                      </p:tavLst>
                                    </p:anim>
                                    <p:anim calcmode="lin" valueType="num">
                                      <p:cBhvr additive="base">
                                        <p:cTn id="69" dur="500" fill="hold"/>
                                        <p:tgtEl>
                                          <p:spTgt spid="75">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6000"/>
                            </p:stCondLst>
                            <p:childTnLst>
                              <p:par>
                                <p:cTn id="71" presetID="22" presetClass="entr" presetSubtype="1" fill="hold" nodeType="afterEffect">
                                  <p:stCondLst>
                                    <p:cond delay="0"/>
                                  </p:stCondLst>
                                  <p:childTnLst>
                                    <p:set>
                                      <p:cBhvr>
                                        <p:cTn id="72" dur="1" fill="hold">
                                          <p:stCondLst>
                                            <p:cond delay="0"/>
                                          </p:stCondLst>
                                        </p:cTn>
                                        <p:tgtEl>
                                          <p:spTgt spid="73"/>
                                        </p:tgtEl>
                                        <p:attrNameLst>
                                          <p:attrName>style.visibility</p:attrName>
                                        </p:attrNameLst>
                                      </p:cBhvr>
                                      <p:to>
                                        <p:strVal val="visible"/>
                                      </p:to>
                                    </p:set>
                                    <p:animEffect transition="in" filter="wipe(up)">
                                      <p:cBhvr>
                                        <p:cTn id="73" dur="250"/>
                                        <p:tgtEl>
                                          <p:spTgt spid="73"/>
                                        </p:tgtEl>
                                      </p:cBhvr>
                                    </p:animEffect>
                                  </p:childTnLst>
                                </p:cTn>
                              </p:par>
                              <p:par>
                                <p:cTn id="74" presetID="22" presetClass="entr" presetSubtype="8" fill="hold" grpId="0" nodeType="withEffect">
                                  <p:stCondLst>
                                    <p:cond delay="250"/>
                                  </p:stCondLst>
                                  <p:childTnLst>
                                    <p:set>
                                      <p:cBhvr>
                                        <p:cTn id="75" dur="1" fill="hold">
                                          <p:stCondLst>
                                            <p:cond delay="0"/>
                                          </p:stCondLst>
                                        </p:cTn>
                                        <p:tgtEl>
                                          <p:spTgt spid="67"/>
                                        </p:tgtEl>
                                        <p:attrNameLst>
                                          <p:attrName>style.visibility</p:attrName>
                                        </p:attrNameLst>
                                      </p:cBhvr>
                                      <p:to>
                                        <p:strVal val="visible"/>
                                      </p:to>
                                    </p:set>
                                    <p:animEffect transition="in" filter="wipe(left)">
                                      <p:cBhvr>
                                        <p:cTn id="76" dur="500"/>
                                        <p:tgtEl>
                                          <p:spTgt spid="67"/>
                                        </p:tgtEl>
                                      </p:cBhvr>
                                    </p:animEffect>
                                  </p:childTnLst>
                                </p:cTn>
                              </p:par>
                              <p:par>
                                <p:cTn id="77" presetID="22" presetClass="entr" presetSubtype="8" fill="hold" nodeType="withEffect">
                                  <p:stCondLst>
                                    <p:cond delay="500"/>
                                  </p:stCondLst>
                                  <p:childTnLst>
                                    <p:set>
                                      <p:cBhvr>
                                        <p:cTn id="78" dur="1" fill="hold">
                                          <p:stCondLst>
                                            <p:cond delay="0"/>
                                          </p:stCondLst>
                                        </p:cTn>
                                        <p:tgtEl>
                                          <p:spTgt spid="68"/>
                                        </p:tgtEl>
                                        <p:attrNameLst>
                                          <p:attrName>style.visibility</p:attrName>
                                        </p:attrNameLst>
                                      </p:cBhvr>
                                      <p:to>
                                        <p:strVal val="visible"/>
                                      </p:to>
                                    </p:set>
                                    <p:animEffect transition="in" filter="wipe(left)">
                                      <p:cBhvr>
                                        <p:cTn id="79" dur="500"/>
                                        <p:tgtEl>
                                          <p:spTgt spid="68"/>
                                        </p:tgtEl>
                                      </p:cBhvr>
                                    </p:animEffect>
                                  </p:childTnLst>
                                </p:cTn>
                              </p:par>
                              <p:par>
                                <p:cTn id="80" presetID="2" presetClass="entr" presetSubtype="2" decel="100000" fill="hold" grpId="0" nodeType="withEffect">
                                  <p:stCondLst>
                                    <p:cond delay="500"/>
                                  </p:stCondLst>
                                  <p:childTnLst>
                                    <p:set>
                                      <p:cBhvr>
                                        <p:cTn id="81" dur="1" fill="hold">
                                          <p:stCondLst>
                                            <p:cond delay="0"/>
                                          </p:stCondLst>
                                        </p:cTn>
                                        <p:tgtEl>
                                          <p:spTgt spid="74">
                                            <p:txEl>
                                              <p:pRg st="0" end="0"/>
                                            </p:txEl>
                                          </p:spTgt>
                                        </p:tgtEl>
                                        <p:attrNameLst>
                                          <p:attrName>style.visibility</p:attrName>
                                        </p:attrNameLst>
                                      </p:cBhvr>
                                      <p:to>
                                        <p:strVal val="visible"/>
                                      </p:to>
                                    </p:set>
                                    <p:anim calcmode="lin" valueType="num">
                                      <p:cBhvr additive="base">
                                        <p:cTn id="82" dur="1000" fill="hold"/>
                                        <p:tgtEl>
                                          <p:spTgt spid="74">
                                            <p:txEl>
                                              <p:pRg st="0" end="0"/>
                                            </p:txEl>
                                          </p:spTgt>
                                        </p:tgtEl>
                                        <p:attrNameLst>
                                          <p:attrName>ppt_x</p:attrName>
                                        </p:attrNameLst>
                                      </p:cBhvr>
                                      <p:tavLst>
                                        <p:tav tm="0">
                                          <p:val>
                                            <p:strVal val="1+#ppt_w/2"/>
                                          </p:val>
                                        </p:tav>
                                        <p:tav tm="100000">
                                          <p:val>
                                            <p:strVal val="#ppt_x"/>
                                          </p:val>
                                        </p:tav>
                                      </p:tavLst>
                                    </p:anim>
                                    <p:anim calcmode="lin" valueType="num">
                                      <p:cBhvr additive="base">
                                        <p:cTn id="83" dur="1000" fill="hold"/>
                                        <p:tgtEl>
                                          <p:spTgt spid="74">
                                            <p:txEl>
                                              <p:pRg st="0" end="0"/>
                                            </p:txEl>
                                          </p:spTgt>
                                        </p:tgtEl>
                                        <p:attrNameLst>
                                          <p:attrName>ppt_y</p:attrName>
                                        </p:attrNameLst>
                                      </p:cBhvr>
                                      <p:tavLst>
                                        <p:tav tm="0">
                                          <p:val>
                                            <p:strVal val="#ppt_y"/>
                                          </p:val>
                                        </p:tav>
                                        <p:tav tm="100000">
                                          <p:val>
                                            <p:strVal val="#ppt_y"/>
                                          </p:val>
                                        </p:tav>
                                      </p:tavLst>
                                    </p:anim>
                                  </p:childTnLst>
                                </p:cTn>
                              </p:par>
                              <p:par>
                                <p:cTn id="84" presetID="10" presetClass="entr" presetSubtype="0" fill="hold" grpId="1" nodeType="withEffect">
                                  <p:stCondLst>
                                    <p:cond delay="1000"/>
                                  </p:stCondLst>
                                  <p:childTnLst>
                                    <p:set>
                                      <p:cBhvr>
                                        <p:cTn id="85" dur="1" fill="hold">
                                          <p:stCondLst>
                                            <p:cond delay="0"/>
                                          </p:stCondLst>
                                        </p:cTn>
                                        <p:tgtEl>
                                          <p:spTgt spid="74">
                                            <p:txEl>
                                              <p:pRg st="0" end="0"/>
                                            </p:txEl>
                                          </p:spTgt>
                                        </p:tgtEl>
                                        <p:attrNameLst>
                                          <p:attrName>style.visibility</p:attrName>
                                        </p:attrNameLst>
                                      </p:cBhvr>
                                      <p:to>
                                        <p:strVal val="visible"/>
                                      </p:to>
                                    </p:set>
                                    <p:animEffect transition="in" filter="fade">
                                      <p:cBhvr>
                                        <p:cTn id="86" dur="500"/>
                                        <p:tgtEl>
                                          <p:spTgt spid="74">
                                            <p:txEl>
                                              <p:pRg st="0" end="0"/>
                                            </p:txEl>
                                          </p:spTgt>
                                        </p:tgtEl>
                                      </p:cBhvr>
                                    </p:animEffect>
                                  </p:childTnLst>
                                </p:cTn>
                              </p:par>
                              <p:par>
                                <p:cTn id="87" presetID="1" presetClass="exit" presetSubtype="0" fill="hold" grpId="2" nodeType="withEffect">
                                  <p:stCondLst>
                                    <p:cond delay="500"/>
                                  </p:stCondLst>
                                  <p:childTnLst>
                                    <p:set>
                                      <p:cBhvr>
                                        <p:cTn id="88" dur="1" fill="hold">
                                          <p:stCondLst>
                                            <p:cond delay="0"/>
                                          </p:stCondLst>
                                        </p:cTn>
                                        <p:tgtEl>
                                          <p:spTgt spid="74">
                                            <p:txEl>
                                              <p:pRg st="0" end="0"/>
                                            </p:txEl>
                                          </p:spTgt>
                                        </p:tgtEl>
                                        <p:attrNameLst>
                                          <p:attrName>style.visibility</p:attrName>
                                        </p:attrNameLst>
                                      </p:cBhvr>
                                      <p:to>
                                        <p:strVal val="hidden"/>
                                      </p:to>
                                    </p:set>
                                  </p:childTnLst>
                                </p:cTn>
                              </p:par>
                            </p:childTnLst>
                          </p:cTn>
                        </p:par>
                        <p:par>
                          <p:cTn id="89" fill="hold">
                            <p:stCondLst>
                              <p:cond delay="7500"/>
                            </p:stCondLst>
                            <p:childTnLst>
                              <p:par>
                                <p:cTn id="90" presetID="22" presetClass="entr" presetSubtype="8" fill="hold" grpId="0" nodeType="afterEffect">
                                  <p:stCondLst>
                                    <p:cond delay="0"/>
                                  </p:stCondLst>
                                  <p:childTnLst>
                                    <p:set>
                                      <p:cBhvr>
                                        <p:cTn id="91" dur="1" fill="hold">
                                          <p:stCondLst>
                                            <p:cond delay="0"/>
                                          </p:stCondLst>
                                        </p:cTn>
                                        <p:tgtEl>
                                          <p:spTgt spid="76">
                                            <p:txEl>
                                              <p:pRg st="0" end="0"/>
                                            </p:txEl>
                                          </p:spTgt>
                                        </p:tgtEl>
                                        <p:attrNameLst>
                                          <p:attrName>style.visibility</p:attrName>
                                        </p:attrNameLst>
                                      </p:cBhvr>
                                      <p:to>
                                        <p:strVal val="visible"/>
                                      </p:to>
                                    </p:set>
                                    <p:animEffect transition="in" filter="wipe(left)">
                                      <p:cBhvr>
                                        <p:cTn id="92" dur="500"/>
                                        <p:tgtEl>
                                          <p:spTgt spid="76">
                                            <p:txEl>
                                              <p:pRg st="0" end="0"/>
                                            </p:txEl>
                                          </p:spTgt>
                                        </p:tgtEl>
                                      </p:cBhvr>
                                    </p:animEffect>
                                  </p:childTnLst>
                                </p:cTn>
                              </p:par>
                            </p:childTnLst>
                          </p:cTn>
                        </p:par>
                        <p:par>
                          <p:cTn id="93" fill="hold">
                            <p:stCondLst>
                              <p:cond delay="8000"/>
                            </p:stCondLst>
                            <p:childTnLst>
                              <p:par>
                                <p:cTn id="94" presetID="2" presetClass="entr" presetSubtype="8" decel="100000" fill="hold" grpId="0" nodeType="afterEffect">
                                  <p:stCondLst>
                                    <p:cond delay="0"/>
                                  </p:stCondLst>
                                  <p:childTnLst>
                                    <p:set>
                                      <p:cBhvr>
                                        <p:cTn id="95" dur="1" fill="hold">
                                          <p:stCondLst>
                                            <p:cond delay="0"/>
                                          </p:stCondLst>
                                        </p:cTn>
                                        <p:tgtEl>
                                          <p:spTgt spid="85">
                                            <p:txEl>
                                              <p:pRg st="0" end="0"/>
                                            </p:txEl>
                                          </p:spTgt>
                                        </p:tgtEl>
                                        <p:attrNameLst>
                                          <p:attrName>style.visibility</p:attrName>
                                        </p:attrNameLst>
                                      </p:cBhvr>
                                      <p:to>
                                        <p:strVal val="visible"/>
                                      </p:to>
                                    </p:set>
                                    <p:anim calcmode="lin" valueType="num">
                                      <p:cBhvr additive="base">
                                        <p:cTn id="96"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8500"/>
                            </p:stCondLst>
                            <p:childTnLst>
                              <p:par>
                                <p:cTn id="99" presetID="22" presetClass="entr" presetSubtype="1" fill="hold" nodeType="afterEffect">
                                  <p:stCondLst>
                                    <p:cond delay="0"/>
                                  </p:stCondLst>
                                  <p:childTnLst>
                                    <p:set>
                                      <p:cBhvr>
                                        <p:cTn id="100" dur="1" fill="hold">
                                          <p:stCondLst>
                                            <p:cond delay="0"/>
                                          </p:stCondLst>
                                        </p:cTn>
                                        <p:tgtEl>
                                          <p:spTgt spid="83"/>
                                        </p:tgtEl>
                                        <p:attrNameLst>
                                          <p:attrName>style.visibility</p:attrName>
                                        </p:attrNameLst>
                                      </p:cBhvr>
                                      <p:to>
                                        <p:strVal val="visible"/>
                                      </p:to>
                                    </p:set>
                                    <p:animEffect transition="in" filter="wipe(up)">
                                      <p:cBhvr>
                                        <p:cTn id="101" dur="250"/>
                                        <p:tgtEl>
                                          <p:spTgt spid="83"/>
                                        </p:tgtEl>
                                      </p:cBhvr>
                                    </p:animEffect>
                                  </p:childTnLst>
                                </p:cTn>
                              </p:par>
                              <p:par>
                                <p:cTn id="102" presetID="22" presetClass="entr" presetSubtype="8" fill="hold" grpId="0" nodeType="withEffect">
                                  <p:stCondLst>
                                    <p:cond delay="250"/>
                                  </p:stCondLst>
                                  <p:childTnLst>
                                    <p:set>
                                      <p:cBhvr>
                                        <p:cTn id="103" dur="1" fill="hold">
                                          <p:stCondLst>
                                            <p:cond delay="0"/>
                                          </p:stCondLst>
                                        </p:cTn>
                                        <p:tgtEl>
                                          <p:spTgt spid="77"/>
                                        </p:tgtEl>
                                        <p:attrNameLst>
                                          <p:attrName>style.visibility</p:attrName>
                                        </p:attrNameLst>
                                      </p:cBhvr>
                                      <p:to>
                                        <p:strVal val="visible"/>
                                      </p:to>
                                    </p:set>
                                    <p:animEffect transition="in" filter="wipe(left)">
                                      <p:cBhvr>
                                        <p:cTn id="104" dur="500"/>
                                        <p:tgtEl>
                                          <p:spTgt spid="77"/>
                                        </p:tgtEl>
                                      </p:cBhvr>
                                    </p:animEffect>
                                  </p:childTnLst>
                                </p:cTn>
                              </p:par>
                              <p:par>
                                <p:cTn id="105" presetID="22" presetClass="entr" presetSubtype="8" fill="hold" nodeType="withEffect">
                                  <p:stCondLst>
                                    <p:cond delay="500"/>
                                  </p:stCondLst>
                                  <p:childTnLst>
                                    <p:set>
                                      <p:cBhvr>
                                        <p:cTn id="106" dur="1" fill="hold">
                                          <p:stCondLst>
                                            <p:cond delay="0"/>
                                          </p:stCondLst>
                                        </p:cTn>
                                        <p:tgtEl>
                                          <p:spTgt spid="78"/>
                                        </p:tgtEl>
                                        <p:attrNameLst>
                                          <p:attrName>style.visibility</p:attrName>
                                        </p:attrNameLst>
                                      </p:cBhvr>
                                      <p:to>
                                        <p:strVal val="visible"/>
                                      </p:to>
                                    </p:set>
                                    <p:animEffect transition="in" filter="wipe(left)">
                                      <p:cBhvr>
                                        <p:cTn id="107" dur="500"/>
                                        <p:tgtEl>
                                          <p:spTgt spid="78"/>
                                        </p:tgtEl>
                                      </p:cBhvr>
                                    </p:animEffect>
                                  </p:childTnLst>
                                </p:cTn>
                              </p:par>
                              <p:par>
                                <p:cTn id="108" presetID="2" presetClass="entr" presetSubtype="2" decel="100000" fill="hold" grpId="0" nodeType="withEffect">
                                  <p:stCondLst>
                                    <p:cond delay="500"/>
                                  </p:stCondLst>
                                  <p:childTnLst>
                                    <p:set>
                                      <p:cBhvr>
                                        <p:cTn id="109" dur="1" fill="hold">
                                          <p:stCondLst>
                                            <p:cond delay="0"/>
                                          </p:stCondLst>
                                        </p:cTn>
                                        <p:tgtEl>
                                          <p:spTgt spid="84">
                                            <p:txEl>
                                              <p:pRg st="0" end="0"/>
                                            </p:txEl>
                                          </p:spTgt>
                                        </p:tgtEl>
                                        <p:attrNameLst>
                                          <p:attrName>style.visibility</p:attrName>
                                        </p:attrNameLst>
                                      </p:cBhvr>
                                      <p:to>
                                        <p:strVal val="visible"/>
                                      </p:to>
                                    </p:set>
                                    <p:anim calcmode="lin" valueType="num">
                                      <p:cBhvr additive="base">
                                        <p:cTn id="110" dur="1000" fill="hold"/>
                                        <p:tgtEl>
                                          <p:spTgt spid="84">
                                            <p:txEl>
                                              <p:pRg st="0" end="0"/>
                                            </p:txEl>
                                          </p:spTgt>
                                        </p:tgtEl>
                                        <p:attrNameLst>
                                          <p:attrName>ppt_x</p:attrName>
                                        </p:attrNameLst>
                                      </p:cBhvr>
                                      <p:tavLst>
                                        <p:tav tm="0">
                                          <p:val>
                                            <p:strVal val="1+#ppt_w/2"/>
                                          </p:val>
                                        </p:tav>
                                        <p:tav tm="100000">
                                          <p:val>
                                            <p:strVal val="#ppt_x"/>
                                          </p:val>
                                        </p:tav>
                                      </p:tavLst>
                                    </p:anim>
                                    <p:anim calcmode="lin" valueType="num">
                                      <p:cBhvr additive="base">
                                        <p:cTn id="111" dur="1000" fill="hold"/>
                                        <p:tgtEl>
                                          <p:spTgt spid="84">
                                            <p:txEl>
                                              <p:pRg st="0" end="0"/>
                                            </p:txEl>
                                          </p:spTgt>
                                        </p:tgtEl>
                                        <p:attrNameLst>
                                          <p:attrName>ppt_y</p:attrName>
                                        </p:attrNameLst>
                                      </p:cBhvr>
                                      <p:tavLst>
                                        <p:tav tm="0">
                                          <p:val>
                                            <p:strVal val="#ppt_y"/>
                                          </p:val>
                                        </p:tav>
                                        <p:tav tm="100000">
                                          <p:val>
                                            <p:strVal val="#ppt_y"/>
                                          </p:val>
                                        </p:tav>
                                      </p:tavLst>
                                    </p:anim>
                                  </p:childTnLst>
                                </p:cTn>
                              </p:par>
                              <p:par>
                                <p:cTn id="112" presetID="10" presetClass="entr" presetSubtype="0" fill="hold" grpId="1" nodeType="withEffect">
                                  <p:stCondLst>
                                    <p:cond delay="1000"/>
                                  </p:stCondLst>
                                  <p:childTnLst>
                                    <p:set>
                                      <p:cBhvr>
                                        <p:cTn id="113" dur="1" fill="hold">
                                          <p:stCondLst>
                                            <p:cond delay="0"/>
                                          </p:stCondLst>
                                        </p:cTn>
                                        <p:tgtEl>
                                          <p:spTgt spid="84">
                                            <p:txEl>
                                              <p:pRg st="0" end="0"/>
                                            </p:txEl>
                                          </p:spTgt>
                                        </p:tgtEl>
                                        <p:attrNameLst>
                                          <p:attrName>style.visibility</p:attrName>
                                        </p:attrNameLst>
                                      </p:cBhvr>
                                      <p:to>
                                        <p:strVal val="visible"/>
                                      </p:to>
                                    </p:set>
                                    <p:animEffect transition="in" filter="fade">
                                      <p:cBhvr>
                                        <p:cTn id="114" dur="500"/>
                                        <p:tgtEl>
                                          <p:spTgt spid="84">
                                            <p:txEl>
                                              <p:pRg st="0" end="0"/>
                                            </p:txEl>
                                          </p:spTgt>
                                        </p:tgtEl>
                                      </p:cBhvr>
                                    </p:animEffect>
                                  </p:childTnLst>
                                </p:cTn>
                              </p:par>
                              <p:par>
                                <p:cTn id="115" presetID="1" presetClass="exit" presetSubtype="0" fill="hold" grpId="2" nodeType="withEffect">
                                  <p:stCondLst>
                                    <p:cond delay="500"/>
                                  </p:stCondLst>
                                  <p:childTnLst>
                                    <p:set>
                                      <p:cBhvr>
                                        <p:cTn id="116" dur="1" fill="hold">
                                          <p:stCondLst>
                                            <p:cond delay="0"/>
                                          </p:stCondLst>
                                        </p:cTn>
                                        <p:tgtEl>
                                          <p:spTgt spid="84">
                                            <p:txEl>
                                              <p:pRg st="0" end="0"/>
                                            </p:txEl>
                                          </p:spTgt>
                                        </p:tgtEl>
                                        <p:attrNameLst>
                                          <p:attrName>style.visibility</p:attrName>
                                        </p:attrNameLst>
                                      </p:cBhvr>
                                      <p:to>
                                        <p:strVal val="hidden"/>
                                      </p:to>
                                    </p:set>
                                  </p:childTnLst>
                                </p:cTn>
                              </p:par>
                            </p:childTnLst>
                          </p:cTn>
                        </p:par>
                        <p:par>
                          <p:cTn id="117" fill="hold">
                            <p:stCondLst>
                              <p:cond delay="10000"/>
                            </p:stCondLst>
                            <p:childTnLst>
                              <p:par>
                                <p:cTn id="118" presetID="22" presetClass="entr" presetSubtype="8" fill="hold" grpId="0" nodeType="afterEffect">
                                  <p:stCondLst>
                                    <p:cond delay="0"/>
                                  </p:stCondLst>
                                  <p:childTnLst>
                                    <p:set>
                                      <p:cBhvr>
                                        <p:cTn id="119" dur="1" fill="hold">
                                          <p:stCondLst>
                                            <p:cond delay="0"/>
                                          </p:stCondLst>
                                        </p:cTn>
                                        <p:tgtEl>
                                          <p:spTgt spid="86">
                                            <p:txEl>
                                              <p:pRg st="0" end="0"/>
                                            </p:txEl>
                                          </p:spTgt>
                                        </p:tgtEl>
                                        <p:attrNameLst>
                                          <p:attrName>style.visibility</p:attrName>
                                        </p:attrNameLst>
                                      </p:cBhvr>
                                      <p:to>
                                        <p:strVal val="visible"/>
                                      </p:to>
                                    </p:set>
                                    <p:animEffect transition="in" filter="wipe(left)">
                                      <p:cBhvr>
                                        <p:cTn id="120" dur="500"/>
                                        <p:tgtEl>
                                          <p:spTgt spid="8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14" grpId="0" build="p">
        <p:tmplLst>
          <p:tmpl lvl="1">
            <p:tnLst>
              <p:par>
                <p:cTn presetID="2" presetClass="entr" presetSubtype="2" decel="100000" fill="hold" nodeType="withEffect">
                  <p:stCondLst>
                    <p:cond delay="5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100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50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15" grpId="0" build="p">
        <p:tmplLst>
          <p:tmpl lvl="1">
            <p:tnLst>
              <p:par>
                <p:cTn presetID="2" presetClass="entr" presetSubtype="8"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0-#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animBg="1"/>
      <p:bldP spid="24" grpId="0" build="p">
        <p:tmplLst>
          <p:tmpl lvl="1">
            <p:tnLst>
              <p:par>
                <p:cTn presetID="2" presetClass="entr" presetSubtype="2" decel="100000" fill="hold" nodeType="withEffect">
                  <p:stCondLst>
                    <p:cond delay="50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ppt_y"/>
                          </p:val>
                        </p:tav>
                        <p:tav tm="100000">
                          <p:val>
                            <p:strVal val="#ppt_y"/>
                          </p:val>
                        </p:tav>
                      </p:tavLst>
                    </p:anim>
                  </p:childTnLst>
                </p:cTn>
              </p:par>
            </p:tnLst>
          </p:tmpl>
        </p:tmplLst>
      </p:bldP>
      <p:bldP spid="24" grpId="1" build="p">
        <p:tmplLst>
          <p:tmpl lvl="1">
            <p:tnLst>
              <p:par>
                <p:cTn presetID="10" presetClass="entr" presetSubtype="0" fill="hold" nodeType="withEffect">
                  <p:stCondLst>
                    <p:cond delay="10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4" grpId="2" build="p">
        <p:tmplLst>
          <p:tmpl lvl="1">
            <p:tnLst>
              <p:par>
                <p:cTn presetID="1" presetClass="exit" presetSubtype="0" fill="hold" nodeType="withEffect">
                  <p:stCondLst>
                    <p:cond delay="500"/>
                  </p:stCondLst>
                  <p:childTnLst>
                    <p:set>
                      <p:cBhvr>
                        <p:cTn dur="1" fill="hold">
                          <p:stCondLst>
                            <p:cond delay="0"/>
                          </p:stCondLst>
                        </p:cTn>
                        <p:tgtEl>
                          <p:spTgt spid="24"/>
                        </p:tgtEl>
                        <p:attrNameLst>
                          <p:attrName>style.visibility</p:attrName>
                        </p:attrNameLst>
                      </p:cBhvr>
                      <p:to>
                        <p:strVal val="hidden"/>
                      </p:to>
                    </p:set>
                  </p:childTnLst>
                </p:cTn>
              </p:par>
            </p:tnLst>
          </p:tmpl>
        </p:tmplLst>
      </p:bldP>
      <p:bldP spid="25" grpId="0" build="p">
        <p:tmplLst>
          <p:tmpl lvl="1">
            <p:tnLst>
              <p:par>
                <p:cTn presetID="2" presetClass="entr" presetSubtype="8"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0-#ppt_w/2"/>
                          </p:val>
                        </p:tav>
                        <p:tav tm="100000">
                          <p:val>
                            <p:strVal val="#ppt_x"/>
                          </p:val>
                        </p:tav>
                      </p:tavLst>
                    </p:anim>
                    <p:anim calcmode="lin" valueType="num">
                      <p:cBhvr additive="base">
                        <p:cTn dur="500" fill="hold"/>
                        <p:tgtEl>
                          <p:spTgt spid="25"/>
                        </p:tgtEl>
                        <p:attrNameLst>
                          <p:attrName>ppt_y</p:attrName>
                        </p:attrNameLst>
                      </p:cBhvr>
                      <p:tavLst>
                        <p:tav tm="0">
                          <p:val>
                            <p:strVal val="#ppt_y"/>
                          </p:val>
                        </p:tav>
                        <p:tav tm="100000">
                          <p:val>
                            <p:strVal val="#ppt_y"/>
                          </p:val>
                        </p:tav>
                      </p:tavLst>
                    </p:anim>
                  </p:childTnLst>
                </p:cTn>
              </p:par>
            </p:tnLst>
          </p:tmpl>
        </p:tmplLst>
      </p:bldP>
      <p:bldP spid="26" grpId="0" build="p">
        <p:tmplLst>
          <p:tmpl lvl="1">
            <p:tnLst>
              <p:par>
                <p:cTn presetID="22" presetClass="entr" presetSubtype="8"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67" grpId="0" animBg="1"/>
      <p:bldP spid="74" grpId="0" build="p">
        <p:tmplLst>
          <p:tmpl lvl="1">
            <p:tnLst>
              <p:par>
                <p:cTn presetID="2" presetClass="entr" presetSubtype="2" decel="100000" fill="hold" nodeType="withEffect">
                  <p:stCondLst>
                    <p:cond delay="50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1000" fill="hold"/>
                        <p:tgtEl>
                          <p:spTgt spid="74"/>
                        </p:tgtEl>
                        <p:attrNameLst>
                          <p:attrName>ppt_x</p:attrName>
                        </p:attrNameLst>
                      </p:cBhvr>
                      <p:tavLst>
                        <p:tav tm="0">
                          <p:val>
                            <p:strVal val="1+#ppt_w/2"/>
                          </p:val>
                        </p:tav>
                        <p:tav tm="100000">
                          <p:val>
                            <p:strVal val="#ppt_x"/>
                          </p:val>
                        </p:tav>
                      </p:tavLst>
                    </p:anim>
                    <p:anim calcmode="lin" valueType="num">
                      <p:cBhvr additive="base">
                        <p:cTn dur="1000" fill="hold"/>
                        <p:tgtEl>
                          <p:spTgt spid="74"/>
                        </p:tgtEl>
                        <p:attrNameLst>
                          <p:attrName>ppt_y</p:attrName>
                        </p:attrNameLst>
                      </p:cBhvr>
                      <p:tavLst>
                        <p:tav tm="0">
                          <p:val>
                            <p:strVal val="#ppt_y"/>
                          </p:val>
                        </p:tav>
                        <p:tav tm="100000">
                          <p:val>
                            <p:strVal val="#ppt_y"/>
                          </p:val>
                        </p:tav>
                      </p:tavLst>
                    </p:anim>
                  </p:childTnLst>
                </p:cTn>
              </p:par>
            </p:tnLst>
          </p:tmpl>
        </p:tmplLst>
      </p:bldP>
      <p:bldP spid="74" grpId="1" build="p">
        <p:tmplLst>
          <p:tmpl lvl="1">
            <p:tnLst>
              <p:par>
                <p:cTn presetID="10" presetClass="entr" presetSubtype="0" fill="hold" nodeType="withEffect">
                  <p:stCondLst>
                    <p:cond delay="10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childTnLst>
                </p:cTn>
              </p:par>
            </p:tnLst>
          </p:tmpl>
        </p:tmplLst>
      </p:bldP>
      <p:bldP spid="74" grpId="2" build="p">
        <p:tmplLst>
          <p:tmpl lvl="1">
            <p:tnLst>
              <p:par>
                <p:cTn presetID="1" presetClass="exit" presetSubtype="0" fill="hold" nodeType="withEffect">
                  <p:stCondLst>
                    <p:cond delay="500"/>
                  </p:stCondLst>
                  <p:childTnLst>
                    <p:set>
                      <p:cBhvr>
                        <p:cTn dur="1" fill="hold">
                          <p:stCondLst>
                            <p:cond delay="0"/>
                          </p:stCondLst>
                        </p:cTn>
                        <p:tgtEl>
                          <p:spTgt spid="74"/>
                        </p:tgtEl>
                        <p:attrNameLst>
                          <p:attrName>style.visibility</p:attrName>
                        </p:attrNameLst>
                      </p:cBhvr>
                      <p:to>
                        <p:strVal val="hidden"/>
                      </p:to>
                    </p:set>
                  </p:childTnLst>
                </p:cTn>
              </p:par>
            </p:tnLst>
          </p:tmpl>
        </p:tmplLst>
      </p:bldP>
      <p:bldP spid="75" grpId="0" build="p">
        <p:tmplLst>
          <p:tmpl lvl="1">
            <p:tnLst>
              <p:par>
                <p:cTn presetID="2" presetClass="entr" presetSubtype="8" decel="100000"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 calcmode="lin" valueType="num">
                      <p:cBhvr additive="base">
                        <p:cTn dur="500" fill="hold"/>
                        <p:tgtEl>
                          <p:spTgt spid="75"/>
                        </p:tgtEl>
                        <p:attrNameLst>
                          <p:attrName>ppt_x</p:attrName>
                        </p:attrNameLst>
                      </p:cBhvr>
                      <p:tavLst>
                        <p:tav tm="0">
                          <p:val>
                            <p:strVal val="0-#ppt_w/2"/>
                          </p:val>
                        </p:tav>
                        <p:tav tm="100000">
                          <p:val>
                            <p:strVal val="#ppt_x"/>
                          </p:val>
                        </p:tav>
                      </p:tavLst>
                    </p:anim>
                    <p:anim calcmode="lin" valueType="num">
                      <p:cBhvr additive="base">
                        <p:cTn dur="500" fill="hold"/>
                        <p:tgtEl>
                          <p:spTgt spid="75"/>
                        </p:tgtEl>
                        <p:attrNameLst>
                          <p:attrName>ppt_y</p:attrName>
                        </p:attrNameLst>
                      </p:cBhvr>
                      <p:tavLst>
                        <p:tav tm="0">
                          <p:val>
                            <p:strVal val="#ppt_y"/>
                          </p:val>
                        </p:tav>
                        <p:tav tm="100000">
                          <p:val>
                            <p:strVal val="#ppt_y"/>
                          </p:val>
                        </p:tav>
                      </p:tavLst>
                    </p:anim>
                  </p:childTnLst>
                </p:cTn>
              </p:par>
            </p:tnLst>
          </p:tmpl>
        </p:tmplLst>
      </p:bldP>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animBg="1"/>
      <p:bldP spid="84" grpId="0" build="p">
        <p:tmplLst>
          <p:tmpl lvl="1">
            <p:tnLst>
              <p:par>
                <p:cTn presetID="2" presetClass="entr" presetSubtype="2" decel="100000" fill="hold" nodeType="withEffect">
                  <p:stCondLst>
                    <p:cond delay="500"/>
                  </p:stCondLst>
                  <p:childTnLst>
                    <p:set>
                      <p:cBhvr>
                        <p:cTn dur="1" fill="hold">
                          <p:stCondLst>
                            <p:cond delay="0"/>
                          </p:stCondLst>
                        </p:cTn>
                        <p:tgtEl>
                          <p:spTgt spid="84"/>
                        </p:tgtEl>
                        <p:attrNameLst>
                          <p:attrName>style.visibility</p:attrName>
                        </p:attrNameLst>
                      </p:cBhvr>
                      <p:to>
                        <p:strVal val="visible"/>
                      </p:to>
                    </p:set>
                    <p:anim calcmode="lin" valueType="num">
                      <p:cBhvr additive="base">
                        <p:cTn dur="1000" fill="hold"/>
                        <p:tgtEl>
                          <p:spTgt spid="84"/>
                        </p:tgtEl>
                        <p:attrNameLst>
                          <p:attrName>ppt_x</p:attrName>
                        </p:attrNameLst>
                      </p:cBhvr>
                      <p:tavLst>
                        <p:tav tm="0">
                          <p:val>
                            <p:strVal val="1+#ppt_w/2"/>
                          </p:val>
                        </p:tav>
                        <p:tav tm="100000">
                          <p:val>
                            <p:strVal val="#ppt_x"/>
                          </p:val>
                        </p:tav>
                      </p:tavLst>
                    </p:anim>
                    <p:anim calcmode="lin" valueType="num">
                      <p:cBhvr additive="base">
                        <p:cTn dur="1000" fill="hold"/>
                        <p:tgtEl>
                          <p:spTgt spid="84"/>
                        </p:tgtEl>
                        <p:attrNameLst>
                          <p:attrName>ppt_y</p:attrName>
                        </p:attrNameLst>
                      </p:cBhvr>
                      <p:tavLst>
                        <p:tav tm="0">
                          <p:val>
                            <p:strVal val="#ppt_y"/>
                          </p:val>
                        </p:tav>
                        <p:tav tm="100000">
                          <p:val>
                            <p:strVal val="#ppt_y"/>
                          </p:val>
                        </p:tav>
                      </p:tavLst>
                    </p:anim>
                  </p:childTnLst>
                </p:cTn>
              </p:par>
            </p:tnLst>
          </p:tmpl>
        </p:tmplLst>
      </p:bldP>
      <p:bldP spid="84" grpId="1" build="p">
        <p:tmplLst>
          <p:tmpl lvl="1">
            <p:tnLst>
              <p:par>
                <p:cTn presetID="10" presetClass="entr" presetSubtype="0" fill="hold" nodeType="withEffect">
                  <p:stCondLst>
                    <p:cond delay="1000"/>
                  </p:stCondLst>
                  <p:childTnLst>
                    <p:set>
                      <p:cBhvr>
                        <p:cTn dur="1" fill="hold">
                          <p:stCondLst>
                            <p:cond delay="0"/>
                          </p:stCondLst>
                        </p:cTn>
                        <p:tgtEl>
                          <p:spTgt spid="84"/>
                        </p:tgtEl>
                        <p:attrNameLst>
                          <p:attrName>style.visibility</p:attrName>
                        </p:attrNameLst>
                      </p:cBhvr>
                      <p:to>
                        <p:strVal val="visible"/>
                      </p:to>
                    </p:set>
                    <p:animEffect transition="in" filter="fade">
                      <p:cBhvr>
                        <p:cTn dur="500"/>
                        <p:tgtEl>
                          <p:spTgt spid="84"/>
                        </p:tgtEl>
                      </p:cBhvr>
                    </p:animEffect>
                  </p:childTnLst>
                </p:cTn>
              </p:par>
            </p:tnLst>
          </p:tmpl>
        </p:tmplLst>
      </p:bldP>
      <p:bldP spid="84" grpId="2" build="p">
        <p:tmplLst>
          <p:tmpl lvl="1">
            <p:tnLst>
              <p:par>
                <p:cTn presetID="1" presetClass="exit" presetSubtype="0" fill="hold" nodeType="withEffect">
                  <p:stCondLst>
                    <p:cond delay="500"/>
                  </p:stCondLst>
                  <p:childTnLst>
                    <p:set>
                      <p:cBhvr>
                        <p:cTn dur="1" fill="hold">
                          <p:stCondLst>
                            <p:cond delay="0"/>
                          </p:stCondLst>
                        </p:cTn>
                        <p:tgtEl>
                          <p:spTgt spid="84"/>
                        </p:tgtEl>
                        <p:attrNameLst>
                          <p:attrName>style.visibility</p:attrName>
                        </p:attrNameLst>
                      </p:cBhvr>
                      <p:to>
                        <p:strVal val="hidden"/>
                      </p:to>
                    </p:set>
                  </p:childTnLst>
                </p:cTn>
              </p:par>
            </p:tnLst>
          </p:tmpl>
        </p:tmplLst>
      </p:bldP>
      <p:bldP spid="85" grpId="0" build="p">
        <p:tmplLst>
          <p:tmpl lvl="1">
            <p:tnLst>
              <p:par>
                <p:cTn presetID="2" presetClass="entr" presetSubtype="8" decel="100000"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additive="base">
                        <p:cTn dur="500" fill="hold"/>
                        <p:tgtEl>
                          <p:spTgt spid="85"/>
                        </p:tgtEl>
                        <p:attrNameLst>
                          <p:attrName>ppt_x</p:attrName>
                        </p:attrNameLst>
                      </p:cBhvr>
                      <p:tavLst>
                        <p:tav tm="0">
                          <p:val>
                            <p:strVal val="0-#ppt_w/2"/>
                          </p:val>
                        </p:tav>
                        <p:tav tm="100000">
                          <p:val>
                            <p:strVal val="#ppt_x"/>
                          </p:val>
                        </p:tav>
                      </p:tavLst>
                    </p:anim>
                    <p:anim calcmode="lin" valueType="num">
                      <p:cBhvr additive="base">
                        <p:cTn dur="500" fill="hold"/>
                        <p:tgtEl>
                          <p:spTgt spid="85"/>
                        </p:tgtEl>
                        <p:attrNameLst>
                          <p:attrName>ppt_y</p:attrName>
                        </p:attrNameLst>
                      </p:cBhvr>
                      <p:tavLst>
                        <p:tav tm="0">
                          <p:val>
                            <p:strVal val="#ppt_y"/>
                          </p:val>
                        </p:tav>
                        <p:tav tm="100000">
                          <p:val>
                            <p:strVal val="#ppt_y"/>
                          </p:val>
                        </p:tav>
                      </p:tavLst>
                    </p:anim>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238.xml><?xml version="1.0" encoding="utf-8"?>
<p:sldLayout xmlns:a="http://schemas.openxmlformats.org/drawingml/2006/main" xmlns:r="http://schemas.openxmlformats.org/officeDocument/2006/relationships" xmlns:p="http://schemas.openxmlformats.org/presentationml/2006/main" preserve="1">
  <p:cSld name="Wide Image">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21767" y="1543053"/>
            <a:ext cx="9196403" cy="349567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0" y="4920343"/>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12"/>
          <p:cNvSpPr>
            <a:spLocks noGrp="1"/>
          </p:cNvSpPr>
          <p:nvPr>
            <p:ph type="pic" sz="quarter" idx="14" hasCustomPrompt="1"/>
          </p:nvPr>
        </p:nvSpPr>
        <p:spPr>
          <a:xfrm>
            <a:off x="0" y="1733024"/>
            <a:ext cx="9144000" cy="3115733"/>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a:t>Add an image</a:t>
            </a:r>
            <a:endParaRPr kumimoji="1" lang="ja-JP" altLang="en-US"/>
          </a:p>
        </p:txBody>
      </p:sp>
      <p:sp>
        <p:nvSpPr>
          <p:cNvPr id="15" name="テキスト プレースホルダー 5"/>
          <p:cNvSpPr>
            <a:spLocks noGrp="1"/>
          </p:cNvSpPr>
          <p:nvPr>
            <p:ph type="body" sz="quarter" idx="12" hasCustomPrompt="1"/>
          </p:nvPr>
        </p:nvSpPr>
        <p:spPr>
          <a:xfrm>
            <a:off x="568628" y="5109034"/>
            <a:ext cx="8006755" cy="996647"/>
          </a:xfrm>
          <a:prstGeom prst="rect">
            <a:avLst/>
          </a:prstGeom>
        </p:spPr>
        <p:txBody>
          <a:bodyPr lIns="51197" tIns="25599" rIns="51197" bIns="25599" anchor="ctr">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979814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Vertical)">
                                      <p:cBhvr>
                                        <p:cTn id="12" dur="500"/>
                                        <p:tgtEl>
                                          <p:spTgt spid="8"/>
                                        </p:tgtEl>
                                      </p:cBhvr>
                                    </p:animEffect>
                                  </p:childTnLst>
                                </p:cTn>
                              </p:par>
                              <p:par>
                                <p:cTn id="13" presetID="22" presetClass="entr" presetSubtype="8" fill="hold" nodeType="with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1000"/>
                                        <p:tgtEl>
                                          <p:spTgt spid="9"/>
                                        </p:tgtEl>
                                      </p:cBhvr>
                                    </p:animEffect>
                                  </p:childTnLst>
                                </p:cTn>
                              </p:par>
                              <p:par>
                                <p:cTn id="16" presetID="22" presetClass="entr" presetSubtype="2"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right)">
                                      <p:cBhvr>
                                        <p:cTn id="18" dur="1000"/>
                                        <p:tgtEl>
                                          <p:spTgt spid="11"/>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childTnLst>
                                </p:cTn>
                              </p:par>
                            </p:childTnLst>
                          </p:cTn>
                        </p:par>
                        <p:par>
                          <p:cTn id="22" fill="hold">
                            <p:stCondLst>
                              <p:cond delay="1750"/>
                            </p:stCondLst>
                            <p:childTnLst>
                              <p:par>
                                <p:cTn id="23" presetID="2" presetClass="entr" presetSubtype="4" decel="100000" fill="hold" grpId="0" nodeType="afterEffect">
                                  <p:stCondLst>
                                    <p:cond delay="250"/>
                                  </p:stCondLst>
                                  <p:childTnLst>
                                    <p:set>
                                      <p:cBhvr>
                                        <p:cTn id="24" dur="1" fill="hold">
                                          <p:stCondLst>
                                            <p:cond delay="0"/>
                                          </p:stCondLst>
                                        </p:cTn>
                                        <p:tgtEl>
                                          <p:spTgt spid="15">
                                            <p:txEl>
                                              <p:pRg st="0" end="0"/>
                                            </p:txEl>
                                          </p:spTgt>
                                        </p:tgtEl>
                                        <p:attrNameLst>
                                          <p:attrName>style.visibility</p:attrName>
                                        </p:attrNameLst>
                                      </p:cBhvr>
                                      <p:to>
                                        <p:strVal val="visible"/>
                                      </p:to>
                                    </p:set>
                                    <p:anim calcmode="lin" valueType="num">
                                      <p:cBhvr additive="base">
                                        <p:cTn id="2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15" grpId="0" build="p">
        <p:tmplLst>
          <p:tmpl lvl="1">
            <p:tnLst>
              <p:par>
                <p:cTn presetID="2" presetClass="entr" presetSubtype="4" decel="100000" fill="hold" nodeType="after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39.xml><?xml version="1.0" encoding="utf-8"?>
<p:sldLayout xmlns:a="http://schemas.openxmlformats.org/drawingml/2006/main" xmlns:r="http://schemas.openxmlformats.org/officeDocument/2006/relationships" xmlns:p="http://schemas.openxmlformats.org/presentationml/2006/main" preserve="1">
  <p:cSld name="3 Images, Capti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9" name="円/楕円 8"/>
          <p:cNvSpPr/>
          <p:nvPr/>
        </p:nvSpPr>
        <p:spPr>
          <a:xfrm>
            <a:off x="1019189"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円/楕円 9"/>
          <p:cNvSpPr/>
          <p:nvPr/>
        </p:nvSpPr>
        <p:spPr>
          <a:xfrm>
            <a:off x="110785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図プレースホルダー 5"/>
          <p:cNvSpPr>
            <a:spLocks noGrp="1"/>
          </p:cNvSpPr>
          <p:nvPr>
            <p:ph type="pic" sz="quarter" idx="14" hasCustomPrompt="1"/>
          </p:nvPr>
        </p:nvSpPr>
        <p:spPr>
          <a:xfrm>
            <a:off x="1162461"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17" name="テキスト プレースホルダー 5"/>
          <p:cNvSpPr>
            <a:spLocks noGrp="1"/>
          </p:cNvSpPr>
          <p:nvPr>
            <p:ph type="body" sz="quarter" idx="12" hasCustomPrompt="1"/>
          </p:nvPr>
        </p:nvSpPr>
        <p:spPr>
          <a:xfrm>
            <a:off x="777863" y="4886528"/>
            <a:ext cx="244745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5" hasCustomPrompt="1"/>
          </p:nvPr>
        </p:nvSpPr>
        <p:spPr>
          <a:xfrm>
            <a:off x="776623" y="4461084"/>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3589029"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367769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6" hasCustomPrompt="1"/>
          </p:nvPr>
        </p:nvSpPr>
        <p:spPr>
          <a:xfrm>
            <a:off x="3732301" y="1888089"/>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22" name="テキスト プレースホルダー 5"/>
          <p:cNvSpPr>
            <a:spLocks noGrp="1"/>
          </p:cNvSpPr>
          <p:nvPr>
            <p:ph type="body" sz="quarter" idx="17" hasCustomPrompt="1"/>
          </p:nvPr>
        </p:nvSpPr>
        <p:spPr>
          <a:xfrm>
            <a:off x="3347703" y="4886528"/>
            <a:ext cx="244745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8" hasCustomPrompt="1"/>
          </p:nvPr>
        </p:nvSpPr>
        <p:spPr>
          <a:xfrm>
            <a:off x="3346465" y="4461084"/>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円/楕円 23"/>
          <p:cNvSpPr/>
          <p:nvPr/>
        </p:nvSpPr>
        <p:spPr>
          <a:xfrm>
            <a:off x="6152658"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円/楕円 24"/>
          <p:cNvSpPr/>
          <p:nvPr/>
        </p:nvSpPr>
        <p:spPr>
          <a:xfrm>
            <a:off x="6241322"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図プレースホルダー 5"/>
          <p:cNvSpPr>
            <a:spLocks noGrp="1"/>
          </p:cNvSpPr>
          <p:nvPr>
            <p:ph type="pic" sz="quarter" idx="19" hasCustomPrompt="1"/>
          </p:nvPr>
        </p:nvSpPr>
        <p:spPr>
          <a:xfrm>
            <a:off x="6295930"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a:t>Add an image</a:t>
            </a:r>
            <a:endParaRPr kumimoji="1" lang="ja-JP" altLang="en-US"/>
          </a:p>
        </p:txBody>
      </p:sp>
      <p:sp>
        <p:nvSpPr>
          <p:cNvPr id="27" name="テキスト プレースホルダー 5"/>
          <p:cNvSpPr>
            <a:spLocks noGrp="1"/>
          </p:cNvSpPr>
          <p:nvPr>
            <p:ph type="body" sz="quarter" idx="20" hasCustomPrompt="1"/>
          </p:nvPr>
        </p:nvSpPr>
        <p:spPr>
          <a:xfrm>
            <a:off x="5911330" y="4886528"/>
            <a:ext cx="244745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1" hasCustomPrompt="1"/>
          </p:nvPr>
        </p:nvSpPr>
        <p:spPr>
          <a:xfrm>
            <a:off x="5910094" y="4461084"/>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177958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ppt_x"/>
                                          </p:val>
                                        </p:tav>
                                        <p:tav tm="100000">
                                          <p:val>
                                            <p:strVal val="#ppt_x"/>
                                          </p:val>
                                        </p:tav>
                                      </p:tavLst>
                                    </p:anim>
                                    <p:anim calcmode="lin" valueType="num">
                                      <p:cBhvr additive="base">
                                        <p:cTn id="13" dur="500" fill="hold"/>
                                        <p:tgtEl>
                                          <p:spTgt spid="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heel(1)">
                                      <p:cBhvr>
                                        <p:cTn id="17" dur="10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8">
                                            <p:txEl>
                                              <p:pRg st="0" end="0"/>
                                            </p:txEl>
                                          </p:spTgt>
                                        </p:tgtEl>
                                        <p:attrNameLst>
                                          <p:attrName>style.visibility</p:attrName>
                                        </p:attrNameLst>
                                      </p:cBhvr>
                                      <p:to>
                                        <p:strVal val="visible"/>
                                      </p:to>
                                    </p:set>
                                    <p:anim calcmode="lin" valueType="num">
                                      <p:cBhvr additive="base">
                                        <p:cTn id="2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7">
                                            <p:txEl>
                                              <p:pRg st="0" end="0"/>
                                            </p:txEl>
                                          </p:spTgt>
                                        </p:tgtEl>
                                        <p:attrNameLst>
                                          <p:attrName>style.visibility</p:attrName>
                                        </p:attrNameLst>
                                      </p:cBhvr>
                                      <p:to>
                                        <p:strVal val="visible"/>
                                      </p:to>
                                    </p:set>
                                    <p:anim calcmode="lin" valueType="num">
                                      <p:cBhvr additive="base">
                                        <p:cTn id="28"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ppt_x"/>
                                          </p:val>
                                        </p:tav>
                                        <p:tav tm="100000">
                                          <p:val>
                                            <p:strVal val="#ppt_x"/>
                                          </p:val>
                                        </p:tav>
                                      </p:tavLst>
                                    </p:anim>
                                    <p:anim calcmode="lin" valueType="num">
                                      <p:cBhvr additive="base">
                                        <p:cTn id="34" dur="500" fill="hold"/>
                                        <p:tgtEl>
                                          <p:spTgt spid="19"/>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heel(1)">
                                      <p:cBhvr>
                                        <p:cTn id="38" dur="10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23">
                                            <p:txEl>
                                              <p:pRg st="0" end="0"/>
                                            </p:txEl>
                                          </p:spTgt>
                                        </p:tgtEl>
                                        <p:attrNameLst>
                                          <p:attrName>style.visibility</p:attrName>
                                        </p:attrNameLst>
                                      </p:cBhvr>
                                      <p:to>
                                        <p:strVal val="visible"/>
                                      </p:to>
                                    </p:set>
                                    <p:anim calcmode="lin" valueType="num">
                                      <p:cBhvr additive="base">
                                        <p:cTn id="4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additive="base">
                                        <p:cTn id="49"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 fill="hold"/>
                                        <p:tgtEl>
                                          <p:spTgt spid="24"/>
                                        </p:tgtEl>
                                        <p:attrNameLst>
                                          <p:attrName>ppt_x</p:attrName>
                                        </p:attrNameLst>
                                      </p:cBhvr>
                                      <p:tavLst>
                                        <p:tav tm="0">
                                          <p:val>
                                            <p:strVal val="#ppt_x"/>
                                          </p:val>
                                        </p:tav>
                                        <p:tav tm="100000">
                                          <p:val>
                                            <p:strVal val="#ppt_x"/>
                                          </p:val>
                                        </p:tav>
                                      </p:tavLst>
                                    </p:anim>
                                    <p:anim calcmode="lin" valueType="num">
                                      <p:cBhvr additive="base">
                                        <p:cTn id="55" dur="500" fill="hold"/>
                                        <p:tgtEl>
                                          <p:spTgt spid="24"/>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wheel(1)">
                                      <p:cBhvr>
                                        <p:cTn id="59" dur="1000"/>
                                        <p:tgtEl>
                                          <p:spTgt spid="2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fade">
                                      <p:cBhvr>
                                        <p:cTn id="62" dur="500"/>
                                        <p:tgtEl>
                                          <p:spTgt spid="26"/>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8">
                                            <p:txEl>
                                              <p:pRg st="0" end="0"/>
                                            </p:txEl>
                                          </p:spTgt>
                                        </p:tgtEl>
                                        <p:attrNameLst>
                                          <p:attrName>style.visibility</p:attrName>
                                        </p:attrNameLst>
                                      </p:cBhvr>
                                      <p:to>
                                        <p:strVal val="visible"/>
                                      </p:to>
                                    </p:set>
                                    <p:anim calcmode="lin" valueType="num">
                                      <p:cBhvr additive="base">
                                        <p:cTn id="6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7">
                                            <p:txEl>
                                              <p:pRg st="0" end="0"/>
                                            </p:txEl>
                                          </p:spTgt>
                                        </p:tgtEl>
                                        <p:attrNameLst>
                                          <p:attrName>style.visibility</p:attrName>
                                        </p:attrNameLst>
                                      </p:cBhvr>
                                      <p:to>
                                        <p:strVal val="visible"/>
                                      </p:to>
                                    </p:set>
                                    <p:anim calcmode="lin" valueType="num">
                                      <p:cBhvr additive="base">
                                        <p:cTn id="70"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build="p">
        <p:tmplLst>
          <p:tmpl lvl="1">
            <p:tnLst>
              <p:par>
                <p:cTn presetID="2" presetClass="entr" presetSubtype="1"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0-#ppt_h/2"/>
                          </p:val>
                        </p:tav>
                        <p:tav tm="100000">
                          <p:val>
                            <p:strVal val="#ppt_y"/>
                          </p:val>
                        </p:tav>
                      </p:tavLst>
                    </p:anim>
                  </p:childTnLst>
                </p:cTn>
              </p:par>
            </p:tnLst>
          </p:tmpl>
        </p:tmplLst>
      </p:bldP>
      <p:bldP spid="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animBg="1"/>
      <p:bldP spid="25" grpId="0" animBg="1"/>
      <p:bldP spid="26" grpId="0"/>
      <p:bldP spid="27" grpId="0" build="p">
        <p:tmplLst>
          <p:tmpl lvl="1">
            <p:tnLst>
              <p:par>
                <p:cTn presetID="2" presetClass="entr" presetSubtype="4" decel="10000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4.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28"/>
        <p:cNvGrpSpPr/>
        <p:nvPr/>
      </p:nvGrpSpPr>
      <p:grpSpPr>
        <a:xfrm>
          <a:off x="0" y="0"/>
          <a:ext cx="0" cy="0"/>
          <a:chOff x="0" y="0"/>
          <a:chExt cx="0" cy="0"/>
        </a:xfrm>
      </p:grpSpPr>
      <p:sp>
        <p:nvSpPr>
          <p:cNvPr id="29" name="Shape 29"/>
          <p:cNvSpPr txBox="1">
            <a:spLocks noGrp="1"/>
          </p:cNvSpPr>
          <p:nvPr>
            <p:ph type="title"/>
          </p:nvPr>
        </p:nvSpPr>
        <p:spPr>
          <a:xfrm>
            <a:off x="893707" y="274653"/>
            <a:ext cx="7356365" cy="706079"/>
          </a:xfrm>
          <a:prstGeom prst="rect">
            <a:avLst/>
          </a:prstGeom>
        </p:spPr>
        <p:txBody>
          <a:bodyPr lIns="91425" tIns="91425" rIns="91425" bIns="91425" anchor="b" anchorCtr="0"/>
          <a:lstStyle>
            <a:lvl1pPr lvl="0">
              <a:spcBef>
                <a:spcPts val="0"/>
              </a:spcBef>
              <a:defRPr>
                <a:latin typeface="Arial" pitchFamily="34" charset="0"/>
                <a:cs typeface="Arial" pitchFamily="34" charset="0"/>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r>
              <a:rPr lang="en-US" altLang="ja-JP"/>
              <a:t>Click to edit Master title style</a:t>
            </a:r>
            <a:endParaRPr dirty="0"/>
          </a:p>
        </p:txBody>
      </p:sp>
      <p:sp>
        <p:nvSpPr>
          <p:cNvPr id="30" name="Shape 30"/>
          <p:cNvSpPr txBox="1">
            <a:spLocks noGrp="1"/>
          </p:cNvSpPr>
          <p:nvPr>
            <p:ph type="body" idx="1"/>
          </p:nvPr>
        </p:nvSpPr>
        <p:spPr>
          <a:xfrm>
            <a:off x="893706" y="1268765"/>
            <a:ext cx="7356611" cy="5299091"/>
          </a:xfrm>
          <a:prstGeom prst="rect">
            <a:avLst/>
          </a:prstGeom>
        </p:spPr>
        <p:txBody>
          <a:bodyPr lIns="91425" tIns="91425" rIns="91425" bIns="91425" anchor="t" anchorCtr="0"/>
          <a:lstStyle>
            <a:lvl1pPr lvl="0">
              <a:spcBef>
                <a:spcPts val="0"/>
              </a:spcBef>
              <a:buNone/>
              <a:defRPr>
                <a:latin typeface="Arial" pitchFamily="34" charset="0"/>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pPr lvl="0"/>
            <a:r>
              <a:rPr lang="en-US" altLang="ja-JP"/>
              <a:t>Click to edit Master text styles</a:t>
            </a:r>
          </a:p>
        </p:txBody>
      </p:sp>
    </p:spTree>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preserve="1">
  <p:cSld name="List with 4 Items">
    <p:spTree>
      <p:nvGrpSpPr>
        <p:cNvPr id="1" name=""/>
        <p:cNvGrpSpPr/>
        <p:nvPr/>
      </p:nvGrpSpPr>
      <p:grpSpPr>
        <a:xfrm>
          <a:off x="0" y="0"/>
          <a:ext cx="0" cy="0"/>
          <a:chOff x="0" y="0"/>
          <a:chExt cx="0" cy="0"/>
        </a:xfrm>
      </p:grpSpPr>
      <p:sp>
        <p:nvSpPr>
          <p:cNvPr id="10" name="正方形/長方形 9"/>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11" name="直線コネクタ 10"/>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山形 5"/>
          <p:cNvSpPr/>
          <p:nvPr/>
        </p:nvSpPr>
        <p:spPr>
          <a:xfrm>
            <a:off x="1034906"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テキスト プレースホルダー 5"/>
          <p:cNvSpPr>
            <a:spLocks noGrp="1"/>
          </p:cNvSpPr>
          <p:nvPr>
            <p:ph type="body" sz="quarter" idx="14" hasCustomPrompt="1"/>
          </p:nvPr>
        </p:nvSpPr>
        <p:spPr>
          <a:xfrm>
            <a:off x="1280915" y="2114210"/>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3" name="山形 12"/>
          <p:cNvSpPr/>
          <p:nvPr/>
        </p:nvSpPr>
        <p:spPr>
          <a:xfrm>
            <a:off x="1036414"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5" hasCustomPrompt="1"/>
          </p:nvPr>
        </p:nvSpPr>
        <p:spPr>
          <a:xfrm>
            <a:off x="1282422" y="2780364"/>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5" name="山形 14"/>
          <p:cNvSpPr/>
          <p:nvPr/>
        </p:nvSpPr>
        <p:spPr>
          <a:xfrm>
            <a:off x="1034906"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6" hasCustomPrompt="1"/>
          </p:nvPr>
        </p:nvSpPr>
        <p:spPr>
          <a:xfrm>
            <a:off x="1280915" y="3446516"/>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7" name="山形 16"/>
          <p:cNvSpPr/>
          <p:nvPr/>
        </p:nvSpPr>
        <p:spPr>
          <a:xfrm>
            <a:off x="1034906"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7" hasCustomPrompt="1"/>
          </p:nvPr>
        </p:nvSpPr>
        <p:spPr>
          <a:xfrm>
            <a:off x="1280915" y="4112667"/>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9"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76053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outVertical)">
                                      <p:cBhvr>
                                        <p:cTn id="12" dur="500"/>
                                        <p:tgtEl>
                                          <p:spTgt spid="10"/>
                                        </p:tgtEl>
                                      </p:cBhvr>
                                    </p:animEffect>
                                  </p:childTnLst>
                                </p:cTn>
                              </p:par>
                              <p:par>
                                <p:cTn id="13" presetID="22" presetClass="entr" presetSubtype="8" fill="hold" nodeType="withEffect">
                                  <p:stCondLst>
                                    <p:cond delay="25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1000"/>
                                        <p:tgtEl>
                                          <p:spTgt spid="11"/>
                                        </p:tgtEl>
                                      </p:cBhvr>
                                    </p:animEffect>
                                  </p:childTnLst>
                                </p:cTn>
                              </p:par>
                              <p:par>
                                <p:cTn id="16" presetID="22" presetClass="entr" presetSubtype="2" fill="hold" nodeType="withEffect">
                                  <p:stCondLst>
                                    <p:cond delay="250"/>
                                  </p:stCondLst>
                                  <p:childTnLst>
                                    <p:set>
                                      <p:cBhvr>
                                        <p:cTn id="17" dur="1" fill="hold">
                                          <p:stCondLst>
                                            <p:cond delay="0"/>
                                          </p:stCondLst>
                                        </p:cTn>
                                        <p:tgtEl>
                                          <p:spTgt spid="12"/>
                                        </p:tgtEl>
                                        <p:attrNameLst>
                                          <p:attrName>style.visibility</p:attrName>
                                        </p:attrNameLst>
                                      </p:cBhvr>
                                      <p:to>
                                        <p:strVal val="visible"/>
                                      </p:to>
                                    </p:set>
                                    <p:animEffect transition="in" filter="wipe(right)">
                                      <p:cBhvr>
                                        <p:cTn id="18" dur="1000"/>
                                        <p:tgtEl>
                                          <p:spTgt spid="12"/>
                                        </p:tgtEl>
                                      </p:cBhvr>
                                    </p:animEffect>
                                  </p:childTnLst>
                                </p:cTn>
                              </p:par>
                            </p:childTnLst>
                          </p:cTn>
                        </p:par>
                        <p:par>
                          <p:cTn id="19" fill="hold">
                            <p:stCondLst>
                              <p:cond delay="1750"/>
                            </p:stCondLst>
                            <p:childTnLst>
                              <p:par>
                                <p:cTn id="20" presetID="2" presetClass="entr" presetSubtype="2"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2" presetClass="entr" presetSubtype="2" fill="hold" grpId="0" nodeType="withEffect">
                                  <p:stCondLst>
                                    <p:cond delay="250"/>
                                  </p:stCondLst>
                                  <p:childTnLst>
                                    <p:set>
                                      <p:cBhvr>
                                        <p:cTn id="25" dur="1" fill="hold">
                                          <p:stCondLst>
                                            <p:cond delay="0"/>
                                          </p:stCondLst>
                                        </p:cTn>
                                        <p:tgtEl>
                                          <p:spTgt spid="7">
                                            <p:txEl>
                                              <p:pRg st="0" end="0"/>
                                            </p:txEl>
                                          </p:spTgt>
                                        </p:tgtEl>
                                        <p:attrNameLst>
                                          <p:attrName>style.visibility</p:attrName>
                                        </p:attrNameLst>
                                      </p:cBhvr>
                                      <p:to>
                                        <p:strVal val="visible"/>
                                      </p:to>
                                    </p:set>
                                    <p:animEffect transition="in" filter="wipe(right)">
                                      <p:cBhvr>
                                        <p:cTn id="26" dur="500"/>
                                        <p:tgtEl>
                                          <p:spTgt spid="7">
                                            <p:txEl>
                                              <p:pRg st="0" end="0"/>
                                            </p:txEl>
                                          </p:spTgt>
                                        </p:tgtEl>
                                      </p:cBhvr>
                                    </p:animEffect>
                                  </p:childTnLst>
                                </p:cTn>
                              </p:par>
                            </p:childTnLst>
                          </p:cTn>
                        </p:par>
                        <p:par>
                          <p:cTn id="27" fill="hold">
                            <p:stCondLst>
                              <p:cond delay="2500"/>
                            </p:stCondLst>
                            <p:childTnLst>
                              <p:par>
                                <p:cTn id="28" presetID="2" presetClass="entr" presetSubtype="2" decel="100000"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fill="hold"/>
                                        <p:tgtEl>
                                          <p:spTgt spid="13"/>
                                        </p:tgtEl>
                                        <p:attrNameLst>
                                          <p:attrName>ppt_x</p:attrName>
                                        </p:attrNameLst>
                                      </p:cBhvr>
                                      <p:tavLst>
                                        <p:tav tm="0">
                                          <p:val>
                                            <p:strVal val="1+#ppt_w/2"/>
                                          </p:val>
                                        </p:tav>
                                        <p:tav tm="100000">
                                          <p:val>
                                            <p:strVal val="#ppt_x"/>
                                          </p:val>
                                        </p:tav>
                                      </p:tavLst>
                                    </p:anim>
                                    <p:anim calcmode="lin" valueType="num">
                                      <p:cBhvr additive="base">
                                        <p:cTn id="31" dur="500" fill="hold"/>
                                        <p:tgtEl>
                                          <p:spTgt spid="13"/>
                                        </p:tgtEl>
                                        <p:attrNameLst>
                                          <p:attrName>ppt_y</p:attrName>
                                        </p:attrNameLst>
                                      </p:cBhvr>
                                      <p:tavLst>
                                        <p:tav tm="0">
                                          <p:val>
                                            <p:strVal val="#ppt_y"/>
                                          </p:val>
                                        </p:tav>
                                        <p:tav tm="100000">
                                          <p:val>
                                            <p:strVal val="#ppt_y"/>
                                          </p:val>
                                        </p:tav>
                                      </p:tavLst>
                                    </p:anim>
                                  </p:childTnLst>
                                </p:cTn>
                              </p:par>
                              <p:par>
                                <p:cTn id="32" presetID="22" presetClass="entr" presetSubtype="2" fill="hold" grpId="0" nodeType="withEffect">
                                  <p:stCondLst>
                                    <p:cond delay="250"/>
                                  </p:stCondLst>
                                  <p:childTnLst>
                                    <p:set>
                                      <p:cBhvr>
                                        <p:cTn id="33" dur="1" fill="hold">
                                          <p:stCondLst>
                                            <p:cond delay="0"/>
                                          </p:stCondLst>
                                        </p:cTn>
                                        <p:tgtEl>
                                          <p:spTgt spid="14">
                                            <p:txEl>
                                              <p:pRg st="0" end="0"/>
                                            </p:txEl>
                                          </p:spTgt>
                                        </p:tgtEl>
                                        <p:attrNameLst>
                                          <p:attrName>style.visibility</p:attrName>
                                        </p:attrNameLst>
                                      </p:cBhvr>
                                      <p:to>
                                        <p:strVal val="visible"/>
                                      </p:to>
                                    </p:set>
                                    <p:animEffect transition="in" filter="wipe(right)">
                                      <p:cBhvr>
                                        <p:cTn id="34" dur="500"/>
                                        <p:tgtEl>
                                          <p:spTgt spid="14">
                                            <p:txEl>
                                              <p:pRg st="0" end="0"/>
                                            </p:txEl>
                                          </p:spTgt>
                                        </p:tgtEl>
                                      </p:cBhvr>
                                    </p:animEffect>
                                  </p:childTnLst>
                                </p:cTn>
                              </p:par>
                            </p:childTnLst>
                          </p:cTn>
                        </p:par>
                        <p:par>
                          <p:cTn id="35" fill="hold">
                            <p:stCondLst>
                              <p:cond delay="3250"/>
                            </p:stCondLst>
                            <p:childTnLst>
                              <p:par>
                                <p:cTn id="36" presetID="2" presetClass="entr" presetSubtype="2" decel="10000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500" fill="hold"/>
                                        <p:tgtEl>
                                          <p:spTgt spid="15"/>
                                        </p:tgtEl>
                                        <p:attrNameLst>
                                          <p:attrName>ppt_x</p:attrName>
                                        </p:attrNameLst>
                                      </p:cBhvr>
                                      <p:tavLst>
                                        <p:tav tm="0">
                                          <p:val>
                                            <p:strVal val="1+#ppt_w/2"/>
                                          </p:val>
                                        </p:tav>
                                        <p:tav tm="100000">
                                          <p:val>
                                            <p:strVal val="#ppt_x"/>
                                          </p:val>
                                        </p:tav>
                                      </p:tavLst>
                                    </p:anim>
                                    <p:anim calcmode="lin" valueType="num">
                                      <p:cBhvr additive="base">
                                        <p:cTn id="39" dur="500" fill="hold"/>
                                        <p:tgtEl>
                                          <p:spTgt spid="15"/>
                                        </p:tgtEl>
                                        <p:attrNameLst>
                                          <p:attrName>ppt_y</p:attrName>
                                        </p:attrNameLst>
                                      </p:cBhvr>
                                      <p:tavLst>
                                        <p:tav tm="0">
                                          <p:val>
                                            <p:strVal val="#ppt_y"/>
                                          </p:val>
                                        </p:tav>
                                        <p:tav tm="100000">
                                          <p:val>
                                            <p:strVal val="#ppt_y"/>
                                          </p:val>
                                        </p:tav>
                                      </p:tavLst>
                                    </p:anim>
                                  </p:childTnLst>
                                </p:cTn>
                              </p:par>
                              <p:par>
                                <p:cTn id="40" presetID="22" presetClass="entr" presetSubtype="2" fill="hold" grpId="0" nodeType="withEffect">
                                  <p:stCondLst>
                                    <p:cond delay="250"/>
                                  </p:stCondLst>
                                  <p:childTnLst>
                                    <p:set>
                                      <p:cBhvr>
                                        <p:cTn id="41" dur="1" fill="hold">
                                          <p:stCondLst>
                                            <p:cond delay="0"/>
                                          </p:stCondLst>
                                        </p:cTn>
                                        <p:tgtEl>
                                          <p:spTgt spid="16">
                                            <p:txEl>
                                              <p:pRg st="0" end="0"/>
                                            </p:txEl>
                                          </p:spTgt>
                                        </p:tgtEl>
                                        <p:attrNameLst>
                                          <p:attrName>style.visibility</p:attrName>
                                        </p:attrNameLst>
                                      </p:cBhvr>
                                      <p:to>
                                        <p:strVal val="visible"/>
                                      </p:to>
                                    </p:set>
                                    <p:animEffect transition="in" filter="wipe(right)">
                                      <p:cBhvr>
                                        <p:cTn id="42" dur="500"/>
                                        <p:tgtEl>
                                          <p:spTgt spid="16">
                                            <p:txEl>
                                              <p:pRg st="0" end="0"/>
                                            </p:txEl>
                                          </p:spTgt>
                                        </p:tgtEl>
                                      </p:cBhvr>
                                    </p:animEffect>
                                  </p:childTnLst>
                                </p:cTn>
                              </p:par>
                            </p:childTnLst>
                          </p:cTn>
                        </p:par>
                        <p:par>
                          <p:cTn id="43" fill="hold">
                            <p:stCondLst>
                              <p:cond delay="4000"/>
                            </p:stCondLst>
                            <p:childTnLst>
                              <p:par>
                                <p:cTn id="44" presetID="2" presetClass="entr" presetSubtype="2" decel="100000" fill="hold" grpId="0" nodeType="after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500" fill="hold"/>
                                        <p:tgtEl>
                                          <p:spTgt spid="17"/>
                                        </p:tgtEl>
                                        <p:attrNameLst>
                                          <p:attrName>ppt_x</p:attrName>
                                        </p:attrNameLst>
                                      </p:cBhvr>
                                      <p:tavLst>
                                        <p:tav tm="0">
                                          <p:val>
                                            <p:strVal val="1+#ppt_w/2"/>
                                          </p:val>
                                        </p:tav>
                                        <p:tav tm="100000">
                                          <p:val>
                                            <p:strVal val="#ppt_x"/>
                                          </p:val>
                                        </p:tav>
                                      </p:tavLst>
                                    </p:anim>
                                    <p:anim calcmode="lin" valueType="num">
                                      <p:cBhvr additive="base">
                                        <p:cTn id="47" dur="500" fill="hold"/>
                                        <p:tgtEl>
                                          <p:spTgt spid="17"/>
                                        </p:tgtEl>
                                        <p:attrNameLst>
                                          <p:attrName>ppt_y</p:attrName>
                                        </p:attrNameLst>
                                      </p:cBhvr>
                                      <p:tavLst>
                                        <p:tav tm="0">
                                          <p:val>
                                            <p:strVal val="#ppt_y"/>
                                          </p:val>
                                        </p:tav>
                                        <p:tav tm="100000">
                                          <p:val>
                                            <p:strVal val="#ppt_y"/>
                                          </p:val>
                                        </p:tav>
                                      </p:tavLst>
                                    </p:anim>
                                  </p:childTnLst>
                                </p:cTn>
                              </p:par>
                              <p:par>
                                <p:cTn id="48" presetID="22" presetClass="entr" presetSubtype="2" fill="hold" grpId="0" nodeType="withEffect">
                                  <p:stCondLst>
                                    <p:cond delay="250"/>
                                  </p:stCondLst>
                                  <p:childTnLst>
                                    <p:set>
                                      <p:cBhvr>
                                        <p:cTn id="49" dur="1" fill="hold">
                                          <p:stCondLst>
                                            <p:cond delay="0"/>
                                          </p:stCondLst>
                                        </p:cTn>
                                        <p:tgtEl>
                                          <p:spTgt spid="18">
                                            <p:txEl>
                                              <p:pRg st="0" end="0"/>
                                            </p:txEl>
                                          </p:spTgt>
                                        </p:tgtEl>
                                        <p:attrNameLst>
                                          <p:attrName>style.visibility</p:attrName>
                                        </p:attrNameLst>
                                      </p:cBhvr>
                                      <p:to>
                                        <p:strVal val="visible"/>
                                      </p:to>
                                    </p:set>
                                    <p:animEffect transition="in" filter="wipe(right)">
                                      <p:cBhvr>
                                        <p:cTn id="50" dur="500"/>
                                        <p:tgtEl>
                                          <p:spTgt spid="18">
                                            <p:txEl>
                                              <p:pRg st="0" end="0"/>
                                            </p:txEl>
                                          </p:spTgt>
                                        </p:tgtEl>
                                      </p:cBhvr>
                                    </p:animEffect>
                                  </p:childTnLst>
                                </p:cTn>
                              </p:par>
                            </p:childTnLst>
                          </p:cTn>
                        </p:par>
                        <p:par>
                          <p:cTn id="51" fill="hold">
                            <p:stCondLst>
                              <p:cond delay="4750"/>
                            </p:stCondLst>
                            <p:childTnLst>
                              <p:par>
                                <p:cTn id="52" presetID="2" presetClass="entr" presetSubtype="4" decel="100000" fill="hold" grpId="0" nodeType="afterEffect">
                                  <p:stCondLst>
                                    <p:cond delay="25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ppt_x"/>
                                          </p:val>
                                        </p:tav>
                                        <p:tav tm="100000">
                                          <p:val>
                                            <p:strVal val="#ppt_x"/>
                                          </p:val>
                                        </p:tav>
                                      </p:tavLst>
                                    </p:anim>
                                    <p:anim calcmode="lin" valueType="num">
                                      <p:cBhvr additive="base">
                                        <p:cTn id="55"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build="p">
        <p:tmplLst>
          <p:tmpl lvl="1">
            <p:tnLst>
              <p:par>
                <p:cTn presetID="22" presetClass="entr" presetSubtype="2" fill="hold" nodeType="with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wipe(right)">
                      <p:cBhvr>
                        <p:cTn dur="500"/>
                        <p:tgtEl>
                          <p:spTgt spid="7"/>
                        </p:tgtEl>
                      </p:cBhvr>
                    </p:animEffect>
                  </p:childTnLst>
                </p:cTn>
              </p:par>
            </p:tnLst>
          </p:tmpl>
        </p:tmplLst>
      </p:bldP>
      <p:bldP spid="13" grpId="0" animBg="1"/>
      <p:bldP spid="14" grpId="0" build="p">
        <p:tmplLst>
          <p:tmpl lvl="1">
            <p:tnLst>
              <p:par>
                <p:cTn presetID="22" presetClass="entr" presetSubtype="2"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15" grpId="0" animBg="1"/>
      <p:bldP spid="16" grpId="0" build="p">
        <p:tmplLst>
          <p:tmpl lvl="1">
            <p:tnLst>
              <p:par>
                <p:cTn presetID="22" presetClass="entr" presetSubtype="2"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7" grpId="0" animBg="1"/>
      <p:bldP spid="18" grpId="0" build="p">
        <p:tmplLst>
          <p:tmpl lvl="1">
            <p:tnLst>
              <p:par>
                <p:cTn presetID="22" presetClass="entr" presetSubtype="2"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Effect transition="in" filter="wipe(right)">
                      <p:cBhvr>
                        <p:cTn dur="500"/>
                        <p:tgtEl>
                          <p:spTgt spid="18"/>
                        </p:tgtEl>
                      </p:cBhvr>
                    </p:animEffect>
                  </p:childTnLst>
                </p:cTn>
              </p:par>
            </p:tnLst>
          </p:tmpl>
        </p:tmplLst>
      </p:bldP>
      <p:bldP spid="19" grpId="0">
        <p:tmplLst>
          <p:tmpl>
            <p:tnLst>
              <p:par>
                <p:cTn presetID="2" presetClass="entr" presetSubtype="4" decel="10000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41.xml><?xml version="1.0" encoding="utf-8"?>
<p:sldLayout xmlns:a="http://schemas.openxmlformats.org/drawingml/2006/main" xmlns:r="http://schemas.openxmlformats.org/officeDocument/2006/relationships" xmlns:p="http://schemas.openxmlformats.org/presentationml/2006/main">
  <p:cSld name="1_Wide Image, 3 Icons, Captions and Texts">
    <p:spTree>
      <p:nvGrpSpPr>
        <p:cNvPr id="1" name=""/>
        <p:cNvGrpSpPr/>
        <p:nvPr/>
      </p:nvGrpSpPr>
      <p:grpSpPr>
        <a:xfrm>
          <a:off x="0" y="0"/>
          <a:ext cx="0" cy="0"/>
          <a:chOff x="0" y="0"/>
          <a:chExt cx="0" cy="0"/>
        </a:xfrm>
      </p:grpSpPr>
      <p:sp>
        <p:nvSpPr>
          <p:cNvPr id="3" name="正方形/長方形 2"/>
          <p:cNvSpPr/>
          <p:nvPr/>
        </p:nvSpPr>
        <p:spPr>
          <a:xfrm>
            <a:off x="-14512" y="-19349"/>
            <a:ext cx="9178407" cy="3864521"/>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 name="図プレースホルダー 4"/>
          <p:cNvSpPr>
            <a:spLocks noGrp="1"/>
          </p:cNvSpPr>
          <p:nvPr>
            <p:ph type="pic" sz="quarter" idx="10" hasCustomPrompt="1"/>
          </p:nvPr>
        </p:nvSpPr>
        <p:spPr>
          <a:xfrm>
            <a:off x="0" y="1"/>
            <a:ext cx="9144000" cy="3695115"/>
          </a:xfrm>
          <a:prstGeom prst="rect">
            <a:avLst/>
          </a:prstGeom>
          <a:effectLst>
            <a:innerShdw blurRad="63500" dist="50800" dir="5400000">
              <a:prstClr val="black">
                <a:alpha val="50000"/>
              </a:prstClr>
            </a:innerShdw>
          </a:effectLst>
        </p:spPr>
        <p:txBody>
          <a:bodyPr lIns="51197" tIns="25599" rIns="51197" bIns="25599"/>
          <a:lstStyle>
            <a:lvl1pPr>
              <a:defRPr sz="1100">
                <a:solidFill>
                  <a:schemeClr val="bg1"/>
                </a:solidFill>
              </a:defRPr>
            </a:lvl1pPr>
          </a:lstStyle>
          <a:p>
            <a:r>
              <a:rPr kumimoji="1" lang="en-US" altLang="ja-JP"/>
              <a:t>Add an image</a:t>
            </a:r>
            <a:endParaRPr kumimoji="1" lang="ja-JP" altLang="en-US"/>
          </a:p>
        </p:txBody>
      </p:sp>
      <p:cxnSp>
        <p:nvCxnSpPr>
          <p:cNvPr id="6" name="直線コネクタ 5"/>
          <p:cNvCxnSpPr/>
          <p:nvPr/>
        </p:nvCxnSpPr>
        <p:spPr>
          <a:xfrm>
            <a:off x="0" y="3746285"/>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 name="テキスト プレースホルダー 7"/>
          <p:cNvSpPr>
            <a:spLocks noGrp="1"/>
          </p:cNvSpPr>
          <p:nvPr>
            <p:ph type="body" sz="quarter" idx="11" hasCustomPrompt="1"/>
          </p:nvPr>
        </p:nvSpPr>
        <p:spPr>
          <a:xfrm>
            <a:off x="1326840" y="2728880"/>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9" name="テキスト プレースホルダー 7"/>
          <p:cNvSpPr>
            <a:spLocks noGrp="1"/>
          </p:cNvSpPr>
          <p:nvPr>
            <p:ph type="body" sz="quarter" idx="12" hasCustomPrompt="1"/>
          </p:nvPr>
        </p:nvSpPr>
        <p:spPr>
          <a:xfrm>
            <a:off x="1409201" y="2838773"/>
            <a:ext cx="1143017" cy="1525115"/>
          </a:xfrm>
          <a:prstGeom prst="ellipse">
            <a:avLst/>
          </a:prstGeom>
          <a:noFill/>
          <a:ln w="28575">
            <a:solidFill>
              <a:schemeClr val="bg1"/>
            </a:solidFill>
            <a:prstDash val="dash"/>
          </a:ln>
          <a:effectLst/>
        </p:spPr>
        <p:txBody>
          <a:bodyPr lIns="51197" tIns="25599" rIns="51197" bIns="25599"/>
          <a:lstStyle/>
          <a:p>
            <a:pPr lvl="0"/>
            <a:r>
              <a:rPr kumimoji="1" lang="en-US" altLang="ja-JP" dirty="0"/>
              <a:t> </a:t>
            </a:r>
            <a:endParaRPr kumimoji="1" lang="ja-JP" altLang="en-US" dirty="0"/>
          </a:p>
        </p:txBody>
      </p:sp>
      <p:sp>
        <p:nvSpPr>
          <p:cNvPr id="10" name="図プレースホルダー 7"/>
          <p:cNvSpPr>
            <a:spLocks noGrp="1"/>
          </p:cNvSpPr>
          <p:nvPr>
            <p:ph type="pic" sz="quarter" idx="13" hasCustomPrompt="1"/>
          </p:nvPr>
        </p:nvSpPr>
        <p:spPr>
          <a:xfrm>
            <a:off x="1733896" y="3236758"/>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11" name="テキスト プレースホルダー 5"/>
          <p:cNvSpPr>
            <a:spLocks noGrp="1"/>
          </p:cNvSpPr>
          <p:nvPr>
            <p:ph type="body" sz="quarter" idx="14" hasCustomPrompt="1"/>
          </p:nvPr>
        </p:nvSpPr>
        <p:spPr>
          <a:xfrm>
            <a:off x="756982" y="5011539"/>
            <a:ext cx="2447455" cy="1262655"/>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756245" y="4586093"/>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8" name="テキスト プレースホルダー 7"/>
          <p:cNvSpPr>
            <a:spLocks noGrp="1"/>
          </p:cNvSpPr>
          <p:nvPr>
            <p:ph type="body" sz="quarter" idx="16" hasCustomPrompt="1"/>
          </p:nvPr>
        </p:nvSpPr>
        <p:spPr>
          <a:xfrm>
            <a:off x="3918674" y="2728880"/>
            <a:ext cx="1307739" cy="1744901"/>
          </a:xfrm>
          <a:prstGeom prst="ellipse">
            <a:avLst/>
          </a:prstGeom>
          <a:blipFill dpi="0" rotWithShape="0">
            <a:blip r:embed="rId3"/>
            <a:srcRect/>
            <a:tile tx="0" ty="0" sx="100000" sy="100000" flip="none" algn="tl"/>
          </a:blipFill>
          <a:effectLst>
            <a:outerShdw blurRad="50800" dist="38100" dir="2700000" algn="tl"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19" name="テキスト プレースホルダー 7"/>
          <p:cNvSpPr>
            <a:spLocks noGrp="1"/>
          </p:cNvSpPr>
          <p:nvPr>
            <p:ph type="body" sz="quarter" idx="17" hasCustomPrompt="1"/>
          </p:nvPr>
        </p:nvSpPr>
        <p:spPr>
          <a:xfrm>
            <a:off x="4001035" y="2838773"/>
            <a:ext cx="1143017" cy="1525115"/>
          </a:xfrm>
          <a:prstGeom prst="ellipse">
            <a:avLst/>
          </a:prstGeom>
          <a:noFill/>
          <a:ln w="28575">
            <a:solidFill>
              <a:schemeClr val="bg1"/>
            </a:solidFill>
            <a:prstDash val="dash"/>
          </a:ln>
          <a:effectLst/>
        </p:spPr>
        <p:txBody>
          <a:bodyPr lIns="51197" tIns="25599" rIns="51197" bIns="25599"/>
          <a:lstStyle/>
          <a:p>
            <a:pPr lvl="0"/>
            <a:r>
              <a:rPr kumimoji="1" lang="en-US" altLang="ja-JP" dirty="0"/>
              <a:t> </a:t>
            </a:r>
            <a:endParaRPr kumimoji="1" lang="ja-JP" altLang="en-US" dirty="0"/>
          </a:p>
        </p:txBody>
      </p:sp>
      <p:sp>
        <p:nvSpPr>
          <p:cNvPr id="20" name="図プレースホルダー 7"/>
          <p:cNvSpPr>
            <a:spLocks noGrp="1"/>
          </p:cNvSpPr>
          <p:nvPr>
            <p:ph type="pic" sz="quarter" idx="18" hasCustomPrompt="1"/>
          </p:nvPr>
        </p:nvSpPr>
        <p:spPr>
          <a:xfrm>
            <a:off x="4325730" y="3236758"/>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21" name="テキスト プレースホルダー 5"/>
          <p:cNvSpPr>
            <a:spLocks noGrp="1"/>
          </p:cNvSpPr>
          <p:nvPr>
            <p:ph type="body" sz="quarter" idx="19" hasCustomPrompt="1"/>
          </p:nvPr>
        </p:nvSpPr>
        <p:spPr>
          <a:xfrm>
            <a:off x="3348816" y="5011539"/>
            <a:ext cx="2447455" cy="1262655"/>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2" name="テキスト プレースホルダー 5"/>
          <p:cNvSpPr>
            <a:spLocks noGrp="1"/>
          </p:cNvSpPr>
          <p:nvPr>
            <p:ph type="body" sz="quarter" idx="20" hasCustomPrompt="1"/>
          </p:nvPr>
        </p:nvSpPr>
        <p:spPr>
          <a:xfrm>
            <a:off x="3348079" y="4586093"/>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3" name="テキスト プレースホルダー 7"/>
          <p:cNvSpPr>
            <a:spLocks noGrp="1"/>
          </p:cNvSpPr>
          <p:nvPr>
            <p:ph type="body" sz="quarter" idx="21" hasCustomPrompt="1"/>
          </p:nvPr>
        </p:nvSpPr>
        <p:spPr>
          <a:xfrm>
            <a:off x="6509434" y="2728880"/>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24" name="テキスト プレースホルダー 7"/>
          <p:cNvSpPr>
            <a:spLocks noGrp="1"/>
          </p:cNvSpPr>
          <p:nvPr>
            <p:ph type="body" sz="quarter" idx="22" hasCustomPrompt="1"/>
          </p:nvPr>
        </p:nvSpPr>
        <p:spPr>
          <a:xfrm>
            <a:off x="6591794" y="2838773"/>
            <a:ext cx="1143017" cy="1525115"/>
          </a:xfrm>
          <a:prstGeom prst="ellipse">
            <a:avLst/>
          </a:prstGeom>
          <a:noFill/>
          <a:ln w="28575">
            <a:solidFill>
              <a:schemeClr val="bg1"/>
            </a:solidFill>
            <a:prstDash val="dash"/>
          </a:ln>
          <a:effectLst/>
        </p:spPr>
        <p:txBody>
          <a:bodyPr lIns="51197" tIns="25599" rIns="51197" bIns="25599"/>
          <a:lstStyle/>
          <a:p>
            <a:pPr lvl="0"/>
            <a:r>
              <a:rPr kumimoji="1" lang="en-US" altLang="ja-JP" dirty="0"/>
              <a:t> </a:t>
            </a:r>
            <a:endParaRPr kumimoji="1" lang="ja-JP" altLang="en-US" dirty="0"/>
          </a:p>
        </p:txBody>
      </p:sp>
      <p:sp>
        <p:nvSpPr>
          <p:cNvPr id="25" name="図プレースホルダー 7"/>
          <p:cNvSpPr>
            <a:spLocks noGrp="1"/>
          </p:cNvSpPr>
          <p:nvPr>
            <p:ph type="pic" sz="quarter" idx="23" hasCustomPrompt="1"/>
          </p:nvPr>
        </p:nvSpPr>
        <p:spPr>
          <a:xfrm>
            <a:off x="6916490" y="3236758"/>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a:t>Icon</a:t>
            </a:r>
            <a:endParaRPr kumimoji="1" lang="ja-JP" altLang="en-US"/>
          </a:p>
        </p:txBody>
      </p:sp>
      <p:sp>
        <p:nvSpPr>
          <p:cNvPr id="26" name="テキスト プレースホルダー 5"/>
          <p:cNvSpPr>
            <a:spLocks noGrp="1"/>
          </p:cNvSpPr>
          <p:nvPr>
            <p:ph type="body" sz="quarter" idx="24" hasCustomPrompt="1"/>
          </p:nvPr>
        </p:nvSpPr>
        <p:spPr>
          <a:xfrm>
            <a:off x="5939575" y="5011539"/>
            <a:ext cx="2447455" cy="1262655"/>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25" hasCustomPrompt="1"/>
          </p:nvPr>
        </p:nvSpPr>
        <p:spPr>
          <a:xfrm>
            <a:off x="5938838" y="4586093"/>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9534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2" fill="hold" nodeType="withEffect">
                                  <p:stCondLst>
                                    <p:cond delay="250"/>
                                  </p:stCondLst>
                                  <p:childTnLst>
                                    <p:set>
                                      <p:cBhvr>
                                        <p:cTn id="9" dur="1" fill="hold">
                                          <p:stCondLst>
                                            <p:cond delay="0"/>
                                          </p:stCondLst>
                                        </p:cTn>
                                        <p:tgtEl>
                                          <p:spTgt spid="6"/>
                                        </p:tgtEl>
                                        <p:attrNameLst>
                                          <p:attrName>style.visibility</p:attrName>
                                        </p:attrNameLst>
                                      </p:cBhvr>
                                      <p:to>
                                        <p:strVal val="visible"/>
                                      </p:to>
                                    </p:set>
                                    <p:animEffect transition="in" filter="wipe(right)">
                                      <p:cBhvr>
                                        <p:cTn id="10" dur="500"/>
                                        <p:tgtEl>
                                          <p:spTgt spid="6"/>
                                        </p:tgtEl>
                                      </p:cBhvr>
                                    </p:animEffect>
                                  </p:childTnLst>
                                </p:cTn>
                              </p:par>
                              <p:par>
                                <p:cTn id="11" presetID="22" presetClass="entr" presetSubtype="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500"/>
                                        <p:tgtEl>
                                          <p:spTgt spid="5"/>
                                        </p:tgtEl>
                                      </p:cBhvr>
                                    </p:animEffect>
                                  </p:childTnLst>
                                </p:cTn>
                              </p:par>
                            </p:childTnLst>
                          </p:cTn>
                        </p:par>
                        <p:par>
                          <p:cTn id="14" fill="hold">
                            <p:stCondLst>
                              <p:cond delay="1000"/>
                            </p:stCondLst>
                            <p:childTnLst>
                              <p:par>
                                <p:cTn id="15" presetID="2" presetClass="entr" presetSubtype="1" decel="100000" fill="hold" grpId="0" nodeType="afterEffect">
                                  <p:stCondLst>
                                    <p:cond delay="25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750" fill="hold"/>
                                        <p:tgtEl>
                                          <p:spTgt spid="10"/>
                                        </p:tgtEl>
                                        <p:attrNameLst>
                                          <p:attrName>ppt_x</p:attrName>
                                        </p:attrNameLst>
                                      </p:cBhvr>
                                      <p:tavLst>
                                        <p:tav tm="0">
                                          <p:val>
                                            <p:strVal val="#ppt_x"/>
                                          </p:val>
                                        </p:tav>
                                        <p:tav tm="100000">
                                          <p:val>
                                            <p:strVal val="#ppt_x"/>
                                          </p:val>
                                        </p:tav>
                                      </p:tavLst>
                                    </p:anim>
                                    <p:anim calcmode="lin" valueType="num">
                                      <p:cBhvr additive="base">
                                        <p:cTn id="18" dur="750" fill="hold"/>
                                        <p:tgtEl>
                                          <p:spTgt spid="10"/>
                                        </p:tgtEl>
                                        <p:attrNameLst>
                                          <p:attrName>ppt_y</p:attrName>
                                        </p:attrNameLst>
                                      </p:cBhvr>
                                      <p:tavLst>
                                        <p:tav tm="0">
                                          <p:val>
                                            <p:strVal val="0-#ppt_h/2"/>
                                          </p:val>
                                        </p:tav>
                                        <p:tav tm="100000">
                                          <p:val>
                                            <p:strVal val="#ppt_y"/>
                                          </p:val>
                                        </p:tav>
                                      </p:tavLst>
                                    </p:anim>
                                  </p:childTnLst>
                                </p:cTn>
                              </p:par>
                              <p:par>
                                <p:cTn id="19" presetID="2" presetClass="entr" presetSubtype="1" decel="100000" fill="hold" grpId="0" nodeType="withEffect">
                                  <p:stCondLst>
                                    <p:cond delay="25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750" fill="hold"/>
                                        <p:tgtEl>
                                          <p:spTgt spid="8"/>
                                        </p:tgtEl>
                                        <p:attrNameLst>
                                          <p:attrName>ppt_x</p:attrName>
                                        </p:attrNameLst>
                                      </p:cBhvr>
                                      <p:tavLst>
                                        <p:tav tm="0">
                                          <p:val>
                                            <p:strVal val="#ppt_x"/>
                                          </p:val>
                                        </p:tav>
                                        <p:tav tm="100000">
                                          <p:val>
                                            <p:strVal val="#ppt_x"/>
                                          </p:val>
                                        </p:tav>
                                      </p:tavLst>
                                    </p:anim>
                                    <p:anim calcmode="lin" valueType="num">
                                      <p:cBhvr additive="base">
                                        <p:cTn id="22" dur="750" fill="hold"/>
                                        <p:tgtEl>
                                          <p:spTgt spid="8"/>
                                        </p:tgtEl>
                                        <p:attrNameLst>
                                          <p:attrName>ppt_y</p:attrName>
                                        </p:attrNameLst>
                                      </p:cBhvr>
                                      <p:tavLst>
                                        <p:tav tm="0">
                                          <p:val>
                                            <p:strVal val="0-#ppt_h/2"/>
                                          </p:val>
                                        </p:tav>
                                        <p:tav tm="100000">
                                          <p:val>
                                            <p:strVal val="#ppt_y"/>
                                          </p:val>
                                        </p:tav>
                                      </p:tavLst>
                                    </p:anim>
                                  </p:childTnLst>
                                </p:cTn>
                              </p:par>
                              <p:par>
                                <p:cTn id="23" presetID="2" presetClass="entr" presetSubtype="1" decel="100000" fill="hold" grpId="0" nodeType="withEffect">
                                  <p:stCondLst>
                                    <p:cond delay="25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750" fill="hold"/>
                                        <p:tgtEl>
                                          <p:spTgt spid="9"/>
                                        </p:tgtEl>
                                        <p:attrNameLst>
                                          <p:attrName>ppt_x</p:attrName>
                                        </p:attrNameLst>
                                      </p:cBhvr>
                                      <p:tavLst>
                                        <p:tav tm="0">
                                          <p:val>
                                            <p:strVal val="#ppt_x"/>
                                          </p:val>
                                        </p:tav>
                                        <p:tav tm="100000">
                                          <p:val>
                                            <p:strVal val="#ppt_x"/>
                                          </p:val>
                                        </p:tav>
                                      </p:tavLst>
                                    </p:anim>
                                    <p:anim calcmode="lin" valueType="num">
                                      <p:cBhvr additive="base">
                                        <p:cTn id="26" dur="750" fill="hold"/>
                                        <p:tgtEl>
                                          <p:spTgt spid="9"/>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2" presetClass="entr" presetSubtype="4" decel="100000" fill="hold" grpId="0" nodeType="afterEffect">
                                  <p:stCondLst>
                                    <p:cond delay="0"/>
                                  </p:stCondLst>
                                  <p:childTnLst>
                                    <p:set>
                                      <p:cBhvr>
                                        <p:cTn id="29" dur="1" fill="hold">
                                          <p:stCondLst>
                                            <p:cond delay="0"/>
                                          </p:stCondLst>
                                        </p:cTn>
                                        <p:tgtEl>
                                          <p:spTgt spid="12">
                                            <p:txEl>
                                              <p:pRg st="0" end="0"/>
                                            </p:txEl>
                                          </p:spTgt>
                                        </p:tgtEl>
                                        <p:attrNameLst>
                                          <p:attrName>style.visibility</p:attrName>
                                        </p:attrNameLst>
                                      </p:cBhvr>
                                      <p:to>
                                        <p:strVal val="visible"/>
                                      </p:to>
                                    </p:set>
                                    <p:anim calcmode="lin" valueType="num">
                                      <p:cBhvr additive="base">
                                        <p:cTn id="30"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2" presetClass="entr" presetSubtype="1" decel="100000" fill="hold" grpId="0" nodeType="afterEffect">
                                  <p:stCondLst>
                                    <p:cond delay="25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750" fill="hold"/>
                                        <p:tgtEl>
                                          <p:spTgt spid="18"/>
                                        </p:tgtEl>
                                        <p:attrNameLst>
                                          <p:attrName>ppt_x</p:attrName>
                                        </p:attrNameLst>
                                      </p:cBhvr>
                                      <p:tavLst>
                                        <p:tav tm="0">
                                          <p:val>
                                            <p:strVal val="#ppt_x"/>
                                          </p:val>
                                        </p:tav>
                                        <p:tav tm="100000">
                                          <p:val>
                                            <p:strVal val="#ppt_x"/>
                                          </p:val>
                                        </p:tav>
                                      </p:tavLst>
                                    </p:anim>
                                    <p:anim calcmode="lin" valueType="num">
                                      <p:cBhvr additive="base">
                                        <p:cTn id="44" dur="750" fill="hold"/>
                                        <p:tgtEl>
                                          <p:spTgt spid="18"/>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25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750" fill="hold"/>
                                        <p:tgtEl>
                                          <p:spTgt spid="19"/>
                                        </p:tgtEl>
                                        <p:attrNameLst>
                                          <p:attrName>ppt_x</p:attrName>
                                        </p:attrNameLst>
                                      </p:cBhvr>
                                      <p:tavLst>
                                        <p:tav tm="0">
                                          <p:val>
                                            <p:strVal val="#ppt_x"/>
                                          </p:val>
                                        </p:tav>
                                        <p:tav tm="100000">
                                          <p:val>
                                            <p:strVal val="#ppt_x"/>
                                          </p:val>
                                        </p:tav>
                                      </p:tavLst>
                                    </p:anim>
                                    <p:anim calcmode="lin" valueType="num">
                                      <p:cBhvr additive="base">
                                        <p:cTn id="48" dur="750" fill="hold"/>
                                        <p:tgtEl>
                                          <p:spTgt spid="19"/>
                                        </p:tgtEl>
                                        <p:attrNameLst>
                                          <p:attrName>ppt_y</p:attrName>
                                        </p:attrNameLst>
                                      </p:cBhvr>
                                      <p:tavLst>
                                        <p:tav tm="0">
                                          <p:val>
                                            <p:strVal val="0-#ppt_h/2"/>
                                          </p:val>
                                        </p:tav>
                                        <p:tav tm="100000">
                                          <p:val>
                                            <p:strVal val="#ppt_y"/>
                                          </p:val>
                                        </p:tav>
                                      </p:tavLst>
                                    </p:anim>
                                  </p:childTnLst>
                                </p:cTn>
                              </p:par>
                            </p:childTnLst>
                          </p:cTn>
                        </p:par>
                        <p:par>
                          <p:cTn id="49" fill="hold">
                            <p:stCondLst>
                              <p:cond delay="3500"/>
                            </p:stCondLst>
                            <p:childTnLst>
                              <p:par>
                                <p:cTn id="50" presetID="2" presetClass="entr" presetSubtype="4" decel="100000" fill="hold" grpId="0" nodeType="afterEffect">
                                  <p:stCondLst>
                                    <p:cond delay="0"/>
                                  </p:stCondLst>
                                  <p:childTnLst>
                                    <p:set>
                                      <p:cBhvr>
                                        <p:cTn id="51" dur="1" fill="hold">
                                          <p:stCondLst>
                                            <p:cond delay="0"/>
                                          </p:stCondLst>
                                        </p:cTn>
                                        <p:tgtEl>
                                          <p:spTgt spid="22">
                                            <p:txEl>
                                              <p:pRg st="0" end="0"/>
                                            </p:txEl>
                                          </p:spTgt>
                                        </p:tgtEl>
                                        <p:attrNameLst>
                                          <p:attrName>style.visibility</p:attrName>
                                        </p:attrNameLst>
                                      </p:cBhvr>
                                      <p:to>
                                        <p:strVal val="visible"/>
                                      </p:to>
                                    </p:set>
                                    <p:anim calcmode="lin" valueType="num">
                                      <p:cBhvr additive="base">
                                        <p:cTn id="5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3"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0"/>
                                  </p:stCondLst>
                                  <p:childTnLst>
                                    <p:set>
                                      <p:cBhvr>
                                        <p:cTn id="55" dur="1" fill="hold">
                                          <p:stCondLst>
                                            <p:cond delay="0"/>
                                          </p:stCondLst>
                                        </p:cTn>
                                        <p:tgtEl>
                                          <p:spTgt spid="21">
                                            <p:txEl>
                                              <p:pRg st="0" end="0"/>
                                            </p:txEl>
                                          </p:spTgt>
                                        </p:tgtEl>
                                        <p:attrNameLst>
                                          <p:attrName>style.visibility</p:attrName>
                                        </p:attrNameLst>
                                      </p:cBhvr>
                                      <p:to>
                                        <p:strVal val="visible"/>
                                      </p:to>
                                    </p:set>
                                    <p:anim calcmode="lin" valueType="num">
                                      <p:cBhvr additive="base">
                                        <p:cTn id="56"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1" decel="100000" fill="hold" grpId="0" nodeType="afterEffect">
                                  <p:stCondLst>
                                    <p:cond delay="250"/>
                                  </p:stCondLst>
                                  <p:childTnLst>
                                    <p:set>
                                      <p:cBhvr>
                                        <p:cTn id="60" dur="1" fill="hold">
                                          <p:stCondLst>
                                            <p:cond delay="0"/>
                                          </p:stCondLst>
                                        </p:cTn>
                                        <p:tgtEl>
                                          <p:spTgt spid="25"/>
                                        </p:tgtEl>
                                        <p:attrNameLst>
                                          <p:attrName>style.visibility</p:attrName>
                                        </p:attrNameLst>
                                      </p:cBhvr>
                                      <p:to>
                                        <p:strVal val="visible"/>
                                      </p:to>
                                    </p:set>
                                    <p:anim calcmode="lin" valueType="num">
                                      <p:cBhvr additive="base">
                                        <p:cTn id="61" dur="750" fill="hold"/>
                                        <p:tgtEl>
                                          <p:spTgt spid="25"/>
                                        </p:tgtEl>
                                        <p:attrNameLst>
                                          <p:attrName>ppt_x</p:attrName>
                                        </p:attrNameLst>
                                      </p:cBhvr>
                                      <p:tavLst>
                                        <p:tav tm="0">
                                          <p:val>
                                            <p:strVal val="#ppt_x"/>
                                          </p:val>
                                        </p:tav>
                                        <p:tav tm="100000">
                                          <p:val>
                                            <p:strVal val="#ppt_x"/>
                                          </p:val>
                                        </p:tav>
                                      </p:tavLst>
                                    </p:anim>
                                    <p:anim calcmode="lin" valueType="num">
                                      <p:cBhvr additive="base">
                                        <p:cTn id="62" dur="750" fill="hold"/>
                                        <p:tgtEl>
                                          <p:spTgt spid="25"/>
                                        </p:tgtEl>
                                        <p:attrNameLst>
                                          <p:attrName>ppt_y</p:attrName>
                                        </p:attrNameLst>
                                      </p:cBhvr>
                                      <p:tavLst>
                                        <p:tav tm="0">
                                          <p:val>
                                            <p:strVal val="0-#ppt_h/2"/>
                                          </p:val>
                                        </p:tav>
                                        <p:tav tm="100000">
                                          <p:val>
                                            <p:strVal val="#ppt_y"/>
                                          </p:val>
                                        </p:tav>
                                      </p:tavLst>
                                    </p:anim>
                                  </p:childTnLst>
                                </p:cTn>
                              </p:par>
                              <p:par>
                                <p:cTn id="63" presetID="2" presetClass="entr" presetSubtype="1" decel="100000" fill="hold" grpId="0" nodeType="withEffect">
                                  <p:stCondLst>
                                    <p:cond delay="250"/>
                                  </p:stCondLst>
                                  <p:childTnLst>
                                    <p:set>
                                      <p:cBhvr>
                                        <p:cTn id="64" dur="1" fill="hold">
                                          <p:stCondLst>
                                            <p:cond delay="0"/>
                                          </p:stCondLst>
                                        </p:cTn>
                                        <p:tgtEl>
                                          <p:spTgt spid="23"/>
                                        </p:tgtEl>
                                        <p:attrNameLst>
                                          <p:attrName>style.visibility</p:attrName>
                                        </p:attrNameLst>
                                      </p:cBhvr>
                                      <p:to>
                                        <p:strVal val="visible"/>
                                      </p:to>
                                    </p:set>
                                    <p:anim calcmode="lin" valueType="num">
                                      <p:cBhvr additive="base">
                                        <p:cTn id="65" dur="750" fill="hold"/>
                                        <p:tgtEl>
                                          <p:spTgt spid="23"/>
                                        </p:tgtEl>
                                        <p:attrNameLst>
                                          <p:attrName>ppt_x</p:attrName>
                                        </p:attrNameLst>
                                      </p:cBhvr>
                                      <p:tavLst>
                                        <p:tav tm="0">
                                          <p:val>
                                            <p:strVal val="#ppt_x"/>
                                          </p:val>
                                        </p:tav>
                                        <p:tav tm="100000">
                                          <p:val>
                                            <p:strVal val="#ppt_x"/>
                                          </p:val>
                                        </p:tav>
                                      </p:tavLst>
                                    </p:anim>
                                    <p:anim calcmode="lin" valueType="num">
                                      <p:cBhvr additive="base">
                                        <p:cTn id="66" dur="750" fill="hold"/>
                                        <p:tgtEl>
                                          <p:spTgt spid="23"/>
                                        </p:tgtEl>
                                        <p:attrNameLst>
                                          <p:attrName>ppt_y</p:attrName>
                                        </p:attrNameLst>
                                      </p:cBhvr>
                                      <p:tavLst>
                                        <p:tav tm="0">
                                          <p:val>
                                            <p:strVal val="0-#ppt_h/2"/>
                                          </p:val>
                                        </p:tav>
                                        <p:tav tm="100000">
                                          <p:val>
                                            <p:strVal val="#ppt_y"/>
                                          </p:val>
                                        </p:tav>
                                      </p:tavLst>
                                    </p:anim>
                                  </p:childTnLst>
                                </p:cTn>
                              </p:par>
                              <p:par>
                                <p:cTn id="67" presetID="2" presetClass="entr" presetSubtype="1" decel="100000" fill="hold" grpId="0" nodeType="withEffect">
                                  <p:stCondLst>
                                    <p:cond delay="250"/>
                                  </p:stCondLst>
                                  <p:childTnLst>
                                    <p:set>
                                      <p:cBhvr>
                                        <p:cTn id="68" dur="1" fill="hold">
                                          <p:stCondLst>
                                            <p:cond delay="0"/>
                                          </p:stCondLst>
                                        </p:cTn>
                                        <p:tgtEl>
                                          <p:spTgt spid="24"/>
                                        </p:tgtEl>
                                        <p:attrNameLst>
                                          <p:attrName>style.visibility</p:attrName>
                                        </p:attrNameLst>
                                      </p:cBhvr>
                                      <p:to>
                                        <p:strVal val="visible"/>
                                      </p:to>
                                    </p:set>
                                    <p:anim calcmode="lin" valueType="num">
                                      <p:cBhvr additive="base">
                                        <p:cTn id="69" dur="750" fill="hold"/>
                                        <p:tgtEl>
                                          <p:spTgt spid="24"/>
                                        </p:tgtEl>
                                        <p:attrNameLst>
                                          <p:attrName>ppt_x</p:attrName>
                                        </p:attrNameLst>
                                      </p:cBhvr>
                                      <p:tavLst>
                                        <p:tav tm="0">
                                          <p:val>
                                            <p:strVal val="#ppt_x"/>
                                          </p:val>
                                        </p:tav>
                                        <p:tav tm="100000">
                                          <p:val>
                                            <p:strVal val="#ppt_x"/>
                                          </p:val>
                                        </p:tav>
                                      </p:tavLst>
                                    </p:anim>
                                    <p:anim calcmode="lin" valueType="num">
                                      <p:cBhvr additive="base">
                                        <p:cTn id="70" dur="750" fill="hold"/>
                                        <p:tgtEl>
                                          <p:spTgt spid="24"/>
                                        </p:tgtEl>
                                        <p:attrNameLst>
                                          <p:attrName>ppt_y</p:attrName>
                                        </p:attrNameLst>
                                      </p:cBhvr>
                                      <p:tavLst>
                                        <p:tav tm="0">
                                          <p:val>
                                            <p:strVal val="0-#ppt_h/2"/>
                                          </p:val>
                                        </p:tav>
                                        <p:tav tm="100000">
                                          <p:val>
                                            <p:strVal val="#ppt_y"/>
                                          </p:val>
                                        </p:tav>
                                      </p:tavLst>
                                    </p:anim>
                                  </p:childTnLst>
                                </p:cTn>
                              </p:par>
                            </p:childTnLst>
                          </p:cTn>
                        </p:par>
                        <p:par>
                          <p:cTn id="71" fill="hold">
                            <p:stCondLst>
                              <p:cond delay="5000"/>
                            </p:stCondLst>
                            <p:childTnLst>
                              <p:par>
                                <p:cTn id="72" presetID="2" presetClass="entr" presetSubtype="4" decel="100000" fill="hold" grpId="0" nodeType="after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 calcmode="lin" valueType="num">
                                      <p:cBhvr additive="base">
                                        <p:cTn id="74"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76" presetID="2" presetClass="entr" presetSubtype="4" decel="100000" fill="hold" grpId="0" nodeType="withEffect">
                                  <p:stCondLst>
                                    <p:cond delay="0"/>
                                  </p:stCondLst>
                                  <p:childTnLst>
                                    <p:set>
                                      <p:cBhvr>
                                        <p:cTn id="77" dur="1" fill="hold">
                                          <p:stCondLst>
                                            <p:cond delay="0"/>
                                          </p:stCondLst>
                                        </p:cTn>
                                        <p:tgtEl>
                                          <p:spTgt spid="26">
                                            <p:txEl>
                                              <p:pRg st="0" end="0"/>
                                            </p:txEl>
                                          </p:spTgt>
                                        </p:tgtEl>
                                        <p:attrNameLst>
                                          <p:attrName>style.visibility</p:attrName>
                                        </p:attrNameLst>
                                      </p:cBhvr>
                                      <p:to>
                                        <p:strVal val="visible"/>
                                      </p:to>
                                    </p:set>
                                    <p:anim calcmode="lin" valueType="num">
                                      <p:cBhvr additive="base">
                                        <p:cTn id="78"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animBg="1">
        <p:tmplLst>
          <p:tmpl>
            <p:tnLst>
              <p:par>
                <p:cTn presetID="2" presetClass="entr" presetSubtype="1"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ppt_x"/>
                          </p:val>
                        </p:tav>
                        <p:tav tm="100000">
                          <p:val>
                            <p:strVal val="#ppt_x"/>
                          </p:val>
                        </p:tav>
                      </p:tavLst>
                    </p:anim>
                    <p:anim calcmode="lin" valueType="num">
                      <p:cBhvr additive="base">
                        <p:cTn dur="750" fill="hold"/>
                        <p:tgtEl>
                          <p:spTgt spid="8"/>
                        </p:tgtEl>
                        <p:attrNameLst>
                          <p:attrName>ppt_y</p:attrName>
                        </p:attrNameLst>
                      </p:cBhvr>
                      <p:tavLst>
                        <p:tav tm="0">
                          <p:val>
                            <p:strVal val="0-#ppt_h/2"/>
                          </p:val>
                        </p:tav>
                        <p:tav tm="100000">
                          <p:val>
                            <p:strVal val="#ppt_y"/>
                          </p:val>
                        </p:tav>
                      </p:tavLst>
                    </p:anim>
                  </p:childTnLst>
                </p:cTn>
              </p:par>
            </p:tnLst>
          </p:tmpl>
        </p:tmplLst>
      </p:bldP>
      <p:bldP spid="9" grpId="0" animBg="1">
        <p:tmplLst>
          <p:tmpl>
            <p:tnLst>
              <p:par>
                <p:cTn presetID="2" presetClass="entr" presetSubtype="1" decel="100000" fill="hold" nodeType="withEffect">
                  <p:stCondLst>
                    <p:cond delay="2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0-#ppt_h/2"/>
                          </p:val>
                        </p:tav>
                        <p:tav tm="100000">
                          <p:val>
                            <p:strVal val="#ppt_y"/>
                          </p:val>
                        </p:tav>
                      </p:tavLst>
                    </p:anim>
                  </p:childTnLst>
                </p:cTn>
              </p:par>
            </p:tnLst>
          </p:tmpl>
        </p:tmplLst>
      </p:bldP>
      <p:bldP spid="10" grpId="0"/>
      <p:bldP spid="11" grpId="0" build="p">
        <p:tmplLst>
          <p:tmpl lvl="1">
            <p:tnLst>
              <p:par>
                <p:cTn presetID="2" presetClass="entr" presetSubtype="4" decel="10000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1+#ppt_h/2"/>
                          </p:val>
                        </p:tav>
                        <p:tav tm="100000">
                          <p:val>
                            <p:strVal val="#ppt_y"/>
                          </p:val>
                        </p:tav>
                      </p:tavLst>
                    </p:anim>
                  </p:childTnLst>
                </p:cTn>
              </p:par>
            </p:tnLst>
          </p:tmpl>
        </p:tmplLst>
      </p:bldP>
      <p:bldP spid="12" grpId="0" build="p">
        <p:tmplLst>
          <p:tmpl lvl="1">
            <p:tnLst>
              <p:par>
                <p:cTn presetID="2" presetClass="entr" presetSubtype="4" decel="10000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8" grpId="0" animBg="1">
        <p:tmplLst>
          <p:tmpl>
            <p:tnLst>
              <p:par>
                <p:cTn presetID="2" presetClass="entr" presetSubtype="1" decel="100000"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ppt_x"/>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tmplLst>
          <p:tmpl>
            <p:tnLst>
              <p:par>
                <p:cTn presetID="2" presetClass="entr" presetSubtype="1"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ppt_x"/>
                          </p:val>
                        </p:tav>
                        <p:tav tm="100000">
                          <p:val>
                            <p:strVal val="#ppt_x"/>
                          </p:val>
                        </p:tav>
                      </p:tavLst>
                    </p:anim>
                    <p:anim calcmode="lin" valueType="num">
                      <p:cBhvr additive="base">
                        <p:cTn dur="750" fill="hold"/>
                        <p:tgtEl>
                          <p:spTgt spid="19"/>
                        </p:tgtEl>
                        <p:attrNameLst>
                          <p:attrName>ppt_y</p:attrName>
                        </p:attrNameLst>
                      </p:cBhvr>
                      <p:tavLst>
                        <p:tav tm="0">
                          <p:val>
                            <p:strVal val="0-#ppt_h/2"/>
                          </p:val>
                        </p:tav>
                        <p:tav tm="100000">
                          <p:val>
                            <p:strVal val="#ppt_y"/>
                          </p:val>
                        </p:tav>
                      </p:tavLst>
                    </p:anim>
                  </p:childTnLst>
                </p:cTn>
              </p:par>
            </p:tnLst>
          </p:tmpl>
        </p:tmplLst>
      </p:bldP>
      <p:bldP spid="20" grpId="0"/>
      <p:bldP spid="21" grpId="0" build="p">
        <p:tmplLst>
          <p:tmpl lvl="1">
            <p:tnLst>
              <p:par>
                <p:cTn presetID="2" presetClass="entr" presetSubtype="4"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ppt_x"/>
                          </p:val>
                        </p:tav>
                        <p:tav tm="100000">
                          <p:val>
                            <p:strVal val="#ppt_x"/>
                          </p:val>
                        </p:tav>
                      </p:tavLst>
                    </p:anim>
                    <p:anim calcmode="lin" valueType="num">
                      <p:cBhvr additive="base">
                        <p:cTn dur="500" fill="hold"/>
                        <p:tgtEl>
                          <p:spTgt spid="21"/>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 presetClass="entr" presetSubtype="4"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animBg="1">
        <p:tmplLst>
          <p:tmpl>
            <p:tnLst>
              <p:par>
                <p:cTn presetID="2" presetClass="entr" presetSubtype="1" decel="100000"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ppt_x"/>
                          </p:val>
                        </p:tav>
                        <p:tav tm="100000">
                          <p:val>
                            <p:strVal val="#ppt_x"/>
                          </p:val>
                        </p:tav>
                      </p:tavLst>
                    </p:anim>
                    <p:anim calcmode="lin" valueType="num">
                      <p:cBhvr additive="base">
                        <p:cTn dur="750" fill="hold"/>
                        <p:tgtEl>
                          <p:spTgt spid="23"/>
                        </p:tgtEl>
                        <p:attrNameLst>
                          <p:attrName>ppt_y</p:attrName>
                        </p:attrNameLst>
                      </p:cBhvr>
                      <p:tavLst>
                        <p:tav tm="0">
                          <p:val>
                            <p:strVal val="0-#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5" grpId="0"/>
      <p:bldP spid="26" grpId="0" build="p">
        <p:tmplLst>
          <p:tmpl lvl="1">
            <p:tnLst>
              <p:par>
                <p:cTn presetID="2" presetClass="entr" presetSubtype="4"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4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4"/>
            <a:ext cx="2133600" cy="365125"/>
          </a:xfrm>
          <a:prstGeom prst="rect">
            <a:avLst/>
          </a:prstGeom>
        </p:spPr>
        <p:txBody>
          <a:bodyPr/>
          <a:lstStyle/>
          <a:p>
            <a:fld id="{C6314AD9-FCC8-48B7-B85B-012A91320DFF}" type="datetime2">
              <a:rPr lang="en-US" smtClean="0"/>
              <a:t>Wednesday, January 9, 2019</a:t>
            </a:fld>
            <a:endParaRPr lang="en-US"/>
          </a:p>
        </p:txBody>
      </p:sp>
      <p:sp>
        <p:nvSpPr>
          <p:cNvPr id="3" name="Footer Placeholder 2"/>
          <p:cNvSpPr>
            <a:spLocks noGrp="1"/>
          </p:cNvSpPr>
          <p:nvPr>
            <p:ph type="ftr" sz="quarter" idx="11"/>
          </p:nvPr>
        </p:nvSpPr>
        <p:spPr>
          <a:xfrm>
            <a:off x="1686135" y="6356354"/>
            <a:ext cx="5771741" cy="365125"/>
          </a:xfrm>
          <a:prstGeom prst="rect">
            <a:avLst/>
          </a:prstGeom>
        </p:spPr>
        <p:txBody>
          <a:bodyPr/>
          <a:lstStyle/>
          <a:p>
            <a:endParaRPr lang="en-US"/>
          </a:p>
        </p:txBody>
      </p:sp>
      <p:sp>
        <p:nvSpPr>
          <p:cNvPr id="4" name="Slide Number Placeholder 3"/>
          <p:cNvSpPr>
            <a:spLocks noGrp="1"/>
          </p:cNvSpPr>
          <p:nvPr>
            <p:ph type="sldNum" sz="quarter" idx="12"/>
          </p:nvPr>
        </p:nvSpPr>
        <p:spPr>
          <a:xfrm>
            <a:off x="8492346" y="430102"/>
            <a:ext cx="379721" cy="365125"/>
          </a:xfrm>
          <a:prstGeom prst="rect">
            <a:avLst/>
          </a:prstGeom>
        </p:spPr>
        <p:txBody>
          <a:bodyPr/>
          <a:lstStyle/>
          <a:p>
            <a:fld id="{1789C0F2-17E0-497A-9BBE-0C73201AAFE3}" type="slidenum">
              <a:rPr lang="en-US" smtClean="0"/>
              <a:pPr/>
              <a:t>‹#›</a:t>
            </a:fld>
            <a:endParaRPr lang="en-US"/>
          </a:p>
        </p:txBody>
      </p:sp>
    </p:spTree>
    <p:extLst>
      <p:ext uri="{BB962C8B-B14F-4D97-AF65-F5344CB8AC3E}">
        <p14:creationId xmlns:p14="http://schemas.microsoft.com/office/powerpoint/2010/main" val="440118042"/>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a:prstGeom prst="rect">
            <a:avLst/>
          </a:prstGeom>
        </p:spPr>
        <p:txBody>
          <a:bodyPr/>
          <a:lstStyle/>
          <a:p>
            <a:r>
              <a:rPr kumimoji="1" lang="en-US" altLang="ja-JP"/>
              <a:t>Click to edit Master title style</a:t>
            </a:r>
            <a:endParaRPr kumimoji="1" lang="ja-JP" altLang="en-US"/>
          </a:p>
        </p:txBody>
      </p:sp>
      <p:sp>
        <p:nvSpPr>
          <p:cNvPr id="3" name="Subtitle 2"/>
          <p:cNvSpPr>
            <a:spLocks noGrp="1"/>
          </p:cNvSpPr>
          <p:nvPr>
            <p:ph type="subTitle" idx="1"/>
          </p:nvPr>
        </p:nvSpPr>
        <p:spPr>
          <a:xfrm>
            <a:off x="1371600" y="3886200"/>
            <a:ext cx="6400800" cy="1752600"/>
          </a:xfrm>
          <a:prstGeom prst="rect">
            <a:avLst/>
          </a:prstGeo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en-US" altLang="ja-JP"/>
              <a:t>Click to edit Master subtitle style</a:t>
            </a:r>
            <a:endParaRPr kumimoji="1" lang="ja-JP" altLang="en-US"/>
          </a:p>
        </p:txBody>
      </p:sp>
      <p:sp>
        <p:nvSpPr>
          <p:cNvPr id="4" name="Date Placeholder 3"/>
          <p:cNvSpPr>
            <a:spLocks noGrp="1"/>
          </p:cNvSpPr>
          <p:nvPr>
            <p:ph type="dt" sz="half" idx="10"/>
          </p:nvPr>
        </p:nvSpPr>
        <p:spPr>
          <a:xfrm>
            <a:off x="457200" y="6356354"/>
            <a:ext cx="2133600" cy="365125"/>
          </a:xfrm>
          <a:prstGeom prst="rect">
            <a:avLst/>
          </a:prstGeom>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a:xfrm>
            <a:off x="1686135" y="6356354"/>
            <a:ext cx="5771741" cy="365125"/>
          </a:xfrm>
          <a:prstGeom prst="rect">
            <a:avLst/>
          </a:prstGeom>
        </p:spPr>
        <p:txBody>
          <a:bodyPr/>
          <a:lstStyle/>
          <a:p>
            <a:endParaRPr lang="ja-JP" altLang="en-US"/>
          </a:p>
        </p:txBody>
      </p:sp>
      <p:sp>
        <p:nvSpPr>
          <p:cNvPr id="6" name="Slide Number Placeholder 5"/>
          <p:cNvSpPr>
            <a:spLocks noGrp="1"/>
          </p:cNvSpPr>
          <p:nvPr>
            <p:ph type="sldNum" sz="quarter" idx="12"/>
          </p:nvPr>
        </p:nvSpPr>
        <p:spPr>
          <a:xfrm>
            <a:off x="8492346" y="430102"/>
            <a:ext cx="379721" cy="365125"/>
          </a:xfrm>
          <a:prstGeom prst="rect">
            <a:avLst/>
          </a:prstGeom>
        </p:spPr>
        <p:txBody>
          <a:body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65513527"/>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preserve="1" userDrawn="1">
  <p:cSld name="2 Columns 2">
    <p:spTree>
      <p:nvGrpSpPr>
        <p:cNvPr id="1" name=""/>
        <p:cNvGrpSpPr/>
        <p:nvPr/>
      </p:nvGrpSpPr>
      <p:grpSpPr>
        <a:xfrm>
          <a:off x="0" y="0"/>
          <a:ext cx="0" cy="0"/>
          <a:chOff x="0" y="0"/>
          <a:chExt cx="0" cy="0"/>
        </a:xfrm>
      </p:grpSpPr>
      <p:sp>
        <p:nvSpPr>
          <p:cNvPr id="16" name="直角三角形 15"/>
          <p:cNvSpPr/>
          <p:nvPr userDrawn="1"/>
        </p:nvSpPr>
        <p:spPr>
          <a:xfrm flipH="1">
            <a:off x="3737176"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27" name="直線コネクタ 26"/>
          <p:cNvCxnSpPr/>
          <p:nvPr userDrawn="1"/>
        </p:nvCxnSpPr>
        <p:spPr>
          <a:xfrm flipV="1">
            <a:off x="3794835" y="0"/>
            <a:ext cx="167610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225219" y="168795"/>
            <a:ext cx="4868417" cy="912101"/>
          </a:xfrm>
        </p:spPr>
        <p:txBody>
          <a:bodyPr/>
          <a:lstStyle>
            <a:lvl1pPr>
              <a:defRPr baseline="0"/>
            </a:lvl1pPr>
          </a:lstStyle>
          <a:p>
            <a:r>
              <a:rPr kumimoji="1" lang="en-US" altLang="ja-JP" dirty="0"/>
              <a:t>SLIDE TITLE GOES HERE</a:t>
            </a:r>
            <a:endParaRPr kumimoji="1" lang="ja-JP" altLang="en-US" dirty="0"/>
          </a:p>
        </p:txBody>
      </p:sp>
      <p:grpSp>
        <p:nvGrpSpPr>
          <p:cNvPr id="17" name="グループ化 16"/>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18" name="涙形 17"/>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涙形 18"/>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0"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22" name="テキスト プレースホルダー 21"/>
          <p:cNvSpPr>
            <a:spLocks noGrp="1"/>
          </p:cNvSpPr>
          <p:nvPr>
            <p:ph type="body" sz="quarter" idx="10" hasCustomPrompt="1"/>
          </p:nvPr>
        </p:nvSpPr>
        <p:spPr>
          <a:xfrm>
            <a:off x="341261" y="2022332"/>
            <a:ext cx="3453573" cy="1867505"/>
          </a:xfrm>
        </p:spPr>
        <p:txBody>
          <a:bodyPr anchor="b">
            <a:noAutofit/>
          </a:bodyPr>
          <a:lstStyle>
            <a:lvl1pPr marL="0" marR="0" indent="0" algn="l" defTabSz="914196"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3" name="テキスト プレースホルダー 5"/>
          <p:cNvSpPr>
            <a:spLocks noGrp="1"/>
          </p:cNvSpPr>
          <p:nvPr>
            <p:ph type="body" sz="quarter" idx="12" hasCustomPrompt="1"/>
          </p:nvPr>
        </p:nvSpPr>
        <p:spPr>
          <a:xfrm>
            <a:off x="348290" y="3918861"/>
            <a:ext cx="3446545"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21"/>
          <p:cNvSpPr>
            <a:spLocks noGrp="1"/>
          </p:cNvSpPr>
          <p:nvPr>
            <p:ph type="body" sz="quarter" idx="13" hasCustomPrompt="1"/>
          </p:nvPr>
        </p:nvSpPr>
        <p:spPr>
          <a:xfrm>
            <a:off x="5119263" y="2017493"/>
            <a:ext cx="3453573" cy="1867505"/>
          </a:xfrm>
        </p:spPr>
        <p:txBody>
          <a:bodyPr anchor="b">
            <a:noAutofit/>
          </a:bodyPr>
          <a:lstStyle>
            <a:lvl1pPr marL="0" marR="0" indent="0" algn="l" defTabSz="914196" rtl="0" eaLnBrk="1" fontAlgn="auto" latinLnBrk="0" hangingPunct="1">
              <a:lnSpc>
                <a:spcPts val="4479"/>
              </a:lnSpc>
              <a:spcBef>
                <a:spcPts val="0"/>
              </a:spcBef>
              <a:spcAft>
                <a:spcPts val="0"/>
              </a:spcAft>
              <a:buClrTx/>
              <a:buSzTx/>
              <a:buFontTx/>
              <a:buNone/>
              <a:tabLst/>
              <a:defRPr sz="4500" baseline="0">
                <a:solidFill>
                  <a:schemeClr val="bg1"/>
                </a:solidFill>
                <a:latin typeface="Bebas Neue Regular" panose="00000500000000000000" pitchFamily="2" charset="0"/>
              </a:defRPr>
            </a:lvl1pPr>
          </a:lstStyle>
          <a:p>
            <a:pPr lvl="0"/>
            <a:r>
              <a:rPr kumimoji="1" lang="en-US" altLang="ja-JP" dirty="0"/>
              <a:t>HEADING GOES HERE</a:t>
            </a:r>
            <a:endParaRPr kumimoji="1" lang="ja-JP" altLang="en-US" dirty="0"/>
          </a:p>
        </p:txBody>
      </p:sp>
      <p:sp>
        <p:nvSpPr>
          <p:cNvPr id="25" name="テキスト プレースホルダー 5"/>
          <p:cNvSpPr>
            <a:spLocks noGrp="1"/>
          </p:cNvSpPr>
          <p:nvPr>
            <p:ph type="body" sz="quarter" idx="14" hasCustomPrompt="1"/>
          </p:nvPr>
        </p:nvSpPr>
        <p:spPr>
          <a:xfrm>
            <a:off x="5126293" y="3914025"/>
            <a:ext cx="3446545" cy="1614263"/>
          </a:xfrm>
        </p:spPr>
        <p:txBody>
          <a:bodyPr anchor="t">
            <a:normAutofit/>
          </a:bodyPr>
          <a:lstStyle>
            <a:lvl1pPr algn="l">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15" hasCustomPrompt="1"/>
          </p:nvPr>
        </p:nvSpPr>
        <p:spPr>
          <a:xfrm>
            <a:off x="226989" y="1101735"/>
            <a:ext cx="4583669"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425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additive="base">
                                        <p:cTn id="7"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decel="100000"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500" fill="hold"/>
                                        <p:tgtEl>
                                          <p:spTgt spid="17"/>
                                        </p:tgtEl>
                                        <p:attrNameLst>
                                          <p:attrName>ppt_x</p:attrName>
                                        </p:attrNameLst>
                                      </p:cBhvr>
                                      <p:tavLst>
                                        <p:tav tm="0">
                                          <p:val>
                                            <p:strVal val="#ppt_x"/>
                                          </p:val>
                                        </p:tav>
                                        <p:tav tm="100000">
                                          <p:val>
                                            <p:strVal val="#ppt_x"/>
                                          </p:val>
                                        </p:tav>
                                      </p:tavLst>
                                    </p:anim>
                                    <p:anim calcmode="lin" valueType="num">
                                      <p:cBhvr additive="base">
                                        <p:cTn id="13" dur="500" fill="hold"/>
                                        <p:tgtEl>
                                          <p:spTgt spid="17"/>
                                        </p:tgtEl>
                                        <p:attrNameLst>
                                          <p:attrName>ppt_y</p:attrName>
                                        </p:attrNameLst>
                                      </p:cBhvr>
                                      <p:tavLst>
                                        <p:tav tm="0">
                                          <p:val>
                                            <p:strVal val="0-#ppt_h/2"/>
                                          </p:val>
                                        </p:tav>
                                        <p:tav tm="100000">
                                          <p:val>
                                            <p:strVal val="#ppt_y"/>
                                          </p:val>
                                        </p:tav>
                                      </p:tavLst>
                                    </p:anim>
                                  </p:childTnLst>
                                </p:cTn>
                              </p:par>
                              <p:par>
                                <p:cTn id="14" presetID="2" presetClass="entr" presetSubtype="1" decel="10000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 calcmode="lin" valueType="num">
                                      <p:cBhvr additive="base">
                                        <p:cTn id="16" dur="500" fill="hold"/>
                                        <p:tgtEl>
                                          <p:spTgt spid="20"/>
                                        </p:tgtEl>
                                        <p:attrNameLst>
                                          <p:attrName>ppt_x</p:attrName>
                                        </p:attrNameLst>
                                      </p:cBhvr>
                                      <p:tavLst>
                                        <p:tav tm="0">
                                          <p:val>
                                            <p:strVal val="#ppt_x"/>
                                          </p:val>
                                        </p:tav>
                                        <p:tav tm="100000">
                                          <p:val>
                                            <p:strVal val="#ppt_x"/>
                                          </p:val>
                                        </p:tav>
                                      </p:tavLst>
                                    </p:anim>
                                    <p:anim calcmode="lin" valueType="num">
                                      <p:cBhvr additive="base">
                                        <p:cTn id="17" dur="500" fill="hold"/>
                                        <p:tgtEl>
                                          <p:spTgt spid="20"/>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 presetClass="entr" presetSubtype="9" decel="100000" fill="hold" grpId="0" nodeType="afterEffect">
                                  <p:stCondLst>
                                    <p:cond delay="0"/>
                                  </p:stCondLst>
                                  <p:iterate type="wd">
                                    <p:tmPct val="10000"/>
                                  </p:iterate>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1000" fill="hold"/>
                                        <p:tgtEl>
                                          <p:spTgt spid="22"/>
                                        </p:tgtEl>
                                        <p:attrNameLst>
                                          <p:attrName>ppt_x</p:attrName>
                                        </p:attrNameLst>
                                      </p:cBhvr>
                                      <p:tavLst>
                                        <p:tav tm="0">
                                          <p:val>
                                            <p:strVal val="0-#ppt_w/2"/>
                                          </p:val>
                                        </p:tav>
                                        <p:tav tm="100000">
                                          <p:val>
                                            <p:strVal val="#ppt_x"/>
                                          </p:val>
                                        </p:tav>
                                      </p:tavLst>
                                    </p:anim>
                                    <p:anim calcmode="lin" valueType="num">
                                      <p:cBhvr additive="base">
                                        <p:cTn id="22" dur="1000" fill="hold"/>
                                        <p:tgtEl>
                                          <p:spTgt spid="22"/>
                                        </p:tgtEl>
                                        <p:attrNameLst>
                                          <p:attrName>ppt_y</p:attrName>
                                        </p:attrNameLst>
                                      </p:cBhvr>
                                      <p:tavLst>
                                        <p:tav tm="0">
                                          <p:val>
                                            <p:strVal val="0-#ppt_h/2"/>
                                          </p:val>
                                        </p:tav>
                                        <p:tav tm="100000">
                                          <p:val>
                                            <p:strVal val="#ppt_y"/>
                                          </p:val>
                                        </p:tav>
                                      </p:tavLst>
                                    </p:anim>
                                  </p:childTnLst>
                                </p:cTn>
                              </p:par>
                              <p:par>
                                <p:cTn id="23" presetID="2" presetClass="entr" presetSubtype="8" decel="100000" fill="hold" grpId="0" nodeType="withEffect">
                                  <p:stCondLst>
                                    <p:cond delay="0"/>
                                  </p:stCondLst>
                                  <p:childTnLst>
                                    <p:set>
                                      <p:cBhvr>
                                        <p:cTn id="24" dur="1" fill="hold">
                                          <p:stCondLst>
                                            <p:cond delay="0"/>
                                          </p:stCondLst>
                                        </p:cTn>
                                        <p:tgtEl>
                                          <p:spTgt spid="23">
                                            <p:txEl>
                                              <p:pRg st="0" end="0"/>
                                            </p:txEl>
                                          </p:spTgt>
                                        </p:tgtEl>
                                        <p:attrNameLst>
                                          <p:attrName>style.visibility</p:attrName>
                                        </p:attrNameLst>
                                      </p:cBhvr>
                                      <p:to>
                                        <p:strVal val="visible"/>
                                      </p:to>
                                    </p:set>
                                    <p:anim calcmode="lin" valueType="num">
                                      <p:cBhvr additive="base">
                                        <p:cTn id="25"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6" dur="1000" fill="hold"/>
                                        <p:tgtEl>
                                          <p:spTgt spid="23">
                                            <p:txEl>
                                              <p:pRg st="0" end="0"/>
                                            </p:txEl>
                                          </p:spTgt>
                                        </p:tgtEl>
                                        <p:attrNameLst>
                                          <p:attrName>ppt_y</p:attrName>
                                        </p:attrNameLst>
                                      </p:cBhvr>
                                      <p:tavLst>
                                        <p:tav tm="0">
                                          <p:val>
                                            <p:strVal val="#ppt_y"/>
                                          </p:val>
                                        </p:tav>
                                        <p:tav tm="100000">
                                          <p:val>
                                            <p:strVal val="#ppt_y"/>
                                          </p:val>
                                        </p:tav>
                                      </p:tavLst>
                                    </p:anim>
                                  </p:childTnLst>
                                </p:cTn>
                              </p:par>
                              <p:par>
                                <p:cTn id="27" presetID="22" presetClass="entr" presetSubtype="4"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par>
                                <p:cTn id="30" presetID="22" presetClass="entr" presetSubtype="4"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wipe(down)">
                                      <p:cBhvr>
                                        <p:cTn id="32" dur="500"/>
                                        <p:tgtEl>
                                          <p:spTgt spid="27"/>
                                        </p:tgtEl>
                                      </p:cBhvr>
                                    </p:animEffect>
                                  </p:childTnLst>
                                </p:cTn>
                              </p:par>
                              <p:par>
                                <p:cTn id="33" presetID="2" presetClass="entr" presetSubtype="6" decel="100000" fill="hold" grpId="0" nodeType="withEffect">
                                  <p:stCondLst>
                                    <p:cond delay="0"/>
                                  </p:stCondLst>
                                  <p:iterate type="wd">
                                    <p:tmPct val="10000"/>
                                  </p:iterate>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additive="base">
                                        <p:cTn id="39" dur="10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p:bldP spid="22"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2"/>
                        </p:tgtEl>
                        <p:attrNameLst>
                          <p:attrName>style.visibility</p:attrName>
                        </p:attrNameLst>
                      </p:cBhvr>
                      <p:to>
                        <p:strVal val="visible"/>
                      </p:to>
                    </p:set>
                    <p:anim calcmode="lin" valueType="num">
                      <p:cBhvr additive="base">
                        <p:cTn dur="1000" fill="hold"/>
                        <p:tgtEl>
                          <p:spTgt spid="22"/>
                        </p:tgtEl>
                        <p:attrNameLst>
                          <p:attrName>ppt_x</p:attrName>
                        </p:attrNameLst>
                      </p:cBhvr>
                      <p:tavLst>
                        <p:tav tm="0">
                          <p:val>
                            <p:strVal val="0-#ppt_w/2"/>
                          </p:val>
                        </p:tav>
                        <p:tav tm="100000">
                          <p:val>
                            <p:strVal val="#ppt_x"/>
                          </p:val>
                        </p:tav>
                      </p:tavLst>
                    </p:anim>
                    <p:anim calcmode="lin" valueType="num">
                      <p:cBhvr additive="base">
                        <p:cTn dur="1000" fill="hold"/>
                        <p:tgtEl>
                          <p:spTgt spid="22"/>
                        </p:tgtEl>
                        <p:attrNameLst>
                          <p:attrName>ppt_y</p:attrName>
                        </p:attrNameLst>
                      </p:cBhvr>
                      <p:tavLst>
                        <p:tav tm="0">
                          <p:val>
                            <p:strVal val="0-#ppt_h/2"/>
                          </p:val>
                        </p:tav>
                        <p:tav tm="100000">
                          <p:val>
                            <p:strVal val="#ppt_y"/>
                          </p:val>
                        </p:tav>
                      </p:tavLst>
                    </p:anim>
                  </p:childTnLst>
                </p:cTn>
              </p:par>
            </p:tnLst>
          </p:tmpl>
        </p:tmplLst>
      </p:bldP>
      <p:bldP spid="23" grpId="0" build="p">
        <p:tmplLst>
          <p:tmpl lvl="1">
            <p:tnLst>
              <p:par>
                <p:cTn presetID="2" presetClass="entr" presetSubtype="8" decel="10000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4" grpId="0">
        <p:tmplLst>
          <p:tmpl>
            <p:tnLst>
              <p:par>
                <p:cTn presetID="2" presetClass="entr" presetSubtype="6" decel="100000" fill="hold" nodeType="withEffect">
                  <p:stCondLst>
                    <p:cond delay="0"/>
                  </p:stCondLst>
                  <p:iterate type="wd">
                    <p:tmPct val="10000"/>
                  </p:iterate>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2" decel="10000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000" fill="hold"/>
                        <p:tgtEl>
                          <p:spTgt spid="25"/>
                        </p:tgtEl>
                        <p:attrNameLst>
                          <p:attrName>ppt_x</p:attrName>
                        </p:attrNameLst>
                      </p:cBhvr>
                      <p:tavLst>
                        <p:tav tm="0">
                          <p:val>
                            <p:strVal val="1+#ppt_w/2"/>
                          </p:val>
                        </p:tav>
                        <p:tav tm="100000">
                          <p:val>
                            <p:strVal val="#ppt_x"/>
                          </p:val>
                        </p:tav>
                      </p:tavLst>
                    </p:anim>
                    <p:anim calcmode="lin" valueType="num">
                      <p:cBhvr additive="base">
                        <p:cTn dur="1000" fill="hold"/>
                        <p:tgtEl>
                          <p:spTgt spid="2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 presetClass="entr" presetSubtype="8"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45.xml><?xml version="1.0" encoding="utf-8"?>
<p:sldLayout xmlns:a="http://schemas.openxmlformats.org/drawingml/2006/main" xmlns:r="http://schemas.openxmlformats.org/officeDocument/2006/relationships" xmlns:p="http://schemas.openxmlformats.org/presentationml/2006/main" preserve="1" userDrawn="1">
  <p:cSld name="History 1">
    <p:spTree>
      <p:nvGrpSpPr>
        <p:cNvPr id="1" name=""/>
        <p:cNvGrpSpPr/>
        <p:nvPr/>
      </p:nvGrpSpPr>
      <p:grpSpPr>
        <a:xfrm>
          <a:off x="0" y="0"/>
          <a:ext cx="0" cy="0"/>
          <a:chOff x="0" y="0"/>
          <a:chExt cx="0" cy="0"/>
        </a:xfrm>
      </p:grpSpPr>
      <p:sp>
        <p:nvSpPr>
          <p:cNvPr id="11" name="正方形/長方形 10"/>
          <p:cNvSpPr/>
          <p:nvPr userDrawn="1"/>
        </p:nvSpPr>
        <p:spPr>
          <a:xfrm>
            <a:off x="4817907" y="3263631"/>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 name="タイトル 1"/>
          <p:cNvSpPr>
            <a:spLocks noGrp="1"/>
          </p:cNvSpPr>
          <p:nvPr>
            <p:ph type="title" hasCustomPrompt="1"/>
          </p:nvPr>
        </p:nvSpPr>
        <p:spPr>
          <a:xfrm>
            <a:off x="225219" y="168795"/>
            <a:ext cx="4106551" cy="912101"/>
          </a:xfrm>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89" y="1101735"/>
            <a:ext cx="4104781"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4" name="正方形/長方形 3"/>
          <p:cNvSpPr/>
          <p:nvPr userDrawn="1"/>
        </p:nvSpPr>
        <p:spPr>
          <a:xfrm>
            <a:off x="4526658"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5" name="円/楕円 4"/>
          <p:cNvSpPr/>
          <p:nvPr userDrawn="1"/>
        </p:nvSpPr>
        <p:spPr>
          <a:xfrm>
            <a:off x="4379323" y="995928"/>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6" name="円/楕円 5"/>
          <p:cNvSpPr/>
          <p:nvPr userDrawn="1"/>
        </p:nvSpPr>
        <p:spPr>
          <a:xfrm>
            <a:off x="4379323" y="2446409"/>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7" name="円/楕円 6"/>
          <p:cNvSpPr/>
          <p:nvPr userDrawn="1"/>
        </p:nvSpPr>
        <p:spPr>
          <a:xfrm>
            <a:off x="4379323" y="3896892"/>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9" name="テキスト プレースホルダー 21"/>
          <p:cNvSpPr>
            <a:spLocks noGrp="1"/>
          </p:cNvSpPr>
          <p:nvPr>
            <p:ph type="body" sz="quarter" idx="10" hasCustomPrompt="1"/>
          </p:nvPr>
        </p:nvSpPr>
        <p:spPr>
          <a:xfrm>
            <a:off x="5880894" y="3313564"/>
            <a:ext cx="2412583" cy="728243"/>
          </a:xfrm>
        </p:spPr>
        <p:txBody>
          <a:bodyPr anchor="ctr">
            <a:noAutofit/>
          </a:bodyPr>
          <a:lstStyle>
            <a:lvl1pPr marL="0" marR="0" indent="0" algn="l"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17" name="正方形/長方形 16"/>
          <p:cNvSpPr/>
          <p:nvPr userDrawn="1"/>
        </p:nvSpPr>
        <p:spPr>
          <a:xfrm>
            <a:off x="5035591"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18" name="グループ化 17"/>
          <p:cNvGrpSpPr/>
          <p:nvPr userDrawn="1"/>
        </p:nvGrpSpPr>
        <p:grpSpPr>
          <a:xfrm flipH="1">
            <a:off x="4883910" y="3327890"/>
            <a:ext cx="1001257" cy="669111"/>
            <a:chOff x="7280704" y="761243"/>
            <a:chExt cx="2002861" cy="1003665"/>
          </a:xfrm>
        </p:grpSpPr>
        <p:sp>
          <p:nvSpPr>
            <p:cNvPr id="1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1" name="直線コネクタ 2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5" name="正方形/長方形 2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 name="テキスト プレースホルダー 5"/>
          <p:cNvSpPr>
            <a:spLocks noGrp="1"/>
          </p:cNvSpPr>
          <p:nvPr>
            <p:ph type="body" sz="quarter" idx="21" hasCustomPrompt="1"/>
          </p:nvPr>
        </p:nvSpPr>
        <p:spPr>
          <a:xfrm>
            <a:off x="4895259" y="346980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27" name="テキスト プレースホルダー 5"/>
          <p:cNvSpPr>
            <a:spLocks noGrp="1"/>
          </p:cNvSpPr>
          <p:nvPr>
            <p:ph type="body" sz="quarter" idx="22" hasCustomPrompt="1"/>
          </p:nvPr>
        </p:nvSpPr>
        <p:spPr>
          <a:xfrm>
            <a:off x="5148085" y="3997001"/>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28" name="正方形/長方形 10"/>
          <p:cNvSpPr/>
          <p:nvPr userDrawn="1"/>
        </p:nvSpPr>
        <p:spPr>
          <a:xfrm>
            <a:off x="4817907" y="362667"/>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9" name="テキスト プレースホルダー 21"/>
          <p:cNvSpPr>
            <a:spLocks noGrp="1"/>
          </p:cNvSpPr>
          <p:nvPr>
            <p:ph type="body" sz="quarter" idx="23" hasCustomPrompt="1"/>
          </p:nvPr>
        </p:nvSpPr>
        <p:spPr>
          <a:xfrm>
            <a:off x="5880894" y="412601"/>
            <a:ext cx="2412583" cy="728243"/>
          </a:xfrm>
        </p:spPr>
        <p:txBody>
          <a:bodyPr anchor="ctr">
            <a:noAutofit/>
          </a:bodyPr>
          <a:lstStyle>
            <a:lvl1pPr marL="0" marR="0" indent="0" algn="l"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0" name="正方形/長方形 29"/>
          <p:cNvSpPr/>
          <p:nvPr userDrawn="1"/>
        </p:nvSpPr>
        <p:spPr>
          <a:xfrm>
            <a:off x="5035591"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31" name="グループ化 30"/>
          <p:cNvGrpSpPr/>
          <p:nvPr userDrawn="1"/>
        </p:nvGrpSpPr>
        <p:grpSpPr>
          <a:xfrm flipH="1">
            <a:off x="4883910" y="426927"/>
            <a:ext cx="1001257" cy="669111"/>
            <a:chOff x="7280704" y="761243"/>
            <a:chExt cx="2002861" cy="1003665"/>
          </a:xfrm>
        </p:grpSpPr>
        <p:sp>
          <p:nvSpPr>
            <p:cNvPr id="3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4" name="直線コネクタ 3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正方形/長方形 3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9" name="テキスト プレースホルダー 5"/>
          <p:cNvSpPr>
            <a:spLocks noGrp="1"/>
          </p:cNvSpPr>
          <p:nvPr>
            <p:ph type="body" sz="quarter" idx="24" hasCustomPrompt="1"/>
          </p:nvPr>
        </p:nvSpPr>
        <p:spPr>
          <a:xfrm>
            <a:off x="4895259" y="56884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0" name="テキスト プレースホルダー 5"/>
          <p:cNvSpPr>
            <a:spLocks noGrp="1"/>
          </p:cNvSpPr>
          <p:nvPr>
            <p:ph type="body" sz="quarter" idx="25" hasCustomPrompt="1"/>
          </p:nvPr>
        </p:nvSpPr>
        <p:spPr>
          <a:xfrm>
            <a:off x="5148085" y="1096038"/>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1" name="正方形/長方形 10"/>
          <p:cNvSpPr/>
          <p:nvPr userDrawn="1"/>
        </p:nvSpPr>
        <p:spPr>
          <a:xfrm flipH="1">
            <a:off x="672763" y="179295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42" name="テキスト プレースホルダー 21"/>
          <p:cNvSpPr>
            <a:spLocks noGrp="1"/>
          </p:cNvSpPr>
          <p:nvPr>
            <p:ph type="body" sz="quarter" idx="26" hasCustomPrompt="1"/>
          </p:nvPr>
        </p:nvSpPr>
        <p:spPr>
          <a:xfrm>
            <a:off x="893171" y="1852564"/>
            <a:ext cx="2412583" cy="728243"/>
          </a:xfrm>
        </p:spPr>
        <p:txBody>
          <a:bodyPr anchor="ctr">
            <a:noAutofit/>
          </a:bodyPr>
          <a:lstStyle>
            <a:lvl1pPr marL="0" marR="0" indent="0" algn="r"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43" name="正方形/長方形 42"/>
          <p:cNvSpPr/>
          <p:nvPr userDrawn="1"/>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44" name="グループ化 43"/>
          <p:cNvGrpSpPr/>
          <p:nvPr userDrawn="1"/>
        </p:nvGrpSpPr>
        <p:grpSpPr>
          <a:xfrm>
            <a:off x="3305755" y="1866891"/>
            <a:ext cx="1001257" cy="669111"/>
            <a:chOff x="7280704" y="761243"/>
            <a:chExt cx="2002861" cy="1003665"/>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7" name="直線コネクタ 4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1" name="正方形/長方形 5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2" name="テキスト プレースホルダー 5"/>
          <p:cNvSpPr>
            <a:spLocks noGrp="1"/>
          </p:cNvSpPr>
          <p:nvPr>
            <p:ph type="body" sz="quarter" idx="27" hasCustomPrompt="1"/>
          </p:nvPr>
        </p:nvSpPr>
        <p:spPr>
          <a:xfrm>
            <a:off x="3483987" y="200880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53" name="テキスト プレースホルダー 5"/>
          <p:cNvSpPr>
            <a:spLocks noGrp="1"/>
          </p:cNvSpPr>
          <p:nvPr>
            <p:ph type="body" sz="quarter" idx="28" hasCustomPrompt="1"/>
          </p:nvPr>
        </p:nvSpPr>
        <p:spPr>
          <a:xfrm>
            <a:off x="870740" y="2536001"/>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54"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55" name="テキスト プレースホルダー 21"/>
          <p:cNvSpPr>
            <a:spLocks noGrp="1"/>
          </p:cNvSpPr>
          <p:nvPr>
            <p:ph type="body" sz="quarter" idx="29" hasCustomPrompt="1"/>
          </p:nvPr>
        </p:nvSpPr>
        <p:spPr>
          <a:xfrm>
            <a:off x="894940" y="4773721"/>
            <a:ext cx="2412583" cy="728243"/>
          </a:xfrm>
        </p:spPr>
        <p:txBody>
          <a:bodyPr anchor="ctr">
            <a:noAutofit/>
          </a:bodyPr>
          <a:lstStyle>
            <a:lvl1pPr marL="0" marR="0" indent="0" algn="r"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6" name="正方形/長方形 55"/>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57" name="グループ化 56"/>
          <p:cNvGrpSpPr/>
          <p:nvPr userDrawn="1"/>
        </p:nvGrpSpPr>
        <p:grpSpPr>
          <a:xfrm>
            <a:off x="3307520" y="4788046"/>
            <a:ext cx="1001257" cy="669111"/>
            <a:chOff x="7280704" y="761243"/>
            <a:chExt cx="2002861" cy="1003665"/>
          </a:xfrm>
        </p:grpSpPr>
        <p:sp>
          <p:nvSpPr>
            <p:cNvPr id="5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0" name="直線コネクタ 59"/>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直線コネクタ 60"/>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4" name="正方形/長方形 63"/>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5" name="テキスト プレースホルダー 5"/>
          <p:cNvSpPr>
            <a:spLocks noGrp="1"/>
          </p:cNvSpPr>
          <p:nvPr>
            <p:ph type="body" sz="quarter" idx="30" hasCustomPrompt="1"/>
          </p:nvPr>
        </p:nvSpPr>
        <p:spPr>
          <a:xfrm>
            <a:off x="3485756" y="49299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6" name="テキスト プレースホルダー 5"/>
          <p:cNvSpPr>
            <a:spLocks noGrp="1"/>
          </p:cNvSpPr>
          <p:nvPr>
            <p:ph type="body" sz="quarter" idx="31" hasCustomPrompt="1"/>
          </p:nvPr>
        </p:nvSpPr>
        <p:spPr>
          <a:xfrm>
            <a:off x="872504" y="5457159"/>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5653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up)">
                                      <p:cBhvr>
                                        <p:cTn id="12" dur="500"/>
                                        <p:tgtEl>
                                          <p:spTgt spid="4"/>
                                        </p:tgtEl>
                                      </p:cBhvr>
                                    </p:animEffect>
                                  </p:childTnLst>
                                </p:cTn>
                              </p:par>
                            </p:childTnLst>
                          </p:cTn>
                        </p:par>
                        <p:par>
                          <p:cTn id="13" fill="hold">
                            <p:stCondLst>
                              <p:cond delay="1000"/>
                            </p:stCondLst>
                            <p:childTnLst>
                              <p:par>
                                <p:cTn id="14" presetID="2" presetClass="entr" presetSubtype="1" decel="100000" fill="hold" grpId="0"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750" fill="hold"/>
                                        <p:tgtEl>
                                          <p:spTgt spid="5"/>
                                        </p:tgtEl>
                                        <p:attrNameLst>
                                          <p:attrName>ppt_x</p:attrName>
                                        </p:attrNameLst>
                                      </p:cBhvr>
                                      <p:tavLst>
                                        <p:tav tm="0">
                                          <p:val>
                                            <p:strVal val="#ppt_x"/>
                                          </p:val>
                                        </p:tav>
                                        <p:tav tm="100000">
                                          <p:val>
                                            <p:strVal val="#ppt_x"/>
                                          </p:val>
                                        </p:tav>
                                      </p:tavLst>
                                    </p:anim>
                                    <p:anim calcmode="lin" valueType="num">
                                      <p:cBhvr additive="base">
                                        <p:cTn id="17" dur="750" fill="hold"/>
                                        <p:tgtEl>
                                          <p:spTgt spid="5"/>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 calcmode="lin" valueType="num">
                                      <p:cBhvr additive="base">
                                        <p:cTn id="20" dur="750" fill="hold"/>
                                        <p:tgtEl>
                                          <p:spTgt spid="28"/>
                                        </p:tgtEl>
                                        <p:attrNameLst>
                                          <p:attrName>ppt_x</p:attrName>
                                        </p:attrNameLst>
                                      </p:cBhvr>
                                      <p:tavLst>
                                        <p:tav tm="0">
                                          <p:val>
                                            <p:strVal val="1+#ppt_w/2"/>
                                          </p:val>
                                        </p:tav>
                                        <p:tav tm="100000">
                                          <p:val>
                                            <p:strVal val="#ppt_x"/>
                                          </p:val>
                                        </p:tav>
                                      </p:tavLst>
                                    </p:anim>
                                    <p:anim calcmode="lin" valueType="num">
                                      <p:cBhvr additive="base">
                                        <p:cTn id="21" dur="750" fill="hold"/>
                                        <p:tgtEl>
                                          <p:spTgt spid="28"/>
                                        </p:tgtEl>
                                        <p:attrNameLst>
                                          <p:attrName>ppt_y</p:attrName>
                                        </p:attrNameLst>
                                      </p:cBhvr>
                                      <p:tavLst>
                                        <p:tav tm="0">
                                          <p:val>
                                            <p:strVal val="#ppt_y"/>
                                          </p:val>
                                        </p:tav>
                                        <p:tav tm="100000">
                                          <p:val>
                                            <p:strVal val="#ppt_y"/>
                                          </p:val>
                                        </p:tav>
                                      </p:tavLst>
                                    </p:anim>
                                  </p:childTnLst>
                                </p:cTn>
                              </p:par>
                            </p:childTnLst>
                          </p:cTn>
                        </p:par>
                        <p:par>
                          <p:cTn id="22" fill="hold">
                            <p:stCondLst>
                              <p:cond delay="1750"/>
                            </p:stCondLst>
                            <p:childTnLst>
                              <p:par>
                                <p:cTn id="23" presetID="21" presetClass="entr" presetSubtype="1"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heel(1)">
                                      <p:cBhvr>
                                        <p:cTn id="25" dur="750"/>
                                        <p:tgtEl>
                                          <p:spTgt spid="30"/>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ipe(left)">
                                      <p:cBhvr>
                                        <p:cTn id="29" dur="500"/>
                                        <p:tgtEl>
                                          <p:spTgt spid="31"/>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39">
                                            <p:txEl>
                                              <p:pRg st="0" end="0"/>
                                            </p:txEl>
                                          </p:spTgt>
                                        </p:tgtEl>
                                        <p:attrNameLst>
                                          <p:attrName>style.visibility</p:attrName>
                                        </p:attrNameLst>
                                      </p:cBhvr>
                                      <p:to>
                                        <p:strVal val="visible"/>
                                      </p:to>
                                    </p:set>
                                    <p:animEffect transition="in" filter="wipe(left)">
                                      <p:cBhvr>
                                        <p:cTn id="32" dur="500"/>
                                        <p:tgtEl>
                                          <p:spTgt spid="39">
                                            <p:txEl>
                                              <p:pRg st="0" end="0"/>
                                            </p:txEl>
                                          </p:spTgt>
                                        </p:tgtEl>
                                      </p:cBhvr>
                                    </p:animEffec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29">
                                            <p:txEl>
                                              <p:pRg st="0" end="0"/>
                                            </p:txEl>
                                          </p:spTgt>
                                        </p:tgtEl>
                                        <p:attrNameLst>
                                          <p:attrName>style.visibility</p:attrName>
                                        </p:attrNameLst>
                                      </p:cBhvr>
                                      <p:to>
                                        <p:strVal val="visible"/>
                                      </p:to>
                                    </p:set>
                                    <p:animEffect transition="in" filter="wipe(left)">
                                      <p:cBhvr>
                                        <p:cTn id="36" dur="500"/>
                                        <p:tgtEl>
                                          <p:spTgt spid="29">
                                            <p:txEl>
                                              <p:pRg st="0" end="0"/>
                                            </p:txEl>
                                          </p:spTgt>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0">
                                            <p:txEl>
                                              <p:pRg st="0" end="0"/>
                                            </p:txEl>
                                          </p:spTgt>
                                        </p:tgtEl>
                                        <p:attrNameLst>
                                          <p:attrName>style.visibility</p:attrName>
                                        </p:attrNameLst>
                                      </p:cBhvr>
                                      <p:to>
                                        <p:strVal val="visible"/>
                                      </p:to>
                                    </p:set>
                                    <p:animEffect transition="in" filter="fade">
                                      <p:cBhvr>
                                        <p:cTn id="40" dur="500"/>
                                        <p:tgtEl>
                                          <p:spTgt spid="40">
                                            <p:txEl>
                                              <p:pRg st="0" end="0"/>
                                            </p:txEl>
                                          </p:spTgt>
                                        </p:tgtEl>
                                      </p:cBhvr>
                                    </p:animEffect>
                                  </p:childTnLst>
                                </p:cTn>
                              </p:par>
                            </p:childTnLst>
                          </p:cTn>
                        </p:par>
                        <p:par>
                          <p:cTn id="41" fill="hold">
                            <p:stCondLst>
                              <p:cond delay="4000"/>
                            </p:stCondLst>
                            <p:childTnLst>
                              <p:par>
                                <p:cTn id="42" presetID="2" presetClass="entr" presetSubtype="1" decel="100000"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750" fill="hold"/>
                                        <p:tgtEl>
                                          <p:spTgt spid="6"/>
                                        </p:tgtEl>
                                        <p:attrNameLst>
                                          <p:attrName>ppt_x</p:attrName>
                                        </p:attrNameLst>
                                      </p:cBhvr>
                                      <p:tavLst>
                                        <p:tav tm="0">
                                          <p:val>
                                            <p:strVal val="#ppt_x"/>
                                          </p:val>
                                        </p:tav>
                                        <p:tav tm="100000">
                                          <p:val>
                                            <p:strVal val="#ppt_x"/>
                                          </p:val>
                                        </p:tav>
                                      </p:tavLst>
                                    </p:anim>
                                    <p:anim calcmode="lin" valueType="num">
                                      <p:cBhvr additive="base">
                                        <p:cTn id="45" dur="750" fill="hold"/>
                                        <p:tgtEl>
                                          <p:spTgt spid="6"/>
                                        </p:tgtEl>
                                        <p:attrNameLst>
                                          <p:attrName>ppt_y</p:attrName>
                                        </p:attrNameLst>
                                      </p:cBhvr>
                                      <p:tavLst>
                                        <p:tav tm="0">
                                          <p:val>
                                            <p:strVal val="0-#ppt_h/2"/>
                                          </p:val>
                                        </p:tav>
                                        <p:tav tm="100000">
                                          <p:val>
                                            <p:strVal val="#ppt_y"/>
                                          </p:val>
                                        </p:tav>
                                      </p:tavLst>
                                    </p:anim>
                                  </p:childTnLst>
                                </p:cTn>
                              </p:par>
                              <p:par>
                                <p:cTn id="46" presetID="2" presetClass="entr" presetSubtype="8" decel="100000" fill="hold" grpId="0"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750" fill="hold"/>
                                        <p:tgtEl>
                                          <p:spTgt spid="41"/>
                                        </p:tgtEl>
                                        <p:attrNameLst>
                                          <p:attrName>ppt_x</p:attrName>
                                        </p:attrNameLst>
                                      </p:cBhvr>
                                      <p:tavLst>
                                        <p:tav tm="0">
                                          <p:val>
                                            <p:strVal val="0-#ppt_w/2"/>
                                          </p:val>
                                        </p:tav>
                                        <p:tav tm="100000">
                                          <p:val>
                                            <p:strVal val="#ppt_x"/>
                                          </p:val>
                                        </p:tav>
                                      </p:tavLst>
                                    </p:anim>
                                    <p:anim calcmode="lin" valueType="num">
                                      <p:cBhvr additive="base">
                                        <p:cTn id="49" dur="750" fill="hold"/>
                                        <p:tgtEl>
                                          <p:spTgt spid="41"/>
                                        </p:tgtEl>
                                        <p:attrNameLst>
                                          <p:attrName>ppt_y</p:attrName>
                                        </p:attrNameLst>
                                      </p:cBhvr>
                                      <p:tavLst>
                                        <p:tav tm="0">
                                          <p:val>
                                            <p:strVal val="#ppt_y"/>
                                          </p:val>
                                        </p:tav>
                                        <p:tav tm="100000">
                                          <p:val>
                                            <p:strVal val="#ppt_y"/>
                                          </p:val>
                                        </p:tav>
                                      </p:tavLst>
                                    </p:anim>
                                  </p:childTnLst>
                                </p:cTn>
                              </p:par>
                            </p:childTnLst>
                          </p:cTn>
                        </p:par>
                        <p:par>
                          <p:cTn id="50" fill="hold">
                            <p:stCondLst>
                              <p:cond delay="4750"/>
                            </p:stCondLst>
                            <p:childTnLst>
                              <p:par>
                                <p:cTn id="51" presetID="21" presetClass="entr" presetSubtype="1"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wheel(1)">
                                      <p:cBhvr>
                                        <p:cTn id="53" dur="750"/>
                                        <p:tgtEl>
                                          <p:spTgt spid="43"/>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wipe(right)">
                                      <p:cBhvr>
                                        <p:cTn id="57" dur="500"/>
                                        <p:tgtEl>
                                          <p:spTgt spid="44"/>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52">
                                            <p:txEl>
                                              <p:pRg st="0" end="0"/>
                                            </p:txEl>
                                          </p:spTgt>
                                        </p:tgtEl>
                                        <p:attrNameLst>
                                          <p:attrName>style.visibility</p:attrName>
                                        </p:attrNameLst>
                                      </p:cBhvr>
                                      <p:to>
                                        <p:strVal val="visible"/>
                                      </p:to>
                                    </p:set>
                                    <p:animEffect transition="in" filter="wipe(right)">
                                      <p:cBhvr>
                                        <p:cTn id="60" dur="500"/>
                                        <p:tgtEl>
                                          <p:spTgt spid="52">
                                            <p:txEl>
                                              <p:pRg st="0" end="0"/>
                                            </p:txEl>
                                          </p:spTgt>
                                        </p:tgtEl>
                                      </p:cBhvr>
                                    </p:animEffect>
                                  </p:childTnLst>
                                </p:cTn>
                              </p:par>
                            </p:childTnLst>
                          </p:cTn>
                        </p:par>
                        <p:par>
                          <p:cTn id="61" fill="hold">
                            <p:stCondLst>
                              <p:cond delay="6000"/>
                            </p:stCondLst>
                            <p:childTnLst>
                              <p:par>
                                <p:cTn id="62" presetID="22" presetClass="entr" presetSubtype="2" fill="hold" grpId="0" nodeType="afterEffect">
                                  <p:stCondLst>
                                    <p:cond delay="0"/>
                                  </p:stCondLst>
                                  <p:childTnLst>
                                    <p:set>
                                      <p:cBhvr>
                                        <p:cTn id="63" dur="1" fill="hold">
                                          <p:stCondLst>
                                            <p:cond delay="0"/>
                                          </p:stCondLst>
                                        </p:cTn>
                                        <p:tgtEl>
                                          <p:spTgt spid="42">
                                            <p:txEl>
                                              <p:pRg st="0" end="0"/>
                                            </p:txEl>
                                          </p:spTgt>
                                        </p:tgtEl>
                                        <p:attrNameLst>
                                          <p:attrName>style.visibility</p:attrName>
                                        </p:attrNameLst>
                                      </p:cBhvr>
                                      <p:to>
                                        <p:strVal val="visible"/>
                                      </p:to>
                                    </p:set>
                                    <p:animEffect transition="in" filter="wipe(right)">
                                      <p:cBhvr>
                                        <p:cTn id="64" dur="500"/>
                                        <p:tgtEl>
                                          <p:spTgt spid="42">
                                            <p:txEl>
                                              <p:pRg st="0" end="0"/>
                                            </p:txEl>
                                          </p:spTgt>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53">
                                            <p:txEl>
                                              <p:pRg st="0" end="0"/>
                                            </p:txEl>
                                          </p:spTgt>
                                        </p:tgtEl>
                                        <p:attrNameLst>
                                          <p:attrName>style.visibility</p:attrName>
                                        </p:attrNameLst>
                                      </p:cBhvr>
                                      <p:to>
                                        <p:strVal val="visible"/>
                                      </p:to>
                                    </p:set>
                                    <p:animEffect transition="in" filter="fade">
                                      <p:cBhvr>
                                        <p:cTn id="68" dur="500"/>
                                        <p:tgtEl>
                                          <p:spTgt spid="53">
                                            <p:txEl>
                                              <p:pRg st="0" end="0"/>
                                            </p:txEl>
                                          </p:spTgt>
                                        </p:tgtEl>
                                      </p:cBhvr>
                                    </p:animEffect>
                                  </p:childTnLst>
                                </p:cTn>
                              </p:par>
                            </p:childTnLst>
                          </p:cTn>
                        </p:par>
                        <p:par>
                          <p:cTn id="69" fill="hold">
                            <p:stCondLst>
                              <p:cond delay="7000"/>
                            </p:stCondLst>
                            <p:childTnLst>
                              <p:par>
                                <p:cTn id="70" presetID="2" presetClass="entr" presetSubtype="1" decel="100000"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750" fill="hold"/>
                                        <p:tgtEl>
                                          <p:spTgt spid="7"/>
                                        </p:tgtEl>
                                        <p:attrNameLst>
                                          <p:attrName>ppt_x</p:attrName>
                                        </p:attrNameLst>
                                      </p:cBhvr>
                                      <p:tavLst>
                                        <p:tav tm="0">
                                          <p:val>
                                            <p:strVal val="#ppt_x"/>
                                          </p:val>
                                        </p:tav>
                                        <p:tav tm="100000">
                                          <p:val>
                                            <p:strVal val="#ppt_x"/>
                                          </p:val>
                                        </p:tav>
                                      </p:tavLst>
                                    </p:anim>
                                    <p:anim calcmode="lin" valueType="num">
                                      <p:cBhvr additive="base">
                                        <p:cTn id="73" dur="75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2" decel="100000" fill="hold" grpId="0" nodeType="with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750" fill="hold"/>
                                        <p:tgtEl>
                                          <p:spTgt spid="11"/>
                                        </p:tgtEl>
                                        <p:attrNameLst>
                                          <p:attrName>ppt_x</p:attrName>
                                        </p:attrNameLst>
                                      </p:cBhvr>
                                      <p:tavLst>
                                        <p:tav tm="0">
                                          <p:val>
                                            <p:strVal val="1+#ppt_w/2"/>
                                          </p:val>
                                        </p:tav>
                                        <p:tav tm="100000">
                                          <p:val>
                                            <p:strVal val="#ppt_x"/>
                                          </p:val>
                                        </p:tav>
                                      </p:tavLst>
                                    </p:anim>
                                    <p:anim calcmode="lin" valueType="num">
                                      <p:cBhvr additive="base">
                                        <p:cTn id="77" dur="750" fill="hold"/>
                                        <p:tgtEl>
                                          <p:spTgt spid="11"/>
                                        </p:tgtEl>
                                        <p:attrNameLst>
                                          <p:attrName>ppt_y</p:attrName>
                                        </p:attrNameLst>
                                      </p:cBhvr>
                                      <p:tavLst>
                                        <p:tav tm="0">
                                          <p:val>
                                            <p:strVal val="#ppt_y"/>
                                          </p:val>
                                        </p:tav>
                                        <p:tav tm="100000">
                                          <p:val>
                                            <p:strVal val="#ppt_y"/>
                                          </p:val>
                                        </p:tav>
                                      </p:tavLst>
                                    </p:anim>
                                  </p:childTnLst>
                                </p:cTn>
                              </p:par>
                            </p:childTnLst>
                          </p:cTn>
                        </p:par>
                        <p:par>
                          <p:cTn id="78" fill="hold">
                            <p:stCondLst>
                              <p:cond delay="7750"/>
                            </p:stCondLst>
                            <p:childTnLst>
                              <p:par>
                                <p:cTn id="79" presetID="21" presetClass="entr" presetSubtype="1" fill="hold" grpId="0" nodeType="afterEffect">
                                  <p:stCondLst>
                                    <p:cond delay="0"/>
                                  </p:stCondLst>
                                  <p:childTnLst>
                                    <p:set>
                                      <p:cBhvr>
                                        <p:cTn id="80" dur="1" fill="hold">
                                          <p:stCondLst>
                                            <p:cond delay="0"/>
                                          </p:stCondLst>
                                        </p:cTn>
                                        <p:tgtEl>
                                          <p:spTgt spid="17"/>
                                        </p:tgtEl>
                                        <p:attrNameLst>
                                          <p:attrName>style.visibility</p:attrName>
                                        </p:attrNameLst>
                                      </p:cBhvr>
                                      <p:to>
                                        <p:strVal val="visible"/>
                                      </p:to>
                                    </p:set>
                                    <p:animEffect transition="in" filter="wheel(1)">
                                      <p:cBhvr>
                                        <p:cTn id="81" dur="750"/>
                                        <p:tgtEl>
                                          <p:spTgt spid="17"/>
                                        </p:tgtEl>
                                      </p:cBhvr>
                                    </p:animEffect>
                                  </p:childTnLst>
                                </p:cTn>
                              </p:par>
                            </p:childTnLst>
                          </p:cTn>
                        </p:par>
                        <p:par>
                          <p:cTn id="82" fill="hold">
                            <p:stCondLst>
                              <p:cond delay="8500"/>
                            </p:stCondLst>
                            <p:childTnLst>
                              <p:par>
                                <p:cTn id="83" presetID="22" presetClass="entr" presetSubtype="8" fill="hold" nodeType="after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wipe(left)">
                                      <p:cBhvr>
                                        <p:cTn id="85" dur="500"/>
                                        <p:tgtEl>
                                          <p:spTgt spid="18"/>
                                        </p:tgtEl>
                                      </p:cBhvr>
                                    </p:animEffect>
                                  </p:childTnLst>
                                </p:cTn>
                              </p:par>
                              <p:par>
                                <p:cTn id="86" presetID="22" presetClass="entr" presetSubtype="8" fill="hold" grpId="0" nodeType="withEffect">
                                  <p:stCondLst>
                                    <p:cond delay="0"/>
                                  </p:stCondLst>
                                  <p:childTnLst>
                                    <p:set>
                                      <p:cBhvr>
                                        <p:cTn id="87" dur="1" fill="hold">
                                          <p:stCondLst>
                                            <p:cond delay="0"/>
                                          </p:stCondLst>
                                        </p:cTn>
                                        <p:tgtEl>
                                          <p:spTgt spid="26">
                                            <p:txEl>
                                              <p:pRg st="0" end="0"/>
                                            </p:txEl>
                                          </p:spTgt>
                                        </p:tgtEl>
                                        <p:attrNameLst>
                                          <p:attrName>style.visibility</p:attrName>
                                        </p:attrNameLst>
                                      </p:cBhvr>
                                      <p:to>
                                        <p:strVal val="visible"/>
                                      </p:to>
                                    </p:set>
                                    <p:animEffect transition="in" filter="wipe(left)">
                                      <p:cBhvr>
                                        <p:cTn id="88" dur="500"/>
                                        <p:tgtEl>
                                          <p:spTgt spid="26">
                                            <p:txEl>
                                              <p:pRg st="0" end="0"/>
                                            </p:txEl>
                                          </p:spTgt>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9">
                                            <p:txEl>
                                              <p:pRg st="0" end="0"/>
                                            </p:txEl>
                                          </p:spTgt>
                                        </p:tgtEl>
                                        <p:attrNameLst>
                                          <p:attrName>style.visibility</p:attrName>
                                        </p:attrNameLst>
                                      </p:cBhvr>
                                      <p:to>
                                        <p:strVal val="visible"/>
                                      </p:to>
                                    </p:set>
                                    <p:animEffect transition="in" filter="wipe(left)">
                                      <p:cBhvr>
                                        <p:cTn id="92" dur="500"/>
                                        <p:tgtEl>
                                          <p:spTgt spid="9">
                                            <p:txEl>
                                              <p:pRg st="0" end="0"/>
                                            </p:txEl>
                                          </p:spTgt>
                                        </p:tgtEl>
                                      </p:cBhvr>
                                    </p:animEffect>
                                  </p:childTnLst>
                                </p:cTn>
                              </p:par>
                            </p:childTnLst>
                          </p:cTn>
                        </p:par>
                        <p:par>
                          <p:cTn id="93" fill="hold">
                            <p:stCondLst>
                              <p:cond delay="9500"/>
                            </p:stCondLst>
                            <p:childTnLst>
                              <p:par>
                                <p:cTn id="94" presetID="10" presetClass="entr" presetSubtype="0" fill="hold" grpId="0" nodeType="afterEffect">
                                  <p:stCondLst>
                                    <p:cond delay="0"/>
                                  </p:stCondLst>
                                  <p:childTnLst>
                                    <p:set>
                                      <p:cBhvr>
                                        <p:cTn id="95" dur="1" fill="hold">
                                          <p:stCondLst>
                                            <p:cond delay="0"/>
                                          </p:stCondLst>
                                        </p:cTn>
                                        <p:tgtEl>
                                          <p:spTgt spid="27">
                                            <p:txEl>
                                              <p:pRg st="0" end="0"/>
                                            </p:txEl>
                                          </p:spTgt>
                                        </p:tgtEl>
                                        <p:attrNameLst>
                                          <p:attrName>style.visibility</p:attrName>
                                        </p:attrNameLst>
                                      </p:cBhvr>
                                      <p:to>
                                        <p:strVal val="visible"/>
                                      </p:to>
                                    </p:set>
                                    <p:animEffect transition="in" filter="fade">
                                      <p:cBhvr>
                                        <p:cTn id="96" dur="500"/>
                                        <p:tgtEl>
                                          <p:spTgt spid="27">
                                            <p:txEl>
                                              <p:pRg st="0" end="0"/>
                                            </p:txEl>
                                          </p:spTgt>
                                        </p:tgtEl>
                                      </p:cBhvr>
                                    </p:animEffect>
                                  </p:childTnLst>
                                </p:cTn>
                              </p:par>
                            </p:childTnLst>
                          </p:cTn>
                        </p:par>
                        <p:par>
                          <p:cTn id="97" fill="hold">
                            <p:stCondLst>
                              <p:cond delay="10000"/>
                            </p:stCondLst>
                            <p:childTnLst>
                              <p:par>
                                <p:cTn id="98" presetID="2" presetClass="entr" presetSubtype="1" decel="10000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 calcmode="lin" valueType="num">
                                      <p:cBhvr additive="base">
                                        <p:cTn id="100" dur="750" fill="hold"/>
                                        <p:tgtEl>
                                          <p:spTgt spid="8"/>
                                        </p:tgtEl>
                                        <p:attrNameLst>
                                          <p:attrName>ppt_x</p:attrName>
                                        </p:attrNameLst>
                                      </p:cBhvr>
                                      <p:tavLst>
                                        <p:tav tm="0">
                                          <p:val>
                                            <p:strVal val="#ppt_x"/>
                                          </p:val>
                                        </p:tav>
                                        <p:tav tm="100000">
                                          <p:val>
                                            <p:strVal val="#ppt_x"/>
                                          </p:val>
                                        </p:tav>
                                      </p:tavLst>
                                    </p:anim>
                                    <p:anim calcmode="lin" valueType="num">
                                      <p:cBhvr additive="base">
                                        <p:cTn id="101" dur="750" fill="hold"/>
                                        <p:tgtEl>
                                          <p:spTgt spid="8"/>
                                        </p:tgtEl>
                                        <p:attrNameLst>
                                          <p:attrName>ppt_y</p:attrName>
                                        </p:attrNameLst>
                                      </p:cBhvr>
                                      <p:tavLst>
                                        <p:tav tm="0">
                                          <p:val>
                                            <p:strVal val="0-#ppt_h/2"/>
                                          </p:val>
                                        </p:tav>
                                        <p:tav tm="100000">
                                          <p:val>
                                            <p:strVal val="#ppt_y"/>
                                          </p:val>
                                        </p:tav>
                                      </p:tavLst>
                                    </p:anim>
                                  </p:childTnLst>
                                </p:cTn>
                              </p:par>
                              <p:par>
                                <p:cTn id="102" presetID="2" presetClass="entr" presetSubtype="8" decel="100000" fill="hold" grpId="0" nodeType="withEffect">
                                  <p:stCondLst>
                                    <p:cond delay="0"/>
                                  </p:stCondLst>
                                  <p:childTnLst>
                                    <p:set>
                                      <p:cBhvr>
                                        <p:cTn id="103" dur="1" fill="hold">
                                          <p:stCondLst>
                                            <p:cond delay="0"/>
                                          </p:stCondLst>
                                        </p:cTn>
                                        <p:tgtEl>
                                          <p:spTgt spid="54"/>
                                        </p:tgtEl>
                                        <p:attrNameLst>
                                          <p:attrName>style.visibility</p:attrName>
                                        </p:attrNameLst>
                                      </p:cBhvr>
                                      <p:to>
                                        <p:strVal val="visible"/>
                                      </p:to>
                                    </p:set>
                                    <p:anim calcmode="lin" valueType="num">
                                      <p:cBhvr additive="base">
                                        <p:cTn id="104" dur="750" fill="hold"/>
                                        <p:tgtEl>
                                          <p:spTgt spid="54"/>
                                        </p:tgtEl>
                                        <p:attrNameLst>
                                          <p:attrName>ppt_x</p:attrName>
                                        </p:attrNameLst>
                                      </p:cBhvr>
                                      <p:tavLst>
                                        <p:tav tm="0">
                                          <p:val>
                                            <p:strVal val="0-#ppt_w/2"/>
                                          </p:val>
                                        </p:tav>
                                        <p:tav tm="100000">
                                          <p:val>
                                            <p:strVal val="#ppt_x"/>
                                          </p:val>
                                        </p:tav>
                                      </p:tavLst>
                                    </p:anim>
                                    <p:anim calcmode="lin" valueType="num">
                                      <p:cBhvr additive="base">
                                        <p:cTn id="105" dur="750" fill="hold"/>
                                        <p:tgtEl>
                                          <p:spTgt spid="54"/>
                                        </p:tgtEl>
                                        <p:attrNameLst>
                                          <p:attrName>ppt_y</p:attrName>
                                        </p:attrNameLst>
                                      </p:cBhvr>
                                      <p:tavLst>
                                        <p:tav tm="0">
                                          <p:val>
                                            <p:strVal val="#ppt_y"/>
                                          </p:val>
                                        </p:tav>
                                        <p:tav tm="100000">
                                          <p:val>
                                            <p:strVal val="#ppt_y"/>
                                          </p:val>
                                        </p:tav>
                                      </p:tavLst>
                                    </p:anim>
                                  </p:childTnLst>
                                </p:cTn>
                              </p:par>
                            </p:childTnLst>
                          </p:cTn>
                        </p:par>
                        <p:par>
                          <p:cTn id="106" fill="hold">
                            <p:stCondLst>
                              <p:cond delay="10750"/>
                            </p:stCondLst>
                            <p:childTnLst>
                              <p:par>
                                <p:cTn id="107" presetID="21" presetClass="entr" presetSubtype="1" fill="hold" grpId="0" nodeType="after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wheel(1)">
                                      <p:cBhvr>
                                        <p:cTn id="109" dur="750"/>
                                        <p:tgtEl>
                                          <p:spTgt spid="56"/>
                                        </p:tgtEl>
                                      </p:cBhvr>
                                    </p:animEffect>
                                  </p:childTnLst>
                                </p:cTn>
                              </p:par>
                            </p:childTnLst>
                          </p:cTn>
                        </p:par>
                        <p:par>
                          <p:cTn id="110" fill="hold">
                            <p:stCondLst>
                              <p:cond delay="11500"/>
                            </p:stCondLst>
                            <p:childTnLst>
                              <p:par>
                                <p:cTn id="111" presetID="22" presetClass="entr" presetSubtype="2" fill="hold" nodeType="afterEffect">
                                  <p:stCondLst>
                                    <p:cond delay="0"/>
                                  </p:stCondLst>
                                  <p:childTnLst>
                                    <p:set>
                                      <p:cBhvr>
                                        <p:cTn id="112" dur="1" fill="hold">
                                          <p:stCondLst>
                                            <p:cond delay="0"/>
                                          </p:stCondLst>
                                        </p:cTn>
                                        <p:tgtEl>
                                          <p:spTgt spid="57"/>
                                        </p:tgtEl>
                                        <p:attrNameLst>
                                          <p:attrName>style.visibility</p:attrName>
                                        </p:attrNameLst>
                                      </p:cBhvr>
                                      <p:to>
                                        <p:strVal val="visible"/>
                                      </p:to>
                                    </p:set>
                                    <p:animEffect transition="in" filter="wipe(right)">
                                      <p:cBhvr>
                                        <p:cTn id="113" dur="500"/>
                                        <p:tgtEl>
                                          <p:spTgt spid="57"/>
                                        </p:tgtEl>
                                      </p:cBhvr>
                                    </p:animEffect>
                                  </p:childTnLst>
                                </p:cTn>
                              </p:par>
                              <p:par>
                                <p:cTn id="114" presetID="22" presetClass="entr" presetSubtype="2" fill="hold" grpId="0" nodeType="withEffect">
                                  <p:stCondLst>
                                    <p:cond delay="0"/>
                                  </p:stCondLst>
                                  <p:childTnLst>
                                    <p:set>
                                      <p:cBhvr>
                                        <p:cTn id="115" dur="1" fill="hold">
                                          <p:stCondLst>
                                            <p:cond delay="0"/>
                                          </p:stCondLst>
                                        </p:cTn>
                                        <p:tgtEl>
                                          <p:spTgt spid="65">
                                            <p:txEl>
                                              <p:pRg st="0" end="0"/>
                                            </p:txEl>
                                          </p:spTgt>
                                        </p:tgtEl>
                                        <p:attrNameLst>
                                          <p:attrName>style.visibility</p:attrName>
                                        </p:attrNameLst>
                                      </p:cBhvr>
                                      <p:to>
                                        <p:strVal val="visible"/>
                                      </p:to>
                                    </p:set>
                                    <p:animEffect transition="in" filter="wipe(right)">
                                      <p:cBhvr>
                                        <p:cTn id="116" dur="500"/>
                                        <p:tgtEl>
                                          <p:spTgt spid="65">
                                            <p:txEl>
                                              <p:pRg st="0" end="0"/>
                                            </p:txEl>
                                          </p:spTgt>
                                        </p:tgtEl>
                                      </p:cBhvr>
                                    </p:animEffect>
                                  </p:childTnLst>
                                </p:cTn>
                              </p:par>
                            </p:childTnLst>
                          </p:cTn>
                        </p:par>
                        <p:par>
                          <p:cTn id="117" fill="hold">
                            <p:stCondLst>
                              <p:cond delay="12000"/>
                            </p:stCondLst>
                            <p:childTnLst>
                              <p:par>
                                <p:cTn id="118" presetID="22" presetClass="entr" presetSubtype="2" fill="hold" grpId="0" nodeType="afterEffect">
                                  <p:stCondLst>
                                    <p:cond delay="0"/>
                                  </p:stCondLst>
                                  <p:childTnLst>
                                    <p:set>
                                      <p:cBhvr>
                                        <p:cTn id="119" dur="1" fill="hold">
                                          <p:stCondLst>
                                            <p:cond delay="0"/>
                                          </p:stCondLst>
                                        </p:cTn>
                                        <p:tgtEl>
                                          <p:spTgt spid="55">
                                            <p:txEl>
                                              <p:pRg st="0" end="0"/>
                                            </p:txEl>
                                          </p:spTgt>
                                        </p:tgtEl>
                                        <p:attrNameLst>
                                          <p:attrName>style.visibility</p:attrName>
                                        </p:attrNameLst>
                                      </p:cBhvr>
                                      <p:to>
                                        <p:strVal val="visible"/>
                                      </p:to>
                                    </p:set>
                                    <p:animEffect transition="in" filter="wipe(right)">
                                      <p:cBhvr>
                                        <p:cTn id="120" dur="500"/>
                                        <p:tgtEl>
                                          <p:spTgt spid="55">
                                            <p:txEl>
                                              <p:pRg st="0" end="0"/>
                                            </p:txEl>
                                          </p:spTgt>
                                        </p:tgtEl>
                                      </p:cBhvr>
                                    </p:animEffect>
                                  </p:childTnLst>
                                </p:cTn>
                              </p:par>
                            </p:childTnLst>
                          </p:cTn>
                        </p:par>
                        <p:par>
                          <p:cTn id="121" fill="hold">
                            <p:stCondLst>
                              <p:cond delay="12500"/>
                            </p:stCondLst>
                            <p:childTnLst>
                              <p:par>
                                <p:cTn id="122" presetID="10" presetClass="entr" presetSubtype="0" fill="hold" grpId="0" nodeType="afterEffect">
                                  <p:stCondLst>
                                    <p:cond delay="0"/>
                                  </p:stCondLst>
                                  <p:childTnLst>
                                    <p:set>
                                      <p:cBhvr>
                                        <p:cTn id="123" dur="1" fill="hold">
                                          <p:stCondLst>
                                            <p:cond delay="0"/>
                                          </p:stCondLst>
                                        </p:cTn>
                                        <p:tgtEl>
                                          <p:spTgt spid="66">
                                            <p:txEl>
                                              <p:pRg st="0" end="0"/>
                                            </p:txEl>
                                          </p:spTgt>
                                        </p:tgtEl>
                                        <p:attrNameLst>
                                          <p:attrName>style.visibility</p:attrName>
                                        </p:attrNameLst>
                                      </p:cBhvr>
                                      <p:to>
                                        <p:strVal val="visible"/>
                                      </p:to>
                                    </p:set>
                                    <p:animEffect transition="in" filter="fade">
                                      <p:cBhvr>
                                        <p:cTn id="124"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4" grpId="0" animBg="1"/>
      <p:bldP spid="5" grpId="0" animBg="1"/>
      <p:bldP spid="6" grpId="0" animBg="1"/>
      <p:bldP spid="7" grpId="0" animBg="1"/>
      <p:bldP spid="8" grpId="0" animBg="1"/>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7" grpId="0" animBg="1"/>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animBg="1"/>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P spid="30" grpId="0" animBg="1"/>
      <p:bldP spid="39" grpId="0" build="p">
        <p:tmplLst>
          <p:tmpl lvl="1">
            <p:tnLst>
              <p:par>
                <p:cTn presetID="22" presetClass="entr" presetSubtype="8"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left)">
                      <p:cBhvr>
                        <p:cTn dur="500"/>
                        <p:tgtEl>
                          <p:spTgt spid="39"/>
                        </p:tgtEl>
                      </p:cBhvr>
                    </p:animEffect>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animBg="1"/>
      <p:bldP spid="42" grpId="0" build="p">
        <p:tmplLst>
          <p:tmpl lvl="1">
            <p:tnLst>
              <p:par>
                <p:cTn presetID="22" presetClass="entr" presetSubtype="2"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right)">
                      <p:cBhvr>
                        <p:cTn dur="500"/>
                        <p:tgtEl>
                          <p:spTgt spid="42"/>
                        </p:tgtEl>
                      </p:cBhvr>
                    </p:animEffect>
                  </p:childTnLst>
                </p:cTn>
              </p:par>
            </p:tnLst>
          </p:tmpl>
        </p:tmplLst>
      </p:bldP>
      <p:bldP spid="43" grpId="0" animBg="1"/>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animBg="1"/>
      <p:bldP spid="55" grpId="0" build="p">
        <p:tmplLst>
          <p:tmpl lvl="1">
            <p:tnLst>
              <p:par>
                <p:cTn presetID="22" presetClass="entr" presetSubtype="2"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P spid="56" grpId="0" animBg="1"/>
      <p:bldP spid="65" grpId="0" build="p">
        <p:tmplLst>
          <p:tmpl lvl="1">
            <p:tnLst>
              <p:par>
                <p:cTn presetID="22" presetClass="entr" presetSubtype="2"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wipe(right)">
                      <p:cBhvr>
                        <p:cTn dur="500"/>
                        <p:tgtEl>
                          <p:spTgt spid="65"/>
                        </p:tgtEl>
                      </p:cBhvr>
                    </p:animEffect>
                  </p:childTnLst>
                </p:cTn>
              </p:par>
            </p:tnLst>
          </p:tmpl>
        </p:tmplLst>
      </p:bldP>
      <p:bldP spid="66" grpId="0" build="p">
        <p:tmplLst>
          <p:tmpl lvl="1">
            <p:tnLst>
              <p:par>
                <p:cTn presetID="10" presetClass="entr" presetSubtype="0" fill="hold" nodeType="after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246.xml><?xml version="1.0" encoding="utf-8"?>
<p:sldLayout xmlns:a="http://schemas.openxmlformats.org/drawingml/2006/main" xmlns:r="http://schemas.openxmlformats.org/officeDocument/2006/relationships" xmlns:p="http://schemas.openxmlformats.org/presentationml/2006/main" preserve="1" userDrawn="1">
  <p:cSld name="Big Image and Iconic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225221" y="168795"/>
            <a:ext cx="4415037" cy="912101"/>
          </a:xfrm>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91" y="1101735"/>
            <a:ext cx="4413135"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7" name="正方形/長方形 66"/>
          <p:cNvSpPr/>
          <p:nvPr userDrawn="1"/>
        </p:nvSpPr>
        <p:spPr>
          <a:xfrm>
            <a:off x="4739999" y="-17621"/>
            <a:ext cx="4427231" cy="6912000"/>
          </a:xfrm>
          <a:prstGeom prst="rect">
            <a:avLst/>
          </a:pr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68" name="直線コネクタ 67"/>
          <p:cNvCxnSpPr/>
          <p:nvPr userDrawn="1"/>
        </p:nvCxnSpPr>
        <p:spPr>
          <a:xfrm>
            <a:off x="4832851" y="24343"/>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図プレースホルダー 4"/>
          <p:cNvSpPr>
            <a:spLocks noGrp="1"/>
          </p:cNvSpPr>
          <p:nvPr>
            <p:ph type="pic" sz="quarter" idx="23" hasCustomPrompt="1"/>
          </p:nvPr>
        </p:nvSpPr>
        <p:spPr>
          <a:xfrm>
            <a:off x="4887679" y="0"/>
            <a:ext cx="4256327" cy="6858000"/>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70" name="円/楕円 69"/>
          <p:cNvSpPr/>
          <p:nvPr userDrawn="1"/>
        </p:nvSpPr>
        <p:spPr>
          <a:xfrm>
            <a:off x="457207" y="18834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71" name="円/楕円 70"/>
          <p:cNvSpPr/>
          <p:nvPr userDrawn="1"/>
        </p:nvSpPr>
        <p:spPr>
          <a:xfrm>
            <a:off x="539437"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72" name="図プレースホルダー 7"/>
          <p:cNvSpPr>
            <a:spLocks noGrp="1"/>
          </p:cNvSpPr>
          <p:nvPr>
            <p:ph type="pic" sz="quarter" idx="12" hasCustomPrompt="1"/>
          </p:nvPr>
        </p:nvSpPr>
        <p:spPr>
          <a:xfrm>
            <a:off x="648048" y="213790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3" name="テキスト プレースホルダー 5"/>
          <p:cNvSpPr>
            <a:spLocks noGrp="1"/>
          </p:cNvSpPr>
          <p:nvPr>
            <p:ph type="body" sz="quarter" idx="14" hasCustomPrompt="1"/>
          </p:nvPr>
        </p:nvSpPr>
        <p:spPr>
          <a:xfrm>
            <a:off x="1135675" y="255061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4" name="テキスト プレースホルダー 5"/>
          <p:cNvSpPr>
            <a:spLocks noGrp="1"/>
          </p:cNvSpPr>
          <p:nvPr>
            <p:ph type="body" sz="quarter" idx="24" hasCustomPrompt="1"/>
          </p:nvPr>
        </p:nvSpPr>
        <p:spPr>
          <a:xfrm>
            <a:off x="1134935" y="2125169"/>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円/楕円 74"/>
          <p:cNvSpPr/>
          <p:nvPr userDrawn="1"/>
        </p:nvSpPr>
        <p:spPr>
          <a:xfrm>
            <a:off x="457207" y="3251264"/>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76" name="円/楕円 75"/>
          <p:cNvSpPr/>
          <p:nvPr userDrawn="1"/>
        </p:nvSpPr>
        <p:spPr>
          <a:xfrm>
            <a:off x="539437"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77" name="図プレースホルダー 7"/>
          <p:cNvSpPr>
            <a:spLocks noGrp="1"/>
          </p:cNvSpPr>
          <p:nvPr>
            <p:ph type="pic" sz="quarter" idx="26" hasCustomPrompt="1"/>
          </p:nvPr>
        </p:nvSpPr>
        <p:spPr>
          <a:xfrm>
            <a:off x="648048" y="3505767"/>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8" name="テキスト プレースホルダー 5"/>
          <p:cNvSpPr>
            <a:spLocks noGrp="1"/>
          </p:cNvSpPr>
          <p:nvPr>
            <p:ph type="body" sz="quarter" idx="27" hasCustomPrompt="1"/>
          </p:nvPr>
        </p:nvSpPr>
        <p:spPr>
          <a:xfrm>
            <a:off x="1135675" y="3918470"/>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9" name="テキスト プレースホルダー 5"/>
          <p:cNvSpPr>
            <a:spLocks noGrp="1"/>
          </p:cNvSpPr>
          <p:nvPr>
            <p:ph type="body" sz="quarter" idx="28" hasCustomPrompt="1"/>
          </p:nvPr>
        </p:nvSpPr>
        <p:spPr>
          <a:xfrm>
            <a:off x="1134935" y="3493025"/>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5" name="円/楕円 84"/>
          <p:cNvSpPr/>
          <p:nvPr userDrawn="1"/>
        </p:nvSpPr>
        <p:spPr>
          <a:xfrm>
            <a:off x="456018" y="46360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86" name="円/楕円 85"/>
          <p:cNvSpPr/>
          <p:nvPr userDrawn="1"/>
        </p:nvSpPr>
        <p:spPr>
          <a:xfrm>
            <a:off x="538249"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87" name="図プレースホルダー 7"/>
          <p:cNvSpPr>
            <a:spLocks noGrp="1"/>
          </p:cNvSpPr>
          <p:nvPr>
            <p:ph type="pic" sz="quarter" idx="29" hasCustomPrompt="1"/>
          </p:nvPr>
        </p:nvSpPr>
        <p:spPr>
          <a:xfrm>
            <a:off x="646859" y="489050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88" name="テキスト プレースホルダー 5"/>
          <p:cNvSpPr>
            <a:spLocks noGrp="1"/>
          </p:cNvSpPr>
          <p:nvPr>
            <p:ph type="body" sz="quarter" idx="30" hasCustomPrompt="1"/>
          </p:nvPr>
        </p:nvSpPr>
        <p:spPr>
          <a:xfrm>
            <a:off x="1134482" y="5303215"/>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9" name="テキスト プレースホルダー 5"/>
          <p:cNvSpPr>
            <a:spLocks noGrp="1"/>
          </p:cNvSpPr>
          <p:nvPr>
            <p:ph type="body" sz="quarter" idx="31" hasCustomPrompt="1"/>
          </p:nvPr>
        </p:nvSpPr>
        <p:spPr>
          <a:xfrm>
            <a:off x="1133741" y="4877771"/>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115369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wipe(down)">
                                      <p:cBhvr>
                                        <p:cTn id="12" dur="500"/>
                                        <p:tgtEl>
                                          <p:spTgt spid="67"/>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1" fill="hold"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up)">
                                      <p:cBhvr>
                                        <p:cTn id="19" dur="500"/>
                                        <p:tgtEl>
                                          <p:spTgt spid="68"/>
                                        </p:tgtEl>
                                      </p:cBhvr>
                                    </p:animEffect>
                                  </p:childTnLst>
                                </p:cTn>
                              </p:par>
                            </p:childTnLst>
                          </p:cTn>
                        </p:par>
                        <p:par>
                          <p:cTn id="20" fill="hold">
                            <p:stCondLst>
                              <p:cond delay="1500"/>
                            </p:stCondLst>
                            <p:childTnLst>
                              <p:par>
                                <p:cTn id="21" presetID="2" presetClass="entr" presetSubtype="4" decel="100000" fill="hold" grpId="0" nodeType="afterEffect">
                                  <p:stCondLst>
                                    <p:cond delay="25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par>
                          <p:cTn id="25" fill="hold">
                            <p:stCondLst>
                              <p:cond delay="2250"/>
                            </p:stCondLst>
                            <p:childTnLst>
                              <p:par>
                                <p:cTn id="26" presetID="21" presetClass="entr" presetSubtype="1" fill="hold" grpId="0" nodeType="afterEffect">
                                  <p:stCondLst>
                                    <p:cond delay="0"/>
                                  </p:stCondLst>
                                  <p:childTnLst>
                                    <p:set>
                                      <p:cBhvr>
                                        <p:cTn id="27" dur="1" fill="hold">
                                          <p:stCondLst>
                                            <p:cond delay="0"/>
                                          </p:stCondLst>
                                        </p:cTn>
                                        <p:tgtEl>
                                          <p:spTgt spid="71"/>
                                        </p:tgtEl>
                                        <p:attrNameLst>
                                          <p:attrName>style.visibility</p:attrName>
                                        </p:attrNameLst>
                                      </p:cBhvr>
                                      <p:to>
                                        <p:strVal val="visible"/>
                                      </p:to>
                                    </p:set>
                                    <p:animEffect transition="in" filter="wheel(1)">
                                      <p:cBhvr>
                                        <p:cTn id="28" dur="1000"/>
                                        <p:tgtEl>
                                          <p:spTgt spid="7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2"/>
                                        </p:tgtEl>
                                        <p:attrNameLst>
                                          <p:attrName>style.visibility</p:attrName>
                                        </p:attrNameLst>
                                      </p:cBhvr>
                                      <p:to>
                                        <p:strVal val="visible"/>
                                      </p:to>
                                    </p:set>
                                    <p:animEffect transition="in" filter="fade">
                                      <p:cBhvr>
                                        <p:cTn id="31" dur="1000"/>
                                        <p:tgtEl>
                                          <p:spTgt spid="72"/>
                                        </p:tgtEl>
                                      </p:cBhvr>
                                    </p:animEffect>
                                  </p:childTnLst>
                                </p:cTn>
                              </p:par>
                            </p:childTnLst>
                          </p:cTn>
                        </p:par>
                        <p:par>
                          <p:cTn id="32" fill="hold">
                            <p:stCondLst>
                              <p:cond delay="3250"/>
                            </p:stCondLst>
                            <p:childTnLst>
                              <p:par>
                                <p:cTn id="33" presetID="2" presetClass="entr" presetSubtype="4" decel="100000" fill="hold" grpId="0" nodeType="afterEffect">
                                  <p:stCondLst>
                                    <p:cond delay="0"/>
                                  </p:stCondLst>
                                  <p:childTnLst>
                                    <p:set>
                                      <p:cBhvr>
                                        <p:cTn id="34" dur="1" fill="hold">
                                          <p:stCondLst>
                                            <p:cond delay="0"/>
                                          </p:stCondLst>
                                        </p:cTn>
                                        <p:tgtEl>
                                          <p:spTgt spid="74">
                                            <p:txEl>
                                              <p:pRg st="0" end="0"/>
                                            </p:txEl>
                                          </p:spTgt>
                                        </p:tgtEl>
                                        <p:attrNameLst>
                                          <p:attrName>style.visibility</p:attrName>
                                        </p:attrNameLst>
                                      </p:cBhvr>
                                      <p:to>
                                        <p:strVal val="visible"/>
                                      </p:to>
                                    </p:set>
                                    <p:anim calcmode="lin" valueType="num">
                                      <p:cBhvr additive="base">
                                        <p:cTn id="35"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74">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3750"/>
                            </p:stCondLst>
                            <p:childTnLst>
                              <p:par>
                                <p:cTn id="38" presetID="22" presetClass="entr" presetSubtype="8" fill="hold" grpId="0" nodeType="afterEffect">
                                  <p:stCondLst>
                                    <p:cond delay="0"/>
                                  </p:stCondLst>
                                  <p:childTnLst>
                                    <p:set>
                                      <p:cBhvr>
                                        <p:cTn id="39" dur="1" fill="hold">
                                          <p:stCondLst>
                                            <p:cond delay="0"/>
                                          </p:stCondLst>
                                        </p:cTn>
                                        <p:tgtEl>
                                          <p:spTgt spid="73">
                                            <p:txEl>
                                              <p:pRg st="0" end="0"/>
                                            </p:txEl>
                                          </p:spTgt>
                                        </p:tgtEl>
                                        <p:attrNameLst>
                                          <p:attrName>style.visibility</p:attrName>
                                        </p:attrNameLst>
                                      </p:cBhvr>
                                      <p:to>
                                        <p:strVal val="visible"/>
                                      </p:to>
                                    </p:set>
                                    <p:animEffect transition="in" filter="wipe(left)">
                                      <p:cBhvr>
                                        <p:cTn id="40" dur="500"/>
                                        <p:tgtEl>
                                          <p:spTgt spid="73">
                                            <p:txEl>
                                              <p:pRg st="0" end="0"/>
                                            </p:txEl>
                                          </p:spTgt>
                                        </p:tgtEl>
                                      </p:cBhvr>
                                    </p:animEffect>
                                  </p:childTnLst>
                                </p:cTn>
                              </p:par>
                            </p:childTnLst>
                          </p:cTn>
                        </p:par>
                        <p:par>
                          <p:cTn id="41" fill="hold">
                            <p:stCondLst>
                              <p:cond delay="4250"/>
                            </p:stCondLst>
                            <p:childTnLst>
                              <p:par>
                                <p:cTn id="42" presetID="2" presetClass="entr" presetSubtype="4" decel="100000" fill="hold" grpId="0" nodeType="afterEffect">
                                  <p:stCondLst>
                                    <p:cond delay="0"/>
                                  </p:stCondLst>
                                  <p:childTnLst>
                                    <p:set>
                                      <p:cBhvr>
                                        <p:cTn id="43" dur="1" fill="hold">
                                          <p:stCondLst>
                                            <p:cond delay="0"/>
                                          </p:stCondLst>
                                        </p:cTn>
                                        <p:tgtEl>
                                          <p:spTgt spid="75"/>
                                        </p:tgtEl>
                                        <p:attrNameLst>
                                          <p:attrName>style.visibility</p:attrName>
                                        </p:attrNameLst>
                                      </p:cBhvr>
                                      <p:to>
                                        <p:strVal val="visible"/>
                                      </p:to>
                                    </p:set>
                                    <p:anim calcmode="lin" valueType="num">
                                      <p:cBhvr additive="base">
                                        <p:cTn id="44" dur="500" fill="hold"/>
                                        <p:tgtEl>
                                          <p:spTgt spid="75"/>
                                        </p:tgtEl>
                                        <p:attrNameLst>
                                          <p:attrName>ppt_x</p:attrName>
                                        </p:attrNameLst>
                                      </p:cBhvr>
                                      <p:tavLst>
                                        <p:tav tm="0">
                                          <p:val>
                                            <p:strVal val="#ppt_x"/>
                                          </p:val>
                                        </p:tav>
                                        <p:tav tm="100000">
                                          <p:val>
                                            <p:strVal val="#ppt_x"/>
                                          </p:val>
                                        </p:tav>
                                      </p:tavLst>
                                    </p:anim>
                                    <p:anim calcmode="lin" valueType="num">
                                      <p:cBhvr additive="base">
                                        <p:cTn id="45" dur="500" fill="hold"/>
                                        <p:tgtEl>
                                          <p:spTgt spid="75"/>
                                        </p:tgtEl>
                                        <p:attrNameLst>
                                          <p:attrName>ppt_y</p:attrName>
                                        </p:attrNameLst>
                                      </p:cBhvr>
                                      <p:tavLst>
                                        <p:tav tm="0">
                                          <p:val>
                                            <p:strVal val="1+#ppt_h/2"/>
                                          </p:val>
                                        </p:tav>
                                        <p:tav tm="100000">
                                          <p:val>
                                            <p:strVal val="#ppt_y"/>
                                          </p:val>
                                        </p:tav>
                                      </p:tavLst>
                                    </p:anim>
                                  </p:childTnLst>
                                </p:cTn>
                              </p:par>
                            </p:childTnLst>
                          </p:cTn>
                        </p:par>
                        <p:par>
                          <p:cTn id="46" fill="hold">
                            <p:stCondLst>
                              <p:cond delay="4750"/>
                            </p:stCondLst>
                            <p:childTnLst>
                              <p:par>
                                <p:cTn id="47" presetID="21" presetClass="entr" presetSubtype="1" fill="hold" grpId="0" nodeType="afterEffect">
                                  <p:stCondLst>
                                    <p:cond delay="0"/>
                                  </p:stCondLst>
                                  <p:childTnLst>
                                    <p:set>
                                      <p:cBhvr>
                                        <p:cTn id="48" dur="1" fill="hold">
                                          <p:stCondLst>
                                            <p:cond delay="0"/>
                                          </p:stCondLst>
                                        </p:cTn>
                                        <p:tgtEl>
                                          <p:spTgt spid="76"/>
                                        </p:tgtEl>
                                        <p:attrNameLst>
                                          <p:attrName>style.visibility</p:attrName>
                                        </p:attrNameLst>
                                      </p:cBhvr>
                                      <p:to>
                                        <p:strVal val="visible"/>
                                      </p:to>
                                    </p:set>
                                    <p:animEffect transition="in" filter="wheel(1)">
                                      <p:cBhvr>
                                        <p:cTn id="49" dur="1000"/>
                                        <p:tgtEl>
                                          <p:spTgt spid="7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fade">
                                      <p:cBhvr>
                                        <p:cTn id="52" dur="1000"/>
                                        <p:tgtEl>
                                          <p:spTgt spid="77"/>
                                        </p:tgtEl>
                                      </p:cBhvr>
                                    </p:animEffect>
                                  </p:childTnLst>
                                </p:cTn>
                              </p:par>
                            </p:childTnLst>
                          </p:cTn>
                        </p:par>
                        <p:par>
                          <p:cTn id="53" fill="hold">
                            <p:stCondLst>
                              <p:cond delay="5750"/>
                            </p:stCondLst>
                            <p:childTnLst>
                              <p:par>
                                <p:cTn id="54" presetID="2" presetClass="entr" presetSubtype="4" decel="100000" fill="hold" grpId="0" nodeType="afterEffect">
                                  <p:stCondLst>
                                    <p:cond delay="0"/>
                                  </p:stCondLst>
                                  <p:childTnLst>
                                    <p:set>
                                      <p:cBhvr>
                                        <p:cTn id="55" dur="1" fill="hold">
                                          <p:stCondLst>
                                            <p:cond delay="0"/>
                                          </p:stCondLst>
                                        </p:cTn>
                                        <p:tgtEl>
                                          <p:spTgt spid="79">
                                            <p:txEl>
                                              <p:pRg st="0" end="0"/>
                                            </p:txEl>
                                          </p:spTgt>
                                        </p:tgtEl>
                                        <p:attrNameLst>
                                          <p:attrName>style.visibility</p:attrName>
                                        </p:attrNameLst>
                                      </p:cBhvr>
                                      <p:to>
                                        <p:strVal val="visible"/>
                                      </p:to>
                                    </p:set>
                                    <p:anim calcmode="lin" valueType="num">
                                      <p:cBhvr additive="base">
                                        <p:cTn id="56"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79">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6250"/>
                            </p:stCondLst>
                            <p:childTnLst>
                              <p:par>
                                <p:cTn id="59" presetID="22" presetClass="entr" presetSubtype="8" fill="hold" grpId="0" nodeType="afterEffect">
                                  <p:stCondLst>
                                    <p:cond delay="0"/>
                                  </p:stCondLst>
                                  <p:childTnLst>
                                    <p:set>
                                      <p:cBhvr>
                                        <p:cTn id="60" dur="1" fill="hold">
                                          <p:stCondLst>
                                            <p:cond delay="0"/>
                                          </p:stCondLst>
                                        </p:cTn>
                                        <p:tgtEl>
                                          <p:spTgt spid="78">
                                            <p:txEl>
                                              <p:pRg st="0" end="0"/>
                                            </p:txEl>
                                          </p:spTgt>
                                        </p:tgtEl>
                                        <p:attrNameLst>
                                          <p:attrName>style.visibility</p:attrName>
                                        </p:attrNameLst>
                                      </p:cBhvr>
                                      <p:to>
                                        <p:strVal val="visible"/>
                                      </p:to>
                                    </p:set>
                                    <p:animEffect transition="in" filter="wipe(left)">
                                      <p:cBhvr>
                                        <p:cTn id="61" dur="500"/>
                                        <p:tgtEl>
                                          <p:spTgt spid="78">
                                            <p:txEl>
                                              <p:pRg st="0" end="0"/>
                                            </p:txEl>
                                          </p:spTgt>
                                        </p:tgtEl>
                                      </p:cBhvr>
                                    </p:animEffect>
                                  </p:childTnLst>
                                </p:cTn>
                              </p:par>
                            </p:childTnLst>
                          </p:cTn>
                        </p:par>
                        <p:par>
                          <p:cTn id="62" fill="hold">
                            <p:stCondLst>
                              <p:cond delay="6750"/>
                            </p:stCondLst>
                            <p:childTnLst>
                              <p:par>
                                <p:cTn id="63" presetID="2" presetClass="entr" presetSubtype="4" decel="100000" fill="hold" grpId="0" nodeType="afterEffect">
                                  <p:stCondLst>
                                    <p:cond delay="0"/>
                                  </p:stCondLst>
                                  <p:childTnLst>
                                    <p:set>
                                      <p:cBhvr>
                                        <p:cTn id="64" dur="1" fill="hold">
                                          <p:stCondLst>
                                            <p:cond delay="0"/>
                                          </p:stCondLst>
                                        </p:cTn>
                                        <p:tgtEl>
                                          <p:spTgt spid="85"/>
                                        </p:tgtEl>
                                        <p:attrNameLst>
                                          <p:attrName>style.visibility</p:attrName>
                                        </p:attrNameLst>
                                      </p:cBhvr>
                                      <p:to>
                                        <p:strVal val="visible"/>
                                      </p:to>
                                    </p:set>
                                    <p:anim calcmode="lin" valueType="num">
                                      <p:cBhvr additive="base">
                                        <p:cTn id="65" dur="500" fill="hold"/>
                                        <p:tgtEl>
                                          <p:spTgt spid="85"/>
                                        </p:tgtEl>
                                        <p:attrNameLst>
                                          <p:attrName>ppt_x</p:attrName>
                                        </p:attrNameLst>
                                      </p:cBhvr>
                                      <p:tavLst>
                                        <p:tav tm="0">
                                          <p:val>
                                            <p:strVal val="#ppt_x"/>
                                          </p:val>
                                        </p:tav>
                                        <p:tav tm="100000">
                                          <p:val>
                                            <p:strVal val="#ppt_x"/>
                                          </p:val>
                                        </p:tav>
                                      </p:tavLst>
                                    </p:anim>
                                    <p:anim calcmode="lin" valueType="num">
                                      <p:cBhvr additive="base">
                                        <p:cTn id="66" dur="500" fill="hold"/>
                                        <p:tgtEl>
                                          <p:spTgt spid="85"/>
                                        </p:tgtEl>
                                        <p:attrNameLst>
                                          <p:attrName>ppt_y</p:attrName>
                                        </p:attrNameLst>
                                      </p:cBhvr>
                                      <p:tavLst>
                                        <p:tav tm="0">
                                          <p:val>
                                            <p:strVal val="1+#ppt_h/2"/>
                                          </p:val>
                                        </p:tav>
                                        <p:tav tm="100000">
                                          <p:val>
                                            <p:strVal val="#ppt_y"/>
                                          </p:val>
                                        </p:tav>
                                      </p:tavLst>
                                    </p:anim>
                                  </p:childTnLst>
                                </p:cTn>
                              </p:par>
                            </p:childTnLst>
                          </p:cTn>
                        </p:par>
                        <p:par>
                          <p:cTn id="67" fill="hold">
                            <p:stCondLst>
                              <p:cond delay="7250"/>
                            </p:stCondLst>
                            <p:childTnLst>
                              <p:par>
                                <p:cTn id="68" presetID="21" presetClass="entr" presetSubtype="1" fill="hold" grpId="0" nodeType="afterEffect">
                                  <p:stCondLst>
                                    <p:cond delay="0"/>
                                  </p:stCondLst>
                                  <p:childTnLst>
                                    <p:set>
                                      <p:cBhvr>
                                        <p:cTn id="69" dur="1" fill="hold">
                                          <p:stCondLst>
                                            <p:cond delay="0"/>
                                          </p:stCondLst>
                                        </p:cTn>
                                        <p:tgtEl>
                                          <p:spTgt spid="86"/>
                                        </p:tgtEl>
                                        <p:attrNameLst>
                                          <p:attrName>style.visibility</p:attrName>
                                        </p:attrNameLst>
                                      </p:cBhvr>
                                      <p:to>
                                        <p:strVal val="visible"/>
                                      </p:to>
                                    </p:set>
                                    <p:animEffect transition="in" filter="wheel(1)">
                                      <p:cBhvr>
                                        <p:cTn id="70" dur="1000"/>
                                        <p:tgtEl>
                                          <p:spTgt spid="86"/>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1000"/>
                                        <p:tgtEl>
                                          <p:spTgt spid="87"/>
                                        </p:tgtEl>
                                      </p:cBhvr>
                                    </p:animEffect>
                                  </p:childTnLst>
                                </p:cTn>
                              </p:par>
                            </p:childTnLst>
                          </p:cTn>
                        </p:par>
                        <p:par>
                          <p:cTn id="74" fill="hold">
                            <p:stCondLst>
                              <p:cond delay="8250"/>
                            </p:stCondLst>
                            <p:childTnLst>
                              <p:par>
                                <p:cTn id="75" presetID="2" presetClass="entr" presetSubtype="4" decel="100000" fill="hold" grpId="0" nodeType="afterEffect">
                                  <p:stCondLst>
                                    <p:cond delay="0"/>
                                  </p:stCondLst>
                                  <p:childTnLst>
                                    <p:set>
                                      <p:cBhvr>
                                        <p:cTn id="76" dur="1" fill="hold">
                                          <p:stCondLst>
                                            <p:cond delay="0"/>
                                          </p:stCondLst>
                                        </p:cTn>
                                        <p:tgtEl>
                                          <p:spTgt spid="89">
                                            <p:txEl>
                                              <p:pRg st="0" end="0"/>
                                            </p:txEl>
                                          </p:spTgt>
                                        </p:tgtEl>
                                        <p:attrNameLst>
                                          <p:attrName>style.visibility</p:attrName>
                                        </p:attrNameLst>
                                      </p:cBhvr>
                                      <p:to>
                                        <p:strVal val="visible"/>
                                      </p:to>
                                    </p:set>
                                    <p:anim calcmode="lin" valueType="num">
                                      <p:cBhvr additive="base">
                                        <p:cTn id="77" dur="500" fill="hold"/>
                                        <p:tgtEl>
                                          <p:spTgt spid="8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89">
                                            <p:txEl>
                                              <p:pRg st="0" end="0"/>
                                            </p:txEl>
                                          </p:spTgt>
                                        </p:tgtEl>
                                        <p:attrNameLst>
                                          <p:attrName>ppt_y</p:attrName>
                                        </p:attrNameLst>
                                      </p:cBhvr>
                                      <p:tavLst>
                                        <p:tav tm="0">
                                          <p:val>
                                            <p:strVal val="1+#ppt_h/2"/>
                                          </p:val>
                                        </p:tav>
                                        <p:tav tm="100000">
                                          <p:val>
                                            <p:strVal val="#ppt_y"/>
                                          </p:val>
                                        </p:tav>
                                      </p:tavLst>
                                    </p:anim>
                                  </p:childTnLst>
                                </p:cTn>
                              </p:par>
                            </p:childTnLst>
                          </p:cTn>
                        </p:par>
                        <p:par>
                          <p:cTn id="79" fill="hold">
                            <p:stCondLst>
                              <p:cond delay="8750"/>
                            </p:stCondLst>
                            <p:childTnLst>
                              <p:par>
                                <p:cTn id="80" presetID="22" presetClass="entr" presetSubtype="8" fill="hold" grpId="0" nodeType="afterEffect">
                                  <p:stCondLst>
                                    <p:cond delay="0"/>
                                  </p:stCondLst>
                                  <p:childTnLst>
                                    <p:set>
                                      <p:cBhvr>
                                        <p:cTn id="81" dur="1" fill="hold">
                                          <p:stCondLst>
                                            <p:cond delay="0"/>
                                          </p:stCondLst>
                                        </p:cTn>
                                        <p:tgtEl>
                                          <p:spTgt spid="88">
                                            <p:txEl>
                                              <p:pRg st="0" end="0"/>
                                            </p:txEl>
                                          </p:spTgt>
                                        </p:tgtEl>
                                        <p:attrNameLst>
                                          <p:attrName>style.visibility</p:attrName>
                                        </p:attrNameLst>
                                      </p:cBhvr>
                                      <p:to>
                                        <p:strVal val="visible"/>
                                      </p:to>
                                    </p:set>
                                    <p:animEffect transition="in" filter="wipe(left)">
                                      <p:cBhvr>
                                        <p:cTn id="82" dur="500"/>
                                        <p:tgtEl>
                                          <p:spTgt spid="8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67" grpId="0" animBg="1"/>
      <p:bldP spid="69" grpId="0"/>
      <p:bldP spid="70" grpId="0" animBg="1"/>
      <p:bldP spid="71" grpId="0" animBg="1"/>
      <p:bldP spid="72" grpId="0"/>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 presetClass="entr" presetSubtype="4"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1+#ppt_h/2"/>
                          </p:val>
                        </p:tav>
                        <p:tav tm="100000">
                          <p:val>
                            <p:strVal val="#ppt_y"/>
                          </p:val>
                        </p:tav>
                      </p:tavLst>
                    </p:anim>
                  </p:childTnLst>
                </p:cTn>
              </p:par>
            </p:tnLst>
          </p:tmpl>
        </p:tmplLst>
      </p:bldP>
      <p:bldP spid="75" grpId="0" animBg="1"/>
      <p:bldP spid="76" grpId="0" animBg="1"/>
      <p:bldP spid="77" grpId="0"/>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build="p">
        <p:tmplLst>
          <p:tmpl lvl="1">
            <p:tnLst>
              <p:par>
                <p:cTn presetID="2" presetClass="entr" presetSubtype="4" decel="100000"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 calcmode="lin" valueType="num">
                      <p:cBhvr additive="base">
                        <p:cTn dur="500" fill="hold"/>
                        <p:tgtEl>
                          <p:spTgt spid="79"/>
                        </p:tgtEl>
                        <p:attrNameLst>
                          <p:attrName>ppt_x</p:attrName>
                        </p:attrNameLst>
                      </p:cBhvr>
                      <p:tavLst>
                        <p:tav tm="0">
                          <p:val>
                            <p:strVal val="#ppt_x"/>
                          </p:val>
                        </p:tav>
                        <p:tav tm="100000">
                          <p:val>
                            <p:strVal val="#ppt_x"/>
                          </p:val>
                        </p:tav>
                      </p:tavLst>
                    </p:anim>
                    <p:anim calcmode="lin" valueType="num">
                      <p:cBhvr additive="base">
                        <p:cTn dur="500" fill="hold"/>
                        <p:tgtEl>
                          <p:spTgt spid="79"/>
                        </p:tgtEl>
                        <p:attrNameLst>
                          <p:attrName>ppt_y</p:attrName>
                        </p:attrNameLst>
                      </p:cBhvr>
                      <p:tavLst>
                        <p:tav tm="0">
                          <p:val>
                            <p:strVal val="1+#ppt_h/2"/>
                          </p:val>
                        </p:tav>
                        <p:tav tm="100000">
                          <p:val>
                            <p:strVal val="#ppt_y"/>
                          </p:val>
                        </p:tav>
                      </p:tavLst>
                    </p:anim>
                  </p:childTnLst>
                </p:cTn>
              </p:par>
            </p:tnLst>
          </p:tmpl>
        </p:tmplLst>
      </p:bldP>
      <p:bldP spid="85" grpId="0" animBg="1"/>
      <p:bldP spid="86" grpId="0" animBg="1"/>
      <p:bldP spid="87" grpId="0"/>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P spid="89" grpId="0" build="p">
        <p:tmplLst>
          <p:tmpl lvl="1">
            <p:tnLst>
              <p:par>
                <p:cTn presetID="2" presetClass="entr" presetSubtype="4" decel="100000"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additive="base">
                        <p:cTn dur="500" fill="hold"/>
                        <p:tgtEl>
                          <p:spTgt spid="89"/>
                        </p:tgtEl>
                        <p:attrNameLst>
                          <p:attrName>ppt_x</p:attrName>
                        </p:attrNameLst>
                      </p:cBhvr>
                      <p:tavLst>
                        <p:tav tm="0">
                          <p:val>
                            <p:strVal val="#ppt_x"/>
                          </p:val>
                        </p:tav>
                        <p:tav tm="100000">
                          <p:val>
                            <p:strVal val="#ppt_x"/>
                          </p:val>
                        </p:tav>
                      </p:tavLst>
                    </p:anim>
                    <p:anim calcmode="lin" valueType="num">
                      <p:cBhvr additive="base">
                        <p:cTn dur="500" fill="hold"/>
                        <p:tgtEl>
                          <p:spTgt spid="8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47.xml><?xml version="1.0" encoding="utf-8"?>
<p:sldLayout xmlns:a="http://schemas.openxmlformats.org/drawingml/2006/main" xmlns:r="http://schemas.openxmlformats.org/officeDocument/2006/relationships" xmlns:p="http://schemas.openxmlformats.org/presentationml/2006/main" preserve="1" userDrawn="1">
  <p:cSld name="Title 5">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15" name="正方形/長方形 14"/>
          <p:cNvSpPr/>
          <p:nvPr userDrawn="1"/>
        </p:nvSpPr>
        <p:spPr>
          <a:xfrm>
            <a:off x="0" y="0"/>
            <a:ext cx="9144000" cy="6858000"/>
          </a:xfrm>
          <a:prstGeom prst="rect">
            <a:avLst/>
          </a:prstGeom>
          <a:blipFill>
            <a:blip r:embed="rId2"/>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3" name="正方形/長方形 22"/>
          <p:cNvSpPr/>
          <p:nvPr userDrawn="1"/>
        </p:nvSpPr>
        <p:spPr>
          <a:xfrm>
            <a:off x="0" y="2561433"/>
            <a:ext cx="9144000" cy="1735145"/>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3" name="直線コネクタ 2"/>
          <p:cNvCxnSpPr/>
          <p:nvPr userDrawn="1"/>
        </p:nvCxnSpPr>
        <p:spPr>
          <a:xfrm flipH="1">
            <a:off x="0" y="2673059"/>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userDrawn="1"/>
        </p:nvCxnSpPr>
        <p:spPr>
          <a:xfrm flipH="1">
            <a:off x="0" y="4192963"/>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山形 10"/>
          <p:cNvSpPr/>
          <p:nvPr userDrawn="1"/>
        </p:nvSpPr>
        <p:spPr>
          <a:xfrm>
            <a:off x="-3809340"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12" name="山形 11"/>
          <p:cNvSpPr/>
          <p:nvPr userDrawn="1"/>
        </p:nvSpPr>
        <p:spPr>
          <a:xfrm rot="10800000">
            <a:off x="3372064"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7" name="山形 6"/>
          <p:cNvSpPr/>
          <p:nvPr userDrawn="1"/>
        </p:nvSpPr>
        <p:spPr>
          <a:xfrm rot="10800000">
            <a:off x="161902" y="0"/>
            <a:ext cx="3683553" cy="6858000"/>
          </a:xfrm>
          <a:prstGeom prst="chevron">
            <a:avLst>
              <a:gd name="adj" fmla="val 68915"/>
            </a:avLst>
          </a:prstGeom>
          <a:blipFill dpi="0" rotWithShape="1">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8" name="山形 7"/>
          <p:cNvSpPr/>
          <p:nvPr userDrawn="1"/>
        </p:nvSpPr>
        <p:spPr>
          <a:xfrm>
            <a:off x="5279511" y="0"/>
            <a:ext cx="3683553" cy="6858000"/>
          </a:xfrm>
          <a:prstGeom prst="chevron">
            <a:avLst>
              <a:gd name="adj" fmla="val 68915"/>
            </a:avLst>
          </a:prstGeom>
          <a:blipFill dpi="0" rotWithShape="0">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5" name="山形 4"/>
          <p:cNvSpPr/>
          <p:nvPr userDrawn="1"/>
        </p:nvSpPr>
        <p:spPr>
          <a:xfrm>
            <a:off x="3031204"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6" name="山形 5"/>
          <p:cNvSpPr/>
          <p:nvPr userDrawn="1"/>
        </p:nvSpPr>
        <p:spPr>
          <a:xfrm rot="10800000">
            <a:off x="2431630"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tx1"/>
              </a:solidFill>
            </a:endParaRPr>
          </a:p>
        </p:txBody>
      </p:sp>
      <p:sp>
        <p:nvSpPr>
          <p:cNvPr id="17" name="円/楕円 16"/>
          <p:cNvSpPr/>
          <p:nvPr userDrawn="1"/>
        </p:nvSpPr>
        <p:spPr>
          <a:xfrm>
            <a:off x="2399798" y="532217"/>
            <a:ext cx="4344423" cy="5793571"/>
          </a:xfrm>
          <a:prstGeom prst="ellipse">
            <a:avLst/>
          </a:prstGeom>
          <a:blipFill dpi="0" rotWithShape="1">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6" name="円/楕円 15"/>
          <p:cNvSpPr/>
          <p:nvPr userDrawn="1"/>
        </p:nvSpPr>
        <p:spPr>
          <a:xfrm>
            <a:off x="2406124" y="540661"/>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8" name="円/楕円 17"/>
          <p:cNvSpPr/>
          <p:nvPr userDrawn="1"/>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9" name="テキスト プレースホルダー 5"/>
          <p:cNvSpPr>
            <a:spLocks noGrp="1"/>
          </p:cNvSpPr>
          <p:nvPr>
            <p:ph type="body" sz="quarter" idx="15" hasCustomPrompt="1"/>
          </p:nvPr>
        </p:nvSpPr>
        <p:spPr>
          <a:xfrm>
            <a:off x="2667338" y="3433704"/>
            <a:ext cx="3809339" cy="812799"/>
          </a:xfrm>
          <a:prstGeom prst="rect">
            <a:avLst/>
          </a:prstGeom>
        </p:spPr>
        <p:txBody>
          <a:bodyPr anchor="t">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0" name="テキスト プレースホルダー 5"/>
          <p:cNvSpPr>
            <a:spLocks noGrp="1"/>
          </p:cNvSpPr>
          <p:nvPr>
            <p:ph type="body" sz="quarter" idx="16" hasCustomPrompt="1"/>
          </p:nvPr>
        </p:nvSpPr>
        <p:spPr>
          <a:xfrm>
            <a:off x="2667338" y="1383698"/>
            <a:ext cx="3809339" cy="2181527"/>
          </a:xfrm>
          <a:prstGeom prst="rect">
            <a:avLst/>
          </a:prstGeom>
        </p:spPr>
        <p:txBody>
          <a:bodyPr anchor="b">
            <a:noAutofit/>
          </a:bodyPr>
          <a:lstStyle>
            <a:lvl1pPr algn="ctr">
              <a:lnSpc>
                <a:spcPts val="3919"/>
              </a:lnSpc>
              <a:spcBef>
                <a:spcPts val="0"/>
              </a:spcBef>
              <a:defRPr sz="45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1" name="テキスト プレースホルダー 5"/>
          <p:cNvSpPr>
            <a:spLocks noGrp="1"/>
          </p:cNvSpPr>
          <p:nvPr>
            <p:ph type="body" sz="quarter" idx="17" hasCustomPrompt="1"/>
          </p:nvPr>
        </p:nvSpPr>
        <p:spPr>
          <a:xfrm>
            <a:off x="3526364" y="5055358"/>
            <a:ext cx="2089695" cy="812799"/>
          </a:xfrm>
          <a:prstGeom prst="rect">
            <a:avLst/>
          </a:prstGeom>
        </p:spPr>
        <p:txBody>
          <a:bodyPr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133235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1" nodeType="withEffect">
                                  <p:stCondLst>
                                    <p:cond delay="0"/>
                                  </p:stCondLst>
                                  <p:childTnLst>
                                    <p:set>
                                      <p:cBhvr>
                                        <p:cTn id="6" dur="1" fill="hold">
                                          <p:stCondLst>
                                            <p:cond delay="0"/>
                                          </p:stCondLst>
                                        </p:cTn>
                                        <p:tgtEl>
                                          <p:spTgt spid="15"/>
                                        </p:tgtEl>
                                        <p:attrNameLst>
                                          <p:attrName>style.visibility</p:attrName>
                                        </p:attrNameLst>
                                      </p:cBhvr>
                                      <p:to>
                                        <p:strVal val="hidden"/>
                                      </p:to>
                                    </p:set>
                                  </p:childTnLst>
                                </p:cTn>
                              </p:par>
                            </p:childTnLst>
                          </p:cTn>
                        </p:par>
                        <p:par>
                          <p:cTn id="7" fill="hold">
                            <p:stCondLst>
                              <p:cond delay="0"/>
                            </p:stCondLst>
                            <p:childTnLst>
                              <p:par>
                                <p:cTn id="8" presetID="2" presetClass="entr" presetSubtype="2" decel="100000" fill="hold" grpId="0" nodeType="after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1+#ppt_w/2"/>
                                          </p:val>
                                        </p:tav>
                                        <p:tav tm="100000">
                                          <p:val>
                                            <p:strVal val="#ppt_x"/>
                                          </p:val>
                                        </p:tav>
                                      </p:tavLst>
                                    </p:anim>
                                    <p:anim calcmode="lin" valueType="num">
                                      <p:cBhvr additive="base">
                                        <p:cTn id="11" dur="500" fill="hold"/>
                                        <p:tgtEl>
                                          <p:spTgt spid="6"/>
                                        </p:tgtEl>
                                        <p:attrNameLst>
                                          <p:attrName>ppt_y</p:attrName>
                                        </p:attrNameLst>
                                      </p:cBhvr>
                                      <p:tavLst>
                                        <p:tav tm="0">
                                          <p:val>
                                            <p:strVal val="#ppt_y"/>
                                          </p:val>
                                        </p:tav>
                                        <p:tav tm="100000">
                                          <p:val>
                                            <p:strVal val="#ppt_y"/>
                                          </p:val>
                                        </p:tav>
                                      </p:tavLst>
                                    </p:anim>
                                  </p:childTnLst>
                                </p:cTn>
                              </p:par>
                              <p:par>
                                <p:cTn id="12" presetID="2" presetClass="entr" presetSubtype="8" decel="10000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0-#ppt_w/2"/>
                                          </p:val>
                                        </p:tav>
                                        <p:tav tm="100000">
                                          <p:val>
                                            <p:strVal val="#ppt_x"/>
                                          </p:val>
                                        </p:tav>
                                      </p:tavLst>
                                    </p:anim>
                                    <p:anim calcmode="lin" valueType="num">
                                      <p:cBhvr additive="base">
                                        <p:cTn id="15" dur="500" fill="hold"/>
                                        <p:tgtEl>
                                          <p:spTgt spid="11"/>
                                        </p:tgtEl>
                                        <p:attrNameLst>
                                          <p:attrName>ppt_y</p:attrName>
                                        </p:attrNameLst>
                                      </p:cBhvr>
                                      <p:tavLst>
                                        <p:tav tm="0">
                                          <p:val>
                                            <p:strVal val="#ppt_y"/>
                                          </p:val>
                                        </p:tav>
                                        <p:tav tm="100000">
                                          <p:val>
                                            <p:strVal val="#ppt_y"/>
                                          </p:val>
                                        </p:tav>
                                      </p:tavLst>
                                    </p:anim>
                                  </p:childTnLst>
                                </p:cTn>
                              </p:par>
                              <p:par>
                                <p:cTn id="16" presetID="2" presetClass="entr" presetSubtype="8" decel="10000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1+#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600" fill="hold"/>
                                        <p:tgtEl>
                                          <p:spTgt spid="8"/>
                                        </p:tgtEl>
                                        <p:attrNameLst>
                                          <p:attrName>ppt_x</p:attrName>
                                        </p:attrNameLst>
                                      </p:cBhvr>
                                      <p:tavLst>
                                        <p:tav tm="0">
                                          <p:val>
                                            <p:strVal val="0-#ppt_w/2"/>
                                          </p:val>
                                        </p:tav>
                                        <p:tav tm="100000">
                                          <p:val>
                                            <p:strVal val="#ppt_x"/>
                                          </p:val>
                                        </p:tav>
                                      </p:tavLst>
                                    </p:anim>
                                    <p:anim calcmode="lin" valueType="num">
                                      <p:cBhvr additive="base">
                                        <p:cTn id="27" dur="6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5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600" fill="hold"/>
                                        <p:tgtEl>
                                          <p:spTgt spid="7"/>
                                        </p:tgtEl>
                                        <p:attrNameLst>
                                          <p:attrName>ppt_x</p:attrName>
                                        </p:attrNameLst>
                                      </p:cBhvr>
                                      <p:tavLst>
                                        <p:tav tm="0">
                                          <p:val>
                                            <p:strVal val="1+#ppt_w/2"/>
                                          </p:val>
                                        </p:tav>
                                        <p:tav tm="100000">
                                          <p:val>
                                            <p:strVal val="#ppt_x"/>
                                          </p:val>
                                        </p:tav>
                                      </p:tavLst>
                                    </p:anim>
                                    <p:anim calcmode="lin" valueType="num">
                                      <p:cBhvr additive="base">
                                        <p:cTn id="31" dur="600" fill="hold"/>
                                        <p:tgtEl>
                                          <p:spTgt spid="7"/>
                                        </p:tgtEl>
                                        <p:attrNameLst>
                                          <p:attrName>ppt_y</p:attrName>
                                        </p:attrNameLst>
                                      </p:cBhvr>
                                      <p:tavLst>
                                        <p:tav tm="0">
                                          <p:val>
                                            <p:strVal val="#ppt_y"/>
                                          </p:val>
                                        </p:tav>
                                        <p:tav tm="100000">
                                          <p:val>
                                            <p:strVal val="#ppt_y"/>
                                          </p:val>
                                        </p:tav>
                                      </p:tavLst>
                                    </p:anim>
                                  </p:childTnLst>
                                </p:cTn>
                              </p:par>
                            </p:childTnLst>
                          </p:cTn>
                        </p:par>
                        <p:par>
                          <p:cTn id="32" fill="hold">
                            <p:stCondLst>
                              <p:cond delay="850"/>
                            </p:stCondLst>
                            <p:childTnLst>
                              <p:par>
                                <p:cTn id="33" presetID="2" presetClass="exit" presetSubtype="2" accel="100000" fill="hold" grpId="1" nodeType="afterEffect">
                                  <p:stCondLst>
                                    <p:cond delay="250"/>
                                  </p:stCondLst>
                                  <p:childTnLst>
                                    <p:anim calcmode="lin" valueType="num">
                                      <p:cBhvr additive="base">
                                        <p:cTn id="34" dur="500"/>
                                        <p:tgtEl>
                                          <p:spTgt spid="8"/>
                                        </p:tgtEl>
                                        <p:attrNameLst>
                                          <p:attrName>ppt_x</p:attrName>
                                        </p:attrNameLst>
                                      </p:cBhvr>
                                      <p:tavLst>
                                        <p:tav tm="0">
                                          <p:val>
                                            <p:strVal val="ppt_x"/>
                                          </p:val>
                                        </p:tav>
                                        <p:tav tm="100000">
                                          <p:val>
                                            <p:strVal val="1+ppt_w/2"/>
                                          </p:val>
                                        </p:tav>
                                      </p:tavLst>
                                    </p:anim>
                                    <p:anim calcmode="lin" valueType="num">
                                      <p:cBhvr additive="base">
                                        <p:cTn id="35" dur="500"/>
                                        <p:tgtEl>
                                          <p:spTgt spid="8"/>
                                        </p:tgtEl>
                                        <p:attrNameLst>
                                          <p:attrName>ppt_y</p:attrName>
                                        </p:attrNameLst>
                                      </p:cBhvr>
                                      <p:tavLst>
                                        <p:tav tm="0">
                                          <p:val>
                                            <p:strVal val="ppt_y"/>
                                          </p:val>
                                        </p:tav>
                                        <p:tav tm="100000">
                                          <p:val>
                                            <p:strVal val="ppt_y"/>
                                          </p:val>
                                        </p:tav>
                                      </p:tavLst>
                                    </p:anim>
                                    <p:set>
                                      <p:cBhvr>
                                        <p:cTn id="36" dur="1" fill="hold">
                                          <p:stCondLst>
                                            <p:cond delay="499"/>
                                          </p:stCondLst>
                                        </p:cTn>
                                        <p:tgtEl>
                                          <p:spTgt spid="8"/>
                                        </p:tgtEl>
                                        <p:attrNameLst>
                                          <p:attrName>style.visibility</p:attrName>
                                        </p:attrNameLst>
                                      </p:cBhvr>
                                      <p:to>
                                        <p:strVal val="hidden"/>
                                      </p:to>
                                    </p:set>
                                  </p:childTnLst>
                                </p:cTn>
                              </p:par>
                              <p:par>
                                <p:cTn id="37" presetID="2" presetClass="exit" presetSubtype="8" accel="100000" fill="hold" grpId="1" nodeType="withEffect">
                                  <p:stCondLst>
                                    <p:cond delay="250"/>
                                  </p:stCondLst>
                                  <p:childTnLst>
                                    <p:anim calcmode="lin" valueType="num">
                                      <p:cBhvr additive="base">
                                        <p:cTn id="38" dur="500"/>
                                        <p:tgtEl>
                                          <p:spTgt spid="7"/>
                                        </p:tgtEl>
                                        <p:attrNameLst>
                                          <p:attrName>ppt_x</p:attrName>
                                        </p:attrNameLst>
                                      </p:cBhvr>
                                      <p:tavLst>
                                        <p:tav tm="0">
                                          <p:val>
                                            <p:strVal val="ppt_x"/>
                                          </p:val>
                                        </p:tav>
                                        <p:tav tm="100000">
                                          <p:val>
                                            <p:strVal val="0-ppt_w/2"/>
                                          </p:val>
                                        </p:tav>
                                      </p:tavLst>
                                    </p:anim>
                                    <p:anim calcmode="lin" valueType="num">
                                      <p:cBhvr additive="base">
                                        <p:cTn id="39" dur="500"/>
                                        <p:tgtEl>
                                          <p:spTgt spid="7"/>
                                        </p:tgtEl>
                                        <p:attrNameLst>
                                          <p:attrName>ppt_y</p:attrName>
                                        </p:attrNameLst>
                                      </p:cBhvr>
                                      <p:tavLst>
                                        <p:tav tm="0">
                                          <p:val>
                                            <p:strVal val="ppt_y"/>
                                          </p:val>
                                        </p:tav>
                                        <p:tav tm="100000">
                                          <p:val>
                                            <p:strVal val="ppt_y"/>
                                          </p:val>
                                        </p:tav>
                                      </p:tavLst>
                                    </p:anim>
                                    <p:set>
                                      <p:cBhvr>
                                        <p:cTn id="40" dur="1" fill="hold">
                                          <p:stCondLst>
                                            <p:cond delay="499"/>
                                          </p:stCondLst>
                                        </p:cTn>
                                        <p:tgtEl>
                                          <p:spTgt spid="7"/>
                                        </p:tgtEl>
                                        <p:attrNameLst>
                                          <p:attrName>style.visibility</p:attrName>
                                        </p:attrNameLst>
                                      </p:cBhvr>
                                      <p:to>
                                        <p:strVal val="hidden"/>
                                      </p:to>
                                    </p:set>
                                  </p:childTnLst>
                                </p:cTn>
                              </p:par>
                              <p:par>
                                <p:cTn id="41" presetID="2" presetClass="exit" presetSubtype="8" accel="100000" fill="hold" grpId="1" nodeType="withEffect">
                                  <p:stCondLst>
                                    <p:cond delay="250"/>
                                  </p:stCondLst>
                                  <p:childTnLst>
                                    <p:anim calcmode="lin" valueType="num">
                                      <p:cBhvr additive="base">
                                        <p:cTn id="42" dur="500"/>
                                        <p:tgtEl>
                                          <p:spTgt spid="6"/>
                                        </p:tgtEl>
                                        <p:attrNameLst>
                                          <p:attrName>ppt_x</p:attrName>
                                        </p:attrNameLst>
                                      </p:cBhvr>
                                      <p:tavLst>
                                        <p:tav tm="0">
                                          <p:val>
                                            <p:strVal val="ppt_x"/>
                                          </p:val>
                                        </p:tav>
                                        <p:tav tm="100000">
                                          <p:val>
                                            <p:strVal val="0-ppt_w/2"/>
                                          </p:val>
                                        </p:tav>
                                      </p:tavLst>
                                    </p:anim>
                                    <p:anim calcmode="lin" valueType="num">
                                      <p:cBhvr additive="base">
                                        <p:cTn id="43" dur="500"/>
                                        <p:tgtEl>
                                          <p:spTgt spid="6"/>
                                        </p:tgtEl>
                                        <p:attrNameLst>
                                          <p:attrName>ppt_y</p:attrName>
                                        </p:attrNameLst>
                                      </p:cBhvr>
                                      <p:tavLst>
                                        <p:tav tm="0">
                                          <p:val>
                                            <p:strVal val="ppt_y"/>
                                          </p:val>
                                        </p:tav>
                                        <p:tav tm="100000">
                                          <p:val>
                                            <p:strVal val="ppt_y"/>
                                          </p:val>
                                        </p:tav>
                                      </p:tavLst>
                                    </p:anim>
                                    <p:set>
                                      <p:cBhvr>
                                        <p:cTn id="44" dur="1" fill="hold">
                                          <p:stCondLst>
                                            <p:cond delay="499"/>
                                          </p:stCondLst>
                                        </p:cTn>
                                        <p:tgtEl>
                                          <p:spTgt spid="6"/>
                                        </p:tgtEl>
                                        <p:attrNameLst>
                                          <p:attrName>style.visibility</p:attrName>
                                        </p:attrNameLst>
                                      </p:cBhvr>
                                      <p:to>
                                        <p:strVal val="hidden"/>
                                      </p:to>
                                    </p:set>
                                  </p:childTnLst>
                                </p:cTn>
                              </p:par>
                              <p:par>
                                <p:cTn id="45" presetID="2" presetClass="exit" presetSubtype="2" accel="100000" fill="hold" grpId="1" nodeType="withEffect">
                                  <p:stCondLst>
                                    <p:cond delay="250"/>
                                  </p:stCondLst>
                                  <p:childTnLst>
                                    <p:anim calcmode="lin" valueType="num">
                                      <p:cBhvr additive="base">
                                        <p:cTn id="46" dur="500"/>
                                        <p:tgtEl>
                                          <p:spTgt spid="5"/>
                                        </p:tgtEl>
                                        <p:attrNameLst>
                                          <p:attrName>ppt_x</p:attrName>
                                        </p:attrNameLst>
                                      </p:cBhvr>
                                      <p:tavLst>
                                        <p:tav tm="0">
                                          <p:val>
                                            <p:strVal val="ppt_x"/>
                                          </p:val>
                                        </p:tav>
                                        <p:tav tm="100000">
                                          <p:val>
                                            <p:strVal val="1+ppt_w/2"/>
                                          </p:val>
                                        </p:tav>
                                      </p:tavLst>
                                    </p:anim>
                                    <p:anim calcmode="lin" valueType="num">
                                      <p:cBhvr additive="base">
                                        <p:cTn id="47" dur="500"/>
                                        <p:tgtEl>
                                          <p:spTgt spid="5"/>
                                        </p:tgtEl>
                                        <p:attrNameLst>
                                          <p:attrName>ppt_y</p:attrName>
                                        </p:attrNameLst>
                                      </p:cBhvr>
                                      <p:tavLst>
                                        <p:tav tm="0">
                                          <p:val>
                                            <p:strVal val="ppt_y"/>
                                          </p:val>
                                        </p:tav>
                                        <p:tav tm="100000">
                                          <p:val>
                                            <p:strVal val="ppt_y"/>
                                          </p:val>
                                        </p:tav>
                                      </p:tavLst>
                                    </p:anim>
                                    <p:set>
                                      <p:cBhvr>
                                        <p:cTn id="48" dur="1" fill="hold">
                                          <p:stCondLst>
                                            <p:cond delay="499"/>
                                          </p:stCondLst>
                                        </p:cTn>
                                        <p:tgtEl>
                                          <p:spTgt spid="5"/>
                                        </p:tgtEl>
                                        <p:attrNameLst>
                                          <p:attrName>style.visibility</p:attrName>
                                        </p:attrNameLst>
                                      </p:cBhvr>
                                      <p:to>
                                        <p:strVal val="hidden"/>
                                      </p:to>
                                    </p:set>
                                  </p:childTnLst>
                                </p:cTn>
                              </p:par>
                              <p:par>
                                <p:cTn id="49" presetID="2" presetClass="exit" presetSubtype="2" accel="100000" fill="hold" grpId="1" nodeType="withEffect">
                                  <p:stCondLst>
                                    <p:cond delay="250"/>
                                  </p:stCondLst>
                                  <p:childTnLst>
                                    <p:anim calcmode="lin" valueType="num">
                                      <p:cBhvr additive="base">
                                        <p:cTn id="50" dur="750"/>
                                        <p:tgtEl>
                                          <p:spTgt spid="11"/>
                                        </p:tgtEl>
                                        <p:attrNameLst>
                                          <p:attrName>ppt_x</p:attrName>
                                        </p:attrNameLst>
                                      </p:cBhvr>
                                      <p:tavLst>
                                        <p:tav tm="0">
                                          <p:val>
                                            <p:strVal val="ppt_x"/>
                                          </p:val>
                                        </p:tav>
                                        <p:tav tm="100000">
                                          <p:val>
                                            <p:strVal val="1+ppt_w/2"/>
                                          </p:val>
                                        </p:tav>
                                      </p:tavLst>
                                    </p:anim>
                                    <p:anim calcmode="lin" valueType="num">
                                      <p:cBhvr additive="base">
                                        <p:cTn id="51" dur="750"/>
                                        <p:tgtEl>
                                          <p:spTgt spid="11"/>
                                        </p:tgtEl>
                                        <p:attrNameLst>
                                          <p:attrName>ppt_y</p:attrName>
                                        </p:attrNameLst>
                                      </p:cBhvr>
                                      <p:tavLst>
                                        <p:tav tm="0">
                                          <p:val>
                                            <p:strVal val="ppt_y"/>
                                          </p:val>
                                        </p:tav>
                                        <p:tav tm="100000">
                                          <p:val>
                                            <p:strVal val="ppt_y"/>
                                          </p:val>
                                        </p:tav>
                                      </p:tavLst>
                                    </p:anim>
                                    <p:set>
                                      <p:cBhvr>
                                        <p:cTn id="52" dur="1" fill="hold">
                                          <p:stCondLst>
                                            <p:cond delay="749"/>
                                          </p:stCondLst>
                                        </p:cTn>
                                        <p:tgtEl>
                                          <p:spTgt spid="11"/>
                                        </p:tgtEl>
                                        <p:attrNameLst>
                                          <p:attrName>style.visibility</p:attrName>
                                        </p:attrNameLst>
                                      </p:cBhvr>
                                      <p:to>
                                        <p:strVal val="hidden"/>
                                      </p:to>
                                    </p:set>
                                  </p:childTnLst>
                                </p:cTn>
                              </p:par>
                              <p:par>
                                <p:cTn id="53" presetID="2" presetClass="exit" presetSubtype="8" accel="100000" fill="hold" grpId="1" nodeType="withEffect">
                                  <p:stCondLst>
                                    <p:cond delay="250"/>
                                  </p:stCondLst>
                                  <p:childTnLst>
                                    <p:anim calcmode="lin" valueType="num">
                                      <p:cBhvr additive="base">
                                        <p:cTn id="54" dur="750"/>
                                        <p:tgtEl>
                                          <p:spTgt spid="12"/>
                                        </p:tgtEl>
                                        <p:attrNameLst>
                                          <p:attrName>ppt_x</p:attrName>
                                        </p:attrNameLst>
                                      </p:cBhvr>
                                      <p:tavLst>
                                        <p:tav tm="0">
                                          <p:val>
                                            <p:strVal val="ppt_x"/>
                                          </p:val>
                                        </p:tav>
                                        <p:tav tm="100000">
                                          <p:val>
                                            <p:strVal val="0-ppt_w/2"/>
                                          </p:val>
                                        </p:tav>
                                      </p:tavLst>
                                    </p:anim>
                                    <p:anim calcmode="lin" valueType="num">
                                      <p:cBhvr additive="base">
                                        <p:cTn id="55" dur="750"/>
                                        <p:tgtEl>
                                          <p:spTgt spid="12"/>
                                        </p:tgtEl>
                                        <p:attrNameLst>
                                          <p:attrName>ppt_y</p:attrName>
                                        </p:attrNameLst>
                                      </p:cBhvr>
                                      <p:tavLst>
                                        <p:tav tm="0">
                                          <p:val>
                                            <p:strVal val="ppt_y"/>
                                          </p:val>
                                        </p:tav>
                                        <p:tav tm="100000">
                                          <p:val>
                                            <p:strVal val="ppt_y"/>
                                          </p:val>
                                        </p:tav>
                                      </p:tavLst>
                                    </p:anim>
                                    <p:set>
                                      <p:cBhvr>
                                        <p:cTn id="56" dur="1" fill="hold">
                                          <p:stCondLst>
                                            <p:cond delay="749"/>
                                          </p:stCondLst>
                                        </p:cTn>
                                        <p:tgtEl>
                                          <p:spTgt spid="12"/>
                                        </p:tgtEl>
                                        <p:attrNameLst>
                                          <p:attrName>style.visibility</p:attrName>
                                        </p:attrNameLst>
                                      </p:cBhvr>
                                      <p:to>
                                        <p:strVal val="hidden"/>
                                      </p:to>
                                    </p:set>
                                  </p:childTnLst>
                                </p:cTn>
                              </p:par>
                              <p:par>
                                <p:cTn id="57" presetID="10" presetClass="entr" presetSubtype="0" fill="hold" grpId="0" nodeType="withEffect">
                                  <p:stCondLst>
                                    <p:cond delay="50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par>
                                <p:cTn id="60" presetID="21" presetClass="entr" presetSubtype="1" fill="hold" grpId="0" nodeType="withEffect">
                                  <p:stCondLst>
                                    <p:cond delay="1000"/>
                                  </p:stCondLst>
                                  <p:childTnLst>
                                    <p:set>
                                      <p:cBhvr>
                                        <p:cTn id="61" dur="1" fill="hold">
                                          <p:stCondLst>
                                            <p:cond delay="0"/>
                                          </p:stCondLst>
                                        </p:cTn>
                                        <p:tgtEl>
                                          <p:spTgt spid="16"/>
                                        </p:tgtEl>
                                        <p:attrNameLst>
                                          <p:attrName>style.visibility</p:attrName>
                                        </p:attrNameLst>
                                      </p:cBhvr>
                                      <p:to>
                                        <p:strVal val="visible"/>
                                      </p:to>
                                    </p:set>
                                    <p:animEffect transition="in" filter="wheel(1)">
                                      <p:cBhvr>
                                        <p:cTn id="62" dur="1500"/>
                                        <p:tgtEl>
                                          <p:spTgt spid="16"/>
                                        </p:tgtEl>
                                      </p:cBhvr>
                                    </p:animEffect>
                                  </p:childTnLst>
                                </p:cTn>
                              </p:par>
                              <p:par>
                                <p:cTn id="63" presetID="23" presetClass="exit" presetSubtype="16" fill="hold" grpId="1" nodeType="withEffect">
                                  <p:stCondLst>
                                    <p:cond delay="2500"/>
                                  </p:stCondLst>
                                  <p:childTnLst>
                                    <p:anim calcmode="lin" valueType="num">
                                      <p:cBhvr>
                                        <p:cTn id="64" dur="2000"/>
                                        <p:tgtEl>
                                          <p:spTgt spid="16"/>
                                        </p:tgtEl>
                                        <p:attrNameLst>
                                          <p:attrName>ppt_w</p:attrName>
                                        </p:attrNameLst>
                                      </p:cBhvr>
                                      <p:tavLst>
                                        <p:tav tm="0">
                                          <p:val>
                                            <p:strVal val="ppt_w"/>
                                          </p:val>
                                        </p:tav>
                                        <p:tav tm="100000">
                                          <p:val>
                                            <p:strVal val="4*ppt_w"/>
                                          </p:val>
                                        </p:tav>
                                      </p:tavLst>
                                    </p:anim>
                                    <p:anim calcmode="lin" valueType="num">
                                      <p:cBhvr>
                                        <p:cTn id="65" dur="2000"/>
                                        <p:tgtEl>
                                          <p:spTgt spid="16"/>
                                        </p:tgtEl>
                                        <p:attrNameLst>
                                          <p:attrName>ppt_h</p:attrName>
                                        </p:attrNameLst>
                                      </p:cBhvr>
                                      <p:tavLst>
                                        <p:tav tm="0">
                                          <p:val>
                                            <p:strVal val="ppt_h"/>
                                          </p:val>
                                        </p:tav>
                                        <p:tav tm="100000">
                                          <p:val>
                                            <p:strVal val="4*ppt_h"/>
                                          </p:val>
                                        </p:tav>
                                      </p:tavLst>
                                    </p:anim>
                                    <p:set>
                                      <p:cBhvr>
                                        <p:cTn id="66" dur="1" fill="hold">
                                          <p:stCondLst>
                                            <p:cond delay="1999"/>
                                          </p:stCondLst>
                                        </p:cTn>
                                        <p:tgtEl>
                                          <p:spTgt spid="16"/>
                                        </p:tgtEl>
                                        <p:attrNameLst>
                                          <p:attrName>style.visibility</p:attrName>
                                        </p:attrNameLst>
                                      </p:cBhvr>
                                      <p:to>
                                        <p:strVal val="hidden"/>
                                      </p:to>
                                    </p:set>
                                  </p:childTnLst>
                                </p:cTn>
                              </p:par>
                              <p:par>
                                <p:cTn id="67" presetID="21" presetClass="exit" presetSubtype="1" fill="hold" grpId="2" nodeType="withEffect">
                                  <p:stCondLst>
                                    <p:cond delay="2500"/>
                                  </p:stCondLst>
                                  <p:childTnLst>
                                    <p:animEffect transition="out" filter="wheel(1)">
                                      <p:cBhvr>
                                        <p:cTn id="68" dur="2000"/>
                                        <p:tgtEl>
                                          <p:spTgt spid="16"/>
                                        </p:tgtEl>
                                      </p:cBhvr>
                                    </p:animEffect>
                                    <p:set>
                                      <p:cBhvr>
                                        <p:cTn id="69" dur="1" fill="hold">
                                          <p:stCondLst>
                                            <p:cond delay="1999"/>
                                          </p:stCondLst>
                                        </p:cTn>
                                        <p:tgtEl>
                                          <p:spTgt spid="16"/>
                                        </p:tgtEl>
                                        <p:attrNameLst>
                                          <p:attrName>style.visibility</p:attrName>
                                        </p:attrNameLst>
                                      </p:cBhvr>
                                      <p:to>
                                        <p:strVal val="hidden"/>
                                      </p:to>
                                    </p:set>
                                  </p:childTnLst>
                                </p:cTn>
                              </p:par>
                              <p:par>
                                <p:cTn id="70" presetID="10" presetClass="entr" presetSubtype="0" fill="hold" grpId="0" nodeType="withEffect">
                                  <p:stCondLst>
                                    <p:cond delay="250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250"/>
                                        <p:tgtEl>
                                          <p:spTgt spid="17"/>
                                        </p:tgtEl>
                                      </p:cBhvr>
                                    </p:animEffect>
                                  </p:childTnLst>
                                </p:cTn>
                              </p:par>
                              <p:par>
                                <p:cTn id="73" presetID="21" presetClass="entr" presetSubtype="1" fill="hold" grpId="0" nodeType="withEffect">
                                  <p:stCondLst>
                                    <p:cond delay="2500"/>
                                  </p:stCondLst>
                                  <p:childTnLst>
                                    <p:set>
                                      <p:cBhvr>
                                        <p:cTn id="74" dur="1" fill="hold">
                                          <p:stCondLst>
                                            <p:cond delay="0"/>
                                          </p:stCondLst>
                                        </p:cTn>
                                        <p:tgtEl>
                                          <p:spTgt spid="18"/>
                                        </p:tgtEl>
                                        <p:attrNameLst>
                                          <p:attrName>style.visibility</p:attrName>
                                        </p:attrNameLst>
                                      </p:cBhvr>
                                      <p:to>
                                        <p:strVal val="visible"/>
                                      </p:to>
                                    </p:set>
                                    <p:animEffect transition="in" filter="wheel(1)">
                                      <p:cBhvr>
                                        <p:cTn id="75" dur="2000"/>
                                        <p:tgtEl>
                                          <p:spTgt spid="18"/>
                                        </p:tgtEl>
                                      </p:cBhvr>
                                    </p:animEffect>
                                  </p:childTnLst>
                                </p:cTn>
                              </p:par>
                              <p:par>
                                <p:cTn id="76" presetID="16" presetClass="entr" presetSubtype="37" fill="hold" grpId="0" nodeType="withEffect">
                                  <p:stCondLst>
                                    <p:cond delay="3500"/>
                                  </p:stCondLst>
                                  <p:childTnLst>
                                    <p:set>
                                      <p:cBhvr>
                                        <p:cTn id="77" dur="1" fill="hold">
                                          <p:stCondLst>
                                            <p:cond delay="0"/>
                                          </p:stCondLst>
                                        </p:cTn>
                                        <p:tgtEl>
                                          <p:spTgt spid="23"/>
                                        </p:tgtEl>
                                        <p:attrNameLst>
                                          <p:attrName>style.visibility</p:attrName>
                                        </p:attrNameLst>
                                      </p:cBhvr>
                                      <p:to>
                                        <p:strVal val="visible"/>
                                      </p:to>
                                    </p:set>
                                    <p:animEffect transition="in" filter="barn(outVertical)">
                                      <p:cBhvr>
                                        <p:cTn id="78" dur="1000"/>
                                        <p:tgtEl>
                                          <p:spTgt spid="23"/>
                                        </p:tgtEl>
                                      </p:cBhvr>
                                    </p:animEffect>
                                  </p:childTnLst>
                                </p:cTn>
                              </p:par>
                              <p:par>
                                <p:cTn id="79" presetID="22" presetClass="entr" presetSubtype="8" fill="hold" nodeType="withEffect">
                                  <p:stCondLst>
                                    <p:cond delay="4000"/>
                                  </p:stCondLst>
                                  <p:childTnLst>
                                    <p:set>
                                      <p:cBhvr>
                                        <p:cTn id="80" dur="1" fill="hold">
                                          <p:stCondLst>
                                            <p:cond delay="0"/>
                                          </p:stCondLst>
                                        </p:cTn>
                                        <p:tgtEl>
                                          <p:spTgt spid="3"/>
                                        </p:tgtEl>
                                        <p:attrNameLst>
                                          <p:attrName>style.visibility</p:attrName>
                                        </p:attrNameLst>
                                      </p:cBhvr>
                                      <p:to>
                                        <p:strVal val="visible"/>
                                      </p:to>
                                    </p:set>
                                    <p:animEffect transition="in" filter="wipe(left)">
                                      <p:cBhvr>
                                        <p:cTn id="81" dur="500"/>
                                        <p:tgtEl>
                                          <p:spTgt spid="3"/>
                                        </p:tgtEl>
                                      </p:cBhvr>
                                    </p:animEffect>
                                  </p:childTnLst>
                                </p:cTn>
                              </p:par>
                              <p:par>
                                <p:cTn id="82" presetID="22" presetClass="entr" presetSubtype="2" fill="hold" nodeType="withEffect">
                                  <p:stCondLst>
                                    <p:cond delay="4000"/>
                                  </p:stCondLst>
                                  <p:childTnLst>
                                    <p:set>
                                      <p:cBhvr>
                                        <p:cTn id="83" dur="1" fill="hold">
                                          <p:stCondLst>
                                            <p:cond delay="0"/>
                                          </p:stCondLst>
                                        </p:cTn>
                                        <p:tgtEl>
                                          <p:spTgt spid="22"/>
                                        </p:tgtEl>
                                        <p:attrNameLst>
                                          <p:attrName>style.visibility</p:attrName>
                                        </p:attrNameLst>
                                      </p:cBhvr>
                                      <p:to>
                                        <p:strVal val="visible"/>
                                      </p:to>
                                    </p:set>
                                    <p:animEffect transition="in" filter="wipe(right)">
                                      <p:cBhvr>
                                        <p:cTn id="84" dur="500"/>
                                        <p:tgtEl>
                                          <p:spTgt spid="22"/>
                                        </p:tgtEl>
                                      </p:cBhvr>
                                    </p:animEffect>
                                  </p:childTnLst>
                                </p:cTn>
                              </p:par>
                              <p:par>
                                <p:cTn id="85" presetID="23" presetClass="entr" presetSubtype="32" fill="hold" grpId="0" nodeType="withEffect">
                                  <p:stCondLst>
                                    <p:cond delay="1750"/>
                                  </p:stCondLst>
                                  <p:childTnLst>
                                    <p:set>
                                      <p:cBhvr>
                                        <p:cTn id="86" dur="1" fill="hold">
                                          <p:stCondLst>
                                            <p:cond delay="0"/>
                                          </p:stCondLst>
                                        </p:cTn>
                                        <p:tgtEl>
                                          <p:spTgt spid="20">
                                            <p:txEl>
                                              <p:pRg st="0" end="0"/>
                                            </p:txEl>
                                          </p:spTgt>
                                        </p:tgtEl>
                                        <p:attrNameLst>
                                          <p:attrName>style.visibility</p:attrName>
                                        </p:attrNameLst>
                                      </p:cBhvr>
                                      <p:to>
                                        <p:strVal val="visible"/>
                                      </p:to>
                                    </p:set>
                                    <p:anim calcmode="lin" valueType="num">
                                      <p:cBhvr>
                                        <p:cTn id="87" dur="750" fill="hold"/>
                                        <p:tgtEl>
                                          <p:spTgt spid="20">
                                            <p:txEl>
                                              <p:pRg st="0" end="0"/>
                                            </p:txEl>
                                          </p:spTgt>
                                        </p:tgtEl>
                                        <p:attrNameLst>
                                          <p:attrName>ppt_w</p:attrName>
                                        </p:attrNameLst>
                                      </p:cBhvr>
                                      <p:tavLst>
                                        <p:tav tm="0">
                                          <p:val>
                                            <p:strVal val="4*#ppt_w"/>
                                          </p:val>
                                        </p:tav>
                                        <p:tav tm="100000">
                                          <p:val>
                                            <p:strVal val="#ppt_w"/>
                                          </p:val>
                                        </p:tav>
                                      </p:tavLst>
                                    </p:anim>
                                    <p:anim calcmode="lin" valueType="num">
                                      <p:cBhvr>
                                        <p:cTn id="88" dur="750" fill="hold"/>
                                        <p:tgtEl>
                                          <p:spTgt spid="20">
                                            <p:txEl>
                                              <p:pRg st="0" end="0"/>
                                            </p:txEl>
                                          </p:spTgt>
                                        </p:tgtEl>
                                        <p:attrNameLst>
                                          <p:attrName>ppt_h</p:attrName>
                                        </p:attrNameLst>
                                      </p:cBhvr>
                                      <p:tavLst>
                                        <p:tav tm="0">
                                          <p:val>
                                            <p:strVal val="4*#ppt_h"/>
                                          </p:val>
                                        </p:tav>
                                        <p:tav tm="100000">
                                          <p:val>
                                            <p:strVal val="#ppt_h"/>
                                          </p:val>
                                        </p:tav>
                                      </p:tavLst>
                                    </p:anim>
                                  </p:childTnLst>
                                </p:cTn>
                              </p:par>
                              <p:par>
                                <p:cTn id="89" presetID="6" presetClass="entr" presetSubtype="32" fill="hold" grpId="1" nodeType="withEffect">
                                  <p:stCondLst>
                                    <p:cond delay="1750"/>
                                  </p:stCondLst>
                                  <p:childTnLst>
                                    <p:set>
                                      <p:cBhvr>
                                        <p:cTn id="90" dur="1" fill="hold">
                                          <p:stCondLst>
                                            <p:cond delay="0"/>
                                          </p:stCondLst>
                                        </p:cTn>
                                        <p:tgtEl>
                                          <p:spTgt spid="20">
                                            <p:txEl>
                                              <p:pRg st="0" end="0"/>
                                            </p:txEl>
                                          </p:spTgt>
                                        </p:tgtEl>
                                        <p:attrNameLst>
                                          <p:attrName>style.visibility</p:attrName>
                                        </p:attrNameLst>
                                      </p:cBhvr>
                                      <p:to>
                                        <p:strVal val="visible"/>
                                      </p:to>
                                    </p:set>
                                    <p:animEffect transition="in" filter="circle(out)">
                                      <p:cBhvr>
                                        <p:cTn id="91" dur="750"/>
                                        <p:tgtEl>
                                          <p:spTgt spid="20">
                                            <p:txEl>
                                              <p:pRg st="0" end="0"/>
                                            </p:txEl>
                                          </p:spTgt>
                                        </p:tgtEl>
                                      </p:cBhvr>
                                    </p:animEffect>
                                  </p:childTnLst>
                                </p:cTn>
                              </p:par>
                              <p:par>
                                <p:cTn id="92" presetID="23" presetClass="entr" presetSubtype="32" fill="hold" grpId="0" nodeType="withEffect">
                                  <p:stCondLst>
                                    <p:cond delay="1750"/>
                                  </p:stCondLst>
                                  <p:childTnLst>
                                    <p:set>
                                      <p:cBhvr>
                                        <p:cTn id="93" dur="1" fill="hold">
                                          <p:stCondLst>
                                            <p:cond delay="0"/>
                                          </p:stCondLst>
                                        </p:cTn>
                                        <p:tgtEl>
                                          <p:spTgt spid="19">
                                            <p:txEl>
                                              <p:pRg st="0" end="0"/>
                                            </p:txEl>
                                          </p:spTgt>
                                        </p:tgtEl>
                                        <p:attrNameLst>
                                          <p:attrName>style.visibility</p:attrName>
                                        </p:attrNameLst>
                                      </p:cBhvr>
                                      <p:to>
                                        <p:strVal val="visible"/>
                                      </p:to>
                                    </p:set>
                                    <p:anim calcmode="lin" valueType="num">
                                      <p:cBhvr>
                                        <p:cTn id="94" dur="750" fill="hold"/>
                                        <p:tgtEl>
                                          <p:spTgt spid="19">
                                            <p:txEl>
                                              <p:pRg st="0" end="0"/>
                                            </p:txEl>
                                          </p:spTgt>
                                        </p:tgtEl>
                                        <p:attrNameLst>
                                          <p:attrName>ppt_w</p:attrName>
                                        </p:attrNameLst>
                                      </p:cBhvr>
                                      <p:tavLst>
                                        <p:tav tm="0">
                                          <p:val>
                                            <p:strVal val="4*#ppt_w"/>
                                          </p:val>
                                        </p:tav>
                                        <p:tav tm="100000">
                                          <p:val>
                                            <p:strVal val="#ppt_w"/>
                                          </p:val>
                                        </p:tav>
                                      </p:tavLst>
                                    </p:anim>
                                    <p:anim calcmode="lin" valueType="num">
                                      <p:cBhvr>
                                        <p:cTn id="95" dur="750" fill="hold"/>
                                        <p:tgtEl>
                                          <p:spTgt spid="19">
                                            <p:txEl>
                                              <p:pRg st="0" end="0"/>
                                            </p:txEl>
                                          </p:spTgt>
                                        </p:tgtEl>
                                        <p:attrNameLst>
                                          <p:attrName>ppt_h</p:attrName>
                                        </p:attrNameLst>
                                      </p:cBhvr>
                                      <p:tavLst>
                                        <p:tav tm="0">
                                          <p:val>
                                            <p:strVal val="4*#ppt_h"/>
                                          </p:val>
                                        </p:tav>
                                        <p:tav tm="100000">
                                          <p:val>
                                            <p:strVal val="#ppt_h"/>
                                          </p:val>
                                        </p:tav>
                                      </p:tavLst>
                                    </p:anim>
                                  </p:childTnLst>
                                </p:cTn>
                              </p:par>
                              <p:par>
                                <p:cTn id="96" presetID="6" presetClass="entr" presetSubtype="32" fill="hold" grpId="1" nodeType="withEffect">
                                  <p:stCondLst>
                                    <p:cond delay="1750"/>
                                  </p:stCondLst>
                                  <p:childTnLst>
                                    <p:set>
                                      <p:cBhvr>
                                        <p:cTn id="97" dur="1" fill="hold">
                                          <p:stCondLst>
                                            <p:cond delay="0"/>
                                          </p:stCondLst>
                                        </p:cTn>
                                        <p:tgtEl>
                                          <p:spTgt spid="19">
                                            <p:txEl>
                                              <p:pRg st="0" end="0"/>
                                            </p:txEl>
                                          </p:spTgt>
                                        </p:tgtEl>
                                        <p:attrNameLst>
                                          <p:attrName>style.visibility</p:attrName>
                                        </p:attrNameLst>
                                      </p:cBhvr>
                                      <p:to>
                                        <p:strVal val="visible"/>
                                      </p:to>
                                    </p:set>
                                    <p:animEffect transition="in" filter="circle(out)">
                                      <p:cBhvr>
                                        <p:cTn id="98" dur="750"/>
                                        <p:tgtEl>
                                          <p:spTgt spid="19">
                                            <p:txEl>
                                              <p:pRg st="0" end="0"/>
                                            </p:txEl>
                                          </p:spTgt>
                                        </p:tgtEl>
                                      </p:cBhvr>
                                    </p:animEffect>
                                  </p:childTnLst>
                                </p:cTn>
                              </p:par>
                            </p:childTnLst>
                          </p:cTn>
                        </p:par>
                        <p:par>
                          <p:cTn id="99" fill="hold">
                            <p:stCondLst>
                              <p:cond delay="5350"/>
                            </p:stCondLst>
                            <p:childTnLst>
                              <p:par>
                                <p:cTn id="100" presetID="10" presetClass="entr" presetSubtype="0" fill="hold" grpId="0" nodeType="afterEffect">
                                  <p:stCondLst>
                                    <p:cond delay="250"/>
                                  </p:stCondLst>
                                  <p:childTnLst>
                                    <p:set>
                                      <p:cBhvr>
                                        <p:cTn id="101" dur="1" fill="hold">
                                          <p:stCondLst>
                                            <p:cond delay="0"/>
                                          </p:stCondLst>
                                        </p:cTn>
                                        <p:tgtEl>
                                          <p:spTgt spid="21">
                                            <p:txEl>
                                              <p:pRg st="0" end="0"/>
                                            </p:txEl>
                                          </p:spTgt>
                                        </p:tgtEl>
                                        <p:attrNameLst>
                                          <p:attrName>style.visibility</p:attrName>
                                        </p:attrNameLst>
                                      </p:cBhvr>
                                      <p:to>
                                        <p:strVal val="visible"/>
                                      </p:to>
                                    </p:set>
                                    <p:animEffect transition="in" filter="fade">
                                      <p:cBhvr>
                                        <p:cTn id="102"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23" grpId="0" animBg="1"/>
      <p:bldP spid="11" grpId="0" animBg="1"/>
      <p:bldP spid="11" grpId="1" animBg="1"/>
      <p:bldP spid="12" grpId="0" animBg="1"/>
      <p:bldP spid="12" grpId="1" animBg="1"/>
      <p:bldP spid="7" grpId="0" animBg="1"/>
      <p:bldP spid="7" grpId="1" animBg="1"/>
      <p:bldP spid="8" grpId="0" animBg="1"/>
      <p:bldP spid="8" grpId="1" animBg="1"/>
      <p:bldP spid="5" grpId="0" animBg="1"/>
      <p:bldP spid="5" grpId="1" animBg="1"/>
      <p:bldP spid="6" grpId="0" animBg="1"/>
      <p:bldP spid="6" grpId="1" animBg="1"/>
      <p:bldP spid="17" grpId="0" animBg="1"/>
      <p:bldP spid="16" grpId="0" animBg="1"/>
      <p:bldP spid="16" grpId="1" animBg="1"/>
      <p:bldP spid="16" grpId="2" animBg="1"/>
      <p:bldP spid="18" grpId="0" animBg="1"/>
      <p:bldP spid="19" grpId="0" build="p">
        <p:tmplLst>
          <p:tmpl lvl="1">
            <p:tnLst>
              <p:par>
                <p:cTn presetID="23"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 calcmode="lin" valueType="num">
                      <p:cBhvr>
                        <p:cTn dur="750" fill="hold"/>
                        <p:tgtEl>
                          <p:spTgt spid="19"/>
                        </p:tgtEl>
                        <p:attrNameLst>
                          <p:attrName>ppt_w</p:attrName>
                        </p:attrNameLst>
                      </p:cBhvr>
                      <p:tavLst>
                        <p:tav tm="0">
                          <p:val>
                            <p:strVal val="4*#ppt_w"/>
                          </p:val>
                        </p:tav>
                        <p:tav tm="100000">
                          <p:val>
                            <p:strVal val="#ppt_w"/>
                          </p:val>
                        </p:tav>
                      </p:tavLst>
                    </p:anim>
                    <p:anim calcmode="lin" valueType="num">
                      <p:cBhvr>
                        <p:cTn dur="750" fill="hold"/>
                        <p:tgtEl>
                          <p:spTgt spid="19"/>
                        </p:tgtEl>
                        <p:attrNameLst>
                          <p:attrName>ppt_h</p:attrName>
                        </p:attrNameLst>
                      </p:cBhvr>
                      <p:tavLst>
                        <p:tav tm="0">
                          <p:val>
                            <p:strVal val="4*#ppt_h"/>
                          </p:val>
                        </p:tav>
                        <p:tav tm="100000">
                          <p:val>
                            <p:strVal val="#ppt_h"/>
                          </p:val>
                        </p:tav>
                      </p:tavLst>
                    </p:anim>
                  </p:childTnLst>
                </p:cTn>
              </p:par>
            </p:tnLst>
          </p:tmpl>
        </p:tmplLst>
      </p:bldP>
      <p:bldP spid="19" grpId="1" build="p">
        <p:tmplLst>
          <p:tmpl lvl="1">
            <p:tnLst>
              <p:par>
                <p:cTn presetID="6"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Effect transition="in" filter="circle(out)">
                      <p:cBhvr>
                        <p:cTn dur="750"/>
                        <p:tgtEl>
                          <p:spTgt spid="19"/>
                        </p:tgtEl>
                      </p:cBhvr>
                    </p:animEffect>
                  </p:childTnLst>
                </p:cTn>
              </p:par>
            </p:tnLst>
          </p:tmpl>
        </p:tmplLst>
      </p:bldP>
      <p:bldP spid="20" grpId="0" build="p">
        <p:tmplLst>
          <p:tmpl lvl="1">
            <p:tnLst>
              <p:par>
                <p:cTn presetID="23"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 calcmode="lin" valueType="num">
                      <p:cBhvr>
                        <p:cTn dur="750" fill="hold"/>
                        <p:tgtEl>
                          <p:spTgt spid="20"/>
                        </p:tgtEl>
                        <p:attrNameLst>
                          <p:attrName>ppt_w</p:attrName>
                        </p:attrNameLst>
                      </p:cBhvr>
                      <p:tavLst>
                        <p:tav tm="0">
                          <p:val>
                            <p:strVal val="4*#ppt_w"/>
                          </p:val>
                        </p:tav>
                        <p:tav tm="100000">
                          <p:val>
                            <p:strVal val="#ppt_w"/>
                          </p:val>
                        </p:tav>
                      </p:tavLst>
                    </p:anim>
                    <p:anim calcmode="lin" valueType="num">
                      <p:cBhvr>
                        <p:cTn dur="750" fill="hold"/>
                        <p:tgtEl>
                          <p:spTgt spid="20"/>
                        </p:tgtEl>
                        <p:attrNameLst>
                          <p:attrName>ppt_h</p:attrName>
                        </p:attrNameLst>
                      </p:cBhvr>
                      <p:tavLst>
                        <p:tav tm="0">
                          <p:val>
                            <p:strVal val="4*#ppt_h"/>
                          </p:val>
                        </p:tav>
                        <p:tav tm="100000">
                          <p:val>
                            <p:strVal val="#ppt_h"/>
                          </p:val>
                        </p:tav>
                      </p:tavLst>
                    </p:anim>
                  </p:childTnLst>
                </p:cTn>
              </p:par>
            </p:tnLst>
          </p:tmpl>
        </p:tmplLst>
      </p:bldP>
      <p:bldP spid="20" grpId="1" build="p">
        <p:tmplLst>
          <p:tmpl lvl="1">
            <p:tnLst>
              <p:par>
                <p:cTn presetID="6"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Effect transition="in" filter="circle(out)">
                      <p:cBhvr>
                        <p:cTn dur="750"/>
                        <p:tgtEl>
                          <p:spTgt spid="20"/>
                        </p:tgtEl>
                      </p:cBhvr>
                    </p:animEffect>
                  </p:childTnLst>
                </p:cTn>
              </p:par>
            </p:tnLst>
          </p:tmpl>
        </p:tmplLst>
      </p:bldP>
      <p:bldP spid="21" grpId="0" build="p">
        <p:tmplLst>
          <p:tmpl lvl="1">
            <p:tnLst>
              <p:par>
                <p:cTn presetID="10" presetClass="entr" presetSubtype="0" fill="hold" nodeType="after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248.xml><?xml version="1.0" encoding="utf-8"?>
<p:sldLayout xmlns:a="http://schemas.openxmlformats.org/drawingml/2006/main" xmlns:r="http://schemas.openxmlformats.org/officeDocument/2006/relationships" xmlns:p="http://schemas.openxmlformats.org/presentationml/2006/main" preserve="1" userDrawn="1">
  <p:cSld name="Title 2">
    <p:spTree>
      <p:nvGrpSpPr>
        <p:cNvPr id="1" name=""/>
        <p:cNvGrpSpPr/>
        <p:nvPr/>
      </p:nvGrpSpPr>
      <p:grpSpPr>
        <a:xfrm>
          <a:off x="0" y="0"/>
          <a:ext cx="0" cy="0"/>
          <a:chOff x="0" y="0"/>
          <a:chExt cx="0" cy="0"/>
        </a:xfrm>
      </p:grpSpPr>
      <p:sp>
        <p:nvSpPr>
          <p:cNvPr id="10" name="二等辺三角形 10"/>
          <p:cNvSpPr/>
          <p:nvPr userDrawn="1"/>
        </p:nvSpPr>
        <p:spPr>
          <a:xfrm rot="5400000">
            <a:off x="3431625" y="-958888"/>
            <a:ext cx="1849657" cy="875642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2" name="直線コネクタ 11"/>
          <p:cNvCxnSpPr/>
          <p:nvPr/>
        </p:nvCxnSpPr>
        <p:spPr>
          <a:xfrm>
            <a:off x="9" y="262603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9" y="419901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7914334" y="2626034"/>
            <a:ext cx="672753" cy="79329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7914335" y="3419329"/>
            <a:ext cx="658241" cy="77968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テキスト プレースホルダー 5"/>
          <p:cNvSpPr>
            <a:spLocks noGrp="1"/>
          </p:cNvSpPr>
          <p:nvPr userDrawn="1">
            <p:ph type="body" sz="quarter" idx="15" hasCustomPrompt="1"/>
          </p:nvPr>
        </p:nvSpPr>
        <p:spPr>
          <a:xfrm>
            <a:off x="862551" y="3405567"/>
            <a:ext cx="6981060" cy="812799"/>
          </a:xfrm>
          <a:prstGeom prst="rect">
            <a:avLst/>
          </a:prstGeom>
        </p:spPr>
        <p:txBody>
          <a:bodyPr anchor="ctr">
            <a:noAutofit/>
          </a:bodyPr>
          <a:lstStyle>
            <a:lvl1pPr algn="l">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9" name="テキスト プレースホルダー 5"/>
          <p:cNvSpPr>
            <a:spLocks noGrp="1"/>
          </p:cNvSpPr>
          <p:nvPr>
            <p:ph type="body" sz="quarter" idx="16" hasCustomPrompt="1"/>
          </p:nvPr>
        </p:nvSpPr>
        <p:spPr>
          <a:xfrm>
            <a:off x="848039" y="2771778"/>
            <a:ext cx="6981060" cy="812799"/>
          </a:xfrm>
          <a:prstGeom prst="rect">
            <a:avLst/>
          </a:prstGeom>
        </p:spPr>
        <p:txBody>
          <a:bodyPr anchor="ctr">
            <a:noAutofit/>
          </a:bodyPr>
          <a:lstStyle>
            <a:lvl1pPr algn="l">
              <a:defRPr sz="56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30" name="正方形/長方形 29"/>
          <p:cNvSpPr/>
          <p:nvPr userDrawn="1"/>
        </p:nvSpPr>
        <p:spPr>
          <a:xfrm>
            <a:off x="3645059" y="5851558"/>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31" name="テキスト プレースホルダー 5"/>
          <p:cNvSpPr>
            <a:spLocks noGrp="1"/>
          </p:cNvSpPr>
          <p:nvPr>
            <p:ph type="body" sz="quarter" idx="17" hasCustomPrompt="1"/>
          </p:nvPr>
        </p:nvSpPr>
        <p:spPr>
          <a:xfrm>
            <a:off x="1909163" y="5912157"/>
            <a:ext cx="5325676" cy="716036"/>
          </a:xfrm>
          <a:prstGeom prst="rect">
            <a:avLst/>
          </a:prstGeom>
        </p:spPr>
        <p:txBody>
          <a:bodyPr anchor="ctr">
            <a:normAutofit/>
          </a:bodyPr>
          <a:lstStyle>
            <a:lvl1pPr algn="ctr">
              <a:lnSpc>
                <a:spcPct val="12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466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5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nodeType="withEffect">
                                  <p:stCondLst>
                                    <p:cond delay="75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15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250"/>
                                        <p:tgtEl>
                                          <p:spTgt spid="14"/>
                                        </p:tgtEl>
                                      </p:cBhvr>
                                    </p:animEffect>
                                  </p:childTnLst>
                                </p:cTn>
                              </p:par>
                              <p:par>
                                <p:cTn id="14" presetID="22" presetClass="entr" presetSubtype="2" fill="hold" nodeType="withEffect">
                                  <p:stCondLst>
                                    <p:cond delay="1750"/>
                                  </p:stCondLst>
                                  <p:childTnLst>
                                    <p:set>
                                      <p:cBhvr>
                                        <p:cTn id="15" dur="1" fill="hold">
                                          <p:stCondLst>
                                            <p:cond delay="0"/>
                                          </p:stCondLst>
                                        </p:cTn>
                                        <p:tgtEl>
                                          <p:spTgt spid="15"/>
                                        </p:tgtEl>
                                        <p:attrNameLst>
                                          <p:attrName>style.visibility</p:attrName>
                                        </p:attrNameLst>
                                      </p:cBhvr>
                                      <p:to>
                                        <p:strVal val="visible"/>
                                      </p:to>
                                    </p:set>
                                    <p:animEffect transition="in" filter="wipe(right)">
                                      <p:cBhvr>
                                        <p:cTn id="16" dur="250"/>
                                        <p:tgtEl>
                                          <p:spTgt spid="15"/>
                                        </p:tgtEl>
                                      </p:cBhvr>
                                    </p:animEffect>
                                  </p:childTnLst>
                                </p:cTn>
                              </p:par>
                              <p:par>
                                <p:cTn id="17" presetID="22" presetClass="entr" presetSubtype="2" fill="hold" nodeType="withEffect">
                                  <p:stCondLst>
                                    <p:cond delay="2000"/>
                                  </p:stCondLst>
                                  <p:childTnLst>
                                    <p:set>
                                      <p:cBhvr>
                                        <p:cTn id="18" dur="1" fill="hold">
                                          <p:stCondLst>
                                            <p:cond delay="0"/>
                                          </p:stCondLst>
                                        </p:cTn>
                                        <p:tgtEl>
                                          <p:spTgt spid="13"/>
                                        </p:tgtEl>
                                        <p:attrNameLst>
                                          <p:attrName>style.visibility</p:attrName>
                                        </p:attrNameLst>
                                      </p:cBhvr>
                                      <p:to>
                                        <p:strVal val="visible"/>
                                      </p:to>
                                    </p:set>
                                    <p:animEffect transition="in" filter="wipe(right)">
                                      <p:cBhvr>
                                        <p:cTn id="19" dur="750"/>
                                        <p:tgtEl>
                                          <p:spTgt spid="13"/>
                                        </p:tgtEl>
                                      </p:cBhvr>
                                    </p:animEffect>
                                  </p:childTnLst>
                                </p:cTn>
                              </p:par>
                            </p:childTnLst>
                          </p:cTn>
                        </p:par>
                        <p:par>
                          <p:cTn id="20" fill="hold">
                            <p:stCondLst>
                              <p:cond delay="2750"/>
                            </p:stCondLst>
                            <p:childTnLst>
                              <p:par>
                                <p:cTn id="21" presetID="23" presetClass="entr" presetSubtype="32" fill="hold" grpId="0" nodeType="afterEffect">
                                  <p:stCondLst>
                                    <p:cond delay="0"/>
                                  </p:stCondLst>
                                  <p:childTnLst>
                                    <p:set>
                                      <p:cBhvr>
                                        <p:cTn id="22" dur="1" fill="hold">
                                          <p:stCondLst>
                                            <p:cond delay="0"/>
                                          </p:stCondLst>
                                        </p:cTn>
                                        <p:tgtEl>
                                          <p:spTgt spid="29">
                                            <p:txEl>
                                              <p:pRg st="0" end="0"/>
                                            </p:txEl>
                                          </p:spTgt>
                                        </p:tgtEl>
                                        <p:attrNameLst>
                                          <p:attrName>style.visibility</p:attrName>
                                        </p:attrNameLst>
                                      </p:cBhvr>
                                      <p:to>
                                        <p:strVal val="visible"/>
                                      </p:to>
                                    </p:set>
                                    <p:anim calcmode="lin" valueType="num">
                                      <p:cBhvr>
                                        <p:cTn id="23" dur="750" fill="hold"/>
                                        <p:tgtEl>
                                          <p:spTgt spid="29">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9">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circle(out)">
                                      <p:cBhvr>
                                        <p:cTn id="27" dur="750"/>
                                        <p:tgtEl>
                                          <p:spTgt spid="29">
                                            <p:txEl>
                                              <p:pRg st="0" end="0"/>
                                            </p:txEl>
                                          </p:spTgt>
                                        </p:tgtEl>
                                      </p:cBhvr>
                                    </p:animEffect>
                                  </p:childTnLst>
                                </p:cTn>
                              </p:par>
                              <p:par>
                                <p:cTn id="28" presetID="23" presetClass="entr" presetSubtype="32"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 calcmode="lin" valueType="num">
                                      <p:cBhvr>
                                        <p:cTn id="30" dur="750" fill="hold"/>
                                        <p:tgtEl>
                                          <p:spTgt spid="17">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17">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0"/>
                                  </p:stCondLst>
                                  <p:childTnLst>
                                    <p:set>
                                      <p:cBhvr>
                                        <p:cTn id="33" dur="1" fill="hold">
                                          <p:stCondLst>
                                            <p:cond delay="0"/>
                                          </p:stCondLst>
                                        </p:cTn>
                                        <p:tgtEl>
                                          <p:spTgt spid="17">
                                            <p:txEl>
                                              <p:pRg st="0" end="0"/>
                                            </p:txEl>
                                          </p:spTgt>
                                        </p:tgtEl>
                                        <p:attrNameLst>
                                          <p:attrName>style.visibility</p:attrName>
                                        </p:attrNameLst>
                                      </p:cBhvr>
                                      <p:to>
                                        <p:strVal val="visible"/>
                                      </p:to>
                                    </p:set>
                                    <p:animEffect transition="in" filter="circle(out)">
                                      <p:cBhvr>
                                        <p:cTn id="34" dur="750"/>
                                        <p:tgtEl>
                                          <p:spTgt spid="17">
                                            <p:txEl>
                                              <p:pRg st="0" end="0"/>
                                            </p:txEl>
                                          </p:spTgt>
                                        </p:tgtEl>
                                      </p:cBhvr>
                                    </p:animEffect>
                                  </p:childTnLst>
                                </p:cTn>
                              </p:par>
                            </p:childTnLst>
                          </p:cTn>
                        </p:par>
                        <p:par>
                          <p:cTn id="35" fill="hold">
                            <p:stCondLst>
                              <p:cond delay="3500"/>
                            </p:stCondLst>
                            <p:childTnLst>
                              <p:par>
                                <p:cTn id="36" presetID="2" presetClass="entr" presetSubtype="4" decel="100000" fill="hold" grpId="0" nodeType="afterEffect">
                                  <p:stCondLst>
                                    <p:cond delay="500"/>
                                  </p:stCondLst>
                                  <p:childTnLst>
                                    <p:set>
                                      <p:cBhvr>
                                        <p:cTn id="37" dur="1" fill="hold">
                                          <p:stCondLst>
                                            <p:cond delay="0"/>
                                          </p:stCondLst>
                                        </p:cTn>
                                        <p:tgtEl>
                                          <p:spTgt spid="30"/>
                                        </p:tgtEl>
                                        <p:attrNameLst>
                                          <p:attrName>style.visibility</p:attrName>
                                        </p:attrNameLst>
                                      </p:cBhvr>
                                      <p:to>
                                        <p:strVal val="visible"/>
                                      </p:to>
                                    </p:set>
                                    <p:anim calcmode="lin" valueType="num">
                                      <p:cBhvr additive="base">
                                        <p:cTn id="38" dur="500" fill="hold"/>
                                        <p:tgtEl>
                                          <p:spTgt spid="30"/>
                                        </p:tgtEl>
                                        <p:attrNameLst>
                                          <p:attrName>ppt_x</p:attrName>
                                        </p:attrNameLst>
                                      </p:cBhvr>
                                      <p:tavLst>
                                        <p:tav tm="0">
                                          <p:val>
                                            <p:strVal val="#ppt_x"/>
                                          </p:val>
                                        </p:tav>
                                        <p:tav tm="100000">
                                          <p:val>
                                            <p:strVal val="#ppt_x"/>
                                          </p:val>
                                        </p:tav>
                                      </p:tavLst>
                                    </p:anim>
                                    <p:anim calcmode="lin" valueType="num">
                                      <p:cBhvr additive="base">
                                        <p:cTn id="39" dur="500" fill="hold"/>
                                        <p:tgtEl>
                                          <p:spTgt spid="30"/>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500"/>
                                  </p:stCondLst>
                                  <p:childTnLst>
                                    <p:set>
                                      <p:cBhvr>
                                        <p:cTn id="41" dur="1" fill="hold">
                                          <p:stCondLst>
                                            <p:cond delay="0"/>
                                          </p:stCondLst>
                                        </p:cTn>
                                        <p:tgtEl>
                                          <p:spTgt spid="31">
                                            <p:txEl>
                                              <p:pRg st="0" end="0"/>
                                            </p:txEl>
                                          </p:spTgt>
                                        </p:tgtEl>
                                        <p:attrNameLst>
                                          <p:attrName>style.visibility</p:attrName>
                                        </p:attrNameLst>
                                      </p:cBhvr>
                                      <p:to>
                                        <p:strVal val="visible"/>
                                      </p:to>
                                    </p:set>
                                    <p:anim calcmode="lin" valueType="num">
                                      <p:cBhvr additive="base">
                                        <p:cTn id="42"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7" grpId="0" build="p">
        <p:tmplLst>
          <p:tmpl lvl="1">
            <p:tnLst>
              <p:par>
                <p:cTn presetID="23"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p:cTn dur="750" fill="hold"/>
                        <p:tgtEl>
                          <p:spTgt spid="17"/>
                        </p:tgtEl>
                        <p:attrNameLst>
                          <p:attrName>ppt_w</p:attrName>
                        </p:attrNameLst>
                      </p:cBhvr>
                      <p:tavLst>
                        <p:tav tm="0">
                          <p:val>
                            <p:strVal val="4*#ppt_w"/>
                          </p:val>
                        </p:tav>
                        <p:tav tm="100000">
                          <p:val>
                            <p:strVal val="#ppt_w"/>
                          </p:val>
                        </p:tav>
                      </p:tavLst>
                    </p:anim>
                    <p:anim calcmode="lin" valueType="num">
                      <p:cBhvr>
                        <p:cTn dur="750" fill="hold"/>
                        <p:tgtEl>
                          <p:spTgt spid="17"/>
                        </p:tgtEl>
                        <p:attrNameLst>
                          <p:attrName>ppt_h</p:attrName>
                        </p:attrNameLst>
                      </p:cBhvr>
                      <p:tavLst>
                        <p:tav tm="0">
                          <p:val>
                            <p:strVal val="4*#ppt_h"/>
                          </p:val>
                        </p:tav>
                        <p:tav tm="100000">
                          <p:val>
                            <p:strVal val="#ppt_h"/>
                          </p:val>
                        </p:tav>
                      </p:tavLst>
                    </p:anim>
                  </p:childTnLst>
                </p:cTn>
              </p:par>
            </p:tnLst>
          </p:tmpl>
        </p:tmplLst>
      </p:bldP>
      <p:bldP spid="17" grpId="1" build="p">
        <p:tmplLst>
          <p:tmpl lvl="1">
            <p:tnLst>
              <p:par>
                <p:cTn presetID="6"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circle(out)">
                      <p:cBhvr>
                        <p:cTn dur="750"/>
                        <p:tgtEl>
                          <p:spTgt spid="17"/>
                        </p:tgtEl>
                      </p:cBhvr>
                    </p:animEffect>
                  </p:childTnLst>
                </p:cTn>
              </p:par>
            </p:tnLst>
          </p:tmpl>
        </p:tmplLst>
      </p:bldP>
      <p:bldP spid="29" grpId="0" build="p">
        <p:tmplLst>
          <p:tmpl lvl="1">
            <p:tnLst>
              <p:par>
                <p:cTn presetID="23" presetClass="entr" presetSubtype="3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750" fill="hold"/>
                        <p:tgtEl>
                          <p:spTgt spid="29"/>
                        </p:tgtEl>
                        <p:attrNameLst>
                          <p:attrName>ppt_w</p:attrName>
                        </p:attrNameLst>
                      </p:cBhvr>
                      <p:tavLst>
                        <p:tav tm="0">
                          <p:val>
                            <p:strVal val="4*#ppt_w"/>
                          </p:val>
                        </p:tav>
                        <p:tav tm="100000">
                          <p:val>
                            <p:strVal val="#ppt_w"/>
                          </p:val>
                        </p:tav>
                      </p:tavLst>
                    </p:anim>
                    <p:anim calcmode="lin" valueType="num">
                      <p:cBhvr>
                        <p:cTn dur="750" fill="hold"/>
                        <p:tgtEl>
                          <p:spTgt spid="29"/>
                        </p:tgtEl>
                        <p:attrNameLst>
                          <p:attrName>ppt_h</p:attrName>
                        </p:attrNameLst>
                      </p:cBhvr>
                      <p:tavLst>
                        <p:tav tm="0">
                          <p:val>
                            <p:strVal val="4*#ppt_h"/>
                          </p:val>
                        </p:tav>
                        <p:tav tm="100000">
                          <p:val>
                            <p:strVal val="#ppt_h"/>
                          </p:val>
                        </p:tav>
                      </p:tavLst>
                    </p:anim>
                  </p:childTnLst>
                </p:cTn>
              </p:par>
            </p:tnLst>
          </p:tmpl>
        </p:tmplLst>
      </p:bldP>
      <p:bldP spid="29" grpId="1" build="p">
        <p:tmplLst>
          <p:tmpl lvl="1">
            <p:tnLst>
              <p:par>
                <p:cTn presetID="6" presetClass="entr" presetSubtype="32"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circle(out)">
                      <p:cBhvr>
                        <p:cTn dur="750"/>
                        <p:tgtEl>
                          <p:spTgt spid="29"/>
                        </p:tgtEl>
                      </p:cBhvr>
                    </p:animEffect>
                  </p:childTnLst>
                </p:cTn>
              </p:par>
            </p:tnLst>
          </p:tmpl>
        </p:tmplLst>
      </p:bldP>
      <p:bldP spid="30" grpId="0" animBg="1"/>
      <p:bldP spid="31" grpId="0" build="p">
        <p:tmplLst>
          <p:tmpl lvl="1">
            <p:tnLst>
              <p:par>
                <p:cTn presetID="2" presetClass="entr" presetSubtype="4"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49.xml><?xml version="1.0" encoding="utf-8"?>
<p:sldLayout xmlns:a="http://schemas.openxmlformats.org/drawingml/2006/main" xmlns:r="http://schemas.openxmlformats.org/officeDocument/2006/relationships" xmlns:p="http://schemas.openxmlformats.org/presentationml/2006/main" preserve="1" userDrawn="1">
  <p:cSld name="Section Break - Lef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961815" y="0"/>
            <a:ext cx="7182191" cy="6858000"/>
          </a:xfrm>
          <a:prstGeom prst="rect">
            <a:avLst/>
          </a:prstGeom>
          <a:noFill/>
        </p:spPr>
        <p:txBody>
          <a:bodyPr/>
          <a:lstStyle>
            <a:lvl1pPr>
              <a:defRPr/>
            </a:lvl1pPr>
          </a:lstStyle>
          <a:p>
            <a:r>
              <a:rPr kumimoji="1" lang="en-US" altLang="ja-JP"/>
              <a:t>                                                              </a:t>
            </a:r>
            <a:endParaRPr kumimoji="1" lang="ja-JP" altLang="en-US"/>
          </a:p>
        </p:txBody>
      </p:sp>
      <p:sp>
        <p:nvSpPr>
          <p:cNvPr id="8" name="テキスト プレースホルダー 6"/>
          <p:cNvSpPr>
            <a:spLocks noGrp="1"/>
          </p:cNvSpPr>
          <p:nvPr>
            <p:ph type="body" sz="quarter" idx="11" hasCustomPrompt="1"/>
          </p:nvPr>
        </p:nvSpPr>
        <p:spPr>
          <a:xfrm flipV="1">
            <a:off x="10"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9" name="テキスト プレースホルダー 24"/>
          <p:cNvSpPr>
            <a:spLocks noGrp="1"/>
          </p:cNvSpPr>
          <p:nvPr>
            <p:ph type="body" sz="quarter" idx="19" hasCustomPrompt="1"/>
          </p:nvPr>
        </p:nvSpPr>
        <p:spPr>
          <a:xfrm rot="17280000" flipV="1">
            <a:off x="-3138180" y="3437999"/>
            <a:ext cx="12194117" cy="17997"/>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384563" y="222547"/>
            <a:ext cx="1001312" cy="1635276"/>
          </a:xfrm>
          <a:prstGeom prst="rect">
            <a:avLst/>
          </a:prstGeom>
        </p:spPr>
        <p:txBody>
          <a:bodyPr wrap="none" lIns="20154" tIns="20154" rIns="20154" bIns="20154" anchor="b">
            <a:noAutofit/>
          </a:bodyPr>
          <a:lstStyle>
            <a:lvl1pPr algn="l">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370051" y="1668690"/>
            <a:ext cx="3199844" cy="1162199"/>
          </a:xfrm>
          <a:prstGeom prst="rect">
            <a:avLst/>
          </a:prstGeom>
        </p:spPr>
        <p:txBody>
          <a:bodyPr anchor="t">
            <a:noAutofit/>
          </a:bodyPr>
          <a:lstStyle>
            <a:lvl1pPr algn="l">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p>
          <a:p>
            <a:pPr lvl="0"/>
            <a:endParaRPr kumimoji="1" lang="ja-JP" altLang="en-US" dirty="0"/>
          </a:p>
        </p:txBody>
      </p:sp>
    </p:spTree>
    <p:extLst>
      <p:ext uri="{BB962C8B-B14F-4D97-AF65-F5344CB8AC3E}">
        <p14:creationId xmlns:p14="http://schemas.microsoft.com/office/powerpoint/2010/main" val="1715947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750" fill="hold"/>
                                        <p:tgtEl>
                                          <p:spTgt spid="8"/>
                                        </p:tgtEl>
                                        <p:attrNameLst>
                                          <p:attrName>ppt_x</p:attrName>
                                        </p:attrNameLst>
                                      </p:cBhvr>
                                      <p:tavLst>
                                        <p:tav tm="0">
                                          <p:val>
                                            <p:strVal val="0-#ppt_w/2"/>
                                          </p:val>
                                        </p:tav>
                                        <p:tav tm="100000">
                                          <p:val>
                                            <p:strVal val="#ppt_x"/>
                                          </p:val>
                                        </p:tav>
                                      </p:tavLst>
                                    </p:anim>
                                    <p:anim calcmode="lin" valueType="num">
                                      <p:cBhvr additive="base">
                                        <p:cTn id="8" dur="750" fill="hold"/>
                                        <p:tgtEl>
                                          <p:spTgt spid="8"/>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wipe(up)">
                                      <p:cBhvr>
                                        <p:cTn id="11" dur="750"/>
                                        <p:tgtEl>
                                          <p:spTgt spid="9"/>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8"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8" grpId="0" animBg="1">
        <p:tmplLst>
          <p:tmpl>
            <p:tnLst>
              <p:par>
                <p:cTn presetID="2" presetClass="entr" presetSubtype="8" decel="10000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0-#ppt_w/2"/>
                          </p:val>
                        </p:tav>
                        <p:tav tm="100000">
                          <p:val>
                            <p:strVal val="#ppt_x"/>
                          </p:val>
                        </p:tav>
                      </p:tavLst>
                    </p:anim>
                    <p:anim calcmode="lin" valueType="num">
                      <p:cBhvr additive="base">
                        <p:cTn dur="750" fill="hold"/>
                        <p:tgtEl>
                          <p:spTgt spid="8"/>
                        </p:tgtEl>
                        <p:attrNameLst>
                          <p:attrName>ppt_y</p:attrName>
                        </p:attrNameLst>
                      </p:cBhvr>
                      <p:tavLst>
                        <p:tav tm="0">
                          <p:val>
                            <p:strVal val="#ppt_y"/>
                          </p:val>
                        </p:tav>
                        <p:tav tm="100000">
                          <p:val>
                            <p:strVal val="#ppt_y"/>
                          </p:val>
                        </p:tav>
                      </p:tavLst>
                    </p:anim>
                  </p:childTnLst>
                </p:cTn>
              </p:par>
            </p:tnLst>
          </p:tmpl>
        </p:tmplLst>
      </p:bldP>
      <p:bldP spid="9" grpId="0" animBg="1">
        <p:tmplLst>
          <p:tmpl>
            <p:tnLst>
              <p:par>
                <p:cTn presetID="22" presetClass="entr" presetSubtype="1"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Effect transition="in" filter="wipe(up)">
                      <p:cBhvr>
                        <p:cTn dur="750"/>
                        <p:tgtEl>
                          <p:spTgt spid="9"/>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0-#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4"/>
            <a:ext cx="7772400" cy="1470025"/>
          </a:xfrm>
        </p:spPr>
        <p:txBody>
          <a:bodyPr/>
          <a:lstStyle>
            <a:lvl1pPr>
              <a:defRPr>
                <a:latin typeface="Arial" pitchFamily="34" charset="0"/>
              </a:defRPr>
            </a:lvl1pPr>
          </a:lstStyle>
          <a:p>
            <a:r>
              <a:rPr lang="en-US" altLang="ja-JP"/>
              <a:t>Click to edit Master title style</a:t>
            </a:r>
            <a:endParaRPr 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latin typeface="Arial"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ltLang="ja-JP"/>
              <a:t>Click to edit Master subtitle style</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FD653B16-DA88-4FE0-AB22-BB4858992853}"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0D7FB584-C163-40BF-85E3-BE2BB2814631}" type="slidenum">
              <a:rPr lang="en-US" smtClean="0"/>
              <a:pPr>
                <a:defRPr/>
              </a:pPr>
              <a:t>‹#›</a:t>
            </a:fld>
            <a:endParaRPr lang="en-US"/>
          </a:p>
        </p:txBody>
      </p:sp>
    </p:spTree>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preserve="1" userDrawn="1">
  <p:cSld name="Impression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2457030" y="0"/>
            <a:ext cx="6686977" cy="6858000"/>
          </a:xfrm>
          <a:prstGeom prst="rect">
            <a:avLst/>
          </a:prstGeom>
          <a:noFill/>
        </p:spPr>
        <p:txBody>
          <a:bodyPr/>
          <a:lstStyle>
            <a:lvl1pPr>
              <a:defRPr/>
            </a:lvl1pPr>
          </a:lstStyle>
          <a:p>
            <a:r>
              <a:rPr kumimoji="1" lang="en-US" altLang="ja-JP"/>
              <a:t>                                                              </a:t>
            </a:r>
            <a:endParaRPr kumimoji="1" lang="ja-JP" altLang="en-US"/>
          </a:p>
        </p:txBody>
      </p:sp>
      <p:sp>
        <p:nvSpPr>
          <p:cNvPr id="17" name="テキスト プレースホルダー 10"/>
          <p:cNvSpPr>
            <a:spLocks noGrp="1"/>
          </p:cNvSpPr>
          <p:nvPr>
            <p:ph type="body" sz="quarter" idx="16" hasCustomPrompt="1"/>
          </p:nvPr>
        </p:nvSpPr>
        <p:spPr>
          <a:xfrm flipH="1">
            <a:off x="7418695" y="0"/>
            <a:ext cx="4247413" cy="6858000"/>
          </a:xfrm>
          <a:prstGeom prst="parallelogram">
            <a:avLst>
              <a:gd name="adj" fmla="val 39350"/>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16" name="テキスト プレースホルダー 10"/>
          <p:cNvSpPr>
            <a:spLocks noGrp="1"/>
          </p:cNvSpPr>
          <p:nvPr>
            <p:ph type="body" sz="quarter" idx="15" hasCustomPrompt="1"/>
          </p:nvPr>
        </p:nvSpPr>
        <p:spPr>
          <a:xfrm>
            <a:off x="-3266507" y="0"/>
            <a:ext cx="8799572" cy="6858000"/>
          </a:xfrm>
          <a:prstGeom prst="parallelogram">
            <a:avLst>
              <a:gd name="adj" fmla="val 44628"/>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15" name="テキスト プレースホルダー 10"/>
          <p:cNvSpPr>
            <a:spLocks noGrp="1"/>
          </p:cNvSpPr>
          <p:nvPr>
            <p:ph type="body" sz="quarter" idx="14" hasCustomPrompt="1"/>
          </p:nvPr>
        </p:nvSpPr>
        <p:spPr>
          <a:xfrm>
            <a:off x="-3656965" y="0"/>
            <a:ext cx="8799572" cy="6858000"/>
          </a:xfrm>
          <a:prstGeom prst="parallelogram">
            <a:avLst>
              <a:gd name="adj" fmla="val 44628"/>
            </a:avLst>
          </a:prstGeom>
          <a:blipFill dpi="0" rotWithShape="0">
            <a:blip r:embed="rId2"/>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14" name="テキスト プレースホルダー 10"/>
          <p:cNvSpPr>
            <a:spLocks noGrp="1"/>
          </p:cNvSpPr>
          <p:nvPr>
            <p:ph type="body" sz="quarter" idx="13" hasCustomPrompt="1"/>
          </p:nvPr>
        </p:nvSpPr>
        <p:spPr>
          <a:xfrm flipH="1">
            <a:off x="7799627" y="0"/>
            <a:ext cx="4247413" cy="6858000"/>
          </a:xfrm>
          <a:prstGeom prst="parallelogram">
            <a:avLst>
              <a:gd name="adj" fmla="val 39350"/>
            </a:avLst>
          </a:prstGeom>
          <a:blipFill dpi="0" rotWithShape="0">
            <a:blip r:embed="rId2"/>
            <a:srcRect/>
            <a:tile tx="0" ty="0" sx="100000" sy="100000" flip="none" algn="tl"/>
          </a:blipFill>
          <a:effectLst/>
        </p:spPr>
        <p:txBody>
          <a:bodyPr/>
          <a:lstStyle/>
          <a:p>
            <a:pPr lvl="0"/>
            <a:r>
              <a:rPr kumimoji="1" lang="en-US" altLang="ja-JP" dirty="0"/>
              <a:t> </a:t>
            </a:r>
            <a:endParaRPr kumimoji="1" lang="ja-JP" altLang="en-US" dirty="0"/>
          </a:p>
        </p:txBody>
      </p:sp>
      <p:sp>
        <p:nvSpPr>
          <p:cNvPr id="11" name="テキスト プレースホルダー 10"/>
          <p:cNvSpPr>
            <a:spLocks noGrp="1"/>
          </p:cNvSpPr>
          <p:nvPr>
            <p:ph type="body" sz="quarter" idx="11" hasCustomPrompt="1"/>
          </p:nvPr>
        </p:nvSpPr>
        <p:spPr>
          <a:xfrm flipH="1">
            <a:off x="8180563" y="0"/>
            <a:ext cx="4247413" cy="6858000"/>
          </a:xfrm>
          <a:prstGeom prst="parallelogram">
            <a:avLst>
              <a:gd name="adj" fmla="val 39350"/>
            </a:avLst>
          </a:prstGeom>
          <a:blipFill dpi="0" rotWithShape="0">
            <a:blip r:embed="rId3"/>
            <a:srcRect/>
            <a:tile tx="0" ty="0" sx="100000" sy="100000" flip="none" algn="tl"/>
          </a:blipFill>
          <a:effectLst>
            <a:outerShdw blurRad="50800" dist="38100" dir="10800000" algn="r" rotWithShape="0">
              <a:prstClr val="black">
                <a:alpha val="40000"/>
              </a:prstClr>
            </a:outerShdw>
          </a:effectLst>
        </p:spPr>
        <p:txBody>
          <a:bodyPr/>
          <a:lstStyle/>
          <a:p>
            <a:pPr lvl="0"/>
            <a:r>
              <a:rPr kumimoji="1" lang="en-US" altLang="ja-JP" dirty="0"/>
              <a:t> </a:t>
            </a:r>
            <a:endParaRPr kumimoji="1" lang="ja-JP" altLang="en-US" dirty="0"/>
          </a:p>
        </p:txBody>
      </p:sp>
      <p:sp>
        <p:nvSpPr>
          <p:cNvPr id="13" name="テキスト プレースホルダー 10"/>
          <p:cNvSpPr>
            <a:spLocks noGrp="1"/>
          </p:cNvSpPr>
          <p:nvPr>
            <p:ph type="body" sz="quarter" idx="12" hasCustomPrompt="1"/>
          </p:nvPr>
        </p:nvSpPr>
        <p:spPr>
          <a:xfrm>
            <a:off x="-4099801" y="0"/>
            <a:ext cx="8828936" cy="6858000"/>
          </a:xfrm>
          <a:prstGeom prst="parallelogram">
            <a:avLst>
              <a:gd name="adj" fmla="val 44628"/>
            </a:avLst>
          </a:prstGeom>
          <a:blipFill dpi="0" rotWithShape="0">
            <a:blip r:embed="rId3"/>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7" hasCustomPrompt="1"/>
          </p:nvPr>
        </p:nvSpPr>
        <p:spPr>
          <a:xfrm>
            <a:off x="295230" y="300112"/>
            <a:ext cx="3656967" cy="1985888"/>
          </a:xfrm>
          <a:prstGeom prst="rect">
            <a:avLst/>
          </a:prstGeom>
          <a:noFill/>
        </p:spPr>
        <p:txBody>
          <a:bodyPr anchor="b">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a:t>
            </a:r>
            <a:br>
              <a:rPr kumimoji="1" lang="en-US" altLang="ja-JP" dirty="0"/>
            </a:br>
            <a:r>
              <a:rPr kumimoji="1" lang="en-US" altLang="ja-JP" dirty="0"/>
              <a:t>GOES HERE</a:t>
            </a:r>
            <a:endParaRPr kumimoji="1" lang="ja-JP" altLang="en-US" dirty="0"/>
          </a:p>
        </p:txBody>
      </p:sp>
      <p:sp>
        <p:nvSpPr>
          <p:cNvPr id="19" name="テキスト プレースホルダー 5"/>
          <p:cNvSpPr>
            <a:spLocks noGrp="1"/>
          </p:cNvSpPr>
          <p:nvPr>
            <p:ph type="body" sz="quarter" idx="18" hasCustomPrompt="1"/>
          </p:nvPr>
        </p:nvSpPr>
        <p:spPr>
          <a:xfrm>
            <a:off x="307814" y="2449291"/>
            <a:ext cx="3292471" cy="1229479"/>
          </a:xfrm>
          <a:prstGeom prst="rect">
            <a:avLst/>
          </a:prstGeom>
        </p:spPr>
        <p:txBody>
          <a:bodyPr anchor="t">
            <a:noAutofit/>
          </a:bodyPr>
          <a:lstStyle>
            <a:lvl1pPr algn="l">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20" name="テキスト プレースホルダー 24"/>
          <p:cNvSpPr>
            <a:spLocks noGrp="1"/>
          </p:cNvSpPr>
          <p:nvPr>
            <p:ph type="body" sz="quarter" idx="19" hasCustomPrompt="1"/>
          </p:nvPr>
        </p:nvSpPr>
        <p:spPr>
          <a:xfrm rot="17640000" flipV="1">
            <a:off x="-2153599" y="3309239"/>
            <a:ext cx="12194117" cy="17997"/>
          </a:xfrm>
          <a:prstGeom prst="rect">
            <a:avLst/>
          </a:prstGeom>
          <a:blipFill>
            <a:blip r:embed="rId4"/>
            <a:stretch>
              <a:fillRect/>
            </a:stretch>
          </a:blipFill>
        </p:spPr>
        <p:txBody>
          <a:bodyPr/>
          <a:lstStyle/>
          <a:p>
            <a:pPr lvl="0"/>
            <a:r>
              <a:rPr kumimoji="1" lang="en-US" altLang="ja-JP" dirty="0"/>
              <a:t> </a:t>
            </a:r>
            <a:endParaRPr kumimoji="1" lang="ja-JP" altLang="en-US" dirty="0"/>
          </a:p>
        </p:txBody>
      </p:sp>
      <p:sp>
        <p:nvSpPr>
          <p:cNvPr id="21" name="テキスト プレースホルダー 24"/>
          <p:cNvSpPr>
            <a:spLocks noGrp="1"/>
          </p:cNvSpPr>
          <p:nvPr>
            <p:ph type="body" sz="quarter" idx="20" hasCustomPrompt="1"/>
          </p:nvPr>
        </p:nvSpPr>
        <p:spPr>
          <a:xfrm rot="15120000" flipV="1">
            <a:off x="2331902" y="2217042"/>
            <a:ext cx="12194117" cy="17997"/>
          </a:xfrm>
          <a:prstGeom prst="rect">
            <a:avLst/>
          </a:prstGeom>
          <a:blipFill>
            <a:blip r:embed="rId4"/>
            <a:stretch>
              <a:fillRect/>
            </a:stretch>
          </a:blipFill>
        </p:spPr>
        <p:txBody>
          <a:bodyPr/>
          <a:lstStyle/>
          <a:p>
            <a:pPr lvl="0"/>
            <a:r>
              <a:rPr kumimoji="1" lang="en-US" altLang="ja-JP" dirty="0"/>
              <a:t> </a:t>
            </a:r>
            <a:endParaRPr kumimoji="1" lang="ja-JP" altLang="en-US" dirty="0"/>
          </a:p>
        </p:txBody>
      </p:sp>
      <p:sp>
        <p:nvSpPr>
          <p:cNvPr id="23" name="テキスト プレースホルダー 5"/>
          <p:cNvSpPr>
            <a:spLocks noGrp="1"/>
          </p:cNvSpPr>
          <p:nvPr>
            <p:ph type="body" sz="quarter" idx="21" hasCustomPrompt="1"/>
          </p:nvPr>
        </p:nvSpPr>
        <p:spPr>
          <a:xfrm>
            <a:off x="351094" y="2260199"/>
            <a:ext cx="1853679" cy="576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25" name="テキスト プレースホルダー 10"/>
          <p:cNvSpPr>
            <a:spLocks noGrp="1"/>
          </p:cNvSpPr>
          <p:nvPr>
            <p:ph type="body" sz="quarter" idx="22" hasCustomPrompt="1"/>
          </p:nvPr>
        </p:nvSpPr>
        <p:spPr>
          <a:xfrm>
            <a:off x="12628526" y="0"/>
            <a:ext cx="3047924" cy="6858000"/>
          </a:xfrm>
          <a:prstGeom prst="parallelogram">
            <a:avLst>
              <a:gd name="adj" fmla="val 74936"/>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26" name="テキスト プレースホルダー 10"/>
          <p:cNvSpPr>
            <a:spLocks noGrp="1"/>
          </p:cNvSpPr>
          <p:nvPr>
            <p:ph type="body" sz="quarter" idx="23" hasCustomPrompt="1"/>
          </p:nvPr>
        </p:nvSpPr>
        <p:spPr>
          <a:xfrm>
            <a:off x="9443427" y="0"/>
            <a:ext cx="3999805" cy="6858000"/>
          </a:xfrm>
          <a:prstGeom prst="parallelogram">
            <a:avLst>
              <a:gd name="adj" fmla="val 57440"/>
            </a:avLst>
          </a:prstGeom>
          <a:solidFill>
            <a:schemeClr val="bg2">
              <a:alpha val="25000"/>
            </a:schemeClr>
          </a:solidFill>
          <a:effectLst/>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747185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0-#ppt_w/2"/>
                                          </p:val>
                                        </p:tav>
                                        <p:tav tm="100000">
                                          <p:val>
                                            <p:strVal val="#ppt_x"/>
                                          </p:val>
                                        </p:tav>
                                      </p:tavLst>
                                    </p:anim>
                                    <p:anim calcmode="lin" valueType="num">
                                      <p:cBhvr additive="base">
                                        <p:cTn id="8" dur="75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0-#ppt_w/2"/>
                                          </p:val>
                                        </p:tav>
                                        <p:tav tm="100000">
                                          <p:val>
                                            <p:strVal val="#ppt_x"/>
                                          </p:val>
                                        </p:tav>
                                      </p:tavLst>
                                    </p:anim>
                                    <p:anim calcmode="lin" valueType="num">
                                      <p:cBhvr additive="base">
                                        <p:cTn id="12" dur="75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750" fill="hold"/>
                                        <p:tgtEl>
                                          <p:spTgt spid="15"/>
                                        </p:tgtEl>
                                        <p:attrNameLst>
                                          <p:attrName>ppt_x</p:attrName>
                                        </p:attrNameLst>
                                      </p:cBhvr>
                                      <p:tavLst>
                                        <p:tav tm="0">
                                          <p:val>
                                            <p:strVal val="1+#ppt_w/2"/>
                                          </p:val>
                                        </p:tav>
                                        <p:tav tm="100000">
                                          <p:val>
                                            <p:strVal val="#ppt_x"/>
                                          </p:val>
                                        </p:tav>
                                      </p:tavLst>
                                    </p:anim>
                                    <p:anim calcmode="lin" valueType="num">
                                      <p:cBhvr additive="base">
                                        <p:cTn id="16" dur="75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750" fill="hold"/>
                                        <p:tgtEl>
                                          <p:spTgt spid="13"/>
                                        </p:tgtEl>
                                        <p:attrNameLst>
                                          <p:attrName>ppt_x</p:attrName>
                                        </p:attrNameLst>
                                      </p:cBhvr>
                                      <p:tavLst>
                                        <p:tav tm="0">
                                          <p:val>
                                            <p:strVal val="1+#ppt_w/2"/>
                                          </p:val>
                                        </p:tav>
                                        <p:tav tm="100000">
                                          <p:val>
                                            <p:strVal val="#ppt_x"/>
                                          </p:val>
                                        </p:tav>
                                      </p:tavLst>
                                    </p:anim>
                                    <p:anim calcmode="lin" valueType="num">
                                      <p:cBhvr additive="base">
                                        <p:cTn id="20" dur="750" fill="hold"/>
                                        <p:tgtEl>
                                          <p:spTgt spid="13"/>
                                        </p:tgtEl>
                                        <p:attrNameLst>
                                          <p:attrName>ppt_y</p:attrName>
                                        </p:attrNameLst>
                                      </p:cBhvr>
                                      <p:tavLst>
                                        <p:tav tm="0">
                                          <p:val>
                                            <p:strVal val="#ppt_y"/>
                                          </p:val>
                                        </p:tav>
                                        <p:tav tm="100000">
                                          <p:val>
                                            <p:strVal val="#ppt_y"/>
                                          </p:val>
                                        </p:tav>
                                      </p:tavLst>
                                    </p:anim>
                                  </p:childTnLst>
                                </p:cTn>
                              </p:par>
                              <p:par>
                                <p:cTn id="21" presetID="14" presetClass="entr" presetSubtype="10" fill="hold" grpId="0" nodeType="withEffect">
                                  <p:stCondLst>
                                    <p:cond delay="450"/>
                                  </p:stCondLst>
                                  <p:childTnLst>
                                    <p:set>
                                      <p:cBhvr>
                                        <p:cTn id="22" dur="1" fill="hold">
                                          <p:stCondLst>
                                            <p:cond delay="0"/>
                                          </p:stCondLst>
                                        </p:cTn>
                                        <p:tgtEl>
                                          <p:spTgt spid="7"/>
                                        </p:tgtEl>
                                        <p:attrNameLst>
                                          <p:attrName>style.visibility</p:attrName>
                                        </p:attrNameLst>
                                      </p:cBhvr>
                                      <p:to>
                                        <p:strVal val="visible"/>
                                      </p:to>
                                    </p:set>
                                    <p:animEffect transition="in" filter="randombar(horizontal)">
                                      <p:cBhvr>
                                        <p:cTn id="23" dur="500"/>
                                        <p:tgtEl>
                                          <p:spTgt spid="7"/>
                                        </p:tgtEl>
                                      </p:cBhvr>
                                    </p:animEffect>
                                  </p:childTnLst>
                                </p:cTn>
                              </p:par>
                              <p:par>
                                <p:cTn id="24" presetID="22" presetClass="entr" presetSubtype="4" fill="hold" grpId="0" nodeType="withEffect">
                                  <p:stCondLst>
                                    <p:cond delay="750"/>
                                  </p:stCondLst>
                                  <p:childTnLst>
                                    <p:set>
                                      <p:cBhvr>
                                        <p:cTn id="25" dur="1" fill="hold">
                                          <p:stCondLst>
                                            <p:cond delay="0"/>
                                          </p:stCondLst>
                                        </p:cTn>
                                        <p:tgtEl>
                                          <p:spTgt spid="21"/>
                                        </p:tgtEl>
                                        <p:attrNameLst>
                                          <p:attrName>style.visibility</p:attrName>
                                        </p:attrNameLst>
                                      </p:cBhvr>
                                      <p:to>
                                        <p:strVal val="visible"/>
                                      </p:to>
                                    </p:set>
                                    <p:animEffect transition="in" filter="wipe(down)">
                                      <p:cBhvr>
                                        <p:cTn id="26" dur="750"/>
                                        <p:tgtEl>
                                          <p:spTgt spid="21"/>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20"/>
                                        </p:tgtEl>
                                        <p:attrNameLst>
                                          <p:attrName>style.visibility</p:attrName>
                                        </p:attrNameLst>
                                      </p:cBhvr>
                                      <p:to>
                                        <p:strVal val="visible"/>
                                      </p:to>
                                    </p:set>
                                    <p:animEffect transition="in" filter="wipe(up)">
                                      <p:cBhvr>
                                        <p:cTn id="29" dur="750"/>
                                        <p:tgtEl>
                                          <p:spTgt spid="20"/>
                                        </p:tgtEl>
                                      </p:cBhvr>
                                    </p:animEffect>
                                  </p:childTnLst>
                                </p:cTn>
                              </p:par>
                              <p:par>
                                <p:cTn id="30" presetID="2" presetClass="entr" presetSubtype="8" decel="100000" fill="hold" grpId="0" nodeType="withEffect">
                                  <p:stCondLst>
                                    <p:cond delay="75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500" fill="hold"/>
                                        <p:tgtEl>
                                          <p:spTgt spid="16"/>
                                        </p:tgtEl>
                                        <p:attrNameLst>
                                          <p:attrName>ppt_x</p:attrName>
                                        </p:attrNameLst>
                                      </p:cBhvr>
                                      <p:tavLst>
                                        <p:tav tm="0">
                                          <p:val>
                                            <p:strVal val="0-#ppt_w/2"/>
                                          </p:val>
                                        </p:tav>
                                        <p:tav tm="100000">
                                          <p:val>
                                            <p:strVal val="#ppt_x"/>
                                          </p:val>
                                        </p:tav>
                                      </p:tavLst>
                                    </p:anim>
                                    <p:anim calcmode="lin" valueType="num">
                                      <p:cBhvr additive="base">
                                        <p:cTn id="33" dur="15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1500" fill="hold"/>
                                        <p:tgtEl>
                                          <p:spTgt spid="17"/>
                                        </p:tgtEl>
                                        <p:attrNameLst>
                                          <p:attrName>ppt_x</p:attrName>
                                        </p:attrNameLst>
                                      </p:cBhvr>
                                      <p:tavLst>
                                        <p:tav tm="0">
                                          <p:val>
                                            <p:strVal val="1+#ppt_w/2"/>
                                          </p:val>
                                        </p:tav>
                                        <p:tav tm="100000">
                                          <p:val>
                                            <p:strVal val="#ppt_x"/>
                                          </p:val>
                                        </p:tav>
                                      </p:tavLst>
                                    </p:anim>
                                    <p:anim calcmode="lin" valueType="num">
                                      <p:cBhvr additive="base">
                                        <p:cTn id="37" dur="1500" fill="hold"/>
                                        <p:tgtEl>
                                          <p:spTgt spid="17"/>
                                        </p:tgtEl>
                                        <p:attrNameLst>
                                          <p:attrName>ppt_y</p:attrName>
                                        </p:attrNameLst>
                                      </p:cBhvr>
                                      <p:tavLst>
                                        <p:tav tm="0">
                                          <p:val>
                                            <p:strVal val="#ppt_y"/>
                                          </p:val>
                                        </p:tav>
                                        <p:tav tm="100000">
                                          <p:val>
                                            <p:strVal val="#ppt_y"/>
                                          </p:val>
                                        </p:tav>
                                      </p:tavLst>
                                    </p:anim>
                                  </p:childTnLst>
                                </p:cTn>
                              </p:par>
                              <p:par>
                                <p:cTn id="38" presetID="2" presetClass="entr" presetSubtype="12" decel="100000" fill="hold" grpId="0" nodeType="withEffect">
                                  <p:stCondLst>
                                    <p:cond delay="750"/>
                                  </p:stCondLst>
                                  <p:iterate type="wd">
                                    <p:tmPct val="10000"/>
                                  </p:iterate>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125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41" dur="1250" fill="hold"/>
                                        <p:tgtEl>
                                          <p:spTgt spid="18">
                                            <p:txEl>
                                              <p:pRg st="0" end="0"/>
                                            </p:txEl>
                                          </p:spTgt>
                                        </p:tgtEl>
                                        <p:attrNameLst>
                                          <p:attrName>ppt_y</p:attrName>
                                        </p:attrNameLst>
                                      </p:cBhvr>
                                      <p:tavLst>
                                        <p:tav tm="0">
                                          <p:val>
                                            <p:strVal val="1+#ppt_h/2"/>
                                          </p:val>
                                        </p:tav>
                                        <p:tav tm="100000">
                                          <p:val>
                                            <p:strVal val="#ppt_y"/>
                                          </p:val>
                                        </p:tav>
                                      </p:tavLst>
                                    </p:anim>
                                  </p:childTnLst>
                                </p:cTn>
                              </p:par>
                              <p:par>
                                <p:cTn id="42" presetID="2" presetClass="entr" presetSubtype="12" decel="100000" fill="hold" grpId="0" nodeType="withEffect">
                                  <p:stCondLst>
                                    <p:cond delay="1250"/>
                                  </p:stCondLst>
                                  <p:childTnLst>
                                    <p:set>
                                      <p:cBhvr>
                                        <p:cTn id="43" dur="1" fill="hold">
                                          <p:stCondLst>
                                            <p:cond delay="0"/>
                                          </p:stCondLst>
                                        </p:cTn>
                                        <p:tgtEl>
                                          <p:spTgt spid="19">
                                            <p:txEl>
                                              <p:pRg st="0" end="0"/>
                                            </p:txEl>
                                          </p:spTgt>
                                        </p:tgtEl>
                                        <p:attrNameLst>
                                          <p:attrName>style.visibility</p:attrName>
                                        </p:attrNameLst>
                                      </p:cBhvr>
                                      <p:to>
                                        <p:strVal val="visible"/>
                                      </p:to>
                                    </p:set>
                                    <p:anim calcmode="lin" valueType="num">
                                      <p:cBhvr additive="base">
                                        <p:cTn id="44" dur="75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45" dur="750" fill="hold"/>
                                        <p:tgtEl>
                                          <p:spTgt spid="19">
                                            <p:txEl>
                                              <p:pRg st="0" end="0"/>
                                            </p:txEl>
                                          </p:spTgt>
                                        </p:tgtEl>
                                        <p:attrNameLst>
                                          <p:attrName>ppt_y</p:attrName>
                                        </p:attrNameLst>
                                      </p:cBhvr>
                                      <p:tavLst>
                                        <p:tav tm="0">
                                          <p:val>
                                            <p:strVal val="1+#ppt_h/2"/>
                                          </p:val>
                                        </p:tav>
                                        <p:tav tm="100000">
                                          <p:val>
                                            <p:strVal val="#ppt_y"/>
                                          </p:val>
                                        </p:tav>
                                      </p:tavLst>
                                    </p:anim>
                                  </p:childTnLst>
                                </p:cTn>
                              </p:par>
                              <p:par>
                                <p:cTn id="46" presetID="2" presetClass="entr" presetSubtype="12" decel="100000" fill="hold" grpId="0" nodeType="withEffect">
                                  <p:stCondLst>
                                    <p:cond delay="1250"/>
                                  </p:stCondLst>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750" fill="hold"/>
                                        <p:tgtEl>
                                          <p:spTgt spid="23"/>
                                        </p:tgtEl>
                                        <p:attrNameLst>
                                          <p:attrName>ppt_x</p:attrName>
                                        </p:attrNameLst>
                                      </p:cBhvr>
                                      <p:tavLst>
                                        <p:tav tm="0">
                                          <p:val>
                                            <p:strVal val="0-#ppt_w/2"/>
                                          </p:val>
                                        </p:tav>
                                        <p:tav tm="100000">
                                          <p:val>
                                            <p:strVal val="#ppt_x"/>
                                          </p:val>
                                        </p:tav>
                                      </p:tavLst>
                                    </p:anim>
                                    <p:anim calcmode="lin" valueType="num">
                                      <p:cBhvr additive="base">
                                        <p:cTn id="49" dur="750" fill="hold"/>
                                        <p:tgtEl>
                                          <p:spTgt spid="23"/>
                                        </p:tgtEl>
                                        <p:attrNameLst>
                                          <p:attrName>ppt_y</p:attrName>
                                        </p:attrNameLst>
                                      </p:cBhvr>
                                      <p:tavLst>
                                        <p:tav tm="0">
                                          <p:val>
                                            <p:strVal val="1+#ppt_h/2"/>
                                          </p:val>
                                        </p:tav>
                                        <p:tav tm="100000">
                                          <p:val>
                                            <p:strVal val="#ppt_y"/>
                                          </p:val>
                                        </p:tav>
                                      </p:tavLst>
                                    </p:anim>
                                  </p:childTnLst>
                                </p:cTn>
                              </p:par>
                              <p:par>
                                <p:cTn id="50" presetID="2" presetClass="entr" presetSubtype="8" accel="100000" fill="hold" grpId="0" nodeType="withEffect">
                                  <p:stCondLst>
                                    <p:cond delay="50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750" fill="hold"/>
                                        <p:tgtEl>
                                          <p:spTgt spid="25"/>
                                        </p:tgtEl>
                                        <p:attrNameLst>
                                          <p:attrName>ppt_x</p:attrName>
                                        </p:attrNameLst>
                                      </p:cBhvr>
                                      <p:tavLst>
                                        <p:tav tm="0">
                                          <p:val>
                                            <p:strVal val="0-#ppt_w/2"/>
                                          </p:val>
                                        </p:tav>
                                        <p:tav tm="100000">
                                          <p:val>
                                            <p:strVal val="#ppt_x"/>
                                          </p:val>
                                        </p:tav>
                                      </p:tavLst>
                                    </p:anim>
                                    <p:anim calcmode="lin" valueType="num">
                                      <p:cBhvr additive="base">
                                        <p:cTn id="53" dur="750" fill="hold"/>
                                        <p:tgtEl>
                                          <p:spTgt spid="25"/>
                                        </p:tgtEl>
                                        <p:attrNameLst>
                                          <p:attrName>ppt_y</p:attrName>
                                        </p:attrNameLst>
                                      </p:cBhvr>
                                      <p:tavLst>
                                        <p:tav tm="0">
                                          <p:val>
                                            <p:strVal val="#ppt_y"/>
                                          </p:val>
                                        </p:tav>
                                        <p:tav tm="100000">
                                          <p:val>
                                            <p:strVal val="#ppt_y"/>
                                          </p:val>
                                        </p:tav>
                                      </p:tavLst>
                                    </p:anim>
                                  </p:childTnLst>
                                </p:cTn>
                              </p:par>
                              <p:par>
                                <p:cTn id="54" presetID="2" presetClass="entr" presetSubtype="8" accel="100000" fill="hold" grpId="0" nodeType="withEffect">
                                  <p:stCondLst>
                                    <p:cond delay="600"/>
                                  </p:stCondLst>
                                  <p:childTnLst>
                                    <p:set>
                                      <p:cBhvr>
                                        <p:cTn id="55" dur="1" fill="hold">
                                          <p:stCondLst>
                                            <p:cond delay="0"/>
                                          </p:stCondLst>
                                        </p:cTn>
                                        <p:tgtEl>
                                          <p:spTgt spid="26"/>
                                        </p:tgtEl>
                                        <p:attrNameLst>
                                          <p:attrName>style.visibility</p:attrName>
                                        </p:attrNameLst>
                                      </p:cBhvr>
                                      <p:to>
                                        <p:strVal val="visible"/>
                                      </p:to>
                                    </p:set>
                                    <p:anim calcmode="lin" valueType="num">
                                      <p:cBhvr additive="base">
                                        <p:cTn id="56" dur="750" fill="hold"/>
                                        <p:tgtEl>
                                          <p:spTgt spid="26"/>
                                        </p:tgtEl>
                                        <p:attrNameLst>
                                          <p:attrName>ppt_x</p:attrName>
                                        </p:attrNameLst>
                                      </p:cBhvr>
                                      <p:tavLst>
                                        <p:tav tm="0">
                                          <p:val>
                                            <p:strVal val="0-#ppt_w/2"/>
                                          </p:val>
                                        </p:tav>
                                        <p:tav tm="100000">
                                          <p:val>
                                            <p:strVal val="#ppt_x"/>
                                          </p:val>
                                        </p:tav>
                                      </p:tavLst>
                                    </p:anim>
                                    <p:anim calcmode="lin" valueType="num">
                                      <p:cBhvr additive="base">
                                        <p:cTn id="57" dur="75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animBg="1">
        <p:tmplLst>
          <p:tmpl>
            <p:tnLst>
              <p:par>
                <p:cTn presetID="2" presetClass="entr" presetSubtype="2" decel="100000" fill="hold" nodeType="withEffect">
                  <p:stCondLst>
                    <p:cond delay="75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500" fill="hold"/>
                        <p:tgtEl>
                          <p:spTgt spid="17"/>
                        </p:tgtEl>
                        <p:attrNameLst>
                          <p:attrName>ppt_x</p:attrName>
                        </p:attrNameLst>
                      </p:cBhvr>
                      <p:tavLst>
                        <p:tav tm="0">
                          <p:val>
                            <p:strVal val="1+#ppt_w/2"/>
                          </p:val>
                        </p:tav>
                        <p:tav tm="100000">
                          <p:val>
                            <p:strVal val="#ppt_x"/>
                          </p:val>
                        </p:tav>
                      </p:tavLst>
                    </p:anim>
                    <p:anim calcmode="lin" valueType="num">
                      <p:cBhvr additive="base">
                        <p:cTn dur="1500" fill="hold"/>
                        <p:tgtEl>
                          <p:spTgt spid="17"/>
                        </p:tgtEl>
                        <p:attrNameLst>
                          <p:attrName>ppt_y</p:attrName>
                        </p:attrNameLst>
                      </p:cBhvr>
                      <p:tavLst>
                        <p:tav tm="0">
                          <p:val>
                            <p:strVal val="#ppt_y"/>
                          </p:val>
                        </p:tav>
                        <p:tav tm="100000">
                          <p:val>
                            <p:strVal val="#ppt_y"/>
                          </p:val>
                        </p:tav>
                      </p:tavLst>
                    </p:anim>
                  </p:childTnLst>
                </p:cTn>
              </p:par>
            </p:tnLst>
          </p:tmpl>
        </p:tmplLst>
      </p:bldP>
      <p:bldP spid="16" grpId="0" animBg="1">
        <p:tmplLst>
          <p:tmpl>
            <p:tnLst>
              <p:par>
                <p:cTn presetID="2" presetClass="entr" presetSubtype="8" decel="100000" fill="hold" nodeType="withEffect">
                  <p:stCondLst>
                    <p:cond delay="7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5" grpId="0" animBg="1">
        <p:tmplLst>
          <p:tmpl>
            <p:tnLst>
              <p:par>
                <p:cTn presetID="2" presetClass="entr" presetSubtype="2"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14" grpId="0" animBg="1">
        <p:tmplLst>
          <p:tmpl>
            <p:tnLst>
              <p:par>
                <p:cTn presetID="2" presetClass="entr" presetSubtype="8" decel="100000" fill="hold" nodeType="withEffect">
                  <p:stCondLst>
                    <p:cond delay="1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0-#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 presetClass="entr" presetSubtype="8"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0-#ppt_w/2"/>
                          </p:val>
                        </p:tav>
                        <p:tav tm="100000">
                          <p:val>
                            <p:strVal val="#ppt_x"/>
                          </p:val>
                        </p:tav>
                      </p:tavLst>
                    </p:anim>
                    <p:anim calcmode="lin" valueType="num">
                      <p:cBhvr additive="base">
                        <p:cTn dur="750" fill="hold"/>
                        <p:tgtEl>
                          <p:spTgt spid="11"/>
                        </p:tgtEl>
                        <p:attrNameLst>
                          <p:attrName>ppt_y</p:attrName>
                        </p:attrNameLst>
                      </p:cBhvr>
                      <p:tavLst>
                        <p:tav tm="0">
                          <p:val>
                            <p:strVal val="#ppt_y"/>
                          </p:val>
                        </p:tav>
                        <p:tav tm="100000">
                          <p:val>
                            <p:strVal val="#ppt_y"/>
                          </p:val>
                        </p:tav>
                      </p:tavLst>
                    </p:anim>
                  </p:childTnLst>
                </p:cTn>
              </p:par>
            </p:tnLst>
          </p:tmpl>
        </p:tmplLst>
      </p:bldP>
      <p:bldP spid="13" grpId="0" animBg="1">
        <p:tmplLst>
          <p:tmpl>
            <p:tnLst>
              <p:par>
                <p:cTn presetID="2" presetClass="entr" presetSubtype="2" decel="100000" fill="hold" nodeType="withEffect">
                  <p:stCondLst>
                    <p:cond delay="3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P spid="18" grpId="0" build="p">
        <p:tmplLst>
          <p:tmpl lvl="1">
            <p:tnLst>
              <p:par>
                <p:cTn presetID="2" presetClass="entr" presetSubtype="12"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1250" fill="hold"/>
                        <p:tgtEl>
                          <p:spTgt spid="18"/>
                        </p:tgtEl>
                        <p:attrNameLst>
                          <p:attrName>ppt_x</p:attrName>
                        </p:attrNameLst>
                      </p:cBhvr>
                      <p:tavLst>
                        <p:tav tm="0">
                          <p:val>
                            <p:strVal val="0-#ppt_w/2"/>
                          </p:val>
                        </p:tav>
                        <p:tav tm="100000">
                          <p:val>
                            <p:strVal val="#ppt_x"/>
                          </p:val>
                        </p:tav>
                      </p:tavLst>
                    </p:anim>
                    <p:anim calcmode="lin" valueType="num">
                      <p:cBhvr additive="base">
                        <p:cTn dur="125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2" presetClass="entr" presetSubtype="12" decel="100000" fill="hold" nodeType="withEffect">
                  <p:stCondLst>
                    <p:cond delay="1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0-#ppt_w/2"/>
                          </p:val>
                        </p:tav>
                        <p:tav tm="100000">
                          <p:val>
                            <p:strVal val="#ppt_x"/>
                          </p:val>
                        </p:tav>
                      </p:tavLst>
                    </p:anim>
                    <p:anim calcmode="lin" valueType="num">
                      <p:cBhvr additive="base">
                        <p:cTn dur="75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tmplLst>
          <p:tmpl>
            <p:tnLst>
              <p:par>
                <p:cTn presetID="22" presetClass="entr" presetSubtype="1" fill="hold" nodeType="withEffect">
                  <p:stCondLst>
                    <p:cond delay="750"/>
                  </p:stCondLst>
                  <p:childTnLst>
                    <p:set>
                      <p:cBhvr>
                        <p:cTn dur="1" fill="hold">
                          <p:stCondLst>
                            <p:cond delay="0"/>
                          </p:stCondLst>
                        </p:cTn>
                        <p:tgtEl>
                          <p:spTgt spid="20"/>
                        </p:tgtEl>
                        <p:attrNameLst>
                          <p:attrName>style.visibility</p:attrName>
                        </p:attrNameLst>
                      </p:cBhvr>
                      <p:to>
                        <p:strVal val="visible"/>
                      </p:to>
                    </p:set>
                    <p:animEffect transition="in" filter="wipe(up)">
                      <p:cBhvr>
                        <p:cTn dur="750"/>
                        <p:tgtEl>
                          <p:spTgt spid="20"/>
                        </p:tgtEl>
                      </p:cBhvr>
                    </p:animEffect>
                  </p:childTnLst>
                </p:cTn>
              </p:par>
            </p:tnLst>
          </p:tmpl>
        </p:tmplLst>
      </p:bldP>
      <p:bldP spid="21" grpId="0" animBg="1">
        <p:tmplLst>
          <p:tmpl>
            <p:tnLst>
              <p:par>
                <p:cTn presetID="22" presetClass="entr" presetSubtype="4" fill="hold" nodeType="withEffect">
                  <p:stCondLst>
                    <p:cond delay="750"/>
                  </p:stCondLst>
                  <p:childTnLst>
                    <p:set>
                      <p:cBhvr>
                        <p:cTn dur="1" fill="hold">
                          <p:stCondLst>
                            <p:cond delay="0"/>
                          </p:stCondLst>
                        </p:cTn>
                        <p:tgtEl>
                          <p:spTgt spid="21"/>
                        </p:tgtEl>
                        <p:attrNameLst>
                          <p:attrName>style.visibility</p:attrName>
                        </p:attrNameLst>
                      </p:cBhvr>
                      <p:to>
                        <p:strVal val="visible"/>
                      </p:to>
                    </p:set>
                    <p:animEffect transition="in" filter="wipe(down)">
                      <p:cBhvr>
                        <p:cTn dur="750"/>
                        <p:tgtEl>
                          <p:spTgt spid="21"/>
                        </p:tgtEl>
                      </p:cBhvr>
                    </p:animEffect>
                  </p:childTnLst>
                </p:cTn>
              </p:par>
            </p:tnLst>
          </p:tmpl>
        </p:tmplLst>
      </p:bldP>
      <p:bldP spid="23" grpId="0" animBg="1">
        <p:tmplLst>
          <p:tmpl>
            <p:tnLst>
              <p:par>
                <p:cTn presetID="2" presetClass="entr" presetSubtype="12" decel="100000" fill="hold" nodeType="withEffect">
                  <p:stCondLst>
                    <p:cond delay="1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0-#ppt_w/2"/>
                          </p:val>
                        </p:tav>
                        <p:tav tm="100000">
                          <p:val>
                            <p:strVal val="#ppt_x"/>
                          </p:val>
                        </p:tav>
                      </p:tavLst>
                    </p:anim>
                    <p:anim calcmode="lin" valueType="num">
                      <p:cBhvr additive="base">
                        <p:cTn dur="750" fill="hold"/>
                        <p:tgtEl>
                          <p:spTgt spid="23"/>
                        </p:tgtEl>
                        <p:attrNameLst>
                          <p:attrName>ppt_y</p:attrName>
                        </p:attrNameLst>
                      </p:cBhvr>
                      <p:tavLst>
                        <p:tav tm="0">
                          <p:val>
                            <p:strVal val="1+#ppt_h/2"/>
                          </p:val>
                        </p:tav>
                        <p:tav tm="100000">
                          <p:val>
                            <p:strVal val="#ppt_y"/>
                          </p:val>
                        </p:tav>
                      </p:tavLst>
                    </p:anim>
                  </p:childTnLst>
                </p:cTn>
              </p:par>
            </p:tnLst>
          </p:tmpl>
        </p:tmplLst>
      </p:bldP>
      <p:bldP spid="25" grpId="0" animBg="1">
        <p:tmplLst>
          <p:tmpl>
            <p:tnLst>
              <p:par>
                <p:cTn presetID="2" presetClass="entr" presetSubtype="8" accel="100000" fill="hold" nodeType="withEffect">
                  <p:stCondLst>
                    <p:cond delay="50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750" fill="hold"/>
                        <p:tgtEl>
                          <p:spTgt spid="25"/>
                        </p:tgtEl>
                        <p:attrNameLst>
                          <p:attrName>ppt_x</p:attrName>
                        </p:attrNameLst>
                      </p:cBhvr>
                      <p:tavLst>
                        <p:tav tm="0">
                          <p:val>
                            <p:strVal val="0-#ppt_w/2"/>
                          </p:val>
                        </p:tav>
                        <p:tav tm="100000">
                          <p:val>
                            <p:strVal val="#ppt_x"/>
                          </p:val>
                        </p:tav>
                      </p:tavLst>
                    </p:anim>
                    <p:anim calcmode="lin" valueType="num">
                      <p:cBhvr additive="base">
                        <p:cTn dur="750" fill="hold"/>
                        <p:tgtEl>
                          <p:spTgt spid="25"/>
                        </p:tgtEl>
                        <p:attrNameLst>
                          <p:attrName>ppt_y</p:attrName>
                        </p:attrNameLst>
                      </p:cBhvr>
                      <p:tavLst>
                        <p:tav tm="0">
                          <p:val>
                            <p:strVal val="#ppt_y"/>
                          </p:val>
                        </p:tav>
                        <p:tav tm="100000">
                          <p:val>
                            <p:strVal val="#ppt_y"/>
                          </p:val>
                        </p:tav>
                      </p:tavLst>
                    </p:anim>
                  </p:childTnLst>
                </p:cTn>
              </p:par>
            </p:tnLst>
          </p:tmpl>
        </p:tmplLst>
      </p:bldP>
      <p:bldP spid="26" grpId="0" animBg="1">
        <p:tmplLst>
          <p:tmpl>
            <p:tnLst>
              <p:par>
                <p:cTn presetID="2" presetClass="entr" presetSubtype="8" accel="100000" fill="hold" nodeType="withEffect">
                  <p:stCondLst>
                    <p:cond delay="6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750" fill="hold"/>
                        <p:tgtEl>
                          <p:spTgt spid="26"/>
                        </p:tgtEl>
                        <p:attrNameLst>
                          <p:attrName>ppt_x</p:attrName>
                        </p:attrNameLst>
                      </p:cBhvr>
                      <p:tavLst>
                        <p:tav tm="0">
                          <p:val>
                            <p:strVal val="0-#ppt_w/2"/>
                          </p:val>
                        </p:tav>
                        <p:tav tm="100000">
                          <p:val>
                            <p:strVal val="#ppt_x"/>
                          </p:val>
                        </p:tav>
                      </p:tavLst>
                    </p:anim>
                    <p:anim calcmode="lin" valueType="num">
                      <p:cBhvr additive="base">
                        <p:cTn dur="750" fill="hold"/>
                        <p:tgtEl>
                          <p:spTgt spid="2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51.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3" name="正方形/長方形 2"/>
          <p:cNvSpPr/>
          <p:nvPr userDrawn="1"/>
        </p:nvSpPr>
        <p:spPr>
          <a:xfrm>
            <a:off x="-14512" y="-19352"/>
            <a:ext cx="5245475" cy="6912000"/>
          </a:xfrm>
          <a:prstGeom prst="rect">
            <a:avLst/>
          </a:prstGeom>
          <a:blipFill dpi="0" rotWithShape="0">
            <a:blip r:embed="rId2"/>
            <a:srcRect/>
            <a:tile tx="0" ty="0" sx="100000" sy="100000" flip="none" algn="tl"/>
          </a:blipFill>
          <a:ln>
            <a:noFill/>
          </a:ln>
          <a:effectLst>
            <a:outerShdw blurRad="101600" dist="889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06" name="直線コネクタ 105"/>
          <p:cNvCxnSpPr/>
          <p:nvPr userDrawn="1"/>
        </p:nvCxnSpPr>
        <p:spPr>
          <a:xfrm>
            <a:off x="5161947"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686093" y="1667933"/>
            <a:ext cx="3632493" cy="3793067"/>
          </a:xfrm>
          <a:prstGeom prst="rect">
            <a:avLst/>
          </a:prstGeom>
        </p:spPr>
        <p:txBody>
          <a:bodyPr anchor="ctr">
            <a:noAutofit/>
          </a:bodyPr>
          <a:lstStyle>
            <a:lvl1pPr algn="ctr">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50" name="グループ化 49"/>
          <p:cNvGrpSpPr/>
          <p:nvPr userDrawn="1"/>
        </p:nvGrpSpPr>
        <p:grpSpPr>
          <a:xfrm>
            <a:off x="4297487" y="573149"/>
            <a:ext cx="1001257" cy="669111"/>
            <a:chOff x="7280704" y="761243"/>
            <a:chExt cx="2002861" cy="1003665"/>
          </a:xfrm>
        </p:grpSpPr>
        <p:sp>
          <p:nvSpPr>
            <p:cNvPr id="1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 name="直線コネクタ 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p:cNvGrpSpPr/>
          <p:nvPr userDrawn="1"/>
        </p:nvGrpSpPr>
        <p:grpSpPr>
          <a:xfrm>
            <a:off x="4297487" y="1576630"/>
            <a:ext cx="1001257" cy="669111"/>
            <a:chOff x="7280704" y="2081261"/>
            <a:chExt cx="2002861" cy="1003665"/>
          </a:xfrm>
        </p:grpSpPr>
        <p:sp>
          <p:nvSpPr>
            <p:cNvPr id="43"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5" name="直線コネクタ 44"/>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9" name="正方形/長方形 48"/>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2" name="グループ化 51"/>
          <p:cNvGrpSpPr/>
          <p:nvPr userDrawn="1"/>
        </p:nvGrpSpPr>
        <p:grpSpPr>
          <a:xfrm>
            <a:off x="4297487" y="2580115"/>
            <a:ext cx="1001257" cy="669111"/>
            <a:chOff x="7280704" y="761243"/>
            <a:chExt cx="2002861" cy="1003665"/>
          </a:xfrm>
        </p:grpSpPr>
        <p:sp>
          <p:nvSpPr>
            <p:cNvPr id="53"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 name="直線コネクタ 54"/>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直線コネクタ 57"/>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正方形/長方形 58"/>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p:cNvGrpSpPr/>
          <p:nvPr userDrawn="1"/>
        </p:nvGrpSpPr>
        <p:grpSpPr>
          <a:xfrm>
            <a:off x="4297487" y="3583601"/>
            <a:ext cx="1001257" cy="669111"/>
            <a:chOff x="7280704" y="2081261"/>
            <a:chExt cx="2002861" cy="1003665"/>
          </a:xfrm>
        </p:grpSpPr>
        <p:sp>
          <p:nvSpPr>
            <p:cNvPr id="61"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3" name="直線コネクタ 62"/>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直線コネクタ 65"/>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正方形/長方形 66"/>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 name="グループ化 67"/>
          <p:cNvGrpSpPr/>
          <p:nvPr userDrawn="1"/>
        </p:nvGrpSpPr>
        <p:grpSpPr>
          <a:xfrm>
            <a:off x="4297487" y="4587082"/>
            <a:ext cx="1001257" cy="669111"/>
            <a:chOff x="7280704" y="761243"/>
            <a:chExt cx="2002861" cy="1003665"/>
          </a:xfrm>
        </p:grpSpPr>
        <p:sp>
          <p:nvSpPr>
            <p:cNvPr id="6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1" name="直線コネクタ 7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正方形/長方形 7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6" name="グループ化 75"/>
          <p:cNvGrpSpPr/>
          <p:nvPr userDrawn="1"/>
        </p:nvGrpSpPr>
        <p:grpSpPr>
          <a:xfrm>
            <a:off x="4297487" y="5590567"/>
            <a:ext cx="1001257" cy="669111"/>
            <a:chOff x="7280704" y="2081261"/>
            <a:chExt cx="2002861" cy="1003665"/>
          </a:xfrm>
        </p:grpSpPr>
        <p:sp>
          <p:nvSpPr>
            <p:cNvPr id="77"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9" name="直線コネクタ 78"/>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3" name="正方形/長方形 82"/>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88" name="テキスト プレースホルダー 5"/>
          <p:cNvSpPr>
            <a:spLocks noGrp="1"/>
          </p:cNvSpPr>
          <p:nvPr>
            <p:ph type="body" sz="quarter" idx="21" hasCustomPrompt="1"/>
          </p:nvPr>
        </p:nvSpPr>
        <p:spPr>
          <a:xfrm>
            <a:off x="4478134" y="7150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9" name="テキスト プレースホルダー 5"/>
          <p:cNvSpPr>
            <a:spLocks noGrp="1"/>
          </p:cNvSpPr>
          <p:nvPr>
            <p:ph type="body" sz="quarter" idx="22" hasCustomPrompt="1"/>
          </p:nvPr>
        </p:nvSpPr>
        <p:spPr>
          <a:xfrm>
            <a:off x="4478134" y="1717882"/>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0" name="テキスト プレースホルダー 5"/>
          <p:cNvSpPr>
            <a:spLocks noGrp="1"/>
          </p:cNvSpPr>
          <p:nvPr>
            <p:ph type="body" sz="quarter" idx="23" hasCustomPrompt="1"/>
          </p:nvPr>
        </p:nvSpPr>
        <p:spPr>
          <a:xfrm>
            <a:off x="4478134" y="2720698"/>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1" name="テキスト プレースホルダー 5"/>
          <p:cNvSpPr>
            <a:spLocks noGrp="1"/>
          </p:cNvSpPr>
          <p:nvPr>
            <p:ph type="body" sz="quarter" idx="24" hasCustomPrompt="1"/>
          </p:nvPr>
        </p:nvSpPr>
        <p:spPr>
          <a:xfrm>
            <a:off x="4478134" y="3723514"/>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2" name="テキスト プレースホルダー 5"/>
          <p:cNvSpPr>
            <a:spLocks noGrp="1"/>
          </p:cNvSpPr>
          <p:nvPr>
            <p:ph type="body" sz="quarter" idx="25" hasCustomPrompt="1"/>
          </p:nvPr>
        </p:nvSpPr>
        <p:spPr>
          <a:xfrm>
            <a:off x="4478134" y="472633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3" name="テキスト プレースホルダー 5"/>
          <p:cNvSpPr>
            <a:spLocks noGrp="1"/>
          </p:cNvSpPr>
          <p:nvPr>
            <p:ph type="body" sz="quarter" idx="26" hasCustomPrompt="1"/>
          </p:nvPr>
        </p:nvSpPr>
        <p:spPr>
          <a:xfrm>
            <a:off x="4478134" y="572914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4" name="テキスト プレースホルダー 5"/>
          <p:cNvSpPr>
            <a:spLocks noGrp="1"/>
          </p:cNvSpPr>
          <p:nvPr>
            <p:ph type="body" sz="quarter" idx="13" hasCustomPrompt="1"/>
          </p:nvPr>
        </p:nvSpPr>
        <p:spPr>
          <a:xfrm>
            <a:off x="5333902" y="619054"/>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5" name="テキスト プレースホルダー 5"/>
          <p:cNvSpPr>
            <a:spLocks noGrp="1"/>
          </p:cNvSpPr>
          <p:nvPr>
            <p:ph type="body" sz="quarter" idx="12" hasCustomPrompt="1"/>
          </p:nvPr>
        </p:nvSpPr>
        <p:spPr>
          <a:xfrm>
            <a:off x="5333909" y="5096535"/>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6" name="テキスト プレースホルダー 5"/>
          <p:cNvSpPr>
            <a:spLocks noGrp="1"/>
          </p:cNvSpPr>
          <p:nvPr>
            <p:ph type="body" sz="quarter" idx="27" hasCustomPrompt="1"/>
          </p:nvPr>
        </p:nvSpPr>
        <p:spPr>
          <a:xfrm>
            <a:off x="5333902" y="4633485"/>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7" name="テキスト プレースホルダー 5"/>
          <p:cNvSpPr>
            <a:spLocks noGrp="1"/>
          </p:cNvSpPr>
          <p:nvPr>
            <p:ph type="body" sz="quarter" idx="28" hasCustomPrompt="1"/>
          </p:nvPr>
        </p:nvSpPr>
        <p:spPr>
          <a:xfrm>
            <a:off x="5333909" y="4092613"/>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8" name="テキスト プレースホルダー 5"/>
          <p:cNvSpPr>
            <a:spLocks noGrp="1"/>
          </p:cNvSpPr>
          <p:nvPr>
            <p:ph type="body" sz="quarter" idx="29" hasCustomPrompt="1"/>
          </p:nvPr>
        </p:nvSpPr>
        <p:spPr>
          <a:xfrm>
            <a:off x="5333902" y="2626270"/>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9" name="テキスト プレースホルダー 5"/>
          <p:cNvSpPr>
            <a:spLocks noGrp="1"/>
          </p:cNvSpPr>
          <p:nvPr>
            <p:ph type="body" sz="quarter" idx="30" hasCustomPrompt="1"/>
          </p:nvPr>
        </p:nvSpPr>
        <p:spPr>
          <a:xfrm>
            <a:off x="5333909" y="1080851"/>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0" name="テキスト プレースホルダー 5"/>
          <p:cNvSpPr>
            <a:spLocks noGrp="1"/>
          </p:cNvSpPr>
          <p:nvPr>
            <p:ph type="body" sz="quarter" idx="31" hasCustomPrompt="1"/>
          </p:nvPr>
        </p:nvSpPr>
        <p:spPr>
          <a:xfrm>
            <a:off x="5333902" y="3629877"/>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1" name="テキスト プレースホルダー 5"/>
          <p:cNvSpPr>
            <a:spLocks noGrp="1"/>
          </p:cNvSpPr>
          <p:nvPr>
            <p:ph type="body" sz="quarter" idx="32" hasCustomPrompt="1"/>
          </p:nvPr>
        </p:nvSpPr>
        <p:spPr>
          <a:xfrm>
            <a:off x="5333909" y="2084771"/>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2" name="テキスト プレースホルダー 5"/>
          <p:cNvSpPr>
            <a:spLocks noGrp="1"/>
          </p:cNvSpPr>
          <p:nvPr>
            <p:ph type="body" sz="quarter" idx="33" hasCustomPrompt="1"/>
          </p:nvPr>
        </p:nvSpPr>
        <p:spPr>
          <a:xfrm>
            <a:off x="5333902" y="1622662"/>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3" name="テキスト プレースホルダー 5"/>
          <p:cNvSpPr>
            <a:spLocks noGrp="1"/>
          </p:cNvSpPr>
          <p:nvPr>
            <p:ph type="body" sz="quarter" idx="34" hasCustomPrompt="1"/>
          </p:nvPr>
        </p:nvSpPr>
        <p:spPr>
          <a:xfrm>
            <a:off x="5333909" y="3088693"/>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4" name="テキスト プレースホルダー 5"/>
          <p:cNvSpPr>
            <a:spLocks noGrp="1"/>
          </p:cNvSpPr>
          <p:nvPr>
            <p:ph type="body" sz="quarter" idx="35" hasCustomPrompt="1"/>
          </p:nvPr>
        </p:nvSpPr>
        <p:spPr>
          <a:xfrm>
            <a:off x="5333902" y="5637095"/>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5" name="テキスト プレースホルダー 5"/>
          <p:cNvSpPr>
            <a:spLocks noGrp="1"/>
          </p:cNvSpPr>
          <p:nvPr>
            <p:ph type="body" sz="quarter" idx="36" hasCustomPrompt="1"/>
          </p:nvPr>
        </p:nvSpPr>
        <p:spPr>
          <a:xfrm>
            <a:off x="5333909" y="6100457"/>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25974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childTnLst>
                          </p:cTn>
                        </p:par>
                        <p:par>
                          <p:cTn id="25" fill="hold">
                            <p:stCondLst>
                              <p:cond delay="2075"/>
                            </p:stCondLst>
                            <p:childTnLst>
                              <p:par>
                                <p:cTn id="26" presetID="22" presetClass="entr" presetSubtype="2"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right)">
                                      <p:cBhvr>
                                        <p:cTn id="28" dur="500"/>
                                        <p:tgtEl>
                                          <p:spTgt spid="50"/>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88">
                                            <p:txEl>
                                              <p:pRg st="0" end="0"/>
                                            </p:txEl>
                                          </p:spTgt>
                                        </p:tgtEl>
                                        <p:attrNameLst>
                                          <p:attrName>style.visibility</p:attrName>
                                        </p:attrNameLst>
                                      </p:cBhvr>
                                      <p:to>
                                        <p:strVal val="visible"/>
                                      </p:to>
                                    </p:set>
                                    <p:animEffect transition="in" filter="wipe(right)">
                                      <p:cBhvr>
                                        <p:cTn id="31" dur="500"/>
                                        <p:tgtEl>
                                          <p:spTgt spid="88">
                                            <p:txEl>
                                              <p:pRg st="0" end="0"/>
                                            </p:txEl>
                                          </p:spTgt>
                                        </p:tgtEl>
                                      </p:cBhvr>
                                    </p:animEffect>
                                  </p:childTnLst>
                                </p:cTn>
                              </p:par>
                            </p:childTnLst>
                          </p:cTn>
                        </p:par>
                        <p:par>
                          <p:cTn id="32" fill="hold">
                            <p:stCondLst>
                              <p:cond delay="2575"/>
                            </p:stCondLst>
                            <p:childTnLst>
                              <p:par>
                                <p:cTn id="33" presetID="2" presetClass="entr" presetSubtype="2" decel="100000" fill="hold" grpId="0" nodeType="after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500" fill="hold"/>
                                        <p:tgtEl>
                                          <p:spTgt spid="94"/>
                                        </p:tgtEl>
                                        <p:attrNameLst>
                                          <p:attrName>ppt_x</p:attrName>
                                        </p:attrNameLst>
                                      </p:cBhvr>
                                      <p:tavLst>
                                        <p:tav tm="0">
                                          <p:val>
                                            <p:strVal val="1+#ppt_w/2"/>
                                          </p:val>
                                        </p:tav>
                                        <p:tav tm="100000">
                                          <p:val>
                                            <p:strVal val="#ppt_x"/>
                                          </p:val>
                                        </p:tav>
                                      </p:tavLst>
                                    </p:anim>
                                    <p:anim calcmode="lin" valueType="num">
                                      <p:cBhvr additive="base">
                                        <p:cTn id="36" dur="500" fill="hold"/>
                                        <p:tgtEl>
                                          <p:spTgt spid="94"/>
                                        </p:tgtEl>
                                        <p:attrNameLst>
                                          <p:attrName>ppt_y</p:attrName>
                                        </p:attrNameLst>
                                      </p:cBhvr>
                                      <p:tavLst>
                                        <p:tav tm="0">
                                          <p:val>
                                            <p:strVal val="#ppt_y"/>
                                          </p:val>
                                        </p:tav>
                                        <p:tav tm="100000">
                                          <p:val>
                                            <p:strVal val="#ppt_y"/>
                                          </p:val>
                                        </p:tav>
                                      </p:tavLst>
                                    </p:anim>
                                  </p:childTnLst>
                                </p:cTn>
                              </p:par>
                            </p:childTnLst>
                          </p:cTn>
                        </p:par>
                        <p:par>
                          <p:cTn id="37" fill="hold">
                            <p:stCondLst>
                              <p:cond delay="3075"/>
                            </p:stCondLst>
                            <p:childTnLst>
                              <p:par>
                                <p:cTn id="38" presetID="22" presetClass="entr" presetSubtype="8" fill="hold" grpId="0" nodeType="afterEffect">
                                  <p:stCondLst>
                                    <p:cond delay="0"/>
                                  </p:stCondLst>
                                  <p:childTnLst>
                                    <p:set>
                                      <p:cBhvr>
                                        <p:cTn id="39" dur="1" fill="hold">
                                          <p:stCondLst>
                                            <p:cond delay="0"/>
                                          </p:stCondLst>
                                        </p:cTn>
                                        <p:tgtEl>
                                          <p:spTgt spid="99">
                                            <p:txEl>
                                              <p:pRg st="0" end="0"/>
                                            </p:txEl>
                                          </p:spTgt>
                                        </p:tgtEl>
                                        <p:attrNameLst>
                                          <p:attrName>style.visibility</p:attrName>
                                        </p:attrNameLst>
                                      </p:cBhvr>
                                      <p:to>
                                        <p:strVal val="visible"/>
                                      </p:to>
                                    </p:set>
                                    <p:animEffect transition="in" filter="wipe(left)">
                                      <p:cBhvr>
                                        <p:cTn id="40" dur="500"/>
                                        <p:tgtEl>
                                          <p:spTgt spid="99">
                                            <p:txEl>
                                              <p:pRg st="0" end="0"/>
                                            </p:txEl>
                                          </p:spTgt>
                                        </p:tgtEl>
                                      </p:cBhvr>
                                    </p:animEffect>
                                  </p:childTnLst>
                                </p:cTn>
                              </p:par>
                            </p:childTnLst>
                          </p:cTn>
                        </p:par>
                        <p:par>
                          <p:cTn id="41" fill="hold">
                            <p:stCondLst>
                              <p:cond delay="3575"/>
                            </p:stCondLst>
                            <p:childTnLst>
                              <p:par>
                                <p:cTn id="42" presetID="22" presetClass="entr" presetSubtype="2" fill="hold"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wipe(right)">
                                      <p:cBhvr>
                                        <p:cTn id="44" dur="500"/>
                                        <p:tgtEl>
                                          <p:spTgt spid="51"/>
                                        </p:tgtEl>
                                      </p:cBhvr>
                                    </p:animEffect>
                                  </p:childTnLst>
                                </p:cTn>
                              </p:par>
                              <p:par>
                                <p:cTn id="45" presetID="22" presetClass="entr" presetSubtype="2" fill="hold" grpId="0" nodeType="withEffect">
                                  <p:stCondLst>
                                    <p:cond delay="0"/>
                                  </p:stCondLst>
                                  <p:childTnLst>
                                    <p:set>
                                      <p:cBhvr>
                                        <p:cTn id="46" dur="1" fill="hold">
                                          <p:stCondLst>
                                            <p:cond delay="0"/>
                                          </p:stCondLst>
                                        </p:cTn>
                                        <p:tgtEl>
                                          <p:spTgt spid="89">
                                            <p:txEl>
                                              <p:pRg st="0" end="0"/>
                                            </p:txEl>
                                          </p:spTgt>
                                        </p:tgtEl>
                                        <p:attrNameLst>
                                          <p:attrName>style.visibility</p:attrName>
                                        </p:attrNameLst>
                                      </p:cBhvr>
                                      <p:to>
                                        <p:strVal val="visible"/>
                                      </p:to>
                                    </p:set>
                                    <p:animEffect transition="in" filter="wipe(right)">
                                      <p:cBhvr>
                                        <p:cTn id="47" dur="500"/>
                                        <p:tgtEl>
                                          <p:spTgt spid="89">
                                            <p:txEl>
                                              <p:pRg st="0" end="0"/>
                                            </p:txEl>
                                          </p:spTgt>
                                        </p:tgtEl>
                                      </p:cBhvr>
                                    </p:animEffect>
                                  </p:childTnLst>
                                </p:cTn>
                              </p:par>
                            </p:childTnLst>
                          </p:cTn>
                        </p:par>
                        <p:par>
                          <p:cTn id="48" fill="hold">
                            <p:stCondLst>
                              <p:cond delay="4075"/>
                            </p:stCondLst>
                            <p:childTnLst>
                              <p:par>
                                <p:cTn id="49" presetID="2" presetClass="entr" presetSubtype="2" decel="100000" fill="hold" grpId="0" nodeType="afterEffect">
                                  <p:stCondLst>
                                    <p:cond delay="0"/>
                                  </p:stCondLst>
                                  <p:childTnLst>
                                    <p:set>
                                      <p:cBhvr>
                                        <p:cTn id="50" dur="1" fill="hold">
                                          <p:stCondLst>
                                            <p:cond delay="0"/>
                                          </p:stCondLst>
                                        </p:cTn>
                                        <p:tgtEl>
                                          <p:spTgt spid="102"/>
                                        </p:tgtEl>
                                        <p:attrNameLst>
                                          <p:attrName>style.visibility</p:attrName>
                                        </p:attrNameLst>
                                      </p:cBhvr>
                                      <p:to>
                                        <p:strVal val="visible"/>
                                      </p:to>
                                    </p:set>
                                    <p:anim calcmode="lin" valueType="num">
                                      <p:cBhvr additive="base">
                                        <p:cTn id="51" dur="500" fill="hold"/>
                                        <p:tgtEl>
                                          <p:spTgt spid="102"/>
                                        </p:tgtEl>
                                        <p:attrNameLst>
                                          <p:attrName>ppt_x</p:attrName>
                                        </p:attrNameLst>
                                      </p:cBhvr>
                                      <p:tavLst>
                                        <p:tav tm="0">
                                          <p:val>
                                            <p:strVal val="1+#ppt_w/2"/>
                                          </p:val>
                                        </p:tav>
                                        <p:tav tm="100000">
                                          <p:val>
                                            <p:strVal val="#ppt_x"/>
                                          </p:val>
                                        </p:tav>
                                      </p:tavLst>
                                    </p:anim>
                                    <p:anim calcmode="lin" valueType="num">
                                      <p:cBhvr additive="base">
                                        <p:cTn id="52" dur="500" fill="hold"/>
                                        <p:tgtEl>
                                          <p:spTgt spid="102"/>
                                        </p:tgtEl>
                                        <p:attrNameLst>
                                          <p:attrName>ppt_y</p:attrName>
                                        </p:attrNameLst>
                                      </p:cBhvr>
                                      <p:tavLst>
                                        <p:tav tm="0">
                                          <p:val>
                                            <p:strVal val="#ppt_y"/>
                                          </p:val>
                                        </p:tav>
                                        <p:tav tm="100000">
                                          <p:val>
                                            <p:strVal val="#ppt_y"/>
                                          </p:val>
                                        </p:tav>
                                      </p:tavLst>
                                    </p:anim>
                                  </p:childTnLst>
                                </p:cTn>
                              </p:par>
                            </p:childTnLst>
                          </p:cTn>
                        </p:par>
                        <p:par>
                          <p:cTn id="53" fill="hold">
                            <p:stCondLst>
                              <p:cond delay="4575"/>
                            </p:stCondLst>
                            <p:childTnLst>
                              <p:par>
                                <p:cTn id="54" presetID="22" presetClass="entr" presetSubtype="8" fill="hold" grpId="0" nodeType="afterEffect">
                                  <p:stCondLst>
                                    <p:cond delay="0"/>
                                  </p:stCondLst>
                                  <p:childTnLst>
                                    <p:set>
                                      <p:cBhvr>
                                        <p:cTn id="55" dur="1" fill="hold">
                                          <p:stCondLst>
                                            <p:cond delay="0"/>
                                          </p:stCondLst>
                                        </p:cTn>
                                        <p:tgtEl>
                                          <p:spTgt spid="101">
                                            <p:txEl>
                                              <p:pRg st="0" end="0"/>
                                            </p:txEl>
                                          </p:spTgt>
                                        </p:tgtEl>
                                        <p:attrNameLst>
                                          <p:attrName>style.visibility</p:attrName>
                                        </p:attrNameLst>
                                      </p:cBhvr>
                                      <p:to>
                                        <p:strVal val="visible"/>
                                      </p:to>
                                    </p:set>
                                    <p:animEffect transition="in" filter="wipe(left)">
                                      <p:cBhvr>
                                        <p:cTn id="56" dur="500"/>
                                        <p:tgtEl>
                                          <p:spTgt spid="101">
                                            <p:txEl>
                                              <p:pRg st="0" end="0"/>
                                            </p:txEl>
                                          </p:spTgt>
                                        </p:tgtEl>
                                      </p:cBhvr>
                                    </p:animEffect>
                                  </p:childTnLst>
                                </p:cTn>
                              </p:par>
                            </p:childTnLst>
                          </p:cTn>
                        </p:par>
                        <p:par>
                          <p:cTn id="57" fill="hold">
                            <p:stCondLst>
                              <p:cond delay="5075"/>
                            </p:stCondLst>
                            <p:childTnLst>
                              <p:par>
                                <p:cTn id="58" presetID="22" presetClass="entr" presetSubtype="2" fill="hold"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wipe(right)">
                                      <p:cBhvr>
                                        <p:cTn id="60" dur="500"/>
                                        <p:tgtEl>
                                          <p:spTgt spid="52"/>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90">
                                            <p:txEl>
                                              <p:pRg st="0" end="0"/>
                                            </p:txEl>
                                          </p:spTgt>
                                        </p:tgtEl>
                                        <p:attrNameLst>
                                          <p:attrName>style.visibility</p:attrName>
                                        </p:attrNameLst>
                                      </p:cBhvr>
                                      <p:to>
                                        <p:strVal val="visible"/>
                                      </p:to>
                                    </p:set>
                                    <p:animEffect transition="in" filter="wipe(right)">
                                      <p:cBhvr>
                                        <p:cTn id="63" dur="500"/>
                                        <p:tgtEl>
                                          <p:spTgt spid="90">
                                            <p:txEl>
                                              <p:pRg st="0" end="0"/>
                                            </p:txEl>
                                          </p:spTgt>
                                        </p:tgtEl>
                                      </p:cBhvr>
                                    </p:animEffect>
                                  </p:childTnLst>
                                </p:cTn>
                              </p:par>
                            </p:childTnLst>
                          </p:cTn>
                        </p:par>
                        <p:par>
                          <p:cTn id="64" fill="hold">
                            <p:stCondLst>
                              <p:cond delay="5575"/>
                            </p:stCondLst>
                            <p:childTnLst>
                              <p:par>
                                <p:cTn id="65" presetID="2" presetClass="entr" presetSubtype="2" decel="100000" fill="hold" grpId="0" nodeType="after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500" fill="hold"/>
                                        <p:tgtEl>
                                          <p:spTgt spid="98"/>
                                        </p:tgtEl>
                                        <p:attrNameLst>
                                          <p:attrName>ppt_x</p:attrName>
                                        </p:attrNameLst>
                                      </p:cBhvr>
                                      <p:tavLst>
                                        <p:tav tm="0">
                                          <p:val>
                                            <p:strVal val="1+#ppt_w/2"/>
                                          </p:val>
                                        </p:tav>
                                        <p:tav tm="100000">
                                          <p:val>
                                            <p:strVal val="#ppt_x"/>
                                          </p:val>
                                        </p:tav>
                                      </p:tavLst>
                                    </p:anim>
                                    <p:anim calcmode="lin" valueType="num">
                                      <p:cBhvr additive="base">
                                        <p:cTn id="68" dur="500" fill="hold"/>
                                        <p:tgtEl>
                                          <p:spTgt spid="98"/>
                                        </p:tgtEl>
                                        <p:attrNameLst>
                                          <p:attrName>ppt_y</p:attrName>
                                        </p:attrNameLst>
                                      </p:cBhvr>
                                      <p:tavLst>
                                        <p:tav tm="0">
                                          <p:val>
                                            <p:strVal val="#ppt_y"/>
                                          </p:val>
                                        </p:tav>
                                        <p:tav tm="100000">
                                          <p:val>
                                            <p:strVal val="#ppt_y"/>
                                          </p:val>
                                        </p:tav>
                                      </p:tavLst>
                                    </p:anim>
                                  </p:childTnLst>
                                </p:cTn>
                              </p:par>
                            </p:childTnLst>
                          </p:cTn>
                        </p:par>
                        <p:par>
                          <p:cTn id="69" fill="hold">
                            <p:stCondLst>
                              <p:cond delay="6075"/>
                            </p:stCondLst>
                            <p:childTnLst>
                              <p:par>
                                <p:cTn id="70" presetID="22" presetClass="entr" presetSubtype="8" fill="hold" grpId="0" nodeType="afterEffect">
                                  <p:stCondLst>
                                    <p:cond delay="0"/>
                                  </p:stCondLst>
                                  <p:childTnLst>
                                    <p:set>
                                      <p:cBhvr>
                                        <p:cTn id="71" dur="1" fill="hold">
                                          <p:stCondLst>
                                            <p:cond delay="0"/>
                                          </p:stCondLst>
                                        </p:cTn>
                                        <p:tgtEl>
                                          <p:spTgt spid="103">
                                            <p:txEl>
                                              <p:pRg st="0" end="0"/>
                                            </p:txEl>
                                          </p:spTgt>
                                        </p:tgtEl>
                                        <p:attrNameLst>
                                          <p:attrName>style.visibility</p:attrName>
                                        </p:attrNameLst>
                                      </p:cBhvr>
                                      <p:to>
                                        <p:strVal val="visible"/>
                                      </p:to>
                                    </p:set>
                                    <p:animEffect transition="in" filter="wipe(left)">
                                      <p:cBhvr>
                                        <p:cTn id="72" dur="500"/>
                                        <p:tgtEl>
                                          <p:spTgt spid="103">
                                            <p:txEl>
                                              <p:pRg st="0" end="0"/>
                                            </p:txEl>
                                          </p:spTgt>
                                        </p:tgtEl>
                                      </p:cBhvr>
                                    </p:animEffect>
                                  </p:childTnLst>
                                </p:cTn>
                              </p:par>
                            </p:childTnLst>
                          </p:cTn>
                        </p:par>
                        <p:par>
                          <p:cTn id="73" fill="hold">
                            <p:stCondLst>
                              <p:cond delay="6575"/>
                            </p:stCondLst>
                            <p:childTnLst>
                              <p:par>
                                <p:cTn id="74" presetID="22" presetClass="entr" presetSubtype="2" fill="hold" nodeType="after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wipe(right)">
                                      <p:cBhvr>
                                        <p:cTn id="76" dur="500"/>
                                        <p:tgtEl>
                                          <p:spTgt spid="60"/>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91">
                                            <p:txEl>
                                              <p:pRg st="0" end="0"/>
                                            </p:txEl>
                                          </p:spTgt>
                                        </p:tgtEl>
                                        <p:attrNameLst>
                                          <p:attrName>style.visibility</p:attrName>
                                        </p:attrNameLst>
                                      </p:cBhvr>
                                      <p:to>
                                        <p:strVal val="visible"/>
                                      </p:to>
                                    </p:set>
                                    <p:animEffect transition="in" filter="wipe(right)">
                                      <p:cBhvr>
                                        <p:cTn id="79" dur="500"/>
                                        <p:tgtEl>
                                          <p:spTgt spid="91">
                                            <p:txEl>
                                              <p:pRg st="0" end="0"/>
                                            </p:txEl>
                                          </p:spTgt>
                                        </p:tgtEl>
                                      </p:cBhvr>
                                    </p:animEffect>
                                  </p:childTnLst>
                                </p:cTn>
                              </p:par>
                            </p:childTnLst>
                          </p:cTn>
                        </p:par>
                        <p:par>
                          <p:cTn id="80" fill="hold">
                            <p:stCondLst>
                              <p:cond delay="7075"/>
                            </p:stCondLst>
                            <p:childTnLst>
                              <p:par>
                                <p:cTn id="81" presetID="2" presetClass="entr" presetSubtype="2" decel="100000" fill="hold" grpId="0" nodeType="afterEffect">
                                  <p:stCondLst>
                                    <p:cond delay="0"/>
                                  </p:stCondLst>
                                  <p:childTnLst>
                                    <p:set>
                                      <p:cBhvr>
                                        <p:cTn id="82" dur="1" fill="hold">
                                          <p:stCondLst>
                                            <p:cond delay="0"/>
                                          </p:stCondLst>
                                        </p:cTn>
                                        <p:tgtEl>
                                          <p:spTgt spid="100"/>
                                        </p:tgtEl>
                                        <p:attrNameLst>
                                          <p:attrName>style.visibility</p:attrName>
                                        </p:attrNameLst>
                                      </p:cBhvr>
                                      <p:to>
                                        <p:strVal val="visible"/>
                                      </p:to>
                                    </p:set>
                                    <p:anim calcmode="lin" valueType="num">
                                      <p:cBhvr additive="base">
                                        <p:cTn id="83" dur="500" fill="hold"/>
                                        <p:tgtEl>
                                          <p:spTgt spid="100"/>
                                        </p:tgtEl>
                                        <p:attrNameLst>
                                          <p:attrName>ppt_x</p:attrName>
                                        </p:attrNameLst>
                                      </p:cBhvr>
                                      <p:tavLst>
                                        <p:tav tm="0">
                                          <p:val>
                                            <p:strVal val="1+#ppt_w/2"/>
                                          </p:val>
                                        </p:tav>
                                        <p:tav tm="100000">
                                          <p:val>
                                            <p:strVal val="#ppt_x"/>
                                          </p:val>
                                        </p:tav>
                                      </p:tavLst>
                                    </p:anim>
                                    <p:anim calcmode="lin" valueType="num">
                                      <p:cBhvr additive="base">
                                        <p:cTn id="84" dur="500" fill="hold"/>
                                        <p:tgtEl>
                                          <p:spTgt spid="100"/>
                                        </p:tgtEl>
                                        <p:attrNameLst>
                                          <p:attrName>ppt_y</p:attrName>
                                        </p:attrNameLst>
                                      </p:cBhvr>
                                      <p:tavLst>
                                        <p:tav tm="0">
                                          <p:val>
                                            <p:strVal val="#ppt_y"/>
                                          </p:val>
                                        </p:tav>
                                        <p:tav tm="100000">
                                          <p:val>
                                            <p:strVal val="#ppt_y"/>
                                          </p:val>
                                        </p:tav>
                                      </p:tavLst>
                                    </p:anim>
                                  </p:childTnLst>
                                </p:cTn>
                              </p:par>
                            </p:childTnLst>
                          </p:cTn>
                        </p:par>
                        <p:par>
                          <p:cTn id="85" fill="hold">
                            <p:stCondLst>
                              <p:cond delay="7575"/>
                            </p:stCondLst>
                            <p:childTnLst>
                              <p:par>
                                <p:cTn id="86" presetID="22" presetClass="entr" presetSubtype="8" fill="hold" grpId="0" nodeType="afterEffect">
                                  <p:stCondLst>
                                    <p:cond delay="0"/>
                                  </p:stCondLst>
                                  <p:childTnLst>
                                    <p:set>
                                      <p:cBhvr>
                                        <p:cTn id="87" dur="1" fill="hold">
                                          <p:stCondLst>
                                            <p:cond delay="0"/>
                                          </p:stCondLst>
                                        </p:cTn>
                                        <p:tgtEl>
                                          <p:spTgt spid="97">
                                            <p:txEl>
                                              <p:pRg st="0" end="0"/>
                                            </p:txEl>
                                          </p:spTgt>
                                        </p:tgtEl>
                                        <p:attrNameLst>
                                          <p:attrName>style.visibility</p:attrName>
                                        </p:attrNameLst>
                                      </p:cBhvr>
                                      <p:to>
                                        <p:strVal val="visible"/>
                                      </p:to>
                                    </p:set>
                                    <p:animEffect transition="in" filter="wipe(left)">
                                      <p:cBhvr>
                                        <p:cTn id="88" dur="500"/>
                                        <p:tgtEl>
                                          <p:spTgt spid="97">
                                            <p:txEl>
                                              <p:pRg st="0" end="0"/>
                                            </p:txEl>
                                          </p:spTgt>
                                        </p:tgtEl>
                                      </p:cBhvr>
                                    </p:animEffect>
                                  </p:childTnLst>
                                </p:cTn>
                              </p:par>
                            </p:childTnLst>
                          </p:cTn>
                        </p:par>
                        <p:par>
                          <p:cTn id="89" fill="hold">
                            <p:stCondLst>
                              <p:cond delay="8075"/>
                            </p:stCondLst>
                            <p:childTnLst>
                              <p:par>
                                <p:cTn id="90" presetID="22" presetClass="entr" presetSubtype="2" fill="hold" nodeType="afterEffect">
                                  <p:stCondLst>
                                    <p:cond delay="0"/>
                                  </p:stCondLst>
                                  <p:childTnLst>
                                    <p:set>
                                      <p:cBhvr>
                                        <p:cTn id="91" dur="1" fill="hold">
                                          <p:stCondLst>
                                            <p:cond delay="0"/>
                                          </p:stCondLst>
                                        </p:cTn>
                                        <p:tgtEl>
                                          <p:spTgt spid="68"/>
                                        </p:tgtEl>
                                        <p:attrNameLst>
                                          <p:attrName>style.visibility</p:attrName>
                                        </p:attrNameLst>
                                      </p:cBhvr>
                                      <p:to>
                                        <p:strVal val="visible"/>
                                      </p:to>
                                    </p:set>
                                    <p:animEffect transition="in" filter="wipe(right)">
                                      <p:cBhvr>
                                        <p:cTn id="92" dur="500"/>
                                        <p:tgtEl>
                                          <p:spTgt spid="68"/>
                                        </p:tgtEl>
                                      </p:cBhvr>
                                    </p:animEffect>
                                  </p:childTnLst>
                                </p:cTn>
                              </p:par>
                              <p:par>
                                <p:cTn id="93" presetID="22" presetClass="entr" presetSubtype="2" fill="hold" grpId="0" nodeType="withEffect">
                                  <p:stCondLst>
                                    <p:cond delay="0"/>
                                  </p:stCondLst>
                                  <p:childTnLst>
                                    <p:set>
                                      <p:cBhvr>
                                        <p:cTn id="94" dur="1" fill="hold">
                                          <p:stCondLst>
                                            <p:cond delay="0"/>
                                          </p:stCondLst>
                                        </p:cTn>
                                        <p:tgtEl>
                                          <p:spTgt spid="92">
                                            <p:txEl>
                                              <p:pRg st="0" end="0"/>
                                            </p:txEl>
                                          </p:spTgt>
                                        </p:tgtEl>
                                        <p:attrNameLst>
                                          <p:attrName>style.visibility</p:attrName>
                                        </p:attrNameLst>
                                      </p:cBhvr>
                                      <p:to>
                                        <p:strVal val="visible"/>
                                      </p:to>
                                    </p:set>
                                    <p:animEffect transition="in" filter="wipe(right)">
                                      <p:cBhvr>
                                        <p:cTn id="95" dur="500"/>
                                        <p:tgtEl>
                                          <p:spTgt spid="92">
                                            <p:txEl>
                                              <p:pRg st="0" end="0"/>
                                            </p:txEl>
                                          </p:spTgt>
                                        </p:tgtEl>
                                      </p:cBhvr>
                                    </p:animEffect>
                                  </p:childTnLst>
                                </p:cTn>
                              </p:par>
                            </p:childTnLst>
                          </p:cTn>
                        </p:par>
                        <p:par>
                          <p:cTn id="96" fill="hold">
                            <p:stCondLst>
                              <p:cond delay="8575"/>
                            </p:stCondLst>
                            <p:childTnLst>
                              <p:par>
                                <p:cTn id="97" presetID="2" presetClass="entr" presetSubtype="2" decel="100000" fill="hold" grpId="0" nodeType="afterEffect">
                                  <p:stCondLst>
                                    <p:cond delay="0"/>
                                  </p:stCondLst>
                                  <p:childTnLst>
                                    <p:set>
                                      <p:cBhvr>
                                        <p:cTn id="98" dur="1" fill="hold">
                                          <p:stCondLst>
                                            <p:cond delay="0"/>
                                          </p:stCondLst>
                                        </p:cTn>
                                        <p:tgtEl>
                                          <p:spTgt spid="96"/>
                                        </p:tgtEl>
                                        <p:attrNameLst>
                                          <p:attrName>style.visibility</p:attrName>
                                        </p:attrNameLst>
                                      </p:cBhvr>
                                      <p:to>
                                        <p:strVal val="visible"/>
                                      </p:to>
                                    </p:set>
                                    <p:anim calcmode="lin" valueType="num">
                                      <p:cBhvr additive="base">
                                        <p:cTn id="99" dur="500" fill="hold"/>
                                        <p:tgtEl>
                                          <p:spTgt spid="96"/>
                                        </p:tgtEl>
                                        <p:attrNameLst>
                                          <p:attrName>ppt_x</p:attrName>
                                        </p:attrNameLst>
                                      </p:cBhvr>
                                      <p:tavLst>
                                        <p:tav tm="0">
                                          <p:val>
                                            <p:strVal val="1+#ppt_w/2"/>
                                          </p:val>
                                        </p:tav>
                                        <p:tav tm="100000">
                                          <p:val>
                                            <p:strVal val="#ppt_x"/>
                                          </p:val>
                                        </p:tav>
                                      </p:tavLst>
                                    </p:anim>
                                    <p:anim calcmode="lin" valueType="num">
                                      <p:cBhvr additive="base">
                                        <p:cTn id="100" dur="500" fill="hold"/>
                                        <p:tgtEl>
                                          <p:spTgt spid="96"/>
                                        </p:tgtEl>
                                        <p:attrNameLst>
                                          <p:attrName>ppt_y</p:attrName>
                                        </p:attrNameLst>
                                      </p:cBhvr>
                                      <p:tavLst>
                                        <p:tav tm="0">
                                          <p:val>
                                            <p:strVal val="#ppt_y"/>
                                          </p:val>
                                        </p:tav>
                                        <p:tav tm="100000">
                                          <p:val>
                                            <p:strVal val="#ppt_y"/>
                                          </p:val>
                                        </p:tav>
                                      </p:tavLst>
                                    </p:anim>
                                  </p:childTnLst>
                                </p:cTn>
                              </p:par>
                            </p:childTnLst>
                          </p:cTn>
                        </p:par>
                        <p:par>
                          <p:cTn id="101" fill="hold">
                            <p:stCondLst>
                              <p:cond delay="9075"/>
                            </p:stCondLst>
                            <p:childTnLst>
                              <p:par>
                                <p:cTn id="102" presetID="22" presetClass="entr" presetSubtype="8" fill="hold" grpId="0" nodeType="afterEffect">
                                  <p:stCondLst>
                                    <p:cond delay="0"/>
                                  </p:stCondLst>
                                  <p:childTnLst>
                                    <p:set>
                                      <p:cBhvr>
                                        <p:cTn id="103" dur="1" fill="hold">
                                          <p:stCondLst>
                                            <p:cond delay="0"/>
                                          </p:stCondLst>
                                        </p:cTn>
                                        <p:tgtEl>
                                          <p:spTgt spid="95">
                                            <p:txEl>
                                              <p:pRg st="0" end="0"/>
                                            </p:txEl>
                                          </p:spTgt>
                                        </p:tgtEl>
                                        <p:attrNameLst>
                                          <p:attrName>style.visibility</p:attrName>
                                        </p:attrNameLst>
                                      </p:cBhvr>
                                      <p:to>
                                        <p:strVal val="visible"/>
                                      </p:to>
                                    </p:set>
                                    <p:animEffect transition="in" filter="wipe(left)">
                                      <p:cBhvr>
                                        <p:cTn id="104" dur="500"/>
                                        <p:tgtEl>
                                          <p:spTgt spid="95">
                                            <p:txEl>
                                              <p:pRg st="0" end="0"/>
                                            </p:txEl>
                                          </p:spTgt>
                                        </p:tgtEl>
                                      </p:cBhvr>
                                    </p:animEffect>
                                  </p:childTnLst>
                                </p:cTn>
                              </p:par>
                            </p:childTnLst>
                          </p:cTn>
                        </p:par>
                        <p:par>
                          <p:cTn id="105" fill="hold">
                            <p:stCondLst>
                              <p:cond delay="9575"/>
                            </p:stCondLst>
                            <p:childTnLst>
                              <p:par>
                                <p:cTn id="106" presetID="22" presetClass="entr" presetSubtype="2" fill="hold" nodeType="afterEffect">
                                  <p:stCondLst>
                                    <p:cond delay="0"/>
                                  </p:stCondLst>
                                  <p:childTnLst>
                                    <p:set>
                                      <p:cBhvr>
                                        <p:cTn id="107" dur="1" fill="hold">
                                          <p:stCondLst>
                                            <p:cond delay="0"/>
                                          </p:stCondLst>
                                        </p:cTn>
                                        <p:tgtEl>
                                          <p:spTgt spid="76"/>
                                        </p:tgtEl>
                                        <p:attrNameLst>
                                          <p:attrName>style.visibility</p:attrName>
                                        </p:attrNameLst>
                                      </p:cBhvr>
                                      <p:to>
                                        <p:strVal val="visible"/>
                                      </p:to>
                                    </p:set>
                                    <p:animEffect transition="in" filter="wipe(right)">
                                      <p:cBhvr>
                                        <p:cTn id="108" dur="500"/>
                                        <p:tgtEl>
                                          <p:spTgt spid="76"/>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93">
                                            <p:txEl>
                                              <p:pRg st="0" end="0"/>
                                            </p:txEl>
                                          </p:spTgt>
                                        </p:tgtEl>
                                        <p:attrNameLst>
                                          <p:attrName>style.visibility</p:attrName>
                                        </p:attrNameLst>
                                      </p:cBhvr>
                                      <p:to>
                                        <p:strVal val="visible"/>
                                      </p:to>
                                    </p:set>
                                    <p:animEffect transition="in" filter="wipe(right)">
                                      <p:cBhvr>
                                        <p:cTn id="111" dur="500"/>
                                        <p:tgtEl>
                                          <p:spTgt spid="93">
                                            <p:txEl>
                                              <p:pRg st="0" end="0"/>
                                            </p:txEl>
                                          </p:spTgt>
                                        </p:tgtEl>
                                      </p:cBhvr>
                                    </p:animEffect>
                                  </p:childTnLst>
                                </p:cTn>
                              </p:par>
                            </p:childTnLst>
                          </p:cTn>
                        </p:par>
                        <p:par>
                          <p:cTn id="112" fill="hold">
                            <p:stCondLst>
                              <p:cond delay="10075"/>
                            </p:stCondLst>
                            <p:childTnLst>
                              <p:par>
                                <p:cTn id="113" presetID="2" presetClass="entr" presetSubtype="2" decel="100000" fill="hold" grpId="0" nodeType="afterEffect">
                                  <p:stCondLst>
                                    <p:cond delay="0"/>
                                  </p:stCondLst>
                                  <p:childTnLst>
                                    <p:set>
                                      <p:cBhvr>
                                        <p:cTn id="114" dur="1" fill="hold">
                                          <p:stCondLst>
                                            <p:cond delay="0"/>
                                          </p:stCondLst>
                                        </p:cTn>
                                        <p:tgtEl>
                                          <p:spTgt spid="104"/>
                                        </p:tgtEl>
                                        <p:attrNameLst>
                                          <p:attrName>style.visibility</p:attrName>
                                        </p:attrNameLst>
                                      </p:cBhvr>
                                      <p:to>
                                        <p:strVal val="visible"/>
                                      </p:to>
                                    </p:set>
                                    <p:anim calcmode="lin" valueType="num">
                                      <p:cBhvr additive="base">
                                        <p:cTn id="115" dur="500" fill="hold"/>
                                        <p:tgtEl>
                                          <p:spTgt spid="104"/>
                                        </p:tgtEl>
                                        <p:attrNameLst>
                                          <p:attrName>ppt_x</p:attrName>
                                        </p:attrNameLst>
                                      </p:cBhvr>
                                      <p:tavLst>
                                        <p:tav tm="0">
                                          <p:val>
                                            <p:strVal val="1+#ppt_w/2"/>
                                          </p:val>
                                        </p:tav>
                                        <p:tav tm="100000">
                                          <p:val>
                                            <p:strVal val="#ppt_x"/>
                                          </p:val>
                                        </p:tav>
                                      </p:tavLst>
                                    </p:anim>
                                    <p:anim calcmode="lin" valueType="num">
                                      <p:cBhvr additive="base">
                                        <p:cTn id="116" dur="500" fill="hold"/>
                                        <p:tgtEl>
                                          <p:spTgt spid="104"/>
                                        </p:tgtEl>
                                        <p:attrNameLst>
                                          <p:attrName>ppt_y</p:attrName>
                                        </p:attrNameLst>
                                      </p:cBhvr>
                                      <p:tavLst>
                                        <p:tav tm="0">
                                          <p:val>
                                            <p:strVal val="#ppt_y"/>
                                          </p:val>
                                        </p:tav>
                                        <p:tav tm="100000">
                                          <p:val>
                                            <p:strVal val="#ppt_y"/>
                                          </p:val>
                                        </p:tav>
                                      </p:tavLst>
                                    </p:anim>
                                  </p:childTnLst>
                                </p:cTn>
                              </p:par>
                            </p:childTnLst>
                          </p:cTn>
                        </p:par>
                        <p:par>
                          <p:cTn id="117" fill="hold">
                            <p:stCondLst>
                              <p:cond delay="10575"/>
                            </p:stCondLst>
                            <p:childTnLst>
                              <p:par>
                                <p:cTn id="118" presetID="22" presetClass="entr" presetSubtype="8" fill="hold" grpId="0" nodeType="afterEffect">
                                  <p:stCondLst>
                                    <p:cond delay="0"/>
                                  </p:stCondLst>
                                  <p:childTnLst>
                                    <p:set>
                                      <p:cBhvr>
                                        <p:cTn id="119" dur="1" fill="hold">
                                          <p:stCondLst>
                                            <p:cond delay="0"/>
                                          </p:stCondLst>
                                        </p:cTn>
                                        <p:tgtEl>
                                          <p:spTgt spid="105">
                                            <p:txEl>
                                              <p:pRg st="0" end="0"/>
                                            </p:txEl>
                                          </p:spTgt>
                                        </p:tgtEl>
                                        <p:attrNameLst>
                                          <p:attrName>style.visibility</p:attrName>
                                        </p:attrNameLst>
                                      </p:cBhvr>
                                      <p:to>
                                        <p:strVal val="visible"/>
                                      </p:to>
                                    </p:set>
                                    <p:animEffect transition="in" filter="wipe(left)">
                                      <p:cBhvr>
                                        <p:cTn id="120" dur="500"/>
                                        <p:tgtEl>
                                          <p:spTgt spid="10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88" grpId="0" build="p">
        <p:tmplLst>
          <p:tmpl lvl="1">
            <p:tnLst>
              <p:par>
                <p:cTn presetID="22" presetClass="entr" presetSubtype="2" fill="hold" nodeType="with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right)">
                      <p:cBhvr>
                        <p:cTn dur="500"/>
                        <p:tgtEl>
                          <p:spTgt spid="88"/>
                        </p:tgtEl>
                      </p:cBhvr>
                    </p:animEffect>
                  </p:childTnLst>
                </p:cTn>
              </p:par>
            </p:tnLst>
          </p:tmpl>
        </p:tmplLst>
      </p:bldP>
      <p:bldP spid="89" grpId="0" build="p">
        <p:tmplLst>
          <p:tmpl lvl="1">
            <p:tnLst>
              <p:par>
                <p:cTn presetID="22" presetClass="entr" presetSubtype="2" fill="hold" nodeType="withEffect">
                  <p:stCondLst>
                    <p:cond delay="0"/>
                  </p:stCondLst>
                  <p:childTnLst>
                    <p:set>
                      <p:cBhvr>
                        <p:cTn dur="1" fill="hold">
                          <p:stCondLst>
                            <p:cond delay="0"/>
                          </p:stCondLst>
                        </p:cTn>
                        <p:tgtEl>
                          <p:spTgt spid="89"/>
                        </p:tgtEl>
                        <p:attrNameLst>
                          <p:attrName>style.visibility</p:attrName>
                        </p:attrNameLst>
                      </p:cBhvr>
                      <p:to>
                        <p:strVal val="visible"/>
                      </p:to>
                    </p:set>
                    <p:animEffect transition="in" filter="wipe(right)">
                      <p:cBhvr>
                        <p:cTn dur="500"/>
                        <p:tgtEl>
                          <p:spTgt spid="89"/>
                        </p:tgtEl>
                      </p:cBhvr>
                    </p:animEffect>
                  </p:childTnLst>
                </p:cTn>
              </p:par>
            </p:tnLst>
          </p:tmpl>
        </p:tmplLst>
      </p:bldP>
      <p:bldP spid="90" grpId="0" build="p">
        <p:tmplLst>
          <p:tmpl lvl="1">
            <p:tnLst>
              <p:par>
                <p:cTn presetID="22" presetClass="entr" presetSubtype="2" fill="hold" nodeType="with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right)">
                      <p:cBhvr>
                        <p:cTn dur="500"/>
                        <p:tgtEl>
                          <p:spTgt spid="90"/>
                        </p:tgtEl>
                      </p:cBhvr>
                    </p:animEffect>
                  </p:childTnLst>
                </p:cTn>
              </p:par>
            </p:tnLst>
          </p:tmpl>
        </p:tmplLst>
      </p:bldP>
      <p:bldP spid="91" grpId="0" build="p">
        <p:tmplLst>
          <p:tmpl lvl="1">
            <p:tnLst>
              <p:par>
                <p:cTn presetID="22" presetClass="entr" presetSubtype="2" fill="hold" nodeType="with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right)">
                      <p:cBhvr>
                        <p:cTn dur="500"/>
                        <p:tgtEl>
                          <p:spTgt spid="91"/>
                        </p:tgtEl>
                      </p:cBhvr>
                    </p:animEffect>
                  </p:childTnLst>
                </p:cTn>
              </p:par>
            </p:tnLst>
          </p:tmpl>
        </p:tmplLst>
      </p:bldP>
      <p:bldP spid="92" grpId="0" build="p">
        <p:tmplLst>
          <p:tmpl lvl="1">
            <p:tnLst>
              <p:par>
                <p:cTn presetID="22" presetClass="entr" presetSubtype="2" fill="hold" nodeType="with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right)">
                      <p:cBhvr>
                        <p:cTn dur="500"/>
                        <p:tgtEl>
                          <p:spTgt spid="92"/>
                        </p:tgtEl>
                      </p:cBhvr>
                    </p:animEffect>
                  </p:childTnLst>
                </p:cTn>
              </p:par>
            </p:tnLst>
          </p:tmpl>
        </p:tmplLst>
      </p:bldP>
      <p:bldP spid="93" grpId="0" build="p">
        <p:tmplLst>
          <p:tmpl lvl="1">
            <p:tnLst>
              <p:par>
                <p:cTn presetID="22" presetClass="entr" presetSubtype="2" fill="hold" nodeType="withEffect">
                  <p:stCondLst>
                    <p:cond delay="0"/>
                  </p:stCondLst>
                  <p:childTnLst>
                    <p:set>
                      <p:cBhvr>
                        <p:cTn dur="1" fill="hold">
                          <p:stCondLst>
                            <p:cond delay="0"/>
                          </p:stCondLst>
                        </p:cTn>
                        <p:tgtEl>
                          <p:spTgt spid="93"/>
                        </p:tgtEl>
                        <p:attrNameLst>
                          <p:attrName>style.visibility</p:attrName>
                        </p:attrNameLst>
                      </p:cBhvr>
                      <p:to>
                        <p:strVal val="visible"/>
                      </p:to>
                    </p:set>
                    <p:animEffect transition="in" filter="wipe(right)">
                      <p:cBhvr>
                        <p:cTn dur="500"/>
                        <p:tgtEl>
                          <p:spTgt spid="93"/>
                        </p:tgtEl>
                      </p:cBhvr>
                    </p:animEffect>
                  </p:childTnLst>
                </p:cTn>
              </p:par>
            </p:tnLst>
          </p:tmpl>
        </p:tmplLst>
      </p:bldP>
      <p:bldP spid="94" grpId="0">
        <p:tmplLst>
          <p:tmpl>
            <p:tnLst>
              <p:par>
                <p:cTn presetID="2" presetClass="entr" presetSubtype="2" decel="100000"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500" fill="hold"/>
                        <p:tgtEl>
                          <p:spTgt spid="94"/>
                        </p:tgtEl>
                        <p:attrNameLst>
                          <p:attrName>ppt_x</p:attrName>
                        </p:attrNameLst>
                      </p:cBhvr>
                      <p:tavLst>
                        <p:tav tm="0">
                          <p:val>
                            <p:strVal val="1+#ppt_w/2"/>
                          </p:val>
                        </p:tav>
                        <p:tav tm="100000">
                          <p:val>
                            <p:strVal val="#ppt_x"/>
                          </p:val>
                        </p:tav>
                      </p:tavLst>
                    </p:anim>
                    <p:anim calcmode="lin" valueType="num">
                      <p:cBhvr additive="base">
                        <p:cTn dur="500" fill="hold"/>
                        <p:tgtEl>
                          <p:spTgt spid="94"/>
                        </p:tgtEl>
                        <p:attrNameLst>
                          <p:attrName>ppt_y</p:attrName>
                        </p:attrNameLst>
                      </p:cBhvr>
                      <p:tavLst>
                        <p:tav tm="0">
                          <p:val>
                            <p:strVal val="#ppt_y"/>
                          </p:val>
                        </p:tav>
                        <p:tav tm="100000">
                          <p:val>
                            <p:strVal val="#ppt_y"/>
                          </p:val>
                        </p:tav>
                      </p:tavLst>
                    </p:anim>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p:tmplLst>
          <p:tmpl>
            <p:tnLst>
              <p:par>
                <p:cTn presetID="2" presetClass="entr" presetSubtype="2"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1+#ppt_w/2"/>
                          </p:val>
                        </p:tav>
                        <p:tav tm="100000">
                          <p:val>
                            <p:strVal val="#ppt_x"/>
                          </p:val>
                        </p:tav>
                      </p:tavLst>
                    </p:anim>
                    <p:anim calcmode="lin" valueType="num">
                      <p:cBhvr additive="base">
                        <p:cTn dur="500" fill="hold"/>
                        <p:tgtEl>
                          <p:spTgt spid="96"/>
                        </p:tgtEl>
                        <p:attrNameLst>
                          <p:attrName>ppt_y</p:attrName>
                        </p:attrNameLst>
                      </p:cBhvr>
                      <p:tavLst>
                        <p:tav tm="0">
                          <p:val>
                            <p:strVal val="#ppt_y"/>
                          </p:val>
                        </p:tav>
                        <p:tav tm="100000">
                          <p:val>
                            <p:strVal val="#ppt_y"/>
                          </p:val>
                        </p:tav>
                      </p:tavLst>
                    </p:anim>
                  </p:childTnLst>
                </p:cTn>
              </p:par>
            </p:tnLst>
          </p:tmpl>
        </p:tmplLst>
      </p:bldP>
      <p:bldP spid="97" grpId="0" build="p">
        <p:tmplLst>
          <p:tmpl lvl="1">
            <p:tnLst>
              <p:par>
                <p:cTn presetID="22" presetClass="entr" presetSubtype="8" fill="hold" nodeType="afterEffect">
                  <p:stCondLst>
                    <p:cond delay="0"/>
                  </p:stCondLst>
                  <p:childTnLst>
                    <p:set>
                      <p:cBhvr>
                        <p:cTn dur="1" fill="hold">
                          <p:stCondLst>
                            <p:cond delay="0"/>
                          </p:stCondLst>
                        </p:cTn>
                        <p:tgtEl>
                          <p:spTgt spid="97"/>
                        </p:tgtEl>
                        <p:attrNameLst>
                          <p:attrName>style.visibility</p:attrName>
                        </p:attrNameLst>
                      </p:cBhvr>
                      <p:to>
                        <p:strVal val="visible"/>
                      </p:to>
                    </p:set>
                    <p:animEffect transition="in" filter="wipe(left)">
                      <p:cBhvr>
                        <p:cTn dur="500"/>
                        <p:tgtEl>
                          <p:spTgt spid="97"/>
                        </p:tgtEl>
                      </p:cBhvr>
                    </p:animEffect>
                  </p:childTnLst>
                </p:cTn>
              </p:par>
            </p:tnLst>
          </p:tmpl>
        </p:tmplLst>
      </p:bldP>
      <p:bldP spid="98" grpId="0">
        <p:tmplLst>
          <p:tmpl>
            <p:tnLst>
              <p:par>
                <p:cTn presetID="2" presetClass="entr" presetSubtype="2" decel="100000" fill="hold" nodeType="afterEffect">
                  <p:stCondLst>
                    <p:cond delay="0"/>
                  </p:stCondLst>
                  <p:childTnLst>
                    <p:set>
                      <p:cBhvr>
                        <p:cTn dur="1" fill="hold">
                          <p:stCondLst>
                            <p:cond delay="0"/>
                          </p:stCondLst>
                        </p:cTn>
                        <p:tgtEl>
                          <p:spTgt spid="98"/>
                        </p:tgtEl>
                        <p:attrNameLst>
                          <p:attrName>style.visibility</p:attrName>
                        </p:attrNameLst>
                      </p:cBhvr>
                      <p:to>
                        <p:strVal val="visible"/>
                      </p:to>
                    </p:set>
                    <p:anim calcmode="lin" valueType="num">
                      <p:cBhvr additive="base">
                        <p:cTn dur="500" fill="hold"/>
                        <p:tgtEl>
                          <p:spTgt spid="98"/>
                        </p:tgtEl>
                        <p:attrNameLst>
                          <p:attrName>ppt_x</p:attrName>
                        </p:attrNameLst>
                      </p:cBhvr>
                      <p:tavLst>
                        <p:tav tm="0">
                          <p:val>
                            <p:strVal val="1+#ppt_w/2"/>
                          </p:val>
                        </p:tav>
                        <p:tav tm="100000">
                          <p:val>
                            <p:strVal val="#ppt_x"/>
                          </p:val>
                        </p:tav>
                      </p:tavLst>
                    </p:anim>
                    <p:anim calcmode="lin" valueType="num">
                      <p:cBhvr additive="base">
                        <p:cTn dur="500" fill="hold"/>
                        <p:tgtEl>
                          <p:spTgt spid="98"/>
                        </p:tgtEl>
                        <p:attrNameLst>
                          <p:attrName>ppt_y</p:attrName>
                        </p:attrNameLst>
                      </p:cBhvr>
                      <p:tavLst>
                        <p:tav tm="0">
                          <p:val>
                            <p:strVal val="#ppt_y"/>
                          </p:val>
                        </p:tav>
                        <p:tav tm="100000">
                          <p:val>
                            <p:strVal val="#ppt_y"/>
                          </p:val>
                        </p:tav>
                      </p:tavLst>
                    </p:anim>
                  </p:childTnLst>
                </p:cTn>
              </p:par>
            </p:tnLst>
          </p:tmpl>
        </p:tmplLst>
      </p:bldP>
      <p:bldP spid="99" grpId="0" build="p">
        <p:tmplLst>
          <p:tmpl lvl="1">
            <p:tnLst>
              <p:par>
                <p:cTn presetID="22" presetClass="entr" presetSubtype="8" fill="hold" nodeType="afterEffect">
                  <p:stCondLst>
                    <p:cond delay="0"/>
                  </p:stCondLst>
                  <p:childTnLst>
                    <p:set>
                      <p:cBhvr>
                        <p:cTn dur="1" fill="hold">
                          <p:stCondLst>
                            <p:cond delay="0"/>
                          </p:stCondLst>
                        </p:cTn>
                        <p:tgtEl>
                          <p:spTgt spid="99"/>
                        </p:tgtEl>
                        <p:attrNameLst>
                          <p:attrName>style.visibility</p:attrName>
                        </p:attrNameLst>
                      </p:cBhvr>
                      <p:to>
                        <p:strVal val="visible"/>
                      </p:to>
                    </p:set>
                    <p:animEffect transition="in" filter="wipe(left)">
                      <p:cBhvr>
                        <p:cTn dur="500"/>
                        <p:tgtEl>
                          <p:spTgt spid="99"/>
                        </p:tgtEl>
                      </p:cBhvr>
                    </p:animEffect>
                  </p:childTnLst>
                </p:cTn>
              </p:par>
            </p:tnLst>
          </p:tmpl>
        </p:tmplLst>
      </p:bldP>
      <p:bldP spid="100" grpId="0">
        <p:tmplLst>
          <p:tmpl>
            <p:tnLst>
              <p:par>
                <p:cTn presetID="2" presetClass="entr" presetSubtype="2" decel="100000" fill="hold" nodeType="afterEffect">
                  <p:stCondLst>
                    <p:cond delay="0"/>
                  </p:stCondLst>
                  <p:childTnLst>
                    <p:set>
                      <p:cBhvr>
                        <p:cTn dur="1" fill="hold">
                          <p:stCondLst>
                            <p:cond delay="0"/>
                          </p:stCondLst>
                        </p:cTn>
                        <p:tgtEl>
                          <p:spTgt spid="100"/>
                        </p:tgtEl>
                        <p:attrNameLst>
                          <p:attrName>style.visibility</p:attrName>
                        </p:attrNameLst>
                      </p:cBhvr>
                      <p:to>
                        <p:strVal val="visible"/>
                      </p:to>
                    </p:set>
                    <p:anim calcmode="lin" valueType="num">
                      <p:cBhvr additive="base">
                        <p:cTn dur="500" fill="hold"/>
                        <p:tgtEl>
                          <p:spTgt spid="100"/>
                        </p:tgtEl>
                        <p:attrNameLst>
                          <p:attrName>ppt_x</p:attrName>
                        </p:attrNameLst>
                      </p:cBhvr>
                      <p:tavLst>
                        <p:tav tm="0">
                          <p:val>
                            <p:strVal val="1+#ppt_w/2"/>
                          </p:val>
                        </p:tav>
                        <p:tav tm="100000">
                          <p:val>
                            <p:strVal val="#ppt_x"/>
                          </p:val>
                        </p:tav>
                      </p:tavLst>
                    </p:anim>
                    <p:anim calcmode="lin" valueType="num">
                      <p:cBhvr additive="base">
                        <p:cTn dur="500" fill="hold"/>
                        <p:tgtEl>
                          <p:spTgt spid="100"/>
                        </p:tgtEl>
                        <p:attrNameLst>
                          <p:attrName>ppt_y</p:attrName>
                        </p:attrNameLst>
                      </p:cBhvr>
                      <p:tavLst>
                        <p:tav tm="0">
                          <p:val>
                            <p:strVal val="#ppt_y"/>
                          </p:val>
                        </p:tav>
                        <p:tav tm="100000">
                          <p:val>
                            <p:strVal val="#ppt_y"/>
                          </p:val>
                        </p:tav>
                      </p:tavLst>
                    </p:anim>
                  </p:childTnLst>
                </p:cTn>
              </p:par>
            </p:tnLst>
          </p:tmpl>
        </p:tmplLst>
      </p:bldP>
      <p:bldP spid="101" grpId="0" build="p">
        <p:tmplLst>
          <p:tmpl lvl="1">
            <p:tnLst>
              <p:par>
                <p:cTn presetID="22" presetClass="entr" presetSubtype="8" fill="hold" nodeType="afterEffect">
                  <p:stCondLst>
                    <p:cond delay="0"/>
                  </p:stCondLst>
                  <p:childTnLst>
                    <p:set>
                      <p:cBhvr>
                        <p:cTn dur="1" fill="hold">
                          <p:stCondLst>
                            <p:cond delay="0"/>
                          </p:stCondLst>
                        </p:cTn>
                        <p:tgtEl>
                          <p:spTgt spid="101"/>
                        </p:tgtEl>
                        <p:attrNameLst>
                          <p:attrName>style.visibility</p:attrName>
                        </p:attrNameLst>
                      </p:cBhvr>
                      <p:to>
                        <p:strVal val="visible"/>
                      </p:to>
                    </p:set>
                    <p:animEffect transition="in" filter="wipe(left)">
                      <p:cBhvr>
                        <p:cTn dur="500"/>
                        <p:tgtEl>
                          <p:spTgt spid="101"/>
                        </p:tgtEl>
                      </p:cBhvr>
                    </p:animEffect>
                  </p:childTnLst>
                </p:cTn>
              </p:par>
            </p:tnLst>
          </p:tmpl>
        </p:tmplLst>
      </p:bldP>
      <p:bldP spid="102" grpId="0">
        <p:tmplLst>
          <p:tmpl>
            <p:tnLst>
              <p:par>
                <p:cTn presetID="2" presetClass="entr" presetSubtype="2" decel="100000" fill="hold" nodeType="afterEffect">
                  <p:stCondLst>
                    <p:cond delay="0"/>
                  </p:stCondLst>
                  <p:childTnLst>
                    <p:set>
                      <p:cBhvr>
                        <p:cTn dur="1" fill="hold">
                          <p:stCondLst>
                            <p:cond delay="0"/>
                          </p:stCondLst>
                        </p:cTn>
                        <p:tgtEl>
                          <p:spTgt spid="102"/>
                        </p:tgtEl>
                        <p:attrNameLst>
                          <p:attrName>style.visibility</p:attrName>
                        </p:attrNameLst>
                      </p:cBhvr>
                      <p:to>
                        <p:strVal val="visible"/>
                      </p:to>
                    </p:set>
                    <p:anim calcmode="lin" valueType="num">
                      <p:cBhvr additive="base">
                        <p:cTn dur="500" fill="hold"/>
                        <p:tgtEl>
                          <p:spTgt spid="102"/>
                        </p:tgtEl>
                        <p:attrNameLst>
                          <p:attrName>ppt_x</p:attrName>
                        </p:attrNameLst>
                      </p:cBhvr>
                      <p:tavLst>
                        <p:tav tm="0">
                          <p:val>
                            <p:strVal val="1+#ppt_w/2"/>
                          </p:val>
                        </p:tav>
                        <p:tav tm="100000">
                          <p:val>
                            <p:strVal val="#ppt_x"/>
                          </p:val>
                        </p:tav>
                      </p:tavLst>
                    </p:anim>
                    <p:anim calcmode="lin" valueType="num">
                      <p:cBhvr additive="base">
                        <p:cTn dur="500" fill="hold"/>
                        <p:tgtEl>
                          <p:spTgt spid="102"/>
                        </p:tgtEl>
                        <p:attrNameLst>
                          <p:attrName>ppt_y</p:attrName>
                        </p:attrNameLst>
                      </p:cBhvr>
                      <p:tavLst>
                        <p:tav tm="0">
                          <p:val>
                            <p:strVal val="#ppt_y"/>
                          </p:val>
                        </p:tav>
                        <p:tav tm="100000">
                          <p:val>
                            <p:strVal val="#ppt_y"/>
                          </p:val>
                        </p:tav>
                      </p:tavLst>
                    </p:anim>
                  </p:childTnLst>
                </p:cTn>
              </p:par>
            </p:tnLst>
          </p:tmpl>
        </p:tmplLst>
      </p:bldP>
      <p:bldP spid="103" grpId="0" build="p">
        <p:tmplLst>
          <p:tmpl lvl="1">
            <p:tnLst>
              <p:par>
                <p:cTn presetID="22" presetClass="entr" presetSubtype="8" fill="hold" nodeType="afterEffect">
                  <p:stCondLst>
                    <p:cond delay="0"/>
                  </p:stCondLst>
                  <p:childTnLst>
                    <p:set>
                      <p:cBhvr>
                        <p:cTn dur="1" fill="hold">
                          <p:stCondLst>
                            <p:cond delay="0"/>
                          </p:stCondLst>
                        </p:cTn>
                        <p:tgtEl>
                          <p:spTgt spid="103"/>
                        </p:tgtEl>
                        <p:attrNameLst>
                          <p:attrName>style.visibility</p:attrName>
                        </p:attrNameLst>
                      </p:cBhvr>
                      <p:to>
                        <p:strVal val="visible"/>
                      </p:to>
                    </p:set>
                    <p:animEffect transition="in" filter="wipe(left)">
                      <p:cBhvr>
                        <p:cTn dur="500"/>
                        <p:tgtEl>
                          <p:spTgt spid="103"/>
                        </p:tgtEl>
                      </p:cBhvr>
                    </p:animEffect>
                  </p:childTnLst>
                </p:cTn>
              </p:par>
            </p:tnLst>
          </p:tmpl>
        </p:tmplLst>
      </p:bldP>
      <p:bldP spid="104" grpId="0">
        <p:tmplLst>
          <p:tmpl>
            <p:tnLst>
              <p:par>
                <p:cTn presetID="2" presetClass="entr" presetSubtype="2" decel="100000" fill="hold" nodeType="afterEffect">
                  <p:stCondLst>
                    <p:cond delay="0"/>
                  </p:stCondLst>
                  <p:childTnLst>
                    <p:set>
                      <p:cBhvr>
                        <p:cTn dur="1" fill="hold">
                          <p:stCondLst>
                            <p:cond delay="0"/>
                          </p:stCondLst>
                        </p:cTn>
                        <p:tgtEl>
                          <p:spTgt spid="104"/>
                        </p:tgtEl>
                        <p:attrNameLst>
                          <p:attrName>style.visibility</p:attrName>
                        </p:attrNameLst>
                      </p:cBhvr>
                      <p:to>
                        <p:strVal val="visible"/>
                      </p:to>
                    </p:set>
                    <p:anim calcmode="lin" valueType="num">
                      <p:cBhvr additive="base">
                        <p:cTn dur="500" fill="hold"/>
                        <p:tgtEl>
                          <p:spTgt spid="104"/>
                        </p:tgtEl>
                        <p:attrNameLst>
                          <p:attrName>ppt_x</p:attrName>
                        </p:attrNameLst>
                      </p:cBhvr>
                      <p:tavLst>
                        <p:tav tm="0">
                          <p:val>
                            <p:strVal val="1+#ppt_w/2"/>
                          </p:val>
                        </p:tav>
                        <p:tav tm="100000">
                          <p:val>
                            <p:strVal val="#ppt_x"/>
                          </p:val>
                        </p:tav>
                      </p:tavLst>
                    </p:anim>
                    <p:anim calcmode="lin" valueType="num">
                      <p:cBhvr additive="base">
                        <p:cTn dur="500" fill="hold"/>
                        <p:tgtEl>
                          <p:spTgt spid="104"/>
                        </p:tgtEl>
                        <p:attrNameLst>
                          <p:attrName>ppt_y</p:attrName>
                        </p:attrNameLst>
                      </p:cBhvr>
                      <p:tavLst>
                        <p:tav tm="0">
                          <p:val>
                            <p:strVal val="#ppt_y"/>
                          </p:val>
                        </p:tav>
                        <p:tav tm="100000">
                          <p:val>
                            <p:strVal val="#ppt_y"/>
                          </p:val>
                        </p:tav>
                      </p:tavLst>
                    </p:anim>
                  </p:childTnLst>
                </p:cTn>
              </p:par>
            </p:tnLst>
          </p:tmpl>
        </p:tmplLst>
      </p:bldP>
      <p:bldP spid="105" grpId="0" build="p">
        <p:tmplLst>
          <p:tmpl lvl="1">
            <p:tnLst>
              <p:par>
                <p:cTn presetID="22" presetClass="entr" presetSubtype="8" fill="hold" nodeType="after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wipe(left)">
                      <p:cBhvr>
                        <p:cTn dur="500"/>
                        <p:tgtEl>
                          <p:spTgt spid="105"/>
                        </p:tgtEl>
                      </p:cBhvr>
                    </p:animEffect>
                  </p:childTnLst>
                </p:cTn>
              </p:par>
            </p:tnLst>
          </p:tmpl>
        </p:tmplLst>
      </p:bldP>
    </p:bldLst>
  </p:timing>
</p:sldLayout>
</file>

<file path=ppt/slideLayouts/slideLayout252.xml><?xml version="1.0" encoding="utf-8"?>
<p:sldLayout xmlns:a="http://schemas.openxmlformats.org/drawingml/2006/main" xmlns:r="http://schemas.openxmlformats.org/officeDocument/2006/relationships" xmlns:p="http://schemas.openxmlformats.org/presentationml/2006/main" preserve="1" userDrawn="1">
  <p:cSld name="Profile 1">
    <p:spTree>
      <p:nvGrpSpPr>
        <p:cNvPr id="1" name=""/>
        <p:cNvGrpSpPr/>
        <p:nvPr/>
      </p:nvGrpSpPr>
      <p:grpSpPr>
        <a:xfrm>
          <a:off x="0" y="0"/>
          <a:ext cx="0" cy="0"/>
          <a:chOff x="0" y="0"/>
          <a:chExt cx="0" cy="0"/>
        </a:xfrm>
      </p:grpSpPr>
      <p:sp>
        <p:nvSpPr>
          <p:cNvPr id="38" name="正方形/長方形 37"/>
          <p:cNvSpPr/>
          <p:nvPr userDrawn="1"/>
        </p:nvSpPr>
        <p:spPr>
          <a:xfrm>
            <a:off x="-14509" y="5861637"/>
            <a:ext cx="9178407" cy="101512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2" name="正方形/長方形 21"/>
          <p:cNvSpPr/>
          <p:nvPr userDrawn="1"/>
        </p:nvSpPr>
        <p:spPr>
          <a:xfrm>
            <a:off x="-14509" y="1602470"/>
            <a:ext cx="9178407" cy="1732039"/>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9" name="直線コネクタ 8"/>
          <p:cNvCxnSpPr/>
          <p:nvPr userDrawn="1"/>
        </p:nvCxnSpPr>
        <p:spPr>
          <a:xfrm>
            <a:off x="0" y="324742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テキスト プレースホルダー 5"/>
          <p:cNvSpPr>
            <a:spLocks noGrp="1"/>
          </p:cNvSpPr>
          <p:nvPr>
            <p:ph type="body" sz="quarter" idx="21" hasCustomPrompt="1"/>
          </p:nvPr>
        </p:nvSpPr>
        <p:spPr>
          <a:xfrm>
            <a:off x="4129397" y="1799779"/>
            <a:ext cx="4744555" cy="935647"/>
          </a:xfrm>
          <a:prstGeom prst="rect">
            <a:avLst/>
          </a:prstGeom>
          <a:noFill/>
        </p:spPr>
        <p:txBody>
          <a:bodyPr anchor="b">
            <a:noAutofit/>
          </a:bodyPr>
          <a:lstStyle>
            <a:lvl1pPr algn="l">
              <a:lnSpc>
                <a:spcPct val="100000"/>
              </a:lnSpc>
              <a:spcBef>
                <a:spcPts val="0"/>
              </a:spcBef>
              <a:defRPr sz="4500" i="0" baseline="0">
                <a:blipFill dpi="0" rotWithShape="1">
                  <a:blip r:embed="rId4"/>
                  <a:srcRect/>
                  <a:tile tx="0" ty="0" sx="100000" sy="100000" flip="none" algn="tl"/>
                </a:blipFill>
                <a:effectLst>
                  <a:innerShdw blurRad="114300">
                    <a:prstClr val="black"/>
                  </a:innerShdw>
                </a:effectLst>
                <a:latin typeface="+mj-lt"/>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13" hasCustomPrompt="1"/>
          </p:nvPr>
        </p:nvSpPr>
        <p:spPr>
          <a:xfrm>
            <a:off x="4135855" y="2580608"/>
            <a:ext cx="4738093" cy="618437"/>
          </a:xfrm>
          <a:prstGeom prst="rect">
            <a:avLst/>
          </a:prstGeom>
        </p:spPr>
        <p:txBody>
          <a:bodyPr anchor="t">
            <a:noAutofit/>
          </a:bodyPr>
          <a:lstStyle>
            <a:lvl1pPr algn="l">
              <a:lnSpc>
                <a:spcPct val="100000"/>
              </a:lnSpc>
              <a:spcBef>
                <a:spcPts val="0"/>
              </a:spcBef>
              <a:defRPr sz="22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25" name="直線コネクタ 24"/>
          <p:cNvCxnSpPr/>
          <p:nvPr userDrawn="1"/>
        </p:nvCxnSpPr>
        <p:spPr>
          <a:xfrm>
            <a:off x="0" y="1713752"/>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 name="円/楕円 17"/>
          <p:cNvSpPr/>
          <p:nvPr userDrawn="1"/>
        </p:nvSpPr>
        <p:spPr>
          <a:xfrm>
            <a:off x="819463" y="845855"/>
            <a:ext cx="3035263" cy="4047719"/>
          </a:xfrm>
          <a:prstGeom prst="ellipse">
            <a:avLst/>
          </a:prstGeom>
          <a:blipFill dpi="0" rotWithShape="1">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9" name="円/楕円 18"/>
          <p:cNvSpPr/>
          <p:nvPr userDrawn="1"/>
        </p:nvSpPr>
        <p:spPr>
          <a:xfrm>
            <a:off x="909902" y="966468"/>
            <a:ext cx="2854372" cy="38064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21" name="図プレースホルダー 5"/>
          <p:cNvSpPr>
            <a:spLocks noGrp="1"/>
          </p:cNvSpPr>
          <p:nvPr>
            <p:ph type="pic" sz="quarter" idx="14" hasCustomPrompt="1"/>
          </p:nvPr>
        </p:nvSpPr>
        <p:spPr>
          <a:xfrm>
            <a:off x="964575" y="1039378"/>
            <a:ext cx="2745028" cy="3660673"/>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26" name="テキスト プレースホルダー 5"/>
          <p:cNvSpPr>
            <a:spLocks noGrp="1"/>
          </p:cNvSpPr>
          <p:nvPr>
            <p:ph type="body" sz="quarter" idx="12" hasCustomPrompt="1"/>
          </p:nvPr>
        </p:nvSpPr>
        <p:spPr>
          <a:xfrm>
            <a:off x="4135853" y="3483687"/>
            <a:ext cx="4469625" cy="1615669"/>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9" name="図プレースホルダー 28"/>
          <p:cNvSpPr>
            <a:spLocks noGrp="1"/>
          </p:cNvSpPr>
          <p:nvPr>
            <p:ph type="pic" sz="quarter" idx="22" hasCustomPrompt="1"/>
          </p:nvPr>
        </p:nvSpPr>
        <p:spPr>
          <a:xfrm>
            <a:off x="1058653"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0" name="テキスト プレースホルダー 5"/>
          <p:cNvSpPr>
            <a:spLocks noGrp="1"/>
          </p:cNvSpPr>
          <p:nvPr>
            <p:ph type="body" sz="quarter" idx="23" hasCustomPrompt="1"/>
          </p:nvPr>
        </p:nvSpPr>
        <p:spPr>
          <a:xfrm>
            <a:off x="1378806" y="6156034"/>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2" name="図プレースホルダー 28"/>
          <p:cNvSpPr>
            <a:spLocks noGrp="1"/>
          </p:cNvSpPr>
          <p:nvPr>
            <p:ph type="pic" sz="quarter" idx="24" hasCustomPrompt="1"/>
          </p:nvPr>
        </p:nvSpPr>
        <p:spPr>
          <a:xfrm>
            <a:off x="3690725"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3" name="テキスト プレースホルダー 5"/>
          <p:cNvSpPr>
            <a:spLocks noGrp="1"/>
          </p:cNvSpPr>
          <p:nvPr>
            <p:ph type="body" sz="quarter" idx="25" hasCustomPrompt="1"/>
          </p:nvPr>
        </p:nvSpPr>
        <p:spPr>
          <a:xfrm>
            <a:off x="4010878" y="6156034"/>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5" name="図プレースホルダー 28"/>
          <p:cNvSpPr>
            <a:spLocks noGrp="1"/>
          </p:cNvSpPr>
          <p:nvPr>
            <p:ph type="pic" sz="quarter" idx="26" hasCustomPrompt="1"/>
          </p:nvPr>
        </p:nvSpPr>
        <p:spPr>
          <a:xfrm>
            <a:off x="6322796"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6" name="テキスト プレースホルダー 5"/>
          <p:cNvSpPr>
            <a:spLocks noGrp="1"/>
          </p:cNvSpPr>
          <p:nvPr>
            <p:ph type="body" sz="quarter" idx="27" hasCustomPrompt="1"/>
          </p:nvPr>
        </p:nvSpPr>
        <p:spPr>
          <a:xfrm>
            <a:off x="6642948" y="6156034"/>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cxnSp>
        <p:nvCxnSpPr>
          <p:cNvPr id="39" name="直線コネクタ 38"/>
          <p:cNvCxnSpPr/>
          <p:nvPr userDrawn="1"/>
        </p:nvCxnSpPr>
        <p:spPr>
          <a:xfrm>
            <a:off x="19895" y="5968077"/>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テキスト プレースホルダー 5"/>
          <p:cNvSpPr>
            <a:spLocks noGrp="1"/>
          </p:cNvSpPr>
          <p:nvPr>
            <p:ph type="body" sz="quarter" idx="28" hasCustomPrompt="1"/>
          </p:nvPr>
        </p:nvSpPr>
        <p:spPr>
          <a:xfrm>
            <a:off x="4127893" y="774095"/>
            <a:ext cx="4738093" cy="828372"/>
          </a:xfrm>
          <a:prstGeom prst="rect">
            <a:avLst/>
          </a:prstGeom>
        </p:spPr>
        <p:txBody>
          <a:bodyPr anchor="b">
            <a:noAutofit/>
          </a:bodyPr>
          <a:lstStyle>
            <a:lvl1pPr algn="l">
              <a:lnSpc>
                <a:spcPct val="100000"/>
              </a:lnSpc>
              <a:spcBef>
                <a:spcPts val="0"/>
              </a:spcBef>
              <a:defRPr sz="37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grpSp>
        <p:nvGrpSpPr>
          <p:cNvPr id="24" name="グループ化 23"/>
          <p:cNvGrpSpPr/>
          <p:nvPr userDrawn="1"/>
        </p:nvGrpSpPr>
        <p:grpSpPr>
          <a:xfrm>
            <a:off x="8387761" y="226118"/>
            <a:ext cx="575232" cy="767111"/>
            <a:chOff x="7418859" y="2569953"/>
            <a:chExt cx="934639" cy="934639"/>
          </a:xfrm>
        </p:grpSpPr>
        <p:sp>
          <p:nvSpPr>
            <p:cNvPr id="28" name="涙形 27"/>
            <p:cNvSpPr/>
            <p:nvPr/>
          </p:nvSpPr>
          <p:spPr>
            <a:xfrm>
              <a:off x="7418859" y="2569953"/>
              <a:ext cx="934639" cy="934639"/>
            </a:xfrm>
            <a:prstGeom prst="teardrop">
              <a:avLst/>
            </a:prstGeom>
            <a:blipFill>
              <a:blip r:embed="rId4"/>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涙形 36"/>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371569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additive="base">
                                        <p:cTn id="16" dur="500" fill="hold"/>
                                        <p:tgtEl>
                                          <p:spTgt spid="18"/>
                                        </p:tgtEl>
                                        <p:attrNameLst>
                                          <p:attrName>ppt_x</p:attrName>
                                        </p:attrNameLst>
                                      </p:cBhvr>
                                      <p:tavLst>
                                        <p:tav tm="0">
                                          <p:val>
                                            <p:strVal val="#ppt_x"/>
                                          </p:val>
                                        </p:tav>
                                        <p:tav tm="100000">
                                          <p:val>
                                            <p:strVal val="#ppt_x"/>
                                          </p:val>
                                        </p:tav>
                                      </p:tavLst>
                                    </p:anim>
                                    <p:anim calcmode="lin" valueType="num">
                                      <p:cBhvr additive="base">
                                        <p:cTn id="17" dur="500" fill="hold"/>
                                        <p:tgtEl>
                                          <p:spTgt spid="18"/>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heel(1)">
                                      <p:cBhvr>
                                        <p:cTn id="21" dur="10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1000"/>
                                        <p:tgtEl>
                                          <p:spTgt spid="21"/>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23">
                                            <p:txEl>
                                              <p:pRg st="0" end="0"/>
                                            </p:txEl>
                                          </p:spTgt>
                                        </p:tgtEl>
                                        <p:attrNameLst>
                                          <p:attrName>style.visibility</p:attrName>
                                        </p:attrNameLst>
                                      </p:cBhvr>
                                      <p:to>
                                        <p:strVal val="visible"/>
                                      </p:to>
                                    </p:set>
                                    <p:anim calcmode="lin" valueType="num">
                                      <p:cBhvr additive="base">
                                        <p:cTn id="28"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9" dur="1000" fill="hold"/>
                                        <p:tgtEl>
                                          <p:spTgt spid="23">
                                            <p:txEl>
                                              <p:pRg st="0" end="0"/>
                                            </p:txEl>
                                          </p:spTgt>
                                        </p:tgtEl>
                                        <p:attrNameLst>
                                          <p:attrName>ppt_y</p:attrName>
                                        </p:attrNameLst>
                                      </p:cBhvr>
                                      <p:tavLst>
                                        <p:tav tm="0">
                                          <p:val>
                                            <p:strVal val="0-#ppt_h/2"/>
                                          </p:val>
                                        </p:tav>
                                        <p:tav tm="100000">
                                          <p:val>
                                            <p:strVal val="#ppt_y"/>
                                          </p:val>
                                        </p:tav>
                                      </p:tavLst>
                                    </p:anim>
                                  </p:childTnLst>
                                </p:cTn>
                              </p:par>
                            </p:childTnLst>
                          </p:cTn>
                        </p:par>
                        <p:par>
                          <p:cTn id="30" fill="hold">
                            <p:stCondLst>
                              <p:cond delay="3100"/>
                            </p:stCondLst>
                            <p:childTnLst>
                              <p:par>
                                <p:cTn id="31" presetID="16" presetClass="entr" presetSubtype="37"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barn(outVertical)">
                                      <p:cBhvr>
                                        <p:cTn id="33" dur="500"/>
                                        <p:tgtEl>
                                          <p:spTgt spid="22"/>
                                        </p:tgtEl>
                                      </p:cBhvr>
                                    </p:animEffect>
                                  </p:childTnLst>
                                </p:cTn>
                              </p:par>
                              <p:par>
                                <p:cTn id="34" presetID="22" presetClass="entr" presetSubtype="8" fill="hold" nodeType="withEffect">
                                  <p:stCondLst>
                                    <p:cond delay="25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par>
                                <p:cTn id="37" presetID="22" presetClass="entr" presetSubtype="2" fill="hold" nodeType="withEffect">
                                  <p:stCondLst>
                                    <p:cond delay="250"/>
                                  </p:stCondLst>
                                  <p:childTnLst>
                                    <p:set>
                                      <p:cBhvr>
                                        <p:cTn id="38" dur="1" fill="hold">
                                          <p:stCondLst>
                                            <p:cond delay="0"/>
                                          </p:stCondLst>
                                        </p:cTn>
                                        <p:tgtEl>
                                          <p:spTgt spid="25"/>
                                        </p:tgtEl>
                                        <p:attrNameLst>
                                          <p:attrName>style.visibility</p:attrName>
                                        </p:attrNameLst>
                                      </p:cBhvr>
                                      <p:to>
                                        <p:strVal val="visible"/>
                                      </p:to>
                                    </p:set>
                                    <p:animEffect transition="in" filter="wipe(right)">
                                      <p:cBhvr>
                                        <p:cTn id="39" dur="500"/>
                                        <p:tgtEl>
                                          <p:spTgt spid="25"/>
                                        </p:tgtEl>
                                      </p:cBhvr>
                                    </p:animEffect>
                                  </p:childTnLst>
                                </p:cTn>
                              </p:par>
                            </p:childTnLst>
                          </p:cTn>
                        </p:par>
                        <p:par>
                          <p:cTn id="40" fill="hold">
                            <p:stCondLst>
                              <p:cond delay="3850"/>
                            </p:stCondLst>
                            <p:childTnLst>
                              <p:par>
                                <p:cTn id="41" presetID="2" presetClass="entr" presetSubtype="2" decel="100000" fill="hold" grpId="0" nodeType="afterEffect">
                                  <p:stCondLst>
                                    <p:cond delay="0"/>
                                  </p:stCondLst>
                                  <p:iterate type="wd">
                                    <p:tmPct val="10000"/>
                                  </p:iterate>
                                  <p:childTnLst>
                                    <p:set>
                                      <p:cBhvr>
                                        <p:cTn id="42" dur="1" fill="hold">
                                          <p:stCondLst>
                                            <p:cond delay="0"/>
                                          </p:stCondLst>
                                        </p:cTn>
                                        <p:tgtEl>
                                          <p:spTgt spid="15">
                                            <p:txEl>
                                              <p:pRg st="0" end="0"/>
                                            </p:txEl>
                                          </p:spTgt>
                                        </p:tgtEl>
                                        <p:attrNameLst>
                                          <p:attrName>style.visibility</p:attrName>
                                        </p:attrNameLst>
                                      </p:cBhvr>
                                      <p:to>
                                        <p:strVal val="visible"/>
                                      </p:to>
                                    </p:set>
                                    <p:anim calcmode="lin" valueType="num">
                                      <p:cBhvr additive="base">
                                        <p:cTn id="43" dur="75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4" dur="75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45" fill="hold">
                            <p:stCondLst>
                              <p:cond delay="4675"/>
                            </p:stCondLst>
                            <p:childTnLst>
                              <p:par>
                                <p:cTn id="46" presetID="22" presetClass="entr" presetSubtype="8" fill="hold" grpId="0" nodeType="afterEffect">
                                  <p:stCondLst>
                                    <p:cond delay="0"/>
                                  </p:stCondLst>
                                  <p:childTnLst>
                                    <p:set>
                                      <p:cBhvr>
                                        <p:cTn id="47" dur="1" fill="hold">
                                          <p:stCondLst>
                                            <p:cond delay="0"/>
                                          </p:stCondLst>
                                        </p:cTn>
                                        <p:tgtEl>
                                          <p:spTgt spid="20">
                                            <p:txEl>
                                              <p:pRg st="0" end="0"/>
                                            </p:txEl>
                                          </p:spTgt>
                                        </p:tgtEl>
                                        <p:attrNameLst>
                                          <p:attrName>style.visibility</p:attrName>
                                        </p:attrNameLst>
                                      </p:cBhvr>
                                      <p:to>
                                        <p:strVal val="visible"/>
                                      </p:to>
                                    </p:set>
                                    <p:animEffect transition="in" filter="wipe(left)">
                                      <p:cBhvr>
                                        <p:cTn id="48" dur="500"/>
                                        <p:tgtEl>
                                          <p:spTgt spid="20">
                                            <p:txEl>
                                              <p:pRg st="0" end="0"/>
                                            </p:txEl>
                                          </p:spTgt>
                                        </p:tgtEl>
                                      </p:cBhvr>
                                    </p:animEffect>
                                  </p:childTnLst>
                                </p:cTn>
                              </p:par>
                            </p:childTnLst>
                          </p:cTn>
                        </p:par>
                        <p:par>
                          <p:cTn id="49" fill="hold">
                            <p:stCondLst>
                              <p:cond delay="5175"/>
                            </p:stCondLst>
                            <p:childTnLst>
                              <p:par>
                                <p:cTn id="50" presetID="10" presetClass="entr" presetSubtype="0" fill="hold" grpId="0" nodeType="afterEffect">
                                  <p:stCondLst>
                                    <p:cond delay="250"/>
                                  </p:stCondLst>
                                  <p:childTnLst>
                                    <p:set>
                                      <p:cBhvr>
                                        <p:cTn id="51" dur="1" fill="hold">
                                          <p:stCondLst>
                                            <p:cond delay="0"/>
                                          </p:stCondLst>
                                        </p:cTn>
                                        <p:tgtEl>
                                          <p:spTgt spid="26">
                                            <p:txEl>
                                              <p:pRg st="0" end="0"/>
                                            </p:txEl>
                                          </p:spTgt>
                                        </p:tgtEl>
                                        <p:attrNameLst>
                                          <p:attrName>style.visibility</p:attrName>
                                        </p:attrNameLst>
                                      </p:cBhvr>
                                      <p:to>
                                        <p:strVal val="visible"/>
                                      </p:to>
                                    </p:set>
                                    <p:animEffect transition="in" filter="fade">
                                      <p:cBhvr>
                                        <p:cTn id="52" dur="500"/>
                                        <p:tgtEl>
                                          <p:spTgt spid="26">
                                            <p:txEl>
                                              <p:pRg st="0" end="0"/>
                                            </p:txEl>
                                          </p:spTgt>
                                        </p:tgtEl>
                                      </p:cBhvr>
                                    </p:animEffect>
                                  </p:childTnLst>
                                </p:cTn>
                              </p:par>
                            </p:childTnLst>
                          </p:cTn>
                        </p:par>
                        <p:par>
                          <p:cTn id="53" fill="hold">
                            <p:stCondLst>
                              <p:cond delay="5925"/>
                            </p:stCondLst>
                            <p:childTnLst>
                              <p:par>
                                <p:cTn id="54" presetID="16" presetClass="entr" presetSubtype="37" fill="hold" grpId="0" nodeType="after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barn(outVertical)">
                                      <p:cBhvr>
                                        <p:cTn id="56" dur="500"/>
                                        <p:tgtEl>
                                          <p:spTgt spid="38"/>
                                        </p:tgtEl>
                                      </p:cBhvr>
                                    </p:animEffect>
                                  </p:childTnLst>
                                </p:cTn>
                              </p:par>
                              <p:par>
                                <p:cTn id="57" presetID="22" presetClass="entr" presetSubtype="8" fill="hold" nodeType="withEffect">
                                  <p:stCondLst>
                                    <p:cond delay="50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childTnLst>
                          </p:cTn>
                        </p:par>
                        <p:par>
                          <p:cTn id="60" fill="hold">
                            <p:stCondLst>
                              <p:cond delay="6925"/>
                            </p:stCondLst>
                            <p:childTnLst>
                              <p:par>
                                <p:cTn id="61" presetID="49" presetClass="entr" presetSubtype="0" decel="100000" fill="hold" grpId="0" nodeType="after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p:cTn id="63" dur="500" fill="hold"/>
                                        <p:tgtEl>
                                          <p:spTgt spid="29"/>
                                        </p:tgtEl>
                                        <p:attrNameLst>
                                          <p:attrName>ppt_w</p:attrName>
                                        </p:attrNameLst>
                                      </p:cBhvr>
                                      <p:tavLst>
                                        <p:tav tm="0">
                                          <p:val>
                                            <p:fltVal val="0"/>
                                          </p:val>
                                        </p:tav>
                                        <p:tav tm="100000">
                                          <p:val>
                                            <p:strVal val="#ppt_w"/>
                                          </p:val>
                                        </p:tav>
                                      </p:tavLst>
                                    </p:anim>
                                    <p:anim calcmode="lin" valueType="num">
                                      <p:cBhvr>
                                        <p:cTn id="64" dur="500" fill="hold"/>
                                        <p:tgtEl>
                                          <p:spTgt spid="29"/>
                                        </p:tgtEl>
                                        <p:attrNameLst>
                                          <p:attrName>ppt_h</p:attrName>
                                        </p:attrNameLst>
                                      </p:cBhvr>
                                      <p:tavLst>
                                        <p:tav tm="0">
                                          <p:val>
                                            <p:fltVal val="0"/>
                                          </p:val>
                                        </p:tav>
                                        <p:tav tm="100000">
                                          <p:val>
                                            <p:strVal val="#ppt_h"/>
                                          </p:val>
                                        </p:tav>
                                      </p:tavLst>
                                    </p:anim>
                                    <p:anim calcmode="lin" valueType="num">
                                      <p:cBhvr>
                                        <p:cTn id="65" dur="500" fill="hold"/>
                                        <p:tgtEl>
                                          <p:spTgt spid="29"/>
                                        </p:tgtEl>
                                        <p:attrNameLst>
                                          <p:attrName>style.rotation</p:attrName>
                                        </p:attrNameLst>
                                      </p:cBhvr>
                                      <p:tavLst>
                                        <p:tav tm="0">
                                          <p:val>
                                            <p:fltVal val="360"/>
                                          </p:val>
                                        </p:tav>
                                        <p:tav tm="100000">
                                          <p:val>
                                            <p:fltVal val="0"/>
                                          </p:val>
                                        </p:tav>
                                      </p:tavLst>
                                    </p:anim>
                                    <p:animEffect transition="in" filter="fade">
                                      <p:cBhvr>
                                        <p:cTn id="66" dur="500"/>
                                        <p:tgtEl>
                                          <p:spTgt spid="29"/>
                                        </p:tgtEl>
                                      </p:cBhvr>
                                    </p:animEffect>
                                  </p:childTnLst>
                                </p:cTn>
                              </p:par>
                              <p:par>
                                <p:cTn id="67" presetID="22" presetClass="entr" presetSubtype="8" fill="hold" grpId="0" nodeType="withEffect">
                                  <p:stCondLst>
                                    <p:cond delay="250"/>
                                  </p:stCondLst>
                                  <p:childTnLst>
                                    <p:set>
                                      <p:cBhvr>
                                        <p:cTn id="68" dur="1" fill="hold">
                                          <p:stCondLst>
                                            <p:cond delay="0"/>
                                          </p:stCondLst>
                                        </p:cTn>
                                        <p:tgtEl>
                                          <p:spTgt spid="30">
                                            <p:txEl>
                                              <p:pRg st="0" end="0"/>
                                            </p:txEl>
                                          </p:spTgt>
                                        </p:tgtEl>
                                        <p:attrNameLst>
                                          <p:attrName>style.visibility</p:attrName>
                                        </p:attrNameLst>
                                      </p:cBhvr>
                                      <p:to>
                                        <p:strVal val="visible"/>
                                      </p:to>
                                    </p:set>
                                    <p:animEffect transition="in" filter="wipe(left)">
                                      <p:cBhvr>
                                        <p:cTn id="69" dur="500"/>
                                        <p:tgtEl>
                                          <p:spTgt spid="30">
                                            <p:txEl>
                                              <p:pRg st="0" end="0"/>
                                            </p:txEl>
                                          </p:spTgt>
                                        </p:tgtEl>
                                      </p:cBhvr>
                                    </p:animEffect>
                                  </p:childTnLst>
                                </p:cTn>
                              </p:par>
                            </p:childTnLst>
                          </p:cTn>
                        </p:par>
                        <p:par>
                          <p:cTn id="70" fill="hold">
                            <p:stCondLst>
                              <p:cond delay="7675"/>
                            </p:stCondLst>
                            <p:childTnLst>
                              <p:par>
                                <p:cTn id="71" presetID="49" presetClass="entr" presetSubtype="0" decel="10000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ppt_w</p:attrName>
                                        </p:attrNameLst>
                                      </p:cBhvr>
                                      <p:tavLst>
                                        <p:tav tm="0">
                                          <p:val>
                                            <p:fltVal val="0"/>
                                          </p:val>
                                        </p:tav>
                                        <p:tav tm="100000">
                                          <p:val>
                                            <p:strVal val="#ppt_w"/>
                                          </p:val>
                                        </p:tav>
                                      </p:tavLst>
                                    </p:anim>
                                    <p:anim calcmode="lin" valueType="num">
                                      <p:cBhvr>
                                        <p:cTn id="74" dur="500" fill="hold"/>
                                        <p:tgtEl>
                                          <p:spTgt spid="32"/>
                                        </p:tgtEl>
                                        <p:attrNameLst>
                                          <p:attrName>ppt_h</p:attrName>
                                        </p:attrNameLst>
                                      </p:cBhvr>
                                      <p:tavLst>
                                        <p:tav tm="0">
                                          <p:val>
                                            <p:fltVal val="0"/>
                                          </p:val>
                                        </p:tav>
                                        <p:tav tm="100000">
                                          <p:val>
                                            <p:strVal val="#ppt_h"/>
                                          </p:val>
                                        </p:tav>
                                      </p:tavLst>
                                    </p:anim>
                                    <p:anim calcmode="lin" valueType="num">
                                      <p:cBhvr>
                                        <p:cTn id="75" dur="500" fill="hold"/>
                                        <p:tgtEl>
                                          <p:spTgt spid="32"/>
                                        </p:tgtEl>
                                        <p:attrNameLst>
                                          <p:attrName>style.rotation</p:attrName>
                                        </p:attrNameLst>
                                      </p:cBhvr>
                                      <p:tavLst>
                                        <p:tav tm="0">
                                          <p:val>
                                            <p:fltVal val="360"/>
                                          </p:val>
                                        </p:tav>
                                        <p:tav tm="100000">
                                          <p:val>
                                            <p:fltVal val="0"/>
                                          </p:val>
                                        </p:tav>
                                      </p:tavLst>
                                    </p:anim>
                                    <p:animEffect transition="in" filter="fade">
                                      <p:cBhvr>
                                        <p:cTn id="76" dur="500"/>
                                        <p:tgtEl>
                                          <p:spTgt spid="32"/>
                                        </p:tgtEl>
                                      </p:cBhvr>
                                    </p:animEffect>
                                  </p:childTnLst>
                                </p:cTn>
                              </p:par>
                              <p:par>
                                <p:cTn id="77" presetID="22" presetClass="entr" presetSubtype="8" fill="hold" grpId="0" nodeType="withEffect">
                                  <p:stCondLst>
                                    <p:cond delay="250"/>
                                  </p:stCondLst>
                                  <p:childTnLst>
                                    <p:set>
                                      <p:cBhvr>
                                        <p:cTn id="78" dur="1" fill="hold">
                                          <p:stCondLst>
                                            <p:cond delay="0"/>
                                          </p:stCondLst>
                                        </p:cTn>
                                        <p:tgtEl>
                                          <p:spTgt spid="33">
                                            <p:txEl>
                                              <p:pRg st="0" end="0"/>
                                            </p:txEl>
                                          </p:spTgt>
                                        </p:tgtEl>
                                        <p:attrNameLst>
                                          <p:attrName>style.visibility</p:attrName>
                                        </p:attrNameLst>
                                      </p:cBhvr>
                                      <p:to>
                                        <p:strVal val="visible"/>
                                      </p:to>
                                    </p:set>
                                    <p:animEffect transition="in" filter="wipe(left)">
                                      <p:cBhvr>
                                        <p:cTn id="79" dur="500"/>
                                        <p:tgtEl>
                                          <p:spTgt spid="33">
                                            <p:txEl>
                                              <p:pRg st="0" end="0"/>
                                            </p:txEl>
                                          </p:spTgt>
                                        </p:tgtEl>
                                      </p:cBhvr>
                                    </p:animEffect>
                                  </p:childTnLst>
                                </p:cTn>
                              </p:par>
                            </p:childTnLst>
                          </p:cTn>
                        </p:par>
                        <p:par>
                          <p:cTn id="80" fill="hold">
                            <p:stCondLst>
                              <p:cond delay="8425"/>
                            </p:stCondLst>
                            <p:childTnLst>
                              <p:par>
                                <p:cTn id="81" presetID="49" presetClass="entr" presetSubtype="0" decel="100000" fill="hold" grpId="0" nodeType="after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p:cTn id="83" dur="500" fill="hold"/>
                                        <p:tgtEl>
                                          <p:spTgt spid="35"/>
                                        </p:tgtEl>
                                        <p:attrNameLst>
                                          <p:attrName>ppt_w</p:attrName>
                                        </p:attrNameLst>
                                      </p:cBhvr>
                                      <p:tavLst>
                                        <p:tav tm="0">
                                          <p:val>
                                            <p:fltVal val="0"/>
                                          </p:val>
                                        </p:tav>
                                        <p:tav tm="100000">
                                          <p:val>
                                            <p:strVal val="#ppt_w"/>
                                          </p:val>
                                        </p:tav>
                                      </p:tavLst>
                                    </p:anim>
                                    <p:anim calcmode="lin" valueType="num">
                                      <p:cBhvr>
                                        <p:cTn id="84" dur="500" fill="hold"/>
                                        <p:tgtEl>
                                          <p:spTgt spid="35"/>
                                        </p:tgtEl>
                                        <p:attrNameLst>
                                          <p:attrName>ppt_h</p:attrName>
                                        </p:attrNameLst>
                                      </p:cBhvr>
                                      <p:tavLst>
                                        <p:tav tm="0">
                                          <p:val>
                                            <p:fltVal val="0"/>
                                          </p:val>
                                        </p:tav>
                                        <p:tav tm="100000">
                                          <p:val>
                                            <p:strVal val="#ppt_h"/>
                                          </p:val>
                                        </p:tav>
                                      </p:tavLst>
                                    </p:anim>
                                    <p:anim calcmode="lin" valueType="num">
                                      <p:cBhvr>
                                        <p:cTn id="85" dur="500" fill="hold"/>
                                        <p:tgtEl>
                                          <p:spTgt spid="35"/>
                                        </p:tgtEl>
                                        <p:attrNameLst>
                                          <p:attrName>style.rotation</p:attrName>
                                        </p:attrNameLst>
                                      </p:cBhvr>
                                      <p:tavLst>
                                        <p:tav tm="0">
                                          <p:val>
                                            <p:fltVal val="360"/>
                                          </p:val>
                                        </p:tav>
                                        <p:tav tm="100000">
                                          <p:val>
                                            <p:fltVal val="0"/>
                                          </p:val>
                                        </p:tav>
                                      </p:tavLst>
                                    </p:anim>
                                    <p:animEffect transition="in" filter="fade">
                                      <p:cBhvr>
                                        <p:cTn id="86" dur="500"/>
                                        <p:tgtEl>
                                          <p:spTgt spid="35"/>
                                        </p:tgtEl>
                                      </p:cBhvr>
                                    </p:animEffect>
                                  </p:childTnLst>
                                </p:cTn>
                              </p:par>
                              <p:par>
                                <p:cTn id="87" presetID="22" presetClass="entr" presetSubtype="8" fill="hold" grpId="0" nodeType="withEffect">
                                  <p:stCondLst>
                                    <p:cond delay="250"/>
                                  </p:stCondLst>
                                  <p:childTnLst>
                                    <p:set>
                                      <p:cBhvr>
                                        <p:cTn id="88" dur="1" fill="hold">
                                          <p:stCondLst>
                                            <p:cond delay="0"/>
                                          </p:stCondLst>
                                        </p:cTn>
                                        <p:tgtEl>
                                          <p:spTgt spid="36">
                                            <p:txEl>
                                              <p:pRg st="0" end="0"/>
                                            </p:txEl>
                                          </p:spTgt>
                                        </p:tgtEl>
                                        <p:attrNameLst>
                                          <p:attrName>style.visibility</p:attrName>
                                        </p:attrNameLst>
                                      </p:cBhvr>
                                      <p:to>
                                        <p:strVal val="visible"/>
                                      </p:to>
                                    </p:set>
                                    <p:animEffect transition="in" filter="wipe(left)">
                                      <p:cBhvr>
                                        <p:cTn id="89"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22" grpId="0" animBg="1"/>
      <p:bldP spid="22" grpId="1" animBg="1"/>
      <p:bldP spid="1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2" presetClass="entr" presetSubtype="8"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wipe(left)">
                      <p:cBhvr>
                        <p:cTn dur="500"/>
                        <p:tgtEl>
                          <p:spTgt spid="20"/>
                        </p:tgtEl>
                      </p:cBhvr>
                    </p:animEffect>
                  </p:childTnLst>
                </p:cTn>
              </p:par>
            </p:tnLst>
          </p:tmpl>
        </p:tmplLst>
      </p:bldP>
      <p:bldP spid="18" grpId="0" animBg="1"/>
      <p:bldP spid="18" grpId="1" animBg="1"/>
      <p:bldP spid="19" grpId="0" animBg="1"/>
      <p:bldP spid="19" grpId="1" animBg="1"/>
      <p:bldP spid="21" grpId="0"/>
      <p:bldP spid="26" grpId="0" build="p">
        <p:tmplLst>
          <p:tmpl lvl="1">
            <p:tnLst>
              <p:par>
                <p:cTn presetID="10" presetClass="entr" presetSubtype="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9" grpId="0"/>
      <p:bldP spid="30" grpId="0" build="p">
        <p:tmplLst>
          <p:tmpl lvl="1">
            <p:tnLst>
              <p:par>
                <p:cTn presetID="22" presetClass="entr" presetSubtype="8" fill="hold" nodeType="withEffect">
                  <p:stCondLst>
                    <p:cond delay="250"/>
                  </p:stCondLst>
                  <p:childTnLst>
                    <p:set>
                      <p:cBhvr>
                        <p:cTn dur="1" fill="hold">
                          <p:stCondLst>
                            <p:cond delay="0"/>
                          </p:stCondLst>
                        </p:cTn>
                        <p:tgtEl>
                          <p:spTgt spid="30"/>
                        </p:tgtEl>
                        <p:attrNameLst>
                          <p:attrName>style.visibility</p:attrName>
                        </p:attrNameLst>
                      </p:cBhvr>
                      <p:to>
                        <p:strVal val="visible"/>
                      </p:to>
                    </p:set>
                    <p:animEffect transition="in" filter="wipe(left)">
                      <p:cBhvr>
                        <p:cTn dur="500"/>
                        <p:tgtEl>
                          <p:spTgt spid="30"/>
                        </p:tgtEl>
                      </p:cBhvr>
                    </p:animEffect>
                  </p:childTnLst>
                </p:cTn>
              </p:par>
            </p:tnLst>
          </p:tmpl>
        </p:tmplLst>
      </p:bldP>
      <p:bldP spid="32" grpId="0"/>
      <p:bldP spid="33" grpId="0" build="p">
        <p:tmplLst>
          <p:tmpl lvl="1">
            <p:tnLst>
              <p:par>
                <p:cTn presetID="22" presetClass="entr" presetSubtype="8" fill="hold" nodeType="withEffect">
                  <p:stCondLst>
                    <p:cond delay="25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5" grpId="0"/>
      <p:bldP spid="36" grpId="0" build="p">
        <p:tmplLst>
          <p:tmpl lvl="1">
            <p:tnLst>
              <p:par>
                <p:cTn presetID="22" presetClass="entr" presetSubtype="8"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2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0-#ppt_h/2"/>
                          </p:val>
                        </p:tav>
                        <p:tav tm="100000">
                          <p:val>
                            <p:strVal val="#ppt_y"/>
                          </p:val>
                        </p:tav>
                      </p:tavLst>
                    </p:anim>
                  </p:childTnLst>
                </p:cTn>
              </p:par>
            </p:tnLst>
          </p:tmpl>
        </p:tmplLst>
      </p:bldP>
      <p:bldP spid="40" grpId="0"/>
    </p:bldLst>
  </p:timing>
</p:sldLayout>
</file>

<file path=ppt/slideLayouts/slideLayout253.xml><?xml version="1.0" encoding="utf-8"?>
<p:sldLayout xmlns:a="http://schemas.openxmlformats.org/drawingml/2006/main" xmlns:r="http://schemas.openxmlformats.org/officeDocument/2006/relationships" xmlns:p="http://schemas.openxmlformats.org/presentationml/2006/main" preserve="1" userDrawn="1">
  <p:cSld name="Profile 2">
    <p:spTree>
      <p:nvGrpSpPr>
        <p:cNvPr id="1" name=""/>
        <p:cNvGrpSpPr/>
        <p:nvPr/>
      </p:nvGrpSpPr>
      <p:grpSpPr>
        <a:xfrm>
          <a:off x="0" y="0"/>
          <a:ext cx="0" cy="0"/>
          <a:chOff x="0" y="0"/>
          <a:chExt cx="0" cy="0"/>
        </a:xfrm>
      </p:grpSpPr>
      <p:sp>
        <p:nvSpPr>
          <p:cNvPr id="7" name="正方形/長方形 6"/>
          <p:cNvSpPr/>
          <p:nvPr userDrawn="1"/>
        </p:nvSpPr>
        <p:spPr>
          <a:xfrm>
            <a:off x="-14509"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図プレースホルダー 9"/>
          <p:cNvSpPr>
            <a:spLocks noGrp="1"/>
          </p:cNvSpPr>
          <p:nvPr>
            <p:ph type="pic" sz="quarter" idx="10" hasCustomPrompt="1"/>
          </p:nvPr>
        </p:nvSpPr>
        <p:spPr>
          <a:xfrm>
            <a:off x="347948" y="0"/>
            <a:ext cx="3614111" cy="6858000"/>
          </a:xfrm>
          <a:prstGeom prst="rect">
            <a:avLst/>
          </a:prstGeom>
          <a:effectLst>
            <a:outerShdw blurRad="50800" dist="88900" dir="2700000" algn="tl" rotWithShape="0">
              <a:prstClr val="black">
                <a:alpha val="40000"/>
              </a:prstClr>
            </a:out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11" name="テキスト プレースホルダー 5"/>
          <p:cNvSpPr>
            <a:spLocks noGrp="1"/>
          </p:cNvSpPr>
          <p:nvPr>
            <p:ph type="body" sz="quarter" idx="16" hasCustomPrompt="1"/>
          </p:nvPr>
        </p:nvSpPr>
        <p:spPr>
          <a:xfrm>
            <a:off x="3990742" y="116119"/>
            <a:ext cx="4339019" cy="2651275"/>
          </a:xfrm>
          <a:prstGeom prst="rect">
            <a:avLst/>
          </a:prstGeom>
        </p:spPr>
        <p:txBody>
          <a:bodyPr anchor="b">
            <a:noAutofit/>
          </a:bodyPr>
          <a:lstStyle>
            <a:lvl1pPr algn="l">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2" name="テキスト プレースホルダー 5"/>
          <p:cNvSpPr>
            <a:spLocks noGrp="1"/>
          </p:cNvSpPr>
          <p:nvPr>
            <p:ph type="body" sz="quarter" idx="21" hasCustomPrompt="1"/>
          </p:nvPr>
        </p:nvSpPr>
        <p:spPr>
          <a:xfrm>
            <a:off x="3990736" y="2612577"/>
            <a:ext cx="4353531" cy="633791"/>
          </a:xfrm>
          <a:prstGeom prst="rect">
            <a:avLst/>
          </a:prstGeom>
        </p:spPr>
        <p:txBody>
          <a:bodyPr anchor="ctr">
            <a:noAutofit/>
          </a:bodyPr>
          <a:lstStyle>
            <a:lvl1pPr algn="l">
              <a:lnSpc>
                <a:spcPct val="100000"/>
              </a:lnSpc>
              <a:spcBef>
                <a:spcPts val="0"/>
              </a:spcBef>
              <a:defRPr sz="34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2" hasCustomPrompt="1"/>
          </p:nvPr>
        </p:nvSpPr>
        <p:spPr>
          <a:xfrm>
            <a:off x="3983480" y="3532069"/>
            <a:ext cx="4368043" cy="2621993"/>
          </a:xfrm>
          <a:prstGeom prst="rect">
            <a:avLst/>
          </a:prstGeom>
        </p:spPr>
        <p:txBody>
          <a:bodyPr anchor="t">
            <a:normAutofit/>
          </a:bodyPr>
          <a:lstStyle>
            <a:lvl1pPr marL="191962" indent="-191962"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2556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14" presetClass="entr" presetSubtype="1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randombar(horizontal)">
                                      <p:cBhvr>
                                        <p:cTn id="14" dur="500"/>
                                        <p:tgtEl>
                                          <p:spTgt spid="10"/>
                                        </p:tgtEl>
                                      </p:cBhvr>
                                    </p:animEffect>
                                  </p:childTnLst>
                                </p:cTn>
                              </p:par>
                              <p:par>
                                <p:cTn id="15" presetID="2" presetClass="entr" presetSubtype="3" decel="100000" fill="hold" grpId="0" nodeType="withEffect">
                                  <p:stCondLst>
                                    <p:cond delay="250"/>
                                  </p:stCondLst>
                                  <p:iterate type="wd">
                                    <p:tmPct val="10000"/>
                                  </p:iterate>
                                  <p:childTnLst>
                                    <p:set>
                                      <p:cBhvr>
                                        <p:cTn id="16" dur="1" fill="hold">
                                          <p:stCondLst>
                                            <p:cond delay="0"/>
                                          </p:stCondLst>
                                        </p:cTn>
                                        <p:tgtEl>
                                          <p:spTgt spid="11">
                                            <p:txEl>
                                              <p:pRg st="0" end="0"/>
                                            </p:txEl>
                                          </p:spTgt>
                                        </p:tgtEl>
                                        <p:attrNameLst>
                                          <p:attrName>style.visibility</p:attrName>
                                        </p:attrNameLst>
                                      </p:cBhvr>
                                      <p:to>
                                        <p:strVal val="visible"/>
                                      </p:to>
                                    </p:set>
                                    <p:anim calcmode="lin" valueType="num">
                                      <p:cBhvr additive="base">
                                        <p:cTn id="17" dur="75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8" dur="750" fill="hold"/>
                                        <p:tgtEl>
                                          <p:spTgt spid="11">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750"/>
                                  </p:stCondLst>
                                  <p:childTnLst>
                                    <p:set>
                                      <p:cBhvr>
                                        <p:cTn id="20" dur="1" fill="hold">
                                          <p:stCondLst>
                                            <p:cond delay="0"/>
                                          </p:stCondLst>
                                        </p:cTn>
                                        <p:tgtEl>
                                          <p:spTgt spid="12">
                                            <p:txEl>
                                              <p:pRg st="0" end="0"/>
                                            </p:txEl>
                                          </p:spTgt>
                                        </p:tgtEl>
                                        <p:attrNameLst>
                                          <p:attrName>style.visibility</p:attrName>
                                        </p:attrNameLst>
                                      </p:cBhvr>
                                      <p:to>
                                        <p:strVal val="visible"/>
                                      </p:to>
                                    </p:set>
                                    <p:anim calcmode="lin" valueType="num">
                                      <p:cBhvr additive="base">
                                        <p:cTn id="21" dur="75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250"/>
                            </p:stCondLst>
                            <p:childTnLst>
                              <p:par>
                                <p:cTn id="24" presetID="10" presetClass="entr" presetSubtype="0" fill="hold" grpId="0" nodeType="afterEffect">
                                  <p:stCondLst>
                                    <p:cond delay="25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fade">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0" grpId="0"/>
      <p:bldP spid="11" grpId="0" build="p">
        <p:tmplLst>
          <p:tmpl lvl="1">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2" grpId="0" build="p">
        <p:tmplLst>
          <p:tmpl lvl="1">
            <p:tnLst>
              <p:par>
                <p:cTn presetID="2" presetClass="entr" presetSubtype="2" decel="100000"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1+#ppt_w/2"/>
                          </p:val>
                        </p:tav>
                        <p:tav tm="100000">
                          <p:val>
                            <p:strVal val="#ppt_x"/>
                          </p:val>
                        </p:tav>
                      </p:tavLst>
                    </p:anim>
                    <p:anim calcmode="lin" valueType="num">
                      <p:cBhvr additive="base">
                        <p:cTn dur="75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Lst>
  </p:timing>
</p:sldLayout>
</file>

<file path=ppt/slideLayouts/slideLayout254.xml><?xml version="1.0" encoding="utf-8"?>
<p:sldLayout xmlns:a="http://schemas.openxmlformats.org/drawingml/2006/main" xmlns:r="http://schemas.openxmlformats.org/officeDocument/2006/relationships" xmlns:p="http://schemas.openxmlformats.org/presentationml/2006/main" preserve="1" userDrawn="1">
  <p:cSld name="Section Break - Righ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8" y="0"/>
            <a:ext cx="7182191" cy="6858000"/>
          </a:xfrm>
          <a:prstGeom prst="rect">
            <a:avLst/>
          </a:prstGeom>
          <a:noFill/>
        </p:spPr>
        <p:txBody>
          <a:bodyPr/>
          <a:lstStyle>
            <a:lvl1pPr>
              <a:defRPr/>
            </a:lvl1pPr>
          </a:lstStyle>
          <a:p>
            <a:r>
              <a:rPr kumimoji="1" lang="en-US" altLang="ja-JP"/>
              <a:t>                                                              </a:t>
            </a:r>
            <a:endParaRPr kumimoji="1" lang="ja-JP" altLang="en-US"/>
          </a:p>
        </p:txBody>
      </p:sp>
      <p:sp>
        <p:nvSpPr>
          <p:cNvPr id="7" name="テキスト プレースホルダー 6"/>
          <p:cNvSpPr>
            <a:spLocks noGrp="1"/>
          </p:cNvSpPr>
          <p:nvPr>
            <p:ph type="body" sz="quarter" idx="22" hasCustomPrompt="1"/>
          </p:nvPr>
        </p:nvSpPr>
        <p:spPr>
          <a:xfrm flipH="1" flipV="1">
            <a:off x="5276848"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dir="10800000" algn="r" rotWithShape="0">
              <a:prstClr val="black">
                <a:alpha val="40000"/>
              </a:prstClr>
            </a:outerShdw>
          </a:effectLst>
        </p:spPr>
        <p:txBody>
          <a:bodyPr/>
          <a:lstStyle/>
          <a:p>
            <a:pPr lvl="0"/>
            <a:r>
              <a:rPr kumimoji="1" lang="en-US" altLang="ja-JP" dirty="0"/>
              <a:t> </a:t>
            </a:r>
            <a:endParaRPr kumimoji="1" lang="ja-JP" altLang="en-US" dirty="0"/>
          </a:p>
        </p:txBody>
      </p:sp>
      <p:sp>
        <p:nvSpPr>
          <p:cNvPr id="11" name="テキスト プレースホルダー 24"/>
          <p:cNvSpPr>
            <a:spLocks noGrp="1"/>
          </p:cNvSpPr>
          <p:nvPr>
            <p:ph type="body" sz="quarter" idx="23" hasCustomPrompt="1"/>
          </p:nvPr>
        </p:nvSpPr>
        <p:spPr>
          <a:xfrm rot="4320000" flipH="1" flipV="1">
            <a:off x="114274" y="3437999"/>
            <a:ext cx="12194117" cy="17997"/>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7761112" y="222547"/>
            <a:ext cx="1001312" cy="1635276"/>
          </a:xfrm>
          <a:prstGeom prst="rect">
            <a:avLst/>
          </a:prstGeom>
        </p:spPr>
        <p:txBody>
          <a:bodyPr wrap="none" lIns="20154" tIns="20154" rIns="20154" bIns="20154" anchor="b">
            <a:noAutofit/>
          </a:bodyPr>
          <a:lstStyle>
            <a:lvl1pPr algn="r">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5567451" y="1668684"/>
            <a:ext cx="3199844" cy="1195603"/>
          </a:xfrm>
          <a:prstGeom prst="rect">
            <a:avLst/>
          </a:prstGeom>
        </p:spPr>
        <p:txBody>
          <a:bodyPr anchor="t">
            <a:noAutofit/>
          </a:bodyPr>
          <a:lstStyle>
            <a:lvl1pPr algn="r">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endParaRPr kumimoji="1" lang="ja-JP" altLang="en-US" dirty="0"/>
          </a:p>
        </p:txBody>
      </p:sp>
    </p:spTree>
    <p:extLst>
      <p:ext uri="{BB962C8B-B14F-4D97-AF65-F5344CB8AC3E}">
        <p14:creationId xmlns:p14="http://schemas.microsoft.com/office/powerpoint/2010/main" val="248777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750"/>
                                        <p:tgtEl>
                                          <p:spTgt spid="11"/>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7" grpId="0" animBg="1">
        <p:tmplLst>
          <p:tmpl>
            <p:tnLst>
              <p:par>
                <p:cTn presetID="2" presetClass="entr" presetSubtype="2"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750" fill="hold"/>
                        <p:tgtEl>
                          <p:spTgt spid="7"/>
                        </p:tgtEl>
                        <p:attrNameLst>
                          <p:attrName>ppt_x</p:attrName>
                        </p:attrNameLst>
                      </p:cBhvr>
                      <p:tavLst>
                        <p:tav tm="0">
                          <p:val>
                            <p:strVal val="1+#ppt_w/2"/>
                          </p:val>
                        </p:tav>
                        <p:tav tm="100000">
                          <p:val>
                            <p:strVal val="#ppt_x"/>
                          </p:val>
                        </p:tav>
                      </p:tavLst>
                    </p:anim>
                    <p:anim calcmode="lin" valueType="num">
                      <p:cBhvr additive="base">
                        <p:cTn dur="750" fill="hold"/>
                        <p:tgtEl>
                          <p:spTgt spid="7"/>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2" presetClass="entr" presetSubtype="1"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Effect transition="in" filter="wipe(up)">
                      <p:cBhvr>
                        <p:cTn dur="750"/>
                        <p:tgtEl>
                          <p:spTgt spid="11"/>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2"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55.xml><?xml version="1.0" encoding="utf-8"?>
<p:sldLayout xmlns:a="http://schemas.openxmlformats.org/drawingml/2006/main" xmlns:r="http://schemas.openxmlformats.org/officeDocument/2006/relationships" xmlns:p="http://schemas.openxmlformats.org/presentationml/2006/main" preserve="1" userDrawn="1">
  <p:cSld name="Year">
    <p:spTree>
      <p:nvGrpSpPr>
        <p:cNvPr id="1" name=""/>
        <p:cNvGrpSpPr/>
        <p:nvPr/>
      </p:nvGrpSpPr>
      <p:grpSpPr>
        <a:xfrm>
          <a:off x="0" y="0"/>
          <a:ext cx="0" cy="0"/>
          <a:chOff x="0" y="0"/>
          <a:chExt cx="0" cy="0"/>
        </a:xfrm>
      </p:grpSpPr>
      <p:sp>
        <p:nvSpPr>
          <p:cNvPr id="7" name="テキスト プレースホルダー 6"/>
          <p:cNvSpPr>
            <a:spLocks noGrp="1"/>
          </p:cNvSpPr>
          <p:nvPr>
            <p:ph type="body" sz="quarter" idx="10" hasCustomPrompt="1"/>
          </p:nvPr>
        </p:nvSpPr>
        <p:spPr>
          <a:xfrm>
            <a:off x="2633211"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8" name="テキスト プレースホルダー 6"/>
          <p:cNvSpPr>
            <a:spLocks noGrp="1"/>
          </p:cNvSpPr>
          <p:nvPr>
            <p:ph type="body" sz="quarter" idx="11" hasCustomPrompt="1"/>
          </p:nvPr>
        </p:nvSpPr>
        <p:spPr>
          <a:xfrm>
            <a:off x="3588769"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9" name="テキスト プレースホルダー 6"/>
          <p:cNvSpPr>
            <a:spLocks noGrp="1"/>
          </p:cNvSpPr>
          <p:nvPr>
            <p:ph type="body" sz="quarter" idx="12" hasCustomPrompt="1"/>
          </p:nvPr>
        </p:nvSpPr>
        <p:spPr>
          <a:xfrm>
            <a:off x="4544321"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0" name="テキスト プレースホルダー 6"/>
          <p:cNvSpPr>
            <a:spLocks noGrp="1"/>
          </p:cNvSpPr>
          <p:nvPr>
            <p:ph type="body" sz="quarter" idx="13" hasCustomPrompt="1"/>
          </p:nvPr>
        </p:nvSpPr>
        <p:spPr>
          <a:xfrm>
            <a:off x="5499880"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4" name="テキスト ボックス 13"/>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21" name="テキスト ボックス 20"/>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23" name="テキスト ボックス 22"/>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24" name="テキスト ボックス 23"/>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25" name="テキスト ボックス 24"/>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26" name="テキスト ボックス 25"/>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27" name="テキスト ボックス 26"/>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28" name="テキスト ボックス 27"/>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29" name="テキスト ボックス 28"/>
          <p:cNvSpPr txBox="1"/>
          <p:nvPr userDrawn="1"/>
        </p:nvSpPr>
        <p:spPr>
          <a:xfrm>
            <a:off x="2600196"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30" name="テキスト ボックス 29"/>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31" name="テキスト ボックス 30"/>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32" name="テキスト ボックス 31"/>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33" name="テキスト ボックス 32"/>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34" name="テキスト ボックス 33"/>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35" name="テキスト ボックス 34"/>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36" name="テキスト ボックス 35"/>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37" name="テキスト ボックス 36"/>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38" name="テキスト ボックス 37"/>
          <p:cNvSpPr txBox="1"/>
          <p:nvPr userDrawn="1"/>
        </p:nvSpPr>
        <p:spPr>
          <a:xfrm>
            <a:off x="3582363"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0" name="テキスト ボックス 39"/>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41" name="テキスト ボックス 40"/>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42" name="テキスト ボックス 41"/>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43" name="テキスト ボックス 42"/>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44" name="テキスト ボックス 43"/>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45" name="テキスト ボックス 44"/>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6" name="テキスト ボックス 45"/>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47" name="テキスト ボックス 46"/>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48" name="テキスト ボックス 47"/>
          <p:cNvSpPr txBox="1"/>
          <p:nvPr userDrawn="1"/>
        </p:nvSpPr>
        <p:spPr>
          <a:xfrm>
            <a:off x="4534382" y="-294518"/>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49" name="テキスト ボックス 48"/>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50" name="テキスト ボックス 49"/>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51" name="テキスト ボックス 50"/>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52" name="テキスト ボックス 51"/>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53" name="テキスト ボックス 52"/>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54" name="テキスト ボックス 53"/>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55" name="テキスト ボックス 54"/>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56" name="テキスト ボックス 55"/>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57" name="テキスト ボックス 56"/>
          <p:cNvSpPr txBox="1"/>
          <p:nvPr userDrawn="1"/>
        </p:nvSpPr>
        <p:spPr>
          <a:xfrm>
            <a:off x="5495266" y="4252085"/>
            <a:ext cx="997095" cy="2637013"/>
          </a:xfrm>
          <a:prstGeom prst="rect">
            <a:avLst/>
          </a:prstGeom>
          <a:noFill/>
        </p:spPr>
        <p:txBody>
          <a:bodyPr wrap="square" lIns="51189" tIns="25595" rIns="51189" bIns="25595"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60" name="テキスト プレースホルダー 59"/>
          <p:cNvSpPr>
            <a:spLocks noGrp="1"/>
          </p:cNvSpPr>
          <p:nvPr>
            <p:ph type="body" sz="quarter" idx="14" hasCustomPrompt="1"/>
          </p:nvPr>
        </p:nvSpPr>
        <p:spPr>
          <a:xfrm>
            <a:off x="0" y="2"/>
            <a:ext cx="9144000" cy="2247900"/>
          </a:xfrm>
          <a:prstGeom prst="rect">
            <a:avLst/>
          </a:prstGeom>
          <a:blipFill dpi="0" rotWithShape="1">
            <a:blip r:embed="rId3"/>
            <a:srcRect/>
            <a:tile tx="0" ty="0" sx="100000" sy="100000" flip="none" algn="tl"/>
          </a:blipFill>
        </p:spPr>
        <p:txBody>
          <a:bodyPr/>
          <a:lstStyle/>
          <a:p>
            <a:pPr lvl="0"/>
            <a:r>
              <a:rPr kumimoji="1" lang="en-US" altLang="ja-JP" dirty="0"/>
              <a:t> </a:t>
            </a:r>
            <a:endParaRPr kumimoji="1" lang="ja-JP" altLang="en-US" dirty="0"/>
          </a:p>
        </p:txBody>
      </p:sp>
      <p:sp>
        <p:nvSpPr>
          <p:cNvPr id="61" name="テキスト プレースホルダー 59"/>
          <p:cNvSpPr>
            <a:spLocks noGrp="1"/>
          </p:cNvSpPr>
          <p:nvPr>
            <p:ph type="body" sz="quarter" idx="15" hasCustomPrompt="1"/>
          </p:nvPr>
        </p:nvSpPr>
        <p:spPr>
          <a:xfrm>
            <a:off x="0" y="4610102"/>
            <a:ext cx="9144000" cy="2247900"/>
          </a:xfrm>
          <a:prstGeom prst="rect">
            <a:avLst/>
          </a:prstGeom>
          <a:blipFill dpi="0" rotWithShape="1">
            <a:blip r:embed="rId3"/>
            <a:srcRect/>
            <a:tile tx="0" ty="0" sx="100000" sy="100000" flip="none" algn="tl"/>
          </a:blipFill>
        </p:spPr>
        <p:txBody>
          <a:bodyPr/>
          <a:lstStyle/>
          <a:p>
            <a:pPr lvl="0"/>
            <a:r>
              <a:rPr kumimoji="1" lang="en-US" altLang="ja-JP" dirty="0"/>
              <a:t> </a:t>
            </a:r>
            <a:endParaRPr kumimoji="1" lang="ja-JP" altLang="en-US" dirty="0"/>
          </a:p>
        </p:txBody>
      </p:sp>
      <p:sp>
        <p:nvSpPr>
          <p:cNvPr id="58" name="テキスト プレースホルダー 5"/>
          <p:cNvSpPr>
            <a:spLocks noGrp="1"/>
          </p:cNvSpPr>
          <p:nvPr>
            <p:ph type="body" sz="quarter" idx="16" hasCustomPrompt="1"/>
          </p:nvPr>
        </p:nvSpPr>
        <p:spPr>
          <a:xfrm>
            <a:off x="809995" y="1275146"/>
            <a:ext cx="4124800" cy="965199"/>
          </a:xfrm>
          <a:prstGeom prst="rect">
            <a:avLst/>
          </a:prstGeom>
        </p:spPr>
        <p:txBody>
          <a:bodyPr anchor="b">
            <a:noAutofit/>
          </a:bodyPr>
          <a:lstStyle>
            <a:lvl1pPr algn="ctr">
              <a:defRPr sz="40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17" hasCustomPrompt="1"/>
          </p:nvPr>
        </p:nvSpPr>
        <p:spPr>
          <a:xfrm>
            <a:off x="4572000" y="4973560"/>
            <a:ext cx="4003376" cy="1238552"/>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63" name="テキスト プレースホルダー 5"/>
          <p:cNvSpPr>
            <a:spLocks noGrp="1"/>
          </p:cNvSpPr>
          <p:nvPr>
            <p:ph type="body" sz="quarter" idx="18" hasCustomPrompt="1"/>
          </p:nvPr>
        </p:nvSpPr>
        <p:spPr>
          <a:xfrm>
            <a:off x="4601030" y="4823579"/>
            <a:ext cx="1972807" cy="720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Tree>
    <p:extLst>
      <p:ext uri="{BB962C8B-B14F-4D97-AF65-F5344CB8AC3E}">
        <p14:creationId xmlns:p14="http://schemas.microsoft.com/office/powerpoint/2010/main" val="1936715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afterEffect">
                                  <p:stCondLst>
                                    <p:cond delay="0"/>
                                  </p:stCondLst>
                                  <p:iterate type="lt">
                                    <p:tmPct val="5000"/>
                                  </p:iterate>
                                  <p:childTnLst>
                                    <p:set>
                                      <p:cBhvr>
                                        <p:cTn id="6" dur="1" fill="hold">
                                          <p:stCondLst>
                                            <p:cond delay="0"/>
                                          </p:stCondLst>
                                        </p:cTn>
                                        <p:tgtEl>
                                          <p:spTgt spid="58">
                                            <p:txEl>
                                              <p:pRg st="0" end="0"/>
                                            </p:txEl>
                                          </p:spTgt>
                                        </p:tgtEl>
                                        <p:attrNameLst>
                                          <p:attrName>style.visibility</p:attrName>
                                        </p:attrNameLst>
                                      </p:cBhvr>
                                      <p:to>
                                        <p:strVal val="visible"/>
                                      </p:to>
                                    </p:set>
                                    <p:anim calcmode="lin" valueType="num">
                                      <p:cBhvr additive="base">
                                        <p:cTn id="7" dur="10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58">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35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20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400"/>
                                  </p:stCondLst>
                                  <p:childTnLst>
                                    <p:set>
                                      <p:cBhvr>
                                        <p:cTn id="19" dur="1" fill="hold">
                                          <p:stCondLst>
                                            <p:cond delay="0"/>
                                          </p:stCondLst>
                                        </p:cTn>
                                        <p:tgtEl>
                                          <p:spTgt spid="23"/>
                                        </p:tgtEl>
                                        <p:attrNameLst>
                                          <p:attrName>style.visibility</p:attrName>
                                        </p:attrNameLst>
                                      </p:cBhvr>
                                      <p:to>
                                        <p:strVal val="visible"/>
                                      </p:to>
                                    </p:set>
                                    <p:anim calcmode="lin" valueType="num">
                                      <p:cBhvr additive="base">
                                        <p:cTn id="20" dur="500" fill="hold"/>
                                        <p:tgtEl>
                                          <p:spTgt spid="23"/>
                                        </p:tgtEl>
                                        <p:attrNameLst>
                                          <p:attrName>ppt_x</p:attrName>
                                        </p:attrNameLst>
                                      </p:cBhvr>
                                      <p:tavLst>
                                        <p:tav tm="0">
                                          <p:val>
                                            <p:strVal val="#ppt_x"/>
                                          </p:val>
                                        </p:tav>
                                        <p:tav tm="100000">
                                          <p:val>
                                            <p:strVal val="#ppt_x"/>
                                          </p:val>
                                        </p:tav>
                                      </p:tavLst>
                                    </p:anim>
                                    <p:anim calcmode="lin" valueType="num">
                                      <p:cBhvr additive="base">
                                        <p:cTn id="21" dur="500" fill="hold"/>
                                        <p:tgtEl>
                                          <p:spTgt spid="23"/>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60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fill="hold"/>
                                        <p:tgtEl>
                                          <p:spTgt spid="24"/>
                                        </p:tgtEl>
                                        <p:attrNameLst>
                                          <p:attrName>ppt_x</p:attrName>
                                        </p:attrNameLst>
                                      </p:cBhvr>
                                      <p:tavLst>
                                        <p:tav tm="0">
                                          <p:val>
                                            <p:strVal val="#ppt_x"/>
                                          </p:val>
                                        </p:tav>
                                        <p:tav tm="100000">
                                          <p:val>
                                            <p:strVal val="#ppt_x"/>
                                          </p:val>
                                        </p:tav>
                                      </p:tavLst>
                                    </p:anim>
                                    <p:anim calcmode="lin" valueType="num">
                                      <p:cBhvr additive="base">
                                        <p:cTn id="25" dur="500" fill="hold"/>
                                        <p:tgtEl>
                                          <p:spTgt spid="24"/>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80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500" fill="hold"/>
                                        <p:tgtEl>
                                          <p:spTgt spid="25"/>
                                        </p:tgtEl>
                                        <p:attrNameLst>
                                          <p:attrName>ppt_x</p:attrName>
                                        </p:attrNameLst>
                                      </p:cBhvr>
                                      <p:tavLst>
                                        <p:tav tm="0">
                                          <p:val>
                                            <p:strVal val="#ppt_x"/>
                                          </p:val>
                                        </p:tav>
                                        <p:tav tm="100000">
                                          <p:val>
                                            <p:strVal val="#ppt_x"/>
                                          </p:val>
                                        </p:tav>
                                      </p:tavLst>
                                    </p:anim>
                                    <p:anim calcmode="lin" valueType="num">
                                      <p:cBhvr additive="base">
                                        <p:cTn id="29" dur="500" fill="hold"/>
                                        <p:tgtEl>
                                          <p:spTgt spid="25"/>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1000"/>
                                  </p:stCondLst>
                                  <p:childTnLst>
                                    <p:set>
                                      <p:cBhvr>
                                        <p:cTn id="31" dur="1" fill="hold">
                                          <p:stCondLst>
                                            <p:cond delay="0"/>
                                          </p:stCondLst>
                                        </p:cTn>
                                        <p:tgtEl>
                                          <p:spTgt spid="26"/>
                                        </p:tgtEl>
                                        <p:attrNameLst>
                                          <p:attrName>style.visibility</p:attrName>
                                        </p:attrNameLst>
                                      </p:cBhvr>
                                      <p:to>
                                        <p:strVal val="visible"/>
                                      </p:to>
                                    </p:set>
                                    <p:anim calcmode="lin" valueType="num">
                                      <p:cBhvr additive="base">
                                        <p:cTn id="32" dur="500" fill="hold"/>
                                        <p:tgtEl>
                                          <p:spTgt spid="26"/>
                                        </p:tgtEl>
                                        <p:attrNameLst>
                                          <p:attrName>ppt_x</p:attrName>
                                        </p:attrNameLst>
                                      </p:cBhvr>
                                      <p:tavLst>
                                        <p:tav tm="0">
                                          <p:val>
                                            <p:strVal val="#ppt_x"/>
                                          </p:val>
                                        </p:tav>
                                        <p:tav tm="100000">
                                          <p:val>
                                            <p:strVal val="#ppt_x"/>
                                          </p:val>
                                        </p:tav>
                                      </p:tavLst>
                                    </p:anim>
                                    <p:anim calcmode="lin" valueType="num">
                                      <p:cBhvr additive="base">
                                        <p:cTn id="33" dur="500" fill="hold"/>
                                        <p:tgtEl>
                                          <p:spTgt spid="26"/>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1200"/>
                                  </p:stCondLst>
                                  <p:childTnLst>
                                    <p:set>
                                      <p:cBhvr>
                                        <p:cTn id="35" dur="1" fill="hold">
                                          <p:stCondLst>
                                            <p:cond delay="0"/>
                                          </p:stCondLst>
                                        </p:cTn>
                                        <p:tgtEl>
                                          <p:spTgt spid="27"/>
                                        </p:tgtEl>
                                        <p:attrNameLst>
                                          <p:attrName>style.visibility</p:attrName>
                                        </p:attrNameLst>
                                      </p:cBhvr>
                                      <p:to>
                                        <p:strVal val="visible"/>
                                      </p:to>
                                    </p:set>
                                    <p:anim calcmode="lin" valueType="num">
                                      <p:cBhvr additive="base">
                                        <p:cTn id="36" dur="500" fill="hold"/>
                                        <p:tgtEl>
                                          <p:spTgt spid="27"/>
                                        </p:tgtEl>
                                        <p:attrNameLst>
                                          <p:attrName>ppt_x</p:attrName>
                                        </p:attrNameLst>
                                      </p:cBhvr>
                                      <p:tavLst>
                                        <p:tav tm="0">
                                          <p:val>
                                            <p:strVal val="#ppt_x"/>
                                          </p:val>
                                        </p:tav>
                                        <p:tav tm="100000">
                                          <p:val>
                                            <p:strVal val="#ppt_x"/>
                                          </p:val>
                                        </p:tav>
                                      </p:tavLst>
                                    </p:anim>
                                    <p:anim calcmode="lin" valueType="num">
                                      <p:cBhvr additive="base">
                                        <p:cTn id="37" dur="500" fill="hold"/>
                                        <p:tgtEl>
                                          <p:spTgt spid="27"/>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1400"/>
                                  </p:stCondLst>
                                  <p:childTnLst>
                                    <p:set>
                                      <p:cBhvr>
                                        <p:cTn id="39" dur="1" fill="hold">
                                          <p:stCondLst>
                                            <p:cond delay="0"/>
                                          </p:stCondLst>
                                        </p:cTn>
                                        <p:tgtEl>
                                          <p:spTgt spid="28"/>
                                        </p:tgtEl>
                                        <p:attrNameLst>
                                          <p:attrName>style.visibility</p:attrName>
                                        </p:attrNameLst>
                                      </p:cBhvr>
                                      <p:to>
                                        <p:strVal val="visible"/>
                                      </p:to>
                                    </p:set>
                                    <p:anim calcmode="lin" valueType="num">
                                      <p:cBhvr additive="base">
                                        <p:cTn id="40" dur="500" fill="hold"/>
                                        <p:tgtEl>
                                          <p:spTgt spid="28"/>
                                        </p:tgtEl>
                                        <p:attrNameLst>
                                          <p:attrName>ppt_x</p:attrName>
                                        </p:attrNameLst>
                                      </p:cBhvr>
                                      <p:tavLst>
                                        <p:tav tm="0">
                                          <p:val>
                                            <p:strVal val="#ppt_x"/>
                                          </p:val>
                                        </p:tav>
                                        <p:tav tm="100000">
                                          <p:val>
                                            <p:strVal val="#ppt_x"/>
                                          </p:val>
                                        </p:tav>
                                      </p:tavLst>
                                    </p:anim>
                                    <p:anim calcmode="lin" valueType="num">
                                      <p:cBhvr additive="base">
                                        <p:cTn id="41" dur="500" fill="hold"/>
                                        <p:tgtEl>
                                          <p:spTgt spid="28"/>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1600"/>
                                  </p:stCondLst>
                                  <p:childTnLst>
                                    <p:set>
                                      <p:cBhvr>
                                        <p:cTn id="43" dur="1" fill="hold">
                                          <p:stCondLst>
                                            <p:cond delay="0"/>
                                          </p:stCondLst>
                                        </p:cTn>
                                        <p:tgtEl>
                                          <p:spTgt spid="29"/>
                                        </p:tgtEl>
                                        <p:attrNameLst>
                                          <p:attrName>style.visibility</p:attrName>
                                        </p:attrNameLst>
                                      </p:cBhvr>
                                      <p:to>
                                        <p:strVal val="visible"/>
                                      </p:to>
                                    </p:set>
                                    <p:anim calcmode="lin" valueType="num">
                                      <p:cBhvr additive="base">
                                        <p:cTn id="44" dur="500" fill="hold"/>
                                        <p:tgtEl>
                                          <p:spTgt spid="29"/>
                                        </p:tgtEl>
                                        <p:attrNameLst>
                                          <p:attrName>ppt_x</p:attrName>
                                        </p:attrNameLst>
                                      </p:cBhvr>
                                      <p:tavLst>
                                        <p:tav tm="0">
                                          <p:val>
                                            <p:strVal val="#ppt_x"/>
                                          </p:val>
                                        </p:tav>
                                        <p:tav tm="100000">
                                          <p:val>
                                            <p:strVal val="#ppt_x"/>
                                          </p:val>
                                        </p:tav>
                                      </p:tavLst>
                                    </p:anim>
                                    <p:anim calcmode="lin" valueType="num">
                                      <p:cBhvr additive="base">
                                        <p:cTn id="45" dur="500" fill="hold"/>
                                        <p:tgtEl>
                                          <p:spTgt spid="29"/>
                                        </p:tgtEl>
                                        <p:attrNameLst>
                                          <p:attrName>ppt_y</p:attrName>
                                        </p:attrNameLst>
                                      </p:cBhvr>
                                      <p:tavLst>
                                        <p:tav tm="0">
                                          <p:val>
                                            <p:strVal val="1+#ppt_h/2"/>
                                          </p:val>
                                        </p:tav>
                                        <p:tav tm="100000">
                                          <p:val>
                                            <p:strVal val="#ppt_y"/>
                                          </p:val>
                                        </p:tav>
                                      </p:tavLst>
                                    </p:anim>
                                  </p:childTnLst>
                                </p:cTn>
                              </p:par>
                              <p:par>
                                <p:cTn id="46" presetID="2" presetClass="entr" presetSubtype="1"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500" fill="hold"/>
                                        <p:tgtEl>
                                          <p:spTgt spid="30"/>
                                        </p:tgtEl>
                                        <p:attrNameLst>
                                          <p:attrName>ppt_x</p:attrName>
                                        </p:attrNameLst>
                                      </p:cBhvr>
                                      <p:tavLst>
                                        <p:tav tm="0">
                                          <p:val>
                                            <p:strVal val="#ppt_x"/>
                                          </p:val>
                                        </p:tav>
                                        <p:tav tm="100000">
                                          <p:val>
                                            <p:strVal val="#ppt_x"/>
                                          </p:val>
                                        </p:tav>
                                      </p:tavLst>
                                    </p:anim>
                                    <p:anim calcmode="lin" valueType="num">
                                      <p:cBhvr additive="base">
                                        <p:cTn id="49" dur="500" fill="hold"/>
                                        <p:tgtEl>
                                          <p:spTgt spid="30"/>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40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ppt_x"/>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600"/>
                                  </p:stCondLst>
                                  <p:childTnLst>
                                    <p:set>
                                      <p:cBhvr>
                                        <p:cTn id="59" dur="1" fill="hold">
                                          <p:stCondLst>
                                            <p:cond delay="0"/>
                                          </p:stCondLst>
                                        </p:cTn>
                                        <p:tgtEl>
                                          <p:spTgt spid="33"/>
                                        </p:tgtEl>
                                        <p:attrNameLst>
                                          <p:attrName>style.visibility</p:attrName>
                                        </p:attrNameLst>
                                      </p:cBhvr>
                                      <p:to>
                                        <p:strVal val="visible"/>
                                      </p:to>
                                    </p:set>
                                    <p:anim calcmode="lin" valueType="num">
                                      <p:cBhvr additive="base">
                                        <p:cTn id="60" dur="500" fill="hold"/>
                                        <p:tgtEl>
                                          <p:spTgt spid="33"/>
                                        </p:tgtEl>
                                        <p:attrNameLst>
                                          <p:attrName>ppt_x</p:attrName>
                                        </p:attrNameLst>
                                      </p:cBhvr>
                                      <p:tavLst>
                                        <p:tav tm="0">
                                          <p:val>
                                            <p:strVal val="#ppt_x"/>
                                          </p:val>
                                        </p:tav>
                                        <p:tav tm="100000">
                                          <p:val>
                                            <p:strVal val="#ppt_x"/>
                                          </p:val>
                                        </p:tav>
                                      </p:tavLst>
                                    </p:anim>
                                    <p:anim calcmode="lin" valueType="num">
                                      <p:cBhvr additive="base">
                                        <p:cTn id="61" dur="500" fill="hold"/>
                                        <p:tgtEl>
                                          <p:spTgt spid="3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800"/>
                                  </p:stCondLst>
                                  <p:childTnLst>
                                    <p:set>
                                      <p:cBhvr>
                                        <p:cTn id="63" dur="1" fill="hold">
                                          <p:stCondLst>
                                            <p:cond delay="0"/>
                                          </p:stCondLst>
                                        </p:cTn>
                                        <p:tgtEl>
                                          <p:spTgt spid="34"/>
                                        </p:tgtEl>
                                        <p:attrNameLst>
                                          <p:attrName>style.visibility</p:attrName>
                                        </p:attrNameLst>
                                      </p:cBhvr>
                                      <p:to>
                                        <p:strVal val="visible"/>
                                      </p:to>
                                    </p:set>
                                    <p:anim calcmode="lin" valueType="num">
                                      <p:cBhvr additive="base">
                                        <p:cTn id="64" dur="500" fill="hold"/>
                                        <p:tgtEl>
                                          <p:spTgt spid="34"/>
                                        </p:tgtEl>
                                        <p:attrNameLst>
                                          <p:attrName>ppt_x</p:attrName>
                                        </p:attrNameLst>
                                      </p:cBhvr>
                                      <p:tavLst>
                                        <p:tav tm="0">
                                          <p:val>
                                            <p:strVal val="#ppt_x"/>
                                          </p:val>
                                        </p:tav>
                                        <p:tav tm="100000">
                                          <p:val>
                                            <p:strVal val="#ppt_x"/>
                                          </p:val>
                                        </p:tav>
                                      </p:tavLst>
                                    </p:anim>
                                    <p:anim calcmode="lin" valueType="num">
                                      <p:cBhvr additive="base">
                                        <p:cTn id="65" dur="500" fill="hold"/>
                                        <p:tgtEl>
                                          <p:spTgt spid="34"/>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
                                  </p:stCondLst>
                                  <p:childTnLst>
                                    <p:set>
                                      <p:cBhvr>
                                        <p:cTn id="67" dur="1" fill="hold">
                                          <p:stCondLst>
                                            <p:cond delay="0"/>
                                          </p:stCondLst>
                                        </p:cTn>
                                        <p:tgtEl>
                                          <p:spTgt spid="35"/>
                                        </p:tgtEl>
                                        <p:attrNameLst>
                                          <p:attrName>style.visibility</p:attrName>
                                        </p:attrNameLst>
                                      </p:cBhvr>
                                      <p:to>
                                        <p:strVal val="visible"/>
                                      </p:to>
                                    </p:set>
                                    <p:anim calcmode="lin" valueType="num">
                                      <p:cBhvr additive="base">
                                        <p:cTn id="68" dur="500" fill="hold"/>
                                        <p:tgtEl>
                                          <p:spTgt spid="35"/>
                                        </p:tgtEl>
                                        <p:attrNameLst>
                                          <p:attrName>ppt_x</p:attrName>
                                        </p:attrNameLst>
                                      </p:cBhvr>
                                      <p:tavLst>
                                        <p:tav tm="0">
                                          <p:val>
                                            <p:strVal val="#ppt_x"/>
                                          </p:val>
                                        </p:tav>
                                        <p:tav tm="100000">
                                          <p:val>
                                            <p:strVal val="#ppt_x"/>
                                          </p:val>
                                        </p:tav>
                                      </p:tavLst>
                                    </p:anim>
                                    <p:anim calcmode="lin" valueType="num">
                                      <p:cBhvr additive="base">
                                        <p:cTn id="69" dur="500" fill="hold"/>
                                        <p:tgtEl>
                                          <p:spTgt spid="35"/>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20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fill="hold"/>
                                        <p:tgtEl>
                                          <p:spTgt spid="36"/>
                                        </p:tgtEl>
                                        <p:attrNameLst>
                                          <p:attrName>ppt_x</p:attrName>
                                        </p:attrNameLst>
                                      </p:cBhvr>
                                      <p:tavLst>
                                        <p:tav tm="0">
                                          <p:val>
                                            <p:strVal val="#ppt_x"/>
                                          </p:val>
                                        </p:tav>
                                        <p:tav tm="100000">
                                          <p:val>
                                            <p:strVal val="#ppt_x"/>
                                          </p:val>
                                        </p:tav>
                                      </p:tavLst>
                                    </p:anim>
                                    <p:anim calcmode="lin" valueType="num">
                                      <p:cBhvr additive="base">
                                        <p:cTn id="73" dur="500" fill="hold"/>
                                        <p:tgtEl>
                                          <p:spTgt spid="3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400"/>
                                  </p:stCondLst>
                                  <p:childTnLst>
                                    <p:set>
                                      <p:cBhvr>
                                        <p:cTn id="75" dur="1" fill="hold">
                                          <p:stCondLst>
                                            <p:cond delay="0"/>
                                          </p:stCondLst>
                                        </p:cTn>
                                        <p:tgtEl>
                                          <p:spTgt spid="37"/>
                                        </p:tgtEl>
                                        <p:attrNameLst>
                                          <p:attrName>style.visibility</p:attrName>
                                        </p:attrNameLst>
                                      </p:cBhvr>
                                      <p:to>
                                        <p:strVal val="visible"/>
                                      </p:to>
                                    </p:set>
                                    <p:anim calcmode="lin" valueType="num">
                                      <p:cBhvr additive="base">
                                        <p:cTn id="76" dur="500" fill="hold"/>
                                        <p:tgtEl>
                                          <p:spTgt spid="37"/>
                                        </p:tgtEl>
                                        <p:attrNameLst>
                                          <p:attrName>ppt_x</p:attrName>
                                        </p:attrNameLst>
                                      </p:cBhvr>
                                      <p:tavLst>
                                        <p:tav tm="0">
                                          <p:val>
                                            <p:strVal val="#ppt_x"/>
                                          </p:val>
                                        </p:tav>
                                        <p:tav tm="100000">
                                          <p:val>
                                            <p:strVal val="#ppt_x"/>
                                          </p:val>
                                        </p:tav>
                                      </p:tavLst>
                                    </p:anim>
                                    <p:anim calcmode="lin" valueType="num">
                                      <p:cBhvr additive="base">
                                        <p:cTn id="77" dur="500" fill="hold"/>
                                        <p:tgtEl>
                                          <p:spTgt spid="37"/>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600"/>
                                  </p:stCondLst>
                                  <p:childTnLst>
                                    <p:set>
                                      <p:cBhvr>
                                        <p:cTn id="79" dur="1" fill="hold">
                                          <p:stCondLst>
                                            <p:cond delay="0"/>
                                          </p:stCondLst>
                                        </p:cTn>
                                        <p:tgtEl>
                                          <p:spTgt spid="38"/>
                                        </p:tgtEl>
                                        <p:attrNameLst>
                                          <p:attrName>style.visibility</p:attrName>
                                        </p:attrNameLst>
                                      </p:cBhvr>
                                      <p:to>
                                        <p:strVal val="visible"/>
                                      </p:to>
                                    </p:set>
                                    <p:anim calcmode="lin" valueType="num">
                                      <p:cBhvr additive="base">
                                        <p:cTn id="80" dur="500" fill="hold"/>
                                        <p:tgtEl>
                                          <p:spTgt spid="38"/>
                                        </p:tgtEl>
                                        <p:attrNameLst>
                                          <p:attrName>ppt_x</p:attrName>
                                        </p:attrNameLst>
                                      </p:cBhvr>
                                      <p:tavLst>
                                        <p:tav tm="0">
                                          <p:val>
                                            <p:strVal val="#ppt_x"/>
                                          </p:val>
                                        </p:tav>
                                        <p:tav tm="100000">
                                          <p:val>
                                            <p:strVal val="#ppt_x"/>
                                          </p:val>
                                        </p:tav>
                                      </p:tavLst>
                                    </p:anim>
                                    <p:anim calcmode="lin" valueType="num">
                                      <p:cBhvr additive="base">
                                        <p:cTn id="81" dur="500" fill="hold"/>
                                        <p:tgtEl>
                                          <p:spTgt spid="38"/>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stCondLst>
                                    <p:cond delay="0"/>
                                  </p:stCondLst>
                                  <p:childTnLst>
                                    <p:set>
                                      <p:cBhvr>
                                        <p:cTn id="83" dur="1" fill="hold">
                                          <p:stCondLst>
                                            <p:cond delay="0"/>
                                          </p:stCondLst>
                                        </p:cTn>
                                        <p:tgtEl>
                                          <p:spTgt spid="40"/>
                                        </p:tgtEl>
                                        <p:attrNameLst>
                                          <p:attrName>style.visibility</p:attrName>
                                        </p:attrNameLst>
                                      </p:cBhvr>
                                      <p:to>
                                        <p:strVal val="visible"/>
                                      </p:to>
                                    </p:set>
                                    <p:anim calcmode="lin" valueType="num">
                                      <p:cBhvr additive="base">
                                        <p:cTn id="84" dur="500" fill="hold"/>
                                        <p:tgtEl>
                                          <p:spTgt spid="40"/>
                                        </p:tgtEl>
                                        <p:attrNameLst>
                                          <p:attrName>ppt_x</p:attrName>
                                        </p:attrNameLst>
                                      </p:cBhvr>
                                      <p:tavLst>
                                        <p:tav tm="0">
                                          <p:val>
                                            <p:strVal val="#ppt_x"/>
                                          </p:val>
                                        </p:tav>
                                        <p:tav tm="100000">
                                          <p:val>
                                            <p:strVal val="#ppt_x"/>
                                          </p:val>
                                        </p:tav>
                                      </p:tavLst>
                                    </p:anim>
                                    <p:anim calcmode="lin" valueType="num">
                                      <p:cBhvr additive="base">
                                        <p:cTn id="85" dur="500" fill="hold"/>
                                        <p:tgtEl>
                                          <p:spTgt spid="40"/>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20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500" fill="hold"/>
                                        <p:tgtEl>
                                          <p:spTgt spid="41"/>
                                        </p:tgtEl>
                                        <p:attrNameLst>
                                          <p:attrName>ppt_x</p:attrName>
                                        </p:attrNameLst>
                                      </p:cBhvr>
                                      <p:tavLst>
                                        <p:tav tm="0">
                                          <p:val>
                                            <p:strVal val="#ppt_x"/>
                                          </p:val>
                                        </p:tav>
                                        <p:tav tm="100000">
                                          <p:val>
                                            <p:strVal val="#ppt_x"/>
                                          </p:val>
                                        </p:tav>
                                      </p:tavLst>
                                    </p:anim>
                                    <p:anim calcmode="lin" valueType="num">
                                      <p:cBhvr additive="base">
                                        <p:cTn id="89" dur="500" fill="hold"/>
                                        <p:tgtEl>
                                          <p:spTgt spid="41"/>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400"/>
                                  </p:stCondLst>
                                  <p:childTnLst>
                                    <p:set>
                                      <p:cBhvr>
                                        <p:cTn id="91" dur="1" fill="hold">
                                          <p:stCondLst>
                                            <p:cond delay="0"/>
                                          </p:stCondLst>
                                        </p:cTn>
                                        <p:tgtEl>
                                          <p:spTgt spid="42"/>
                                        </p:tgtEl>
                                        <p:attrNameLst>
                                          <p:attrName>style.visibility</p:attrName>
                                        </p:attrNameLst>
                                      </p:cBhvr>
                                      <p:to>
                                        <p:strVal val="visible"/>
                                      </p:to>
                                    </p:set>
                                    <p:anim calcmode="lin" valueType="num">
                                      <p:cBhvr additive="base">
                                        <p:cTn id="92" dur="500" fill="hold"/>
                                        <p:tgtEl>
                                          <p:spTgt spid="42"/>
                                        </p:tgtEl>
                                        <p:attrNameLst>
                                          <p:attrName>ppt_x</p:attrName>
                                        </p:attrNameLst>
                                      </p:cBhvr>
                                      <p:tavLst>
                                        <p:tav tm="0">
                                          <p:val>
                                            <p:strVal val="#ppt_x"/>
                                          </p:val>
                                        </p:tav>
                                        <p:tav tm="100000">
                                          <p:val>
                                            <p:strVal val="#ppt_x"/>
                                          </p:val>
                                        </p:tav>
                                      </p:tavLst>
                                    </p:anim>
                                    <p:anim calcmode="lin" valueType="num">
                                      <p:cBhvr additive="base">
                                        <p:cTn id="93" dur="500" fill="hold"/>
                                        <p:tgtEl>
                                          <p:spTgt spid="42"/>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60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500" fill="hold"/>
                                        <p:tgtEl>
                                          <p:spTgt spid="43"/>
                                        </p:tgtEl>
                                        <p:attrNameLst>
                                          <p:attrName>ppt_x</p:attrName>
                                        </p:attrNameLst>
                                      </p:cBhvr>
                                      <p:tavLst>
                                        <p:tav tm="0">
                                          <p:val>
                                            <p:strVal val="#ppt_x"/>
                                          </p:val>
                                        </p:tav>
                                        <p:tav tm="100000">
                                          <p:val>
                                            <p:strVal val="#ppt_x"/>
                                          </p:val>
                                        </p:tav>
                                      </p:tavLst>
                                    </p:anim>
                                    <p:anim calcmode="lin" valueType="num">
                                      <p:cBhvr additive="base">
                                        <p:cTn id="97" dur="500" fill="hold"/>
                                        <p:tgtEl>
                                          <p:spTgt spid="43"/>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fill="hold"/>
                                        <p:tgtEl>
                                          <p:spTgt spid="45"/>
                                        </p:tgtEl>
                                        <p:attrNameLst>
                                          <p:attrName>ppt_x</p:attrName>
                                        </p:attrNameLst>
                                      </p:cBhvr>
                                      <p:tavLst>
                                        <p:tav tm="0">
                                          <p:val>
                                            <p:strVal val="#ppt_x"/>
                                          </p:val>
                                        </p:tav>
                                        <p:tav tm="100000">
                                          <p:val>
                                            <p:strVal val="#ppt_x"/>
                                          </p:val>
                                        </p:tav>
                                      </p:tavLst>
                                    </p:anim>
                                    <p:anim calcmode="lin" valueType="num">
                                      <p:cBhvr additive="base">
                                        <p:cTn id="105" dur="500" fill="hold"/>
                                        <p:tgtEl>
                                          <p:spTgt spid="45"/>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1200"/>
                                  </p:stCondLst>
                                  <p:childTnLst>
                                    <p:set>
                                      <p:cBhvr>
                                        <p:cTn id="107" dur="1" fill="hold">
                                          <p:stCondLst>
                                            <p:cond delay="0"/>
                                          </p:stCondLst>
                                        </p:cTn>
                                        <p:tgtEl>
                                          <p:spTgt spid="46"/>
                                        </p:tgtEl>
                                        <p:attrNameLst>
                                          <p:attrName>style.visibility</p:attrName>
                                        </p:attrNameLst>
                                      </p:cBhvr>
                                      <p:to>
                                        <p:strVal val="visible"/>
                                      </p:to>
                                    </p:set>
                                    <p:anim calcmode="lin" valueType="num">
                                      <p:cBhvr additive="base">
                                        <p:cTn id="108" dur="500" fill="hold"/>
                                        <p:tgtEl>
                                          <p:spTgt spid="46"/>
                                        </p:tgtEl>
                                        <p:attrNameLst>
                                          <p:attrName>ppt_x</p:attrName>
                                        </p:attrNameLst>
                                      </p:cBhvr>
                                      <p:tavLst>
                                        <p:tav tm="0">
                                          <p:val>
                                            <p:strVal val="#ppt_x"/>
                                          </p:val>
                                        </p:tav>
                                        <p:tav tm="100000">
                                          <p:val>
                                            <p:strVal val="#ppt_x"/>
                                          </p:val>
                                        </p:tav>
                                      </p:tavLst>
                                    </p:anim>
                                    <p:anim calcmode="lin" valueType="num">
                                      <p:cBhvr additive="base">
                                        <p:cTn id="109" dur="500" fill="hold"/>
                                        <p:tgtEl>
                                          <p:spTgt spid="46"/>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1400"/>
                                  </p:stCondLst>
                                  <p:childTnLst>
                                    <p:set>
                                      <p:cBhvr>
                                        <p:cTn id="111" dur="1" fill="hold">
                                          <p:stCondLst>
                                            <p:cond delay="0"/>
                                          </p:stCondLst>
                                        </p:cTn>
                                        <p:tgtEl>
                                          <p:spTgt spid="47"/>
                                        </p:tgtEl>
                                        <p:attrNameLst>
                                          <p:attrName>style.visibility</p:attrName>
                                        </p:attrNameLst>
                                      </p:cBhvr>
                                      <p:to>
                                        <p:strVal val="visible"/>
                                      </p:to>
                                    </p:set>
                                    <p:anim calcmode="lin" valueType="num">
                                      <p:cBhvr additive="base">
                                        <p:cTn id="112" dur="500" fill="hold"/>
                                        <p:tgtEl>
                                          <p:spTgt spid="47"/>
                                        </p:tgtEl>
                                        <p:attrNameLst>
                                          <p:attrName>ppt_x</p:attrName>
                                        </p:attrNameLst>
                                      </p:cBhvr>
                                      <p:tavLst>
                                        <p:tav tm="0">
                                          <p:val>
                                            <p:strVal val="#ppt_x"/>
                                          </p:val>
                                        </p:tav>
                                        <p:tav tm="100000">
                                          <p:val>
                                            <p:strVal val="#ppt_x"/>
                                          </p:val>
                                        </p:tav>
                                      </p:tavLst>
                                    </p:anim>
                                    <p:anim calcmode="lin" valueType="num">
                                      <p:cBhvr additive="base">
                                        <p:cTn id="113" dur="500" fill="hold"/>
                                        <p:tgtEl>
                                          <p:spTgt spid="47"/>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1600"/>
                                  </p:stCondLst>
                                  <p:childTnLst>
                                    <p:set>
                                      <p:cBhvr>
                                        <p:cTn id="115" dur="1" fill="hold">
                                          <p:stCondLst>
                                            <p:cond delay="0"/>
                                          </p:stCondLst>
                                        </p:cTn>
                                        <p:tgtEl>
                                          <p:spTgt spid="48"/>
                                        </p:tgtEl>
                                        <p:attrNameLst>
                                          <p:attrName>style.visibility</p:attrName>
                                        </p:attrNameLst>
                                      </p:cBhvr>
                                      <p:to>
                                        <p:strVal val="visible"/>
                                      </p:to>
                                    </p:set>
                                    <p:anim calcmode="lin" valueType="num">
                                      <p:cBhvr additive="base">
                                        <p:cTn id="116" dur="500" fill="hold"/>
                                        <p:tgtEl>
                                          <p:spTgt spid="48"/>
                                        </p:tgtEl>
                                        <p:attrNameLst>
                                          <p:attrName>ppt_x</p:attrName>
                                        </p:attrNameLst>
                                      </p:cBhvr>
                                      <p:tavLst>
                                        <p:tav tm="0">
                                          <p:val>
                                            <p:strVal val="#ppt_x"/>
                                          </p:val>
                                        </p:tav>
                                        <p:tav tm="100000">
                                          <p:val>
                                            <p:strVal val="#ppt_x"/>
                                          </p:val>
                                        </p:tav>
                                      </p:tavLst>
                                    </p:anim>
                                    <p:anim calcmode="lin" valueType="num">
                                      <p:cBhvr additive="base">
                                        <p:cTn id="117" dur="500" fill="hold"/>
                                        <p:tgtEl>
                                          <p:spTgt spid="48"/>
                                        </p:tgtEl>
                                        <p:attrNameLst>
                                          <p:attrName>ppt_y</p:attrName>
                                        </p:attrNameLst>
                                      </p:cBhvr>
                                      <p:tavLst>
                                        <p:tav tm="0">
                                          <p:val>
                                            <p:strVal val="1+#ppt_h/2"/>
                                          </p:val>
                                        </p:tav>
                                        <p:tav tm="100000">
                                          <p:val>
                                            <p:strVal val="#ppt_y"/>
                                          </p:val>
                                        </p:tav>
                                      </p:tavLst>
                                    </p:anim>
                                  </p:childTnLst>
                                </p:cTn>
                              </p:par>
                              <p:par>
                                <p:cTn id="118" presetID="2" presetClass="entr" presetSubtype="1"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additive="base">
                                        <p:cTn id="120" dur="500" fill="hold"/>
                                        <p:tgtEl>
                                          <p:spTgt spid="49"/>
                                        </p:tgtEl>
                                        <p:attrNameLst>
                                          <p:attrName>ppt_x</p:attrName>
                                        </p:attrNameLst>
                                      </p:cBhvr>
                                      <p:tavLst>
                                        <p:tav tm="0">
                                          <p:val>
                                            <p:strVal val="#ppt_x"/>
                                          </p:val>
                                        </p:tav>
                                        <p:tav tm="100000">
                                          <p:val>
                                            <p:strVal val="#ppt_x"/>
                                          </p:val>
                                        </p:tav>
                                      </p:tavLst>
                                    </p:anim>
                                    <p:anim calcmode="lin" valueType="num">
                                      <p:cBhvr additive="base">
                                        <p:cTn id="121" dur="500" fill="hold"/>
                                        <p:tgtEl>
                                          <p:spTgt spid="4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stCondLst>
                                    <p:cond delay="200"/>
                                  </p:stCondLst>
                                  <p:childTnLst>
                                    <p:set>
                                      <p:cBhvr>
                                        <p:cTn id="123" dur="1" fill="hold">
                                          <p:stCondLst>
                                            <p:cond delay="0"/>
                                          </p:stCondLst>
                                        </p:cTn>
                                        <p:tgtEl>
                                          <p:spTgt spid="50"/>
                                        </p:tgtEl>
                                        <p:attrNameLst>
                                          <p:attrName>style.visibility</p:attrName>
                                        </p:attrNameLst>
                                      </p:cBhvr>
                                      <p:to>
                                        <p:strVal val="visible"/>
                                      </p:to>
                                    </p:set>
                                    <p:anim calcmode="lin" valueType="num">
                                      <p:cBhvr additive="base">
                                        <p:cTn id="124" dur="500" fill="hold"/>
                                        <p:tgtEl>
                                          <p:spTgt spid="50"/>
                                        </p:tgtEl>
                                        <p:attrNameLst>
                                          <p:attrName>ppt_x</p:attrName>
                                        </p:attrNameLst>
                                      </p:cBhvr>
                                      <p:tavLst>
                                        <p:tav tm="0">
                                          <p:val>
                                            <p:strVal val="#ppt_x"/>
                                          </p:val>
                                        </p:tav>
                                        <p:tav tm="100000">
                                          <p:val>
                                            <p:strVal val="#ppt_x"/>
                                          </p:val>
                                        </p:tav>
                                      </p:tavLst>
                                    </p:anim>
                                    <p:anim calcmode="lin" valueType="num">
                                      <p:cBhvr additive="base">
                                        <p:cTn id="125" dur="500" fill="hold"/>
                                        <p:tgtEl>
                                          <p:spTgt spid="50"/>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stCondLst>
                                    <p:cond delay="4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500" fill="hold"/>
                                        <p:tgtEl>
                                          <p:spTgt spid="51"/>
                                        </p:tgtEl>
                                        <p:attrNameLst>
                                          <p:attrName>ppt_x</p:attrName>
                                        </p:attrNameLst>
                                      </p:cBhvr>
                                      <p:tavLst>
                                        <p:tav tm="0">
                                          <p:val>
                                            <p:strVal val="#ppt_x"/>
                                          </p:val>
                                        </p:tav>
                                        <p:tav tm="100000">
                                          <p:val>
                                            <p:strVal val="#ppt_x"/>
                                          </p:val>
                                        </p:tav>
                                      </p:tavLst>
                                    </p:anim>
                                    <p:anim calcmode="lin" valueType="num">
                                      <p:cBhvr additive="base">
                                        <p:cTn id="129" dur="500" fill="hold"/>
                                        <p:tgtEl>
                                          <p:spTgt spid="51"/>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stCondLst>
                                    <p:cond delay="60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500" fill="hold"/>
                                        <p:tgtEl>
                                          <p:spTgt spid="52"/>
                                        </p:tgtEl>
                                        <p:attrNameLst>
                                          <p:attrName>ppt_x</p:attrName>
                                        </p:attrNameLst>
                                      </p:cBhvr>
                                      <p:tavLst>
                                        <p:tav tm="0">
                                          <p:val>
                                            <p:strVal val="#ppt_x"/>
                                          </p:val>
                                        </p:tav>
                                        <p:tav tm="100000">
                                          <p:val>
                                            <p:strVal val="#ppt_x"/>
                                          </p:val>
                                        </p:tav>
                                      </p:tavLst>
                                    </p:anim>
                                    <p:anim calcmode="lin" valueType="num">
                                      <p:cBhvr additive="base">
                                        <p:cTn id="133" dur="500" fill="hold"/>
                                        <p:tgtEl>
                                          <p:spTgt spid="52"/>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stCondLst>
                                    <p:cond delay="800"/>
                                  </p:stCondLst>
                                  <p:childTnLst>
                                    <p:set>
                                      <p:cBhvr>
                                        <p:cTn id="135" dur="1" fill="hold">
                                          <p:stCondLst>
                                            <p:cond delay="0"/>
                                          </p:stCondLst>
                                        </p:cTn>
                                        <p:tgtEl>
                                          <p:spTgt spid="53"/>
                                        </p:tgtEl>
                                        <p:attrNameLst>
                                          <p:attrName>style.visibility</p:attrName>
                                        </p:attrNameLst>
                                      </p:cBhvr>
                                      <p:to>
                                        <p:strVal val="visible"/>
                                      </p:to>
                                    </p:set>
                                    <p:anim calcmode="lin" valueType="num">
                                      <p:cBhvr additive="base">
                                        <p:cTn id="136" dur="500" fill="hold"/>
                                        <p:tgtEl>
                                          <p:spTgt spid="53"/>
                                        </p:tgtEl>
                                        <p:attrNameLst>
                                          <p:attrName>ppt_x</p:attrName>
                                        </p:attrNameLst>
                                      </p:cBhvr>
                                      <p:tavLst>
                                        <p:tav tm="0">
                                          <p:val>
                                            <p:strVal val="#ppt_x"/>
                                          </p:val>
                                        </p:tav>
                                        <p:tav tm="100000">
                                          <p:val>
                                            <p:strVal val="#ppt_x"/>
                                          </p:val>
                                        </p:tav>
                                      </p:tavLst>
                                    </p:anim>
                                    <p:anim calcmode="lin" valueType="num">
                                      <p:cBhvr additive="base">
                                        <p:cTn id="137" dur="500" fill="hold"/>
                                        <p:tgtEl>
                                          <p:spTgt spid="53"/>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stCondLst>
                                    <p:cond delay="1000"/>
                                  </p:stCondLst>
                                  <p:childTnLst>
                                    <p:set>
                                      <p:cBhvr>
                                        <p:cTn id="139" dur="1" fill="hold">
                                          <p:stCondLst>
                                            <p:cond delay="0"/>
                                          </p:stCondLst>
                                        </p:cTn>
                                        <p:tgtEl>
                                          <p:spTgt spid="54"/>
                                        </p:tgtEl>
                                        <p:attrNameLst>
                                          <p:attrName>style.visibility</p:attrName>
                                        </p:attrNameLst>
                                      </p:cBhvr>
                                      <p:to>
                                        <p:strVal val="visible"/>
                                      </p:to>
                                    </p:set>
                                    <p:anim calcmode="lin" valueType="num">
                                      <p:cBhvr additive="base">
                                        <p:cTn id="140" dur="500" fill="hold"/>
                                        <p:tgtEl>
                                          <p:spTgt spid="54"/>
                                        </p:tgtEl>
                                        <p:attrNameLst>
                                          <p:attrName>ppt_x</p:attrName>
                                        </p:attrNameLst>
                                      </p:cBhvr>
                                      <p:tavLst>
                                        <p:tav tm="0">
                                          <p:val>
                                            <p:strVal val="#ppt_x"/>
                                          </p:val>
                                        </p:tav>
                                        <p:tav tm="100000">
                                          <p:val>
                                            <p:strVal val="#ppt_x"/>
                                          </p:val>
                                        </p:tav>
                                      </p:tavLst>
                                    </p:anim>
                                    <p:anim calcmode="lin" valueType="num">
                                      <p:cBhvr additive="base">
                                        <p:cTn id="141" dur="500" fill="hold"/>
                                        <p:tgtEl>
                                          <p:spTgt spid="54"/>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stCondLst>
                                    <p:cond delay="1200"/>
                                  </p:stCondLst>
                                  <p:childTnLst>
                                    <p:set>
                                      <p:cBhvr>
                                        <p:cTn id="143" dur="1" fill="hold">
                                          <p:stCondLst>
                                            <p:cond delay="0"/>
                                          </p:stCondLst>
                                        </p:cTn>
                                        <p:tgtEl>
                                          <p:spTgt spid="55"/>
                                        </p:tgtEl>
                                        <p:attrNameLst>
                                          <p:attrName>style.visibility</p:attrName>
                                        </p:attrNameLst>
                                      </p:cBhvr>
                                      <p:to>
                                        <p:strVal val="visible"/>
                                      </p:to>
                                    </p:set>
                                    <p:anim calcmode="lin" valueType="num">
                                      <p:cBhvr additive="base">
                                        <p:cTn id="144" dur="500" fill="hold"/>
                                        <p:tgtEl>
                                          <p:spTgt spid="55"/>
                                        </p:tgtEl>
                                        <p:attrNameLst>
                                          <p:attrName>ppt_x</p:attrName>
                                        </p:attrNameLst>
                                      </p:cBhvr>
                                      <p:tavLst>
                                        <p:tav tm="0">
                                          <p:val>
                                            <p:strVal val="#ppt_x"/>
                                          </p:val>
                                        </p:tav>
                                        <p:tav tm="100000">
                                          <p:val>
                                            <p:strVal val="#ppt_x"/>
                                          </p:val>
                                        </p:tav>
                                      </p:tavLst>
                                    </p:anim>
                                    <p:anim calcmode="lin" valueType="num">
                                      <p:cBhvr additive="base">
                                        <p:cTn id="145" dur="500" fill="hold"/>
                                        <p:tgtEl>
                                          <p:spTgt spid="5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stCondLst>
                                    <p:cond delay="1400"/>
                                  </p:stCondLst>
                                  <p:childTnLst>
                                    <p:set>
                                      <p:cBhvr>
                                        <p:cTn id="147" dur="1" fill="hold">
                                          <p:stCondLst>
                                            <p:cond delay="0"/>
                                          </p:stCondLst>
                                        </p:cTn>
                                        <p:tgtEl>
                                          <p:spTgt spid="56"/>
                                        </p:tgtEl>
                                        <p:attrNameLst>
                                          <p:attrName>style.visibility</p:attrName>
                                        </p:attrNameLst>
                                      </p:cBhvr>
                                      <p:to>
                                        <p:strVal val="visible"/>
                                      </p:to>
                                    </p:set>
                                    <p:anim calcmode="lin" valueType="num">
                                      <p:cBhvr additive="base">
                                        <p:cTn id="148" dur="500" fill="hold"/>
                                        <p:tgtEl>
                                          <p:spTgt spid="56"/>
                                        </p:tgtEl>
                                        <p:attrNameLst>
                                          <p:attrName>ppt_x</p:attrName>
                                        </p:attrNameLst>
                                      </p:cBhvr>
                                      <p:tavLst>
                                        <p:tav tm="0">
                                          <p:val>
                                            <p:strVal val="#ppt_x"/>
                                          </p:val>
                                        </p:tav>
                                        <p:tav tm="100000">
                                          <p:val>
                                            <p:strVal val="#ppt_x"/>
                                          </p:val>
                                        </p:tav>
                                      </p:tavLst>
                                    </p:anim>
                                    <p:anim calcmode="lin" valueType="num">
                                      <p:cBhvr additive="base">
                                        <p:cTn id="149" dur="500" fill="hold"/>
                                        <p:tgtEl>
                                          <p:spTgt spid="56"/>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stCondLst>
                                    <p:cond delay="160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500" fill="hold"/>
                                        <p:tgtEl>
                                          <p:spTgt spid="57"/>
                                        </p:tgtEl>
                                        <p:attrNameLst>
                                          <p:attrName>ppt_x</p:attrName>
                                        </p:attrNameLst>
                                      </p:cBhvr>
                                      <p:tavLst>
                                        <p:tav tm="0">
                                          <p:val>
                                            <p:strVal val="#ppt_x"/>
                                          </p:val>
                                        </p:tav>
                                        <p:tav tm="100000">
                                          <p:val>
                                            <p:strVal val="#ppt_x"/>
                                          </p:val>
                                        </p:tav>
                                      </p:tavLst>
                                    </p:anim>
                                    <p:anim calcmode="lin" valueType="num">
                                      <p:cBhvr additive="base">
                                        <p:cTn id="153" dur="500" fill="hold"/>
                                        <p:tgtEl>
                                          <p:spTgt spid="57"/>
                                        </p:tgtEl>
                                        <p:attrNameLst>
                                          <p:attrName>ppt_y</p:attrName>
                                        </p:attrNameLst>
                                      </p:cBhvr>
                                      <p:tavLst>
                                        <p:tav tm="0">
                                          <p:val>
                                            <p:strVal val="0-#ppt_h/2"/>
                                          </p:val>
                                        </p:tav>
                                        <p:tav tm="100000">
                                          <p:val>
                                            <p:strVal val="#ppt_y"/>
                                          </p:val>
                                        </p:tav>
                                      </p:tavLst>
                                    </p:anim>
                                  </p:childTnLst>
                                </p:cTn>
                              </p:par>
                              <p:par>
                                <p:cTn id="154" presetID="2" presetClass="entr" presetSubtype="4" decel="100000" fill="hold" grpId="0" nodeType="withEffect">
                                  <p:stCondLst>
                                    <p:cond delay="1750"/>
                                  </p:stCondLst>
                                  <p:childTnLst>
                                    <p:set>
                                      <p:cBhvr>
                                        <p:cTn id="155" dur="1" fill="hold">
                                          <p:stCondLst>
                                            <p:cond delay="0"/>
                                          </p:stCondLst>
                                        </p:cTn>
                                        <p:tgtEl>
                                          <p:spTgt spid="7">
                                            <p:txEl>
                                              <p:pRg st="0" end="0"/>
                                            </p:txEl>
                                          </p:spTgt>
                                        </p:tgtEl>
                                        <p:attrNameLst>
                                          <p:attrName>style.visibility</p:attrName>
                                        </p:attrNameLst>
                                      </p:cBhvr>
                                      <p:to>
                                        <p:strVal val="visible"/>
                                      </p:to>
                                    </p:set>
                                    <p:anim calcmode="lin" valueType="num">
                                      <p:cBhvr additive="base">
                                        <p:cTn id="156"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57" dur="1000" fill="hold"/>
                                        <p:tgtEl>
                                          <p:spTgt spid="7">
                                            <p:txEl>
                                              <p:pRg st="0" end="0"/>
                                            </p:txEl>
                                          </p:spTgt>
                                        </p:tgtEl>
                                        <p:attrNameLst>
                                          <p:attrName>ppt_y</p:attrName>
                                        </p:attrNameLst>
                                      </p:cBhvr>
                                      <p:tavLst>
                                        <p:tav tm="0">
                                          <p:val>
                                            <p:strVal val="1+#ppt_h/2"/>
                                          </p:val>
                                        </p:tav>
                                        <p:tav tm="100000">
                                          <p:val>
                                            <p:strVal val="#ppt_y"/>
                                          </p:val>
                                        </p:tav>
                                      </p:tavLst>
                                    </p:anim>
                                  </p:childTnLst>
                                </p:cTn>
                              </p:par>
                              <p:par>
                                <p:cTn id="158" presetID="2" presetClass="entr" presetSubtype="4" decel="100000" fill="hold" grpId="0" nodeType="withEffect">
                                  <p:stCondLst>
                                    <p:cond delay="1750"/>
                                  </p:stCondLst>
                                  <p:childTnLst>
                                    <p:set>
                                      <p:cBhvr>
                                        <p:cTn id="159" dur="1" fill="hold">
                                          <p:stCondLst>
                                            <p:cond delay="0"/>
                                          </p:stCondLst>
                                        </p:cTn>
                                        <p:tgtEl>
                                          <p:spTgt spid="9">
                                            <p:txEl>
                                              <p:pRg st="0" end="0"/>
                                            </p:txEl>
                                          </p:spTgt>
                                        </p:tgtEl>
                                        <p:attrNameLst>
                                          <p:attrName>style.visibility</p:attrName>
                                        </p:attrNameLst>
                                      </p:cBhvr>
                                      <p:to>
                                        <p:strVal val="visible"/>
                                      </p:to>
                                    </p:set>
                                    <p:anim calcmode="lin" valueType="num">
                                      <p:cBhvr additive="base">
                                        <p:cTn id="160"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61" dur="1000" fill="hold"/>
                                        <p:tgtEl>
                                          <p:spTgt spid="9">
                                            <p:txEl>
                                              <p:pRg st="0" end="0"/>
                                            </p:txEl>
                                          </p:spTgt>
                                        </p:tgtEl>
                                        <p:attrNameLst>
                                          <p:attrName>ppt_y</p:attrName>
                                        </p:attrNameLst>
                                      </p:cBhvr>
                                      <p:tavLst>
                                        <p:tav tm="0">
                                          <p:val>
                                            <p:strVal val="1+#ppt_h/2"/>
                                          </p:val>
                                        </p:tav>
                                        <p:tav tm="100000">
                                          <p:val>
                                            <p:strVal val="#ppt_y"/>
                                          </p:val>
                                        </p:tav>
                                      </p:tavLst>
                                    </p:anim>
                                  </p:childTnLst>
                                </p:cTn>
                              </p:par>
                              <p:par>
                                <p:cTn id="162" presetID="2" presetClass="entr" presetSubtype="1" decel="100000" fill="hold" grpId="0" nodeType="withEffect">
                                  <p:stCondLst>
                                    <p:cond delay="1750"/>
                                  </p:stCondLst>
                                  <p:childTnLst>
                                    <p:set>
                                      <p:cBhvr>
                                        <p:cTn id="163" dur="1" fill="hold">
                                          <p:stCondLst>
                                            <p:cond delay="0"/>
                                          </p:stCondLst>
                                        </p:cTn>
                                        <p:tgtEl>
                                          <p:spTgt spid="8">
                                            <p:txEl>
                                              <p:pRg st="0" end="0"/>
                                            </p:txEl>
                                          </p:spTgt>
                                        </p:tgtEl>
                                        <p:attrNameLst>
                                          <p:attrName>style.visibility</p:attrName>
                                        </p:attrNameLst>
                                      </p:cBhvr>
                                      <p:to>
                                        <p:strVal val="visible"/>
                                      </p:to>
                                    </p:set>
                                    <p:anim calcmode="lin" valueType="num">
                                      <p:cBhvr additive="base">
                                        <p:cTn id="16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65" dur="1000" fill="hold"/>
                                        <p:tgtEl>
                                          <p:spTgt spid="8">
                                            <p:txEl>
                                              <p:pRg st="0" end="0"/>
                                            </p:txEl>
                                          </p:spTgt>
                                        </p:tgtEl>
                                        <p:attrNameLst>
                                          <p:attrName>ppt_y</p:attrName>
                                        </p:attrNameLst>
                                      </p:cBhvr>
                                      <p:tavLst>
                                        <p:tav tm="0">
                                          <p:val>
                                            <p:strVal val="0-#ppt_h/2"/>
                                          </p:val>
                                        </p:tav>
                                        <p:tav tm="100000">
                                          <p:val>
                                            <p:strVal val="#ppt_y"/>
                                          </p:val>
                                        </p:tav>
                                      </p:tavLst>
                                    </p:anim>
                                  </p:childTnLst>
                                </p:cTn>
                              </p:par>
                              <p:par>
                                <p:cTn id="166" presetID="2" presetClass="entr" presetSubtype="1" decel="100000" fill="hold" grpId="0" nodeType="withEffect">
                                  <p:stCondLst>
                                    <p:cond delay="1750"/>
                                  </p:stCondLst>
                                  <p:childTnLst>
                                    <p:set>
                                      <p:cBhvr>
                                        <p:cTn id="167" dur="1" fill="hold">
                                          <p:stCondLst>
                                            <p:cond delay="0"/>
                                          </p:stCondLst>
                                        </p:cTn>
                                        <p:tgtEl>
                                          <p:spTgt spid="10">
                                            <p:txEl>
                                              <p:pRg st="0" end="0"/>
                                            </p:txEl>
                                          </p:spTgt>
                                        </p:tgtEl>
                                        <p:attrNameLst>
                                          <p:attrName>style.visibility</p:attrName>
                                        </p:attrNameLst>
                                      </p:cBhvr>
                                      <p:to>
                                        <p:strVal val="visible"/>
                                      </p:to>
                                    </p:set>
                                    <p:anim calcmode="lin" valueType="num">
                                      <p:cBhvr additive="base">
                                        <p:cTn id="16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169" dur="1000" fill="hold"/>
                                        <p:tgtEl>
                                          <p:spTgt spid="10">
                                            <p:txEl>
                                              <p:pRg st="0" end="0"/>
                                            </p:txEl>
                                          </p:spTgt>
                                        </p:tgtEl>
                                        <p:attrNameLst>
                                          <p:attrName>ppt_y</p:attrName>
                                        </p:attrNameLst>
                                      </p:cBhvr>
                                      <p:tavLst>
                                        <p:tav tm="0">
                                          <p:val>
                                            <p:strVal val="0-#ppt_h/2"/>
                                          </p:val>
                                        </p:tav>
                                        <p:tav tm="100000">
                                          <p:val>
                                            <p:strVal val="#ppt_y"/>
                                          </p:val>
                                        </p:tav>
                                      </p:tavLst>
                                    </p:anim>
                                  </p:childTnLst>
                                </p:cTn>
                              </p:par>
                            </p:childTnLst>
                          </p:cTn>
                        </p:par>
                        <p:par>
                          <p:cTn id="170" fill="hold">
                            <p:stCondLst>
                              <p:cond delay="4100"/>
                            </p:stCondLst>
                            <p:childTnLst>
                              <p:par>
                                <p:cTn id="171" presetID="2" presetClass="entr" presetSubtype="2" decel="100000" fill="hold" grpId="0" nodeType="afterEffect">
                                  <p:stCondLst>
                                    <p:cond delay="500"/>
                                  </p:stCondLst>
                                  <p:childTnLst>
                                    <p:set>
                                      <p:cBhvr>
                                        <p:cTn id="172" dur="1" fill="hold">
                                          <p:stCondLst>
                                            <p:cond delay="0"/>
                                          </p:stCondLst>
                                        </p:cTn>
                                        <p:tgtEl>
                                          <p:spTgt spid="63"/>
                                        </p:tgtEl>
                                        <p:attrNameLst>
                                          <p:attrName>style.visibility</p:attrName>
                                        </p:attrNameLst>
                                      </p:cBhvr>
                                      <p:to>
                                        <p:strVal val="visible"/>
                                      </p:to>
                                    </p:set>
                                    <p:anim calcmode="lin" valueType="num">
                                      <p:cBhvr additive="base">
                                        <p:cTn id="173" dur="500" fill="hold"/>
                                        <p:tgtEl>
                                          <p:spTgt spid="63"/>
                                        </p:tgtEl>
                                        <p:attrNameLst>
                                          <p:attrName>ppt_x</p:attrName>
                                        </p:attrNameLst>
                                      </p:cBhvr>
                                      <p:tavLst>
                                        <p:tav tm="0">
                                          <p:val>
                                            <p:strVal val="1+#ppt_w/2"/>
                                          </p:val>
                                        </p:tav>
                                        <p:tav tm="100000">
                                          <p:val>
                                            <p:strVal val="#ppt_x"/>
                                          </p:val>
                                        </p:tav>
                                      </p:tavLst>
                                    </p:anim>
                                    <p:anim calcmode="lin" valueType="num">
                                      <p:cBhvr additive="base">
                                        <p:cTn id="174" dur="500" fill="hold"/>
                                        <p:tgtEl>
                                          <p:spTgt spid="63"/>
                                        </p:tgtEl>
                                        <p:attrNameLst>
                                          <p:attrName>ppt_y</p:attrName>
                                        </p:attrNameLst>
                                      </p:cBhvr>
                                      <p:tavLst>
                                        <p:tav tm="0">
                                          <p:val>
                                            <p:strVal val="#ppt_y"/>
                                          </p:val>
                                        </p:tav>
                                        <p:tav tm="100000">
                                          <p:val>
                                            <p:strVal val="#ppt_y"/>
                                          </p:val>
                                        </p:tav>
                                      </p:tavLst>
                                    </p:anim>
                                  </p:childTnLst>
                                </p:cTn>
                              </p:par>
                              <p:par>
                                <p:cTn id="175" presetID="2" presetClass="entr" presetSubtype="4" decel="100000" fill="hold" grpId="0" nodeType="withEffect">
                                  <p:stCondLst>
                                    <p:cond delay="500"/>
                                  </p:stCondLst>
                                  <p:childTnLst>
                                    <p:set>
                                      <p:cBhvr>
                                        <p:cTn id="176" dur="1" fill="hold">
                                          <p:stCondLst>
                                            <p:cond delay="0"/>
                                          </p:stCondLst>
                                        </p:cTn>
                                        <p:tgtEl>
                                          <p:spTgt spid="59">
                                            <p:txEl>
                                              <p:pRg st="0" end="0"/>
                                            </p:txEl>
                                          </p:spTgt>
                                        </p:tgtEl>
                                        <p:attrNameLst>
                                          <p:attrName>style.visibility</p:attrName>
                                        </p:attrNameLst>
                                      </p:cBhvr>
                                      <p:to>
                                        <p:strVal val="visible"/>
                                      </p:to>
                                    </p:set>
                                    <p:anim calcmode="lin" valueType="num">
                                      <p:cBhvr additive="base">
                                        <p:cTn id="177"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178"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4" decel="100000" fill="hold" nodeType="withEffect">
                  <p:stCondLst>
                    <p:cond delay="17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ppt_x"/>
                          </p:val>
                        </p:tav>
                        <p:tav tm="100000">
                          <p:val>
                            <p:strVal val="#ppt_x"/>
                          </p:val>
                        </p:tav>
                      </p:tavLst>
                    </p:anim>
                    <p:anim calcmode="lin" valueType="num">
                      <p:cBhvr additive="base">
                        <p:cTn dur="1000" fill="hold"/>
                        <p:tgtEl>
                          <p:spTgt spid="7"/>
                        </p:tgtEl>
                        <p:attrNameLst>
                          <p:attrName>ppt_y</p:attrName>
                        </p:attrNameLst>
                      </p:cBhvr>
                      <p:tavLst>
                        <p:tav tm="0">
                          <p:val>
                            <p:strVal val="1+#ppt_h/2"/>
                          </p:val>
                        </p:tav>
                        <p:tav tm="100000">
                          <p:val>
                            <p:strVal val="#ppt_y"/>
                          </p:val>
                        </p:tav>
                      </p:tavLst>
                    </p:anim>
                  </p:childTnLst>
                </p:cTn>
              </p:par>
            </p:tnLst>
          </p:tmpl>
        </p:tmplLst>
      </p:bldP>
      <p:bldP spid="8" grpId="0" build="p">
        <p:tmplLst>
          <p:tmpl lvl="1">
            <p:tnLst>
              <p:par>
                <p:cTn presetID="2" presetClass="entr" presetSubtype="1" decel="100000" fill="hold" nodeType="withEffect">
                  <p:stCondLst>
                    <p:cond delay="17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000" fill="hold"/>
                        <p:tgtEl>
                          <p:spTgt spid="8"/>
                        </p:tgtEl>
                        <p:attrNameLst>
                          <p:attrName>ppt_x</p:attrName>
                        </p:attrNameLst>
                      </p:cBhvr>
                      <p:tavLst>
                        <p:tav tm="0">
                          <p:val>
                            <p:strVal val="#ppt_x"/>
                          </p:val>
                        </p:tav>
                        <p:tav tm="100000">
                          <p:val>
                            <p:strVal val="#ppt_x"/>
                          </p:val>
                        </p:tav>
                      </p:tavLst>
                    </p:anim>
                    <p:anim calcmode="lin" valueType="num">
                      <p:cBhvr additive="base">
                        <p:cTn dur="1000" fill="hold"/>
                        <p:tgtEl>
                          <p:spTgt spid="8"/>
                        </p:tgtEl>
                        <p:attrNameLst>
                          <p:attrName>ppt_y</p:attrName>
                        </p:attrNameLst>
                      </p:cBhvr>
                      <p:tavLst>
                        <p:tav tm="0">
                          <p:val>
                            <p:strVal val="0-#ppt_h/2"/>
                          </p:val>
                        </p:tav>
                        <p:tav tm="100000">
                          <p:val>
                            <p:strVal val="#ppt_y"/>
                          </p:val>
                        </p:tav>
                      </p:tavLst>
                    </p:anim>
                  </p:childTnLst>
                </p:cTn>
              </p:par>
            </p:tnLst>
          </p:tmpl>
        </p:tmplLst>
      </p:bldP>
      <p:bldP spid="9" grpId="0" build="p">
        <p:tmplLst>
          <p:tmpl lvl="1">
            <p:tnLst>
              <p:par>
                <p:cTn presetID="2" presetClass="entr" presetSubtype="4" decel="100000" fill="hold" nodeType="withEffect">
                  <p:stCondLst>
                    <p:cond delay="17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ppt_x"/>
                          </p:val>
                        </p:tav>
                        <p:tav tm="100000">
                          <p:val>
                            <p:strVal val="#ppt_x"/>
                          </p:val>
                        </p:tav>
                      </p:tavLst>
                    </p:anim>
                    <p:anim calcmode="lin" valueType="num">
                      <p:cBhvr additive="base">
                        <p:cTn dur="10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1" decel="100000" fill="hold" nodeType="withEffect">
                  <p:stCondLst>
                    <p:cond delay="175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4" grpId="0"/>
      <p:bldP spid="14" grpId="1"/>
      <p:bldP spid="21" grpId="0"/>
      <p:bldP spid="21"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58"/>
                        </p:tgtEl>
                        <p:attrNameLst>
                          <p:attrName>style.visibility</p:attrName>
                        </p:attrNameLst>
                      </p:cBhvr>
                      <p:to>
                        <p:strVal val="visible"/>
                      </p:to>
                    </p:set>
                    <p:anim calcmode="lin" valueType="num">
                      <p:cBhvr additive="base">
                        <p:cTn dur="1000" fill="hold"/>
                        <p:tgtEl>
                          <p:spTgt spid="58"/>
                        </p:tgtEl>
                        <p:attrNameLst>
                          <p:attrName>ppt_x</p:attrName>
                        </p:attrNameLst>
                      </p:cBhvr>
                      <p:tavLst>
                        <p:tav tm="0">
                          <p:val>
                            <p:strVal val="0-#ppt_w/2"/>
                          </p:val>
                        </p:tav>
                        <p:tav tm="100000">
                          <p:val>
                            <p:strVal val="#ppt_x"/>
                          </p:val>
                        </p:tav>
                      </p:tavLst>
                    </p:anim>
                    <p:anim calcmode="lin" valueType="num">
                      <p:cBhvr additive="base">
                        <p:cTn dur="1000" fill="hold"/>
                        <p:tgtEl>
                          <p:spTgt spid="58"/>
                        </p:tgtEl>
                        <p:attrNameLst>
                          <p:attrName>ppt_y</p:attrName>
                        </p:attrNameLst>
                      </p:cBhvr>
                      <p:tavLst>
                        <p:tav tm="0">
                          <p:val>
                            <p:strVal val="0-#ppt_h/2"/>
                          </p:val>
                        </p:tav>
                        <p:tav tm="100000">
                          <p:val>
                            <p:strVal val="#ppt_y"/>
                          </p:val>
                        </p:tav>
                      </p:tavLst>
                    </p:anim>
                  </p:childTnLst>
                </p:cTn>
              </p:par>
            </p:tnLst>
          </p:tmpl>
        </p:tmplLst>
      </p:bldP>
      <p:bldP spid="59" grpId="0" build="p">
        <p:tmplLst>
          <p:tmpl lvl="1">
            <p:tnLst>
              <p:par>
                <p:cTn presetID="2" presetClass="entr" presetSubtype="4" decel="100000" fill="hold" nodeType="withEffect">
                  <p:stCondLst>
                    <p:cond delay="500"/>
                  </p:st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3" grpId="0" animBg="1">
        <p:tmplLst>
          <p:tmpl>
            <p:tnLst>
              <p:par>
                <p:cTn presetID="2" presetClass="entr" presetSubtype="2" decel="100000" fill="hold" nodeType="afterEffect">
                  <p:stCondLst>
                    <p:cond delay="500"/>
                  </p:stCondLst>
                  <p:childTnLst>
                    <p:set>
                      <p:cBhvr>
                        <p:cTn dur="1" fill="hold">
                          <p:stCondLst>
                            <p:cond delay="0"/>
                          </p:stCondLst>
                        </p:cTn>
                        <p:tgtEl>
                          <p:spTgt spid="63"/>
                        </p:tgtEl>
                        <p:attrNameLst>
                          <p:attrName>style.visibility</p:attrName>
                        </p:attrNameLst>
                      </p:cBhvr>
                      <p:to>
                        <p:strVal val="visible"/>
                      </p:to>
                    </p:set>
                    <p:anim calcmode="lin" valueType="num">
                      <p:cBhvr additive="base">
                        <p:cTn dur="500" fill="hold"/>
                        <p:tgtEl>
                          <p:spTgt spid="63"/>
                        </p:tgtEl>
                        <p:attrNameLst>
                          <p:attrName>ppt_x</p:attrName>
                        </p:attrNameLst>
                      </p:cBhvr>
                      <p:tavLst>
                        <p:tav tm="0">
                          <p:val>
                            <p:strVal val="1+#ppt_w/2"/>
                          </p:val>
                        </p:tav>
                        <p:tav tm="100000">
                          <p:val>
                            <p:strVal val="#ppt_x"/>
                          </p:val>
                        </p:tav>
                      </p:tavLst>
                    </p:anim>
                    <p:anim calcmode="lin" valueType="num">
                      <p:cBhvr additive="base">
                        <p:cTn dur="500" fill="hold"/>
                        <p:tgtEl>
                          <p:spTgt spid="6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56.xml><?xml version="1.0" encoding="utf-8"?>
<p:sldLayout xmlns:a="http://schemas.openxmlformats.org/drawingml/2006/main" xmlns:r="http://schemas.openxmlformats.org/officeDocument/2006/relationships" xmlns:p="http://schemas.openxmlformats.org/presentationml/2006/main" preserve="1" userDrawn="1">
  <p:cSld name="Impression 2">
    <p:spTree>
      <p:nvGrpSpPr>
        <p:cNvPr id="1" name=""/>
        <p:cNvGrpSpPr/>
        <p:nvPr/>
      </p:nvGrpSpPr>
      <p:grpSpPr>
        <a:xfrm>
          <a:off x="0" y="0"/>
          <a:ext cx="0" cy="0"/>
          <a:chOff x="0" y="0"/>
          <a:chExt cx="0" cy="0"/>
        </a:xfrm>
      </p:grpSpPr>
      <p:sp>
        <p:nvSpPr>
          <p:cNvPr id="27" name="テキスト プレースホルダー 2"/>
          <p:cNvSpPr>
            <a:spLocks noGrp="1"/>
          </p:cNvSpPr>
          <p:nvPr>
            <p:ph type="body" sz="quarter" idx="13" hasCustomPrompt="1"/>
          </p:nvPr>
        </p:nvSpPr>
        <p:spPr>
          <a:xfrm rot="16200000" flipH="1">
            <a:off x="1322617" y="2075847"/>
            <a:ext cx="6498772" cy="9144000"/>
          </a:xfrm>
          <a:prstGeom prst="parallelogram">
            <a:avLst>
              <a:gd name="adj" fmla="val 50858"/>
            </a:avLst>
          </a:prstGeom>
          <a:blipFill dpi="0" rotWithShape="0">
            <a:blip r:embed="rId2"/>
            <a:srcRect/>
            <a:tile tx="0" ty="0" sx="100000" sy="100000" flip="none" algn="tl"/>
          </a:blipFill>
          <a:effectLst>
            <a:outerShdw blurRad="50800" dist="38100" dir="16200000" rotWithShape="0">
              <a:prstClr val="black">
                <a:alpha val="40000"/>
              </a:prstClr>
            </a:outerShdw>
          </a:effectLst>
        </p:spPr>
        <p:txBody>
          <a:bodyPr/>
          <a:lstStyle/>
          <a:p>
            <a:pPr lvl="0"/>
            <a:r>
              <a:rPr kumimoji="1" lang="en-US" altLang="ja-JP" dirty="0"/>
              <a:t> </a:t>
            </a:r>
            <a:endParaRPr kumimoji="1" lang="ja-JP" altLang="en-US" dirty="0"/>
          </a:p>
        </p:txBody>
      </p:sp>
      <p:sp>
        <p:nvSpPr>
          <p:cNvPr id="24" name="テキスト プレースホルダー 2"/>
          <p:cNvSpPr>
            <a:spLocks noGrp="1"/>
          </p:cNvSpPr>
          <p:nvPr>
            <p:ph type="body" sz="quarter" idx="12" hasCustomPrompt="1"/>
          </p:nvPr>
        </p:nvSpPr>
        <p:spPr>
          <a:xfrm rot="16200000" flipH="1">
            <a:off x="1929533" y="-4724400"/>
            <a:ext cx="5284940" cy="9144000"/>
          </a:xfrm>
          <a:prstGeom prst="parallelogram">
            <a:avLst>
              <a:gd name="adj" fmla="val 36696"/>
            </a:avLst>
          </a:prstGeom>
          <a:blipFill dpi="0" rotWithShape="0">
            <a:blip r:embed="rId2"/>
            <a:srcRect/>
            <a:tile tx="0" ty="0" sx="100000" sy="100000" flip="none" algn="tl"/>
          </a:blipFill>
          <a:effectLst>
            <a:outerShdw blurRad="50800" dist="38100" dir="5400000" algn="t" rotWithShape="0">
              <a:prstClr val="black">
                <a:alpha val="40000"/>
              </a:prstClr>
            </a:outerShdw>
          </a:effectLst>
        </p:spPr>
        <p:txBody>
          <a:bodyPr/>
          <a:lstStyle/>
          <a:p>
            <a:pPr lvl="0"/>
            <a:r>
              <a:rPr kumimoji="1" lang="en-US" altLang="ja-JP" dirty="0"/>
              <a:t> </a:t>
            </a:r>
            <a:endParaRPr kumimoji="1" lang="ja-JP" altLang="en-US" dirty="0"/>
          </a:p>
        </p:txBody>
      </p:sp>
      <p:sp>
        <p:nvSpPr>
          <p:cNvPr id="28" name="テキスト プレースホルダー 24"/>
          <p:cNvSpPr>
            <a:spLocks noGrp="1"/>
          </p:cNvSpPr>
          <p:nvPr>
            <p:ph type="body" sz="quarter" idx="19" hasCustomPrompt="1"/>
          </p:nvPr>
        </p:nvSpPr>
        <p:spPr>
          <a:xfrm rot="21060000" flipV="1">
            <a:off x="-51268" y="1445381"/>
            <a:ext cx="9144000" cy="24000"/>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3" name="テキスト プレースホルダー 2"/>
          <p:cNvSpPr>
            <a:spLocks noGrp="1"/>
          </p:cNvSpPr>
          <p:nvPr>
            <p:ph type="body" sz="quarter" idx="10" hasCustomPrompt="1"/>
          </p:nvPr>
        </p:nvSpPr>
        <p:spPr>
          <a:xfrm rot="16200000" flipH="1">
            <a:off x="1929533" y="-5297752"/>
            <a:ext cx="5284940" cy="9144000"/>
          </a:xfrm>
          <a:prstGeom prst="parallelogram">
            <a:avLst/>
          </a:prstGeom>
          <a:blipFill dpi="0" rotWithShape="0">
            <a:blip r:embed="rId4"/>
            <a:srcRect/>
            <a:tile tx="0" ty="0" sx="100000" sy="100000" flip="none" algn="tl"/>
          </a:blipFill>
          <a:effectLst>
            <a:outerShdw blurRad="50800" dist="38100" dir="5400000" algn="t" rotWithShape="0">
              <a:prstClr val="black">
                <a:alpha val="40000"/>
              </a:prstClr>
            </a:outerShdw>
          </a:effectLst>
        </p:spPr>
        <p:txBody>
          <a:bodyPr/>
          <a:lstStyle/>
          <a:p>
            <a:pPr lvl="0"/>
            <a:r>
              <a:rPr kumimoji="1" lang="en-US" altLang="ja-JP" dirty="0"/>
              <a:t> </a:t>
            </a:r>
            <a:endParaRPr kumimoji="1" lang="ja-JP" altLang="en-US" dirty="0"/>
          </a:p>
        </p:txBody>
      </p:sp>
      <p:sp>
        <p:nvSpPr>
          <p:cNvPr id="29" name="テキスト プレースホルダー 24"/>
          <p:cNvSpPr>
            <a:spLocks noGrp="1"/>
          </p:cNvSpPr>
          <p:nvPr>
            <p:ph type="body" sz="quarter" idx="20" hasCustomPrompt="1"/>
          </p:nvPr>
        </p:nvSpPr>
        <p:spPr>
          <a:xfrm rot="20685389" flipV="1">
            <a:off x="158491" y="5078497"/>
            <a:ext cx="9144000" cy="24000"/>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22" name="テキスト プレースホルダー 2"/>
          <p:cNvSpPr>
            <a:spLocks noGrp="1"/>
          </p:cNvSpPr>
          <p:nvPr>
            <p:ph type="body" sz="quarter" idx="11" hasCustomPrompt="1"/>
          </p:nvPr>
        </p:nvSpPr>
        <p:spPr>
          <a:xfrm rot="16200000" flipH="1">
            <a:off x="1322617" y="2703889"/>
            <a:ext cx="6498772" cy="9144000"/>
          </a:xfrm>
          <a:prstGeom prst="parallelogram">
            <a:avLst>
              <a:gd name="adj" fmla="val 39319"/>
            </a:avLst>
          </a:prstGeom>
          <a:blipFill dpi="0" rotWithShape="0">
            <a:blip r:embed="rId4"/>
            <a:srcRect/>
            <a:tile tx="0" ty="0" sx="100000" sy="100000" flip="none" algn="tl"/>
          </a:blipFill>
          <a:effectLst>
            <a:outerShdw blurRad="50800" dist="38100" dir="16200000" rotWithShape="0">
              <a:prstClr val="black">
                <a:alpha val="40000"/>
              </a:prstClr>
            </a:outerShdw>
          </a:effectLst>
        </p:spPr>
        <p:txBody>
          <a:bodyPr/>
          <a:lstStyle/>
          <a:p>
            <a:pPr lvl="0"/>
            <a:r>
              <a:rPr kumimoji="1" lang="en-US" altLang="ja-JP" dirty="0"/>
              <a:t> </a:t>
            </a:r>
            <a:endParaRPr kumimoji="1" lang="ja-JP" altLang="en-US" dirty="0"/>
          </a:p>
        </p:txBody>
      </p:sp>
      <p:sp>
        <p:nvSpPr>
          <p:cNvPr id="31" name="テキスト プレースホルダー 5"/>
          <p:cNvSpPr>
            <a:spLocks noGrp="1"/>
          </p:cNvSpPr>
          <p:nvPr>
            <p:ph type="body" sz="quarter" idx="17" hasCustomPrompt="1"/>
          </p:nvPr>
        </p:nvSpPr>
        <p:spPr>
          <a:xfrm>
            <a:off x="224966" y="447406"/>
            <a:ext cx="4628347" cy="957943"/>
          </a:xfrm>
          <a:prstGeom prst="rect">
            <a:avLst/>
          </a:prstGeom>
          <a:noFill/>
        </p:spPr>
        <p:txBody>
          <a:bodyPr anchor="t">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8" hasCustomPrompt="1"/>
          </p:nvPr>
        </p:nvSpPr>
        <p:spPr>
          <a:xfrm>
            <a:off x="5553818" y="5080008"/>
            <a:ext cx="3292471" cy="1499809"/>
          </a:xfrm>
          <a:prstGeom prst="rect">
            <a:avLst/>
          </a:prstGeom>
        </p:spPr>
        <p:txBody>
          <a:bodyPr anchor="ctr">
            <a:noAutofit/>
          </a:bodyPr>
          <a:lstStyle>
            <a:lvl1pPr algn="r">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30" name="図プレースホルダー 6"/>
          <p:cNvSpPr>
            <a:spLocks noGrp="1"/>
          </p:cNvSpPr>
          <p:nvPr>
            <p:ph type="pic" sz="quarter" idx="21" hasCustomPrompt="1"/>
          </p:nvPr>
        </p:nvSpPr>
        <p:spPr>
          <a:xfrm>
            <a:off x="0" y="-177800"/>
            <a:ext cx="9144000" cy="6858000"/>
          </a:xfrm>
          <a:prstGeom prst="rect">
            <a:avLst/>
          </a:prstGeom>
          <a:noFill/>
        </p:spPr>
        <p:txBody>
          <a:bodyPr/>
          <a:lstStyle>
            <a:lvl1pPr>
              <a:defRPr/>
            </a:lvl1pPr>
          </a:lstStyle>
          <a:p>
            <a:r>
              <a:rPr kumimoji="1" lang="en-US" altLang="ja-JP"/>
              <a:t>                                                              </a:t>
            </a:r>
            <a:endParaRPr kumimoji="1" lang="ja-JP" altLang="en-US"/>
          </a:p>
        </p:txBody>
      </p:sp>
    </p:spTree>
    <p:extLst>
      <p:ext uri="{BB962C8B-B14F-4D97-AF65-F5344CB8AC3E}">
        <p14:creationId xmlns:p14="http://schemas.microsoft.com/office/powerpoint/2010/main" val="1524517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750" fill="hold"/>
                                        <p:tgtEl>
                                          <p:spTgt spid="24"/>
                                        </p:tgtEl>
                                        <p:attrNameLst>
                                          <p:attrName>ppt_x</p:attrName>
                                        </p:attrNameLst>
                                      </p:cBhvr>
                                      <p:tavLst>
                                        <p:tav tm="0">
                                          <p:val>
                                            <p:strVal val="#ppt_x"/>
                                          </p:val>
                                        </p:tav>
                                        <p:tav tm="100000">
                                          <p:val>
                                            <p:strVal val="#ppt_x"/>
                                          </p:val>
                                        </p:tav>
                                      </p:tavLst>
                                    </p:anim>
                                    <p:anim calcmode="lin" valueType="num">
                                      <p:cBhvr additive="base">
                                        <p:cTn id="8" dur="75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750" fill="hold"/>
                                        <p:tgtEl>
                                          <p:spTgt spid="3"/>
                                        </p:tgtEl>
                                        <p:attrNameLst>
                                          <p:attrName>ppt_x</p:attrName>
                                        </p:attrNameLst>
                                      </p:cBhvr>
                                      <p:tavLst>
                                        <p:tav tm="0">
                                          <p:val>
                                            <p:strVal val="#ppt_x"/>
                                          </p:val>
                                        </p:tav>
                                        <p:tav tm="100000">
                                          <p:val>
                                            <p:strVal val="#ppt_x"/>
                                          </p:val>
                                        </p:tav>
                                      </p:tavLst>
                                    </p:anim>
                                    <p:anim calcmode="lin" valueType="num">
                                      <p:cBhvr additive="base">
                                        <p:cTn id="12" dur="750" fill="hold"/>
                                        <p:tgtEl>
                                          <p:spTgt spid="3"/>
                                        </p:tgtEl>
                                        <p:attrNameLst>
                                          <p:attrName>ppt_y</p:attrName>
                                        </p:attrNameLst>
                                      </p:cBhvr>
                                      <p:tavLst>
                                        <p:tav tm="0">
                                          <p:val>
                                            <p:strVal val="0-#ppt_h/2"/>
                                          </p:val>
                                        </p:tav>
                                        <p:tav tm="100000">
                                          <p:val>
                                            <p:strVal val="#ppt_y"/>
                                          </p:val>
                                        </p:tav>
                                      </p:tavLst>
                                    </p:anim>
                                  </p:childTnLst>
                                </p:cTn>
                              </p:par>
                              <p:par>
                                <p:cTn id="13" presetID="22" presetClass="entr" presetSubtype="4" fill="hold" grpId="0" nodeType="withEffect">
                                  <p:stCondLst>
                                    <p:cond delay="5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par>
                                <p:cTn id="16" presetID="2" presetClass="entr" presetSubtype="4" decel="100000" fill="hold" grpId="0" nodeType="withEffect">
                                  <p:stCondLst>
                                    <p:cond delay="25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750" fill="hold"/>
                                        <p:tgtEl>
                                          <p:spTgt spid="27"/>
                                        </p:tgtEl>
                                        <p:attrNameLst>
                                          <p:attrName>ppt_x</p:attrName>
                                        </p:attrNameLst>
                                      </p:cBhvr>
                                      <p:tavLst>
                                        <p:tav tm="0">
                                          <p:val>
                                            <p:strVal val="#ppt_x"/>
                                          </p:val>
                                        </p:tav>
                                        <p:tav tm="100000">
                                          <p:val>
                                            <p:strVal val="#ppt_x"/>
                                          </p:val>
                                        </p:tav>
                                      </p:tavLst>
                                    </p:anim>
                                    <p:anim calcmode="lin" valueType="num">
                                      <p:cBhvr additive="base">
                                        <p:cTn id="19" dur="75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5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750" fill="hold"/>
                                        <p:tgtEl>
                                          <p:spTgt spid="22"/>
                                        </p:tgtEl>
                                        <p:attrNameLst>
                                          <p:attrName>ppt_x</p:attrName>
                                        </p:attrNameLst>
                                      </p:cBhvr>
                                      <p:tavLst>
                                        <p:tav tm="0">
                                          <p:val>
                                            <p:strVal val="#ppt_x"/>
                                          </p:val>
                                        </p:tav>
                                        <p:tav tm="100000">
                                          <p:val>
                                            <p:strVal val="#ppt_x"/>
                                          </p:val>
                                        </p:tav>
                                      </p:tavLst>
                                    </p:anim>
                                    <p:anim calcmode="lin" valueType="num">
                                      <p:cBhvr additive="base">
                                        <p:cTn id="23" dur="750" fill="hold"/>
                                        <p:tgtEl>
                                          <p:spTgt spid="22"/>
                                        </p:tgtEl>
                                        <p:attrNameLst>
                                          <p:attrName>ppt_y</p:attrName>
                                        </p:attrNameLst>
                                      </p:cBhvr>
                                      <p:tavLst>
                                        <p:tav tm="0">
                                          <p:val>
                                            <p:strVal val="1+#ppt_h/2"/>
                                          </p:val>
                                        </p:tav>
                                        <p:tav tm="100000">
                                          <p:val>
                                            <p:strVal val="#ppt_y"/>
                                          </p:val>
                                        </p:tav>
                                      </p:tavLst>
                                    </p:anim>
                                  </p:childTnLst>
                                </p:cTn>
                              </p:par>
                              <p:par>
                                <p:cTn id="24" presetID="22" presetClass="entr" presetSubtype="2" fill="hold" grpId="0" nodeType="withEffect">
                                  <p:stCondLst>
                                    <p:cond delay="750"/>
                                  </p:stCondLst>
                                  <p:childTnLst>
                                    <p:set>
                                      <p:cBhvr>
                                        <p:cTn id="25" dur="1" fill="hold">
                                          <p:stCondLst>
                                            <p:cond delay="0"/>
                                          </p:stCondLst>
                                        </p:cTn>
                                        <p:tgtEl>
                                          <p:spTgt spid="29"/>
                                        </p:tgtEl>
                                        <p:attrNameLst>
                                          <p:attrName>style.visibility</p:attrName>
                                        </p:attrNameLst>
                                      </p:cBhvr>
                                      <p:to>
                                        <p:strVal val="visible"/>
                                      </p:to>
                                    </p:set>
                                    <p:animEffect transition="in" filter="wipe(right)">
                                      <p:cBhvr>
                                        <p:cTn id="26" dur="500"/>
                                        <p:tgtEl>
                                          <p:spTgt spid="29"/>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par>
                                <p:cTn id="30" presetID="2" presetClass="entr" presetSubtype="9" decel="100000" fill="hold" grpId="0" nodeType="withEffect">
                                  <p:stCondLst>
                                    <p:cond delay="500"/>
                                  </p:stCondLst>
                                  <p:iterate type="wd">
                                    <p:tmPct val="10000"/>
                                  </p:iterate>
                                  <p:childTnLst>
                                    <p:set>
                                      <p:cBhvr>
                                        <p:cTn id="31" dur="1" fill="hold">
                                          <p:stCondLst>
                                            <p:cond delay="0"/>
                                          </p:stCondLst>
                                        </p:cTn>
                                        <p:tgtEl>
                                          <p:spTgt spid="31">
                                            <p:txEl>
                                              <p:pRg st="0" end="0"/>
                                            </p:txEl>
                                          </p:spTgt>
                                        </p:tgtEl>
                                        <p:attrNameLst>
                                          <p:attrName>style.visibility</p:attrName>
                                        </p:attrNameLst>
                                      </p:cBhvr>
                                      <p:to>
                                        <p:strVal val="visible"/>
                                      </p:to>
                                    </p:set>
                                    <p:anim calcmode="lin" valueType="num">
                                      <p:cBhvr additive="base">
                                        <p:cTn id="32" dur="125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3" dur="1250" fill="hold"/>
                                        <p:tgtEl>
                                          <p:spTgt spid="31">
                                            <p:txEl>
                                              <p:pRg st="0" end="0"/>
                                            </p:txEl>
                                          </p:spTgt>
                                        </p:tgtEl>
                                        <p:attrNameLst>
                                          <p:attrName>ppt_y</p:attrName>
                                        </p:attrNameLst>
                                      </p:cBhvr>
                                      <p:tavLst>
                                        <p:tav tm="0">
                                          <p:val>
                                            <p:strVal val="0-#ppt_h/2"/>
                                          </p:val>
                                        </p:tav>
                                        <p:tav tm="100000">
                                          <p:val>
                                            <p:strVal val="#ppt_y"/>
                                          </p:val>
                                        </p:tav>
                                      </p:tavLst>
                                    </p:anim>
                                  </p:childTnLst>
                                </p:cTn>
                              </p:par>
                              <p:par>
                                <p:cTn id="34" presetID="2" presetClass="entr" presetSubtype="12" decel="100000" fill="hold" grpId="0" nodeType="withEffect">
                                  <p:stCondLst>
                                    <p:cond delay="1000"/>
                                  </p:stCondLst>
                                  <p:childTnLst>
                                    <p:set>
                                      <p:cBhvr>
                                        <p:cTn id="35" dur="1" fill="hold">
                                          <p:stCondLst>
                                            <p:cond delay="0"/>
                                          </p:stCondLst>
                                        </p:cTn>
                                        <p:tgtEl>
                                          <p:spTgt spid="32">
                                            <p:txEl>
                                              <p:pRg st="0" end="0"/>
                                            </p:txEl>
                                          </p:spTgt>
                                        </p:tgtEl>
                                        <p:attrNameLst>
                                          <p:attrName>style.visibility</p:attrName>
                                        </p:attrNameLst>
                                      </p:cBhvr>
                                      <p:to>
                                        <p:strVal val="visible"/>
                                      </p:to>
                                    </p:set>
                                    <p:anim calcmode="lin" valueType="num">
                                      <p:cBhvr additive="base">
                                        <p:cTn id="36" dur="75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7" dur="75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tmplLst>
          <p:tmpl>
            <p:tnLst>
              <p:par>
                <p:cTn presetID="2" presetClass="entr" presetSubtype="4" decel="100000"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750" fill="hold"/>
                        <p:tgtEl>
                          <p:spTgt spid="27"/>
                        </p:tgtEl>
                        <p:attrNameLst>
                          <p:attrName>ppt_x</p:attrName>
                        </p:attrNameLst>
                      </p:cBhvr>
                      <p:tavLst>
                        <p:tav tm="0">
                          <p:val>
                            <p:strVal val="#ppt_x"/>
                          </p:val>
                        </p:tav>
                        <p:tav tm="100000">
                          <p:val>
                            <p:strVal val="#ppt_x"/>
                          </p:val>
                        </p:tav>
                      </p:tavLst>
                    </p:anim>
                    <p:anim calcmode="lin" valueType="num">
                      <p:cBhvr additive="base">
                        <p:cTn dur="750" fill="hold"/>
                        <p:tgtEl>
                          <p:spTgt spid="27"/>
                        </p:tgtEl>
                        <p:attrNameLst>
                          <p:attrName>ppt_y</p:attrName>
                        </p:attrNameLst>
                      </p:cBhvr>
                      <p:tavLst>
                        <p:tav tm="0">
                          <p:val>
                            <p:strVal val="1+#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8" grpId="0" animBg="1">
        <p:tmplLst>
          <p:tmpl>
            <p:tnLst>
              <p:par>
                <p:cTn presetID="22" presetClass="entr" presetSubtype="4" fill="hold" nodeType="withEffect">
                  <p:stCondLst>
                    <p:cond delay="500"/>
                  </p:st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P spid="3" grpId="0" animBg="1">
        <p:tmplLst>
          <p:tmpl>
            <p:tnLst>
              <p:par>
                <p:cTn presetID="2" presetClass="entr" presetSubtype="1"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750" fill="hold"/>
                        <p:tgtEl>
                          <p:spTgt spid="3"/>
                        </p:tgtEl>
                        <p:attrNameLst>
                          <p:attrName>ppt_x</p:attrName>
                        </p:attrNameLst>
                      </p:cBhvr>
                      <p:tavLst>
                        <p:tav tm="0">
                          <p:val>
                            <p:strVal val="#ppt_x"/>
                          </p:val>
                        </p:tav>
                        <p:tav tm="100000">
                          <p:val>
                            <p:strVal val="#ppt_x"/>
                          </p:val>
                        </p:tav>
                      </p:tavLst>
                    </p:anim>
                    <p:anim calcmode="lin" valueType="num">
                      <p:cBhvr additive="base">
                        <p:cTn dur="750" fill="hold"/>
                        <p:tgtEl>
                          <p:spTgt spid="3"/>
                        </p:tgtEl>
                        <p:attrNameLst>
                          <p:attrName>ppt_y</p:attrName>
                        </p:attrNameLst>
                      </p:cBhvr>
                      <p:tavLst>
                        <p:tav tm="0">
                          <p:val>
                            <p:strVal val="0-#ppt_h/2"/>
                          </p:val>
                        </p:tav>
                        <p:tav tm="100000">
                          <p:val>
                            <p:strVal val="#ppt_y"/>
                          </p:val>
                        </p:tav>
                      </p:tavLst>
                    </p:anim>
                  </p:childTnLst>
                </p:cTn>
              </p:par>
            </p:tnLst>
          </p:tmpl>
        </p:tmplLst>
      </p:bldP>
      <p:bldP spid="29" grpId="0" animBg="1">
        <p:tmplLst>
          <p:tmpl>
            <p:tnLst>
              <p:par>
                <p:cTn presetID="22" presetClass="entr" presetSubtype="2" fill="hold" nodeType="withEffect">
                  <p:stCondLst>
                    <p:cond delay="75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22" grpId="0" animBg="1">
        <p:tmplLst>
          <p:tmpl>
            <p:tnLst>
              <p:par>
                <p:cTn presetID="2" presetClass="entr" presetSubtype="4" decel="100000" fill="hold" nodeType="withEffect">
                  <p:stCondLst>
                    <p:cond delay="50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750" fill="hold"/>
                        <p:tgtEl>
                          <p:spTgt spid="22"/>
                        </p:tgtEl>
                        <p:attrNameLst>
                          <p:attrName>ppt_x</p:attrName>
                        </p:attrNameLst>
                      </p:cBhvr>
                      <p:tavLst>
                        <p:tav tm="0">
                          <p:val>
                            <p:strVal val="#ppt_x"/>
                          </p:val>
                        </p:tav>
                        <p:tav tm="100000">
                          <p:val>
                            <p:strVal val="#ppt_x"/>
                          </p:val>
                        </p:tav>
                      </p:tavLst>
                    </p:anim>
                    <p:anim calcmode="lin" valueType="num">
                      <p:cBhvr additive="base">
                        <p:cTn dur="750" fill="hold"/>
                        <p:tgtEl>
                          <p:spTgt spid="22"/>
                        </p:tgtEl>
                        <p:attrNameLst>
                          <p:attrName>ppt_y</p:attrName>
                        </p:attrNameLst>
                      </p:cBhvr>
                      <p:tavLst>
                        <p:tav tm="0">
                          <p:val>
                            <p:strVal val="1+#ppt_h/2"/>
                          </p:val>
                        </p:tav>
                        <p:tav tm="100000">
                          <p:val>
                            <p:strVal val="#ppt_y"/>
                          </p:val>
                        </p:tav>
                      </p:tavLst>
                    </p:anim>
                  </p:childTnLst>
                </p:cTn>
              </p:par>
            </p:tnLst>
          </p:tmpl>
        </p:tmplLst>
      </p:bldP>
      <p:bldP spid="31" grpId="0" build="p">
        <p:tmplLst>
          <p:tmpl lvl="1">
            <p:tnLst>
              <p:par>
                <p:cTn presetID="2" presetClass="entr" presetSubtype="9" decel="100000" fill="hold" nodeType="withEffect">
                  <p:stCondLst>
                    <p:cond delay="500"/>
                  </p:stCondLst>
                  <p:iterate type="wd">
                    <p:tmPct val="10000"/>
                  </p:iterate>
                  <p:childTnLst>
                    <p:set>
                      <p:cBhvr>
                        <p:cTn dur="1" fill="hold">
                          <p:stCondLst>
                            <p:cond delay="0"/>
                          </p:stCondLst>
                        </p:cTn>
                        <p:tgtEl>
                          <p:spTgt spid="31"/>
                        </p:tgtEl>
                        <p:attrNameLst>
                          <p:attrName>style.visibility</p:attrName>
                        </p:attrNameLst>
                      </p:cBhvr>
                      <p:to>
                        <p:strVal val="visible"/>
                      </p:to>
                    </p:set>
                    <p:anim calcmode="lin" valueType="num">
                      <p:cBhvr additive="base">
                        <p:cTn dur="1250" fill="hold"/>
                        <p:tgtEl>
                          <p:spTgt spid="31"/>
                        </p:tgtEl>
                        <p:attrNameLst>
                          <p:attrName>ppt_x</p:attrName>
                        </p:attrNameLst>
                      </p:cBhvr>
                      <p:tavLst>
                        <p:tav tm="0">
                          <p:val>
                            <p:strVal val="0-#ppt_w/2"/>
                          </p:val>
                        </p:tav>
                        <p:tav tm="100000">
                          <p:val>
                            <p:strVal val="#ppt_x"/>
                          </p:val>
                        </p:tav>
                      </p:tavLst>
                    </p:anim>
                    <p:anim calcmode="lin" valueType="num">
                      <p:cBhvr additive="base">
                        <p:cTn dur="1250" fill="hold"/>
                        <p:tgtEl>
                          <p:spTgt spid="31"/>
                        </p:tgtEl>
                        <p:attrNameLst>
                          <p:attrName>ppt_y</p:attrName>
                        </p:attrNameLst>
                      </p:cBhvr>
                      <p:tavLst>
                        <p:tav tm="0">
                          <p:val>
                            <p:strVal val="0-#ppt_h/2"/>
                          </p:val>
                        </p:tav>
                        <p:tav tm="100000">
                          <p:val>
                            <p:strVal val="#ppt_y"/>
                          </p:val>
                        </p:tav>
                      </p:tavLst>
                    </p:anim>
                  </p:childTnLst>
                </p:cTn>
              </p:par>
            </p:tnLst>
          </p:tmpl>
        </p:tmplLst>
      </p:bldP>
      <p:bldP spid="32" grpId="0" build="p">
        <p:tmplLst>
          <p:tmpl lvl="1">
            <p:tnLst>
              <p:par>
                <p:cTn presetID="2" presetClass="entr" presetSubtype="12" decel="100000" fill="hold" nodeType="withEffect">
                  <p:stCondLst>
                    <p:cond delay="100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750" fill="hold"/>
                        <p:tgtEl>
                          <p:spTgt spid="32"/>
                        </p:tgtEl>
                        <p:attrNameLst>
                          <p:attrName>ppt_x</p:attrName>
                        </p:attrNameLst>
                      </p:cBhvr>
                      <p:tavLst>
                        <p:tav tm="0">
                          <p:val>
                            <p:strVal val="0-#ppt_w/2"/>
                          </p:val>
                        </p:tav>
                        <p:tav tm="100000">
                          <p:val>
                            <p:strVal val="#ppt_x"/>
                          </p:val>
                        </p:tav>
                      </p:tavLst>
                    </p:anim>
                    <p:anim calcmode="lin" valueType="num">
                      <p:cBhvr additive="base">
                        <p:cTn dur="750" fill="hold"/>
                        <p:tgtEl>
                          <p:spTgt spid="32"/>
                        </p:tgtEl>
                        <p:attrNameLst>
                          <p:attrName>ppt_y</p:attrName>
                        </p:attrNameLst>
                      </p:cBhvr>
                      <p:tavLst>
                        <p:tav tm="0">
                          <p:val>
                            <p:strVal val="1+#ppt_h/2"/>
                          </p:val>
                        </p:tav>
                        <p:tav tm="100000">
                          <p:val>
                            <p:strVal val="#ppt_y"/>
                          </p:val>
                        </p:tav>
                      </p:tavLst>
                    </p:anim>
                  </p:childTnLst>
                </p:cTn>
              </p:par>
            </p:tnLst>
          </p:tmpl>
        </p:tmplLst>
      </p:bldP>
      <p:bldP spid="30" grpId="0"/>
    </p:bldLst>
  </p:timing>
</p:sldLayout>
</file>

<file path=ppt/slideLayouts/slideLayout257.xml><?xml version="1.0" encoding="utf-8"?>
<p:sldLayout xmlns:a="http://schemas.openxmlformats.org/drawingml/2006/main" xmlns:r="http://schemas.openxmlformats.org/officeDocument/2006/relationships" xmlns:p="http://schemas.openxmlformats.org/presentationml/2006/main" preserve="1" userDrawn="1">
  <p:cSld name="Keyword 3">
    <p:spTree>
      <p:nvGrpSpPr>
        <p:cNvPr id="1" name=""/>
        <p:cNvGrpSpPr/>
        <p:nvPr/>
      </p:nvGrpSpPr>
      <p:grpSpPr>
        <a:xfrm>
          <a:off x="0" y="0"/>
          <a:ext cx="0" cy="0"/>
          <a:chOff x="0" y="0"/>
          <a:chExt cx="0" cy="0"/>
        </a:xfrm>
      </p:grpSpPr>
      <p:sp>
        <p:nvSpPr>
          <p:cNvPr id="10" name="テキスト プレースホルダー 5"/>
          <p:cNvSpPr>
            <a:spLocks noGrp="1"/>
          </p:cNvSpPr>
          <p:nvPr>
            <p:ph type="body" sz="quarter" idx="16" hasCustomPrompt="1"/>
          </p:nvPr>
        </p:nvSpPr>
        <p:spPr>
          <a:xfrm>
            <a:off x="488011" y="2140656"/>
            <a:ext cx="5131063" cy="1559557"/>
          </a:xfrm>
          <a:prstGeom prst="rect">
            <a:avLst/>
          </a:prstGeom>
        </p:spPr>
        <p:txBody>
          <a:bodyPr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21" hasCustomPrompt="1"/>
          </p:nvPr>
        </p:nvSpPr>
        <p:spPr>
          <a:xfrm>
            <a:off x="3652198" y="3446992"/>
            <a:ext cx="1853679" cy="576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13" name="テキスト プレースホルダー 5"/>
          <p:cNvSpPr>
            <a:spLocks noGrp="1"/>
          </p:cNvSpPr>
          <p:nvPr>
            <p:ph type="body" sz="quarter" idx="22" hasCustomPrompt="1"/>
          </p:nvPr>
        </p:nvSpPr>
        <p:spPr>
          <a:xfrm>
            <a:off x="3607744" y="3673145"/>
            <a:ext cx="4847077" cy="1025471"/>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278208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1000" fill="hold"/>
                                        <p:tgtEl>
                                          <p:spTgt spid="10"/>
                                        </p:tgtEl>
                                        <p:attrNameLst>
                                          <p:attrName>ppt_x</p:attrName>
                                        </p:attrNameLst>
                                      </p:cBhvr>
                                      <p:tavLst>
                                        <p:tav tm="0">
                                          <p:val>
                                            <p:strVal val="0-#ppt_w/2"/>
                                          </p:val>
                                        </p:tav>
                                        <p:tav tm="100000">
                                          <p:val>
                                            <p:strVal val="#ppt_x"/>
                                          </p:val>
                                        </p:tav>
                                      </p:tavLst>
                                    </p:anim>
                                    <p:anim calcmode="lin" valueType="num">
                                      <p:cBhvr additive="base">
                                        <p:cTn id="17" dur="1000" fill="hold"/>
                                        <p:tgtEl>
                                          <p:spTgt spid="10"/>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25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000" fill="hold"/>
                                        <p:tgtEl>
                                          <p:spTgt spid="12"/>
                                        </p:tgtEl>
                                        <p:attrNameLst>
                                          <p:attrName>ppt_x</p:attrName>
                                        </p:attrNameLst>
                                      </p:cBhvr>
                                      <p:tavLst>
                                        <p:tav tm="0">
                                          <p:val>
                                            <p:strVal val="1+#ppt_w/2"/>
                                          </p:val>
                                        </p:tav>
                                        <p:tav tm="100000">
                                          <p:val>
                                            <p:strVal val="#ppt_x"/>
                                          </p:val>
                                        </p:tav>
                                      </p:tavLst>
                                    </p:anim>
                                    <p:anim calcmode="lin" valueType="num">
                                      <p:cBhvr additive="base">
                                        <p:cTn id="21" dur="1000" fill="hold"/>
                                        <p:tgtEl>
                                          <p:spTgt spid="12"/>
                                        </p:tgtEl>
                                        <p:attrNameLst>
                                          <p:attrName>ppt_y</p:attrName>
                                        </p:attrNameLst>
                                      </p:cBhvr>
                                      <p:tavLst>
                                        <p:tav tm="0">
                                          <p:val>
                                            <p:strVal val="#ppt_y"/>
                                          </p:val>
                                        </p:tav>
                                        <p:tav tm="100000">
                                          <p:val>
                                            <p:strVal val="#ppt_y"/>
                                          </p:val>
                                        </p:tav>
                                      </p:tavLst>
                                    </p:anim>
                                  </p:childTnLst>
                                </p:cTn>
                              </p:par>
                              <p:par>
                                <p:cTn id="22" presetID="22" presetClass="entr" presetSubtype="8" fill="hold" grpId="0" nodeType="withEffect">
                                  <p:stCondLst>
                                    <p:cond delay="1250"/>
                                  </p:stCondLst>
                                  <p:childTnLst>
                                    <p:set>
                                      <p:cBhvr>
                                        <p:cTn id="23" dur="1" fill="hold">
                                          <p:stCondLst>
                                            <p:cond delay="0"/>
                                          </p:stCondLst>
                                        </p:cTn>
                                        <p:tgtEl>
                                          <p:spTgt spid="13">
                                            <p:txEl>
                                              <p:pRg st="0" end="0"/>
                                            </p:txEl>
                                          </p:spTgt>
                                        </p:tgtEl>
                                        <p:attrNameLst>
                                          <p:attrName>style.visibility</p:attrName>
                                        </p:attrNameLst>
                                      </p:cBhvr>
                                      <p:to>
                                        <p:strVal val="visible"/>
                                      </p:to>
                                    </p:set>
                                    <p:animEffect transition="in" filter="wipe(left)">
                                      <p:cBhvr>
                                        <p:cTn id="24"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0-#ppt_w/2"/>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2" grpId="0" animBg="1">
        <p:tmplLst>
          <p:tmpl>
            <p:tnLst>
              <p:par>
                <p:cTn presetID="2" presetClass="entr" presetSubtype="2"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1000" fill="hold"/>
                        <p:tgtEl>
                          <p:spTgt spid="12"/>
                        </p:tgtEl>
                        <p:attrNameLst>
                          <p:attrName>ppt_x</p:attrName>
                        </p:attrNameLst>
                      </p:cBhvr>
                      <p:tavLst>
                        <p:tav tm="0">
                          <p:val>
                            <p:strVal val="1+#ppt_w/2"/>
                          </p:val>
                        </p:tav>
                        <p:tav tm="100000">
                          <p:val>
                            <p:strVal val="#ppt_x"/>
                          </p:val>
                        </p:tav>
                      </p:tavLst>
                    </p:anim>
                    <p:anim calcmode="lin" valueType="num">
                      <p:cBhvr additive="base">
                        <p:cTn dur="100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22" presetClass="entr" presetSubtype="8" fill="hold" nodeType="withEffect">
                  <p:stCondLst>
                    <p:cond delay="1250"/>
                  </p:stCondLst>
                  <p:childTnLst>
                    <p:set>
                      <p:cBhvr>
                        <p:cTn dur="1" fill="hold">
                          <p:stCondLst>
                            <p:cond delay="0"/>
                          </p:stCondLst>
                        </p:cTn>
                        <p:tgtEl>
                          <p:spTgt spid="13"/>
                        </p:tgtEl>
                        <p:attrNameLst>
                          <p:attrName>style.visibility</p:attrName>
                        </p:attrNameLst>
                      </p:cBhvr>
                      <p:to>
                        <p:strVal val="visible"/>
                      </p:to>
                    </p:set>
                    <p:animEffect transition="in" filter="wipe(left)">
                      <p:cBhvr>
                        <p:cTn dur="500"/>
                        <p:tgtEl>
                          <p:spTgt spid="13"/>
                        </p:tgtEl>
                      </p:cBhvr>
                    </p:animEffect>
                  </p:childTnLst>
                </p:cTn>
              </p:par>
            </p:tnLst>
          </p:tmpl>
        </p:tmplLst>
      </p:bldP>
      <p:bldP spid="17" grpId="0"/>
    </p:bldLst>
  </p:timing>
</p:sldLayout>
</file>

<file path=ppt/slideLayouts/slideLayout258.xml><?xml version="1.0" encoding="utf-8"?>
<p:sldLayout xmlns:a="http://schemas.openxmlformats.org/drawingml/2006/main" xmlns:r="http://schemas.openxmlformats.org/officeDocument/2006/relationships" xmlns:p="http://schemas.openxmlformats.org/presentationml/2006/main" preserve="1" userDrawn="1">
  <p:cSld name="Wide Image, 3 Icons, Captions and Texts">
    <p:spTree>
      <p:nvGrpSpPr>
        <p:cNvPr id="1" name=""/>
        <p:cNvGrpSpPr/>
        <p:nvPr/>
      </p:nvGrpSpPr>
      <p:grpSpPr>
        <a:xfrm>
          <a:off x="0" y="0"/>
          <a:ext cx="0" cy="0"/>
          <a:chOff x="0" y="0"/>
          <a:chExt cx="0" cy="0"/>
        </a:xfrm>
      </p:grpSpPr>
      <p:sp>
        <p:nvSpPr>
          <p:cNvPr id="3" name="正方形/長方形 2"/>
          <p:cNvSpPr/>
          <p:nvPr userDrawn="1"/>
        </p:nvSpPr>
        <p:spPr>
          <a:xfrm>
            <a:off x="-14509" y="-19349"/>
            <a:ext cx="9178407" cy="3864521"/>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5" name="図プレースホルダー 4"/>
          <p:cNvSpPr>
            <a:spLocks noGrp="1"/>
          </p:cNvSpPr>
          <p:nvPr>
            <p:ph type="pic" sz="quarter" idx="10" hasCustomPrompt="1"/>
          </p:nvPr>
        </p:nvSpPr>
        <p:spPr>
          <a:xfrm>
            <a:off x="0" y="3"/>
            <a:ext cx="9144000" cy="3695115"/>
          </a:xfrm>
          <a:prstGeom prst="rect">
            <a:avLst/>
          </a:prstGeom>
          <a:effectLst>
            <a:innerShdw blurRad="63500" dist="50800" dir="5400000">
              <a:prstClr val="black">
                <a:alpha val="50000"/>
              </a:prstClr>
            </a:innerShdw>
          </a:effectLst>
        </p:spPr>
        <p:txBody>
          <a:bodyPr/>
          <a:lstStyle>
            <a:lvl1pPr>
              <a:defRPr sz="1100">
                <a:solidFill>
                  <a:schemeClr val="bg1"/>
                </a:solidFill>
              </a:defRPr>
            </a:lvl1pPr>
          </a:lstStyle>
          <a:p>
            <a:r>
              <a:rPr kumimoji="1" lang="en-US" altLang="ja-JP"/>
              <a:t>Add an image</a:t>
            </a:r>
            <a:endParaRPr kumimoji="1" lang="ja-JP" altLang="en-US"/>
          </a:p>
        </p:txBody>
      </p:sp>
      <p:cxnSp>
        <p:nvCxnSpPr>
          <p:cNvPr id="6" name="直線コネクタ 5"/>
          <p:cNvCxnSpPr/>
          <p:nvPr userDrawn="1"/>
        </p:nvCxnSpPr>
        <p:spPr>
          <a:xfrm>
            <a:off x="0" y="374628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 name="テキスト プレースホルダー 7"/>
          <p:cNvSpPr>
            <a:spLocks noGrp="1"/>
          </p:cNvSpPr>
          <p:nvPr>
            <p:ph type="body" sz="quarter" idx="11" hasCustomPrompt="1"/>
          </p:nvPr>
        </p:nvSpPr>
        <p:spPr>
          <a:xfrm>
            <a:off x="1326842"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9" name="テキスト プレースホルダー 7"/>
          <p:cNvSpPr>
            <a:spLocks noGrp="1"/>
          </p:cNvSpPr>
          <p:nvPr>
            <p:ph type="body" sz="quarter" idx="12" hasCustomPrompt="1"/>
          </p:nvPr>
        </p:nvSpPr>
        <p:spPr>
          <a:xfrm>
            <a:off x="1409202"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10" name="図プレースホルダー 7"/>
          <p:cNvSpPr>
            <a:spLocks noGrp="1"/>
          </p:cNvSpPr>
          <p:nvPr>
            <p:ph type="pic" sz="quarter" idx="13" hasCustomPrompt="1"/>
          </p:nvPr>
        </p:nvSpPr>
        <p:spPr>
          <a:xfrm>
            <a:off x="1733898" y="3236760"/>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11" name="テキスト プレースホルダー 5"/>
          <p:cNvSpPr>
            <a:spLocks noGrp="1"/>
          </p:cNvSpPr>
          <p:nvPr>
            <p:ph type="body" sz="quarter" idx="14" hasCustomPrompt="1"/>
          </p:nvPr>
        </p:nvSpPr>
        <p:spPr>
          <a:xfrm>
            <a:off x="756982" y="5011541"/>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756246" y="4586097"/>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8" name="テキスト プレースホルダー 7"/>
          <p:cNvSpPr>
            <a:spLocks noGrp="1"/>
          </p:cNvSpPr>
          <p:nvPr>
            <p:ph type="body" sz="quarter" idx="16" hasCustomPrompt="1"/>
          </p:nvPr>
        </p:nvSpPr>
        <p:spPr>
          <a:xfrm>
            <a:off x="3918674" y="2728884"/>
            <a:ext cx="1307739" cy="1744901"/>
          </a:xfrm>
          <a:prstGeom prst="ellipse">
            <a:avLst/>
          </a:prstGeom>
          <a:blipFill dpi="0" rotWithShape="0">
            <a:blip r:embed="rId3"/>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19" name="テキスト プレースホルダー 7"/>
          <p:cNvSpPr>
            <a:spLocks noGrp="1"/>
          </p:cNvSpPr>
          <p:nvPr>
            <p:ph type="body" sz="quarter" idx="17" hasCustomPrompt="1"/>
          </p:nvPr>
        </p:nvSpPr>
        <p:spPr>
          <a:xfrm>
            <a:off x="4001035"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20" name="図プレースホルダー 7"/>
          <p:cNvSpPr>
            <a:spLocks noGrp="1"/>
          </p:cNvSpPr>
          <p:nvPr>
            <p:ph type="pic" sz="quarter" idx="18" hasCustomPrompt="1"/>
          </p:nvPr>
        </p:nvSpPr>
        <p:spPr>
          <a:xfrm>
            <a:off x="4325730" y="3236760"/>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21" name="テキスト プレースホルダー 5"/>
          <p:cNvSpPr>
            <a:spLocks noGrp="1"/>
          </p:cNvSpPr>
          <p:nvPr>
            <p:ph type="body" sz="quarter" idx="19" hasCustomPrompt="1"/>
          </p:nvPr>
        </p:nvSpPr>
        <p:spPr>
          <a:xfrm>
            <a:off x="3348816" y="5011541"/>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2" name="テキスト プレースホルダー 5"/>
          <p:cNvSpPr>
            <a:spLocks noGrp="1"/>
          </p:cNvSpPr>
          <p:nvPr>
            <p:ph type="body" sz="quarter" idx="20" hasCustomPrompt="1"/>
          </p:nvPr>
        </p:nvSpPr>
        <p:spPr>
          <a:xfrm>
            <a:off x="3348079" y="4586097"/>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3" name="テキスト プレースホルダー 7"/>
          <p:cNvSpPr>
            <a:spLocks noGrp="1"/>
          </p:cNvSpPr>
          <p:nvPr>
            <p:ph type="body" sz="quarter" idx="21" hasCustomPrompt="1"/>
          </p:nvPr>
        </p:nvSpPr>
        <p:spPr>
          <a:xfrm>
            <a:off x="6509434"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24" name="テキスト プレースホルダー 7"/>
          <p:cNvSpPr>
            <a:spLocks noGrp="1"/>
          </p:cNvSpPr>
          <p:nvPr>
            <p:ph type="body" sz="quarter" idx="22" hasCustomPrompt="1"/>
          </p:nvPr>
        </p:nvSpPr>
        <p:spPr>
          <a:xfrm>
            <a:off x="6591795"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25" name="図プレースホルダー 7"/>
          <p:cNvSpPr>
            <a:spLocks noGrp="1"/>
          </p:cNvSpPr>
          <p:nvPr>
            <p:ph type="pic" sz="quarter" idx="23" hasCustomPrompt="1"/>
          </p:nvPr>
        </p:nvSpPr>
        <p:spPr>
          <a:xfrm>
            <a:off x="6916490" y="3236760"/>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26" name="テキスト プレースホルダー 5"/>
          <p:cNvSpPr>
            <a:spLocks noGrp="1"/>
          </p:cNvSpPr>
          <p:nvPr>
            <p:ph type="body" sz="quarter" idx="24" hasCustomPrompt="1"/>
          </p:nvPr>
        </p:nvSpPr>
        <p:spPr>
          <a:xfrm>
            <a:off x="5939575" y="5011541"/>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25" hasCustomPrompt="1"/>
          </p:nvPr>
        </p:nvSpPr>
        <p:spPr>
          <a:xfrm>
            <a:off x="5938838" y="4586097"/>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9534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2" fill="hold" nodeType="withEffect">
                                  <p:stCondLst>
                                    <p:cond delay="250"/>
                                  </p:stCondLst>
                                  <p:childTnLst>
                                    <p:set>
                                      <p:cBhvr>
                                        <p:cTn id="9" dur="1" fill="hold">
                                          <p:stCondLst>
                                            <p:cond delay="0"/>
                                          </p:stCondLst>
                                        </p:cTn>
                                        <p:tgtEl>
                                          <p:spTgt spid="6"/>
                                        </p:tgtEl>
                                        <p:attrNameLst>
                                          <p:attrName>style.visibility</p:attrName>
                                        </p:attrNameLst>
                                      </p:cBhvr>
                                      <p:to>
                                        <p:strVal val="visible"/>
                                      </p:to>
                                    </p:set>
                                    <p:animEffect transition="in" filter="wipe(right)">
                                      <p:cBhvr>
                                        <p:cTn id="10" dur="500"/>
                                        <p:tgtEl>
                                          <p:spTgt spid="6"/>
                                        </p:tgtEl>
                                      </p:cBhvr>
                                    </p:animEffect>
                                  </p:childTnLst>
                                </p:cTn>
                              </p:par>
                              <p:par>
                                <p:cTn id="11" presetID="22" presetClass="entr" presetSubtype="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500"/>
                                        <p:tgtEl>
                                          <p:spTgt spid="5"/>
                                        </p:tgtEl>
                                      </p:cBhvr>
                                    </p:animEffect>
                                  </p:childTnLst>
                                </p:cTn>
                              </p:par>
                            </p:childTnLst>
                          </p:cTn>
                        </p:par>
                        <p:par>
                          <p:cTn id="14" fill="hold">
                            <p:stCondLst>
                              <p:cond delay="1000"/>
                            </p:stCondLst>
                            <p:childTnLst>
                              <p:par>
                                <p:cTn id="15" presetID="2" presetClass="entr" presetSubtype="1" decel="100000" fill="hold" grpId="0" nodeType="afterEffect">
                                  <p:stCondLst>
                                    <p:cond delay="25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750" fill="hold"/>
                                        <p:tgtEl>
                                          <p:spTgt spid="10"/>
                                        </p:tgtEl>
                                        <p:attrNameLst>
                                          <p:attrName>ppt_x</p:attrName>
                                        </p:attrNameLst>
                                      </p:cBhvr>
                                      <p:tavLst>
                                        <p:tav tm="0">
                                          <p:val>
                                            <p:strVal val="#ppt_x"/>
                                          </p:val>
                                        </p:tav>
                                        <p:tav tm="100000">
                                          <p:val>
                                            <p:strVal val="#ppt_x"/>
                                          </p:val>
                                        </p:tav>
                                      </p:tavLst>
                                    </p:anim>
                                    <p:anim calcmode="lin" valueType="num">
                                      <p:cBhvr additive="base">
                                        <p:cTn id="18" dur="750" fill="hold"/>
                                        <p:tgtEl>
                                          <p:spTgt spid="10"/>
                                        </p:tgtEl>
                                        <p:attrNameLst>
                                          <p:attrName>ppt_y</p:attrName>
                                        </p:attrNameLst>
                                      </p:cBhvr>
                                      <p:tavLst>
                                        <p:tav tm="0">
                                          <p:val>
                                            <p:strVal val="0-#ppt_h/2"/>
                                          </p:val>
                                        </p:tav>
                                        <p:tav tm="100000">
                                          <p:val>
                                            <p:strVal val="#ppt_y"/>
                                          </p:val>
                                        </p:tav>
                                      </p:tavLst>
                                    </p:anim>
                                  </p:childTnLst>
                                </p:cTn>
                              </p:par>
                              <p:par>
                                <p:cTn id="19" presetID="2" presetClass="entr" presetSubtype="1" decel="100000" fill="hold" grpId="0" nodeType="withEffect">
                                  <p:stCondLst>
                                    <p:cond delay="25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750" fill="hold"/>
                                        <p:tgtEl>
                                          <p:spTgt spid="8"/>
                                        </p:tgtEl>
                                        <p:attrNameLst>
                                          <p:attrName>ppt_x</p:attrName>
                                        </p:attrNameLst>
                                      </p:cBhvr>
                                      <p:tavLst>
                                        <p:tav tm="0">
                                          <p:val>
                                            <p:strVal val="#ppt_x"/>
                                          </p:val>
                                        </p:tav>
                                        <p:tav tm="100000">
                                          <p:val>
                                            <p:strVal val="#ppt_x"/>
                                          </p:val>
                                        </p:tav>
                                      </p:tavLst>
                                    </p:anim>
                                    <p:anim calcmode="lin" valueType="num">
                                      <p:cBhvr additive="base">
                                        <p:cTn id="22" dur="750" fill="hold"/>
                                        <p:tgtEl>
                                          <p:spTgt spid="8"/>
                                        </p:tgtEl>
                                        <p:attrNameLst>
                                          <p:attrName>ppt_y</p:attrName>
                                        </p:attrNameLst>
                                      </p:cBhvr>
                                      <p:tavLst>
                                        <p:tav tm="0">
                                          <p:val>
                                            <p:strVal val="0-#ppt_h/2"/>
                                          </p:val>
                                        </p:tav>
                                        <p:tav tm="100000">
                                          <p:val>
                                            <p:strVal val="#ppt_y"/>
                                          </p:val>
                                        </p:tav>
                                      </p:tavLst>
                                    </p:anim>
                                  </p:childTnLst>
                                </p:cTn>
                              </p:par>
                              <p:par>
                                <p:cTn id="23" presetID="2" presetClass="entr" presetSubtype="1" decel="100000" fill="hold" grpId="0" nodeType="withEffect">
                                  <p:stCondLst>
                                    <p:cond delay="25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750" fill="hold"/>
                                        <p:tgtEl>
                                          <p:spTgt spid="9"/>
                                        </p:tgtEl>
                                        <p:attrNameLst>
                                          <p:attrName>ppt_x</p:attrName>
                                        </p:attrNameLst>
                                      </p:cBhvr>
                                      <p:tavLst>
                                        <p:tav tm="0">
                                          <p:val>
                                            <p:strVal val="#ppt_x"/>
                                          </p:val>
                                        </p:tav>
                                        <p:tav tm="100000">
                                          <p:val>
                                            <p:strVal val="#ppt_x"/>
                                          </p:val>
                                        </p:tav>
                                      </p:tavLst>
                                    </p:anim>
                                    <p:anim calcmode="lin" valueType="num">
                                      <p:cBhvr additive="base">
                                        <p:cTn id="26" dur="750" fill="hold"/>
                                        <p:tgtEl>
                                          <p:spTgt spid="9"/>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2" presetClass="entr" presetSubtype="4" decel="100000" fill="hold" grpId="0" nodeType="afterEffect">
                                  <p:stCondLst>
                                    <p:cond delay="0"/>
                                  </p:stCondLst>
                                  <p:childTnLst>
                                    <p:set>
                                      <p:cBhvr>
                                        <p:cTn id="29" dur="1" fill="hold">
                                          <p:stCondLst>
                                            <p:cond delay="0"/>
                                          </p:stCondLst>
                                        </p:cTn>
                                        <p:tgtEl>
                                          <p:spTgt spid="12">
                                            <p:txEl>
                                              <p:pRg st="0" end="0"/>
                                            </p:txEl>
                                          </p:spTgt>
                                        </p:tgtEl>
                                        <p:attrNameLst>
                                          <p:attrName>style.visibility</p:attrName>
                                        </p:attrNameLst>
                                      </p:cBhvr>
                                      <p:to>
                                        <p:strVal val="visible"/>
                                      </p:to>
                                    </p:set>
                                    <p:anim calcmode="lin" valueType="num">
                                      <p:cBhvr additive="base">
                                        <p:cTn id="30"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2" presetClass="entr" presetSubtype="1" decel="100000" fill="hold" grpId="0" nodeType="afterEffect">
                                  <p:stCondLst>
                                    <p:cond delay="25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750" fill="hold"/>
                                        <p:tgtEl>
                                          <p:spTgt spid="18"/>
                                        </p:tgtEl>
                                        <p:attrNameLst>
                                          <p:attrName>ppt_x</p:attrName>
                                        </p:attrNameLst>
                                      </p:cBhvr>
                                      <p:tavLst>
                                        <p:tav tm="0">
                                          <p:val>
                                            <p:strVal val="#ppt_x"/>
                                          </p:val>
                                        </p:tav>
                                        <p:tav tm="100000">
                                          <p:val>
                                            <p:strVal val="#ppt_x"/>
                                          </p:val>
                                        </p:tav>
                                      </p:tavLst>
                                    </p:anim>
                                    <p:anim calcmode="lin" valueType="num">
                                      <p:cBhvr additive="base">
                                        <p:cTn id="44" dur="750" fill="hold"/>
                                        <p:tgtEl>
                                          <p:spTgt spid="18"/>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25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750" fill="hold"/>
                                        <p:tgtEl>
                                          <p:spTgt spid="19"/>
                                        </p:tgtEl>
                                        <p:attrNameLst>
                                          <p:attrName>ppt_x</p:attrName>
                                        </p:attrNameLst>
                                      </p:cBhvr>
                                      <p:tavLst>
                                        <p:tav tm="0">
                                          <p:val>
                                            <p:strVal val="#ppt_x"/>
                                          </p:val>
                                        </p:tav>
                                        <p:tav tm="100000">
                                          <p:val>
                                            <p:strVal val="#ppt_x"/>
                                          </p:val>
                                        </p:tav>
                                      </p:tavLst>
                                    </p:anim>
                                    <p:anim calcmode="lin" valueType="num">
                                      <p:cBhvr additive="base">
                                        <p:cTn id="48" dur="750" fill="hold"/>
                                        <p:tgtEl>
                                          <p:spTgt spid="19"/>
                                        </p:tgtEl>
                                        <p:attrNameLst>
                                          <p:attrName>ppt_y</p:attrName>
                                        </p:attrNameLst>
                                      </p:cBhvr>
                                      <p:tavLst>
                                        <p:tav tm="0">
                                          <p:val>
                                            <p:strVal val="0-#ppt_h/2"/>
                                          </p:val>
                                        </p:tav>
                                        <p:tav tm="100000">
                                          <p:val>
                                            <p:strVal val="#ppt_y"/>
                                          </p:val>
                                        </p:tav>
                                      </p:tavLst>
                                    </p:anim>
                                  </p:childTnLst>
                                </p:cTn>
                              </p:par>
                            </p:childTnLst>
                          </p:cTn>
                        </p:par>
                        <p:par>
                          <p:cTn id="49" fill="hold">
                            <p:stCondLst>
                              <p:cond delay="3500"/>
                            </p:stCondLst>
                            <p:childTnLst>
                              <p:par>
                                <p:cTn id="50" presetID="2" presetClass="entr" presetSubtype="4" decel="100000" fill="hold" grpId="0" nodeType="afterEffect">
                                  <p:stCondLst>
                                    <p:cond delay="0"/>
                                  </p:stCondLst>
                                  <p:childTnLst>
                                    <p:set>
                                      <p:cBhvr>
                                        <p:cTn id="51" dur="1" fill="hold">
                                          <p:stCondLst>
                                            <p:cond delay="0"/>
                                          </p:stCondLst>
                                        </p:cTn>
                                        <p:tgtEl>
                                          <p:spTgt spid="22">
                                            <p:txEl>
                                              <p:pRg st="0" end="0"/>
                                            </p:txEl>
                                          </p:spTgt>
                                        </p:tgtEl>
                                        <p:attrNameLst>
                                          <p:attrName>style.visibility</p:attrName>
                                        </p:attrNameLst>
                                      </p:cBhvr>
                                      <p:to>
                                        <p:strVal val="visible"/>
                                      </p:to>
                                    </p:set>
                                    <p:anim calcmode="lin" valueType="num">
                                      <p:cBhvr additive="base">
                                        <p:cTn id="5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3"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0"/>
                                  </p:stCondLst>
                                  <p:childTnLst>
                                    <p:set>
                                      <p:cBhvr>
                                        <p:cTn id="55" dur="1" fill="hold">
                                          <p:stCondLst>
                                            <p:cond delay="0"/>
                                          </p:stCondLst>
                                        </p:cTn>
                                        <p:tgtEl>
                                          <p:spTgt spid="21">
                                            <p:txEl>
                                              <p:pRg st="0" end="0"/>
                                            </p:txEl>
                                          </p:spTgt>
                                        </p:tgtEl>
                                        <p:attrNameLst>
                                          <p:attrName>style.visibility</p:attrName>
                                        </p:attrNameLst>
                                      </p:cBhvr>
                                      <p:to>
                                        <p:strVal val="visible"/>
                                      </p:to>
                                    </p:set>
                                    <p:anim calcmode="lin" valueType="num">
                                      <p:cBhvr additive="base">
                                        <p:cTn id="56"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1" decel="100000" fill="hold" grpId="0" nodeType="afterEffect">
                                  <p:stCondLst>
                                    <p:cond delay="250"/>
                                  </p:stCondLst>
                                  <p:childTnLst>
                                    <p:set>
                                      <p:cBhvr>
                                        <p:cTn id="60" dur="1" fill="hold">
                                          <p:stCondLst>
                                            <p:cond delay="0"/>
                                          </p:stCondLst>
                                        </p:cTn>
                                        <p:tgtEl>
                                          <p:spTgt spid="25"/>
                                        </p:tgtEl>
                                        <p:attrNameLst>
                                          <p:attrName>style.visibility</p:attrName>
                                        </p:attrNameLst>
                                      </p:cBhvr>
                                      <p:to>
                                        <p:strVal val="visible"/>
                                      </p:to>
                                    </p:set>
                                    <p:anim calcmode="lin" valueType="num">
                                      <p:cBhvr additive="base">
                                        <p:cTn id="61" dur="750" fill="hold"/>
                                        <p:tgtEl>
                                          <p:spTgt spid="25"/>
                                        </p:tgtEl>
                                        <p:attrNameLst>
                                          <p:attrName>ppt_x</p:attrName>
                                        </p:attrNameLst>
                                      </p:cBhvr>
                                      <p:tavLst>
                                        <p:tav tm="0">
                                          <p:val>
                                            <p:strVal val="#ppt_x"/>
                                          </p:val>
                                        </p:tav>
                                        <p:tav tm="100000">
                                          <p:val>
                                            <p:strVal val="#ppt_x"/>
                                          </p:val>
                                        </p:tav>
                                      </p:tavLst>
                                    </p:anim>
                                    <p:anim calcmode="lin" valueType="num">
                                      <p:cBhvr additive="base">
                                        <p:cTn id="62" dur="750" fill="hold"/>
                                        <p:tgtEl>
                                          <p:spTgt spid="25"/>
                                        </p:tgtEl>
                                        <p:attrNameLst>
                                          <p:attrName>ppt_y</p:attrName>
                                        </p:attrNameLst>
                                      </p:cBhvr>
                                      <p:tavLst>
                                        <p:tav tm="0">
                                          <p:val>
                                            <p:strVal val="0-#ppt_h/2"/>
                                          </p:val>
                                        </p:tav>
                                        <p:tav tm="100000">
                                          <p:val>
                                            <p:strVal val="#ppt_y"/>
                                          </p:val>
                                        </p:tav>
                                      </p:tavLst>
                                    </p:anim>
                                  </p:childTnLst>
                                </p:cTn>
                              </p:par>
                              <p:par>
                                <p:cTn id="63" presetID="2" presetClass="entr" presetSubtype="1" decel="100000" fill="hold" grpId="0" nodeType="withEffect">
                                  <p:stCondLst>
                                    <p:cond delay="250"/>
                                  </p:stCondLst>
                                  <p:childTnLst>
                                    <p:set>
                                      <p:cBhvr>
                                        <p:cTn id="64" dur="1" fill="hold">
                                          <p:stCondLst>
                                            <p:cond delay="0"/>
                                          </p:stCondLst>
                                        </p:cTn>
                                        <p:tgtEl>
                                          <p:spTgt spid="23"/>
                                        </p:tgtEl>
                                        <p:attrNameLst>
                                          <p:attrName>style.visibility</p:attrName>
                                        </p:attrNameLst>
                                      </p:cBhvr>
                                      <p:to>
                                        <p:strVal val="visible"/>
                                      </p:to>
                                    </p:set>
                                    <p:anim calcmode="lin" valueType="num">
                                      <p:cBhvr additive="base">
                                        <p:cTn id="65" dur="750" fill="hold"/>
                                        <p:tgtEl>
                                          <p:spTgt spid="23"/>
                                        </p:tgtEl>
                                        <p:attrNameLst>
                                          <p:attrName>ppt_x</p:attrName>
                                        </p:attrNameLst>
                                      </p:cBhvr>
                                      <p:tavLst>
                                        <p:tav tm="0">
                                          <p:val>
                                            <p:strVal val="#ppt_x"/>
                                          </p:val>
                                        </p:tav>
                                        <p:tav tm="100000">
                                          <p:val>
                                            <p:strVal val="#ppt_x"/>
                                          </p:val>
                                        </p:tav>
                                      </p:tavLst>
                                    </p:anim>
                                    <p:anim calcmode="lin" valueType="num">
                                      <p:cBhvr additive="base">
                                        <p:cTn id="66" dur="750" fill="hold"/>
                                        <p:tgtEl>
                                          <p:spTgt spid="23"/>
                                        </p:tgtEl>
                                        <p:attrNameLst>
                                          <p:attrName>ppt_y</p:attrName>
                                        </p:attrNameLst>
                                      </p:cBhvr>
                                      <p:tavLst>
                                        <p:tav tm="0">
                                          <p:val>
                                            <p:strVal val="0-#ppt_h/2"/>
                                          </p:val>
                                        </p:tav>
                                        <p:tav tm="100000">
                                          <p:val>
                                            <p:strVal val="#ppt_y"/>
                                          </p:val>
                                        </p:tav>
                                      </p:tavLst>
                                    </p:anim>
                                  </p:childTnLst>
                                </p:cTn>
                              </p:par>
                              <p:par>
                                <p:cTn id="67" presetID="2" presetClass="entr" presetSubtype="1" decel="100000" fill="hold" grpId="0" nodeType="withEffect">
                                  <p:stCondLst>
                                    <p:cond delay="250"/>
                                  </p:stCondLst>
                                  <p:childTnLst>
                                    <p:set>
                                      <p:cBhvr>
                                        <p:cTn id="68" dur="1" fill="hold">
                                          <p:stCondLst>
                                            <p:cond delay="0"/>
                                          </p:stCondLst>
                                        </p:cTn>
                                        <p:tgtEl>
                                          <p:spTgt spid="24"/>
                                        </p:tgtEl>
                                        <p:attrNameLst>
                                          <p:attrName>style.visibility</p:attrName>
                                        </p:attrNameLst>
                                      </p:cBhvr>
                                      <p:to>
                                        <p:strVal val="visible"/>
                                      </p:to>
                                    </p:set>
                                    <p:anim calcmode="lin" valueType="num">
                                      <p:cBhvr additive="base">
                                        <p:cTn id="69" dur="750" fill="hold"/>
                                        <p:tgtEl>
                                          <p:spTgt spid="24"/>
                                        </p:tgtEl>
                                        <p:attrNameLst>
                                          <p:attrName>ppt_x</p:attrName>
                                        </p:attrNameLst>
                                      </p:cBhvr>
                                      <p:tavLst>
                                        <p:tav tm="0">
                                          <p:val>
                                            <p:strVal val="#ppt_x"/>
                                          </p:val>
                                        </p:tav>
                                        <p:tav tm="100000">
                                          <p:val>
                                            <p:strVal val="#ppt_x"/>
                                          </p:val>
                                        </p:tav>
                                      </p:tavLst>
                                    </p:anim>
                                    <p:anim calcmode="lin" valueType="num">
                                      <p:cBhvr additive="base">
                                        <p:cTn id="70" dur="750" fill="hold"/>
                                        <p:tgtEl>
                                          <p:spTgt spid="24"/>
                                        </p:tgtEl>
                                        <p:attrNameLst>
                                          <p:attrName>ppt_y</p:attrName>
                                        </p:attrNameLst>
                                      </p:cBhvr>
                                      <p:tavLst>
                                        <p:tav tm="0">
                                          <p:val>
                                            <p:strVal val="0-#ppt_h/2"/>
                                          </p:val>
                                        </p:tav>
                                        <p:tav tm="100000">
                                          <p:val>
                                            <p:strVal val="#ppt_y"/>
                                          </p:val>
                                        </p:tav>
                                      </p:tavLst>
                                    </p:anim>
                                  </p:childTnLst>
                                </p:cTn>
                              </p:par>
                            </p:childTnLst>
                          </p:cTn>
                        </p:par>
                        <p:par>
                          <p:cTn id="71" fill="hold">
                            <p:stCondLst>
                              <p:cond delay="5000"/>
                            </p:stCondLst>
                            <p:childTnLst>
                              <p:par>
                                <p:cTn id="72" presetID="2" presetClass="entr" presetSubtype="4" decel="100000" fill="hold" grpId="0" nodeType="after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 calcmode="lin" valueType="num">
                                      <p:cBhvr additive="base">
                                        <p:cTn id="74"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76" presetID="2" presetClass="entr" presetSubtype="4" decel="100000" fill="hold" grpId="0" nodeType="withEffect">
                                  <p:stCondLst>
                                    <p:cond delay="0"/>
                                  </p:stCondLst>
                                  <p:childTnLst>
                                    <p:set>
                                      <p:cBhvr>
                                        <p:cTn id="77" dur="1" fill="hold">
                                          <p:stCondLst>
                                            <p:cond delay="0"/>
                                          </p:stCondLst>
                                        </p:cTn>
                                        <p:tgtEl>
                                          <p:spTgt spid="26">
                                            <p:txEl>
                                              <p:pRg st="0" end="0"/>
                                            </p:txEl>
                                          </p:spTgt>
                                        </p:tgtEl>
                                        <p:attrNameLst>
                                          <p:attrName>style.visibility</p:attrName>
                                        </p:attrNameLst>
                                      </p:cBhvr>
                                      <p:to>
                                        <p:strVal val="visible"/>
                                      </p:to>
                                    </p:set>
                                    <p:anim calcmode="lin" valueType="num">
                                      <p:cBhvr additive="base">
                                        <p:cTn id="78"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animBg="1">
        <p:tmplLst>
          <p:tmpl>
            <p:tnLst>
              <p:par>
                <p:cTn presetID="2" presetClass="entr" presetSubtype="1"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ppt_x"/>
                          </p:val>
                        </p:tav>
                        <p:tav tm="100000">
                          <p:val>
                            <p:strVal val="#ppt_x"/>
                          </p:val>
                        </p:tav>
                      </p:tavLst>
                    </p:anim>
                    <p:anim calcmode="lin" valueType="num">
                      <p:cBhvr additive="base">
                        <p:cTn dur="750" fill="hold"/>
                        <p:tgtEl>
                          <p:spTgt spid="8"/>
                        </p:tgtEl>
                        <p:attrNameLst>
                          <p:attrName>ppt_y</p:attrName>
                        </p:attrNameLst>
                      </p:cBhvr>
                      <p:tavLst>
                        <p:tav tm="0">
                          <p:val>
                            <p:strVal val="0-#ppt_h/2"/>
                          </p:val>
                        </p:tav>
                        <p:tav tm="100000">
                          <p:val>
                            <p:strVal val="#ppt_y"/>
                          </p:val>
                        </p:tav>
                      </p:tavLst>
                    </p:anim>
                  </p:childTnLst>
                </p:cTn>
              </p:par>
            </p:tnLst>
          </p:tmpl>
        </p:tmplLst>
      </p:bldP>
      <p:bldP spid="9" grpId="0" animBg="1">
        <p:tmplLst>
          <p:tmpl>
            <p:tnLst>
              <p:par>
                <p:cTn presetID="2" presetClass="entr" presetSubtype="1" decel="100000" fill="hold" nodeType="withEffect">
                  <p:stCondLst>
                    <p:cond delay="2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0-#ppt_h/2"/>
                          </p:val>
                        </p:tav>
                        <p:tav tm="100000">
                          <p:val>
                            <p:strVal val="#ppt_y"/>
                          </p:val>
                        </p:tav>
                      </p:tavLst>
                    </p:anim>
                  </p:childTnLst>
                </p:cTn>
              </p:par>
            </p:tnLst>
          </p:tmpl>
        </p:tmplLst>
      </p:bldP>
      <p:bldP spid="10" grpId="0"/>
      <p:bldP spid="11" grpId="0" build="p">
        <p:tmplLst>
          <p:tmpl lvl="1">
            <p:tnLst>
              <p:par>
                <p:cTn presetID="2" presetClass="entr" presetSubtype="4" decel="10000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1+#ppt_h/2"/>
                          </p:val>
                        </p:tav>
                        <p:tav tm="100000">
                          <p:val>
                            <p:strVal val="#ppt_y"/>
                          </p:val>
                        </p:tav>
                      </p:tavLst>
                    </p:anim>
                  </p:childTnLst>
                </p:cTn>
              </p:par>
            </p:tnLst>
          </p:tmpl>
        </p:tmplLst>
      </p:bldP>
      <p:bldP spid="12" grpId="0" build="p">
        <p:tmplLst>
          <p:tmpl lvl="1">
            <p:tnLst>
              <p:par>
                <p:cTn presetID="2" presetClass="entr" presetSubtype="4" decel="10000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8" grpId="0" animBg="1">
        <p:tmplLst>
          <p:tmpl>
            <p:tnLst>
              <p:par>
                <p:cTn presetID="2" presetClass="entr" presetSubtype="1" decel="100000"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ppt_x"/>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tmplLst>
          <p:tmpl>
            <p:tnLst>
              <p:par>
                <p:cTn presetID="2" presetClass="entr" presetSubtype="1"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ppt_x"/>
                          </p:val>
                        </p:tav>
                        <p:tav tm="100000">
                          <p:val>
                            <p:strVal val="#ppt_x"/>
                          </p:val>
                        </p:tav>
                      </p:tavLst>
                    </p:anim>
                    <p:anim calcmode="lin" valueType="num">
                      <p:cBhvr additive="base">
                        <p:cTn dur="750" fill="hold"/>
                        <p:tgtEl>
                          <p:spTgt spid="19"/>
                        </p:tgtEl>
                        <p:attrNameLst>
                          <p:attrName>ppt_y</p:attrName>
                        </p:attrNameLst>
                      </p:cBhvr>
                      <p:tavLst>
                        <p:tav tm="0">
                          <p:val>
                            <p:strVal val="0-#ppt_h/2"/>
                          </p:val>
                        </p:tav>
                        <p:tav tm="100000">
                          <p:val>
                            <p:strVal val="#ppt_y"/>
                          </p:val>
                        </p:tav>
                      </p:tavLst>
                    </p:anim>
                  </p:childTnLst>
                </p:cTn>
              </p:par>
            </p:tnLst>
          </p:tmpl>
        </p:tmplLst>
      </p:bldP>
      <p:bldP spid="20" grpId="0"/>
      <p:bldP spid="21" grpId="0" build="p">
        <p:tmplLst>
          <p:tmpl lvl="1">
            <p:tnLst>
              <p:par>
                <p:cTn presetID="2" presetClass="entr" presetSubtype="4"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ppt_x"/>
                          </p:val>
                        </p:tav>
                        <p:tav tm="100000">
                          <p:val>
                            <p:strVal val="#ppt_x"/>
                          </p:val>
                        </p:tav>
                      </p:tavLst>
                    </p:anim>
                    <p:anim calcmode="lin" valueType="num">
                      <p:cBhvr additive="base">
                        <p:cTn dur="500" fill="hold"/>
                        <p:tgtEl>
                          <p:spTgt spid="21"/>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 presetClass="entr" presetSubtype="4"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animBg="1">
        <p:tmplLst>
          <p:tmpl>
            <p:tnLst>
              <p:par>
                <p:cTn presetID="2" presetClass="entr" presetSubtype="1" decel="100000"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ppt_x"/>
                          </p:val>
                        </p:tav>
                        <p:tav tm="100000">
                          <p:val>
                            <p:strVal val="#ppt_x"/>
                          </p:val>
                        </p:tav>
                      </p:tavLst>
                    </p:anim>
                    <p:anim calcmode="lin" valueType="num">
                      <p:cBhvr additive="base">
                        <p:cTn dur="750" fill="hold"/>
                        <p:tgtEl>
                          <p:spTgt spid="23"/>
                        </p:tgtEl>
                        <p:attrNameLst>
                          <p:attrName>ppt_y</p:attrName>
                        </p:attrNameLst>
                      </p:cBhvr>
                      <p:tavLst>
                        <p:tav tm="0">
                          <p:val>
                            <p:strVal val="0-#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5" grpId="0"/>
      <p:bldP spid="26" grpId="0" build="p">
        <p:tmplLst>
          <p:tmpl lvl="1">
            <p:tnLst>
              <p:par>
                <p:cTn presetID="2" presetClass="entr" presetSubtype="4"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59.xml><?xml version="1.0" encoding="utf-8"?>
<p:sldLayout xmlns:a="http://schemas.openxmlformats.org/drawingml/2006/main" xmlns:r="http://schemas.openxmlformats.org/officeDocument/2006/relationships" xmlns:p="http://schemas.openxmlformats.org/presentationml/2006/main" preserve="1" userDrawn="1">
  <p:cSld name="5 Icons, Captions and Description">
    <p:spTree>
      <p:nvGrpSpPr>
        <p:cNvPr id="1" name=""/>
        <p:cNvGrpSpPr/>
        <p:nvPr/>
      </p:nvGrpSpPr>
      <p:grpSpPr>
        <a:xfrm>
          <a:off x="0" y="0"/>
          <a:ext cx="0" cy="0"/>
          <a:chOff x="0" y="0"/>
          <a:chExt cx="0" cy="0"/>
        </a:xfrm>
      </p:grpSpPr>
      <p:grpSp>
        <p:nvGrpSpPr>
          <p:cNvPr id="5" name="グループ化 4"/>
          <p:cNvGrpSpPr/>
          <p:nvPr userDrawn="1"/>
        </p:nvGrpSpPr>
        <p:grpSpPr>
          <a:xfrm rot="16200000">
            <a:off x="-457388" y="2905280"/>
            <a:ext cx="3611035" cy="1216867"/>
            <a:chOff x="7280704" y="865019"/>
            <a:chExt cx="2002458" cy="899889"/>
          </a:xfrm>
        </p:grpSpPr>
        <p:sp>
          <p:nvSpPr>
            <p:cNvPr id="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 name="直線コネクタ 7"/>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正方形/長方形 11"/>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3" name="グループ化 22"/>
          <p:cNvGrpSpPr/>
          <p:nvPr userDrawn="1"/>
        </p:nvGrpSpPr>
        <p:grpSpPr>
          <a:xfrm rot="16200000">
            <a:off x="1154551" y="2905280"/>
            <a:ext cx="3611035" cy="1216867"/>
            <a:chOff x="7280704" y="865019"/>
            <a:chExt cx="2002458" cy="899889"/>
          </a:xfrm>
        </p:grpSpPr>
        <p:sp>
          <p:nvSpPr>
            <p:cNvPr id="24"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正方形/長方形 28"/>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p:cNvGrpSpPr/>
          <p:nvPr userDrawn="1"/>
        </p:nvGrpSpPr>
        <p:grpSpPr>
          <a:xfrm rot="16200000">
            <a:off x="2766487" y="2905278"/>
            <a:ext cx="3611035" cy="1216867"/>
            <a:chOff x="7280704" y="865019"/>
            <a:chExt cx="2002458" cy="899889"/>
          </a:xfrm>
        </p:grpSpPr>
        <p:sp>
          <p:nvSpPr>
            <p:cNvPr id="31"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2" name="直線コネクタ 31"/>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正方形/長方形 35"/>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p:cNvGrpSpPr/>
          <p:nvPr userDrawn="1"/>
        </p:nvGrpSpPr>
        <p:grpSpPr>
          <a:xfrm rot="16200000">
            <a:off x="4378422" y="2905280"/>
            <a:ext cx="3611035" cy="1216867"/>
            <a:chOff x="7280704" y="865019"/>
            <a:chExt cx="2002458" cy="899889"/>
          </a:xfrm>
        </p:grpSpPr>
        <p:sp>
          <p:nvSpPr>
            <p:cNvPr id="3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42"/>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p:cNvGrpSpPr/>
          <p:nvPr userDrawn="1"/>
        </p:nvGrpSpPr>
        <p:grpSpPr>
          <a:xfrm rot="16200000">
            <a:off x="5990361" y="2905280"/>
            <a:ext cx="3611035" cy="1216867"/>
            <a:chOff x="7280704" y="865019"/>
            <a:chExt cx="2002458" cy="899889"/>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49"/>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2" name="正方形/長方形 21"/>
          <p:cNvSpPr/>
          <p:nvPr userDrawn="1"/>
        </p:nvSpPr>
        <p:spPr>
          <a:xfrm>
            <a:off x="-21096" y="-28136"/>
            <a:ext cx="9185439" cy="3732627"/>
          </a:xfrm>
          <a:custGeom>
            <a:avLst/>
            <a:gdLst>
              <a:gd name="connsiteX0" fmla="*/ 0 w 18360000"/>
              <a:gd name="connsiteY0" fmla="*/ 0 h 4431323"/>
              <a:gd name="connsiteX1" fmla="*/ 18360000 w 18360000"/>
              <a:gd name="connsiteY1" fmla="*/ 0 h 4431323"/>
              <a:gd name="connsiteX2" fmla="*/ 18360000 w 18360000"/>
              <a:gd name="connsiteY2" fmla="*/ 4431323 h 4431323"/>
              <a:gd name="connsiteX3" fmla="*/ 0 w 18360000"/>
              <a:gd name="connsiteY3" fmla="*/ 4431323 h 4431323"/>
              <a:gd name="connsiteX4" fmla="*/ 0 w 18360000"/>
              <a:gd name="connsiteY4" fmla="*/ 0 h 4431323"/>
              <a:gd name="connsiteX0" fmla="*/ 14067 w 18374067"/>
              <a:gd name="connsiteY0" fmla="*/ 0 h 5598941"/>
              <a:gd name="connsiteX1" fmla="*/ 18374067 w 18374067"/>
              <a:gd name="connsiteY1" fmla="*/ 0 h 5598941"/>
              <a:gd name="connsiteX2" fmla="*/ 18374067 w 18374067"/>
              <a:gd name="connsiteY2" fmla="*/ 4431323 h 5598941"/>
              <a:gd name="connsiteX3" fmla="*/ 0 w 18374067"/>
              <a:gd name="connsiteY3" fmla="*/ 5598941 h 5598941"/>
              <a:gd name="connsiteX4" fmla="*/ 14067 w 18374067"/>
              <a:gd name="connsiteY4" fmla="*/ 0 h 55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74067" h="5598941">
                <a:moveTo>
                  <a:pt x="14067" y="0"/>
                </a:moveTo>
                <a:lnTo>
                  <a:pt x="18374067" y="0"/>
                </a:lnTo>
                <a:lnTo>
                  <a:pt x="18374067" y="4431323"/>
                </a:lnTo>
                <a:lnTo>
                  <a:pt x="0" y="5598941"/>
                </a:lnTo>
                <a:lnTo>
                  <a:pt x="14067" y="0"/>
                </a:lnTo>
                <a:close/>
              </a:path>
            </a:pathLst>
          </a:custGeom>
          <a:blipFill dpi="0" rotWithShape="0">
            <a:blip r:embed="rId4"/>
            <a:srcRect/>
            <a:tile tx="0" ty="0" sx="100000" sy="100000" flip="none" algn="tl"/>
          </a:bli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cxnSp>
        <p:nvCxnSpPr>
          <p:cNvPr id="52" name="直線コネクタ 51"/>
          <p:cNvCxnSpPr/>
          <p:nvPr userDrawn="1"/>
        </p:nvCxnSpPr>
        <p:spPr>
          <a:xfrm flipV="1">
            <a:off x="0" y="2838979"/>
            <a:ext cx="9144000" cy="76235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5" name="テキスト プレースホルダー 5"/>
          <p:cNvSpPr>
            <a:spLocks noGrp="1"/>
          </p:cNvSpPr>
          <p:nvPr>
            <p:ph type="body" sz="quarter" idx="16" hasCustomPrompt="1"/>
          </p:nvPr>
        </p:nvSpPr>
        <p:spPr>
          <a:xfrm>
            <a:off x="379761" y="383733"/>
            <a:ext cx="3675064" cy="2648929"/>
          </a:xfrm>
          <a:prstGeom prst="rect">
            <a:avLst/>
          </a:prstGeom>
        </p:spPr>
        <p:txBody>
          <a:bodyPr anchor="ctr">
            <a:noAutofit/>
          </a:bodyPr>
          <a:lstStyle>
            <a:lvl1pPr algn="r">
              <a:lnSpc>
                <a:spcPts val="4479"/>
              </a:lnSpc>
              <a:spcBef>
                <a:spcPts val="0"/>
              </a:spcBef>
              <a:defRPr sz="5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56" name="図プレースホルダー 28"/>
          <p:cNvSpPr>
            <a:spLocks noGrp="1"/>
          </p:cNvSpPr>
          <p:nvPr>
            <p:ph type="pic" sz="quarter" idx="22" hasCustomPrompt="1"/>
          </p:nvPr>
        </p:nvSpPr>
        <p:spPr>
          <a:xfrm>
            <a:off x="1136632"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7" name="図プレースホルダー 28"/>
          <p:cNvSpPr>
            <a:spLocks noGrp="1"/>
          </p:cNvSpPr>
          <p:nvPr>
            <p:ph type="pic" sz="quarter" idx="23" hasCustomPrompt="1"/>
          </p:nvPr>
        </p:nvSpPr>
        <p:spPr>
          <a:xfrm>
            <a:off x="2748568"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8" name="図プレースホルダー 28"/>
          <p:cNvSpPr>
            <a:spLocks noGrp="1"/>
          </p:cNvSpPr>
          <p:nvPr>
            <p:ph type="pic" sz="quarter" idx="24" hasCustomPrompt="1"/>
          </p:nvPr>
        </p:nvSpPr>
        <p:spPr>
          <a:xfrm>
            <a:off x="4360504"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9" name="図プレースホルダー 28"/>
          <p:cNvSpPr>
            <a:spLocks noGrp="1"/>
          </p:cNvSpPr>
          <p:nvPr>
            <p:ph type="pic" sz="quarter" idx="25" hasCustomPrompt="1"/>
          </p:nvPr>
        </p:nvSpPr>
        <p:spPr>
          <a:xfrm>
            <a:off x="5972441"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0" name="図プレースホルダー 28"/>
          <p:cNvSpPr>
            <a:spLocks noGrp="1"/>
          </p:cNvSpPr>
          <p:nvPr>
            <p:ph type="pic" sz="quarter" idx="26" hasCustomPrompt="1"/>
          </p:nvPr>
        </p:nvSpPr>
        <p:spPr>
          <a:xfrm>
            <a:off x="7584377"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1" name="テキスト プレースホルダー 5"/>
          <p:cNvSpPr>
            <a:spLocks noGrp="1"/>
          </p:cNvSpPr>
          <p:nvPr>
            <p:ph type="body" sz="quarter" idx="13" hasCustomPrompt="1"/>
          </p:nvPr>
        </p:nvSpPr>
        <p:spPr>
          <a:xfrm>
            <a:off x="540222"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2" name="テキスト プレースホルダー 5"/>
          <p:cNvSpPr>
            <a:spLocks noGrp="1"/>
          </p:cNvSpPr>
          <p:nvPr>
            <p:ph type="body" sz="quarter" idx="27" hasCustomPrompt="1"/>
          </p:nvPr>
        </p:nvSpPr>
        <p:spPr>
          <a:xfrm>
            <a:off x="2153463"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3" name="テキスト プレースホルダー 5"/>
          <p:cNvSpPr>
            <a:spLocks noGrp="1"/>
          </p:cNvSpPr>
          <p:nvPr>
            <p:ph type="body" sz="quarter" idx="28" hasCustomPrompt="1"/>
          </p:nvPr>
        </p:nvSpPr>
        <p:spPr>
          <a:xfrm>
            <a:off x="3766704"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4" name="テキスト プレースホルダー 5"/>
          <p:cNvSpPr>
            <a:spLocks noGrp="1"/>
          </p:cNvSpPr>
          <p:nvPr>
            <p:ph type="body" sz="quarter" idx="29" hasCustomPrompt="1"/>
          </p:nvPr>
        </p:nvSpPr>
        <p:spPr>
          <a:xfrm>
            <a:off x="5379943"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5" name="テキスト プレースホルダー 5"/>
          <p:cNvSpPr>
            <a:spLocks noGrp="1"/>
          </p:cNvSpPr>
          <p:nvPr>
            <p:ph type="body" sz="quarter" idx="30" hasCustomPrompt="1"/>
          </p:nvPr>
        </p:nvSpPr>
        <p:spPr>
          <a:xfrm>
            <a:off x="6993182"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6" name="正方形/長方形 65"/>
          <p:cNvSpPr/>
          <p:nvPr userDrawn="1"/>
        </p:nvSpPr>
        <p:spPr>
          <a:xfrm>
            <a:off x="0" y="6261318"/>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solidFill>
                <a:schemeClr val="bg1"/>
              </a:solidFill>
            </a:endParaRPr>
          </a:p>
        </p:txBody>
      </p:sp>
      <p:sp>
        <p:nvSpPr>
          <p:cNvPr id="67" name="フッター プレースホルダー 4"/>
          <p:cNvSpPr>
            <a:spLocks noGrp="1"/>
          </p:cNvSpPr>
          <p:nvPr>
            <p:ph type="ftr" sz="quarter" idx="3"/>
          </p:nvPr>
        </p:nvSpPr>
        <p:spPr>
          <a:xfrm>
            <a:off x="1686137" y="6356356"/>
            <a:ext cx="5771741" cy="365125"/>
          </a:xfrm>
          <a:prstGeom prst="rect">
            <a:avLst/>
          </a:prstGeom>
        </p:spPr>
        <p:txBody>
          <a:bodyPr vert="horz" lIns="91419" tIns="45709" rIns="91419" bIns="45709" rtlCol="0" anchor="ctr"/>
          <a:lstStyle>
            <a:lvl1pPr algn="ctr">
              <a:defRPr sz="1200">
                <a:solidFill>
                  <a:schemeClr val="bg1"/>
                </a:solidFill>
              </a:defRPr>
            </a:lvl1pPr>
          </a:lstStyle>
          <a:p>
            <a:r>
              <a:rPr lang="en-US" altLang="ja-JP"/>
              <a:t>The Power of PowerPoint - thepopp.com</a:t>
            </a:r>
            <a:endParaRPr lang="ja-JP" altLang="en-US"/>
          </a:p>
        </p:txBody>
      </p:sp>
      <p:cxnSp>
        <p:nvCxnSpPr>
          <p:cNvPr id="68" name="直線コネクタ 67"/>
          <p:cNvCxnSpPr/>
          <p:nvPr userDrawn="1"/>
        </p:nvCxnSpPr>
        <p:spPr>
          <a:xfrm>
            <a:off x="36290"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テキスト プレースホルダー 5"/>
          <p:cNvSpPr>
            <a:spLocks noGrp="1"/>
          </p:cNvSpPr>
          <p:nvPr>
            <p:ph type="body" sz="quarter" idx="31" hasCustomPrompt="1"/>
          </p:nvPr>
        </p:nvSpPr>
        <p:spPr>
          <a:xfrm>
            <a:off x="4205516" y="856546"/>
            <a:ext cx="4325065" cy="1457327"/>
          </a:xfrm>
          <a:prstGeom prst="rect">
            <a:avLst/>
          </a:prstGeom>
        </p:spPr>
        <p:txBody>
          <a:bodyPr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70" name="グループ化 69"/>
          <p:cNvGrpSpPr/>
          <p:nvPr userDrawn="1"/>
        </p:nvGrpSpPr>
        <p:grpSpPr>
          <a:xfrm>
            <a:off x="8387761" y="226118"/>
            <a:ext cx="575232" cy="767111"/>
            <a:chOff x="7418859" y="2569953"/>
            <a:chExt cx="934639" cy="934639"/>
          </a:xfrm>
        </p:grpSpPr>
        <p:sp>
          <p:nvSpPr>
            <p:cNvPr id="71" name="涙形 70"/>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涙形 7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46409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barn(outVertical)">
                                      <p:cBhvr>
                                        <p:cTn id="15" dur="500"/>
                                        <p:tgtEl>
                                          <p:spTgt spid="66"/>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barn(outVertical)">
                                      <p:cBhvr>
                                        <p:cTn id="18" dur="500"/>
                                        <p:tgtEl>
                                          <p:spTgt spid="67"/>
                                        </p:tgtEl>
                                      </p:cBhvr>
                                    </p:animEffect>
                                  </p:childTnLst>
                                </p:cTn>
                              </p:par>
                              <p:par>
                                <p:cTn id="19" presetID="16" presetClass="entr" presetSubtype="37" fill="hold"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barn(outVertical)">
                                      <p:cBhvr>
                                        <p:cTn id="21" dur="500"/>
                                        <p:tgtEl>
                                          <p:spTgt spid="68"/>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500"/>
                                        <p:tgtEl>
                                          <p:spTgt spid="22"/>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right)">
                                      <p:cBhvr>
                                        <p:cTn id="29" dur="500"/>
                                        <p:tgtEl>
                                          <p:spTgt spid="52"/>
                                        </p:tgtEl>
                                      </p:cBhvr>
                                    </p:animEffect>
                                  </p:childTnLst>
                                </p:cTn>
                              </p:par>
                            </p:childTnLst>
                          </p:cTn>
                        </p:par>
                        <p:par>
                          <p:cTn id="30" fill="hold">
                            <p:stCondLst>
                              <p:cond delay="1500"/>
                            </p:stCondLst>
                            <p:childTnLst>
                              <p:par>
                                <p:cTn id="31" presetID="2" presetClass="entr" presetSubtype="9" decel="100000" fill="hold" grpId="0" nodeType="afterEffect">
                                  <p:stCondLst>
                                    <p:cond delay="0"/>
                                  </p:stCondLst>
                                  <p:iterate type="wd">
                                    <p:tmPct val="10000"/>
                                  </p:iterate>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1000" fill="hold"/>
                                        <p:tgtEl>
                                          <p:spTgt spid="55"/>
                                        </p:tgtEl>
                                        <p:attrNameLst>
                                          <p:attrName>ppt_x</p:attrName>
                                        </p:attrNameLst>
                                      </p:cBhvr>
                                      <p:tavLst>
                                        <p:tav tm="0">
                                          <p:val>
                                            <p:strVal val="0-#ppt_w/2"/>
                                          </p:val>
                                        </p:tav>
                                        <p:tav tm="100000">
                                          <p:val>
                                            <p:strVal val="#ppt_x"/>
                                          </p:val>
                                        </p:tav>
                                      </p:tavLst>
                                    </p:anim>
                                    <p:anim calcmode="lin" valueType="num">
                                      <p:cBhvr additive="base">
                                        <p:cTn id="34" dur="1000" fill="hold"/>
                                        <p:tgtEl>
                                          <p:spTgt spid="55"/>
                                        </p:tgtEl>
                                        <p:attrNameLst>
                                          <p:attrName>ppt_y</p:attrName>
                                        </p:attrNameLst>
                                      </p:cBhvr>
                                      <p:tavLst>
                                        <p:tav tm="0">
                                          <p:val>
                                            <p:strVal val="0-#ppt_h/2"/>
                                          </p:val>
                                        </p:tav>
                                        <p:tav tm="100000">
                                          <p:val>
                                            <p:strVal val="#ppt_y"/>
                                          </p:val>
                                        </p:tav>
                                      </p:tavLst>
                                    </p:anim>
                                  </p:childTnLst>
                                </p:cTn>
                              </p:par>
                              <p:par>
                                <p:cTn id="35" presetID="2" presetClass="entr" presetSubtype="2" decel="100000" fill="hold" grpId="0" nodeType="withEffect">
                                  <p:stCondLst>
                                    <p:cond delay="25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75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750" fill="hold"/>
                                        <p:tgtEl>
                                          <p:spTgt spid="69">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1" decel="100000" fill="hold" nodeType="withEffect">
                                  <p:stCondLst>
                                    <p:cond delay="25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1000" fill="hold"/>
                                        <p:tgtEl>
                                          <p:spTgt spid="5"/>
                                        </p:tgtEl>
                                        <p:attrNameLst>
                                          <p:attrName>ppt_x</p:attrName>
                                        </p:attrNameLst>
                                      </p:cBhvr>
                                      <p:tavLst>
                                        <p:tav tm="0">
                                          <p:val>
                                            <p:strVal val="#ppt_x"/>
                                          </p:val>
                                        </p:tav>
                                        <p:tav tm="100000">
                                          <p:val>
                                            <p:strVal val="#ppt_x"/>
                                          </p:val>
                                        </p:tav>
                                      </p:tavLst>
                                    </p:anim>
                                    <p:anim calcmode="lin" valueType="num">
                                      <p:cBhvr additive="base">
                                        <p:cTn id="42" dur="1000" fill="hold"/>
                                        <p:tgtEl>
                                          <p:spTgt spid="5"/>
                                        </p:tgtEl>
                                        <p:attrNameLst>
                                          <p:attrName>ppt_y</p:attrName>
                                        </p:attrNameLst>
                                      </p:cBhvr>
                                      <p:tavLst>
                                        <p:tav tm="0">
                                          <p:val>
                                            <p:strVal val="0-#ppt_h/2"/>
                                          </p:val>
                                        </p:tav>
                                        <p:tav tm="100000">
                                          <p:val>
                                            <p:strVal val="#ppt_y"/>
                                          </p:val>
                                        </p:tav>
                                      </p:tavLst>
                                    </p:anim>
                                  </p:childTnLst>
                                </p:cTn>
                              </p:par>
                              <p:par>
                                <p:cTn id="43" presetID="2" presetClass="entr" presetSubtype="1" decel="100000" fill="hold" nodeType="withEffect">
                                  <p:stCondLst>
                                    <p:cond delay="350"/>
                                  </p:stCondLst>
                                  <p:childTnLst>
                                    <p:set>
                                      <p:cBhvr>
                                        <p:cTn id="44" dur="1" fill="hold">
                                          <p:stCondLst>
                                            <p:cond delay="0"/>
                                          </p:stCondLst>
                                        </p:cTn>
                                        <p:tgtEl>
                                          <p:spTgt spid="23"/>
                                        </p:tgtEl>
                                        <p:attrNameLst>
                                          <p:attrName>style.visibility</p:attrName>
                                        </p:attrNameLst>
                                      </p:cBhvr>
                                      <p:to>
                                        <p:strVal val="visible"/>
                                      </p:to>
                                    </p:set>
                                    <p:anim calcmode="lin" valueType="num">
                                      <p:cBhvr additive="base">
                                        <p:cTn id="45" dur="1000" fill="hold"/>
                                        <p:tgtEl>
                                          <p:spTgt spid="23"/>
                                        </p:tgtEl>
                                        <p:attrNameLst>
                                          <p:attrName>ppt_x</p:attrName>
                                        </p:attrNameLst>
                                      </p:cBhvr>
                                      <p:tavLst>
                                        <p:tav tm="0">
                                          <p:val>
                                            <p:strVal val="#ppt_x"/>
                                          </p:val>
                                        </p:tav>
                                        <p:tav tm="100000">
                                          <p:val>
                                            <p:strVal val="#ppt_x"/>
                                          </p:val>
                                        </p:tav>
                                      </p:tavLst>
                                    </p:anim>
                                    <p:anim calcmode="lin" valueType="num">
                                      <p:cBhvr additive="base">
                                        <p:cTn id="46" dur="1000" fill="hold"/>
                                        <p:tgtEl>
                                          <p:spTgt spid="23"/>
                                        </p:tgtEl>
                                        <p:attrNameLst>
                                          <p:attrName>ppt_y</p:attrName>
                                        </p:attrNameLst>
                                      </p:cBhvr>
                                      <p:tavLst>
                                        <p:tav tm="0">
                                          <p:val>
                                            <p:strVal val="0-#ppt_h/2"/>
                                          </p:val>
                                        </p:tav>
                                        <p:tav tm="100000">
                                          <p:val>
                                            <p:strVal val="#ppt_y"/>
                                          </p:val>
                                        </p:tav>
                                      </p:tavLst>
                                    </p:anim>
                                  </p:childTnLst>
                                </p:cTn>
                              </p:par>
                              <p:par>
                                <p:cTn id="47" presetID="2" presetClass="entr" presetSubtype="1" decel="100000" fill="hold" nodeType="withEffect">
                                  <p:stCondLst>
                                    <p:cond delay="45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1000" fill="hold"/>
                                        <p:tgtEl>
                                          <p:spTgt spid="30"/>
                                        </p:tgtEl>
                                        <p:attrNameLst>
                                          <p:attrName>ppt_x</p:attrName>
                                        </p:attrNameLst>
                                      </p:cBhvr>
                                      <p:tavLst>
                                        <p:tav tm="0">
                                          <p:val>
                                            <p:strVal val="#ppt_x"/>
                                          </p:val>
                                        </p:tav>
                                        <p:tav tm="100000">
                                          <p:val>
                                            <p:strVal val="#ppt_x"/>
                                          </p:val>
                                        </p:tav>
                                      </p:tavLst>
                                    </p:anim>
                                    <p:anim calcmode="lin" valueType="num">
                                      <p:cBhvr additive="base">
                                        <p:cTn id="50" dur="1000" fill="hold"/>
                                        <p:tgtEl>
                                          <p:spTgt spid="30"/>
                                        </p:tgtEl>
                                        <p:attrNameLst>
                                          <p:attrName>ppt_y</p:attrName>
                                        </p:attrNameLst>
                                      </p:cBhvr>
                                      <p:tavLst>
                                        <p:tav tm="0">
                                          <p:val>
                                            <p:strVal val="0-#ppt_h/2"/>
                                          </p:val>
                                        </p:tav>
                                        <p:tav tm="100000">
                                          <p:val>
                                            <p:strVal val="#ppt_y"/>
                                          </p:val>
                                        </p:tav>
                                      </p:tavLst>
                                    </p:anim>
                                  </p:childTnLst>
                                </p:cTn>
                              </p:par>
                              <p:par>
                                <p:cTn id="51" presetID="2" presetClass="entr" presetSubtype="1" decel="100000" fill="hold" nodeType="withEffect">
                                  <p:stCondLst>
                                    <p:cond delay="550"/>
                                  </p:stCondLst>
                                  <p:childTnLst>
                                    <p:set>
                                      <p:cBhvr>
                                        <p:cTn id="52" dur="1" fill="hold">
                                          <p:stCondLst>
                                            <p:cond delay="0"/>
                                          </p:stCondLst>
                                        </p:cTn>
                                        <p:tgtEl>
                                          <p:spTgt spid="37"/>
                                        </p:tgtEl>
                                        <p:attrNameLst>
                                          <p:attrName>style.visibility</p:attrName>
                                        </p:attrNameLst>
                                      </p:cBhvr>
                                      <p:to>
                                        <p:strVal val="visible"/>
                                      </p:to>
                                    </p:set>
                                    <p:anim calcmode="lin" valueType="num">
                                      <p:cBhvr additive="base">
                                        <p:cTn id="53" dur="1000" fill="hold"/>
                                        <p:tgtEl>
                                          <p:spTgt spid="37"/>
                                        </p:tgtEl>
                                        <p:attrNameLst>
                                          <p:attrName>ppt_x</p:attrName>
                                        </p:attrNameLst>
                                      </p:cBhvr>
                                      <p:tavLst>
                                        <p:tav tm="0">
                                          <p:val>
                                            <p:strVal val="#ppt_x"/>
                                          </p:val>
                                        </p:tav>
                                        <p:tav tm="100000">
                                          <p:val>
                                            <p:strVal val="#ppt_x"/>
                                          </p:val>
                                        </p:tav>
                                      </p:tavLst>
                                    </p:anim>
                                    <p:anim calcmode="lin" valueType="num">
                                      <p:cBhvr additive="base">
                                        <p:cTn id="54" dur="1000" fill="hold"/>
                                        <p:tgtEl>
                                          <p:spTgt spid="37"/>
                                        </p:tgtEl>
                                        <p:attrNameLst>
                                          <p:attrName>ppt_y</p:attrName>
                                        </p:attrNameLst>
                                      </p:cBhvr>
                                      <p:tavLst>
                                        <p:tav tm="0">
                                          <p:val>
                                            <p:strVal val="0-#ppt_h/2"/>
                                          </p:val>
                                        </p:tav>
                                        <p:tav tm="100000">
                                          <p:val>
                                            <p:strVal val="#ppt_y"/>
                                          </p:val>
                                        </p:tav>
                                      </p:tavLst>
                                    </p:anim>
                                  </p:childTnLst>
                                </p:cTn>
                              </p:par>
                              <p:par>
                                <p:cTn id="55" presetID="2" presetClass="entr" presetSubtype="1" decel="100000" fill="hold" nodeType="withEffect">
                                  <p:stCondLst>
                                    <p:cond delay="650"/>
                                  </p:stCondLst>
                                  <p:childTnLst>
                                    <p:set>
                                      <p:cBhvr>
                                        <p:cTn id="56" dur="1" fill="hold">
                                          <p:stCondLst>
                                            <p:cond delay="0"/>
                                          </p:stCondLst>
                                        </p:cTn>
                                        <p:tgtEl>
                                          <p:spTgt spid="44"/>
                                        </p:tgtEl>
                                        <p:attrNameLst>
                                          <p:attrName>style.visibility</p:attrName>
                                        </p:attrNameLst>
                                      </p:cBhvr>
                                      <p:to>
                                        <p:strVal val="visible"/>
                                      </p:to>
                                    </p:set>
                                    <p:anim calcmode="lin" valueType="num">
                                      <p:cBhvr additive="base">
                                        <p:cTn id="57" dur="1000" fill="hold"/>
                                        <p:tgtEl>
                                          <p:spTgt spid="44"/>
                                        </p:tgtEl>
                                        <p:attrNameLst>
                                          <p:attrName>ppt_x</p:attrName>
                                        </p:attrNameLst>
                                      </p:cBhvr>
                                      <p:tavLst>
                                        <p:tav tm="0">
                                          <p:val>
                                            <p:strVal val="#ppt_x"/>
                                          </p:val>
                                        </p:tav>
                                        <p:tav tm="100000">
                                          <p:val>
                                            <p:strVal val="#ppt_x"/>
                                          </p:val>
                                        </p:tav>
                                      </p:tavLst>
                                    </p:anim>
                                    <p:anim calcmode="lin" valueType="num">
                                      <p:cBhvr additive="base">
                                        <p:cTn id="58" dur="1000" fill="hold"/>
                                        <p:tgtEl>
                                          <p:spTgt spid="44"/>
                                        </p:tgtEl>
                                        <p:attrNameLst>
                                          <p:attrName>ppt_y</p:attrName>
                                        </p:attrNameLst>
                                      </p:cBhvr>
                                      <p:tavLst>
                                        <p:tav tm="0">
                                          <p:val>
                                            <p:strVal val="0-#ppt_h/2"/>
                                          </p:val>
                                        </p:tav>
                                        <p:tav tm="100000">
                                          <p:val>
                                            <p:strVal val="#ppt_y"/>
                                          </p:val>
                                        </p:tav>
                                      </p:tavLst>
                                    </p:anim>
                                  </p:childTnLst>
                                </p:cTn>
                              </p:par>
                            </p:childTnLst>
                          </p:cTn>
                        </p:par>
                        <p:par>
                          <p:cTn id="59" fill="hold">
                            <p:stCondLst>
                              <p:cond delay="3150"/>
                            </p:stCondLst>
                            <p:childTnLst>
                              <p:par>
                                <p:cTn id="60" presetID="49" presetClass="entr" presetSubtype="0" decel="10000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p:cTn id="62" dur="500" fill="hold"/>
                                        <p:tgtEl>
                                          <p:spTgt spid="56"/>
                                        </p:tgtEl>
                                        <p:attrNameLst>
                                          <p:attrName>ppt_w</p:attrName>
                                        </p:attrNameLst>
                                      </p:cBhvr>
                                      <p:tavLst>
                                        <p:tav tm="0">
                                          <p:val>
                                            <p:fltVal val="0"/>
                                          </p:val>
                                        </p:tav>
                                        <p:tav tm="100000">
                                          <p:val>
                                            <p:strVal val="#ppt_w"/>
                                          </p:val>
                                        </p:tav>
                                      </p:tavLst>
                                    </p:anim>
                                    <p:anim calcmode="lin" valueType="num">
                                      <p:cBhvr>
                                        <p:cTn id="63" dur="500" fill="hold"/>
                                        <p:tgtEl>
                                          <p:spTgt spid="56"/>
                                        </p:tgtEl>
                                        <p:attrNameLst>
                                          <p:attrName>ppt_h</p:attrName>
                                        </p:attrNameLst>
                                      </p:cBhvr>
                                      <p:tavLst>
                                        <p:tav tm="0">
                                          <p:val>
                                            <p:fltVal val="0"/>
                                          </p:val>
                                        </p:tav>
                                        <p:tav tm="100000">
                                          <p:val>
                                            <p:strVal val="#ppt_h"/>
                                          </p:val>
                                        </p:tav>
                                      </p:tavLst>
                                    </p:anim>
                                    <p:anim calcmode="lin" valueType="num">
                                      <p:cBhvr>
                                        <p:cTn id="64" dur="500" fill="hold"/>
                                        <p:tgtEl>
                                          <p:spTgt spid="56"/>
                                        </p:tgtEl>
                                        <p:attrNameLst>
                                          <p:attrName>style.rotation</p:attrName>
                                        </p:attrNameLst>
                                      </p:cBhvr>
                                      <p:tavLst>
                                        <p:tav tm="0">
                                          <p:val>
                                            <p:fltVal val="360"/>
                                          </p:val>
                                        </p:tav>
                                        <p:tav tm="100000">
                                          <p:val>
                                            <p:fltVal val="0"/>
                                          </p:val>
                                        </p:tav>
                                      </p:tavLst>
                                    </p:anim>
                                    <p:animEffect transition="in" filter="fade">
                                      <p:cBhvr>
                                        <p:cTn id="65" dur="500"/>
                                        <p:tgtEl>
                                          <p:spTgt spid="5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1">
                                            <p:txEl>
                                              <p:pRg st="0" end="0"/>
                                            </p:txEl>
                                          </p:spTgt>
                                        </p:tgtEl>
                                        <p:attrNameLst>
                                          <p:attrName>style.visibility</p:attrName>
                                        </p:attrNameLst>
                                      </p:cBhvr>
                                      <p:to>
                                        <p:strVal val="visible"/>
                                      </p:to>
                                    </p:set>
                                    <p:animEffect transition="in" filter="fade">
                                      <p:cBhvr>
                                        <p:cTn id="68" dur="500"/>
                                        <p:tgtEl>
                                          <p:spTgt spid="61">
                                            <p:txEl>
                                              <p:pRg st="0" end="0"/>
                                            </p:txEl>
                                          </p:spTgt>
                                        </p:tgtEl>
                                      </p:cBhvr>
                                    </p:animEffect>
                                  </p:childTnLst>
                                </p:cTn>
                              </p:par>
                            </p:childTnLst>
                          </p:cTn>
                        </p:par>
                        <p:par>
                          <p:cTn id="69" fill="hold">
                            <p:stCondLst>
                              <p:cond delay="3650"/>
                            </p:stCondLst>
                            <p:childTnLst>
                              <p:par>
                                <p:cTn id="70" presetID="49" presetClass="entr" presetSubtype="0" decel="100000" fill="hold" grpId="0" nodeType="afterEffect">
                                  <p:stCondLst>
                                    <p:cond delay="0"/>
                                  </p:stCondLst>
                                  <p:childTnLst>
                                    <p:set>
                                      <p:cBhvr>
                                        <p:cTn id="71" dur="1" fill="hold">
                                          <p:stCondLst>
                                            <p:cond delay="0"/>
                                          </p:stCondLst>
                                        </p:cTn>
                                        <p:tgtEl>
                                          <p:spTgt spid="57"/>
                                        </p:tgtEl>
                                        <p:attrNameLst>
                                          <p:attrName>style.visibility</p:attrName>
                                        </p:attrNameLst>
                                      </p:cBhvr>
                                      <p:to>
                                        <p:strVal val="visible"/>
                                      </p:to>
                                    </p:set>
                                    <p:anim calcmode="lin" valueType="num">
                                      <p:cBhvr>
                                        <p:cTn id="72" dur="500" fill="hold"/>
                                        <p:tgtEl>
                                          <p:spTgt spid="57"/>
                                        </p:tgtEl>
                                        <p:attrNameLst>
                                          <p:attrName>ppt_w</p:attrName>
                                        </p:attrNameLst>
                                      </p:cBhvr>
                                      <p:tavLst>
                                        <p:tav tm="0">
                                          <p:val>
                                            <p:fltVal val="0"/>
                                          </p:val>
                                        </p:tav>
                                        <p:tav tm="100000">
                                          <p:val>
                                            <p:strVal val="#ppt_w"/>
                                          </p:val>
                                        </p:tav>
                                      </p:tavLst>
                                    </p:anim>
                                    <p:anim calcmode="lin" valueType="num">
                                      <p:cBhvr>
                                        <p:cTn id="73" dur="500" fill="hold"/>
                                        <p:tgtEl>
                                          <p:spTgt spid="57"/>
                                        </p:tgtEl>
                                        <p:attrNameLst>
                                          <p:attrName>ppt_h</p:attrName>
                                        </p:attrNameLst>
                                      </p:cBhvr>
                                      <p:tavLst>
                                        <p:tav tm="0">
                                          <p:val>
                                            <p:fltVal val="0"/>
                                          </p:val>
                                        </p:tav>
                                        <p:tav tm="100000">
                                          <p:val>
                                            <p:strVal val="#ppt_h"/>
                                          </p:val>
                                        </p:tav>
                                      </p:tavLst>
                                    </p:anim>
                                    <p:anim calcmode="lin" valueType="num">
                                      <p:cBhvr>
                                        <p:cTn id="74" dur="500" fill="hold"/>
                                        <p:tgtEl>
                                          <p:spTgt spid="57"/>
                                        </p:tgtEl>
                                        <p:attrNameLst>
                                          <p:attrName>style.rotation</p:attrName>
                                        </p:attrNameLst>
                                      </p:cBhvr>
                                      <p:tavLst>
                                        <p:tav tm="0">
                                          <p:val>
                                            <p:fltVal val="360"/>
                                          </p:val>
                                        </p:tav>
                                        <p:tav tm="100000">
                                          <p:val>
                                            <p:fltVal val="0"/>
                                          </p:val>
                                        </p:tav>
                                      </p:tavLst>
                                    </p:anim>
                                    <p:animEffect transition="in" filter="fade">
                                      <p:cBhvr>
                                        <p:cTn id="75" dur="500"/>
                                        <p:tgtEl>
                                          <p:spTgt spid="5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62">
                                            <p:txEl>
                                              <p:pRg st="0" end="0"/>
                                            </p:txEl>
                                          </p:spTgt>
                                        </p:tgtEl>
                                        <p:attrNameLst>
                                          <p:attrName>style.visibility</p:attrName>
                                        </p:attrNameLst>
                                      </p:cBhvr>
                                      <p:to>
                                        <p:strVal val="visible"/>
                                      </p:to>
                                    </p:set>
                                    <p:animEffect transition="in" filter="fade">
                                      <p:cBhvr>
                                        <p:cTn id="78" dur="500"/>
                                        <p:tgtEl>
                                          <p:spTgt spid="62">
                                            <p:txEl>
                                              <p:pRg st="0" end="0"/>
                                            </p:txEl>
                                          </p:spTgt>
                                        </p:tgtEl>
                                      </p:cBhvr>
                                    </p:animEffect>
                                  </p:childTnLst>
                                </p:cTn>
                              </p:par>
                            </p:childTnLst>
                          </p:cTn>
                        </p:par>
                        <p:par>
                          <p:cTn id="79" fill="hold">
                            <p:stCondLst>
                              <p:cond delay="4150"/>
                            </p:stCondLst>
                            <p:childTnLst>
                              <p:par>
                                <p:cTn id="80" presetID="49" presetClass="entr" presetSubtype="0" decel="100000" fill="hold" grpId="0" nodeType="after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p:cTn id="82" dur="500" fill="hold"/>
                                        <p:tgtEl>
                                          <p:spTgt spid="58"/>
                                        </p:tgtEl>
                                        <p:attrNameLst>
                                          <p:attrName>ppt_w</p:attrName>
                                        </p:attrNameLst>
                                      </p:cBhvr>
                                      <p:tavLst>
                                        <p:tav tm="0">
                                          <p:val>
                                            <p:fltVal val="0"/>
                                          </p:val>
                                        </p:tav>
                                        <p:tav tm="100000">
                                          <p:val>
                                            <p:strVal val="#ppt_w"/>
                                          </p:val>
                                        </p:tav>
                                      </p:tavLst>
                                    </p:anim>
                                    <p:anim calcmode="lin" valueType="num">
                                      <p:cBhvr>
                                        <p:cTn id="83" dur="500" fill="hold"/>
                                        <p:tgtEl>
                                          <p:spTgt spid="58"/>
                                        </p:tgtEl>
                                        <p:attrNameLst>
                                          <p:attrName>ppt_h</p:attrName>
                                        </p:attrNameLst>
                                      </p:cBhvr>
                                      <p:tavLst>
                                        <p:tav tm="0">
                                          <p:val>
                                            <p:fltVal val="0"/>
                                          </p:val>
                                        </p:tav>
                                        <p:tav tm="100000">
                                          <p:val>
                                            <p:strVal val="#ppt_h"/>
                                          </p:val>
                                        </p:tav>
                                      </p:tavLst>
                                    </p:anim>
                                    <p:anim calcmode="lin" valueType="num">
                                      <p:cBhvr>
                                        <p:cTn id="84" dur="500" fill="hold"/>
                                        <p:tgtEl>
                                          <p:spTgt spid="58"/>
                                        </p:tgtEl>
                                        <p:attrNameLst>
                                          <p:attrName>style.rotation</p:attrName>
                                        </p:attrNameLst>
                                      </p:cBhvr>
                                      <p:tavLst>
                                        <p:tav tm="0">
                                          <p:val>
                                            <p:fltVal val="360"/>
                                          </p:val>
                                        </p:tav>
                                        <p:tav tm="100000">
                                          <p:val>
                                            <p:fltVal val="0"/>
                                          </p:val>
                                        </p:tav>
                                      </p:tavLst>
                                    </p:anim>
                                    <p:animEffect transition="in" filter="fade">
                                      <p:cBhvr>
                                        <p:cTn id="85" dur="500"/>
                                        <p:tgtEl>
                                          <p:spTgt spid="5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3">
                                            <p:txEl>
                                              <p:pRg st="0" end="0"/>
                                            </p:txEl>
                                          </p:spTgt>
                                        </p:tgtEl>
                                        <p:attrNameLst>
                                          <p:attrName>style.visibility</p:attrName>
                                        </p:attrNameLst>
                                      </p:cBhvr>
                                      <p:to>
                                        <p:strVal val="visible"/>
                                      </p:to>
                                    </p:set>
                                    <p:animEffect transition="in" filter="fade">
                                      <p:cBhvr>
                                        <p:cTn id="88" dur="500"/>
                                        <p:tgtEl>
                                          <p:spTgt spid="63">
                                            <p:txEl>
                                              <p:pRg st="0" end="0"/>
                                            </p:txEl>
                                          </p:spTgt>
                                        </p:tgtEl>
                                      </p:cBhvr>
                                    </p:animEffect>
                                  </p:childTnLst>
                                </p:cTn>
                              </p:par>
                            </p:childTnLst>
                          </p:cTn>
                        </p:par>
                        <p:par>
                          <p:cTn id="89" fill="hold">
                            <p:stCondLst>
                              <p:cond delay="4650"/>
                            </p:stCondLst>
                            <p:childTnLst>
                              <p:par>
                                <p:cTn id="90" presetID="49" presetClass="entr" presetSubtype="0" decel="100000" fill="hold" grpId="0" nodeType="afterEffect">
                                  <p:stCondLst>
                                    <p:cond delay="0"/>
                                  </p:stCondLst>
                                  <p:childTnLst>
                                    <p:set>
                                      <p:cBhvr>
                                        <p:cTn id="91" dur="1" fill="hold">
                                          <p:stCondLst>
                                            <p:cond delay="0"/>
                                          </p:stCondLst>
                                        </p:cTn>
                                        <p:tgtEl>
                                          <p:spTgt spid="59"/>
                                        </p:tgtEl>
                                        <p:attrNameLst>
                                          <p:attrName>style.visibility</p:attrName>
                                        </p:attrNameLst>
                                      </p:cBhvr>
                                      <p:to>
                                        <p:strVal val="visible"/>
                                      </p:to>
                                    </p:set>
                                    <p:anim calcmode="lin" valueType="num">
                                      <p:cBhvr>
                                        <p:cTn id="92" dur="500" fill="hold"/>
                                        <p:tgtEl>
                                          <p:spTgt spid="59"/>
                                        </p:tgtEl>
                                        <p:attrNameLst>
                                          <p:attrName>ppt_w</p:attrName>
                                        </p:attrNameLst>
                                      </p:cBhvr>
                                      <p:tavLst>
                                        <p:tav tm="0">
                                          <p:val>
                                            <p:fltVal val="0"/>
                                          </p:val>
                                        </p:tav>
                                        <p:tav tm="100000">
                                          <p:val>
                                            <p:strVal val="#ppt_w"/>
                                          </p:val>
                                        </p:tav>
                                      </p:tavLst>
                                    </p:anim>
                                    <p:anim calcmode="lin" valueType="num">
                                      <p:cBhvr>
                                        <p:cTn id="93" dur="500" fill="hold"/>
                                        <p:tgtEl>
                                          <p:spTgt spid="59"/>
                                        </p:tgtEl>
                                        <p:attrNameLst>
                                          <p:attrName>ppt_h</p:attrName>
                                        </p:attrNameLst>
                                      </p:cBhvr>
                                      <p:tavLst>
                                        <p:tav tm="0">
                                          <p:val>
                                            <p:fltVal val="0"/>
                                          </p:val>
                                        </p:tav>
                                        <p:tav tm="100000">
                                          <p:val>
                                            <p:strVal val="#ppt_h"/>
                                          </p:val>
                                        </p:tav>
                                      </p:tavLst>
                                    </p:anim>
                                    <p:anim calcmode="lin" valueType="num">
                                      <p:cBhvr>
                                        <p:cTn id="94" dur="500" fill="hold"/>
                                        <p:tgtEl>
                                          <p:spTgt spid="59"/>
                                        </p:tgtEl>
                                        <p:attrNameLst>
                                          <p:attrName>style.rotation</p:attrName>
                                        </p:attrNameLst>
                                      </p:cBhvr>
                                      <p:tavLst>
                                        <p:tav tm="0">
                                          <p:val>
                                            <p:fltVal val="360"/>
                                          </p:val>
                                        </p:tav>
                                        <p:tav tm="100000">
                                          <p:val>
                                            <p:fltVal val="0"/>
                                          </p:val>
                                        </p:tav>
                                      </p:tavLst>
                                    </p:anim>
                                    <p:animEffect transition="in" filter="fade">
                                      <p:cBhvr>
                                        <p:cTn id="95" dur="500"/>
                                        <p:tgtEl>
                                          <p:spTgt spid="59"/>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4">
                                            <p:txEl>
                                              <p:pRg st="0" end="0"/>
                                            </p:txEl>
                                          </p:spTgt>
                                        </p:tgtEl>
                                        <p:attrNameLst>
                                          <p:attrName>style.visibility</p:attrName>
                                        </p:attrNameLst>
                                      </p:cBhvr>
                                      <p:to>
                                        <p:strVal val="visible"/>
                                      </p:to>
                                    </p:set>
                                    <p:animEffect transition="in" filter="fade">
                                      <p:cBhvr>
                                        <p:cTn id="98" dur="500"/>
                                        <p:tgtEl>
                                          <p:spTgt spid="64">
                                            <p:txEl>
                                              <p:pRg st="0" end="0"/>
                                            </p:txEl>
                                          </p:spTgt>
                                        </p:tgtEl>
                                      </p:cBhvr>
                                    </p:animEffect>
                                  </p:childTnLst>
                                </p:cTn>
                              </p:par>
                            </p:childTnLst>
                          </p:cTn>
                        </p:par>
                        <p:par>
                          <p:cTn id="99" fill="hold">
                            <p:stCondLst>
                              <p:cond delay="5150"/>
                            </p:stCondLst>
                            <p:childTnLst>
                              <p:par>
                                <p:cTn id="100" presetID="49" presetClass="entr" presetSubtype="0" decel="100000" fill="hold" grpId="0" nodeType="after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p:cTn id="102" dur="500" fill="hold"/>
                                        <p:tgtEl>
                                          <p:spTgt spid="60"/>
                                        </p:tgtEl>
                                        <p:attrNameLst>
                                          <p:attrName>ppt_w</p:attrName>
                                        </p:attrNameLst>
                                      </p:cBhvr>
                                      <p:tavLst>
                                        <p:tav tm="0">
                                          <p:val>
                                            <p:fltVal val="0"/>
                                          </p:val>
                                        </p:tav>
                                        <p:tav tm="100000">
                                          <p:val>
                                            <p:strVal val="#ppt_w"/>
                                          </p:val>
                                        </p:tav>
                                      </p:tavLst>
                                    </p:anim>
                                    <p:anim calcmode="lin" valueType="num">
                                      <p:cBhvr>
                                        <p:cTn id="103" dur="500" fill="hold"/>
                                        <p:tgtEl>
                                          <p:spTgt spid="60"/>
                                        </p:tgtEl>
                                        <p:attrNameLst>
                                          <p:attrName>ppt_h</p:attrName>
                                        </p:attrNameLst>
                                      </p:cBhvr>
                                      <p:tavLst>
                                        <p:tav tm="0">
                                          <p:val>
                                            <p:fltVal val="0"/>
                                          </p:val>
                                        </p:tav>
                                        <p:tav tm="100000">
                                          <p:val>
                                            <p:strVal val="#ppt_h"/>
                                          </p:val>
                                        </p:tav>
                                      </p:tavLst>
                                    </p:anim>
                                    <p:anim calcmode="lin" valueType="num">
                                      <p:cBhvr>
                                        <p:cTn id="104" dur="500" fill="hold"/>
                                        <p:tgtEl>
                                          <p:spTgt spid="60"/>
                                        </p:tgtEl>
                                        <p:attrNameLst>
                                          <p:attrName>style.rotation</p:attrName>
                                        </p:attrNameLst>
                                      </p:cBhvr>
                                      <p:tavLst>
                                        <p:tav tm="0">
                                          <p:val>
                                            <p:fltVal val="360"/>
                                          </p:val>
                                        </p:tav>
                                        <p:tav tm="100000">
                                          <p:val>
                                            <p:fltVal val="0"/>
                                          </p:val>
                                        </p:tav>
                                      </p:tavLst>
                                    </p:anim>
                                    <p:animEffect transition="in" filter="fade">
                                      <p:cBhvr>
                                        <p:cTn id="105" dur="500"/>
                                        <p:tgtEl>
                                          <p:spTgt spid="60"/>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65">
                                            <p:txEl>
                                              <p:pRg st="0" end="0"/>
                                            </p:txEl>
                                          </p:spTgt>
                                        </p:tgtEl>
                                        <p:attrNameLst>
                                          <p:attrName>style.visibility</p:attrName>
                                        </p:attrNameLst>
                                      </p:cBhvr>
                                      <p:to>
                                        <p:strVal val="visible"/>
                                      </p:to>
                                    </p:set>
                                    <p:animEffect transition="in" filter="fade">
                                      <p:cBhvr>
                                        <p:cTn id="108" dur="500"/>
                                        <p:tgtEl>
                                          <p:spTgt spid="6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5"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0-#ppt_w/2"/>
                          </p:val>
                        </p:tav>
                        <p:tav tm="100000">
                          <p:val>
                            <p:strVal val="#ppt_x"/>
                          </p:val>
                        </p:tav>
                      </p:tavLst>
                    </p:anim>
                    <p:anim calcmode="lin" valueType="num">
                      <p:cBhvr additive="base">
                        <p:cTn dur="1000" fill="hold"/>
                        <p:tgtEl>
                          <p:spTgt spid="55"/>
                        </p:tgtEl>
                        <p:attrNameLst>
                          <p:attrName>ppt_y</p:attrName>
                        </p:attrNameLst>
                      </p:cBhvr>
                      <p:tavLst>
                        <p:tav tm="0">
                          <p:val>
                            <p:strVal val="0-#ppt_h/2"/>
                          </p:val>
                        </p:tav>
                        <p:tav tm="100000">
                          <p:val>
                            <p:strVal val="#ppt_y"/>
                          </p:val>
                        </p:tav>
                      </p:tavLst>
                    </p:anim>
                  </p:childTnLst>
                </p:cTn>
              </p:par>
            </p:tnLst>
          </p:tmpl>
        </p:tmplLst>
      </p:bldP>
      <p:bldP spid="56" grpId="0"/>
      <p:bldP spid="57" grpId="0"/>
      <p:bldP spid="58" grpId="0"/>
      <p:bldP spid="59" grpId="0"/>
      <p:bldP spid="60" grpId="0"/>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6" grpId="1" animBg="1"/>
      <p:bldP spid="67" grpId="0"/>
      <p:bldP spid="69" grpId="0" build="p">
        <p:tmplLst>
          <p:tmpl lvl="1">
            <p:tnLst>
              <p:par>
                <p:cTn presetID="2" presetClass="entr" presetSubtype="2" decel="100000" fill="hold" nodeType="withEffect">
                  <p:stCondLst>
                    <p:cond delay="250"/>
                  </p:stCondLst>
                  <p:childTnLst>
                    <p:set>
                      <p:cBhvr>
                        <p:cTn dur="1" fill="hold">
                          <p:stCondLst>
                            <p:cond delay="0"/>
                          </p:stCondLst>
                        </p:cTn>
                        <p:tgtEl>
                          <p:spTgt spid="69"/>
                        </p:tgtEl>
                        <p:attrNameLst>
                          <p:attrName>style.visibility</p:attrName>
                        </p:attrNameLst>
                      </p:cBhvr>
                      <p:to>
                        <p:strVal val="visible"/>
                      </p:to>
                    </p:set>
                    <p:anim calcmode="lin" valueType="num">
                      <p:cBhvr additive="base">
                        <p:cTn dur="750" fill="hold"/>
                        <p:tgtEl>
                          <p:spTgt spid="69"/>
                        </p:tgtEl>
                        <p:attrNameLst>
                          <p:attrName>ppt_x</p:attrName>
                        </p:attrNameLst>
                      </p:cBhvr>
                      <p:tavLst>
                        <p:tav tm="0">
                          <p:val>
                            <p:strVal val="1+#ppt_w/2"/>
                          </p:val>
                        </p:tav>
                        <p:tav tm="100000">
                          <p:val>
                            <p:strVal val="#ppt_x"/>
                          </p:val>
                        </p:tav>
                      </p:tavLst>
                    </p:anim>
                    <p:anim calcmode="lin" valueType="num">
                      <p:cBhvr additive="base">
                        <p:cTn dur="750" fill="hold"/>
                        <p:tgtEl>
                          <p:spTgt spid="69"/>
                        </p:tgtEl>
                        <p:attrNameLst>
                          <p:attrName>ppt_y</p:attrName>
                        </p:attrNameLst>
                      </p:cBhvr>
                      <p:tavLst>
                        <p:tav tm="0">
                          <p:val>
                            <p:strVal val="#ppt_y"/>
                          </p:val>
                        </p:tav>
                        <p:tav tm="100000">
                          <p:val>
                            <p:strVal val="#ppt_y"/>
                          </p:val>
                        </p:tav>
                      </p:tavLst>
                    </p:anim>
                  </p:childTnLst>
                </p:cTn>
              </p:par>
            </p:tnLst>
          </p:tmpl>
        </p:tmplLst>
      </p:bldP>
      <p:bldP spid="73" grpId="0"/>
    </p:bldLst>
  </p:timing>
</p:sldLayout>
</file>

<file path=ppt/slideLayouts/slideLayout2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Content Placeholder 2"/>
          <p:cNvSpPr>
            <a:spLocks noGrp="1"/>
          </p:cNvSpPr>
          <p:nvPr>
            <p:ph idx="1"/>
          </p:nvPr>
        </p:nvSpPr>
        <p:spPr/>
        <p:txBody>
          <a:bodyPr/>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C5AFF4DE-A01C-43CF-8483-22463301C008}"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2ADC1E0A-07D3-4CA1-B7A6-A62BA2CCF60B}" type="slidenum">
              <a:rPr lang="en-US" smtClean="0"/>
              <a:pPr>
                <a:defRPr/>
              </a:pPr>
              <a:t>‹#›</a:t>
            </a:fld>
            <a:endParaRPr lang="en-US"/>
          </a:p>
        </p:txBody>
      </p:sp>
    </p:spTree>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preserve="1" userDrawn="1">
  <p:cSld name="History 2">
    <p:spTree>
      <p:nvGrpSpPr>
        <p:cNvPr id="1" name=""/>
        <p:cNvGrpSpPr/>
        <p:nvPr/>
      </p:nvGrpSpPr>
      <p:grpSpPr>
        <a:xfrm>
          <a:off x="0" y="0"/>
          <a:ext cx="0" cy="0"/>
          <a:chOff x="0" y="0"/>
          <a:chExt cx="0" cy="0"/>
        </a:xfrm>
      </p:grpSpPr>
      <p:sp>
        <p:nvSpPr>
          <p:cNvPr id="17" name="正方形/長方形 10"/>
          <p:cNvSpPr/>
          <p:nvPr userDrawn="1"/>
        </p:nvSpPr>
        <p:spPr>
          <a:xfrm>
            <a:off x="4817907" y="3263631"/>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18" name="正方形/長方形 17"/>
          <p:cNvSpPr/>
          <p:nvPr userDrawn="1"/>
        </p:nvSpPr>
        <p:spPr>
          <a:xfrm>
            <a:off x="4526658"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19" name="円/楕円 18"/>
          <p:cNvSpPr/>
          <p:nvPr userDrawn="1"/>
        </p:nvSpPr>
        <p:spPr>
          <a:xfrm>
            <a:off x="4379323" y="995928"/>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0" name="円/楕円 19"/>
          <p:cNvSpPr/>
          <p:nvPr userDrawn="1"/>
        </p:nvSpPr>
        <p:spPr>
          <a:xfrm>
            <a:off x="4379323" y="2446409"/>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1" name="円/楕円 20"/>
          <p:cNvSpPr/>
          <p:nvPr userDrawn="1"/>
        </p:nvSpPr>
        <p:spPr>
          <a:xfrm>
            <a:off x="4379323" y="3896892"/>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2" name="円/楕円 21"/>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23" name="テキスト プレースホルダー 21"/>
          <p:cNvSpPr>
            <a:spLocks noGrp="1"/>
          </p:cNvSpPr>
          <p:nvPr>
            <p:ph type="body" sz="quarter" idx="10" hasCustomPrompt="1"/>
          </p:nvPr>
        </p:nvSpPr>
        <p:spPr>
          <a:xfrm>
            <a:off x="5880894" y="3313564"/>
            <a:ext cx="2412583" cy="728243"/>
          </a:xfrm>
          <a:prstGeom prst="rect">
            <a:avLst/>
          </a:prstGeom>
        </p:spPr>
        <p:txBody>
          <a:bodyPr anchor="ctr">
            <a:noAutofit/>
          </a:bodyPr>
          <a:lstStyle>
            <a:lvl1pPr marL="0" marR="0" indent="0" algn="l"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24" name="正方形/長方形 23"/>
          <p:cNvSpPr/>
          <p:nvPr userDrawn="1"/>
        </p:nvSpPr>
        <p:spPr>
          <a:xfrm>
            <a:off x="5035591"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25" name="グループ化 24"/>
          <p:cNvGrpSpPr/>
          <p:nvPr userDrawn="1"/>
        </p:nvGrpSpPr>
        <p:grpSpPr>
          <a:xfrm flipH="1">
            <a:off x="4883910" y="3327890"/>
            <a:ext cx="1001257" cy="669111"/>
            <a:chOff x="7280704" y="761243"/>
            <a:chExt cx="2002861" cy="1003665"/>
          </a:xfrm>
        </p:grpSpPr>
        <p:sp>
          <p:nvSpPr>
            <p:cNvPr id="2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8" name="直線コネクタ 27"/>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正方形/長方形 31"/>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 name="テキスト プレースホルダー 5"/>
          <p:cNvSpPr>
            <a:spLocks noGrp="1"/>
          </p:cNvSpPr>
          <p:nvPr>
            <p:ph type="body" sz="quarter" idx="21" hasCustomPrompt="1"/>
          </p:nvPr>
        </p:nvSpPr>
        <p:spPr>
          <a:xfrm>
            <a:off x="4895259" y="346980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34" name="テキスト プレースホルダー 5"/>
          <p:cNvSpPr>
            <a:spLocks noGrp="1"/>
          </p:cNvSpPr>
          <p:nvPr>
            <p:ph type="body" sz="quarter" idx="22" hasCustomPrompt="1"/>
          </p:nvPr>
        </p:nvSpPr>
        <p:spPr>
          <a:xfrm>
            <a:off x="5148085" y="3997001"/>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35" name="正方形/長方形 10"/>
          <p:cNvSpPr/>
          <p:nvPr userDrawn="1"/>
        </p:nvSpPr>
        <p:spPr>
          <a:xfrm>
            <a:off x="4817907" y="362667"/>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36" name="テキスト プレースホルダー 21"/>
          <p:cNvSpPr>
            <a:spLocks noGrp="1"/>
          </p:cNvSpPr>
          <p:nvPr>
            <p:ph type="body" sz="quarter" idx="23" hasCustomPrompt="1"/>
          </p:nvPr>
        </p:nvSpPr>
        <p:spPr>
          <a:xfrm>
            <a:off x="5880894" y="412601"/>
            <a:ext cx="2412583" cy="728243"/>
          </a:xfrm>
          <a:prstGeom prst="rect">
            <a:avLst/>
          </a:prstGeom>
        </p:spPr>
        <p:txBody>
          <a:bodyPr anchor="ctr">
            <a:noAutofit/>
          </a:bodyPr>
          <a:lstStyle>
            <a:lvl1pPr marL="0" marR="0" indent="0" algn="l"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7" name="正方形/長方形 36"/>
          <p:cNvSpPr/>
          <p:nvPr userDrawn="1"/>
        </p:nvSpPr>
        <p:spPr>
          <a:xfrm>
            <a:off x="5035591"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38" name="グループ化 37"/>
          <p:cNvGrpSpPr/>
          <p:nvPr userDrawn="1"/>
        </p:nvGrpSpPr>
        <p:grpSpPr>
          <a:xfrm flipH="1">
            <a:off x="4883910" y="426927"/>
            <a:ext cx="1001257" cy="669111"/>
            <a:chOff x="7280704" y="761243"/>
            <a:chExt cx="2002861" cy="1003665"/>
          </a:xfrm>
        </p:grpSpPr>
        <p:sp>
          <p:nvSpPr>
            <p:cNvPr id="3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直線コネクタ 4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5" name="正方形/長方形 4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6" name="テキスト プレースホルダー 5"/>
          <p:cNvSpPr>
            <a:spLocks noGrp="1"/>
          </p:cNvSpPr>
          <p:nvPr>
            <p:ph type="body" sz="quarter" idx="24" hasCustomPrompt="1"/>
          </p:nvPr>
        </p:nvSpPr>
        <p:spPr>
          <a:xfrm>
            <a:off x="4895259" y="56884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7" name="テキスト プレースホルダー 5"/>
          <p:cNvSpPr>
            <a:spLocks noGrp="1"/>
          </p:cNvSpPr>
          <p:nvPr>
            <p:ph type="body" sz="quarter" idx="25" hasCustomPrompt="1"/>
          </p:nvPr>
        </p:nvSpPr>
        <p:spPr>
          <a:xfrm>
            <a:off x="5148085" y="1096038"/>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8" name="正方形/長方形 10"/>
          <p:cNvSpPr/>
          <p:nvPr userDrawn="1"/>
        </p:nvSpPr>
        <p:spPr>
          <a:xfrm flipH="1">
            <a:off x="672763" y="179295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49" name="テキスト プレースホルダー 21"/>
          <p:cNvSpPr>
            <a:spLocks noGrp="1"/>
          </p:cNvSpPr>
          <p:nvPr>
            <p:ph type="body" sz="quarter" idx="26" hasCustomPrompt="1"/>
          </p:nvPr>
        </p:nvSpPr>
        <p:spPr>
          <a:xfrm>
            <a:off x="893171" y="1852564"/>
            <a:ext cx="2412583" cy="728243"/>
          </a:xfrm>
          <a:prstGeom prst="rect">
            <a:avLst/>
          </a:prstGeom>
        </p:spPr>
        <p:txBody>
          <a:bodyPr anchor="ctr">
            <a:noAutofit/>
          </a:bodyPr>
          <a:lstStyle>
            <a:lvl1pPr marL="0" marR="0" indent="0" algn="r"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0" name="正方形/長方形 49"/>
          <p:cNvSpPr/>
          <p:nvPr userDrawn="1"/>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51" name="グループ化 50"/>
          <p:cNvGrpSpPr/>
          <p:nvPr userDrawn="1"/>
        </p:nvGrpSpPr>
        <p:grpSpPr>
          <a:xfrm>
            <a:off x="3305755" y="1866891"/>
            <a:ext cx="1001257" cy="669111"/>
            <a:chOff x="7280704" y="761243"/>
            <a:chExt cx="2002861" cy="1003665"/>
          </a:xfrm>
        </p:grpSpPr>
        <p:sp>
          <p:nvSpPr>
            <p:cNvPr id="5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4" name="直線コネクタ 5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8" name="正方形/長方形 5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9" name="テキスト プレースホルダー 5"/>
          <p:cNvSpPr>
            <a:spLocks noGrp="1"/>
          </p:cNvSpPr>
          <p:nvPr>
            <p:ph type="body" sz="quarter" idx="27" hasCustomPrompt="1"/>
          </p:nvPr>
        </p:nvSpPr>
        <p:spPr>
          <a:xfrm>
            <a:off x="3483987" y="200880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0" name="テキスト プレースホルダー 5"/>
          <p:cNvSpPr>
            <a:spLocks noGrp="1"/>
          </p:cNvSpPr>
          <p:nvPr>
            <p:ph type="body" sz="quarter" idx="28" hasCustomPrompt="1"/>
          </p:nvPr>
        </p:nvSpPr>
        <p:spPr>
          <a:xfrm>
            <a:off x="870740" y="2536001"/>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61"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2" name="テキスト プレースホルダー 21"/>
          <p:cNvSpPr>
            <a:spLocks noGrp="1"/>
          </p:cNvSpPr>
          <p:nvPr>
            <p:ph type="body" sz="quarter" idx="29" hasCustomPrompt="1"/>
          </p:nvPr>
        </p:nvSpPr>
        <p:spPr>
          <a:xfrm>
            <a:off x="894940" y="4773721"/>
            <a:ext cx="2412583" cy="728243"/>
          </a:xfrm>
          <a:prstGeom prst="rect">
            <a:avLst/>
          </a:prstGeom>
        </p:spPr>
        <p:txBody>
          <a:bodyPr anchor="ctr">
            <a:noAutofit/>
          </a:bodyPr>
          <a:lstStyle>
            <a:lvl1pPr marL="0" marR="0" indent="0" algn="r" defTabSz="914196"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63" name="正方形/長方形 62"/>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64" name="グループ化 63"/>
          <p:cNvGrpSpPr/>
          <p:nvPr userDrawn="1"/>
        </p:nvGrpSpPr>
        <p:grpSpPr>
          <a:xfrm>
            <a:off x="3307520" y="4788046"/>
            <a:ext cx="1001257" cy="669111"/>
            <a:chOff x="7280704" y="761243"/>
            <a:chExt cx="2002861" cy="1003665"/>
          </a:xfrm>
        </p:grpSpPr>
        <p:sp>
          <p:nvSpPr>
            <p:cNvPr id="6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7" name="直線コネクタ 6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直線コネクタ 6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1" name="正方形/長方形 7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2" name="テキスト プレースホルダー 5"/>
          <p:cNvSpPr>
            <a:spLocks noGrp="1"/>
          </p:cNvSpPr>
          <p:nvPr>
            <p:ph type="body" sz="quarter" idx="30" hasCustomPrompt="1"/>
          </p:nvPr>
        </p:nvSpPr>
        <p:spPr>
          <a:xfrm>
            <a:off x="3485756" y="49299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73" name="テキスト プレースホルダー 5"/>
          <p:cNvSpPr>
            <a:spLocks noGrp="1"/>
          </p:cNvSpPr>
          <p:nvPr>
            <p:ph type="body" sz="quarter" idx="31" hasCustomPrompt="1"/>
          </p:nvPr>
        </p:nvSpPr>
        <p:spPr>
          <a:xfrm>
            <a:off x="872504" y="5457159"/>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045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par>
                          <p:cTn id="8" fill="hold">
                            <p:stCondLst>
                              <p:cond delay="500"/>
                            </p:stCondLst>
                            <p:childTnLst>
                              <p:par>
                                <p:cTn id="9" presetID="2" presetClass="entr" presetSubtype="1" decel="10000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750" fill="hold"/>
                                        <p:tgtEl>
                                          <p:spTgt spid="19"/>
                                        </p:tgtEl>
                                        <p:attrNameLst>
                                          <p:attrName>ppt_x</p:attrName>
                                        </p:attrNameLst>
                                      </p:cBhvr>
                                      <p:tavLst>
                                        <p:tav tm="0">
                                          <p:val>
                                            <p:strVal val="#ppt_x"/>
                                          </p:val>
                                        </p:tav>
                                        <p:tav tm="100000">
                                          <p:val>
                                            <p:strVal val="#ppt_x"/>
                                          </p:val>
                                        </p:tav>
                                      </p:tavLst>
                                    </p:anim>
                                    <p:anim calcmode="lin" valueType="num">
                                      <p:cBhvr additive="base">
                                        <p:cTn id="12" dur="75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750" fill="hold"/>
                                        <p:tgtEl>
                                          <p:spTgt spid="35"/>
                                        </p:tgtEl>
                                        <p:attrNameLst>
                                          <p:attrName>ppt_x</p:attrName>
                                        </p:attrNameLst>
                                      </p:cBhvr>
                                      <p:tavLst>
                                        <p:tav tm="0">
                                          <p:val>
                                            <p:strVal val="1+#ppt_w/2"/>
                                          </p:val>
                                        </p:tav>
                                        <p:tav tm="100000">
                                          <p:val>
                                            <p:strVal val="#ppt_x"/>
                                          </p:val>
                                        </p:tav>
                                      </p:tavLst>
                                    </p:anim>
                                    <p:anim calcmode="lin" valueType="num">
                                      <p:cBhvr additive="base">
                                        <p:cTn id="16" dur="750" fill="hold"/>
                                        <p:tgtEl>
                                          <p:spTgt spid="35"/>
                                        </p:tgtEl>
                                        <p:attrNameLst>
                                          <p:attrName>ppt_y</p:attrName>
                                        </p:attrNameLst>
                                      </p:cBhvr>
                                      <p:tavLst>
                                        <p:tav tm="0">
                                          <p:val>
                                            <p:strVal val="#ppt_y"/>
                                          </p:val>
                                        </p:tav>
                                        <p:tav tm="100000">
                                          <p:val>
                                            <p:strVal val="#ppt_y"/>
                                          </p:val>
                                        </p:tav>
                                      </p:tavLst>
                                    </p:anim>
                                  </p:childTnLst>
                                </p:cTn>
                              </p:par>
                            </p:childTnLst>
                          </p:cTn>
                        </p:par>
                        <p:par>
                          <p:cTn id="17" fill="hold">
                            <p:stCondLst>
                              <p:cond delay="1250"/>
                            </p:stCondLst>
                            <p:childTnLst>
                              <p:par>
                                <p:cTn id="18" presetID="21" presetClass="entr" presetSubtype="1"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wheel(1)">
                                      <p:cBhvr>
                                        <p:cTn id="20" dur="750"/>
                                        <p:tgtEl>
                                          <p:spTgt spid="37"/>
                                        </p:tgtEl>
                                      </p:cBhvr>
                                    </p:animEffect>
                                  </p:childTnLst>
                                </p:cTn>
                              </p:par>
                            </p:childTnLst>
                          </p:cTn>
                        </p:par>
                        <p:par>
                          <p:cTn id="21" fill="hold">
                            <p:stCondLst>
                              <p:cond delay="2000"/>
                            </p:stCondLst>
                            <p:childTnLst>
                              <p:par>
                                <p:cTn id="22" presetID="22" presetClass="entr" presetSubtype="8" fill="hold"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wipe(left)">
                                      <p:cBhvr>
                                        <p:cTn id="24" dur="500"/>
                                        <p:tgtEl>
                                          <p:spTgt spid="3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46">
                                            <p:txEl>
                                              <p:pRg st="0" end="0"/>
                                            </p:txEl>
                                          </p:spTgt>
                                        </p:tgtEl>
                                        <p:attrNameLst>
                                          <p:attrName>style.visibility</p:attrName>
                                        </p:attrNameLst>
                                      </p:cBhvr>
                                      <p:to>
                                        <p:strVal val="visible"/>
                                      </p:to>
                                    </p:set>
                                    <p:animEffect transition="in" filter="wipe(left)">
                                      <p:cBhvr>
                                        <p:cTn id="27" dur="500"/>
                                        <p:tgtEl>
                                          <p:spTgt spid="46">
                                            <p:txEl>
                                              <p:pRg st="0" end="0"/>
                                            </p:txEl>
                                          </p:spTgt>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6">
                                            <p:txEl>
                                              <p:pRg st="0" end="0"/>
                                            </p:txEl>
                                          </p:spTgt>
                                        </p:tgtEl>
                                        <p:attrNameLst>
                                          <p:attrName>style.visibility</p:attrName>
                                        </p:attrNameLst>
                                      </p:cBhvr>
                                      <p:to>
                                        <p:strVal val="visible"/>
                                      </p:to>
                                    </p:set>
                                    <p:animEffect transition="in" filter="wipe(left)">
                                      <p:cBhvr>
                                        <p:cTn id="31" dur="500"/>
                                        <p:tgtEl>
                                          <p:spTgt spid="36">
                                            <p:txEl>
                                              <p:pRg st="0" end="0"/>
                                            </p:txEl>
                                          </p:spTgt>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47">
                                            <p:txEl>
                                              <p:pRg st="0" end="0"/>
                                            </p:txEl>
                                          </p:spTgt>
                                        </p:tgtEl>
                                        <p:attrNameLst>
                                          <p:attrName>style.visibility</p:attrName>
                                        </p:attrNameLst>
                                      </p:cBhvr>
                                      <p:to>
                                        <p:strVal val="visible"/>
                                      </p:to>
                                    </p:set>
                                    <p:animEffect transition="in" filter="fade">
                                      <p:cBhvr>
                                        <p:cTn id="35" dur="500"/>
                                        <p:tgtEl>
                                          <p:spTgt spid="47">
                                            <p:txEl>
                                              <p:pRg st="0" end="0"/>
                                            </p:txEl>
                                          </p:spTgt>
                                        </p:tgtEl>
                                      </p:cBhvr>
                                    </p:animEffect>
                                  </p:childTnLst>
                                </p:cTn>
                              </p:par>
                            </p:childTnLst>
                          </p:cTn>
                        </p:par>
                        <p:par>
                          <p:cTn id="36" fill="hold">
                            <p:stCondLst>
                              <p:cond delay="3500"/>
                            </p:stCondLst>
                            <p:childTnLst>
                              <p:par>
                                <p:cTn id="37" presetID="2" presetClass="entr" presetSubtype="1" decel="10000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8" decel="10000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750" fill="hold"/>
                                        <p:tgtEl>
                                          <p:spTgt spid="48"/>
                                        </p:tgtEl>
                                        <p:attrNameLst>
                                          <p:attrName>ppt_x</p:attrName>
                                        </p:attrNameLst>
                                      </p:cBhvr>
                                      <p:tavLst>
                                        <p:tav tm="0">
                                          <p:val>
                                            <p:strVal val="0-#ppt_w/2"/>
                                          </p:val>
                                        </p:tav>
                                        <p:tav tm="100000">
                                          <p:val>
                                            <p:strVal val="#ppt_x"/>
                                          </p:val>
                                        </p:tav>
                                      </p:tavLst>
                                    </p:anim>
                                    <p:anim calcmode="lin" valueType="num">
                                      <p:cBhvr additive="base">
                                        <p:cTn id="44" dur="750" fill="hold"/>
                                        <p:tgtEl>
                                          <p:spTgt spid="48"/>
                                        </p:tgtEl>
                                        <p:attrNameLst>
                                          <p:attrName>ppt_y</p:attrName>
                                        </p:attrNameLst>
                                      </p:cBhvr>
                                      <p:tavLst>
                                        <p:tav tm="0">
                                          <p:val>
                                            <p:strVal val="#ppt_y"/>
                                          </p:val>
                                        </p:tav>
                                        <p:tav tm="100000">
                                          <p:val>
                                            <p:strVal val="#ppt_y"/>
                                          </p:val>
                                        </p:tav>
                                      </p:tavLst>
                                    </p:anim>
                                  </p:childTnLst>
                                </p:cTn>
                              </p:par>
                            </p:childTnLst>
                          </p:cTn>
                        </p:par>
                        <p:par>
                          <p:cTn id="45" fill="hold">
                            <p:stCondLst>
                              <p:cond delay="4250"/>
                            </p:stCondLst>
                            <p:childTnLst>
                              <p:par>
                                <p:cTn id="46" presetID="21" presetClass="entr" presetSubtype="1" fill="hold" grpId="0"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wheel(1)">
                                      <p:cBhvr>
                                        <p:cTn id="48" dur="750"/>
                                        <p:tgtEl>
                                          <p:spTgt spid="50"/>
                                        </p:tgtEl>
                                      </p:cBhvr>
                                    </p:animEffect>
                                  </p:childTnLst>
                                </p:cTn>
                              </p:par>
                            </p:childTnLst>
                          </p:cTn>
                        </p:par>
                        <p:par>
                          <p:cTn id="49" fill="hold">
                            <p:stCondLst>
                              <p:cond delay="5000"/>
                            </p:stCondLst>
                            <p:childTnLst>
                              <p:par>
                                <p:cTn id="50" presetID="22" presetClass="entr" presetSubtype="2"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wipe(right)">
                                      <p:cBhvr>
                                        <p:cTn id="52" dur="500"/>
                                        <p:tgtEl>
                                          <p:spTgt spid="5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59">
                                            <p:txEl>
                                              <p:pRg st="0" end="0"/>
                                            </p:txEl>
                                          </p:spTgt>
                                        </p:tgtEl>
                                        <p:attrNameLst>
                                          <p:attrName>style.visibility</p:attrName>
                                        </p:attrNameLst>
                                      </p:cBhvr>
                                      <p:to>
                                        <p:strVal val="visible"/>
                                      </p:to>
                                    </p:set>
                                    <p:animEffect transition="in" filter="wipe(right)">
                                      <p:cBhvr>
                                        <p:cTn id="55" dur="500"/>
                                        <p:tgtEl>
                                          <p:spTgt spid="59">
                                            <p:txEl>
                                              <p:pRg st="0" end="0"/>
                                            </p:txEl>
                                          </p:spTgt>
                                        </p:tgtEl>
                                      </p:cBhvr>
                                    </p:animEffect>
                                  </p:childTnLst>
                                </p:cTn>
                              </p:par>
                            </p:childTnLst>
                          </p:cTn>
                        </p:par>
                        <p:par>
                          <p:cTn id="56" fill="hold">
                            <p:stCondLst>
                              <p:cond delay="5500"/>
                            </p:stCondLst>
                            <p:childTnLst>
                              <p:par>
                                <p:cTn id="57" presetID="22" presetClass="entr" presetSubtype="2" fill="hold" grpId="0" nodeType="afterEffect">
                                  <p:stCondLst>
                                    <p:cond delay="0"/>
                                  </p:stCondLst>
                                  <p:childTnLst>
                                    <p:set>
                                      <p:cBhvr>
                                        <p:cTn id="58" dur="1" fill="hold">
                                          <p:stCondLst>
                                            <p:cond delay="0"/>
                                          </p:stCondLst>
                                        </p:cTn>
                                        <p:tgtEl>
                                          <p:spTgt spid="49">
                                            <p:txEl>
                                              <p:pRg st="0" end="0"/>
                                            </p:txEl>
                                          </p:spTgt>
                                        </p:tgtEl>
                                        <p:attrNameLst>
                                          <p:attrName>style.visibility</p:attrName>
                                        </p:attrNameLst>
                                      </p:cBhvr>
                                      <p:to>
                                        <p:strVal val="visible"/>
                                      </p:to>
                                    </p:set>
                                    <p:animEffect transition="in" filter="wipe(right)">
                                      <p:cBhvr>
                                        <p:cTn id="59" dur="500"/>
                                        <p:tgtEl>
                                          <p:spTgt spid="49">
                                            <p:txEl>
                                              <p:pRg st="0" end="0"/>
                                            </p:txEl>
                                          </p:spTgt>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fade">
                                      <p:cBhvr>
                                        <p:cTn id="63" dur="500"/>
                                        <p:tgtEl>
                                          <p:spTgt spid="60">
                                            <p:txEl>
                                              <p:pRg st="0" end="0"/>
                                            </p:txEl>
                                          </p:spTgt>
                                        </p:tgtEl>
                                      </p:cBhvr>
                                    </p:animEffect>
                                  </p:childTnLst>
                                </p:cTn>
                              </p:par>
                            </p:childTnLst>
                          </p:cTn>
                        </p:par>
                        <p:par>
                          <p:cTn id="64" fill="hold">
                            <p:stCondLst>
                              <p:cond delay="6500"/>
                            </p:stCondLst>
                            <p:childTnLst>
                              <p:par>
                                <p:cTn id="65" presetID="2" presetClass="entr" presetSubtype="1" decel="100000" fill="hold" grpId="0" nodeType="after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750" fill="hold"/>
                                        <p:tgtEl>
                                          <p:spTgt spid="21"/>
                                        </p:tgtEl>
                                        <p:attrNameLst>
                                          <p:attrName>ppt_x</p:attrName>
                                        </p:attrNameLst>
                                      </p:cBhvr>
                                      <p:tavLst>
                                        <p:tav tm="0">
                                          <p:val>
                                            <p:strVal val="#ppt_x"/>
                                          </p:val>
                                        </p:tav>
                                        <p:tav tm="100000">
                                          <p:val>
                                            <p:strVal val="#ppt_x"/>
                                          </p:val>
                                        </p:tav>
                                      </p:tavLst>
                                    </p:anim>
                                    <p:anim calcmode="lin" valueType="num">
                                      <p:cBhvr additive="base">
                                        <p:cTn id="68" dur="750" fill="hold"/>
                                        <p:tgtEl>
                                          <p:spTgt spid="21"/>
                                        </p:tgtEl>
                                        <p:attrNameLst>
                                          <p:attrName>ppt_y</p:attrName>
                                        </p:attrNameLst>
                                      </p:cBhvr>
                                      <p:tavLst>
                                        <p:tav tm="0">
                                          <p:val>
                                            <p:strVal val="0-#ppt_h/2"/>
                                          </p:val>
                                        </p:tav>
                                        <p:tav tm="100000">
                                          <p:val>
                                            <p:strVal val="#ppt_y"/>
                                          </p:val>
                                        </p:tav>
                                      </p:tavLst>
                                    </p:anim>
                                  </p:childTnLst>
                                </p:cTn>
                              </p:par>
                              <p:par>
                                <p:cTn id="69" presetID="2" presetClass="entr" presetSubtype="2" decel="100000" fill="hold" grpId="0" nodeType="with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750" fill="hold"/>
                                        <p:tgtEl>
                                          <p:spTgt spid="17"/>
                                        </p:tgtEl>
                                        <p:attrNameLst>
                                          <p:attrName>ppt_x</p:attrName>
                                        </p:attrNameLst>
                                      </p:cBhvr>
                                      <p:tavLst>
                                        <p:tav tm="0">
                                          <p:val>
                                            <p:strVal val="1+#ppt_w/2"/>
                                          </p:val>
                                        </p:tav>
                                        <p:tav tm="100000">
                                          <p:val>
                                            <p:strVal val="#ppt_x"/>
                                          </p:val>
                                        </p:tav>
                                      </p:tavLst>
                                    </p:anim>
                                    <p:anim calcmode="lin" valueType="num">
                                      <p:cBhvr additive="base">
                                        <p:cTn id="72" dur="750" fill="hold"/>
                                        <p:tgtEl>
                                          <p:spTgt spid="17"/>
                                        </p:tgtEl>
                                        <p:attrNameLst>
                                          <p:attrName>ppt_y</p:attrName>
                                        </p:attrNameLst>
                                      </p:cBhvr>
                                      <p:tavLst>
                                        <p:tav tm="0">
                                          <p:val>
                                            <p:strVal val="#ppt_y"/>
                                          </p:val>
                                        </p:tav>
                                        <p:tav tm="100000">
                                          <p:val>
                                            <p:strVal val="#ppt_y"/>
                                          </p:val>
                                        </p:tav>
                                      </p:tavLst>
                                    </p:anim>
                                  </p:childTnLst>
                                </p:cTn>
                              </p:par>
                            </p:childTnLst>
                          </p:cTn>
                        </p:par>
                        <p:par>
                          <p:cTn id="73" fill="hold">
                            <p:stCondLst>
                              <p:cond delay="7250"/>
                            </p:stCondLst>
                            <p:childTnLst>
                              <p:par>
                                <p:cTn id="74" presetID="21" presetClass="entr" presetSubtype="1" fill="hold" grpId="0" nodeType="after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wheel(1)">
                                      <p:cBhvr>
                                        <p:cTn id="76" dur="750"/>
                                        <p:tgtEl>
                                          <p:spTgt spid="24"/>
                                        </p:tgtEl>
                                      </p:cBhvr>
                                    </p:animEffect>
                                  </p:childTnLst>
                                </p:cTn>
                              </p:par>
                            </p:childTnLst>
                          </p:cTn>
                        </p:par>
                        <p:par>
                          <p:cTn id="77" fill="hold">
                            <p:stCondLst>
                              <p:cond delay="8000"/>
                            </p:stCondLst>
                            <p:childTnLst>
                              <p:par>
                                <p:cTn id="78" presetID="22" presetClass="entr" presetSubtype="8" fill="hold" nodeType="after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33">
                                            <p:txEl>
                                              <p:pRg st="0" end="0"/>
                                            </p:txEl>
                                          </p:spTgt>
                                        </p:tgtEl>
                                        <p:attrNameLst>
                                          <p:attrName>style.visibility</p:attrName>
                                        </p:attrNameLst>
                                      </p:cBhvr>
                                      <p:to>
                                        <p:strVal val="visible"/>
                                      </p:to>
                                    </p:set>
                                    <p:animEffect transition="in" filter="wipe(left)">
                                      <p:cBhvr>
                                        <p:cTn id="83" dur="500"/>
                                        <p:tgtEl>
                                          <p:spTgt spid="33">
                                            <p:txEl>
                                              <p:pRg st="0" end="0"/>
                                            </p:txEl>
                                          </p:spTgt>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23">
                                            <p:txEl>
                                              <p:pRg st="0" end="0"/>
                                            </p:txEl>
                                          </p:spTgt>
                                        </p:tgtEl>
                                        <p:attrNameLst>
                                          <p:attrName>style.visibility</p:attrName>
                                        </p:attrNameLst>
                                      </p:cBhvr>
                                      <p:to>
                                        <p:strVal val="visible"/>
                                      </p:to>
                                    </p:set>
                                    <p:animEffect transition="in" filter="wipe(left)">
                                      <p:cBhvr>
                                        <p:cTn id="87" dur="500"/>
                                        <p:tgtEl>
                                          <p:spTgt spid="23">
                                            <p:txEl>
                                              <p:pRg st="0" end="0"/>
                                            </p:txEl>
                                          </p:spTgt>
                                        </p:tgtEl>
                                      </p:cBhvr>
                                    </p:animEffect>
                                  </p:childTnLst>
                                </p:cTn>
                              </p:par>
                            </p:childTnLst>
                          </p:cTn>
                        </p:par>
                        <p:par>
                          <p:cTn id="88" fill="hold">
                            <p:stCondLst>
                              <p:cond delay="9000"/>
                            </p:stCondLst>
                            <p:childTnLst>
                              <p:par>
                                <p:cTn id="89" presetID="10" presetClass="entr" presetSubtype="0" fill="hold" grpId="0" nodeType="afterEffect">
                                  <p:stCondLst>
                                    <p:cond delay="0"/>
                                  </p:stCondLst>
                                  <p:childTnLst>
                                    <p:set>
                                      <p:cBhvr>
                                        <p:cTn id="90" dur="1" fill="hold">
                                          <p:stCondLst>
                                            <p:cond delay="0"/>
                                          </p:stCondLst>
                                        </p:cTn>
                                        <p:tgtEl>
                                          <p:spTgt spid="34">
                                            <p:txEl>
                                              <p:pRg st="0" end="0"/>
                                            </p:txEl>
                                          </p:spTgt>
                                        </p:tgtEl>
                                        <p:attrNameLst>
                                          <p:attrName>style.visibility</p:attrName>
                                        </p:attrNameLst>
                                      </p:cBhvr>
                                      <p:to>
                                        <p:strVal val="visible"/>
                                      </p:to>
                                    </p:set>
                                    <p:animEffect transition="in" filter="fade">
                                      <p:cBhvr>
                                        <p:cTn id="91" dur="500"/>
                                        <p:tgtEl>
                                          <p:spTgt spid="34">
                                            <p:txEl>
                                              <p:pRg st="0" end="0"/>
                                            </p:txEl>
                                          </p:spTgt>
                                        </p:tgtEl>
                                      </p:cBhvr>
                                    </p:animEffect>
                                  </p:childTnLst>
                                </p:cTn>
                              </p:par>
                            </p:childTnLst>
                          </p:cTn>
                        </p:par>
                        <p:par>
                          <p:cTn id="92" fill="hold">
                            <p:stCondLst>
                              <p:cond delay="9500"/>
                            </p:stCondLst>
                            <p:childTnLst>
                              <p:par>
                                <p:cTn id="93" presetID="2" presetClass="entr" presetSubtype="1" decel="100000" fill="hold" grpId="0" nodeType="after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750" fill="hold"/>
                                        <p:tgtEl>
                                          <p:spTgt spid="22"/>
                                        </p:tgtEl>
                                        <p:attrNameLst>
                                          <p:attrName>ppt_x</p:attrName>
                                        </p:attrNameLst>
                                      </p:cBhvr>
                                      <p:tavLst>
                                        <p:tav tm="0">
                                          <p:val>
                                            <p:strVal val="#ppt_x"/>
                                          </p:val>
                                        </p:tav>
                                        <p:tav tm="100000">
                                          <p:val>
                                            <p:strVal val="#ppt_x"/>
                                          </p:val>
                                        </p:tav>
                                      </p:tavLst>
                                    </p:anim>
                                    <p:anim calcmode="lin" valueType="num">
                                      <p:cBhvr additive="base">
                                        <p:cTn id="96" dur="750" fill="hold"/>
                                        <p:tgtEl>
                                          <p:spTgt spid="22"/>
                                        </p:tgtEl>
                                        <p:attrNameLst>
                                          <p:attrName>ppt_y</p:attrName>
                                        </p:attrNameLst>
                                      </p:cBhvr>
                                      <p:tavLst>
                                        <p:tav tm="0">
                                          <p:val>
                                            <p:strVal val="0-#ppt_h/2"/>
                                          </p:val>
                                        </p:tav>
                                        <p:tav tm="100000">
                                          <p:val>
                                            <p:strVal val="#ppt_y"/>
                                          </p:val>
                                        </p:tav>
                                      </p:tavLst>
                                    </p:anim>
                                  </p:childTnLst>
                                </p:cTn>
                              </p:par>
                              <p:par>
                                <p:cTn id="97" presetID="2" presetClass="entr" presetSubtype="8"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750" fill="hold"/>
                                        <p:tgtEl>
                                          <p:spTgt spid="61"/>
                                        </p:tgtEl>
                                        <p:attrNameLst>
                                          <p:attrName>ppt_x</p:attrName>
                                        </p:attrNameLst>
                                      </p:cBhvr>
                                      <p:tavLst>
                                        <p:tav tm="0">
                                          <p:val>
                                            <p:strVal val="0-#ppt_w/2"/>
                                          </p:val>
                                        </p:tav>
                                        <p:tav tm="100000">
                                          <p:val>
                                            <p:strVal val="#ppt_x"/>
                                          </p:val>
                                        </p:tav>
                                      </p:tavLst>
                                    </p:anim>
                                    <p:anim calcmode="lin" valueType="num">
                                      <p:cBhvr additive="base">
                                        <p:cTn id="100" dur="750" fill="hold"/>
                                        <p:tgtEl>
                                          <p:spTgt spid="61"/>
                                        </p:tgtEl>
                                        <p:attrNameLst>
                                          <p:attrName>ppt_y</p:attrName>
                                        </p:attrNameLst>
                                      </p:cBhvr>
                                      <p:tavLst>
                                        <p:tav tm="0">
                                          <p:val>
                                            <p:strVal val="#ppt_y"/>
                                          </p:val>
                                        </p:tav>
                                        <p:tav tm="100000">
                                          <p:val>
                                            <p:strVal val="#ppt_y"/>
                                          </p:val>
                                        </p:tav>
                                      </p:tavLst>
                                    </p:anim>
                                  </p:childTnLst>
                                </p:cTn>
                              </p:par>
                            </p:childTnLst>
                          </p:cTn>
                        </p:par>
                        <p:par>
                          <p:cTn id="101" fill="hold">
                            <p:stCondLst>
                              <p:cond delay="10250"/>
                            </p:stCondLst>
                            <p:childTnLst>
                              <p:par>
                                <p:cTn id="102" presetID="21" presetClass="entr" presetSubtype="1" fill="hold" grpId="0" nodeType="after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wheel(1)">
                                      <p:cBhvr>
                                        <p:cTn id="104" dur="750"/>
                                        <p:tgtEl>
                                          <p:spTgt spid="63"/>
                                        </p:tgtEl>
                                      </p:cBhvr>
                                    </p:animEffect>
                                  </p:childTnLst>
                                </p:cTn>
                              </p:par>
                            </p:childTnLst>
                          </p:cTn>
                        </p:par>
                        <p:par>
                          <p:cTn id="105" fill="hold">
                            <p:stCondLst>
                              <p:cond delay="11000"/>
                            </p:stCondLst>
                            <p:childTnLst>
                              <p:par>
                                <p:cTn id="106" presetID="22" presetClass="entr" presetSubtype="2" fill="hold" nodeType="afterEffect">
                                  <p:stCondLst>
                                    <p:cond delay="0"/>
                                  </p:stCondLst>
                                  <p:childTnLst>
                                    <p:set>
                                      <p:cBhvr>
                                        <p:cTn id="107" dur="1" fill="hold">
                                          <p:stCondLst>
                                            <p:cond delay="0"/>
                                          </p:stCondLst>
                                        </p:cTn>
                                        <p:tgtEl>
                                          <p:spTgt spid="64"/>
                                        </p:tgtEl>
                                        <p:attrNameLst>
                                          <p:attrName>style.visibility</p:attrName>
                                        </p:attrNameLst>
                                      </p:cBhvr>
                                      <p:to>
                                        <p:strVal val="visible"/>
                                      </p:to>
                                    </p:set>
                                    <p:animEffect transition="in" filter="wipe(right)">
                                      <p:cBhvr>
                                        <p:cTn id="108" dur="500"/>
                                        <p:tgtEl>
                                          <p:spTgt spid="64"/>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72">
                                            <p:txEl>
                                              <p:pRg st="0" end="0"/>
                                            </p:txEl>
                                          </p:spTgt>
                                        </p:tgtEl>
                                        <p:attrNameLst>
                                          <p:attrName>style.visibility</p:attrName>
                                        </p:attrNameLst>
                                      </p:cBhvr>
                                      <p:to>
                                        <p:strVal val="visible"/>
                                      </p:to>
                                    </p:set>
                                    <p:animEffect transition="in" filter="wipe(right)">
                                      <p:cBhvr>
                                        <p:cTn id="111" dur="500"/>
                                        <p:tgtEl>
                                          <p:spTgt spid="72">
                                            <p:txEl>
                                              <p:pRg st="0" end="0"/>
                                            </p:txEl>
                                          </p:spTgt>
                                        </p:tgtEl>
                                      </p:cBhvr>
                                    </p:animEffect>
                                  </p:childTnLst>
                                </p:cTn>
                              </p:par>
                            </p:childTnLst>
                          </p:cTn>
                        </p:par>
                        <p:par>
                          <p:cTn id="112" fill="hold">
                            <p:stCondLst>
                              <p:cond delay="11500"/>
                            </p:stCondLst>
                            <p:childTnLst>
                              <p:par>
                                <p:cTn id="113" presetID="22" presetClass="entr" presetSubtype="2" fill="hold" grpId="0" nodeType="afterEffect">
                                  <p:stCondLst>
                                    <p:cond delay="0"/>
                                  </p:stCondLst>
                                  <p:childTnLst>
                                    <p:set>
                                      <p:cBhvr>
                                        <p:cTn id="114" dur="1" fill="hold">
                                          <p:stCondLst>
                                            <p:cond delay="0"/>
                                          </p:stCondLst>
                                        </p:cTn>
                                        <p:tgtEl>
                                          <p:spTgt spid="62">
                                            <p:txEl>
                                              <p:pRg st="0" end="0"/>
                                            </p:txEl>
                                          </p:spTgt>
                                        </p:tgtEl>
                                        <p:attrNameLst>
                                          <p:attrName>style.visibility</p:attrName>
                                        </p:attrNameLst>
                                      </p:cBhvr>
                                      <p:to>
                                        <p:strVal val="visible"/>
                                      </p:to>
                                    </p:set>
                                    <p:animEffect transition="in" filter="wipe(right)">
                                      <p:cBhvr>
                                        <p:cTn id="115" dur="500"/>
                                        <p:tgtEl>
                                          <p:spTgt spid="62">
                                            <p:txEl>
                                              <p:pRg st="0" end="0"/>
                                            </p:txEl>
                                          </p:spTgt>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73">
                                            <p:txEl>
                                              <p:pRg st="0" end="0"/>
                                            </p:txEl>
                                          </p:spTgt>
                                        </p:tgtEl>
                                        <p:attrNameLst>
                                          <p:attrName>style.visibility</p:attrName>
                                        </p:attrNameLst>
                                      </p:cBhvr>
                                      <p:to>
                                        <p:strVal val="visible"/>
                                      </p:to>
                                    </p:set>
                                    <p:animEffect transition="in" filter="fade">
                                      <p:cBhvr>
                                        <p:cTn id="119" dur="500"/>
                                        <p:tgtEl>
                                          <p:spTgt spid="7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build="p">
        <p:tmplLst>
          <p:tmpl lvl="1">
            <p:tnLst>
              <p:par>
                <p:cTn presetID="22" presetClass="entr" presetSubtype="8"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wipe(left)">
                      <p:cBhvr>
                        <p:cTn dur="500"/>
                        <p:tgtEl>
                          <p:spTgt spid="23"/>
                        </p:tgtEl>
                      </p:cBhvr>
                    </p:animEffect>
                  </p:childTnLst>
                </p:cTn>
              </p:par>
            </p:tnLst>
          </p:tmpl>
        </p:tmplLst>
      </p:bldP>
      <p:bldP spid="24" grpId="0" animBg="1"/>
      <p:bldP spid="33" grpId="0" build="p">
        <p:tmplLst>
          <p:tmpl lvl="1">
            <p:tnLst>
              <p:par>
                <p:cTn presetID="22" presetClass="entr" presetSubtype="8"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10" presetClass="entr" presetSubtype="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animBg="1"/>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animBg="1"/>
      <p:bldP spid="46" grpId="0" build="p">
        <p:tmplLst>
          <p:tmpl lvl="1">
            <p:tnLst>
              <p:par>
                <p:cTn presetID="22" presetClass="entr" presetSubtype="8"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0" grpId="0" animBg="1"/>
      <p:bldP spid="59" grpId="0" build="p">
        <p:tmplLst>
          <p:tmpl lvl="1">
            <p:tnLst>
              <p:par>
                <p:cTn presetID="22" presetClass="entr" presetSubtype="2"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build="p">
        <p:tmplLst>
          <p:tmpl lvl="1">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animBg="1"/>
      <p:bldP spid="62" grpId="0" build="p">
        <p:tmplLst>
          <p:tmpl lvl="1">
            <p:tnLst>
              <p:par>
                <p:cTn presetID="22" presetClass="entr" presetSubtype="2" fill="hold" nodeType="after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wipe(right)">
                      <p:cBhvr>
                        <p:cTn dur="500"/>
                        <p:tgtEl>
                          <p:spTgt spid="62"/>
                        </p:tgtEl>
                      </p:cBhvr>
                    </p:animEffect>
                  </p:childTnLst>
                </p:cTn>
              </p:par>
            </p:tnLst>
          </p:tmpl>
        </p:tmplLst>
      </p:bldP>
      <p:bldP spid="63" grpId="0" animBg="1"/>
      <p:bldP spid="72" grpId="0" build="p">
        <p:tmplLst>
          <p:tmpl lvl="1">
            <p:tnLst>
              <p:par>
                <p:cTn presetID="22" presetClass="entr" presetSubtype="2"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right)">
                      <p:cBhvr>
                        <p:cTn dur="500"/>
                        <p:tgtEl>
                          <p:spTgt spid="72"/>
                        </p:tgtEl>
                      </p:cBhvr>
                    </p:animEffect>
                  </p:childTnLst>
                </p:cTn>
              </p:par>
            </p:tnLst>
          </p:tmpl>
        </p:tmplLst>
      </p:bldP>
      <p:bldP spid="73" grpId="0" build="p">
        <p:tmplLst>
          <p:tmpl lvl="1">
            <p:tnLst>
              <p:par>
                <p:cTn presetID="10" presetClass="entr" presetSubtype="0"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Lst>
  </p:timing>
</p:sldLayout>
</file>

<file path=ppt/slideLayouts/slideLayout261.xml><?xml version="1.0" encoding="utf-8"?>
<p:sldLayout xmlns:a="http://schemas.openxmlformats.org/drawingml/2006/main" xmlns:r="http://schemas.openxmlformats.org/officeDocument/2006/relationships" xmlns:p="http://schemas.openxmlformats.org/presentationml/2006/main" preserve="1" userDrawn="1">
  <p:cSld name="Heading and Text 2">
    <p:spTree>
      <p:nvGrpSpPr>
        <p:cNvPr id="1" name=""/>
        <p:cNvGrpSpPr/>
        <p:nvPr/>
      </p:nvGrpSpPr>
      <p:grpSpPr>
        <a:xfrm>
          <a:off x="0" y="0"/>
          <a:ext cx="0" cy="0"/>
          <a:chOff x="0" y="0"/>
          <a:chExt cx="0" cy="0"/>
        </a:xfrm>
      </p:grpSpPr>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976857" y="2236076"/>
            <a:ext cx="3771085" cy="4154659"/>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3" name="直角三角形 15"/>
          <p:cNvSpPr/>
          <p:nvPr userDrawn="1"/>
        </p:nvSpPr>
        <p:spPr>
          <a:xfrm rot="10800000" flipH="1">
            <a:off x="-7256" y="-24972"/>
            <a:ext cx="5406824" cy="6912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4" name="直線コネクタ 13"/>
          <p:cNvCxnSpPr/>
          <p:nvPr userDrawn="1"/>
        </p:nvCxnSpPr>
        <p:spPr>
          <a:xfrm flipH="1">
            <a:off x="3648770" y="0"/>
            <a:ext cx="165528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391825" y="425813"/>
            <a:ext cx="3700501" cy="3793067"/>
          </a:xfrm>
          <a:prstGeom prst="rect">
            <a:avLst/>
          </a:prstGeom>
        </p:spPr>
        <p:txBody>
          <a:bodyPr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448763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wipe(up)">
                                      <p:cBhvr>
                                        <p:cTn id="16" dur="500"/>
                                        <p:tgtEl>
                                          <p:spTgt spid="106"/>
                                        </p:tgtEl>
                                      </p:cBhvr>
                                    </p:animEffect>
                                  </p:childTnLst>
                                </p:cTn>
                              </p:par>
                              <p:par>
                                <p:cTn id="17" presetID="2" presetClass="entr" presetSubtype="9" decel="100000" fill="hold" grpId="0" nodeType="withEffect">
                                  <p:stCondLst>
                                    <p:cond delay="250"/>
                                  </p:stCondLst>
                                  <p:iterate type="wd">
                                    <p:tmPct val="10000"/>
                                  </p:iterate>
                                  <p:childTnLst>
                                    <p:set>
                                      <p:cBhvr>
                                        <p:cTn id="18" dur="1" fill="hold">
                                          <p:stCondLst>
                                            <p:cond delay="0"/>
                                          </p:stCondLst>
                                        </p:cTn>
                                        <p:tgtEl>
                                          <p:spTgt spid="4"/>
                                        </p:tgtEl>
                                        <p:attrNameLst>
                                          <p:attrName>style.visibility</p:attrName>
                                        </p:attrNameLst>
                                      </p:cBhvr>
                                      <p:to>
                                        <p:strVal val="visible"/>
                                      </p:to>
                                    </p:set>
                                    <p:anim calcmode="lin" valueType="num">
                                      <p:cBhvr additive="base">
                                        <p:cTn id="19" dur="750" fill="hold"/>
                                        <p:tgtEl>
                                          <p:spTgt spid="4"/>
                                        </p:tgtEl>
                                        <p:attrNameLst>
                                          <p:attrName>ppt_x</p:attrName>
                                        </p:attrNameLst>
                                      </p:cBhvr>
                                      <p:tavLst>
                                        <p:tav tm="0">
                                          <p:val>
                                            <p:strVal val="0-#ppt_w/2"/>
                                          </p:val>
                                        </p:tav>
                                        <p:tav tm="100000">
                                          <p:val>
                                            <p:strVal val="#ppt_x"/>
                                          </p:val>
                                        </p:tav>
                                      </p:tavLst>
                                    </p:anim>
                                    <p:anim calcmode="lin" valueType="num">
                                      <p:cBhvr additive="base">
                                        <p:cTn id="20" dur="75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500"/>
                                  </p:stCondLst>
                                  <p:childTnLst>
                                    <p:set>
                                      <p:cBhvr>
                                        <p:cTn id="22" dur="1" fill="hold">
                                          <p:stCondLst>
                                            <p:cond delay="0"/>
                                          </p:stCondLst>
                                        </p:cTn>
                                        <p:tgtEl>
                                          <p:spTgt spid="107">
                                            <p:txEl>
                                              <p:pRg st="0" end="0"/>
                                            </p:txEl>
                                          </p:spTgt>
                                        </p:tgtEl>
                                        <p:attrNameLst>
                                          <p:attrName>style.visibility</p:attrName>
                                        </p:attrNameLst>
                                      </p:cBhvr>
                                      <p:to>
                                        <p:strVal val="visible"/>
                                      </p:to>
                                    </p:set>
                                    <p:anim calcmode="lin" valueType="num">
                                      <p:cBhvr additive="base">
                                        <p:cTn id="23"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4" dur="750" fill="hold"/>
                                        <p:tgtEl>
                                          <p:spTgt spid="107">
                                            <p:txEl>
                                              <p:pRg st="0" end="0"/>
                                            </p:txEl>
                                          </p:spTgt>
                                        </p:tgtEl>
                                        <p:attrNameLst>
                                          <p:attrName>ppt_y</p:attrName>
                                        </p:attrNameLst>
                                      </p:cBhvr>
                                      <p:tavLst>
                                        <p:tav tm="0">
                                          <p:val>
                                            <p:strVal val="1+#ppt_h/2"/>
                                          </p:val>
                                        </p:tav>
                                        <p:tav tm="100000">
                                          <p:val>
                                            <p:strVal val="#ppt_y"/>
                                          </p:val>
                                        </p:tav>
                                      </p:tavLst>
                                    </p:anim>
                                  </p:childTnLst>
                                </p:cTn>
                              </p:par>
                              <p:par>
                                <p:cTn id="25" presetID="22" presetClass="entr" presetSubtype="4"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00"/>
                                        <p:tgtEl>
                                          <p:spTgt spid="13"/>
                                        </p:tgtEl>
                                      </p:cBhvr>
                                    </p:animEffect>
                                  </p:childTnLst>
                                </p:cTn>
                              </p:par>
                              <p:par>
                                <p:cTn id="28" presetID="22" presetClass="entr" presetSubtype="4"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P spid="1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262.xml><?xml version="1.0" encoding="utf-8"?>
<p:sldLayout xmlns:a="http://schemas.openxmlformats.org/drawingml/2006/main" xmlns:r="http://schemas.openxmlformats.org/officeDocument/2006/relationships" xmlns:p="http://schemas.openxmlformats.org/presentationml/2006/main" preserve="1" userDrawn="1">
  <p:cSld name="Left Big Image">
    <p:spTree>
      <p:nvGrpSpPr>
        <p:cNvPr id="1" name=""/>
        <p:cNvGrpSpPr/>
        <p:nvPr/>
      </p:nvGrpSpPr>
      <p:grpSpPr>
        <a:xfrm>
          <a:off x="0" y="0"/>
          <a:ext cx="0" cy="0"/>
          <a:chOff x="0" y="0"/>
          <a:chExt cx="0" cy="0"/>
        </a:xfrm>
      </p:grpSpPr>
      <p:sp>
        <p:nvSpPr>
          <p:cNvPr id="3" name="正方形/長方形 2"/>
          <p:cNvSpPr/>
          <p:nvPr userDrawn="1"/>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5" name="図プレースホルダー 4"/>
          <p:cNvSpPr>
            <a:spLocks noGrp="1"/>
          </p:cNvSpPr>
          <p:nvPr>
            <p:ph type="pic" sz="quarter" idx="23" hasCustomPrompt="1"/>
          </p:nvPr>
        </p:nvSpPr>
        <p:spPr>
          <a:xfrm>
            <a:off x="6" y="0"/>
            <a:ext cx="4433119" cy="6858000"/>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12" name="タイトル 1"/>
          <p:cNvSpPr>
            <a:spLocks noGrp="1"/>
          </p:cNvSpPr>
          <p:nvPr>
            <p:ph type="title" hasCustomPrompt="1"/>
          </p:nvPr>
        </p:nvSpPr>
        <p:spPr>
          <a:xfrm>
            <a:off x="4680047" y="1277261"/>
            <a:ext cx="4082447" cy="2169735"/>
          </a:xfrm>
          <a:prstGeom prst="rect">
            <a:avLst/>
          </a:prstGeom>
        </p:spPr>
        <p:txBody>
          <a:bodyPr anchor="b"/>
          <a:lstStyle>
            <a:lvl1pPr algn="l">
              <a:lnSpc>
                <a:spcPts val="4927"/>
              </a:lnSpc>
              <a:defRPr baseline="0"/>
            </a:lvl1pPr>
          </a:lstStyle>
          <a:p>
            <a:r>
              <a:rPr kumimoji="1" lang="en-US" altLang="ja-JP" dirty="0"/>
              <a:t>SLIDE TITLE</a:t>
            </a:r>
            <a:r>
              <a:rPr kumimoji="1" lang="ja-JP" altLang="en-US" dirty="0"/>
              <a:t> </a:t>
            </a:r>
            <a:r>
              <a:rPr kumimoji="1" lang="en-US" altLang="ja-JP" dirty="0"/>
              <a:t>GOES HERE</a:t>
            </a:r>
            <a:endParaRPr kumimoji="1" lang="ja-JP" altLang="en-US" dirty="0"/>
          </a:p>
        </p:txBody>
      </p:sp>
      <p:sp>
        <p:nvSpPr>
          <p:cNvPr id="13" name="テキスト プレースホルダー 5"/>
          <p:cNvSpPr>
            <a:spLocks noGrp="1"/>
          </p:cNvSpPr>
          <p:nvPr>
            <p:ph type="body" sz="quarter" idx="12" hasCustomPrompt="1"/>
          </p:nvPr>
        </p:nvSpPr>
        <p:spPr>
          <a:xfrm>
            <a:off x="4680055" y="3543916"/>
            <a:ext cx="4082445" cy="2242451"/>
          </a:xfrm>
          <a:prstGeom prst="rect">
            <a:avLst/>
          </a:prstGeom>
        </p:spPr>
        <p:txBody>
          <a:bodyPr anchor="t">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4" name="正方形/長方形 13"/>
          <p:cNvSpPr/>
          <p:nvPr userDrawn="1"/>
        </p:nvSpPr>
        <p:spPr>
          <a:xfrm>
            <a:off x="4733445" y="3390069"/>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Tree>
    <p:extLst>
      <p:ext uri="{BB962C8B-B14F-4D97-AF65-F5344CB8AC3E}">
        <p14:creationId xmlns:p14="http://schemas.microsoft.com/office/powerpoint/2010/main" val="248633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down)">
                                      <p:cBhvr>
                                        <p:cTn id="20" dur="500"/>
                                        <p:tgtEl>
                                          <p:spTgt spid="5"/>
                                        </p:tgtEl>
                                      </p:cBhvr>
                                    </p:animEffect>
                                  </p:childTnLst>
                                </p:cTn>
                              </p:par>
                              <p:par>
                                <p:cTn id="21" presetID="22" presetClass="entr" presetSubtype="1" fill="hold"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wipe(up)">
                                      <p:cBhvr>
                                        <p:cTn id="23" dur="500"/>
                                        <p:tgtEl>
                                          <p:spTgt spid="106"/>
                                        </p:tgtEl>
                                      </p:cBhvr>
                                    </p:animEffect>
                                  </p:childTnLst>
                                </p:cTn>
                              </p:par>
                            </p:childTnLst>
                          </p:cTn>
                        </p:par>
                        <p:par>
                          <p:cTn id="24" fill="hold">
                            <p:stCondLst>
                              <p:cond delay="1500"/>
                            </p:stCondLst>
                            <p:childTnLst>
                              <p:par>
                                <p:cTn id="25" presetID="2" presetClass="entr" presetSubtype="3" decel="100000" fill="hold" grpId="0" nodeType="afterEffect">
                                  <p:stCondLst>
                                    <p:cond delay="0"/>
                                  </p:stCondLst>
                                  <p:iterate type="wd">
                                    <p:tmPct val="10000"/>
                                  </p:iterate>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1+#ppt_w/2"/>
                                          </p:val>
                                        </p:tav>
                                        <p:tav tm="100000">
                                          <p:val>
                                            <p:strVal val="#ppt_x"/>
                                          </p:val>
                                        </p:tav>
                                      </p:tavLst>
                                    </p:anim>
                                    <p:anim calcmode="lin" valueType="num">
                                      <p:cBhvr additive="base">
                                        <p:cTn id="28" dur="10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500" fill="hold"/>
                                        <p:tgtEl>
                                          <p:spTgt spid="14"/>
                                        </p:tgtEl>
                                        <p:attrNameLst>
                                          <p:attrName>ppt_x</p:attrName>
                                        </p:attrNameLst>
                                      </p:cBhvr>
                                      <p:tavLst>
                                        <p:tav tm="0">
                                          <p:val>
                                            <p:strVal val="1+#ppt_w/2"/>
                                          </p:val>
                                        </p:tav>
                                        <p:tav tm="100000">
                                          <p:val>
                                            <p:strVal val="#ppt_x"/>
                                          </p:val>
                                        </p:tav>
                                      </p:tavLst>
                                    </p:anim>
                                    <p:anim calcmode="lin" valueType="num">
                                      <p:cBhvr additive="base">
                                        <p:cTn id="32" dur="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750" fill="hold"/>
                                        <p:tgtEl>
                                          <p:spTgt spid="13"/>
                                        </p:tgtEl>
                                        <p:attrNameLst>
                                          <p:attrName>ppt_x</p:attrName>
                                        </p:attrNameLst>
                                      </p:cBhvr>
                                      <p:tavLst>
                                        <p:tav tm="0">
                                          <p:val>
                                            <p:strVal val="#ppt_x"/>
                                          </p:val>
                                        </p:tav>
                                        <p:tav tm="100000">
                                          <p:val>
                                            <p:strVal val="#ppt_x"/>
                                          </p:val>
                                        </p:tav>
                                      </p:tavLst>
                                    </p:anim>
                                    <p:anim calcmode="lin" valueType="num">
                                      <p:cBhvr additive="base">
                                        <p:cTn id="36" dur="7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7" grpId="0"/>
      <p:bldP spid="5" grpId="0"/>
      <p:bldP spid="12" grpId="0"/>
      <p:bldP spid="13" grpId="0">
        <p:tmplLst>
          <p:tmpl>
            <p:tnLst>
              <p:par>
                <p:cTn presetID="2" presetClass="entr" presetSubtype="4"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Lst>
  </p:timing>
</p:sldLayout>
</file>

<file path=ppt/slideLayouts/slideLayout263.xml><?xml version="1.0" encoding="utf-8"?>
<p:sldLayout xmlns:a="http://schemas.openxmlformats.org/drawingml/2006/main" xmlns:r="http://schemas.openxmlformats.org/officeDocument/2006/relationships" xmlns:p="http://schemas.openxmlformats.org/presentationml/2006/main" preserve="1" userDrawn="1">
  <p:cSld name="5 images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6" y="0"/>
            <a:ext cx="2771747"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8" name="図プレースホルダー 6"/>
          <p:cNvSpPr>
            <a:spLocks noGrp="1"/>
          </p:cNvSpPr>
          <p:nvPr>
            <p:ph type="pic" sz="quarter" idx="11" hasCustomPrompt="1"/>
          </p:nvPr>
        </p:nvSpPr>
        <p:spPr>
          <a:xfrm>
            <a:off x="5710381" y="0"/>
            <a:ext cx="3433620" cy="3446992"/>
          </a:xfrm>
          <a:prstGeom prst="rect">
            <a:avLst/>
          </a:prstGeom>
          <a:effectLst>
            <a:innerShdw blurRad="114300">
              <a:prstClr val="black"/>
            </a:innerShdw>
          </a:effectLst>
        </p:spPr>
        <p:txBody>
          <a:bodyPr/>
          <a:lstStyle>
            <a:lvl1pPr marL="0" marR="0" indent="0" algn="l" defTabSz="914196"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9" name="図プレースホルダー 6"/>
          <p:cNvSpPr>
            <a:spLocks noGrp="1"/>
          </p:cNvSpPr>
          <p:nvPr>
            <p:ph type="pic" sz="quarter" idx="12" hasCustomPrompt="1"/>
          </p:nvPr>
        </p:nvSpPr>
        <p:spPr>
          <a:xfrm>
            <a:off x="6" y="3446995"/>
            <a:ext cx="3831107"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10" name="図プレースホルダー 6"/>
          <p:cNvSpPr>
            <a:spLocks noGrp="1"/>
          </p:cNvSpPr>
          <p:nvPr>
            <p:ph type="pic" sz="quarter" idx="13" hasCustomPrompt="1"/>
          </p:nvPr>
        </p:nvSpPr>
        <p:spPr>
          <a:xfrm>
            <a:off x="3831107" y="3446995"/>
            <a:ext cx="2496024"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13" name="正方形/長方形 12"/>
          <p:cNvSpPr/>
          <p:nvPr userDrawn="1"/>
        </p:nvSpPr>
        <p:spPr>
          <a:xfrm>
            <a:off x="2771755" y="0"/>
            <a:ext cx="2938633" cy="3446992"/>
          </a:xfrm>
          <a:prstGeom prst="rect">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userDrawn="1"/>
        </p:nvSpPr>
        <p:spPr>
          <a:xfrm>
            <a:off x="6327139" y="3446995"/>
            <a:ext cx="2816869" cy="3446992"/>
          </a:xfrm>
          <a:prstGeom prst="rect">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15" name="テキスト プレースホルダー 5"/>
          <p:cNvSpPr>
            <a:spLocks noGrp="1"/>
          </p:cNvSpPr>
          <p:nvPr>
            <p:ph type="body" sz="quarter" idx="16" hasCustomPrompt="1"/>
          </p:nvPr>
        </p:nvSpPr>
        <p:spPr>
          <a:xfrm>
            <a:off x="2844314" y="338670"/>
            <a:ext cx="2793515" cy="1335315"/>
          </a:xfrm>
          <a:prstGeom prst="rect">
            <a:avLst/>
          </a:prstGeom>
        </p:spPr>
        <p:txBody>
          <a:bodyPr anchor="b">
            <a:noAutofit/>
          </a:bodyPr>
          <a:lstStyle>
            <a:lvl1pPr algn="ctr">
              <a:lnSpc>
                <a:spcPts val="3359"/>
              </a:lnSpc>
              <a:spcBef>
                <a:spcPts val="0"/>
              </a:spcBef>
              <a:defRPr sz="3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6" name="テキスト プレースホルダー 5"/>
          <p:cNvSpPr>
            <a:spLocks noGrp="1"/>
          </p:cNvSpPr>
          <p:nvPr>
            <p:ph type="body" sz="quarter" idx="17" hasCustomPrompt="1"/>
          </p:nvPr>
        </p:nvSpPr>
        <p:spPr>
          <a:xfrm>
            <a:off x="2844314" y="1673983"/>
            <a:ext cx="2793515" cy="1412724"/>
          </a:xfrm>
          <a:prstGeom prst="rect">
            <a:avLst/>
          </a:prstGeom>
        </p:spPr>
        <p:txBody>
          <a:bodyPr anchor="t">
            <a:normAutofit/>
          </a:bodyPr>
          <a:lstStyle>
            <a:lvl1pPr algn="ctr">
              <a:lnSpc>
                <a:spcPct val="130000"/>
              </a:lnSpc>
              <a:spcBef>
                <a:spcPts val="672"/>
              </a:spcBef>
              <a:defRPr sz="1100" baseline="0">
                <a:solidFill>
                  <a:schemeClr val="bg1"/>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18" hasCustomPrompt="1"/>
          </p:nvPr>
        </p:nvSpPr>
        <p:spPr>
          <a:xfrm>
            <a:off x="6411373" y="3904348"/>
            <a:ext cx="2648397" cy="2510971"/>
          </a:xfrm>
          <a:prstGeom prst="rect">
            <a:avLst/>
          </a:prstGeom>
        </p:spPr>
        <p:txBody>
          <a:bodyPr anchor="ctr">
            <a:normAutofit/>
          </a:bodyPr>
          <a:lstStyle>
            <a:lvl1pPr algn="ct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flipH="1">
            <a:off x="2771755" y="3338285"/>
            <a:ext cx="293863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6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10"/>
                                        </p:tgtEl>
                                        <p:attrNameLst>
                                          <p:attrName>style.visibility</p:attrName>
                                        </p:attrNameLst>
                                      </p:cBhvr>
                                      <p:to>
                                        <p:strVal val="visible"/>
                                      </p:to>
                                    </p:set>
                                    <p:animEffect transition="in" filter="wipe(down)">
                                      <p:cBhvr>
                                        <p:cTn id="13" dur="500"/>
                                        <p:tgtEl>
                                          <p:spTgt spid="10"/>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8"/>
                                        </p:tgtEl>
                                        <p:attrNameLst>
                                          <p:attrName>style.visibility</p:attrName>
                                        </p:attrNameLst>
                                      </p:cBhvr>
                                      <p:to>
                                        <p:strVal val="visible"/>
                                      </p:to>
                                    </p:set>
                                    <p:animEffect transition="in" filter="wipe(right)">
                                      <p:cBhvr>
                                        <p:cTn id="16" dur="500"/>
                                        <p:tgtEl>
                                          <p:spTgt spid="8"/>
                                        </p:tgtEl>
                                      </p:cBhvr>
                                    </p:animEffect>
                                  </p:childTnLst>
                                </p:cTn>
                              </p:par>
                              <p:par>
                                <p:cTn id="17" presetID="22" presetClass="entr" presetSubtype="2" fill="hold" grpId="0" nodeType="withEffect">
                                  <p:stCondLst>
                                    <p:cond delay="4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wipe(right)">
                                      <p:cBhvr>
                                        <p:cTn id="26" dur="500"/>
                                        <p:tgtEl>
                                          <p:spTgt spid="18"/>
                                        </p:tgtEl>
                                      </p:cBhvr>
                                    </p:animEffect>
                                  </p:childTnLst>
                                </p:cTn>
                              </p:par>
                            </p:childTnLst>
                          </p:cTn>
                        </p:par>
                        <p:par>
                          <p:cTn id="27" fill="hold">
                            <p:stCondLst>
                              <p:cond delay="1500"/>
                            </p:stCondLst>
                            <p:childTnLst>
                              <p:par>
                                <p:cTn id="28" presetID="2" presetClass="entr" presetSubtype="1" decel="10000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750" fill="hold"/>
                                        <p:tgtEl>
                                          <p:spTgt spid="15"/>
                                        </p:tgtEl>
                                        <p:attrNameLst>
                                          <p:attrName>ppt_x</p:attrName>
                                        </p:attrNameLst>
                                      </p:cBhvr>
                                      <p:tavLst>
                                        <p:tav tm="0">
                                          <p:val>
                                            <p:strVal val="#ppt_x"/>
                                          </p:val>
                                        </p:tav>
                                        <p:tav tm="100000">
                                          <p:val>
                                            <p:strVal val="#ppt_x"/>
                                          </p:val>
                                        </p:tav>
                                      </p:tavLst>
                                    </p:anim>
                                    <p:anim calcmode="lin" valueType="num">
                                      <p:cBhvr additive="base">
                                        <p:cTn id="31" dur="750" fill="hold"/>
                                        <p:tgtEl>
                                          <p:spTgt spid="15"/>
                                        </p:tgtEl>
                                        <p:attrNameLst>
                                          <p:attrName>ppt_y</p:attrName>
                                        </p:attrNameLst>
                                      </p:cBhvr>
                                      <p:tavLst>
                                        <p:tav tm="0">
                                          <p:val>
                                            <p:strVal val="0-#ppt_h/2"/>
                                          </p:val>
                                        </p:tav>
                                        <p:tav tm="100000">
                                          <p:val>
                                            <p:strVal val="#ppt_y"/>
                                          </p:val>
                                        </p:tav>
                                      </p:tavLst>
                                    </p:anim>
                                  </p:childTnLst>
                                </p:cTn>
                              </p:par>
                            </p:childTnLst>
                          </p:cTn>
                        </p:par>
                        <p:par>
                          <p:cTn id="32" fill="hold">
                            <p:stCondLst>
                              <p:cond delay="2250"/>
                            </p:stCondLst>
                            <p:childTnLst>
                              <p:par>
                                <p:cTn id="33" presetID="22" presetClass="entr" presetSubtype="8"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childTnLst>
                          </p:cTn>
                        </p:par>
                        <p:par>
                          <p:cTn id="36" fill="hold">
                            <p:stCondLst>
                              <p:cond delay="2750"/>
                            </p:stCondLst>
                            <p:childTnLst>
                              <p:par>
                                <p:cTn id="37" presetID="22" presetClass="entr" presetSubtype="8"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animBg="1"/>
      <p:bldP spid="14" grpId="0" animBg="1"/>
      <p:bldP spid="15" grpId="0">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0-#ppt_h/2"/>
                          </p:val>
                        </p:tav>
                        <p:tav tm="100000">
                          <p:val>
                            <p:strVal val="#ppt_y"/>
                          </p:val>
                        </p:tav>
                      </p:tavLst>
                    </p:anim>
                  </p:childTnLst>
                </p:cTn>
              </p:par>
            </p:tnLst>
          </p:tmpl>
        </p:tmplLst>
      </p:bldP>
      <p:bldP spid="16" grpId="0">
        <p:tmplLst>
          <p:tmpl>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p:tmplLst>
          <p:tmpl>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Lst>
  </p:timing>
</p:sldLayout>
</file>

<file path=ppt/slideLayouts/slideLayout264.xml><?xml version="1.0" encoding="utf-8"?>
<p:sldLayout xmlns:a="http://schemas.openxmlformats.org/drawingml/2006/main" xmlns:r="http://schemas.openxmlformats.org/officeDocument/2006/relationships" xmlns:p="http://schemas.openxmlformats.org/presentationml/2006/main" preserve="1" userDrawn="1">
  <p:cSld name="Mobile 1">
    <p:spTree>
      <p:nvGrpSpPr>
        <p:cNvPr id="1" name=""/>
        <p:cNvGrpSpPr/>
        <p:nvPr/>
      </p:nvGrpSpPr>
      <p:grpSpPr>
        <a:xfrm>
          <a:off x="0" y="0"/>
          <a:ext cx="0" cy="0"/>
          <a:chOff x="0" y="0"/>
          <a:chExt cx="0" cy="0"/>
        </a:xfrm>
      </p:grpSpPr>
      <p:sp>
        <p:nvSpPr>
          <p:cNvPr id="7" name="正方形/長方形 6"/>
          <p:cNvSpPr/>
          <p:nvPr userDrawn="1"/>
        </p:nvSpPr>
        <p:spPr>
          <a:xfrm>
            <a:off x="-14509"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3596539" y="641314"/>
            <a:ext cx="4733223" cy="2651275"/>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3586646" y="3532069"/>
            <a:ext cx="4764883" cy="2621993"/>
          </a:xfrm>
          <a:prstGeom prst="rect">
            <a:avLst/>
          </a:prstGeom>
        </p:spPr>
        <p:txBody>
          <a:bodyPr anchor="t">
            <a:normAutofit/>
          </a:bodyPr>
          <a:lstStyle>
            <a:lvl1pPr marL="191962" indent="-191962"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304366"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7" y="1234098"/>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1991423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par>
                                <p:cTn id="20" presetID="2" presetClass="entr" presetSubtype="3" decel="100000" fill="hold" grpId="0" nodeType="withEffect">
                                  <p:stCondLst>
                                    <p:cond delay="250"/>
                                  </p:stCondLst>
                                  <p:iterate type="wd">
                                    <p:tmPct val="1000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750" fill="hold"/>
                                        <p:tgtEl>
                                          <p:spTgt spid="11"/>
                                        </p:tgtEl>
                                        <p:attrNameLst>
                                          <p:attrName>ppt_x</p:attrName>
                                        </p:attrNameLst>
                                      </p:cBhvr>
                                      <p:tavLst>
                                        <p:tav tm="0">
                                          <p:val>
                                            <p:strVal val="1+#ppt_w/2"/>
                                          </p:val>
                                        </p:tav>
                                        <p:tav tm="100000">
                                          <p:val>
                                            <p:strVal val="#ppt_x"/>
                                          </p:val>
                                        </p:tav>
                                      </p:tavLst>
                                    </p:anim>
                                    <p:anim calcmode="lin" valueType="num">
                                      <p:cBhvr additive="base">
                                        <p:cTn id="23" dur="750" fill="hold"/>
                                        <p:tgtEl>
                                          <p:spTgt spid="11"/>
                                        </p:tgtEl>
                                        <p:attrNameLst>
                                          <p:attrName>ppt_y</p:attrName>
                                        </p:attrNameLst>
                                      </p:cBhvr>
                                      <p:tavLst>
                                        <p:tav tm="0">
                                          <p:val>
                                            <p:strVal val="0-#ppt_h/2"/>
                                          </p:val>
                                        </p:tav>
                                        <p:tav tm="100000">
                                          <p:val>
                                            <p:strVal val="#ppt_y"/>
                                          </p:val>
                                        </p:tav>
                                      </p:tavLst>
                                    </p:anim>
                                  </p:childTnLst>
                                </p:cTn>
                              </p:par>
                            </p:childTnLst>
                          </p:cTn>
                        </p:par>
                        <p:par>
                          <p:cTn id="24" fill="hold">
                            <p:stCondLst>
                              <p:cond delay="1825"/>
                            </p:stCondLst>
                            <p:childTnLst>
                              <p:par>
                                <p:cTn id="25" presetID="10" presetClass="entr" presetSubtype="0" fill="hold" grpId="0" nodeType="after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Lst>
  </p:timing>
</p:sldLayout>
</file>

<file path=ppt/slideLayouts/slideLayout265.xml><?xml version="1.0" encoding="utf-8"?>
<p:sldLayout xmlns:a="http://schemas.openxmlformats.org/drawingml/2006/main" xmlns:r="http://schemas.openxmlformats.org/officeDocument/2006/relationships" xmlns:p="http://schemas.openxmlformats.org/presentationml/2006/main" preserve="1" userDrawn="1">
  <p:cSld name="Mobile 3">
    <p:spTree>
      <p:nvGrpSpPr>
        <p:cNvPr id="1" name=""/>
        <p:cNvGrpSpPr/>
        <p:nvPr/>
      </p:nvGrpSpPr>
      <p:grpSpPr>
        <a:xfrm>
          <a:off x="0" y="0"/>
          <a:ext cx="0" cy="0"/>
          <a:chOff x="0" y="0"/>
          <a:chExt cx="0" cy="0"/>
        </a:xfrm>
      </p:grpSpPr>
      <p:sp>
        <p:nvSpPr>
          <p:cNvPr id="7" name="正方形/長方形 6"/>
          <p:cNvSpPr/>
          <p:nvPr userDrawn="1"/>
        </p:nvSpPr>
        <p:spPr>
          <a:xfrm>
            <a:off x="-14509" y="-19352"/>
            <a:ext cx="9178407" cy="5012267"/>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4882701"/>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テキスト プレースホルダー 5"/>
          <p:cNvSpPr>
            <a:spLocks noGrp="1"/>
          </p:cNvSpPr>
          <p:nvPr>
            <p:ph type="body" sz="quarter" idx="12" hasCustomPrompt="1"/>
          </p:nvPr>
        </p:nvSpPr>
        <p:spPr>
          <a:xfrm>
            <a:off x="3586643" y="5060649"/>
            <a:ext cx="4887341" cy="1093408"/>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04366"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7" y="1234098"/>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
        <p:nvSpPr>
          <p:cNvPr id="9" name="図プレースホルダー 28"/>
          <p:cNvSpPr>
            <a:spLocks noGrp="1"/>
          </p:cNvSpPr>
          <p:nvPr>
            <p:ph type="pic" sz="quarter" idx="22" hasCustomPrompt="1"/>
          </p:nvPr>
        </p:nvSpPr>
        <p:spPr>
          <a:xfrm>
            <a:off x="3578497" y="874487"/>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10" name="テキスト プレースホルダー 5"/>
          <p:cNvSpPr>
            <a:spLocks noGrp="1"/>
          </p:cNvSpPr>
          <p:nvPr>
            <p:ph type="body" sz="quarter" idx="23" hasCustomPrompt="1"/>
          </p:nvPr>
        </p:nvSpPr>
        <p:spPr>
          <a:xfrm>
            <a:off x="4034273" y="1335023"/>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034273" y="913197"/>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図プレースホルダー 28"/>
          <p:cNvSpPr>
            <a:spLocks noGrp="1"/>
          </p:cNvSpPr>
          <p:nvPr>
            <p:ph type="pic" sz="quarter" idx="24" hasCustomPrompt="1"/>
          </p:nvPr>
        </p:nvSpPr>
        <p:spPr>
          <a:xfrm>
            <a:off x="3578497" y="2082726"/>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22" name="テキスト プレースホルダー 5"/>
          <p:cNvSpPr>
            <a:spLocks noGrp="1"/>
          </p:cNvSpPr>
          <p:nvPr>
            <p:ph type="body" sz="quarter" idx="25" hasCustomPrompt="1"/>
          </p:nvPr>
        </p:nvSpPr>
        <p:spPr>
          <a:xfrm>
            <a:off x="4034273" y="2543259"/>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3" name="テキスト プレースホルダー 5"/>
          <p:cNvSpPr>
            <a:spLocks noGrp="1"/>
          </p:cNvSpPr>
          <p:nvPr>
            <p:ph type="body" sz="quarter" idx="26" hasCustomPrompt="1"/>
          </p:nvPr>
        </p:nvSpPr>
        <p:spPr>
          <a:xfrm>
            <a:off x="4034273" y="2121435"/>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4" name="図プレースホルダー 28"/>
          <p:cNvSpPr>
            <a:spLocks noGrp="1"/>
          </p:cNvSpPr>
          <p:nvPr>
            <p:ph type="pic" sz="quarter" idx="27" hasCustomPrompt="1"/>
          </p:nvPr>
        </p:nvSpPr>
        <p:spPr>
          <a:xfrm>
            <a:off x="3578497" y="3290963"/>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25" name="テキスト プレースホルダー 5"/>
          <p:cNvSpPr>
            <a:spLocks noGrp="1"/>
          </p:cNvSpPr>
          <p:nvPr>
            <p:ph type="body" sz="quarter" idx="28" hasCustomPrompt="1"/>
          </p:nvPr>
        </p:nvSpPr>
        <p:spPr>
          <a:xfrm>
            <a:off x="4034273" y="3751494"/>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6" name="テキスト プレースホルダー 5"/>
          <p:cNvSpPr>
            <a:spLocks noGrp="1"/>
          </p:cNvSpPr>
          <p:nvPr>
            <p:ph type="body" sz="quarter" idx="29" hasCustomPrompt="1"/>
          </p:nvPr>
        </p:nvSpPr>
        <p:spPr>
          <a:xfrm>
            <a:off x="4034273" y="3329673"/>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712394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childTnLst>
                          </p:cTn>
                        </p:par>
                        <p:par>
                          <p:cTn id="20" fill="hold">
                            <p:stCondLst>
                              <p:cond delay="1750"/>
                            </p:stCondLst>
                            <p:childTnLst>
                              <p:par>
                                <p:cTn id="21" presetID="49" presetClass="entr" presetSubtype="0" decel="100000" fill="hold" grpId="0" nodeType="afterEffect">
                                  <p:stCondLst>
                                    <p:cond delay="25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 calcmode="lin" valueType="num">
                                      <p:cBhvr>
                                        <p:cTn id="25" dur="500" fill="hold"/>
                                        <p:tgtEl>
                                          <p:spTgt spid="9"/>
                                        </p:tgtEl>
                                        <p:attrNameLst>
                                          <p:attrName>style.rotation</p:attrName>
                                        </p:attrNameLst>
                                      </p:cBhvr>
                                      <p:tavLst>
                                        <p:tav tm="0">
                                          <p:val>
                                            <p:fltVal val="360"/>
                                          </p:val>
                                        </p:tav>
                                        <p:tav tm="100000">
                                          <p:val>
                                            <p:fltVal val="0"/>
                                          </p:val>
                                        </p:tav>
                                      </p:tavLst>
                                    </p:anim>
                                    <p:animEffect transition="in" filter="fade">
                                      <p:cBhvr>
                                        <p:cTn id="26" dur="500"/>
                                        <p:tgtEl>
                                          <p:spTgt spid="9"/>
                                        </p:tgtEl>
                                      </p:cBhvr>
                                    </p:animEffect>
                                  </p:childTnLst>
                                </p:cTn>
                              </p:par>
                              <p:par>
                                <p:cTn id="27" presetID="2" presetClass="entr" presetSubtype="2" decel="100000" fill="hold" grpId="0" nodeType="withEffect">
                                  <p:stCondLst>
                                    <p:cond delay="25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30" dur="10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10" presetClass="entr" presetSubtype="0" fill="hold" grpId="1" nodeType="withEffect">
                                  <p:stCondLst>
                                    <p:cond delay="750"/>
                                  </p:stCondLst>
                                  <p:childTnLst>
                                    <p:set>
                                      <p:cBhvr>
                                        <p:cTn id="32" dur="1" fill="hold">
                                          <p:stCondLst>
                                            <p:cond delay="0"/>
                                          </p:stCondLst>
                                        </p:cTn>
                                        <p:tgtEl>
                                          <p:spTgt spid="14">
                                            <p:txEl>
                                              <p:pRg st="0" end="0"/>
                                            </p:txEl>
                                          </p:spTgt>
                                        </p:tgtEl>
                                        <p:attrNameLst>
                                          <p:attrName>style.visibility</p:attrName>
                                        </p:attrNameLst>
                                      </p:cBhvr>
                                      <p:to>
                                        <p:strVal val="visible"/>
                                      </p:to>
                                    </p:set>
                                    <p:animEffect transition="in" filter="fade">
                                      <p:cBhvr>
                                        <p:cTn id="33" dur="500"/>
                                        <p:tgtEl>
                                          <p:spTgt spid="14">
                                            <p:txEl>
                                              <p:pRg st="0" end="0"/>
                                            </p:txEl>
                                          </p:spTgt>
                                        </p:tgtEl>
                                      </p:cBhvr>
                                    </p:animEffect>
                                  </p:childTnLst>
                                </p:cTn>
                              </p:par>
                              <p:par>
                                <p:cTn id="34" presetID="1" presetClass="exit" presetSubtype="0" fill="hold" grpId="2" nodeType="withEffect">
                                  <p:stCondLst>
                                    <p:cond delay="250"/>
                                  </p:stCondLst>
                                  <p:childTnLst>
                                    <p:set>
                                      <p:cBhvr>
                                        <p:cTn id="35" dur="1" fill="hold">
                                          <p:stCondLst>
                                            <p:cond delay="0"/>
                                          </p:stCondLst>
                                        </p:cTn>
                                        <p:tgtEl>
                                          <p:spTgt spid="14">
                                            <p:txEl>
                                              <p:pRg st="0" end="0"/>
                                            </p:txEl>
                                          </p:spTgt>
                                        </p:tgtEl>
                                        <p:attrNameLst>
                                          <p:attrName>style.visibility</p:attrName>
                                        </p:attrNameLst>
                                      </p:cBhvr>
                                      <p:to>
                                        <p:strVal val="hidden"/>
                                      </p:to>
                                    </p:set>
                                  </p:childTnLst>
                                </p:cTn>
                              </p:par>
                            </p:childTnLst>
                          </p:cTn>
                        </p:par>
                        <p:par>
                          <p:cTn id="36" fill="hold">
                            <p:stCondLst>
                              <p:cond delay="3000"/>
                            </p:stCondLst>
                            <p:childTnLst>
                              <p:par>
                                <p:cTn id="37" presetID="22" presetClass="entr" presetSubtype="8"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left)">
                                      <p:cBhvr>
                                        <p:cTn id="39" dur="500"/>
                                        <p:tgtEl>
                                          <p:spTgt spid="10"/>
                                        </p:tgtEl>
                                      </p:cBhvr>
                                    </p:animEffect>
                                  </p:childTnLst>
                                </p:cTn>
                              </p:par>
                            </p:childTnLst>
                          </p:cTn>
                        </p:par>
                        <p:par>
                          <p:cTn id="40" fill="hold">
                            <p:stCondLst>
                              <p:cond delay="3500"/>
                            </p:stCondLst>
                            <p:childTnLst>
                              <p:par>
                                <p:cTn id="41" presetID="49" presetClass="entr" presetSubtype="0" decel="100000" fill="hold" grpId="0" nodeType="afterEffect">
                                  <p:stCondLst>
                                    <p:cond delay="25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2" presetClass="entr" presetSubtype="2" decel="100000" fill="hold" grpId="0" nodeType="withEffect">
                                  <p:stCondLst>
                                    <p:cond delay="500"/>
                                  </p:stCondLst>
                                  <p:childTnLst>
                                    <p:set>
                                      <p:cBhvr>
                                        <p:cTn id="48" dur="1" fill="hold">
                                          <p:stCondLst>
                                            <p:cond delay="0"/>
                                          </p:stCondLst>
                                        </p:cTn>
                                        <p:tgtEl>
                                          <p:spTgt spid="23">
                                            <p:txEl>
                                              <p:pRg st="0" end="0"/>
                                            </p:txEl>
                                          </p:spTgt>
                                        </p:tgtEl>
                                        <p:attrNameLst>
                                          <p:attrName>style.visibility</p:attrName>
                                        </p:attrNameLst>
                                      </p:cBhvr>
                                      <p:to>
                                        <p:strVal val="visible"/>
                                      </p:to>
                                    </p:set>
                                    <p:anim calcmode="lin" valueType="num">
                                      <p:cBhvr additive="base">
                                        <p:cTn id="49" dur="10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23">
                                            <p:txEl>
                                              <p:pRg st="0" end="0"/>
                                            </p:txEl>
                                          </p:spTgt>
                                        </p:tgtEl>
                                        <p:attrNameLst>
                                          <p:attrName>ppt_y</p:attrName>
                                        </p:attrNameLst>
                                      </p:cBhvr>
                                      <p:tavLst>
                                        <p:tav tm="0">
                                          <p:val>
                                            <p:strVal val="#ppt_y"/>
                                          </p:val>
                                        </p:tav>
                                        <p:tav tm="100000">
                                          <p:val>
                                            <p:strVal val="#ppt_y"/>
                                          </p:val>
                                        </p:tav>
                                      </p:tavLst>
                                    </p:anim>
                                  </p:childTnLst>
                                </p:cTn>
                              </p:par>
                              <p:par>
                                <p:cTn id="51" presetID="10" presetClass="entr" presetSubtype="0" fill="hold" grpId="1" nodeType="withEffect">
                                  <p:stCondLst>
                                    <p:cond delay="1000"/>
                                  </p:stCondLst>
                                  <p:childTnLst>
                                    <p:set>
                                      <p:cBhvr>
                                        <p:cTn id="52" dur="1" fill="hold">
                                          <p:stCondLst>
                                            <p:cond delay="0"/>
                                          </p:stCondLst>
                                        </p:cTn>
                                        <p:tgtEl>
                                          <p:spTgt spid="23">
                                            <p:txEl>
                                              <p:pRg st="0" end="0"/>
                                            </p:txEl>
                                          </p:spTgt>
                                        </p:tgtEl>
                                        <p:attrNameLst>
                                          <p:attrName>style.visibility</p:attrName>
                                        </p:attrNameLst>
                                      </p:cBhvr>
                                      <p:to>
                                        <p:strVal val="visible"/>
                                      </p:to>
                                    </p:set>
                                    <p:animEffect transition="in" filter="fade">
                                      <p:cBhvr>
                                        <p:cTn id="53" dur="500"/>
                                        <p:tgtEl>
                                          <p:spTgt spid="23">
                                            <p:txEl>
                                              <p:pRg st="0" end="0"/>
                                            </p:txEl>
                                          </p:spTgt>
                                        </p:tgtEl>
                                      </p:cBhvr>
                                    </p:animEffect>
                                  </p:childTnLst>
                                </p:cTn>
                              </p:par>
                              <p:par>
                                <p:cTn id="54" presetID="1" presetClass="exit" presetSubtype="0" fill="hold" grpId="2" nodeType="withEffect">
                                  <p:stCondLst>
                                    <p:cond delay="500"/>
                                  </p:stCondLst>
                                  <p:childTnLst>
                                    <p:set>
                                      <p:cBhvr>
                                        <p:cTn id="55" dur="1" fill="hold">
                                          <p:stCondLst>
                                            <p:cond delay="0"/>
                                          </p:stCondLst>
                                        </p:cTn>
                                        <p:tgtEl>
                                          <p:spTgt spid="23">
                                            <p:txEl>
                                              <p:pRg st="0" end="0"/>
                                            </p:txEl>
                                          </p:spTgt>
                                        </p:tgtEl>
                                        <p:attrNameLst>
                                          <p:attrName>style.visibility</p:attrName>
                                        </p:attrNameLst>
                                      </p:cBhvr>
                                      <p:to>
                                        <p:strVal val="hidden"/>
                                      </p:to>
                                    </p:se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wipe(left)">
                                      <p:cBhvr>
                                        <p:cTn id="59" dur="500"/>
                                        <p:tgtEl>
                                          <p:spTgt spid="22"/>
                                        </p:tgtEl>
                                      </p:cBhvr>
                                    </p:animEffect>
                                  </p:childTnLst>
                                </p:cTn>
                              </p:par>
                            </p:childTnLst>
                          </p:cTn>
                        </p:par>
                        <p:par>
                          <p:cTn id="60" fill="hold">
                            <p:stCondLst>
                              <p:cond delay="5500"/>
                            </p:stCondLst>
                            <p:childTnLst>
                              <p:par>
                                <p:cTn id="61" presetID="49" presetClass="entr" presetSubtype="0"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 calcmode="lin" valueType="num">
                                      <p:cBhvr>
                                        <p:cTn id="65" dur="500" fill="hold"/>
                                        <p:tgtEl>
                                          <p:spTgt spid="24"/>
                                        </p:tgtEl>
                                        <p:attrNameLst>
                                          <p:attrName>style.rotation</p:attrName>
                                        </p:attrNameLst>
                                      </p:cBhvr>
                                      <p:tavLst>
                                        <p:tav tm="0">
                                          <p:val>
                                            <p:fltVal val="360"/>
                                          </p:val>
                                        </p:tav>
                                        <p:tav tm="100000">
                                          <p:val>
                                            <p:fltVal val="0"/>
                                          </p:val>
                                        </p:tav>
                                      </p:tavLst>
                                    </p:anim>
                                    <p:animEffect transition="in" filter="fade">
                                      <p:cBhvr>
                                        <p:cTn id="66" dur="500"/>
                                        <p:tgtEl>
                                          <p:spTgt spid="24"/>
                                        </p:tgtEl>
                                      </p:cBhvr>
                                    </p:animEffect>
                                  </p:childTnLst>
                                </p:cTn>
                              </p:par>
                              <p:par>
                                <p:cTn id="67" presetID="2" presetClass="entr" presetSubtype="2" decel="100000" fill="hold" grpId="0" nodeType="withEffect">
                                  <p:stCondLst>
                                    <p:cond delay="500"/>
                                  </p:stCondLst>
                                  <p:childTnLst>
                                    <p:set>
                                      <p:cBhvr>
                                        <p:cTn id="68" dur="1" fill="hold">
                                          <p:stCondLst>
                                            <p:cond delay="0"/>
                                          </p:stCondLst>
                                        </p:cTn>
                                        <p:tgtEl>
                                          <p:spTgt spid="26">
                                            <p:txEl>
                                              <p:pRg st="0" end="0"/>
                                            </p:txEl>
                                          </p:spTgt>
                                        </p:tgtEl>
                                        <p:attrNameLst>
                                          <p:attrName>style.visibility</p:attrName>
                                        </p:attrNameLst>
                                      </p:cBhvr>
                                      <p:to>
                                        <p:strVal val="visible"/>
                                      </p:to>
                                    </p:set>
                                    <p:anim calcmode="lin" valueType="num">
                                      <p:cBhvr additive="base">
                                        <p:cTn id="69" dur="10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70" dur="1000" fill="hold"/>
                                        <p:tgtEl>
                                          <p:spTgt spid="26">
                                            <p:txEl>
                                              <p:pRg st="0" end="0"/>
                                            </p:txEl>
                                          </p:spTgt>
                                        </p:tgtEl>
                                        <p:attrNameLst>
                                          <p:attrName>ppt_y</p:attrName>
                                        </p:attrNameLst>
                                      </p:cBhvr>
                                      <p:tavLst>
                                        <p:tav tm="0">
                                          <p:val>
                                            <p:strVal val="#ppt_y"/>
                                          </p:val>
                                        </p:tav>
                                        <p:tav tm="100000">
                                          <p:val>
                                            <p:strVal val="#ppt_y"/>
                                          </p:val>
                                        </p:tav>
                                      </p:tavLst>
                                    </p:anim>
                                  </p:childTnLst>
                                </p:cTn>
                              </p:par>
                              <p:par>
                                <p:cTn id="71" presetID="10" presetClass="entr" presetSubtype="0" fill="hold" grpId="1" nodeType="withEffect">
                                  <p:stCondLst>
                                    <p:cond delay="1000"/>
                                  </p:stCondLst>
                                  <p:childTnLst>
                                    <p:set>
                                      <p:cBhvr>
                                        <p:cTn id="72" dur="1" fill="hold">
                                          <p:stCondLst>
                                            <p:cond delay="0"/>
                                          </p:stCondLst>
                                        </p:cTn>
                                        <p:tgtEl>
                                          <p:spTgt spid="26">
                                            <p:txEl>
                                              <p:pRg st="0" end="0"/>
                                            </p:txEl>
                                          </p:spTgt>
                                        </p:tgtEl>
                                        <p:attrNameLst>
                                          <p:attrName>style.visibility</p:attrName>
                                        </p:attrNameLst>
                                      </p:cBhvr>
                                      <p:to>
                                        <p:strVal val="visible"/>
                                      </p:to>
                                    </p:set>
                                    <p:animEffect transition="in" filter="fade">
                                      <p:cBhvr>
                                        <p:cTn id="73" dur="500"/>
                                        <p:tgtEl>
                                          <p:spTgt spid="26">
                                            <p:txEl>
                                              <p:pRg st="0" end="0"/>
                                            </p:txEl>
                                          </p:spTgt>
                                        </p:tgtEl>
                                      </p:cBhvr>
                                    </p:animEffect>
                                  </p:childTnLst>
                                </p:cTn>
                              </p:par>
                              <p:par>
                                <p:cTn id="74" presetID="1" presetClass="exit" presetSubtype="0" fill="hold" grpId="2" nodeType="withEffect">
                                  <p:stCondLst>
                                    <p:cond delay="500"/>
                                  </p:stCondLst>
                                  <p:childTnLst>
                                    <p:set>
                                      <p:cBhvr>
                                        <p:cTn id="75" dur="1" fill="hold">
                                          <p:stCondLst>
                                            <p:cond delay="0"/>
                                          </p:stCondLst>
                                        </p:cTn>
                                        <p:tgtEl>
                                          <p:spTgt spid="26">
                                            <p:txEl>
                                              <p:pRg st="0" end="0"/>
                                            </p:txEl>
                                          </p:spTgt>
                                        </p:tgtEl>
                                        <p:attrNameLst>
                                          <p:attrName>style.visibility</p:attrName>
                                        </p:attrNameLst>
                                      </p:cBhvr>
                                      <p:to>
                                        <p:strVal val="hidden"/>
                                      </p:to>
                                    </p:set>
                                  </p:childTnLst>
                                </p:cTn>
                              </p:par>
                            </p:childTnLst>
                          </p:cTn>
                        </p:par>
                        <p:par>
                          <p:cTn id="76" fill="hold">
                            <p:stCondLst>
                              <p:cond delay="7000"/>
                            </p:stCondLst>
                            <p:childTnLst>
                              <p:par>
                                <p:cTn id="77" presetID="22" presetClass="entr" presetSubtype="8"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wipe(left)">
                                      <p:cBhvr>
                                        <p:cTn id="79" dur="500"/>
                                        <p:tgtEl>
                                          <p:spTgt spid="25"/>
                                        </p:tgtEl>
                                      </p:cBhvr>
                                    </p:animEffect>
                                  </p:childTnLst>
                                </p:cTn>
                              </p:par>
                            </p:childTnLst>
                          </p:cTn>
                        </p:par>
                        <p:par>
                          <p:cTn id="80" fill="hold">
                            <p:stCondLst>
                              <p:cond delay="7500"/>
                            </p:stCondLst>
                            <p:childTnLst>
                              <p:par>
                                <p:cTn id="81" presetID="10" presetClass="entr" presetSubtype="0" fill="hold" grpId="0" nodeType="afterEffect">
                                  <p:stCondLst>
                                    <p:cond delay="250"/>
                                  </p:stCondLst>
                                  <p:childTnLst>
                                    <p:set>
                                      <p:cBhvr>
                                        <p:cTn id="82" dur="1" fill="hold">
                                          <p:stCondLst>
                                            <p:cond delay="0"/>
                                          </p:stCondLst>
                                        </p:cTn>
                                        <p:tgtEl>
                                          <p:spTgt spid="13"/>
                                        </p:tgtEl>
                                        <p:attrNameLst>
                                          <p:attrName>style.visibility</p:attrName>
                                        </p:attrNameLst>
                                      </p:cBhvr>
                                      <p:to>
                                        <p:strVal val="visible"/>
                                      </p:to>
                                    </p:set>
                                    <p:animEffect transition="in" filter="fade">
                                      <p:cBhvr>
                                        <p:cTn id="8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P spid="10" grpId="0">
        <p:tmplLst>
          <p:tmpl>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4" grpId="0" build="p">
        <p:tmplLst>
          <p:tmpl lvl="1">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75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25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21" grpId="0"/>
      <p:bldP spid="22" grpId="0">
        <p:tmplLst>
          <p:tmpl>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3" grpId="0" build="p">
        <p:tmplLst>
          <p:tmpl lvl="1">
            <p:tnLst>
              <p:par>
                <p:cTn presetID="2" presetClass="entr" presetSubtype="2" decel="100000" fill="hold" nodeType="withEffect">
                  <p:stCondLst>
                    <p:cond delay="50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1+#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3" grpId="1" build="p">
        <p:tmplLst>
          <p:tmpl lvl="1">
            <p:tnLst>
              <p:par>
                <p:cTn presetID="10" presetClass="entr" presetSubtype="0" fill="hold" nodeType="withEffect">
                  <p:stCondLst>
                    <p:cond delay="100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3" grpId="2" build="p">
        <p:tmplLst>
          <p:tmpl lvl="1">
            <p:tnLst>
              <p:par>
                <p:cTn presetID="1" presetClass="exit" presetSubtype="0" fill="hold" nodeType="withEffect">
                  <p:stCondLst>
                    <p:cond delay="500"/>
                  </p:stCondLst>
                  <p:childTnLst>
                    <p:set>
                      <p:cBhvr>
                        <p:cTn dur="1" fill="hold">
                          <p:stCondLst>
                            <p:cond delay="0"/>
                          </p:stCondLst>
                        </p:cTn>
                        <p:tgtEl>
                          <p:spTgt spid="23"/>
                        </p:tgtEl>
                        <p:attrNameLst>
                          <p:attrName>style.visibility</p:attrName>
                        </p:attrNameLst>
                      </p:cBhvr>
                      <p:to>
                        <p:strVal val="hidden"/>
                      </p:to>
                    </p:set>
                  </p:childTnLst>
                </p:cTn>
              </p:par>
            </p:tnLst>
          </p:tmpl>
        </p:tmplLst>
      </p:bldP>
      <p:bldP spid="24" grpId="0"/>
      <p:bldP spid="25" grpId="0">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6" grpId="0" build="p">
        <p:tmplLst>
          <p:tmpl lvl="1">
            <p:tnLst>
              <p:par>
                <p:cTn presetID="2" presetClass="entr" presetSubtype="2" decel="100000" fill="hold" nodeType="withEffect">
                  <p:stCondLst>
                    <p:cond delay="5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1000" fill="hold"/>
                        <p:tgtEl>
                          <p:spTgt spid="26"/>
                        </p:tgtEl>
                        <p:attrNameLst>
                          <p:attrName>ppt_x</p:attrName>
                        </p:attrNameLst>
                      </p:cBhvr>
                      <p:tavLst>
                        <p:tav tm="0">
                          <p:val>
                            <p:strVal val="1+#ppt_w/2"/>
                          </p:val>
                        </p:tav>
                        <p:tav tm="100000">
                          <p:val>
                            <p:strVal val="#ppt_x"/>
                          </p:val>
                        </p:tav>
                      </p:tavLst>
                    </p:anim>
                    <p:anim calcmode="lin" valueType="num">
                      <p:cBhvr additive="base">
                        <p:cTn dur="1000" fill="hold"/>
                        <p:tgtEl>
                          <p:spTgt spid="26"/>
                        </p:tgtEl>
                        <p:attrNameLst>
                          <p:attrName>ppt_y</p:attrName>
                        </p:attrNameLst>
                      </p:cBhvr>
                      <p:tavLst>
                        <p:tav tm="0">
                          <p:val>
                            <p:strVal val="#ppt_y"/>
                          </p:val>
                        </p:tav>
                        <p:tav tm="100000">
                          <p:val>
                            <p:strVal val="#ppt_y"/>
                          </p:val>
                        </p:tav>
                      </p:tavLst>
                    </p:anim>
                  </p:childTnLst>
                </p:cTn>
              </p:par>
            </p:tnLst>
          </p:tmpl>
        </p:tmplLst>
      </p:bldP>
      <p:bldP spid="26" grpId="1" build="p">
        <p:tmplLst>
          <p:tmpl lvl="1">
            <p:tnLst>
              <p:par>
                <p:cTn presetID="10" presetClass="entr" presetSubtype="0" fill="hold" nodeType="withEffect">
                  <p:stCondLst>
                    <p:cond delay="10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6" grpId="2" build="p">
        <p:tmplLst>
          <p:tmpl lvl="1">
            <p:tnLst>
              <p:par>
                <p:cTn presetID="1" presetClass="exit" presetSubtype="0" fill="hold" nodeType="withEffect">
                  <p:stCondLst>
                    <p:cond delay="500"/>
                  </p:stCondLst>
                  <p:childTnLst>
                    <p:set>
                      <p:cBhvr>
                        <p:cTn dur="1" fill="hold">
                          <p:stCondLst>
                            <p:cond delay="0"/>
                          </p:stCondLst>
                        </p:cTn>
                        <p:tgtEl>
                          <p:spTgt spid="26"/>
                        </p:tgtEl>
                        <p:attrNameLst>
                          <p:attrName>style.visibility</p:attrName>
                        </p:attrNameLst>
                      </p:cBhvr>
                      <p:to>
                        <p:strVal val="hidden"/>
                      </p:to>
                    </p:set>
                  </p:childTnLst>
                </p:cTn>
              </p:par>
            </p:tnLst>
          </p:tmpl>
        </p:tmplLst>
      </p:bldP>
    </p:bldLst>
  </p:timing>
</p:sldLayout>
</file>

<file path=ppt/slideLayouts/slideLayout266.xml><?xml version="1.0" encoding="utf-8"?>
<p:sldLayout xmlns:a="http://schemas.openxmlformats.org/drawingml/2006/main" xmlns:r="http://schemas.openxmlformats.org/officeDocument/2006/relationships" xmlns:p="http://schemas.openxmlformats.org/presentationml/2006/main" preserve="1" userDrawn="1">
  <p:cSld name="Mobile 2">
    <p:spTree>
      <p:nvGrpSpPr>
        <p:cNvPr id="1" name=""/>
        <p:cNvGrpSpPr/>
        <p:nvPr/>
      </p:nvGrpSpPr>
      <p:grpSpPr>
        <a:xfrm>
          <a:off x="0" y="0"/>
          <a:ext cx="0" cy="0"/>
          <a:chOff x="0" y="0"/>
          <a:chExt cx="0" cy="0"/>
        </a:xfrm>
      </p:grpSpPr>
      <p:sp>
        <p:nvSpPr>
          <p:cNvPr id="7" name="正方形/長方形 6"/>
          <p:cNvSpPr/>
          <p:nvPr userDrawn="1"/>
        </p:nvSpPr>
        <p:spPr>
          <a:xfrm>
            <a:off x="-14509"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4860982" y="641314"/>
            <a:ext cx="3796183" cy="2651275"/>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4859544" y="3532069"/>
            <a:ext cx="3821576" cy="2621993"/>
          </a:xfrm>
          <a:prstGeom prst="rect">
            <a:avLst/>
          </a:prstGeom>
        </p:spPr>
        <p:txBody>
          <a:bodyPr anchor="t">
            <a:normAutofit/>
          </a:bodyPr>
          <a:lstStyle>
            <a:lvl1pPr marL="191962" indent="-191962"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688406" y="641315"/>
            <a:ext cx="2937847" cy="5570471"/>
          </a:xfrm>
          <a:prstGeom prst="rect">
            <a:avLst/>
          </a:prstGeom>
          <a:effectLst>
            <a:outerShdw blurRad="177800" dist="127000" dir="2700000" algn="tl" rotWithShape="0">
              <a:prstClr val="black">
                <a:alpha val="40000"/>
              </a:prstClr>
            </a:outerShdw>
          </a:effectLst>
        </p:spPr>
      </p:pic>
      <p:pic>
        <p:nvPicPr>
          <p:cNvPr id="2" name="図 1"/>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493964" y="2745983"/>
            <a:ext cx="1271963" cy="3465803"/>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583819" y="3198445"/>
            <a:ext cx="1092244" cy="25608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
        <p:nvSpPr>
          <p:cNvPr id="9" name="図プレースホルダー 3"/>
          <p:cNvSpPr>
            <a:spLocks noGrp="1"/>
          </p:cNvSpPr>
          <p:nvPr>
            <p:ph type="pic" sz="quarter" idx="18" hasCustomPrompt="1"/>
          </p:nvPr>
        </p:nvSpPr>
        <p:spPr>
          <a:xfrm>
            <a:off x="1882251" y="1158369"/>
            <a:ext cx="2550169" cy="4536359"/>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3089555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000" fill="hold"/>
                                        <p:tgtEl>
                                          <p:spTgt spid="9"/>
                                        </p:tgtEl>
                                        <p:attrNameLst>
                                          <p:attrName>ppt_x</p:attrName>
                                        </p:attrNameLst>
                                      </p:cBhvr>
                                      <p:tavLst>
                                        <p:tav tm="0">
                                          <p:val>
                                            <p:strVal val="#ppt_x"/>
                                          </p:val>
                                        </p:tav>
                                        <p:tav tm="100000">
                                          <p:val>
                                            <p:strVal val="#ppt_x"/>
                                          </p:val>
                                        </p:tav>
                                      </p:tavLst>
                                    </p:anim>
                                    <p:anim calcmode="lin" valueType="num">
                                      <p:cBhvr additive="base">
                                        <p:cTn id="15" dur="1000" fill="hold"/>
                                        <p:tgtEl>
                                          <p:spTgt spid="9"/>
                                        </p:tgtEl>
                                        <p:attrNameLst>
                                          <p:attrName>ppt_y</p:attrName>
                                        </p:attrNameLst>
                                      </p:cBhvr>
                                      <p:tavLst>
                                        <p:tav tm="0">
                                          <p:val>
                                            <p:strVal val="0-#ppt_h/2"/>
                                          </p:val>
                                        </p:tav>
                                        <p:tav tm="100000">
                                          <p:val>
                                            <p:strVal val="#ppt_y"/>
                                          </p:val>
                                        </p:tav>
                                      </p:tavLst>
                                    </p:anim>
                                  </p:childTnLst>
                                </p:cTn>
                              </p:par>
                              <p:par>
                                <p:cTn id="16" presetID="2" presetClass="entr" presetSubtype="1" decel="10000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1000" fill="hold"/>
                                        <p:tgtEl>
                                          <p:spTgt spid="3"/>
                                        </p:tgtEl>
                                        <p:attrNameLst>
                                          <p:attrName>ppt_x</p:attrName>
                                        </p:attrNameLst>
                                      </p:cBhvr>
                                      <p:tavLst>
                                        <p:tav tm="0">
                                          <p:val>
                                            <p:strVal val="#ppt_x"/>
                                          </p:val>
                                        </p:tav>
                                        <p:tav tm="100000">
                                          <p:val>
                                            <p:strVal val="#ppt_x"/>
                                          </p:val>
                                        </p:tav>
                                      </p:tavLst>
                                    </p:anim>
                                    <p:anim calcmode="lin" valueType="num">
                                      <p:cBhvr additive="base">
                                        <p:cTn id="19" dur="1000" fill="hold"/>
                                        <p:tgtEl>
                                          <p:spTgt spid="3"/>
                                        </p:tgtEl>
                                        <p:attrNameLst>
                                          <p:attrName>ppt_y</p:attrName>
                                        </p:attrNameLst>
                                      </p:cBhvr>
                                      <p:tavLst>
                                        <p:tav tm="0">
                                          <p:val>
                                            <p:strVal val="0-#ppt_h/2"/>
                                          </p:val>
                                        </p:tav>
                                        <p:tav tm="100000">
                                          <p:val>
                                            <p:strVal val="#ppt_y"/>
                                          </p:val>
                                        </p:tav>
                                      </p:tavLst>
                                    </p:anim>
                                  </p:childTnLst>
                                </p:cTn>
                              </p:par>
                              <p:par>
                                <p:cTn id="20" presetID="2" presetClass="entr" presetSubtype="1" decel="100000" fill="hold" nodeType="withEffect">
                                  <p:stCondLst>
                                    <p:cond delay="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ppt_x"/>
                                          </p:val>
                                        </p:tav>
                                        <p:tav tm="100000">
                                          <p:val>
                                            <p:strVal val="#ppt_x"/>
                                          </p:val>
                                        </p:tav>
                                      </p:tavLst>
                                    </p:anim>
                                    <p:anim calcmode="lin" valueType="num">
                                      <p:cBhvr additive="base">
                                        <p:cTn id="23" dur="1000" fill="hold"/>
                                        <p:tgtEl>
                                          <p:spTgt spid="2"/>
                                        </p:tgtEl>
                                        <p:attrNameLst>
                                          <p:attrName>ppt_y</p:attrName>
                                        </p:attrNameLst>
                                      </p:cBhvr>
                                      <p:tavLst>
                                        <p:tav tm="0">
                                          <p:val>
                                            <p:strVal val="0-#ppt_h/2"/>
                                          </p:val>
                                        </p:tav>
                                        <p:tav tm="100000">
                                          <p:val>
                                            <p:strVal val="#ppt_y"/>
                                          </p:val>
                                        </p:tav>
                                      </p:tavLst>
                                    </p:anim>
                                  </p:childTnLst>
                                </p:cTn>
                              </p:par>
                              <p:par>
                                <p:cTn id="24" presetID="2" presetClass="entr" presetSubtype="1" decel="100000" fill="hold" grpId="0" nodeType="withEffect">
                                  <p:stCondLst>
                                    <p:cond delay="5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000" fill="hold"/>
                                        <p:tgtEl>
                                          <p:spTgt spid="4"/>
                                        </p:tgtEl>
                                        <p:attrNameLst>
                                          <p:attrName>ppt_x</p:attrName>
                                        </p:attrNameLst>
                                      </p:cBhvr>
                                      <p:tavLst>
                                        <p:tav tm="0">
                                          <p:val>
                                            <p:strVal val="#ppt_x"/>
                                          </p:val>
                                        </p:tav>
                                        <p:tav tm="100000">
                                          <p:val>
                                            <p:strVal val="#ppt_x"/>
                                          </p:val>
                                        </p:tav>
                                      </p:tavLst>
                                    </p:anim>
                                    <p:anim calcmode="lin" valueType="num">
                                      <p:cBhvr additive="base">
                                        <p:cTn id="27" dur="10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3" decel="100000" fill="hold" grpId="0" nodeType="withEffect">
                                  <p:stCondLst>
                                    <p:cond delay="750"/>
                                  </p:stCondLst>
                                  <p:iterate type="wd">
                                    <p:tmPct val="10000"/>
                                  </p:iterate>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750" fill="hold"/>
                                        <p:tgtEl>
                                          <p:spTgt spid="11"/>
                                        </p:tgtEl>
                                        <p:attrNameLst>
                                          <p:attrName>ppt_x</p:attrName>
                                        </p:attrNameLst>
                                      </p:cBhvr>
                                      <p:tavLst>
                                        <p:tav tm="0">
                                          <p:val>
                                            <p:strVal val="1+#ppt_w/2"/>
                                          </p:val>
                                        </p:tav>
                                        <p:tav tm="100000">
                                          <p:val>
                                            <p:strVal val="#ppt_x"/>
                                          </p:val>
                                        </p:tav>
                                      </p:tavLst>
                                    </p:anim>
                                    <p:anim calcmode="lin" valueType="num">
                                      <p:cBhvr additive="base">
                                        <p:cTn id="31" dur="750" fill="hold"/>
                                        <p:tgtEl>
                                          <p:spTgt spid="11"/>
                                        </p:tgtEl>
                                        <p:attrNameLst>
                                          <p:attrName>ppt_y</p:attrName>
                                        </p:attrNameLst>
                                      </p:cBhvr>
                                      <p:tavLst>
                                        <p:tav tm="0">
                                          <p:val>
                                            <p:strVal val="0-#ppt_h/2"/>
                                          </p:val>
                                        </p:tav>
                                        <p:tav tm="100000">
                                          <p:val>
                                            <p:strVal val="#ppt_y"/>
                                          </p:val>
                                        </p:tav>
                                      </p:tavLst>
                                    </p:anim>
                                  </p:childTnLst>
                                </p:cTn>
                              </p:par>
                            </p:childTnLst>
                          </p:cTn>
                        </p:par>
                        <p:par>
                          <p:cTn id="32" fill="hold">
                            <p:stCondLst>
                              <p:cond delay="2325"/>
                            </p:stCondLst>
                            <p:childTnLst>
                              <p:par>
                                <p:cTn id="33" presetID="10" presetClass="entr" presetSubtype="0" fill="hold" grpId="0" nodeType="afterEffect">
                                  <p:stCondLst>
                                    <p:cond delay="25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Lst>
  </p:timing>
</p:sldLayout>
</file>

<file path=ppt/slideLayouts/slideLayout267.xml><?xml version="1.0" encoding="utf-8"?>
<p:sldLayout xmlns:a="http://schemas.openxmlformats.org/drawingml/2006/main" xmlns:r="http://schemas.openxmlformats.org/officeDocument/2006/relationships" xmlns:p="http://schemas.openxmlformats.org/presentationml/2006/main" preserve="1" userDrawn="1">
  <p:cSld name="Desktop Image">
    <p:spTree>
      <p:nvGrpSpPr>
        <p:cNvPr id="1" name=""/>
        <p:cNvGrpSpPr/>
        <p:nvPr/>
      </p:nvGrpSpPr>
      <p:grpSpPr>
        <a:xfrm>
          <a:off x="0" y="0"/>
          <a:ext cx="0" cy="0"/>
          <a:chOff x="0" y="0"/>
          <a:chExt cx="0" cy="0"/>
        </a:xfrm>
      </p:grpSpPr>
      <p:sp>
        <p:nvSpPr>
          <p:cNvPr id="7" name="正方形/長方形 6"/>
          <p:cNvSpPr/>
          <p:nvPr userDrawn="1"/>
        </p:nvSpPr>
        <p:spPr>
          <a:xfrm>
            <a:off x="-14509" y="3420757"/>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8" name="直線コネクタ 7"/>
          <p:cNvCxnSpPr/>
          <p:nvPr userDrawn="1"/>
        </p:nvCxnSpPr>
        <p:spPr>
          <a:xfrm>
            <a:off x="0" y="354084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5218212" y="1239745"/>
            <a:ext cx="3495215" cy="2110899"/>
          </a:xfrm>
          <a:prstGeom prst="rect">
            <a:avLst/>
          </a:prstGeom>
          <a:noFill/>
        </p:spPr>
        <p:txBody>
          <a:bodyPr anchor="b">
            <a:noAutofit/>
          </a:bodyPr>
          <a:lstStyle>
            <a:lvl1pPr algn="l">
              <a:lnSpc>
                <a:spcPts val="3359"/>
              </a:lnSpc>
              <a:spcBef>
                <a:spcPts val="0"/>
              </a:spcBef>
              <a:defRPr sz="3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5224958" y="3625854"/>
            <a:ext cx="3484295" cy="2621993"/>
          </a:xfrm>
          <a:prstGeom prst="rect">
            <a:avLst/>
          </a:prstGeom>
        </p:spPr>
        <p:txBody>
          <a:bodyPr anchor="t">
            <a:normAutofit/>
          </a:bodyPr>
          <a:lstStyle>
            <a:lvl1pPr marL="0" indent="0" algn="l">
              <a:lnSpc>
                <a:spcPct val="130000"/>
              </a:lnSpc>
              <a:buFontTx/>
              <a:buNone/>
              <a:defRPr sz="1100" baseline="0">
                <a:solidFill>
                  <a:schemeClr val="bg1"/>
                </a:solidFill>
              </a:defRPr>
            </a:lvl1pPr>
          </a:lstStyle>
          <a:p>
            <a:pPr lvl="0"/>
            <a:r>
              <a:rPr kumimoji="1" lang="en-US" altLang="ja-JP" dirty="0"/>
              <a:t>Text Here</a:t>
            </a:r>
            <a:endParaRPr kumimoji="1" lang="ja-JP" altLang="en-US" dirty="0"/>
          </a:p>
        </p:txBody>
      </p:sp>
      <p:pic>
        <p:nvPicPr>
          <p:cNvPr id="5" name="図 4"/>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38813" y="1181687"/>
            <a:ext cx="4495133" cy="4856107"/>
          </a:xfrm>
          <a:prstGeom prst="rect">
            <a:avLst/>
          </a:prstGeom>
          <a:effectLst>
            <a:outerShdw blurRad="177800" dist="127000" dir="2700000" algn="tl" rotWithShape="0">
              <a:prstClr val="black">
                <a:alpha val="40000"/>
              </a:prstClr>
            </a:outerShdw>
          </a:effectLst>
        </p:spPr>
      </p:pic>
      <p:sp>
        <p:nvSpPr>
          <p:cNvPr id="10" name="図プレースホルダー 9"/>
          <p:cNvSpPr>
            <a:spLocks noGrp="1"/>
          </p:cNvSpPr>
          <p:nvPr>
            <p:ph type="pic" sz="quarter" idx="17" hasCustomPrompt="1"/>
          </p:nvPr>
        </p:nvSpPr>
        <p:spPr>
          <a:xfrm>
            <a:off x="715264" y="1397396"/>
            <a:ext cx="4151312" cy="3038621"/>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1006541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par>
                                <p:cTn id="17" presetID="22" presetClass="entr" presetSubtype="2" fill="hold" nodeType="withEffect">
                                  <p:stCondLst>
                                    <p:cond delay="250"/>
                                  </p:stCondLst>
                                  <p:childTnLst>
                                    <p:set>
                                      <p:cBhvr>
                                        <p:cTn id="18" dur="1" fill="hold">
                                          <p:stCondLst>
                                            <p:cond delay="0"/>
                                          </p:stCondLst>
                                        </p:cTn>
                                        <p:tgtEl>
                                          <p:spTgt spid="8"/>
                                        </p:tgtEl>
                                        <p:attrNameLst>
                                          <p:attrName>style.visibility</p:attrName>
                                        </p:attrNameLst>
                                      </p:cBhvr>
                                      <p:to>
                                        <p:strVal val="visible"/>
                                      </p:to>
                                    </p:set>
                                    <p:animEffect transition="in" filter="wipe(right)">
                                      <p:cBhvr>
                                        <p:cTn id="19" dur="500"/>
                                        <p:tgtEl>
                                          <p:spTgt spid="8"/>
                                        </p:tgtEl>
                                      </p:cBhvr>
                                    </p:animEffect>
                                  </p:childTnLst>
                                </p:cTn>
                              </p:par>
                            </p:childTnLst>
                          </p:cTn>
                        </p:par>
                        <p:par>
                          <p:cTn id="20" fill="hold">
                            <p:stCondLst>
                              <p:cond delay="1250"/>
                            </p:stCondLst>
                            <p:childTnLst>
                              <p:par>
                                <p:cTn id="21" presetID="14" presetClass="entr" presetSubtype="1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randombar(horizontal)">
                                      <p:cBhvr>
                                        <p:cTn id="23" dur="500"/>
                                        <p:tgtEl>
                                          <p:spTgt spid="5"/>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randombar(horizontal)">
                                      <p:cBhvr>
                                        <p:cTn id="26" dur="500"/>
                                        <p:tgtEl>
                                          <p:spTgt spid="10"/>
                                        </p:tgtEl>
                                      </p:cBhvr>
                                    </p:animEffect>
                                  </p:childTnLst>
                                </p:cTn>
                              </p:par>
                              <p:par>
                                <p:cTn id="27" presetID="2" presetClass="entr" presetSubtype="3" decel="100000" fill="hold" grpId="0" nodeType="withEffect">
                                  <p:stCondLst>
                                    <p:cond delay="750"/>
                                  </p:stCondLst>
                                  <p:iterate type="wd">
                                    <p:tmPct val="10000"/>
                                  </p:iterate>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750" fill="hold"/>
                                        <p:tgtEl>
                                          <p:spTgt spid="11"/>
                                        </p:tgtEl>
                                        <p:attrNameLst>
                                          <p:attrName>ppt_x</p:attrName>
                                        </p:attrNameLst>
                                      </p:cBhvr>
                                      <p:tavLst>
                                        <p:tav tm="0">
                                          <p:val>
                                            <p:strVal val="1+#ppt_w/2"/>
                                          </p:val>
                                        </p:tav>
                                        <p:tav tm="100000">
                                          <p:val>
                                            <p:strVal val="#ppt_x"/>
                                          </p:val>
                                        </p:tav>
                                      </p:tavLst>
                                    </p:anim>
                                    <p:anim calcmode="lin" valueType="num">
                                      <p:cBhvr additive="base">
                                        <p:cTn id="30" dur="750" fill="hold"/>
                                        <p:tgtEl>
                                          <p:spTgt spid="11"/>
                                        </p:tgtEl>
                                        <p:attrNameLst>
                                          <p:attrName>ppt_y</p:attrName>
                                        </p:attrNameLst>
                                      </p:cBhvr>
                                      <p:tavLst>
                                        <p:tav tm="0">
                                          <p:val>
                                            <p:strVal val="0-#ppt_h/2"/>
                                          </p:val>
                                        </p:tav>
                                        <p:tav tm="100000">
                                          <p:val>
                                            <p:strVal val="#ppt_y"/>
                                          </p:val>
                                        </p:tav>
                                      </p:tavLst>
                                    </p:anim>
                                  </p:childTnLst>
                                </p:cTn>
                              </p:par>
                            </p:childTnLst>
                          </p:cTn>
                        </p:par>
                        <p:par>
                          <p:cTn id="31" fill="hold">
                            <p:stCondLst>
                              <p:cond delay="2825"/>
                            </p:stCondLst>
                            <p:childTnLst>
                              <p:par>
                                <p:cTn id="32" presetID="10" presetClass="entr" presetSubtype="0" fill="hold" grpId="0" nodeType="afterEffect">
                                  <p:stCondLst>
                                    <p:cond delay="25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0" grpId="0"/>
      <p:bldP spid="17" grpId="0"/>
    </p:bldLst>
  </p:timing>
</p:sldLayout>
</file>

<file path=ppt/slideLayouts/slideLayout268.xml><?xml version="1.0" encoding="utf-8"?>
<p:sldLayout xmlns:a="http://schemas.openxmlformats.org/drawingml/2006/main" xmlns:r="http://schemas.openxmlformats.org/officeDocument/2006/relationships" xmlns:p="http://schemas.openxmlformats.org/presentationml/2006/main" preserve="1" userDrawn="1">
  <p:cSld name="Mobile and 3 Points">
    <p:spTree>
      <p:nvGrpSpPr>
        <p:cNvPr id="1" name=""/>
        <p:cNvGrpSpPr/>
        <p:nvPr/>
      </p:nvGrpSpPr>
      <p:grpSpPr>
        <a:xfrm>
          <a:off x="0" y="0"/>
          <a:ext cx="0" cy="0"/>
          <a:chOff x="0" y="0"/>
          <a:chExt cx="0" cy="0"/>
        </a:xfrm>
      </p:grpSpPr>
      <p:sp>
        <p:nvSpPr>
          <p:cNvPr id="44" name="正方形/長方形 43"/>
          <p:cNvSpPr/>
          <p:nvPr userDrawn="1"/>
        </p:nvSpPr>
        <p:spPr>
          <a:xfrm>
            <a:off x="-14512" y="-19352"/>
            <a:ext cx="2169880"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9" name="グループ化 8"/>
          <p:cNvGrpSpPr/>
          <p:nvPr userDrawn="1"/>
        </p:nvGrpSpPr>
        <p:grpSpPr>
          <a:xfrm>
            <a:off x="8387761" y="226118"/>
            <a:ext cx="575232" cy="767111"/>
            <a:chOff x="7418859" y="2569953"/>
            <a:chExt cx="934639" cy="934639"/>
          </a:xfrm>
        </p:grpSpPr>
        <p:sp>
          <p:nvSpPr>
            <p:cNvPr id="10" name="涙形 9"/>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涙形 10"/>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3" name="二等辺三角形 10"/>
          <p:cNvSpPr/>
          <p:nvPr userDrawn="1"/>
        </p:nvSpPr>
        <p:spPr>
          <a:xfrm rot="5400000">
            <a:off x="4824810" y="-372312"/>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14" name="グループ化 13"/>
          <p:cNvGrpSpPr/>
          <p:nvPr userDrawn="1"/>
        </p:nvGrpSpPr>
        <p:grpSpPr>
          <a:xfrm>
            <a:off x="3239886" y="1348944"/>
            <a:ext cx="3727089" cy="442384"/>
            <a:chOff x="212789" y="3126253"/>
            <a:chExt cx="7455472" cy="663576"/>
          </a:xfrm>
        </p:grpSpPr>
        <p:cxnSp>
          <p:nvCxnSpPr>
            <p:cNvPr id="15" name="直線コネクタ 14"/>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8" name="直線コネクタ 1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0" name="テキスト プレースホルダー 5"/>
          <p:cNvSpPr>
            <a:spLocks noGrp="1"/>
          </p:cNvSpPr>
          <p:nvPr>
            <p:ph type="body" sz="quarter" idx="15" hasCustomPrompt="1"/>
          </p:nvPr>
        </p:nvSpPr>
        <p:spPr>
          <a:xfrm>
            <a:off x="3303179" y="1348949"/>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テキスト プレースホルダー 5"/>
          <p:cNvSpPr>
            <a:spLocks noGrp="1"/>
          </p:cNvSpPr>
          <p:nvPr>
            <p:ph type="body" sz="quarter" idx="18" hasCustomPrompt="1"/>
          </p:nvPr>
        </p:nvSpPr>
        <p:spPr>
          <a:xfrm>
            <a:off x="3298220" y="1875397"/>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8" name="二等辺三角形 10"/>
          <p:cNvSpPr/>
          <p:nvPr userDrawn="1"/>
        </p:nvSpPr>
        <p:spPr>
          <a:xfrm rot="5400000">
            <a:off x="4824812" y="1302845"/>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29" name="グループ化 28"/>
          <p:cNvGrpSpPr/>
          <p:nvPr userDrawn="1"/>
        </p:nvGrpSpPr>
        <p:grpSpPr>
          <a:xfrm>
            <a:off x="3239886" y="3024099"/>
            <a:ext cx="3727089" cy="442384"/>
            <a:chOff x="212789" y="3126253"/>
            <a:chExt cx="7455472" cy="663576"/>
          </a:xfrm>
        </p:grpSpPr>
        <p:cxnSp>
          <p:nvCxnSpPr>
            <p:cNvPr id="30" name="直線コネクタ 29"/>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4" name="テキスト プレースホルダー 5"/>
          <p:cNvSpPr>
            <a:spLocks noGrp="1"/>
          </p:cNvSpPr>
          <p:nvPr>
            <p:ph type="body" sz="quarter" idx="19" hasCustomPrompt="1"/>
          </p:nvPr>
        </p:nvSpPr>
        <p:spPr>
          <a:xfrm>
            <a:off x="3303179" y="3024101"/>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0" hasCustomPrompt="1"/>
          </p:nvPr>
        </p:nvSpPr>
        <p:spPr>
          <a:xfrm>
            <a:off x="3298220" y="3550550"/>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36" name="二等辺三角形 10"/>
          <p:cNvSpPr/>
          <p:nvPr userDrawn="1"/>
        </p:nvSpPr>
        <p:spPr>
          <a:xfrm rot="5400000">
            <a:off x="4824812" y="2986048"/>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grpSp>
        <p:nvGrpSpPr>
          <p:cNvPr id="37" name="グループ化 36"/>
          <p:cNvGrpSpPr/>
          <p:nvPr userDrawn="1"/>
        </p:nvGrpSpPr>
        <p:grpSpPr>
          <a:xfrm>
            <a:off x="3239886" y="4707303"/>
            <a:ext cx="3727089" cy="442384"/>
            <a:chOff x="212789" y="3126253"/>
            <a:chExt cx="7455472" cy="663576"/>
          </a:xfrm>
        </p:grpSpPr>
        <p:cxnSp>
          <p:nvCxnSpPr>
            <p:cNvPr id="38" name="直線コネクタ 37"/>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42" name="テキスト プレースホルダー 5"/>
          <p:cNvSpPr>
            <a:spLocks noGrp="1"/>
          </p:cNvSpPr>
          <p:nvPr>
            <p:ph type="body" sz="quarter" idx="21" hasCustomPrompt="1"/>
          </p:nvPr>
        </p:nvSpPr>
        <p:spPr>
          <a:xfrm>
            <a:off x="3303179" y="4707309"/>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2" hasCustomPrompt="1"/>
          </p:nvPr>
        </p:nvSpPr>
        <p:spPr>
          <a:xfrm>
            <a:off x="3298220" y="5233754"/>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cxnSp>
        <p:nvCxnSpPr>
          <p:cNvPr id="45" name="直線コネクタ 44"/>
          <p:cNvCxnSpPr/>
          <p:nvPr userDrawn="1"/>
        </p:nvCxnSpPr>
        <p:spPr>
          <a:xfrm>
            <a:off x="2075183" y="0"/>
            <a:ext cx="0" cy="6892648"/>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19357" y="577576"/>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265735" y="1309467"/>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423101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down)">
                                      <p:cBhvr>
                                        <p:cTn id="16" dur="500"/>
                                        <p:tgtEl>
                                          <p:spTgt spid="44"/>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up)">
                                      <p:cBhvr>
                                        <p:cTn id="20" dur="500"/>
                                        <p:tgtEl>
                                          <p:spTgt spid="45"/>
                                        </p:tgtEl>
                                      </p:cBhvr>
                                    </p:animEffect>
                                  </p:childTnLst>
                                </p:cTn>
                              </p:par>
                            </p:childTnLst>
                          </p:cTn>
                        </p:par>
                        <p:par>
                          <p:cTn id="21" fill="hold">
                            <p:stCondLst>
                              <p:cond delay="1500"/>
                            </p:stCondLst>
                            <p:childTnLst>
                              <p:par>
                                <p:cTn id="22" presetID="2" presetClass="entr" presetSubtype="1" decel="10000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1000" fill="hold"/>
                                        <p:tgtEl>
                                          <p:spTgt spid="3"/>
                                        </p:tgtEl>
                                        <p:attrNameLst>
                                          <p:attrName>ppt_x</p:attrName>
                                        </p:attrNameLst>
                                      </p:cBhvr>
                                      <p:tavLst>
                                        <p:tav tm="0">
                                          <p:val>
                                            <p:strVal val="#ppt_x"/>
                                          </p:val>
                                        </p:tav>
                                        <p:tav tm="100000">
                                          <p:val>
                                            <p:strVal val="#ppt_x"/>
                                          </p:val>
                                        </p:tav>
                                      </p:tavLst>
                                    </p:anim>
                                    <p:anim calcmode="lin" valueType="num">
                                      <p:cBhvr additive="base">
                                        <p:cTn id="25" dur="1000" fill="hold"/>
                                        <p:tgtEl>
                                          <p:spTgt spid="3"/>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left)">
                                      <p:cBhvr>
                                        <p:cTn id="33" dur="500"/>
                                        <p:tgtEl>
                                          <p:spTgt spid="13"/>
                                        </p:tgtEl>
                                      </p:cBhvr>
                                    </p:animEffect>
                                  </p:childTnLst>
                                </p:cTn>
                              </p:par>
                              <p:par>
                                <p:cTn id="34" presetID="22" presetClass="entr" presetSubtype="8" fill="hold" nodeType="withEffect">
                                  <p:stCondLst>
                                    <p:cond delay="500"/>
                                  </p:stCondLst>
                                  <p:childTnLst>
                                    <p:set>
                                      <p:cBhvr>
                                        <p:cTn id="35" dur="1" fill="hold">
                                          <p:stCondLst>
                                            <p:cond delay="0"/>
                                          </p:stCondLst>
                                        </p:cTn>
                                        <p:tgtEl>
                                          <p:spTgt spid="14"/>
                                        </p:tgtEl>
                                        <p:attrNameLst>
                                          <p:attrName>style.visibility</p:attrName>
                                        </p:attrNameLst>
                                      </p:cBhvr>
                                      <p:to>
                                        <p:strVal val="visible"/>
                                      </p:to>
                                    </p:set>
                                    <p:animEffect transition="in" filter="wipe(left)">
                                      <p:cBhvr>
                                        <p:cTn id="36" dur="500"/>
                                        <p:tgtEl>
                                          <p:spTgt spid="14"/>
                                        </p:tgtEl>
                                      </p:cBhvr>
                                    </p:animEffect>
                                  </p:childTnLst>
                                </p:cTn>
                              </p:par>
                              <p:par>
                                <p:cTn id="37" presetID="2" presetClass="entr" presetSubtype="2" decel="100000" fill="hold" grpId="0" nodeType="withEffect">
                                  <p:stCondLst>
                                    <p:cond delay="50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10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0">
                                            <p:txEl>
                                              <p:pRg st="0" end="0"/>
                                            </p:txEl>
                                          </p:spTgt>
                                        </p:tgtEl>
                                        <p:attrNameLst>
                                          <p:attrName>ppt_y</p:attrName>
                                        </p:attrNameLst>
                                      </p:cBhvr>
                                      <p:tavLst>
                                        <p:tav tm="0">
                                          <p:val>
                                            <p:strVal val="#ppt_y"/>
                                          </p:val>
                                        </p:tav>
                                        <p:tav tm="100000">
                                          <p:val>
                                            <p:strVal val="#ppt_y"/>
                                          </p:val>
                                        </p:tav>
                                      </p:tavLst>
                                    </p:anim>
                                  </p:childTnLst>
                                </p:cTn>
                              </p:par>
                              <p:par>
                                <p:cTn id="41" presetID="10" presetClass="entr" presetSubtype="0" fill="hold" grpId="1" nodeType="withEffect">
                                  <p:stCondLst>
                                    <p:cond delay="100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childTnLst>
                                </p:cTn>
                              </p:par>
                              <p:par>
                                <p:cTn id="44" presetID="1" presetClass="exit" presetSubtype="0" fill="hold" grpId="2" nodeType="withEffect">
                                  <p:stCondLst>
                                    <p:cond delay="500"/>
                                  </p:stCondLst>
                                  <p:childTnLst>
                                    <p:set>
                                      <p:cBhvr>
                                        <p:cTn id="45" dur="1" fill="hold">
                                          <p:stCondLst>
                                            <p:cond delay="0"/>
                                          </p:stCondLst>
                                        </p:cTn>
                                        <p:tgtEl>
                                          <p:spTgt spid="20">
                                            <p:txEl>
                                              <p:pRg st="0" end="0"/>
                                            </p:txEl>
                                          </p:spTgt>
                                        </p:tgtEl>
                                        <p:attrNameLst>
                                          <p:attrName>style.visibility</p:attrName>
                                        </p:attrNameLst>
                                      </p:cBhvr>
                                      <p:to>
                                        <p:strVal val="hidden"/>
                                      </p:to>
                                    </p:set>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21">
                                            <p:txEl>
                                              <p:pRg st="0" end="0"/>
                                            </p:txEl>
                                          </p:spTgt>
                                        </p:tgtEl>
                                        <p:attrNameLst>
                                          <p:attrName>style.visibility</p:attrName>
                                        </p:attrNameLst>
                                      </p:cBhvr>
                                      <p:to>
                                        <p:strVal val="visible"/>
                                      </p:to>
                                    </p:set>
                                    <p:animEffect transition="in" filter="wipe(left)">
                                      <p:cBhvr>
                                        <p:cTn id="49" dur="500"/>
                                        <p:tgtEl>
                                          <p:spTgt spid="21">
                                            <p:txEl>
                                              <p:pRg st="0" end="0"/>
                                            </p:txEl>
                                          </p:spTgt>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ipe(left)">
                                      <p:cBhvr>
                                        <p:cTn id="53" dur="500"/>
                                        <p:tgtEl>
                                          <p:spTgt spid="28"/>
                                        </p:tgtEl>
                                      </p:cBhvr>
                                    </p:animEffect>
                                  </p:childTnLst>
                                </p:cTn>
                              </p:par>
                              <p:par>
                                <p:cTn id="54" presetID="22" presetClass="entr" presetSubtype="8" fill="hold" nodeType="withEffect">
                                  <p:stCondLst>
                                    <p:cond delay="500"/>
                                  </p:stCondLst>
                                  <p:childTnLst>
                                    <p:set>
                                      <p:cBhvr>
                                        <p:cTn id="55" dur="1" fill="hold">
                                          <p:stCondLst>
                                            <p:cond delay="0"/>
                                          </p:stCondLst>
                                        </p:cTn>
                                        <p:tgtEl>
                                          <p:spTgt spid="29"/>
                                        </p:tgtEl>
                                        <p:attrNameLst>
                                          <p:attrName>style.visibility</p:attrName>
                                        </p:attrNameLst>
                                      </p:cBhvr>
                                      <p:to>
                                        <p:strVal val="visible"/>
                                      </p:to>
                                    </p:set>
                                    <p:animEffect transition="in" filter="wipe(left)">
                                      <p:cBhvr>
                                        <p:cTn id="56" dur="500"/>
                                        <p:tgtEl>
                                          <p:spTgt spid="29"/>
                                        </p:tgtEl>
                                      </p:cBhvr>
                                    </p:animEffect>
                                  </p:childTnLst>
                                </p:cTn>
                              </p:par>
                              <p:par>
                                <p:cTn id="57" presetID="2" presetClass="entr" presetSubtype="2" decel="100000" fill="hold" grpId="0" nodeType="withEffect">
                                  <p:stCondLst>
                                    <p:cond delay="500"/>
                                  </p:stCondLst>
                                  <p:childTnLst>
                                    <p:set>
                                      <p:cBhvr>
                                        <p:cTn id="58" dur="1" fill="hold">
                                          <p:stCondLst>
                                            <p:cond delay="0"/>
                                          </p:stCondLst>
                                        </p:cTn>
                                        <p:tgtEl>
                                          <p:spTgt spid="34">
                                            <p:txEl>
                                              <p:pRg st="0" end="0"/>
                                            </p:txEl>
                                          </p:spTgt>
                                        </p:tgtEl>
                                        <p:attrNameLst>
                                          <p:attrName>style.visibility</p:attrName>
                                        </p:attrNameLst>
                                      </p:cBhvr>
                                      <p:to>
                                        <p:strVal val="visible"/>
                                      </p:to>
                                    </p:set>
                                    <p:anim calcmode="lin" valueType="num">
                                      <p:cBhvr additive="base">
                                        <p:cTn id="59"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60"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1" presetID="10" presetClass="entr" presetSubtype="0" fill="hold" grpId="1" nodeType="withEffect">
                                  <p:stCondLst>
                                    <p:cond delay="1000"/>
                                  </p:stCondLst>
                                  <p:childTnLst>
                                    <p:set>
                                      <p:cBhvr>
                                        <p:cTn id="62" dur="1" fill="hold">
                                          <p:stCondLst>
                                            <p:cond delay="0"/>
                                          </p:stCondLst>
                                        </p:cTn>
                                        <p:tgtEl>
                                          <p:spTgt spid="34">
                                            <p:txEl>
                                              <p:pRg st="0" end="0"/>
                                            </p:txEl>
                                          </p:spTgt>
                                        </p:tgtEl>
                                        <p:attrNameLst>
                                          <p:attrName>style.visibility</p:attrName>
                                        </p:attrNameLst>
                                      </p:cBhvr>
                                      <p:to>
                                        <p:strVal val="visible"/>
                                      </p:to>
                                    </p:set>
                                    <p:animEffect transition="in" filter="fade">
                                      <p:cBhvr>
                                        <p:cTn id="63" dur="500"/>
                                        <p:tgtEl>
                                          <p:spTgt spid="34">
                                            <p:txEl>
                                              <p:pRg st="0" end="0"/>
                                            </p:txEl>
                                          </p:spTgt>
                                        </p:tgtEl>
                                      </p:cBhvr>
                                    </p:animEffect>
                                  </p:childTnLst>
                                </p:cTn>
                              </p:par>
                              <p:par>
                                <p:cTn id="64" presetID="1" presetClass="exit" presetSubtype="0" fill="hold" grpId="2" nodeType="withEffect">
                                  <p:stCondLst>
                                    <p:cond delay="500"/>
                                  </p:stCondLst>
                                  <p:childTnLst>
                                    <p:set>
                                      <p:cBhvr>
                                        <p:cTn id="65" dur="1" fill="hold">
                                          <p:stCondLst>
                                            <p:cond delay="0"/>
                                          </p:stCondLst>
                                        </p:cTn>
                                        <p:tgtEl>
                                          <p:spTgt spid="34">
                                            <p:txEl>
                                              <p:pRg st="0" end="0"/>
                                            </p:txEl>
                                          </p:spTgt>
                                        </p:tgtEl>
                                        <p:attrNameLst>
                                          <p:attrName>style.visibility</p:attrName>
                                        </p:attrNameLst>
                                      </p:cBhvr>
                                      <p:to>
                                        <p:strVal val="hidden"/>
                                      </p:to>
                                    </p:se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35">
                                            <p:txEl>
                                              <p:pRg st="0" end="0"/>
                                            </p:txEl>
                                          </p:spTgt>
                                        </p:tgtEl>
                                        <p:attrNameLst>
                                          <p:attrName>style.visibility</p:attrName>
                                        </p:attrNameLst>
                                      </p:cBhvr>
                                      <p:to>
                                        <p:strVal val="visible"/>
                                      </p:to>
                                    </p:set>
                                    <p:animEffect transition="in" filter="wipe(left)">
                                      <p:cBhvr>
                                        <p:cTn id="69" dur="500"/>
                                        <p:tgtEl>
                                          <p:spTgt spid="35">
                                            <p:txEl>
                                              <p:pRg st="0" end="0"/>
                                            </p:txEl>
                                          </p:spTgt>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wipe(left)">
                                      <p:cBhvr>
                                        <p:cTn id="73" dur="500"/>
                                        <p:tgtEl>
                                          <p:spTgt spid="36"/>
                                        </p:tgtEl>
                                      </p:cBhvr>
                                    </p:animEffect>
                                  </p:childTnLst>
                                </p:cTn>
                              </p:par>
                              <p:par>
                                <p:cTn id="74" presetID="22" presetClass="entr" presetSubtype="8" fill="hold" nodeType="withEffect">
                                  <p:stCondLst>
                                    <p:cond delay="500"/>
                                  </p:stCondLst>
                                  <p:childTnLst>
                                    <p:set>
                                      <p:cBhvr>
                                        <p:cTn id="75" dur="1" fill="hold">
                                          <p:stCondLst>
                                            <p:cond delay="0"/>
                                          </p:stCondLst>
                                        </p:cTn>
                                        <p:tgtEl>
                                          <p:spTgt spid="37"/>
                                        </p:tgtEl>
                                        <p:attrNameLst>
                                          <p:attrName>style.visibility</p:attrName>
                                        </p:attrNameLst>
                                      </p:cBhvr>
                                      <p:to>
                                        <p:strVal val="visible"/>
                                      </p:to>
                                    </p:set>
                                    <p:animEffect transition="in" filter="wipe(left)">
                                      <p:cBhvr>
                                        <p:cTn id="76" dur="500"/>
                                        <p:tgtEl>
                                          <p:spTgt spid="37"/>
                                        </p:tgtEl>
                                      </p:cBhvr>
                                    </p:animEffect>
                                  </p:childTnLst>
                                </p:cTn>
                              </p:par>
                              <p:par>
                                <p:cTn id="77" presetID="2" presetClass="entr" presetSubtype="2" decel="100000" fill="hold" grpId="0" nodeType="withEffect">
                                  <p:stCondLst>
                                    <p:cond delay="50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10" presetClass="entr" presetSubtype="0" fill="hold" grpId="1" nodeType="withEffect">
                                  <p:stCondLst>
                                    <p:cond delay="1000"/>
                                  </p:stCondLst>
                                  <p:childTnLst>
                                    <p:set>
                                      <p:cBhvr>
                                        <p:cTn id="82" dur="1" fill="hold">
                                          <p:stCondLst>
                                            <p:cond delay="0"/>
                                          </p:stCondLst>
                                        </p:cTn>
                                        <p:tgtEl>
                                          <p:spTgt spid="42">
                                            <p:txEl>
                                              <p:pRg st="0" end="0"/>
                                            </p:txEl>
                                          </p:spTgt>
                                        </p:tgtEl>
                                        <p:attrNameLst>
                                          <p:attrName>style.visibility</p:attrName>
                                        </p:attrNameLst>
                                      </p:cBhvr>
                                      <p:to>
                                        <p:strVal val="visible"/>
                                      </p:to>
                                    </p:set>
                                    <p:animEffect transition="in" filter="fade">
                                      <p:cBhvr>
                                        <p:cTn id="83" dur="500"/>
                                        <p:tgtEl>
                                          <p:spTgt spid="42">
                                            <p:txEl>
                                              <p:pRg st="0" end="0"/>
                                            </p:txEl>
                                          </p:spTgt>
                                        </p:tgtEl>
                                      </p:cBhvr>
                                    </p:animEffect>
                                  </p:childTnLst>
                                </p:cTn>
                              </p:par>
                              <p:par>
                                <p:cTn id="84" presetID="1" presetClass="exit" presetSubtype="0" fill="hold" grpId="2" nodeType="withEffect">
                                  <p:stCondLst>
                                    <p:cond delay="500"/>
                                  </p:stCondLst>
                                  <p:childTnLst>
                                    <p:set>
                                      <p:cBhvr>
                                        <p:cTn id="85" dur="1" fill="hold">
                                          <p:stCondLst>
                                            <p:cond delay="0"/>
                                          </p:stCondLst>
                                        </p:cTn>
                                        <p:tgtEl>
                                          <p:spTgt spid="42">
                                            <p:txEl>
                                              <p:pRg st="0" end="0"/>
                                            </p:txEl>
                                          </p:spTgt>
                                        </p:tgtEl>
                                        <p:attrNameLst>
                                          <p:attrName>style.visibility</p:attrName>
                                        </p:attrNameLst>
                                      </p:cBhvr>
                                      <p:to>
                                        <p:strVal val="hidden"/>
                                      </p:to>
                                    </p:set>
                                  </p:childTnLst>
                                </p:cTn>
                              </p:par>
                            </p:childTnLst>
                          </p:cTn>
                        </p:par>
                        <p:par>
                          <p:cTn id="86" fill="hold">
                            <p:stCondLst>
                              <p:cond delay="8000"/>
                            </p:stCondLst>
                            <p:childTnLst>
                              <p:par>
                                <p:cTn id="87" presetID="22" presetClass="entr" presetSubtype="8" fill="hold" grpId="0" nodeType="afterEffect">
                                  <p:stCondLst>
                                    <p:cond delay="0"/>
                                  </p:stCondLst>
                                  <p:childTnLst>
                                    <p:set>
                                      <p:cBhvr>
                                        <p:cTn id="88" dur="1" fill="hold">
                                          <p:stCondLst>
                                            <p:cond delay="0"/>
                                          </p:stCondLst>
                                        </p:cTn>
                                        <p:tgtEl>
                                          <p:spTgt spid="43">
                                            <p:txEl>
                                              <p:pRg st="0" end="0"/>
                                            </p:txEl>
                                          </p:spTgt>
                                        </p:tgtEl>
                                        <p:attrNameLst>
                                          <p:attrName>style.visibility</p:attrName>
                                        </p:attrNameLst>
                                      </p:cBhvr>
                                      <p:to>
                                        <p:strVal val="visible"/>
                                      </p:to>
                                    </p:set>
                                    <p:animEffect transition="in" filter="wipe(left)">
                                      <p:cBhvr>
                                        <p:cTn id="89"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12" grpId="0"/>
      <p:bldP spid="13" grpId="0" animBg="1"/>
      <p:bldP spid="20" grpId="0" build="p">
        <p:tmplLst>
          <p:tmpl lvl="1">
            <p:tnLst>
              <p:par>
                <p:cTn presetID="2" presetClass="entr" presetSubtype="2" decel="100000" fill="hold" nodeType="withEffect">
                  <p:stCondLst>
                    <p:cond delay="50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1+#ppt_w/2"/>
                          </p:val>
                        </p:tav>
                        <p:tav tm="100000">
                          <p:val>
                            <p:strVal val="#ppt_x"/>
                          </p:val>
                        </p:tav>
                      </p:tavLst>
                    </p:anim>
                    <p:anim calcmode="lin" valueType="num">
                      <p:cBhvr additive="base">
                        <p:cTn dur="1000" fill="hold"/>
                        <p:tgtEl>
                          <p:spTgt spid="20"/>
                        </p:tgtEl>
                        <p:attrNameLst>
                          <p:attrName>ppt_y</p:attrName>
                        </p:attrNameLst>
                      </p:cBhvr>
                      <p:tavLst>
                        <p:tav tm="0">
                          <p:val>
                            <p:strVal val="#ppt_y"/>
                          </p:val>
                        </p:tav>
                        <p:tav tm="100000">
                          <p:val>
                            <p:strVal val="#ppt_y"/>
                          </p:val>
                        </p:tav>
                      </p:tavLst>
                    </p:anim>
                  </p:childTnLst>
                </p:cTn>
              </p:par>
            </p:tnLst>
          </p:tmpl>
        </p:tmplLst>
      </p:bldP>
      <p:bldP spid="20" grpId="1" build="p">
        <p:tmplLst>
          <p:tmpl lvl="1">
            <p:tnLst>
              <p:par>
                <p:cTn presetID="10" presetClass="entr" presetSubtype="0" fill="hold" nodeType="withEffect">
                  <p:stCondLst>
                    <p:cond delay="10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0" grpId="2" build="p">
        <p:tmplLst>
          <p:tmpl lvl="1">
            <p:tnLst>
              <p:par>
                <p:cTn presetID="1" presetClass="exit" presetSubtype="0" fill="hold" nodeType="withEffect">
                  <p:stCondLst>
                    <p:cond delay="500"/>
                  </p:stCondLst>
                  <p:childTnLst>
                    <p:set>
                      <p:cBhvr>
                        <p:cTn dur="1" fill="hold">
                          <p:stCondLst>
                            <p:cond delay="0"/>
                          </p:stCondLst>
                        </p:cTn>
                        <p:tgtEl>
                          <p:spTgt spid="20"/>
                        </p:tgtEl>
                        <p:attrNameLst>
                          <p:attrName>style.visibility</p:attrName>
                        </p:attrNameLst>
                      </p:cBhvr>
                      <p:to>
                        <p:strVal val="hidden"/>
                      </p:to>
                    </p:set>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8"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animBg="1"/>
      <p:bldP spid="42" grpId="0" build="p">
        <p:tmplLst>
          <p:tmpl lvl="1">
            <p:tnLst>
              <p:par>
                <p:cTn presetID="2" presetClass="entr" presetSubtype="2" decel="10000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1+#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0"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2" grpId="2" build="p">
        <p:tmplLst>
          <p:tmpl lvl="1">
            <p:tnLst>
              <p:par>
                <p:cTn presetID="1" presetClass="exit" presetSubtype="0" fill="hold" nodeType="withEffect">
                  <p:stCondLst>
                    <p:cond delay="50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4" grpId="0"/>
    </p:bldLst>
  </p:timing>
</p:sldLayout>
</file>

<file path=ppt/slideLayouts/slideLayout269.xml><?xml version="1.0" encoding="utf-8"?>
<p:sldLayout xmlns:a="http://schemas.openxmlformats.org/drawingml/2006/main" xmlns:r="http://schemas.openxmlformats.org/officeDocument/2006/relationships" xmlns:p="http://schemas.openxmlformats.org/presentationml/2006/main" preserve="1" userDrawn="1">
  <p:cSld name="Web 1">
    <p:spTree>
      <p:nvGrpSpPr>
        <p:cNvPr id="1" name=""/>
        <p:cNvGrpSpPr/>
        <p:nvPr/>
      </p:nvGrpSpPr>
      <p:grpSpPr>
        <a:xfrm>
          <a:off x="0" y="0"/>
          <a:ext cx="0" cy="0"/>
          <a:chOff x="0" y="0"/>
          <a:chExt cx="0" cy="0"/>
        </a:xfrm>
      </p:grpSpPr>
      <p:sp>
        <p:nvSpPr>
          <p:cNvPr id="3" name="正方形/長方形 2"/>
          <p:cNvSpPr/>
          <p:nvPr userDrawn="1"/>
        </p:nvSpPr>
        <p:spPr>
          <a:xfrm>
            <a:off x="-14509" y="3436648"/>
            <a:ext cx="9178407" cy="3456000"/>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cxnSp>
        <p:nvCxnSpPr>
          <p:cNvPr id="24" name="直線コネクタ 23"/>
          <p:cNvCxnSpPr/>
          <p:nvPr userDrawn="1"/>
        </p:nvCxnSpPr>
        <p:spPr>
          <a:xfrm>
            <a:off x="0" y="3544666"/>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角丸四角形 7"/>
          <p:cNvSpPr/>
          <p:nvPr userDrawn="1"/>
        </p:nvSpPr>
        <p:spPr>
          <a:xfrm>
            <a:off x="314055" y="1378393"/>
            <a:ext cx="5179567" cy="476251"/>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9" tIns="25595" rIns="51189" bIns="25595" numCol="1" spcCol="0" rtlCol="0" fromWordArt="0" anchor="ctr" anchorCtr="0" forceAA="0" compatLnSpc="1">
            <a:prstTxWarp prst="textNoShape">
              <a:avLst/>
            </a:prstTxWarp>
            <a:noAutofit/>
          </a:bodyPr>
          <a:lstStyle/>
          <a:p>
            <a:pPr algn="ctr"/>
            <a:endParaRPr kumimoji="1" lang="ja-JP" altLang="en-US"/>
          </a:p>
        </p:txBody>
      </p:sp>
      <p:sp>
        <p:nvSpPr>
          <p:cNvPr id="7" name="図プレースホルダー 6"/>
          <p:cNvSpPr>
            <a:spLocks noGrp="1"/>
          </p:cNvSpPr>
          <p:nvPr>
            <p:ph type="pic" sz="quarter" idx="10" hasCustomPrompt="1"/>
          </p:nvPr>
        </p:nvSpPr>
        <p:spPr>
          <a:xfrm>
            <a:off x="314055" y="1791142"/>
            <a:ext cx="5179567" cy="3920067"/>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a:lstStyle>
            <a:lvl1pPr>
              <a:defRPr sz="1100" baseline="0"/>
            </a:lvl1pPr>
          </a:lstStyle>
          <a:p>
            <a:r>
              <a:rPr kumimoji="1" lang="en-US" altLang="ja-JP"/>
              <a:t>Add an image</a:t>
            </a:r>
            <a:endParaRPr kumimoji="1" lang="ja-JP" altLang="en-US"/>
          </a:p>
        </p:txBody>
      </p:sp>
      <p:grpSp>
        <p:nvGrpSpPr>
          <p:cNvPr id="13" name="グループ化 12"/>
          <p:cNvGrpSpPr/>
          <p:nvPr userDrawn="1"/>
        </p:nvGrpSpPr>
        <p:grpSpPr>
          <a:xfrm>
            <a:off x="408915" y="1488494"/>
            <a:ext cx="410236" cy="178191"/>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0" name="円/楕円 9"/>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2" name="円/楕円 11"/>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7" name="グループ化 16"/>
          <p:cNvGrpSpPr/>
          <p:nvPr userDrawn="1"/>
        </p:nvGrpSpPr>
        <p:grpSpPr>
          <a:xfrm>
            <a:off x="5205156" y="1469154"/>
            <a:ext cx="215963" cy="232183"/>
            <a:chOff x="9655539" y="2203721"/>
            <a:chExt cx="432000" cy="348274"/>
          </a:xfrm>
          <a:blipFill dpi="0" rotWithShape="1">
            <a:blip r:embed="rId4"/>
            <a:srcRect/>
            <a:tile tx="0" ty="0" sx="100000" sy="100000" flip="none" algn="tl"/>
          </a:blipFill>
        </p:grpSpPr>
        <p:sp>
          <p:nvSpPr>
            <p:cNvPr id="14" name="正方形/長方形 13"/>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6" name="正方形/長方形 15"/>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sp>
        <p:nvSpPr>
          <p:cNvPr id="18" name="テキスト プレースホルダー 5"/>
          <p:cNvSpPr>
            <a:spLocks noGrp="1"/>
          </p:cNvSpPr>
          <p:nvPr>
            <p:ph type="body" sz="quarter" idx="16" hasCustomPrompt="1"/>
          </p:nvPr>
        </p:nvSpPr>
        <p:spPr>
          <a:xfrm>
            <a:off x="5631484" y="1239745"/>
            <a:ext cx="3242467" cy="2110899"/>
          </a:xfrm>
          <a:prstGeom prst="rect">
            <a:avLst/>
          </a:prstGeom>
          <a:noFill/>
        </p:spPr>
        <p:txBody>
          <a:bodyPr anchor="b">
            <a:noAutofit/>
          </a:bodyPr>
          <a:lstStyle>
            <a:lvl1pPr algn="l">
              <a:lnSpc>
                <a:spcPts val="3359"/>
              </a:lnSpc>
              <a:spcBef>
                <a:spcPts val="0"/>
              </a:spcBef>
              <a:defRPr sz="3400" i="0" baseline="0">
                <a:blipFill dpi="0" rotWithShape="1">
                  <a:blip r:embed="rId5"/>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9" name="テキスト プレースホルダー 5"/>
          <p:cNvSpPr>
            <a:spLocks noGrp="1"/>
          </p:cNvSpPr>
          <p:nvPr>
            <p:ph type="body" sz="quarter" idx="12" hasCustomPrompt="1"/>
          </p:nvPr>
        </p:nvSpPr>
        <p:spPr>
          <a:xfrm>
            <a:off x="5636059" y="3625855"/>
            <a:ext cx="3237721" cy="2373389"/>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grpSp>
        <p:nvGrpSpPr>
          <p:cNvPr id="20" name="グループ化 19"/>
          <p:cNvGrpSpPr/>
          <p:nvPr userDrawn="1"/>
        </p:nvGrpSpPr>
        <p:grpSpPr>
          <a:xfrm>
            <a:off x="8387761" y="226118"/>
            <a:ext cx="575232" cy="767111"/>
            <a:chOff x="7418859" y="2569953"/>
            <a:chExt cx="934639" cy="934639"/>
          </a:xfrm>
        </p:grpSpPr>
        <p:sp>
          <p:nvSpPr>
            <p:cNvPr id="21" name="涙形 2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涙形 2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955940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ppt_x"/>
                                          </p:val>
                                        </p:tav>
                                        <p:tav tm="100000">
                                          <p:val>
                                            <p:strVal val="#ppt_x"/>
                                          </p:val>
                                        </p:tav>
                                      </p:tavLst>
                                    </p:anim>
                                    <p:anim calcmode="lin" valueType="num">
                                      <p:cBhvr additive="base">
                                        <p:cTn id="12" dur="500" fill="hold"/>
                                        <p:tgtEl>
                                          <p:spTgt spid="23"/>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6" presetClass="entr" presetSubtype="37"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arn(outVertical)">
                                      <p:cBhvr>
                                        <p:cTn id="16" dur="500"/>
                                        <p:tgtEl>
                                          <p:spTgt spid="3"/>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par>
                                <p:cTn id="21" presetID="2" presetClass="entr" presetSubtype="4" decel="10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750" fill="hold"/>
                                        <p:tgtEl>
                                          <p:spTgt spid="8"/>
                                        </p:tgtEl>
                                        <p:attrNameLst>
                                          <p:attrName>ppt_x</p:attrName>
                                        </p:attrNameLst>
                                      </p:cBhvr>
                                      <p:tavLst>
                                        <p:tav tm="0">
                                          <p:val>
                                            <p:strVal val="#ppt_x"/>
                                          </p:val>
                                        </p:tav>
                                        <p:tav tm="100000">
                                          <p:val>
                                            <p:strVal val="#ppt_x"/>
                                          </p:val>
                                        </p:tav>
                                      </p:tavLst>
                                    </p:anim>
                                    <p:anim calcmode="lin" valueType="num">
                                      <p:cBhvr additive="base">
                                        <p:cTn id="24" dur="75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750" fill="hold"/>
                                        <p:tgtEl>
                                          <p:spTgt spid="7"/>
                                        </p:tgtEl>
                                        <p:attrNameLst>
                                          <p:attrName>ppt_x</p:attrName>
                                        </p:attrNameLst>
                                      </p:cBhvr>
                                      <p:tavLst>
                                        <p:tav tm="0">
                                          <p:val>
                                            <p:strVal val="#ppt_x"/>
                                          </p:val>
                                        </p:tav>
                                        <p:tav tm="100000">
                                          <p:val>
                                            <p:strVal val="#ppt_x"/>
                                          </p:val>
                                        </p:tav>
                                      </p:tavLst>
                                    </p:anim>
                                    <p:anim calcmode="lin" valueType="num">
                                      <p:cBhvr additive="base">
                                        <p:cTn id="28" dur="75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750" fill="hold"/>
                                        <p:tgtEl>
                                          <p:spTgt spid="13"/>
                                        </p:tgtEl>
                                        <p:attrNameLst>
                                          <p:attrName>ppt_x</p:attrName>
                                        </p:attrNameLst>
                                      </p:cBhvr>
                                      <p:tavLst>
                                        <p:tav tm="0">
                                          <p:val>
                                            <p:strVal val="#ppt_x"/>
                                          </p:val>
                                        </p:tav>
                                        <p:tav tm="100000">
                                          <p:val>
                                            <p:strVal val="#ppt_x"/>
                                          </p:val>
                                        </p:tav>
                                      </p:tavLst>
                                    </p:anim>
                                    <p:anim calcmode="lin" valueType="num">
                                      <p:cBhvr additive="base">
                                        <p:cTn id="32" dur="75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750" fill="hold"/>
                                        <p:tgtEl>
                                          <p:spTgt spid="17"/>
                                        </p:tgtEl>
                                        <p:attrNameLst>
                                          <p:attrName>ppt_x</p:attrName>
                                        </p:attrNameLst>
                                      </p:cBhvr>
                                      <p:tavLst>
                                        <p:tav tm="0">
                                          <p:val>
                                            <p:strVal val="#ppt_x"/>
                                          </p:val>
                                        </p:tav>
                                        <p:tav tm="100000">
                                          <p:val>
                                            <p:strVal val="#ppt_x"/>
                                          </p:val>
                                        </p:tav>
                                      </p:tavLst>
                                    </p:anim>
                                    <p:anim calcmode="lin" valueType="num">
                                      <p:cBhvr additive="base">
                                        <p:cTn id="36" dur="75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750"/>
                                  </p:stCondLst>
                                  <p:iterate type="wd">
                                    <p:tmPct val="10000"/>
                                  </p:iterate>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750" fill="hold"/>
                                        <p:tgtEl>
                                          <p:spTgt spid="18"/>
                                        </p:tgtEl>
                                        <p:attrNameLst>
                                          <p:attrName>ppt_x</p:attrName>
                                        </p:attrNameLst>
                                      </p:cBhvr>
                                      <p:tavLst>
                                        <p:tav tm="0">
                                          <p:val>
                                            <p:strVal val="1+#ppt_w/2"/>
                                          </p:val>
                                        </p:tav>
                                        <p:tav tm="100000">
                                          <p:val>
                                            <p:strVal val="#ppt_x"/>
                                          </p:val>
                                        </p:tav>
                                      </p:tavLst>
                                    </p:anim>
                                    <p:anim calcmode="lin" valueType="num">
                                      <p:cBhvr additive="base">
                                        <p:cTn id="40" dur="750" fill="hold"/>
                                        <p:tgtEl>
                                          <p:spTgt spid="18"/>
                                        </p:tgtEl>
                                        <p:attrNameLst>
                                          <p:attrName>ppt_y</p:attrName>
                                        </p:attrNameLst>
                                      </p:cBhvr>
                                      <p:tavLst>
                                        <p:tav tm="0">
                                          <p:val>
                                            <p:strVal val="0-#ppt_h/2"/>
                                          </p:val>
                                        </p:tav>
                                        <p:tav tm="100000">
                                          <p:val>
                                            <p:strVal val="#ppt_y"/>
                                          </p:val>
                                        </p:tav>
                                      </p:tavLst>
                                    </p:anim>
                                  </p:childTnLst>
                                </p:cTn>
                              </p:par>
                            </p:childTnLst>
                          </p:cTn>
                        </p:par>
                        <p:par>
                          <p:cTn id="41" fill="hold">
                            <p:stCondLst>
                              <p:cond delay="2575"/>
                            </p:stCondLst>
                            <p:childTnLst>
                              <p:par>
                                <p:cTn id="42" presetID="10" presetClass="entr" presetSubtype="0" fill="hold" grpId="0" nodeType="afterEffect">
                                  <p:stCondLst>
                                    <p:cond delay="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7" grpId="0" animBg="1"/>
      <p:bldP spid="18"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1+#ppt_w/2"/>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p:tmplLst>
          <p:tmpl>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3" grpId="0"/>
    </p:bldLst>
  </p:timing>
</p:sldLayout>
</file>

<file path=ppt/slideLayouts/slideLayout2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nchor="t"/>
          <a:lstStyle>
            <a:lvl1pPr algn="l">
              <a:defRPr sz="4000" b="1" cap="all">
                <a:latin typeface="Arial" pitchFamily="34" charset="0"/>
              </a:defRPr>
            </a:lvl1pPr>
          </a:lstStyle>
          <a:p>
            <a:r>
              <a:rPr lang="en-US" altLang="ja-JP"/>
              <a:t>Click to edit Master title style</a:t>
            </a:r>
            <a:endParaRPr 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latin typeface="Arial"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ltLang="ja-JP"/>
              <a:t>Click to edit Master text styles</a:t>
            </a:r>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8DD8470E-404C-48BE-9CD7-621E955FD69E}"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C7EA1D58-F192-4D59-9208-704B55AFF1FA}" type="slidenum">
              <a:rPr lang="en-US" smtClean="0"/>
              <a:pPr>
                <a:defRPr/>
              </a:pPr>
              <a:t>‹#›</a:t>
            </a:fld>
            <a:endParaRPr lang="en-US"/>
          </a:p>
        </p:txBody>
      </p:sp>
    </p:spTree>
  </p:cSld>
  <p:clrMapOvr>
    <a:masterClrMapping/>
  </p:clrMapOvr>
</p:sldLayout>
</file>

<file path=ppt/slideLayouts/slideLayout270.xml><?xml version="1.0" encoding="utf-8"?>
<p:sldLayout xmlns:a="http://schemas.openxmlformats.org/drawingml/2006/main" xmlns:r="http://schemas.openxmlformats.org/officeDocument/2006/relationships" xmlns:p="http://schemas.openxmlformats.org/presentationml/2006/main" preserve="1" userDrawn="1">
  <p:cSld name="10 Image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図プレースホルダー 5"/>
          <p:cNvSpPr>
            <a:spLocks noGrp="1"/>
          </p:cNvSpPr>
          <p:nvPr>
            <p:ph type="pic" sz="quarter" idx="12" hasCustomPrompt="1"/>
          </p:nvPr>
        </p:nvSpPr>
        <p:spPr>
          <a:xfrm>
            <a:off x="19087" y="29028"/>
            <a:ext cx="1799688" cy="2400000"/>
          </a:xfrm>
          <a:prstGeom prst="rect">
            <a:avLst/>
          </a:prstGeom>
          <a:noFill/>
          <a:effectLst>
            <a:innerShdw blurRad="114300">
              <a:prstClr val="black"/>
            </a:innerShdw>
          </a:effectLst>
        </p:spPr>
        <p:txBody>
          <a:bodyPr/>
          <a:lstStyle>
            <a:lvl1pPr>
              <a:defRPr sz="1000"/>
            </a:lvl1pPr>
          </a:lstStyle>
          <a:p>
            <a:r>
              <a:rPr kumimoji="1" lang="en-US" altLang="ja-JP"/>
              <a:t>Add an image</a:t>
            </a:r>
            <a:endParaRPr kumimoji="1" lang="ja-JP" altLang="en-US"/>
          </a:p>
        </p:txBody>
      </p:sp>
      <p:sp>
        <p:nvSpPr>
          <p:cNvPr id="4" name="図プレースホルダー 5"/>
          <p:cNvSpPr>
            <a:spLocks noGrp="1"/>
          </p:cNvSpPr>
          <p:nvPr>
            <p:ph type="pic" sz="quarter" idx="13" hasCustomPrompt="1"/>
          </p:nvPr>
        </p:nvSpPr>
        <p:spPr>
          <a:xfrm>
            <a:off x="1843556" y="29028"/>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5" name="図プレースホルダー 5"/>
          <p:cNvSpPr>
            <a:spLocks noGrp="1"/>
          </p:cNvSpPr>
          <p:nvPr>
            <p:ph type="pic" sz="quarter" idx="14" hasCustomPrompt="1"/>
          </p:nvPr>
        </p:nvSpPr>
        <p:spPr>
          <a:xfrm>
            <a:off x="3668025" y="29028"/>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6" name="図プレースホルダー 5"/>
          <p:cNvSpPr>
            <a:spLocks noGrp="1"/>
          </p:cNvSpPr>
          <p:nvPr>
            <p:ph type="pic" sz="quarter" idx="15" hasCustomPrompt="1"/>
          </p:nvPr>
        </p:nvSpPr>
        <p:spPr>
          <a:xfrm>
            <a:off x="5493139" y="29028"/>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7" name="図プレースホルダー 5"/>
          <p:cNvSpPr>
            <a:spLocks noGrp="1"/>
          </p:cNvSpPr>
          <p:nvPr>
            <p:ph type="pic" sz="quarter" idx="16" hasCustomPrompt="1"/>
          </p:nvPr>
        </p:nvSpPr>
        <p:spPr>
          <a:xfrm>
            <a:off x="7316963" y="29028"/>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8" name="図プレースホルダー 5"/>
          <p:cNvSpPr>
            <a:spLocks noGrp="1"/>
          </p:cNvSpPr>
          <p:nvPr>
            <p:ph type="pic" sz="quarter" idx="17" hasCustomPrompt="1"/>
          </p:nvPr>
        </p:nvSpPr>
        <p:spPr>
          <a:xfrm>
            <a:off x="17963" y="4419111"/>
            <a:ext cx="1799688" cy="2400000"/>
          </a:xfrm>
          <a:prstGeom prst="rect">
            <a:avLst/>
          </a:prstGeom>
          <a:noFill/>
          <a:effectLst>
            <a:innerShdw blurRad="114300">
              <a:prstClr val="black"/>
            </a:innerShdw>
          </a:effectLst>
        </p:spPr>
        <p:txBody>
          <a:bodyPr/>
          <a:lstStyle>
            <a:lvl1pPr>
              <a:defRPr sz="1000"/>
            </a:lvl1pPr>
          </a:lstStyle>
          <a:p>
            <a:r>
              <a:rPr kumimoji="1" lang="en-US" altLang="ja-JP"/>
              <a:t>Add an image</a:t>
            </a:r>
            <a:endParaRPr kumimoji="1" lang="ja-JP" altLang="en-US"/>
          </a:p>
        </p:txBody>
      </p:sp>
      <p:sp>
        <p:nvSpPr>
          <p:cNvPr id="9" name="図プレースホルダー 5"/>
          <p:cNvSpPr>
            <a:spLocks noGrp="1"/>
          </p:cNvSpPr>
          <p:nvPr>
            <p:ph type="pic" sz="quarter" idx="18" hasCustomPrompt="1"/>
          </p:nvPr>
        </p:nvSpPr>
        <p:spPr>
          <a:xfrm>
            <a:off x="1842431" y="4419111"/>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0" name="図プレースホルダー 5"/>
          <p:cNvSpPr>
            <a:spLocks noGrp="1"/>
          </p:cNvSpPr>
          <p:nvPr>
            <p:ph type="pic" sz="quarter" idx="19" hasCustomPrompt="1"/>
          </p:nvPr>
        </p:nvSpPr>
        <p:spPr>
          <a:xfrm>
            <a:off x="3666900" y="4419111"/>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1" name="図プレースホルダー 5"/>
          <p:cNvSpPr>
            <a:spLocks noGrp="1"/>
          </p:cNvSpPr>
          <p:nvPr>
            <p:ph type="pic" sz="quarter" idx="20" hasCustomPrompt="1"/>
          </p:nvPr>
        </p:nvSpPr>
        <p:spPr>
          <a:xfrm>
            <a:off x="5492013" y="4419111"/>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2" name="図プレースホルダー 5"/>
          <p:cNvSpPr>
            <a:spLocks noGrp="1"/>
          </p:cNvSpPr>
          <p:nvPr>
            <p:ph type="pic" sz="quarter" idx="21" hasCustomPrompt="1"/>
          </p:nvPr>
        </p:nvSpPr>
        <p:spPr>
          <a:xfrm>
            <a:off x="7315839" y="4419111"/>
            <a:ext cx="1799688" cy="2400000"/>
          </a:xfrm>
          <a:prstGeom prst="rect">
            <a:avLst/>
          </a:prstGeom>
          <a:noFill/>
          <a:effectLst>
            <a:innerShdw blurRad="114300">
              <a:prstClr val="black"/>
            </a:innerShdw>
          </a:effectLst>
        </p:spPr>
        <p:txBody>
          <a:bodyPr>
            <a:normAutofit/>
          </a:bodyPr>
          <a:lstStyle>
            <a:lvl1pPr marL="0" marR="0" indent="0" algn="l" defTabSz="914042"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3" name="テキスト プレースホルダー 5"/>
          <p:cNvSpPr>
            <a:spLocks noGrp="1"/>
          </p:cNvSpPr>
          <p:nvPr>
            <p:ph type="body" sz="quarter" idx="22" hasCustomPrompt="1"/>
          </p:nvPr>
        </p:nvSpPr>
        <p:spPr>
          <a:xfrm>
            <a:off x="549346" y="2851056"/>
            <a:ext cx="8045323" cy="930536"/>
          </a:xfrm>
          <a:prstGeom prst="rect">
            <a:avLst/>
          </a:prstGeom>
        </p:spPr>
        <p:txBody>
          <a:bodyPr anchor="ctr">
            <a:noAutofit/>
          </a:bodyPr>
          <a:lstStyle>
            <a:lvl1pPr algn="ctr">
              <a:lnSpc>
                <a:spcPts val="3359"/>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23" hasCustomPrompt="1"/>
          </p:nvPr>
        </p:nvSpPr>
        <p:spPr>
          <a:xfrm>
            <a:off x="549346" y="3498167"/>
            <a:ext cx="8045323" cy="614219"/>
          </a:xfrm>
          <a:prstGeom prst="rect">
            <a:avLst/>
          </a:prstGeom>
        </p:spPr>
        <p:txBody>
          <a:bodyPr anchor="t">
            <a:noAutofit/>
          </a:bodyPr>
          <a:lstStyle>
            <a:lvl1pPr algn="ctr">
              <a:lnSpc>
                <a:spcPts val="3359"/>
              </a:lnSpc>
              <a:spcBef>
                <a:spcPts val="0"/>
              </a:spcBef>
              <a:defRPr sz="25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92030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grpId="0" nodeType="withEffect">
                                  <p:stCondLst>
                                    <p:cond delay="225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par>
                                <p:cTn id="11" presetID="14" presetClass="entr" presetSubtype="10" fill="hold" grpId="0" nodeType="withEffect">
                                  <p:stCondLst>
                                    <p:cond delay="175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par>
                                <p:cTn id="14" presetID="14" presetClass="entr" presetSubtype="10" fill="hold" grpId="0"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randombar(horizontal)">
                                      <p:cBhvr>
                                        <p:cTn id="16" dur="500"/>
                                        <p:tgtEl>
                                          <p:spTgt spid="6"/>
                                        </p:tgtEl>
                                      </p:cBhvr>
                                    </p:animEffect>
                                  </p:childTnLst>
                                </p:cTn>
                              </p:par>
                              <p:par>
                                <p:cTn id="17" presetID="14" presetClass="entr" presetSubtype="10" fill="hold" grpId="0" nodeType="withEffect">
                                  <p:stCondLst>
                                    <p:cond delay="1500"/>
                                  </p:stCondLst>
                                  <p:childTnLst>
                                    <p:set>
                                      <p:cBhvr>
                                        <p:cTn id="18" dur="1" fill="hold">
                                          <p:stCondLst>
                                            <p:cond delay="0"/>
                                          </p:stCondLst>
                                        </p:cTn>
                                        <p:tgtEl>
                                          <p:spTgt spid="7"/>
                                        </p:tgtEl>
                                        <p:attrNameLst>
                                          <p:attrName>style.visibility</p:attrName>
                                        </p:attrNameLst>
                                      </p:cBhvr>
                                      <p:to>
                                        <p:strVal val="visible"/>
                                      </p:to>
                                    </p:set>
                                    <p:animEffect transition="in" filter="randombar(horizontal)">
                                      <p:cBhvr>
                                        <p:cTn id="19" dur="500"/>
                                        <p:tgtEl>
                                          <p:spTgt spid="7"/>
                                        </p:tgtEl>
                                      </p:cBhvr>
                                    </p:animEffect>
                                  </p:childTnLst>
                                </p:cTn>
                              </p:par>
                              <p:par>
                                <p:cTn id="20" presetID="14" presetClass="entr" presetSubtype="10" fill="hold" grpId="0" nodeType="withEffect">
                                  <p:stCondLst>
                                    <p:cond delay="250"/>
                                  </p:stCondLst>
                                  <p:childTnLst>
                                    <p:set>
                                      <p:cBhvr>
                                        <p:cTn id="21" dur="1" fill="hold">
                                          <p:stCondLst>
                                            <p:cond delay="0"/>
                                          </p:stCondLst>
                                        </p:cTn>
                                        <p:tgtEl>
                                          <p:spTgt spid="12"/>
                                        </p:tgtEl>
                                        <p:attrNameLst>
                                          <p:attrName>style.visibility</p:attrName>
                                        </p:attrNameLst>
                                      </p:cBhvr>
                                      <p:to>
                                        <p:strVal val="visible"/>
                                      </p:to>
                                    </p:set>
                                    <p:animEffect transition="in" filter="randombar(horizontal)">
                                      <p:cBhvr>
                                        <p:cTn id="22" dur="500"/>
                                        <p:tgtEl>
                                          <p:spTgt spid="12"/>
                                        </p:tgtEl>
                                      </p:cBhvr>
                                    </p:animEffect>
                                  </p:childTnLst>
                                </p:cTn>
                              </p:par>
                              <p:par>
                                <p:cTn id="23" presetID="14" presetClass="entr" presetSubtype="10" fill="hold" grpId="0" nodeType="withEffect">
                                  <p:stCondLst>
                                    <p:cond delay="750"/>
                                  </p:stCondLst>
                                  <p:childTnLst>
                                    <p:set>
                                      <p:cBhvr>
                                        <p:cTn id="24" dur="1" fill="hold">
                                          <p:stCondLst>
                                            <p:cond delay="0"/>
                                          </p:stCondLst>
                                        </p:cTn>
                                        <p:tgtEl>
                                          <p:spTgt spid="11"/>
                                        </p:tgtEl>
                                        <p:attrNameLst>
                                          <p:attrName>style.visibility</p:attrName>
                                        </p:attrNameLst>
                                      </p:cBhvr>
                                      <p:to>
                                        <p:strVal val="visible"/>
                                      </p:to>
                                    </p:set>
                                    <p:animEffect transition="in" filter="randombar(horizontal)">
                                      <p:cBhvr>
                                        <p:cTn id="25" dur="500"/>
                                        <p:tgtEl>
                                          <p:spTgt spid="11"/>
                                        </p:tgtEl>
                                      </p:cBhvr>
                                    </p:animEffect>
                                  </p:childTnLst>
                                </p:cTn>
                              </p:par>
                              <p:par>
                                <p:cTn id="26" presetID="14" presetClass="entr" presetSubtype="10" fill="hold" grpId="0" nodeType="withEffect">
                                  <p:stCondLst>
                                    <p:cond delay="1250"/>
                                  </p:stCondLst>
                                  <p:childTnLst>
                                    <p:set>
                                      <p:cBhvr>
                                        <p:cTn id="27" dur="1" fill="hold">
                                          <p:stCondLst>
                                            <p:cond delay="0"/>
                                          </p:stCondLst>
                                        </p:cTn>
                                        <p:tgtEl>
                                          <p:spTgt spid="10"/>
                                        </p:tgtEl>
                                        <p:attrNameLst>
                                          <p:attrName>style.visibility</p:attrName>
                                        </p:attrNameLst>
                                      </p:cBhvr>
                                      <p:to>
                                        <p:strVal val="visible"/>
                                      </p:to>
                                    </p:set>
                                    <p:animEffect transition="in" filter="randombar(horizontal)">
                                      <p:cBhvr>
                                        <p:cTn id="28" dur="500"/>
                                        <p:tgtEl>
                                          <p:spTgt spid="10"/>
                                        </p:tgtEl>
                                      </p:cBhvr>
                                    </p:animEffect>
                                  </p:childTnLst>
                                </p:cTn>
                              </p:par>
                              <p:par>
                                <p:cTn id="29" presetID="14" presetClass="entr" presetSubtype="10" fill="hold" grpId="0" nodeType="withEffect">
                                  <p:stCondLst>
                                    <p:cond delay="1000"/>
                                  </p:stCondLst>
                                  <p:childTnLst>
                                    <p:set>
                                      <p:cBhvr>
                                        <p:cTn id="30" dur="1" fill="hold">
                                          <p:stCondLst>
                                            <p:cond delay="0"/>
                                          </p:stCondLst>
                                        </p:cTn>
                                        <p:tgtEl>
                                          <p:spTgt spid="9"/>
                                        </p:tgtEl>
                                        <p:attrNameLst>
                                          <p:attrName>style.visibility</p:attrName>
                                        </p:attrNameLst>
                                      </p:cBhvr>
                                      <p:to>
                                        <p:strVal val="visible"/>
                                      </p:to>
                                    </p:set>
                                    <p:animEffect transition="in" filter="randombar(horizontal)">
                                      <p:cBhvr>
                                        <p:cTn id="31" dur="500"/>
                                        <p:tgtEl>
                                          <p:spTgt spid="9"/>
                                        </p:tgtEl>
                                      </p:cBhvr>
                                    </p:animEffect>
                                  </p:childTnLst>
                                </p:cTn>
                              </p:par>
                              <p:par>
                                <p:cTn id="32" presetID="14" presetClass="entr" presetSubtype="10" fill="hold" grpId="0" nodeType="withEffect">
                                  <p:stCondLst>
                                    <p:cond delay="2000"/>
                                  </p:stCondLst>
                                  <p:childTnLst>
                                    <p:set>
                                      <p:cBhvr>
                                        <p:cTn id="33" dur="1" fill="hold">
                                          <p:stCondLst>
                                            <p:cond delay="0"/>
                                          </p:stCondLst>
                                        </p:cTn>
                                        <p:tgtEl>
                                          <p:spTgt spid="8"/>
                                        </p:tgtEl>
                                        <p:attrNameLst>
                                          <p:attrName>style.visibility</p:attrName>
                                        </p:attrNameLst>
                                      </p:cBhvr>
                                      <p:to>
                                        <p:strVal val="visible"/>
                                      </p:to>
                                    </p:set>
                                    <p:animEffect transition="in" filter="randombar(horizontal)">
                                      <p:cBhvr>
                                        <p:cTn id="34" dur="500"/>
                                        <p:tgtEl>
                                          <p:spTgt spid="8"/>
                                        </p:tgtEl>
                                      </p:cBhvr>
                                    </p:animEffect>
                                  </p:childTnLst>
                                </p:cTn>
                              </p:par>
                            </p:childTnLst>
                          </p:cTn>
                        </p:par>
                        <p:par>
                          <p:cTn id="35" fill="hold">
                            <p:stCondLst>
                              <p:cond delay="2750"/>
                            </p:stCondLst>
                            <p:childTnLst>
                              <p:par>
                                <p:cTn id="36" presetID="2" presetClass="entr" presetSubtype="9" decel="100000" fill="hold" grpId="0" nodeType="afterEffect">
                                  <p:stCondLst>
                                    <p:cond delay="0"/>
                                  </p:stCondLst>
                                  <p:iterate type="wd">
                                    <p:tmPct val="10000"/>
                                  </p:iterate>
                                  <p:childTnLst>
                                    <p:set>
                                      <p:cBhvr>
                                        <p:cTn id="37" dur="1" fill="hold">
                                          <p:stCondLst>
                                            <p:cond delay="0"/>
                                          </p:stCondLst>
                                        </p:cTn>
                                        <p:tgtEl>
                                          <p:spTgt spid="13">
                                            <p:txEl>
                                              <p:pRg st="0" end="0"/>
                                            </p:txEl>
                                          </p:spTgt>
                                        </p:tgtEl>
                                        <p:attrNameLst>
                                          <p:attrName>style.visibility</p:attrName>
                                        </p:attrNameLst>
                                      </p:cBhvr>
                                      <p:to>
                                        <p:strVal val="visible"/>
                                      </p:to>
                                    </p:set>
                                    <p:anim calcmode="lin" valueType="num">
                                      <p:cBhvr additive="base">
                                        <p:cTn id="38" dur="10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13">
                                            <p:txEl>
                                              <p:pRg st="0" end="0"/>
                                            </p:txEl>
                                          </p:spTgt>
                                        </p:tgtEl>
                                        <p:attrNameLst>
                                          <p:attrName>ppt_y</p:attrName>
                                        </p:attrNameLst>
                                      </p:cBhvr>
                                      <p:tavLst>
                                        <p:tav tm="0">
                                          <p:val>
                                            <p:strVal val="0-#ppt_h/2"/>
                                          </p:val>
                                        </p:tav>
                                        <p:tav tm="100000">
                                          <p:val>
                                            <p:strVal val="#ppt_y"/>
                                          </p:val>
                                        </p:tav>
                                      </p:tavLst>
                                    </p:anim>
                                  </p:childTnLst>
                                </p:cTn>
                              </p:par>
                              <p:par>
                                <p:cTn id="40" presetID="2" presetClass="entr" presetSubtype="2" decel="100000" fill="hold" grpId="0" nodeType="withEffect">
                                  <p:stCondLst>
                                    <p:cond delay="25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750" fill="hold"/>
                                        <p:tgtEl>
                                          <p:spTgt spid="14"/>
                                        </p:tgtEl>
                                        <p:attrNameLst>
                                          <p:attrName>ppt_x</p:attrName>
                                        </p:attrNameLst>
                                      </p:cBhvr>
                                      <p:tavLst>
                                        <p:tav tm="0">
                                          <p:val>
                                            <p:strVal val="1+#ppt_w/2"/>
                                          </p:val>
                                        </p:tav>
                                        <p:tav tm="100000">
                                          <p:val>
                                            <p:strVal val="#ppt_x"/>
                                          </p:val>
                                        </p:tav>
                                      </p:tavLst>
                                    </p:anim>
                                    <p:anim calcmode="lin" valueType="num">
                                      <p:cBhvr additive="base">
                                        <p:cTn id="43" dur="75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0-#ppt_w/2"/>
                          </p:val>
                        </p:tav>
                        <p:tav tm="100000">
                          <p:val>
                            <p:strVal val="#ppt_x"/>
                          </p:val>
                        </p:tav>
                      </p:tavLst>
                    </p:anim>
                    <p:anim calcmode="lin" valueType="num">
                      <p:cBhvr additive="base">
                        <p:cTn dur="1000" fill="hold"/>
                        <p:tgtEl>
                          <p:spTgt spid="13"/>
                        </p:tgtEl>
                        <p:attrNameLst>
                          <p:attrName>ppt_y</p:attrName>
                        </p:attrNameLst>
                      </p:cBhvr>
                      <p:tavLst>
                        <p:tav tm="0">
                          <p:val>
                            <p:strVal val="0-#ppt_h/2"/>
                          </p:val>
                        </p:tav>
                        <p:tav tm="100000">
                          <p:val>
                            <p:strVal val="#ppt_y"/>
                          </p:val>
                        </p:tav>
                      </p:tavLst>
                    </p:anim>
                  </p:childTnLst>
                </p:cTn>
              </p:par>
            </p:tnLst>
          </p:tmpl>
        </p:tmplLst>
      </p:bldP>
      <p:bldP spid="14" grpId="0">
        <p:tmplLst>
          <p:tmpl>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1+#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71.xml><?xml version="1.0" encoding="utf-8"?>
<p:sldLayout xmlns:a="http://schemas.openxmlformats.org/drawingml/2006/main" xmlns:r="http://schemas.openxmlformats.org/officeDocument/2006/relationships" xmlns:p="http://schemas.openxmlformats.org/presentationml/2006/main" preserve="1" userDrawn="1">
  <p:cSld name="Fullscreen Image">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3" y="5899055"/>
            <a:ext cx="4078923" cy="506527"/>
          </a:xfrm>
          <a:prstGeom prst="rect">
            <a:avLst/>
          </a:prstGeom>
          <a:blipFill dpi="0" rotWithShape="0">
            <a:blip r:embed="rId2">
              <a:alphaModFix amt="50000"/>
            </a:blip>
            <a:srcRect/>
            <a:tile tx="0" ty="0" sx="100000" sy="100000" flip="none" algn="tl"/>
          </a:blipFill>
        </p:spPr>
        <p:txBody>
          <a:bodyPr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239036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22" presetClass="entr" presetSubtype="8" fill="hold" grpId="0" nodeType="withEffect">
                                  <p:stCondLst>
                                    <p:cond delay="75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7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tmplLst>
          <p:tmpl>
            <p:tnLst>
              <p:par>
                <p:cTn presetID="22" presetClass="entr" presetSubtype="8" fill="hold" nodeType="withEffect">
                  <p:stCondLst>
                    <p:cond delay="750"/>
                  </p:stCondLst>
                  <p:childTnLst>
                    <p:set>
                      <p:cBhvr>
                        <p:cTn dur="1" fill="hold">
                          <p:stCondLst>
                            <p:cond delay="0"/>
                          </p:stCondLst>
                        </p:cTn>
                        <p:tgtEl>
                          <p:spTgt spid="4"/>
                        </p:tgtEl>
                        <p:attrNameLst>
                          <p:attrName>style.visibility</p:attrName>
                        </p:attrNameLst>
                      </p:cBhvr>
                      <p:to>
                        <p:strVal val="visible"/>
                      </p:to>
                    </p:set>
                    <p:animEffect transition="in" filter="wipe(left)">
                      <p:cBhvr>
                        <p:cTn dur="750"/>
                        <p:tgtEl>
                          <p:spTgt spid="4"/>
                        </p:tgtEl>
                      </p:cBhvr>
                    </p:animEffect>
                  </p:childTnLst>
                </p:cTn>
              </p:par>
            </p:tnLst>
          </p:tmpl>
        </p:tmplLst>
      </p:bldP>
    </p:bldLst>
  </p:timing>
</p:sldLayout>
</file>

<file path=ppt/slideLayouts/slideLayout272.xml><?xml version="1.0" encoding="utf-8"?>
<p:sldLayout xmlns:a="http://schemas.openxmlformats.org/drawingml/2006/main" xmlns:r="http://schemas.openxmlformats.org/officeDocument/2006/relationships" xmlns:p="http://schemas.openxmlformats.org/presentationml/2006/main" preserve="1" userDrawn="1">
  <p:cSld name="Big Text and Image">
    <p:spTree>
      <p:nvGrpSpPr>
        <p:cNvPr id="1" name=""/>
        <p:cNvGrpSpPr/>
        <p:nvPr/>
      </p:nvGrpSpPr>
      <p:grpSpPr>
        <a:xfrm>
          <a:off x="0" y="0"/>
          <a:ext cx="0" cy="0"/>
          <a:chOff x="0" y="0"/>
          <a:chExt cx="0" cy="0"/>
        </a:xfrm>
      </p:grpSpPr>
      <p:sp>
        <p:nvSpPr>
          <p:cNvPr id="11" name="図プレースホルダー 10"/>
          <p:cNvSpPr>
            <a:spLocks noGrp="1"/>
          </p:cNvSpPr>
          <p:nvPr>
            <p:ph type="pic" sz="quarter" idx="10" hasCustomPrompt="1"/>
          </p:nvPr>
        </p:nvSpPr>
        <p:spPr>
          <a:xfrm>
            <a:off x="0" y="2587592"/>
            <a:ext cx="9144000" cy="4270411"/>
          </a:xfrm>
          <a:prstGeom prst="rect">
            <a:avLst/>
          </a:prstGeom>
        </p:spPr>
        <p:txBody>
          <a:bodyPr/>
          <a:lstStyle>
            <a:lvl1pPr>
              <a:defRPr sz="1100"/>
            </a:lvl1pPr>
          </a:lstStyle>
          <a:p>
            <a:r>
              <a:rPr kumimoji="1" lang="en-US" altLang="ja-JP"/>
              <a:t>Add an image</a:t>
            </a:r>
            <a:endParaRPr kumimoji="1" lang="ja-JP" altLang="en-US"/>
          </a:p>
        </p:txBody>
      </p:sp>
      <p:sp>
        <p:nvSpPr>
          <p:cNvPr id="15" name="テキスト プレースホルダー 14"/>
          <p:cNvSpPr>
            <a:spLocks noGrp="1"/>
          </p:cNvSpPr>
          <p:nvPr>
            <p:ph type="body" sz="quarter" idx="11" hasCustomPrompt="1"/>
          </p:nvPr>
        </p:nvSpPr>
        <p:spPr>
          <a:xfrm>
            <a:off x="0" y="1"/>
            <a:ext cx="9144000" cy="2612572"/>
          </a:xfrm>
          <a:prstGeom prst="rect">
            <a:avLst/>
          </a:prstGeom>
          <a:blipFill>
            <a:blip r:embed="rId2"/>
            <a:tile tx="0" ty="0" sx="100000" sy="100000" flip="none" algn="tl"/>
          </a:blipFill>
          <a:effectLst>
            <a:outerShdw blurRad="50800" dist="63500" dir="5400000" algn="t"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6" hasCustomPrompt="1"/>
          </p:nvPr>
        </p:nvSpPr>
        <p:spPr>
          <a:xfrm>
            <a:off x="657007" y="439816"/>
            <a:ext cx="7829999" cy="1282549"/>
          </a:xfrm>
          <a:prstGeom prst="rect">
            <a:avLst/>
          </a:prstGeom>
        </p:spPr>
        <p:txBody>
          <a:bodyPr anchor="ctr">
            <a:noAutofit/>
          </a:bodyPr>
          <a:lstStyle>
            <a:lvl1pPr algn="ctr">
              <a:defRPr sz="78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SLIDE TITLE</a:t>
            </a:r>
            <a:endParaRPr kumimoji="1" lang="ja-JP" altLang="en-US" dirty="0"/>
          </a:p>
        </p:txBody>
      </p:sp>
      <p:sp>
        <p:nvSpPr>
          <p:cNvPr id="19" name="テキスト プレースホルダー 5"/>
          <p:cNvSpPr>
            <a:spLocks noGrp="1"/>
          </p:cNvSpPr>
          <p:nvPr>
            <p:ph type="body" sz="quarter" idx="17" hasCustomPrompt="1"/>
          </p:nvPr>
        </p:nvSpPr>
        <p:spPr>
          <a:xfrm>
            <a:off x="650200" y="1577225"/>
            <a:ext cx="7843611" cy="739771"/>
          </a:xfrm>
          <a:prstGeom prst="rect">
            <a:avLst/>
          </a:prstGeom>
        </p:spPr>
        <p:txBody>
          <a:bodyPr anchor="ctr">
            <a:noAutofit/>
          </a:bodyPr>
          <a:lstStyle>
            <a:lvl1pPr algn="ctr">
              <a:lnSpc>
                <a:spcPct val="130000"/>
              </a:lnSpc>
              <a:spcBef>
                <a:spcPts val="0"/>
              </a:spcBef>
              <a:defRPr sz="1100" i="0" baseline="0">
                <a:solidFill>
                  <a:schemeClr val="bg1"/>
                </a:solidFill>
                <a:effectLst/>
                <a:latin typeface="+mn-lt"/>
              </a:defRPr>
            </a:lvl1pPr>
          </a:lstStyle>
          <a:p>
            <a:pPr lvl="0"/>
            <a:r>
              <a:rPr kumimoji="1" lang="en-US" altLang="ja-JP" dirty="0"/>
              <a:t>Text Here</a:t>
            </a:r>
            <a:endParaRPr kumimoji="1" lang="ja-JP" altLang="en-US" dirty="0"/>
          </a:p>
        </p:txBody>
      </p:sp>
      <p:sp>
        <p:nvSpPr>
          <p:cNvPr id="25" name="テキスト プレースホルダー 24"/>
          <p:cNvSpPr>
            <a:spLocks noGrp="1"/>
          </p:cNvSpPr>
          <p:nvPr>
            <p:ph type="body" sz="quarter" idx="18" hasCustomPrompt="1"/>
          </p:nvPr>
        </p:nvSpPr>
        <p:spPr>
          <a:xfrm flipV="1">
            <a:off x="0" y="2506133"/>
            <a:ext cx="9144000" cy="24000"/>
          </a:xfrm>
          <a:prstGeom prst="rect">
            <a:avLst/>
          </a:prstGeom>
          <a:blipFill>
            <a:blip r:embed="rId4"/>
            <a:stretch>
              <a:fillRect/>
            </a:stretch>
          </a:blipFill>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214040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par>
                          <p:cTn id="13" fill="hold">
                            <p:stCondLst>
                              <p:cond delay="1000"/>
                            </p:stCondLst>
                            <p:childTnLst>
                              <p:par>
                                <p:cTn id="14" presetID="2" presetClass="entr" presetSubtype="6" decel="100000" fill="hold" grpId="0" nodeType="afterEffect">
                                  <p:stCondLst>
                                    <p:cond delay="0"/>
                                  </p:stCondLst>
                                  <p:iterate type="lt">
                                    <p:tmPct val="10000"/>
                                  </p:iterate>
                                  <p:childTnLst>
                                    <p:set>
                                      <p:cBhvr>
                                        <p:cTn id="15" dur="1" fill="hold">
                                          <p:stCondLst>
                                            <p:cond delay="0"/>
                                          </p:stCondLst>
                                        </p:cTn>
                                        <p:tgtEl>
                                          <p:spTgt spid="18">
                                            <p:txEl>
                                              <p:pRg st="0" end="0"/>
                                            </p:txEl>
                                          </p:spTgt>
                                        </p:tgtEl>
                                        <p:attrNameLst>
                                          <p:attrName>style.visibility</p:attrName>
                                        </p:attrNameLst>
                                      </p:cBhvr>
                                      <p:to>
                                        <p:strVal val="visible"/>
                                      </p:to>
                                    </p:set>
                                    <p:anim calcmode="lin" valueType="num">
                                      <p:cBhvr additive="base">
                                        <p:cTn id="16"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17"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950"/>
                            </p:stCondLst>
                            <p:childTnLst>
                              <p:par>
                                <p:cTn id="19" presetID="10" presetClass="entr" presetSubtype="0" fill="hold" grpId="0" nodeType="afterEffect">
                                  <p:stCondLst>
                                    <p:cond delay="250"/>
                                  </p:stCondLst>
                                  <p:childTnLst>
                                    <p:set>
                                      <p:cBhvr>
                                        <p:cTn id="20" dur="1" fill="hold">
                                          <p:stCondLst>
                                            <p:cond delay="0"/>
                                          </p:stCondLst>
                                        </p:cTn>
                                        <p:tgtEl>
                                          <p:spTgt spid="19">
                                            <p:txEl>
                                              <p:pRg st="0" end="0"/>
                                            </p:txEl>
                                          </p:spTgt>
                                        </p:tgtEl>
                                        <p:attrNameLst>
                                          <p:attrName>style.visibility</p:attrName>
                                        </p:attrNameLst>
                                      </p:cBhvr>
                                      <p:to>
                                        <p:strVal val="visible"/>
                                      </p:to>
                                    </p:set>
                                    <p:animEffect transition="in" filter="fade">
                                      <p:cBhvr>
                                        <p:cTn id="21" dur="500"/>
                                        <p:tgtEl>
                                          <p:spTgt spid="19">
                                            <p:txEl>
                                              <p:pRg st="0" end="0"/>
                                            </p:txEl>
                                          </p:spTgt>
                                        </p:tgtEl>
                                      </p:cBhvr>
                                    </p:animEffect>
                                  </p:childTnLst>
                                </p:cTn>
                              </p:par>
                              <p:par>
                                <p:cTn id="22" presetID="14" presetClass="entr" presetSubtype="5" fill="hold" grpId="0"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randombar(vertical)">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animBg="1">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0-#ppt_h/2"/>
                          </p:val>
                        </p:tav>
                        <p:tav tm="100000">
                          <p:val>
                            <p:strVal val="#ppt_y"/>
                          </p:val>
                        </p:tav>
                      </p:tavLst>
                    </p:anim>
                  </p:childTnLst>
                </p:cTn>
              </p:par>
            </p:tnLst>
          </p:tmpl>
        </p:tmplLst>
      </p:bldP>
      <p:bldP spid="18" grpId="0" build="p">
        <p:tmplLst>
          <p:tmpl lvl="1">
            <p:tnLst>
              <p:par>
                <p:cTn presetID="2" presetClass="entr" presetSubtype="6" decel="100000" fill="hold" nodeType="afterEffect">
                  <p:stCondLst>
                    <p:cond delay="0"/>
                  </p:stCondLst>
                  <p:iterate type="lt">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5" grpId="0" animBg="1">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Lst>
  </p:timing>
</p:sldLayout>
</file>

<file path=ppt/slideLayouts/slideLayout273.xml><?xml version="1.0" encoding="utf-8"?>
<p:sldLayout xmlns:a="http://schemas.openxmlformats.org/drawingml/2006/main" xmlns:r="http://schemas.openxmlformats.org/officeDocument/2006/relationships" xmlns:p="http://schemas.openxmlformats.org/presentationml/2006/main" preserve="1" userDrawn="1">
  <p:cSld name="Page Number Only">
    <p:spTree>
      <p:nvGrpSpPr>
        <p:cNvPr id="1" name=""/>
        <p:cNvGrpSpPr/>
        <p:nvPr/>
      </p:nvGrpSpPr>
      <p:grpSpPr>
        <a:xfrm>
          <a:off x="0" y="0"/>
          <a:ext cx="0" cy="0"/>
          <a:chOff x="0" y="0"/>
          <a:chExt cx="0" cy="0"/>
        </a:xfrm>
      </p:grpSpPr>
      <p:grpSp>
        <p:nvGrpSpPr>
          <p:cNvPr id="2" name="グループ化 1"/>
          <p:cNvGrpSpPr/>
          <p:nvPr userDrawn="1"/>
        </p:nvGrpSpPr>
        <p:grpSpPr>
          <a:xfrm>
            <a:off x="8387761" y="226118"/>
            <a:ext cx="575232" cy="767111"/>
            <a:chOff x="7418859" y="2569953"/>
            <a:chExt cx="934639" cy="934639"/>
          </a:xfrm>
        </p:grpSpPr>
        <p:sp>
          <p:nvSpPr>
            <p:cNvPr id="3" name="涙形 2"/>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涙形 3"/>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 name="スライド番号プレースホルダー 5"/>
          <p:cNvSpPr>
            <a:spLocks noGrp="1"/>
          </p:cNvSpPr>
          <p:nvPr>
            <p:ph type="sldNum" sz="quarter" idx="4"/>
          </p:nvPr>
        </p:nvSpPr>
        <p:spPr>
          <a:xfrm>
            <a:off x="8492349" y="430103"/>
            <a:ext cx="379721" cy="365125"/>
          </a:xfrm>
          <a:prstGeom prst="rect">
            <a:avLst/>
          </a:prstGeom>
        </p:spPr>
        <p:txBody>
          <a:bodyPr vert="horz" lIns="91419" tIns="45709" rIns="91419" bIns="45709"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4039136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274.xml><?xml version="1.0" encoding="utf-8"?>
<p:sldLayout xmlns:a="http://schemas.openxmlformats.org/drawingml/2006/main" xmlns:r="http://schemas.openxmlformats.org/officeDocument/2006/relationships" xmlns:p="http://schemas.openxmlformats.org/presentationml/2006/main" preserve="1" userDrawn="1">
  <p:cSld name="Sentence">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テキスト プレースホルダー 5"/>
          <p:cNvSpPr>
            <a:spLocks noGrp="1"/>
          </p:cNvSpPr>
          <p:nvPr>
            <p:ph type="body" sz="quarter" idx="16" hasCustomPrompt="1"/>
          </p:nvPr>
        </p:nvSpPr>
        <p:spPr>
          <a:xfrm>
            <a:off x="549346" y="2187775"/>
            <a:ext cx="8045323" cy="2651275"/>
          </a:xfrm>
          <a:prstGeom prst="rect">
            <a:avLst/>
          </a:prstGeom>
        </p:spPr>
        <p:txBody>
          <a:bodyPr anchor="ctr">
            <a:noAutofit/>
          </a:bodyPr>
          <a:lstStyle>
            <a:lvl1pPr algn="ctr">
              <a:lnSpc>
                <a:spcPts val="3359"/>
              </a:lnSpc>
              <a:spcBef>
                <a:spcPts val="0"/>
              </a:spcBef>
              <a:defRPr sz="3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Tree>
    <p:extLst>
      <p:ext uri="{BB962C8B-B14F-4D97-AF65-F5344CB8AC3E}">
        <p14:creationId xmlns:p14="http://schemas.microsoft.com/office/powerpoint/2010/main" val="74625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afterEffect">
                                  <p:stCondLst>
                                    <p:cond delay="0"/>
                                  </p:stCondLst>
                                  <p:iterate type="lt">
                                    <p:tmPct val="5000"/>
                                  </p:iterate>
                                  <p:childTnLst>
                                    <p:set>
                                      <p:cBhvr>
                                        <p:cTn id="6" dur="1" fill="hold">
                                          <p:stCondLst>
                                            <p:cond delay="0"/>
                                          </p:stCondLst>
                                        </p:cTn>
                                        <p:tgtEl>
                                          <p:spTgt spid="3">
                                            <p:txEl>
                                              <p:pRg st="0" end="0"/>
                                            </p:txEl>
                                          </p:spTgt>
                                        </p:tgtEl>
                                        <p:attrNameLst>
                                          <p:attrName>style.visibility</p:attrName>
                                        </p:attrNameLst>
                                      </p:cBhvr>
                                      <p:to>
                                        <p:strVal val="visible"/>
                                      </p:to>
                                    </p:set>
                                    <p:anim by="(-#ppt_w*2)" calcmode="lin" valueType="num">
                                      <p:cBhvr rctx="PPT">
                                        <p:cTn id="7" dur="500" autoRev="1" fill="hold">
                                          <p:stCondLst>
                                            <p:cond delay="0"/>
                                          </p:stCondLst>
                                        </p:cTn>
                                        <p:tgtEl>
                                          <p:spTgt spid="3">
                                            <p:txEl>
                                              <p:pRg st="0" end="0"/>
                                            </p:txEl>
                                          </p:spTgt>
                                        </p:tgtEl>
                                        <p:attrNameLst>
                                          <p:attrName>ppt_w</p:attrName>
                                        </p:attrNameLst>
                                      </p:cBhvr>
                                    </p:anim>
                                    <p:anim by="(#ppt_w*0.50)" calcmode="lin" valueType="num">
                                      <p:cBhvr>
                                        <p:cTn id="8" dur="500" decel="50000" autoRev="1" fill="hold">
                                          <p:stCondLst>
                                            <p:cond delay="0"/>
                                          </p:stCondLst>
                                        </p:cTn>
                                        <p:tgtEl>
                                          <p:spTgt spid="3">
                                            <p:txEl>
                                              <p:pRg st="0" end="0"/>
                                            </p:txEl>
                                          </p:spTgt>
                                        </p:tgtEl>
                                        <p:attrNameLst>
                                          <p:attrName>ppt_x</p:attrName>
                                        </p:attrNameLst>
                                      </p:cBhvr>
                                    </p:anim>
                                    <p:anim from="(-#ppt_h/2)" to="(#ppt_y)" calcmode="lin" valueType="num">
                                      <p:cBhvr>
                                        <p:cTn id="9" dur="1000" fill="hold">
                                          <p:stCondLst>
                                            <p:cond delay="0"/>
                                          </p:stCondLst>
                                        </p:cTn>
                                        <p:tgtEl>
                                          <p:spTgt spid="3">
                                            <p:txEl>
                                              <p:pRg st="0" end="0"/>
                                            </p:txEl>
                                          </p:spTgt>
                                        </p:tgtEl>
                                        <p:attrNameLst>
                                          <p:attrName>ppt_y</p:attrName>
                                        </p:attrNameLst>
                                      </p:cBhvr>
                                    </p:anim>
                                    <p:animRot by="21600000">
                                      <p:cBhvr>
                                        <p:cTn id="10" dur="1000" fill="hold">
                                          <p:stCondLst>
                                            <p:cond delay="0"/>
                                          </p:stCondLst>
                                        </p:cTn>
                                        <p:tgtEl>
                                          <p:spTgt spid="3">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56" presetClass="entr" presetSubtype="0" fill="hold" nodeType="afterEffect">
                  <p:stCondLst>
                    <p:cond delay="0"/>
                  </p:stCondLst>
                  <p:iterate type="lt">
                    <p:tmPct val="5000"/>
                  </p:iterate>
                  <p:childTnLst>
                    <p:set>
                      <p:cBhvr>
                        <p:cTn dur="1" fill="hold">
                          <p:stCondLst>
                            <p:cond delay="0"/>
                          </p:stCondLst>
                        </p:cTn>
                        <p:tgtEl>
                          <p:spTgt spid="3"/>
                        </p:tgtEl>
                        <p:attrNameLst>
                          <p:attrName>style.visibility</p:attrName>
                        </p:attrNameLst>
                      </p:cBhvr>
                      <p:to>
                        <p:strVal val="visible"/>
                      </p:to>
                    </p:set>
                    <p:anim by="(-#ppt_w*2)" calcmode="lin" valueType="num">
                      <p:cBhvr rctx="PPT">
                        <p:cTn dur="500" autoRev="1" fill="hold">
                          <p:stCondLst>
                            <p:cond delay="0"/>
                          </p:stCondLst>
                        </p:cTn>
                        <p:tgtEl>
                          <p:spTgt spid="3"/>
                        </p:tgtEl>
                        <p:attrNameLst>
                          <p:attrName>ppt_w</p:attrName>
                        </p:attrNameLst>
                      </p:cBhvr>
                    </p:anim>
                    <p:anim by="(#ppt_w*0.50)" calcmode="lin" valueType="num">
                      <p:cBhvr>
                        <p:cTn dur="500" decel="50000" autoRev="1" fill="hold">
                          <p:stCondLst>
                            <p:cond delay="0"/>
                          </p:stCondLst>
                        </p:cTn>
                        <p:tgtEl>
                          <p:spTgt spid="3"/>
                        </p:tgtEl>
                        <p:attrNameLst>
                          <p:attrName>ppt_x</p:attrName>
                        </p:attrNameLst>
                      </p:cBhvr>
                    </p:anim>
                    <p:anim from="(-#ppt_h/2)" to="(#ppt_y)" calcmode="lin" valueType="num">
                      <p:cBhvr>
                        <p:cTn dur="1000" fill="hold">
                          <p:stCondLst>
                            <p:cond delay="0"/>
                          </p:stCondLst>
                        </p:cTn>
                        <p:tgtEl>
                          <p:spTgt spid="3"/>
                        </p:tgtEl>
                        <p:attrNameLst>
                          <p:attrName>ppt_y</p:attrName>
                        </p:attrNameLst>
                      </p:cBhvr>
                    </p:anim>
                    <p:animRot by="21600000">
                      <p:cBhvr>
                        <p:cTn dur="1000" fill="hold">
                          <p:stCondLst>
                            <p:cond delay="0"/>
                          </p:stCondLst>
                        </p:cTn>
                        <p:tgtEl>
                          <p:spTgt spid="3"/>
                        </p:tgtEl>
                        <p:attrNameLst>
                          <p:attrName>r</p:attrName>
                        </p:attrNameLst>
                      </p:cBhvr>
                    </p:animRot>
                  </p:childTnLst>
                </p:cTn>
              </p:par>
            </p:tnLst>
          </p:tmpl>
        </p:tmplLst>
      </p:bldP>
    </p:bldLst>
  </p:timing>
</p:sldLayout>
</file>

<file path=ppt/slideLayouts/slideLayout275.xml><?xml version="1.0" encoding="utf-8"?>
<p:sldLayout xmlns:a="http://schemas.openxmlformats.org/drawingml/2006/main" xmlns:r="http://schemas.openxmlformats.org/officeDocument/2006/relationships" xmlns:p="http://schemas.openxmlformats.org/presentationml/2006/main" preserve="1" userDrawn="1">
  <p:cSld name="Fullscreen Image and Text">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411415" y="5308211"/>
            <a:ext cx="8321183" cy="506527"/>
          </a:xfrm>
          <a:prstGeom prst="rect">
            <a:avLst/>
          </a:prstGeom>
          <a:noFill/>
        </p:spPr>
        <p:txBody>
          <a:bodyPr anchor="ctr">
            <a:noAutofit/>
          </a:bodyPr>
          <a:lstStyle>
            <a:lvl1pPr algn="ctr">
              <a:defRPr sz="34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713653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par>
                          <p:cTn id="8" fill="hold">
                            <p:stCondLst>
                              <p:cond delay="500"/>
                            </p:stCondLst>
                            <p:childTnLst>
                              <p:par>
                                <p:cTn id="9" presetID="2" presetClass="entr" presetSubtype="9" decel="100000" fill="hold" grpId="0" nodeType="afterEffect">
                                  <p:stCondLst>
                                    <p:cond delay="0"/>
                                  </p:stCondLst>
                                  <p:iterate type="wd">
                                    <p:tmPct val="10000"/>
                                  </p:iterate>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4">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1000" fill="hold"/>
                        <p:tgtEl>
                          <p:spTgt spid="4"/>
                        </p:tgtEl>
                        <p:attrNameLst>
                          <p:attrName>ppt_x</p:attrName>
                        </p:attrNameLst>
                      </p:cBhvr>
                      <p:tavLst>
                        <p:tav tm="0">
                          <p:val>
                            <p:strVal val="0-#ppt_w/2"/>
                          </p:val>
                        </p:tav>
                        <p:tav tm="100000">
                          <p:val>
                            <p:strVal val="#ppt_x"/>
                          </p:val>
                        </p:tav>
                      </p:tavLst>
                    </p:anim>
                    <p:anim calcmode="lin" valueType="num">
                      <p:cBhvr additive="base">
                        <p:cTn dur="100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276.xml><?xml version="1.0" encoding="utf-8"?>
<p:sldLayout xmlns:a="http://schemas.openxmlformats.org/drawingml/2006/main" xmlns:r="http://schemas.openxmlformats.org/officeDocument/2006/relationships" xmlns:p="http://schemas.openxmlformats.org/presentationml/2006/main" preserve="1" userDrawn="1">
  <p:cSld name="Contact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5" name="円/楕円 4"/>
          <p:cNvSpPr/>
          <p:nvPr userDrawn="1"/>
        </p:nvSpPr>
        <p:spPr>
          <a:xfrm>
            <a:off x="523106" y="1011525"/>
            <a:ext cx="3662100" cy="4883647"/>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ctr"/>
            <a:endParaRPr kumimoji="1" lang="ja-JP" altLang="en-US"/>
          </a:p>
        </p:txBody>
      </p:sp>
      <p:sp>
        <p:nvSpPr>
          <p:cNvPr id="6" name="図プレースホルダー 5"/>
          <p:cNvSpPr>
            <a:spLocks noGrp="1" noChangeAspect="1"/>
          </p:cNvSpPr>
          <p:nvPr>
            <p:ph type="pic" sz="quarter" idx="14" hasCustomPrompt="1"/>
          </p:nvPr>
        </p:nvSpPr>
        <p:spPr>
          <a:xfrm>
            <a:off x="581463" y="1089343"/>
            <a:ext cx="3545384" cy="4728000"/>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7" name="テキスト プレースホルダー 5"/>
          <p:cNvSpPr>
            <a:spLocks noGrp="1"/>
          </p:cNvSpPr>
          <p:nvPr>
            <p:ph type="body" sz="quarter" idx="16" hasCustomPrompt="1"/>
          </p:nvPr>
        </p:nvSpPr>
        <p:spPr>
          <a:xfrm>
            <a:off x="4474184" y="1727085"/>
            <a:ext cx="4258144" cy="938591"/>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図プレースホルダー 28"/>
          <p:cNvSpPr>
            <a:spLocks noGrp="1"/>
          </p:cNvSpPr>
          <p:nvPr>
            <p:ph type="pic" sz="quarter" idx="22" hasCustomPrompt="1"/>
          </p:nvPr>
        </p:nvSpPr>
        <p:spPr>
          <a:xfrm>
            <a:off x="4474188" y="2734831"/>
            <a:ext cx="538795" cy="718517"/>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9" name="テキスト プレースホルダー 5"/>
          <p:cNvSpPr>
            <a:spLocks noGrp="1"/>
          </p:cNvSpPr>
          <p:nvPr>
            <p:ph type="body" sz="quarter" idx="25" hasCustomPrompt="1"/>
          </p:nvPr>
        </p:nvSpPr>
        <p:spPr>
          <a:xfrm>
            <a:off x="5034075" y="2774625"/>
            <a:ext cx="3698252" cy="638927"/>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0" name="図プレースホルダー 28"/>
          <p:cNvSpPr>
            <a:spLocks noGrp="1"/>
          </p:cNvSpPr>
          <p:nvPr>
            <p:ph type="pic" sz="quarter" idx="26" hasCustomPrompt="1"/>
          </p:nvPr>
        </p:nvSpPr>
        <p:spPr>
          <a:xfrm>
            <a:off x="4474193" y="426720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1" name="テキスト プレースホルダー 5"/>
          <p:cNvSpPr>
            <a:spLocks noGrp="1"/>
          </p:cNvSpPr>
          <p:nvPr>
            <p:ph type="body" sz="quarter" idx="27" hasCustomPrompt="1"/>
          </p:nvPr>
        </p:nvSpPr>
        <p:spPr>
          <a:xfrm>
            <a:off x="4817348" y="422031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2" name="図プレースホルダー 28"/>
          <p:cNvSpPr>
            <a:spLocks noGrp="1"/>
          </p:cNvSpPr>
          <p:nvPr>
            <p:ph type="pic" sz="quarter" idx="28" hasCustomPrompt="1"/>
          </p:nvPr>
        </p:nvSpPr>
        <p:spPr>
          <a:xfrm>
            <a:off x="6651700" y="426720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3" name="テキスト プレースホルダー 5"/>
          <p:cNvSpPr>
            <a:spLocks noGrp="1"/>
          </p:cNvSpPr>
          <p:nvPr>
            <p:ph type="body" sz="quarter" idx="29" hasCustomPrompt="1"/>
          </p:nvPr>
        </p:nvSpPr>
        <p:spPr>
          <a:xfrm>
            <a:off x="6994855" y="422031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4" name="図プレースホルダー 28"/>
          <p:cNvSpPr>
            <a:spLocks noGrp="1"/>
          </p:cNvSpPr>
          <p:nvPr>
            <p:ph type="pic" sz="quarter" idx="30" hasCustomPrompt="1"/>
          </p:nvPr>
        </p:nvSpPr>
        <p:spPr>
          <a:xfrm>
            <a:off x="4474606" y="491028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5" name="テキスト プレースホルダー 5"/>
          <p:cNvSpPr>
            <a:spLocks noGrp="1"/>
          </p:cNvSpPr>
          <p:nvPr>
            <p:ph type="body" sz="quarter" idx="31" hasCustomPrompt="1"/>
          </p:nvPr>
        </p:nvSpPr>
        <p:spPr>
          <a:xfrm>
            <a:off x="4817763" y="486339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6" name="図プレースホルダー 28"/>
          <p:cNvSpPr>
            <a:spLocks noGrp="1"/>
          </p:cNvSpPr>
          <p:nvPr>
            <p:ph type="pic" sz="quarter" idx="32" hasCustomPrompt="1"/>
          </p:nvPr>
        </p:nvSpPr>
        <p:spPr>
          <a:xfrm>
            <a:off x="6652114" y="491028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7" name="テキスト プレースホルダー 5"/>
          <p:cNvSpPr>
            <a:spLocks noGrp="1"/>
          </p:cNvSpPr>
          <p:nvPr>
            <p:ph type="body" sz="quarter" idx="33" hasCustomPrompt="1"/>
          </p:nvPr>
        </p:nvSpPr>
        <p:spPr>
          <a:xfrm>
            <a:off x="6995269" y="486339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a:off x="4474184" y="4062544"/>
            <a:ext cx="4258144"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7171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1"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1)">
                                      <p:cBhvr>
                                        <p:cTn id="7" dur="1500"/>
                                        <p:tgtEl>
                                          <p:spTgt spid="5"/>
                                        </p:tgtEl>
                                      </p:cBhvr>
                                    </p:animEffect>
                                  </p:childTnLst>
                                </p:cTn>
                              </p:par>
                              <p:par>
                                <p:cTn id="8" presetID="2" presetClass="entr" presetSubtype="1" decel="10000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1000" fill="hold"/>
                                        <p:tgtEl>
                                          <p:spTgt spid="6"/>
                                        </p:tgtEl>
                                        <p:attrNameLst>
                                          <p:attrName>ppt_x</p:attrName>
                                        </p:attrNameLst>
                                      </p:cBhvr>
                                      <p:tavLst>
                                        <p:tav tm="0">
                                          <p:val>
                                            <p:strVal val="#ppt_x"/>
                                          </p:val>
                                        </p:tav>
                                        <p:tav tm="100000">
                                          <p:val>
                                            <p:strVal val="#ppt_x"/>
                                          </p:val>
                                        </p:tav>
                                      </p:tavLst>
                                    </p:anim>
                                    <p:anim calcmode="lin" valueType="num">
                                      <p:cBhvr additive="base">
                                        <p:cTn id="11" dur="1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3" decel="100000" fill="hold" grpId="0" nodeType="withEffect">
                                  <p:stCondLst>
                                    <p:cond delay="500"/>
                                  </p:stCondLst>
                                  <p:iterate type="lt">
                                    <p:tmPct val="1000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1000" fill="hold"/>
                                        <p:tgtEl>
                                          <p:spTgt spid="7"/>
                                        </p:tgtEl>
                                        <p:attrNameLst>
                                          <p:attrName>ppt_x</p:attrName>
                                        </p:attrNameLst>
                                      </p:cBhvr>
                                      <p:tavLst>
                                        <p:tav tm="0">
                                          <p:val>
                                            <p:strVal val="1+#ppt_w/2"/>
                                          </p:val>
                                        </p:tav>
                                        <p:tav tm="100000">
                                          <p:val>
                                            <p:strVal val="#ppt_x"/>
                                          </p:val>
                                        </p:tav>
                                      </p:tavLst>
                                    </p:anim>
                                    <p:anim calcmode="lin" valueType="num">
                                      <p:cBhvr additive="base">
                                        <p:cTn id="15" dur="1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50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1000" fill="hold"/>
                                        <p:tgtEl>
                                          <p:spTgt spid="8"/>
                                        </p:tgtEl>
                                        <p:attrNameLst>
                                          <p:attrName>ppt_x</p:attrName>
                                        </p:attrNameLst>
                                      </p:cBhvr>
                                      <p:tavLst>
                                        <p:tav tm="0">
                                          <p:val>
                                            <p:strVal val="#ppt_x"/>
                                          </p:val>
                                        </p:tav>
                                        <p:tav tm="100000">
                                          <p:val>
                                            <p:strVal val="#ppt_x"/>
                                          </p:val>
                                        </p:tav>
                                      </p:tavLst>
                                    </p:anim>
                                    <p:anim calcmode="lin" valueType="num">
                                      <p:cBhvr additive="base">
                                        <p:cTn id="19" dur="1000" fill="hold"/>
                                        <p:tgtEl>
                                          <p:spTgt spid="8"/>
                                        </p:tgtEl>
                                        <p:attrNameLst>
                                          <p:attrName>ppt_y</p:attrName>
                                        </p:attrNameLst>
                                      </p:cBhvr>
                                      <p:tavLst>
                                        <p:tav tm="0">
                                          <p:val>
                                            <p:strVal val="0-#ppt_h/2"/>
                                          </p:val>
                                        </p:tav>
                                        <p:tav tm="100000">
                                          <p:val>
                                            <p:strVal val="#ppt_y"/>
                                          </p:val>
                                        </p:tav>
                                      </p:tavLst>
                                    </p:anim>
                                  </p:childTnLst>
                                </p:cTn>
                              </p:par>
                              <p:par>
                                <p:cTn id="20" presetID="2" presetClass="entr" presetSubtype="2" decel="100000" fill="hold" grpId="0" nodeType="withEffect">
                                  <p:stCondLst>
                                    <p:cond delay="5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0" fill="hold"/>
                                        <p:tgtEl>
                                          <p:spTgt spid="9"/>
                                        </p:tgtEl>
                                        <p:attrNameLst>
                                          <p:attrName>ppt_x</p:attrName>
                                        </p:attrNameLst>
                                      </p:cBhvr>
                                      <p:tavLst>
                                        <p:tav tm="0">
                                          <p:val>
                                            <p:strVal val="1+#ppt_w/2"/>
                                          </p:val>
                                        </p:tav>
                                        <p:tav tm="100000">
                                          <p:val>
                                            <p:strVal val="#ppt_x"/>
                                          </p:val>
                                        </p:tav>
                                      </p:tavLst>
                                    </p:anim>
                                    <p:anim calcmode="lin" valueType="num">
                                      <p:cBhvr additive="base">
                                        <p:cTn id="23" dur="1000" fill="hold"/>
                                        <p:tgtEl>
                                          <p:spTgt spid="9"/>
                                        </p:tgtEl>
                                        <p:attrNameLst>
                                          <p:attrName>ppt_y</p:attrName>
                                        </p:attrNameLst>
                                      </p:cBhvr>
                                      <p:tavLst>
                                        <p:tav tm="0">
                                          <p:val>
                                            <p:strVal val="#ppt_y"/>
                                          </p:val>
                                        </p:tav>
                                        <p:tav tm="100000">
                                          <p:val>
                                            <p:strVal val="#ppt_y"/>
                                          </p:val>
                                        </p:tav>
                                      </p:tavLst>
                                    </p:anim>
                                  </p:childTnLst>
                                </p:cTn>
                              </p:par>
                              <p:par>
                                <p:cTn id="24" presetID="16" presetClass="entr" presetSubtype="37"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Effect transition="in" filter="barn(outVertical)">
                                      <p:cBhvr>
                                        <p:cTn id="26" dur="500"/>
                                        <p:tgtEl>
                                          <p:spTgt spid="18"/>
                                        </p:tgtEl>
                                      </p:cBhvr>
                                    </p:animEffect>
                                  </p:childTnLst>
                                </p:cTn>
                              </p:par>
                              <p:par>
                                <p:cTn id="27" presetID="2" presetClass="entr" presetSubtype="6" decel="100000" fill="hold" grpId="0" nodeType="withEffect">
                                  <p:stCondLst>
                                    <p:cond delay="5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1+#ppt_w/2"/>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6" decel="100000" fill="hold" grpId="0" nodeType="withEffect">
                                  <p:stCondLst>
                                    <p:cond delay="7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000" fill="hold"/>
                                        <p:tgtEl>
                                          <p:spTgt spid="14"/>
                                        </p:tgtEl>
                                        <p:attrNameLst>
                                          <p:attrName>ppt_x</p:attrName>
                                        </p:attrNameLst>
                                      </p:cBhvr>
                                      <p:tavLst>
                                        <p:tav tm="0">
                                          <p:val>
                                            <p:strVal val="1+#ppt_w/2"/>
                                          </p:val>
                                        </p:tav>
                                        <p:tav tm="100000">
                                          <p:val>
                                            <p:strVal val="#ppt_x"/>
                                          </p:val>
                                        </p:tav>
                                      </p:tavLst>
                                    </p:anim>
                                    <p:anim calcmode="lin" valueType="num">
                                      <p:cBhvr additive="base">
                                        <p:cTn id="34" dur="1000" fill="hold"/>
                                        <p:tgtEl>
                                          <p:spTgt spid="14"/>
                                        </p:tgtEl>
                                        <p:attrNameLst>
                                          <p:attrName>ppt_y</p:attrName>
                                        </p:attrNameLst>
                                      </p:cBhvr>
                                      <p:tavLst>
                                        <p:tav tm="0">
                                          <p:val>
                                            <p:strVal val="1+#ppt_h/2"/>
                                          </p:val>
                                        </p:tav>
                                        <p:tav tm="100000">
                                          <p:val>
                                            <p:strVal val="#ppt_y"/>
                                          </p:val>
                                        </p:tav>
                                      </p:tavLst>
                                    </p:anim>
                                  </p:childTnLst>
                                </p:cTn>
                              </p:par>
                              <p:par>
                                <p:cTn id="35" presetID="2" presetClass="entr" presetSubtype="6" decel="100000" fill="hold" grpId="0" nodeType="withEffect">
                                  <p:stCondLst>
                                    <p:cond delay="60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1000" fill="hold"/>
                                        <p:tgtEl>
                                          <p:spTgt spid="12"/>
                                        </p:tgtEl>
                                        <p:attrNameLst>
                                          <p:attrName>ppt_x</p:attrName>
                                        </p:attrNameLst>
                                      </p:cBhvr>
                                      <p:tavLst>
                                        <p:tav tm="0">
                                          <p:val>
                                            <p:strVal val="1+#ppt_w/2"/>
                                          </p:val>
                                        </p:tav>
                                        <p:tav tm="100000">
                                          <p:val>
                                            <p:strVal val="#ppt_x"/>
                                          </p:val>
                                        </p:tav>
                                      </p:tavLst>
                                    </p:anim>
                                    <p:anim calcmode="lin" valueType="num">
                                      <p:cBhvr additive="base">
                                        <p:cTn id="38" dur="1000" fill="hold"/>
                                        <p:tgtEl>
                                          <p:spTgt spid="12"/>
                                        </p:tgtEl>
                                        <p:attrNameLst>
                                          <p:attrName>ppt_y</p:attrName>
                                        </p:attrNameLst>
                                      </p:cBhvr>
                                      <p:tavLst>
                                        <p:tav tm="0">
                                          <p:val>
                                            <p:strVal val="1+#ppt_h/2"/>
                                          </p:val>
                                        </p:tav>
                                        <p:tav tm="100000">
                                          <p:val>
                                            <p:strVal val="#ppt_y"/>
                                          </p:val>
                                        </p:tav>
                                      </p:tavLst>
                                    </p:anim>
                                  </p:childTnLst>
                                </p:cTn>
                              </p:par>
                              <p:par>
                                <p:cTn id="39" presetID="2" presetClass="entr" presetSubtype="6" decel="100000" fill="hold" grpId="0" nodeType="withEffect">
                                  <p:stCondLst>
                                    <p:cond delay="8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1+#ppt_w/2"/>
                                          </p:val>
                                        </p:tav>
                                        <p:tav tm="100000">
                                          <p:val>
                                            <p:strVal val="#ppt_x"/>
                                          </p:val>
                                        </p:tav>
                                      </p:tavLst>
                                    </p:anim>
                                    <p:anim calcmode="lin" valueType="num">
                                      <p:cBhvr additive="base">
                                        <p:cTn id="42" dur="1000" fill="hold"/>
                                        <p:tgtEl>
                                          <p:spTgt spid="16"/>
                                        </p:tgtEl>
                                        <p:attrNameLst>
                                          <p:attrName>ppt_y</p:attrName>
                                        </p:attrNameLst>
                                      </p:cBhvr>
                                      <p:tavLst>
                                        <p:tav tm="0">
                                          <p:val>
                                            <p:strVal val="1+#ppt_h/2"/>
                                          </p:val>
                                        </p:tav>
                                        <p:tav tm="100000">
                                          <p:val>
                                            <p:strVal val="#ppt_y"/>
                                          </p:val>
                                        </p:tav>
                                      </p:tavLst>
                                    </p:anim>
                                  </p:childTnLst>
                                </p:cTn>
                              </p:par>
                              <p:par>
                                <p:cTn id="43" presetID="2" presetClass="entr" presetSubtype="6" decel="100000" fill="hold" grpId="0" nodeType="withEffect">
                                  <p:stCondLst>
                                    <p:cond delay="70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10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6"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6" decel="100000" fill="hold" grpId="0" nodeType="withEffect">
                                  <p:stCondLst>
                                    <p:cond delay="500"/>
                                  </p:stCondLst>
                                  <p:childTnLst>
                                    <p:set>
                                      <p:cBhvr>
                                        <p:cTn id="48" dur="1" fill="hold">
                                          <p:stCondLst>
                                            <p:cond delay="0"/>
                                          </p:stCondLst>
                                        </p:cTn>
                                        <p:tgtEl>
                                          <p:spTgt spid="11">
                                            <p:txEl>
                                              <p:pRg st="0" end="0"/>
                                            </p:txEl>
                                          </p:spTgt>
                                        </p:tgtEl>
                                        <p:attrNameLst>
                                          <p:attrName>style.visibility</p:attrName>
                                        </p:attrNameLst>
                                      </p:cBhvr>
                                      <p:to>
                                        <p:strVal val="visible"/>
                                      </p:to>
                                    </p:set>
                                    <p:anim calcmode="lin" valueType="num">
                                      <p:cBhvr additive="base">
                                        <p:cTn id="49" dur="10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1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6" decel="100000" fill="hold" grpId="0" nodeType="withEffect">
                                  <p:stCondLst>
                                    <p:cond delay="600"/>
                                  </p:stCondLst>
                                  <p:childTnLst>
                                    <p:set>
                                      <p:cBhvr>
                                        <p:cTn id="52" dur="1" fill="hold">
                                          <p:stCondLst>
                                            <p:cond delay="0"/>
                                          </p:stCondLst>
                                        </p:cTn>
                                        <p:tgtEl>
                                          <p:spTgt spid="13">
                                            <p:txEl>
                                              <p:pRg st="0" end="0"/>
                                            </p:txEl>
                                          </p:spTgt>
                                        </p:tgtEl>
                                        <p:attrNameLst>
                                          <p:attrName>style.visibility</p:attrName>
                                        </p:attrNameLst>
                                      </p:cBhvr>
                                      <p:to>
                                        <p:strVal val="visible"/>
                                      </p:to>
                                    </p:set>
                                    <p:anim calcmode="lin" valueType="num">
                                      <p:cBhvr additive="base">
                                        <p:cTn id="53" dur="100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54" dur="1000" fill="hold"/>
                                        <p:tgtEl>
                                          <p:spTgt spid="13">
                                            <p:txEl>
                                              <p:pRg st="0" end="0"/>
                                            </p:txEl>
                                          </p:spTgt>
                                        </p:tgtEl>
                                        <p:attrNameLst>
                                          <p:attrName>ppt_y</p:attrName>
                                        </p:attrNameLst>
                                      </p:cBhvr>
                                      <p:tavLst>
                                        <p:tav tm="0">
                                          <p:val>
                                            <p:strVal val="1+#ppt_h/2"/>
                                          </p:val>
                                        </p:tav>
                                        <p:tav tm="100000">
                                          <p:val>
                                            <p:strVal val="#ppt_y"/>
                                          </p:val>
                                        </p:tav>
                                      </p:tavLst>
                                    </p:anim>
                                  </p:childTnLst>
                                </p:cTn>
                              </p:par>
                              <p:par>
                                <p:cTn id="55" presetID="2" presetClass="entr" presetSubtype="6" decel="100000" fill="hold" grpId="0" nodeType="withEffect">
                                  <p:stCondLst>
                                    <p:cond delay="800"/>
                                  </p:stCondLst>
                                  <p:childTnLst>
                                    <p:set>
                                      <p:cBhvr>
                                        <p:cTn id="56" dur="1" fill="hold">
                                          <p:stCondLst>
                                            <p:cond delay="0"/>
                                          </p:stCondLst>
                                        </p:cTn>
                                        <p:tgtEl>
                                          <p:spTgt spid="17">
                                            <p:txEl>
                                              <p:pRg st="0" end="0"/>
                                            </p:txEl>
                                          </p:spTgt>
                                        </p:tgtEl>
                                        <p:attrNameLst>
                                          <p:attrName>style.visibility</p:attrName>
                                        </p:attrNameLst>
                                      </p:cBhvr>
                                      <p:to>
                                        <p:strVal val="visible"/>
                                      </p:to>
                                    </p:set>
                                    <p:anim calcmode="lin" valueType="num">
                                      <p:cBhvr additive="base">
                                        <p:cTn id="57" dur="10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58" dur="10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9" fill="hold">
                            <p:stCondLst>
                              <p:cond delay="2200"/>
                            </p:stCondLst>
                            <p:childTnLst>
                              <p:par>
                                <p:cTn id="60" presetID="34" presetClass="emph" presetSubtype="0" fill="hold" grpId="1" nodeType="afterEffect">
                                  <p:stCondLst>
                                    <p:cond delay="250"/>
                                  </p:stCondLst>
                                  <p:iterate type="lt">
                                    <p:tmPct val="10000"/>
                                  </p:iterate>
                                  <p:childTnLst>
                                    <p:animMotion origin="layout" path="M 0.0 0.0 L 0.0 -0.07213" pathEditMode="relative" ptsTypes="">
                                      <p:cBhvr>
                                        <p:cTn id="61" dur="250" accel="50000" decel="50000" autoRev="1" fill="hold">
                                          <p:stCondLst>
                                            <p:cond delay="0"/>
                                          </p:stCondLst>
                                        </p:cTn>
                                        <p:tgtEl>
                                          <p:spTgt spid="7"/>
                                        </p:tgtEl>
                                        <p:attrNameLst>
                                          <p:attrName>ppt_x</p:attrName>
                                          <p:attrName>ppt_y</p:attrName>
                                        </p:attrNameLst>
                                      </p:cBhvr>
                                    </p:animMotion>
                                    <p:animRot by="1500000">
                                      <p:cBhvr>
                                        <p:cTn id="62" dur="125" fill="hold">
                                          <p:stCondLst>
                                            <p:cond delay="0"/>
                                          </p:stCondLst>
                                        </p:cTn>
                                        <p:tgtEl>
                                          <p:spTgt spid="7"/>
                                        </p:tgtEl>
                                        <p:attrNameLst>
                                          <p:attrName>r</p:attrName>
                                        </p:attrNameLst>
                                      </p:cBhvr>
                                    </p:animRot>
                                    <p:animRot by="-1500000">
                                      <p:cBhvr>
                                        <p:cTn id="63" dur="125" fill="hold">
                                          <p:stCondLst>
                                            <p:cond delay="125"/>
                                          </p:stCondLst>
                                        </p:cTn>
                                        <p:tgtEl>
                                          <p:spTgt spid="7"/>
                                        </p:tgtEl>
                                        <p:attrNameLst>
                                          <p:attrName>r</p:attrName>
                                        </p:attrNameLst>
                                      </p:cBhvr>
                                    </p:animRot>
                                    <p:animRot by="-1500000">
                                      <p:cBhvr>
                                        <p:cTn id="64" dur="125" fill="hold">
                                          <p:stCondLst>
                                            <p:cond delay="250"/>
                                          </p:stCondLst>
                                        </p:cTn>
                                        <p:tgtEl>
                                          <p:spTgt spid="7"/>
                                        </p:tgtEl>
                                        <p:attrNameLst>
                                          <p:attrName>r</p:attrName>
                                        </p:attrNameLst>
                                      </p:cBhvr>
                                    </p:animRot>
                                    <p:animRot by="1500000">
                                      <p:cBhvr>
                                        <p:cTn id="65" dur="125" fill="hold">
                                          <p:stCondLst>
                                            <p:cond delay="375"/>
                                          </p:stCondLst>
                                        </p:cTn>
                                        <p:tgtEl>
                                          <p:spTgt spid="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p:tmplLst>
          <p:tmpl>
            <p:tnLst>
              <p:par>
                <p:cTn presetID="2" presetClass="entr" presetSubtype="3" decel="100000" fill="hold" nodeType="withEffect">
                  <p:stCondLst>
                    <p:cond delay="500"/>
                  </p:stCondLst>
                  <p:iterate type="lt">
                    <p:tmPct val="10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1+#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7" grpId="1">
        <p:tmplLst>
          <p:tmpl>
            <p:tnLst>
              <p:par>
                <p:cTn presetID="34" presetClass="emph" presetSubtype="0" fill="hold" nodeType="afterEffect">
                  <p:stCondLst>
                    <p:cond delay="250"/>
                  </p:stCondLst>
                  <p:iterate type="lt">
                    <p:tmPct val="10000"/>
                  </p:iterate>
                  <p:childTnLst>
                    <p:animMotion origin="layout" path="M 0.0 0.0 L 0.0 -0.07213" pathEditMode="relative" ptsTypes="">
                      <p:cBhvr>
                        <p:cTn dur="250" accel="50000" decel="50000" autoRev="1" fill="hold">
                          <p:stCondLst>
                            <p:cond delay="0"/>
                          </p:stCondLst>
                        </p:cTn>
                        <p:tgtEl>
                          <p:spTgt spid="7"/>
                        </p:tgtEl>
                        <p:attrNameLst>
                          <p:attrName>ppt_x</p:attrName>
                          <p:attrName>ppt_y</p:attrName>
                        </p:attrNameLst>
                      </p:cBhvr>
                    </p:animMotion>
                    <p:animRot by="1500000">
                      <p:cBhvr>
                        <p:cTn dur="125" fill="hold">
                          <p:stCondLst>
                            <p:cond delay="0"/>
                          </p:stCondLst>
                        </p:cTn>
                        <p:tgtEl>
                          <p:spTgt spid="7"/>
                        </p:tgtEl>
                        <p:attrNameLst>
                          <p:attrName>r</p:attrName>
                        </p:attrNameLst>
                      </p:cBhvr>
                    </p:animRot>
                    <p:animRot by="-1500000">
                      <p:cBhvr>
                        <p:cTn dur="125" fill="hold">
                          <p:stCondLst>
                            <p:cond delay="125"/>
                          </p:stCondLst>
                        </p:cTn>
                        <p:tgtEl>
                          <p:spTgt spid="7"/>
                        </p:tgtEl>
                        <p:attrNameLst>
                          <p:attrName>r</p:attrName>
                        </p:attrNameLst>
                      </p:cBhvr>
                    </p:animRot>
                    <p:animRot by="-1500000">
                      <p:cBhvr>
                        <p:cTn dur="125" fill="hold">
                          <p:stCondLst>
                            <p:cond delay="250"/>
                          </p:stCondLst>
                        </p:cTn>
                        <p:tgtEl>
                          <p:spTgt spid="7"/>
                        </p:tgtEl>
                        <p:attrNameLst>
                          <p:attrName>r</p:attrName>
                        </p:attrNameLst>
                      </p:cBhvr>
                    </p:animRot>
                    <p:animRot by="1500000">
                      <p:cBhvr>
                        <p:cTn dur="125" fill="hold">
                          <p:stCondLst>
                            <p:cond delay="375"/>
                          </p:stCondLst>
                        </p:cTn>
                        <p:tgtEl>
                          <p:spTgt spid="7"/>
                        </p:tgtEl>
                        <p:attrNameLst>
                          <p:attrName>r</p:attrName>
                        </p:attrNameLst>
                      </p:cBhvr>
                    </p:animRot>
                  </p:childTnLst>
                </p:cTn>
              </p:par>
            </p:tnLst>
          </p:tmpl>
        </p:tmplLst>
      </p:bldP>
      <p:bldP spid="8" grpId="0"/>
      <p:bldP spid="9" grpId="0">
        <p:tmplLst>
          <p:tmpl>
            <p:tnLst>
              <p:par>
                <p:cTn presetID="2" presetClass="entr" presetSubtype="2"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1+#ppt_w/2"/>
                          </p:val>
                        </p:tav>
                        <p:tav tm="100000">
                          <p:val>
                            <p:strVal val="#ppt_x"/>
                          </p:val>
                        </p:tav>
                      </p:tavLst>
                    </p:anim>
                    <p:anim calcmode="lin" valueType="num">
                      <p:cBhvr additive="base">
                        <p:cTn dur="1000" fill="hold"/>
                        <p:tgtEl>
                          <p:spTgt spid="9"/>
                        </p:tgtEl>
                        <p:attrNameLst>
                          <p:attrName>ppt_y</p:attrName>
                        </p:attrNameLst>
                      </p:cBhvr>
                      <p:tavLst>
                        <p:tav tm="0">
                          <p:val>
                            <p:strVal val="#ppt_y"/>
                          </p:val>
                        </p:tav>
                        <p:tav tm="100000">
                          <p:val>
                            <p:strVal val="#ppt_y"/>
                          </p:val>
                        </p:tav>
                      </p:tavLst>
                    </p:anim>
                  </p:childTnLst>
                </p:cTn>
              </p:par>
            </p:tnLst>
          </p:tmpl>
        </p:tmplLst>
      </p:bldP>
      <p:bldP spid="10" grpId="0"/>
      <p:bldP spid="11" grpId="0" build="p">
        <p:tmplLst>
          <p:tmpl lvl="1">
            <p:tnLst>
              <p:par>
                <p:cTn presetID="2" presetClass="entr" presetSubtype="6" decel="100000"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1000" fill="hold"/>
                        <p:tgtEl>
                          <p:spTgt spid="11"/>
                        </p:tgtEl>
                        <p:attrNameLst>
                          <p:attrName>ppt_x</p:attrName>
                        </p:attrNameLst>
                      </p:cBhvr>
                      <p:tavLst>
                        <p:tav tm="0">
                          <p:val>
                            <p:strVal val="1+#ppt_w/2"/>
                          </p:val>
                        </p:tav>
                        <p:tav tm="100000">
                          <p:val>
                            <p:strVal val="#ppt_x"/>
                          </p:val>
                        </p:tav>
                      </p:tavLst>
                    </p:anim>
                    <p:anim calcmode="lin" valueType="num">
                      <p:cBhvr additive="base">
                        <p:cTn dur="1000" fill="hold"/>
                        <p:tgtEl>
                          <p:spTgt spid="11"/>
                        </p:tgtEl>
                        <p:attrNameLst>
                          <p:attrName>ppt_y</p:attrName>
                        </p:attrNameLst>
                      </p:cBhvr>
                      <p:tavLst>
                        <p:tav tm="0">
                          <p:val>
                            <p:strVal val="1+#ppt_h/2"/>
                          </p:val>
                        </p:tav>
                        <p:tav tm="100000">
                          <p:val>
                            <p:strVal val="#ppt_y"/>
                          </p:val>
                        </p:tav>
                      </p:tavLst>
                    </p:anim>
                  </p:childTnLst>
                </p:cTn>
              </p:par>
            </p:tnLst>
          </p:tmpl>
        </p:tmplLst>
      </p:bldP>
      <p:bldP spid="12" grpId="0"/>
      <p:bldP spid="13" grpId="0" build="p">
        <p:tmplLst>
          <p:tmpl lvl="1">
            <p:tnLst>
              <p:par>
                <p:cTn presetID="2" presetClass="entr" presetSubtype="6" decel="100000" fill="hold" nodeType="withEffect">
                  <p:stCondLst>
                    <p:cond delay="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1+#ppt_w/2"/>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p:bldP spid="15" grpId="0" build="p">
        <p:tmplLst>
          <p:tmpl lvl="1">
            <p:tnLst>
              <p:par>
                <p:cTn presetID="2" presetClass="entr" presetSubtype="6" decel="100000" fill="hold" nodeType="withEffect">
                  <p:stCondLst>
                    <p:cond delay="7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1+#ppt_w/2"/>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build="p">
        <p:tmplLst>
          <p:tmpl lvl="1">
            <p:tnLst>
              <p:par>
                <p:cTn presetID="2" presetClass="entr" presetSubtype="6" decel="100000" fill="hold" nodeType="withEffect">
                  <p:stCondLst>
                    <p:cond delay="80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000" fill="hold"/>
                        <p:tgtEl>
                          <p:spTgt spid="17"/>
                        </p:tgtEl>
                        <p:attrNameLst>
                          <p:attrName>ppt_x</p:attrName>
                        </p:attrNameLst>
                      </p:cBhvr>
                      <p:tavLst>
                        <p:tav tm="0">
                          <p:val>
                            <p:strVal val="1+#ppt_w/2"/>
                          </p:val>
                        </p:tav>
                        <p:tav tm="100000">
                          <p:val>
                            <p:strVal val="#ppt_x"/>
                          </p:val>
                        </p:tav>
                      </p:tavLst>
                    </p:anim>
                    <p:anim calcmode="lin" valueType="num">
                      <p:cBhvr additive="base">
                        <p:cTn dur="1000" fill="hold"/>
                        <p:tgtEl>
                          <p:spTgt spid="1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77.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151380"/>
            <a:ext cx="7772400" cy="1470025"/>
          </a:xfrm>
          <a:prstGeom prst="rect">
            <a:avLst/>
          </a:prstGeom>
        </p:spPr>
        <p:txBody>
          <a:bodyPr anchor="b"/>
          <a:lstStyle>
            <a:lvl1pPr>
              <a:defRPr sz="49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7" y="3464228"/>
            <a:ext cx="7778307" cy="692149"/>
          </a:xfrm>
          <a:prstGeom prst="rect">
            <a:avLst/>
          </a:prstGeom>
        </p:spPr>
        <p:txBody>
          <a:bodyPr anchor="t">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510815"/>
            <a:ext cx="5325676" cy="1117375"/>
          </a:xfrm>
          <a:prstGeom prst="rect">
            <a:avLst/>
          </a:prstGeom>
        </p:spPr>
        <p:txBody>
          <a:bodyPr anchor="ctr">
            <a:normAutofit/>
          </a:bodyPr>
          <a:lstStyle>
            <a:lvl1pPr algn="ctr">
              <a:lnSpc>
                <a:spcPct val="130000"/>
              </a:lnSpc>
              <a:spcBef>
                <a:spcPts val="0"/>
              </a:spcBef>
              <a:defRPr sz="1000" baseline="0">
                <a:solidFill>
                  <a:schemeClr val="tx2"/>
                </a:solidFill>
              </a:defRPr>
            </a:lvl1pPr>
          </a:lstStyle>
          <a:p>
            <a:pPr lvl="0"/>
            <a:r>
              <a:rPr kumimoji="1" lang="en-US" altLang="ja-JP" dirty="0"/>
              <a:t>Text Here</a:t>
            </a:r>
            <a:endParaRPr kumimoji="1" lang="ja-JP" altLang="en-US" dirty="0"/>
          </a:p>
        </p:txBody>
      </p:sp>
      <p:sp>
        <p:nvSpPr>
          <p:cNvPr id="5" name="正方形/長方形 4"/>
          <p:cNvSpPr/>
          <p:nvPr userDrawn="1"/>
        </p:nvSpPr>
        <p:spPr>
          <a:xfrm>
            <a:off x="3645059" y="5454252"/>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l"/>
            <a:endParaRPr kumimoji="1" lang="ja-JP" altLang="en-US"/>
          </a:p>
        </p:txBody>
      </p:sp>
    </p:spTree>
    <p:extLst>
      <p:ext uri="{BB962C8B-B14F-4D97-AF65-F5344CB8AC3E}">
        <p14:creationId xmlns:p14="http://schemas.microsoft.com/office/powerpoint/2010/main" val="1877311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grpId="0" nodeType="after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2600"/>
                            </p:stCondLst>
                            <p:childTnLst>
                              <p:par>
                                <p:cTn id="10" presetID="22" presetClass="entr" presetSubtype="8" fill="hold" grpId="0" nodeType="afterEffect">
                                  <p:stCondLst>
                                    <p:cond delay="0"/>
                                  </p:stCondLst>
                                  <p:iterate type="lt">
                                    <p:tmPct val="5000"/>
                                  </p:iterate>
                                  <p:childTnLst>
                                    <p:set>
                                      <p:cBhvr>
                                        <p:cTn id="11" dur="1" fill="hold">
                                          <p:stCondLst>
                                            <p:cond delay="0"/>
                                          </p:stCondLst>
                                        </p:cTn>
                                        <p:tgtEl>
                                          <p:spTgt spid="7">
                                            <p:txEl>
                                              <p:pRg st="0" end="0"/>
                                            </p:txEl>
                                          </p:spTgt>
                                        </p:tgtEl>
                                        <p:attrNameLst>
                                          <p:attrName>style.visibility</p:attrName>
                                        </p:attrNameLst>
                                      </p:cBhvr>
                                      <p:to>
                                        <p:strVal val="visible"/>
                                      </p:to>
                                    </p:set>
                                    <p:animEffect transition="in" filter="wipe(left)">
                                      <p:cBhvr>
                                        <p:cTn id="12" dur="500"/>
                                        <p:tgtEl>
                                          <p:spTgt spid="7">
                                            <p:txEl>
                                              <p:pRg st="0" end="0"/>
                                            </p:txEl>
                                          </p:spTgt>
                                        </p:tgtEl>
                                      </p:cBhvr>
                                    </p:animEffect>
                                  </p:childTnLst>
                                </p:cTn>
                              </p:par>
                            </p:childTnLst>
                          </p:cTn>
                        </p:par>
                        <p:par>
                          <p:cTn id="13" fill="hold">
                            <p:stCondLst>
                              <p:cond delay="3275"/>
                            </p:stCondLst>
                            <p:childTnLst>
                              <p:par>
                                <p:cTn id="14" presetID="2" presetClass="entr" presetSubtype="4" decel="100000" fill="hold" grpId="0" nodeType="afterEffect">
                                  <p:stCondLst>
                                    <p:cond delay="25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8">
                                            <p:txEl>
                                              <p:pRg st="0" end="0"/>
                                            </p:txEl>
                                          </p:spTgt>
                                        </p:tgtEl>
                                        <p:attrNameLst>
                                          <p:attrName>style.visibility</p:attrName>
                                        </p:attrNameLst>
                                      </p:cBhvr>
                                      <p:to>
                                        <p:strVal val="visible"/>
                                      </p:to>
                                    </p:set>
                                    <p:anim calcmode="lin" valueType="num">
                                      <p:cBhvr additive="base">
                                        <p:cTn id="20"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22" presetClass="entr" presetSubtype="8"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Effect transition="in" filter="wipe(left)">
                      <p:cBhvr>
                        <p:cTn dur="500"/>
                        <p:tgtEl>
                          <p:spTgt spid="7"/>
                        </p:tgtEl>
                      </p:cBhvr>
                    </p:animEffect>
                  </p:childTnLst>
                </p:cTn>
              </p:par>
            </p:tnLst>
          </p:tmpl>
        </p:tmplLst>
      </p:bldP>
      <p:bldP spid="8" grpId="0" build="p">
        <p:tmplLst>
          <p:tmpl lvl="1">
            <p:tnLst>
              <p:par>
                <p:cTn presetID="2" presetClass="entr" presetSubtype="4"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P spid="5" grpId="0" animBg="1"/>
    </p:bldLst>
  </p:timing>
</p:sldLayout>
</file>

<file path=ppt/slideLayouts/slideLayout278.xml><?xml version="1.0" encoding="utf-8"?>
<p:sldLayout xmlns:a="http://schemas.openxmlformats.org/drawingml/2006/main" xmlns:r="http://schemas.openxmlformats.org/officeDocument/2006/relationships" xmlns:p="http://schemas.openxmlformats.org/presentationml/2006/main" preserve="1" userDrawn="1">
  <p:cSld name="2_ユーザー設定レイアウト">
    <p:spTree>
      <p:nvGrpSpPr>
        <p:cNvPr id="1" name=""/>
        <p:cNvGrpSpPr/>
        <p:nvPr/>
      </p:nvGrpSpPr>
      <p:grpSpPr>
        <a:xfrm>
          <a:off x="0" y="0"/>
          <a:ext cx="0" cy="0"/>
          <a:chOff x="0" y="0"/>
          <a:chExt cx="0" cy="0"/>
        </a:xfrm>
      </p:grpSpPr>
      <p:sp>
        <p:nvSpPr>
          <p:cNvPr id="5" name="直角三角形 15"/>
          <p:cNvSpPr/>
          <p:nvPr userDrawn="1"/>
        </p:nvSpPr>
        <p:spPr>
          <a:xfrm>
            <a:off x="0"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2" name="図プレースホルダー 11"/>
          <p:cNvSpPr>
            <a:spLocks noGrp="1"/>
          </p:cNvSpPr>
          <p:nvPr>
            <p:ph type="pic" sz="quarter" idx="10" hasCustomPrompt="1"/>
          </p:nvPr>
        </p:nvSpPr>
        <p:spPr>
          <a:xfrm>
            <a:off x="7" y="0"/>
            <a:ext cx="5279847" cy="6858000"/>
          </a:xfrm>
          <a:custGeom>
            <a:avLst/>
            <a:gdLst/>
            <a:ahLst/>
            <a:cxnLst/>
            <a:rect l="l" t="t" r="r" b="b"/>
            <a:pathLst>
              <a:path w="10561525" h="10287000">
                <a:moveTo>
                  <a:pt x="0" y="0"/>
                </a:moveTo>
                <a:lnTo>
                  <a:pt x="7221651" y="0"/>
                </a:lnTo>
                <a:lnTo>
                  <a:pt x="10561525" y="10287000"/>
                </a:lnTo>
                <a:lnTo>
                  <a:pt x="7221651" y="10287000"/>
                </a:lnTo>
                <a:lnTo>
                  <a:pt x="0" y="10287000"/>
                </a:lnTo>
                <a:close/>
              </a:path>
            </a:pathLst>
          </a:custGeom>
        </p:spPr>
        <p:txBody>
          <a:bodyPr>
            <a:normAutofit/>
          </a:bodyPr>
          <a:lstStyle>
            <a:lvl1pPr>
              <a:defRPr sz="1300">
                <a:solidFill>
                  <a:schemeClr val="bg1"/>
                </a:solidFill>
              </a:defRPr>
            </a:lvl1pPr>
          </a:lstStyle>
          <a:p>
            <a:r>
              <a:rPr kumimoji="1" lang="en-US" altLang="ja-JP"/>
              <a:t>Add an image</a:t>
            </a:r>
            <a:endParaRPr kumimoji="1" lang="ja-JP" altLang="en-US"/>
          </a:p>
        </p:txBody>
      </p:sp>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cxnSp>
        <p:nvCxnSpPr>
          <p:cNvPr id="13" name="直線コネクタ 12"/>
          <p:cNvCxnSpPr/>
          <p:nvPr userDrawn="1"/>
        </p:nvCxnSpPr>
        <p:spPr>
          <a:xfrm flipH="1" flipV="1">
            <a:off x="3656971" y="0"/>
            <a:ext cx="1676111"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テキスト プレースホルダー 21"/>
          <p:cNvSpPr>
            <a:spLocks noGrp="1"/>
          </p:cNvSpPr>
          <p:nvPr>
            <p:ph type="body" sz="quarter" idx="11" hasCustomPrompt="1"/>
          </p:nvPr>
        </p:nvSpPr>
        <p:spPr>
          <a:xfrm>
            <a:off x="5221813" y="2022333"/>
            <a:ext cx="3453573" cy="1867505"/>
          </a:xfrm>
        </p:spPr>
        <p:txBody>
          <a:bodyPr anchor="b">
            <a:noAutofit/>
          </a:bodyPr>
          <a:lstStyle>
            <a:lvl1pPr marL="0" marR="0" indent="0" algn="l" defTabSz="914128"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1" name="テキスト プレースホルダー 5"/>
          <p:cNvSpPr>
            <a:spLocks noGrp="1"/>
          </p:cNvSpPr>
          <p:nvPr>
            <p:ph type="body" sz="quarter" idx="12" hasCustomPrompt="1"/>
          </p:nvPr>
        </p:nvSpPr>
        <p:spPr>
          <a:xfrm>
            <a:off x="5228842" y="3918861"/>
            <a:ext cx="3446545"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193294" y="1101735"/>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107748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grpId="0" nodeType="with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par>
                          <p:cTn id="8" fill="hold">
                            <p:stCondLst>
                              <p:cond delay="500"/>
                            </p:stCondLst>
                            <p:childTnLst>
                              <p:par>
                                <p:cTn id="9" presetID="2" presetClass="entr" presetSubtype="1" decel="100000" fill="hold" nodeType="afterEffect">
                                  <p:stCondLst>
                                    <p:cond delay="0"/>
                                  </p:stCondLst>
                                  <p:childTnLst>
                                    <p:set>
                                      <p:cBhvr>
                                        <p:cTn id="10" dur="1" fill="hold">
                                          <p:stCondLst>
                                            <p:cond delay="0"/>
                                          </p:stCondLst>
                                        </p:cTn>
                                        <p:tgtEl>
                                          <p:spTgt spid="6"/>
                                        </p:tgtEl>
                                        <p:attrNameLst>
                                          <p:attrName>style.visibility</p:attrName>
                                        </p:attrNameLst>
                                      </p:cBhvr>
                                      <p:to>
                                        <p:strVal val="visible"/>
                                      </p:to>
                                    </p:set>
                                    <p:anim calcmode="lin" valueType="num">
                                      <p:cBhvr additive="base">
                                        <p:cTn id="11" dur="500" fill="hold"/>
                                        <p:tgtEl>
                                          <p:spTgt spid="6"/>
                                        </p:tgtEl>
                                        <p:attrNameLst>
                                          <p:attrName>ppt_x</p:attrName>
                                        </p:attrNameLst>
                                      </p:cBhvr>
                                      <p:tavLst>
                                        <p:tav tm="0">
                                          <p:val>
                                            <p:strVal val="#ppt_x"/>
                                          </p:val>
                                        </p:tav>
                                        <p:tav tm="100000">
                                          <p:val>
                                            <p:strVal val="#ppt_x"/>
                                          </p:val>
                                        </p:tav>
                                      </p:tavLst>
                                    </p:anim>
                                    <p:anim calcmode="lin" valueType="num">
                                      <p:cBhvr additive="base">
                                        <p:cTn id="12" dur="500" fill="hold"/>
                                        <p:tgtEl>
                                          <p:spTgt spid="6"/>
                                        </p:tgtEl>
                                        <p:attrNameLst>
                                          <p:attrName>ppt_y</p:attrName>
                                        </p:attrNameLst>
                                      </p:cBhvr>
                                      <p:tavLst>
                                        <p:tav tm="0">
                                          <p:val>
                                            <p:strVal val="0-#ppt_h/2"/>
                                          </p:val>
                                        </p:tav>
                                        <p:tav tm="100000">
                                          <p:val>
                                            <p:strVal val="#ppt_y"/>
                                          </p:val>
                                        </p:tav>
                                      </p:tavLst>
                                    </p:anim>
                                  </p:childTnLst>
                                </p:cTn>
                              </p:par>
                              <p:par>
                                <p:cTn id="13" presetID="2" presetClass="entr" presetSubtype="1" decel="100000" fill="hold" grpId="0" nodeType="withEffect">
                                  <p:stCondLst>
                                    <p:cond delay="0"/>
                                  </p:stCondLst>
                                  <p:childTnLst>
                                    <p:set>
                                      <p:cBhvr>
                                        <p:cTn id="14" dur="1" fill="hold">
                                          <p:stCondLst>
                                            <p:cond delay="0"/>
                                          </p:stCondLst>
                                        </p:cTn>
                                        <p:tgtEl>
                                          <p:spTgt spid="9"/>
                                        </p:tgtEl>
                                        <p:attrNameLst>
                                          <p:attrName>style.visibility</p:attrName>
                                        </p:attrNameLst>
                                      </p:cBhvr>
                                      <p:to>
                                        <p:strVal val="visible"/>
                                      </p:to>
                                    </p:set>
                                    <p:anim calcmode="lin" valueType="num">
                                      <p:cBhvr additive="base">
                                        <p:cTn id="15" dur="500" fill="hold"/>
                                        <p:tgtEl>
                                          <p:spTgt spid="9"/>
                                        </p:tgtEl>
                                        <p:attrNameLst>
                                          <p:attrName>ppt_x</p:attrName>
                                        </p:attrNameLst>
                                      </p:cBhvr>
                                      <p:tavLst>
                                        <p:tav tm="0">
                                          <p:val>
                                            <p:strVal val="#ppt_x"/>
                                          </p:val>
                                        </p:tav>
                                        <p:tav tm="100000">
                                          <p:val>
                                            <p:strVal val="#ppt_x"/>
                                          </p:val>
                                        </p:tav>
                                      </p:tavLst>
                                    </p:anim>
                                    <p:anim calcmode="lin" valueType="num">
                                      <p:cBhvr additive="base">
                                        <p:cTn id="16" dur="500" fill="hold"/>
                                        <p:tgtEl>
                                          <p:spTgt spid="9"/>
                                        </p:tgtEl>
                                        <p:attrNameLst>
                                          <p:attrName>ppt_y</p:attrName>
                                        </p:attrNameLst>
                                      </p:cBhvr>
                                      <p:tavLst>
                                        <p:tav tm="0">
                                          <p:val>
                                            <p:strVal val="0-#ppt_h/2"/>
                                          </p:val>
                                        </p:tav>
                                        <p:tav tm="100000">
                                          <p:val>
                                            <p:strVal val="#ppt_y"/>
                                          </p:val>
                                        </p:tav>
                                      </p:tavLst>
                                    </p:anim>
                                  </p:childTnLst>
                                </p:cTn>
                              </p:par>
                              <p:par>
                                <p:cTn id="17" presetID="22" presetClass="entr" presetSubtype="4" fill="hold" nodeType="withEffect">
                                  <p:stCondLst>
                                    <p:cond delay="0"/>
                                  </p:stCondLst>
                                  <p:childTnLst>
                                    <p:set>
                                      <p:cBhvr>
                                        <p:cTn id="18" dur="1" fill="hold">
                                          <p:stCondLst>
                                            <p:cond delay="0"/>
                                          </p:stCondLst>
                                        </p:cTn>
                                        <p:tgtEl>
                                          <p:spTgt spid="13"/>
                                        </p:tgtEl>
                                        <p:attrNameLst>
                                          <p:attrName>style.visibility</p:attrName>
                                        </p:attrNameLst>
                                      </p:cBhvr>
                                      <p:to>
                                        <p:strVal val="visible"/>
                                      </p:to>
                                    </p:set>
                                    <p:animEffect transition="in" filter="wipe(down)">
                                      <p:cBhvr>
                                        <p:cTn id="19" dur="500"/>
                                        <p:tgtEl>
                                          <p:spTgt spid="13"/>
                                        </p:tgtEl>
                                      </p:cBhvr>
                                    </p:animEffect>
                                  </p:childTnLst>
                                </p:cTn>
                              </p:par>
                            </p:childTnLst>
                          </p:cTn>
                        </p:par>
                        <p:par>
                          <p:cTn id="20" fill="hold">
                            <p:stCondLst>
                              <p:cond delay="1000"/>
                            </p:stCondLst>
                            <p:childTnLst>
                              <p:par>
                                <p:cTn id="21" presetID="2" presetClass="entr" presetSubtype="9" decel="100000" fill="hold" grpId="0" nodeType="afterEffect">
                                  <p:stCondLst>
                                    <p:cond delay="0"/>
                                  </p:stCondLst>
                                  <p:iterate type="wd">
                                    <p:tmPct val="10000"/>
                                  </p:iterate>
                                  <p:childTnLst>
                                    <p:set>
                                      <p:cBhvr>
                                        <p:cTn id="22" dur="1" fill="hold">
                                          <p:stCondLst>
                                            <p:cond delay="0"/>
                                          </p:stCondLst>
                                        </p:cTn>
                                        <p:tgtEl>
                                          <p:spTgt spid="20"/>
                                        </p:tgtEl>
                                        <p:attrNameLst>
                                          <p:attrName>style.visibility</p:attrName>
                                        </p:attrNameLst>
                                      </p:cBhvr>
                                      <p:to>
                                        <p:strVal val="visible"/>
                                      </p:to>
                                    </p:set>
                                    <p:anim calcmode="lin" valueType="num">
                                      <p:cBhvr additive="base">
                                        <p:cTn id="23" dur="1000" fill="hold"/>
                                        <p:tgtEl>
                                          <p:spTgt spid="20"/>
                                        </p:tgtEl>
                                        <p:attrNameLst>
                                          <p:attrName>ppt_x</p:attrName>
                                        </p:attrNameLst>
                                      </p:cBhvr>
                                      <p:tavLst>
                                        <p:tav tm="0">
                                          <p:val>
                                            <p:strVal val="0-#ppt_w/2"/>
                                          </p:val>
                                        </p:tav>
                                        <p:tav tm="100000">
                                          <p:val>
                                            <p:strVal val="#ppt_x"/>
                                          </p:val>
                                        </p:tav>
                                      </p:tavLst>
                                    </p:anim>
                                    <p:anim calcmode="lin" valueType="num">
                                      <p:cBhvr additive="base">
                                        <p:cTn id="24" dur="1000" fill="hold"/>
                                        <p:tgtEl>
                                          <p:spTgt spid="20"/>
                                        </p:tgtEl>
                                        <p:attrNameLst>
                                          <p:attrName>ppt_y</p:attrName>
                                        </p:attrNameLst>
                                      </p:cBhvr>
                                      <p:tavLst>
                                        <p:tav tm="0">
                                          <p:val>
                                            <p:strVal val="0-#ppt_h/2"/>
                                          </p:val>
                                        </p:tav>
                                        <p:tav tm="100000">
                                          <p:val>
                                            <p:strVal val="#ppt_y"/>
                                          </p:val>
                                        </p:tav>
                                      </p:tavLst>
                                    </p:anim>
                                  </p:childTnLst>
                                </p:cTn>
                              </p:par>
                              <p:par>
                                <p:cTn id="25" presetID="2" presetClass="entr" presetSubtype="8" decel="100000" fill="hold" grpId="0" nodeType="withEffect">
                                  <p:stCondLst>
                                    <p:cond delay="0"/>
                                  </p:stCondLst>
                                  <p:childTnLst>
                                    <p:set>
                                      <p:cBhvr>
                                        <p:cTn id="26" dur="1" fill="hold">
                                          <p:stCondLst>
                                            <p:cond delay="0"/>
                                          </p:stCondLst>
                                        </p:cTn>
                                        <p:tgtEl>
                                          <p:spTgt spid="21">
                                            <p:txEl>
                                              <p:pRg st="0" end="0"/>
                                            </p:txEl>
                                          </p:spTgt>
                                        </p:tgtEl>
                                        <p:attrNameLst>
                                          <p:attrName>style.visibility</p:attrName>
                                        </p:attrNameLst>
                                      </p:cBhvr>
                                      <p:to>
                                        <p:strVal val="visible"/>
                                      </p:to>
                                    </p:set>
                                    <p:anim calcmode="lin" valueType="num">
                                      <p:cBhvr additive="base">
                                        <p:cTn id="27" dur="10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28" dur="10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29" fill="hold">
                            <p:stCondLst>
                              <p:cond delay="2200"/>
                            </p:stCondLst>
                            <p:childTnLst>
                              <p:par>
                                <p:cTn id="30" presetID="2" presetClass="entr" presetSubtype="8" decel="100000" fill="hold" grpId="0" nodeType="afterEffect">
                                  <p:stCondLst>
                                    <p:cond delay="0"/>
                                  </p:stCondLst>
                                  <p:childTnLst>
                                    <p:set>
                                      <p:cBhvr>
                                        <p:cTn id="31" dur="1" fill="hold">
                                          <p:stCondLst>
                                            <p:cond delay="0"/>
                                          </p:stCondLst>
                                        </p:cTn>
                                        <p:tgtEl>
                                          <p:spTgt spid="14">
                                            <p:txEl>
                                              <p:pRg st="0" end="0"/>
                                            </p:txEl>
                                          </p:spTgt>
                                        </p:tgtEl>
                                        <p:attrNameLst>
                                          <p:attrName>style.visibility</p:attrName>
                                        </p:attrNameLst>
                                      </p:cBhvr>
                                      <p:to>
                                        <p:strVal val="visible"/>
                                      </p:to>
                                    </p:set>
                                    <p:anim calcmode="lin" valueType="num">
                                      <p:cBhvr additive="base">
                                        <p:cTn id="32"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33"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9" grpId="0"/>
      <p:bldP spid="2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0-#ppt_w/2"/>
                          </p:val>
                        </p:tav>
                        <p:tav tm="100000">
                          <p:val>
                            <p:strVal val="#ppt_x"/>
                          </p:val>
                        </p:tav>
                      </p:tavLst>
                    </p:anim>
                    <p:anim calcmode="lin" valueType="num">
                      <p:cBhvr additive="base">
                        <p:cTn dur="1000" fill="hold"/>
                        <p:tgtEl>
                          <p:spTgt spid="20"/>
                        </p:tgtEl>
                        <p:attrNameLst>
                          <p:attrName>ppt_y</p:attrName>
                        </p:attrNameLst>
                      </p:cBhvr>
                      <p:tavLst>
                        <p:tav tm="0">
                          <p:val>
                            <p:strVal val="0-#ppt_h/2"/>
                          </p:val>
                        </p:tav>
                        <p:tav tm="100000">
                          <p:val>
                            <p:strVal val="#ppt_y"/>
                          </p:val>
                        </p:tav>
                      </p:tavLst>
                    </p:anim>
                  </p:childTnLst>
                </p:cTn>
              </p:par>
            </p:tnLst>
          </p:tmpl>
        </p:tmplLst>
      </p:bldP>
      <p:bldP spid="21" grpId="0" build="p">
        <p:tmplLst>
          <p:tmpl lvl="1">
            <p:tnLst>
              <p:par>
                <p:cTn presetID="2" presetClass="entr" presetSubtype="8"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1000" fill="hold"/>
                        <p:tgtEl>
                          <p:spTgt spid="21"/>
                        </p:tgtEl>
                        <p:attrNameLst>
                          <p:attrName>ppt_x</p:attrName>
                        </p:attrNameLst>
                      </p:cBhvr>
                      <p:tavLst>
                        <p:tav tm="0">
                          <p:val>
                            <p:strVal val="0-#ppt_w/2"/>
                          </p:val>
                        </p:tav>
                        <p:tav tm="100000">
                          <p:val>
                            <p:strVal val="#ppt_x"/>
                          </p:val>
                        </p:tav>
                      </p:tavLst>
                    </p:anim>
                    <p:anim calcmode="lin" valueType="num">
                      <p:cBhvr additive="base">
                        <p:cTn dur="1000" fill="hold"/>
                        <p:tgtEl>
                          <p:spTgt spid="21"/>
                        </p:tgtEl>
                        <p:attrNameLst>
                          <p:attrName>ppt_y</p:attrName>
                        </p:attrNameLst>
                      </p:cBhvr>
                      <p:tavLst>
                        <p:tav tm="0">
                          <p:val>
                            <p:strVal val="#ppt_y"/>
                          </p:val>
                        </p:tav>
                        <p:tav tm="100000">
                          <p:val>
                            <p:strVal val="#ppt_y"/>
                          </p:val>
                        </p:tav>
                      </p:tavLst>
                    </p:anim>
                  </p:childTnLst>
                </p:cTn>
              </p:par>
            </p:tnLst>
          </p:tmpl>
        </p:tmplLst>
      </p:bldP>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79.xml><?xml version="1.0" encoding="utf-8"?>
<p:sldLayout xmlns:a="http://schemas.openxmlformats.org/drawingml/2006/main" xmlns:r="http://schemas.openxmlformats.org/officeDocument/2006/relationships" xmlns:p="http://schemas.openxmlformats.org/presentationml/2006/main" preserve="1" userDrawn="1">
  <p:cSld name="Tag List with 4 Items">
    <p:spTree>
      <p:nvGrpSpPr>
        <p:cNvPr id="1" name=""/>
        <p:cNvGrpSpPr/>
        <p:nvPr/>
      </p:nvGrpSpPr>
      <p:grpSpPr>
        <a:xfrm>
          <a:off x="0" y="0"/>
          <a:ext cx="0" cy="0"/>
          <a:chOff x="0" y="0"/>
          <a:chExt cx="0" cy="0"/>
        </a:xfrm>
      </p:grpSpPr>
      <p:sp>
        <p:nvSpPr>
          <p:cNvPr id="4" name="正方形/長方形 3"/>
          <p:cNvSpPr/>
          <p:nvPr userDrawn="1"/>
        </p:nvSpPr>
        <p:spPr>
          <a:xfrm>
            <a:off x="-14508" y="-19352"/>
            <a:ext cx="4063295"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5" name="直線コネクタ 4"/>
          <p:cNvCxnSpPr/>
          <p:nvPr userDrawn="1"/>
        </p:nvCxnSpPr>
        <p:spPr>
          <a:xfrm>
            <a:off x="3971983"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1" name="図プレースホルダー 40"/>
          <p:cNvSpPr>
            <a:spLocks noGrp="1"/>
          </p:cNvSpPr>
          <p:nvPr>
            <p:ph type="pic" sz="quarter" idx="29" hasCustomPrompt="1"/>
          </p:nvPr>
        </p:nvSpPr>
        <p:spPr>
          <a:xfrm>
            <a:off x="1" y="-19048"/>
            <a:ext cx="3917172" cy="6911975"/>
          </a:xfrm>
          <a:effectLst>
            <a:innerShdw blurRad="63500" dist="50800">
              <a:prstClr val="black">
                <a:alpha val="50000"/>
              </a:prstClr>
            </a:innerShdw>
          </a:effectLst>
        </p:spPr>
        <p:txBody>
          <a:bodyPr>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4193294" y="1101735"/>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6" name="テキスト プレースホルダー 15"/>
          <p:cNvSpPr>
            <a:spLocks noGrp="1"/>
          </p:cNvSpPr>
          <p:nvPr>
            <p:ph type="body" sz="quarter" idx="22" hasCustomPrompt="1"/>
          </p:nvPr>
        </p:nvSpPr>
        <p:spPr>
          <a:xfrm>
            <a:off x="3110687" y="1702188"/>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4" name="テキスト プレースホルダー 5"/>
          <p:cNvSpPr>
            <a:spLocks noGrp="1"/>
          </p:cNvSpPr>
          <p:nvPr userDrawn="1">
            <p:ph type="body" sz="quarter" idx="21" hasCustomPrompt="1"/>
          </p:nvPr>
        </p:nvSpPr>
        <p:spPr>
          <a:xfrm>
            <a:off x="3298872" y="1847285"/>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7" name="テキスト プレースホルダー 15"/>
          <p:cNvSpPr>
            <a:spLocks noGrp="1"/>
          </p:cNvSpPr>
          <p:nvPr>
            <p:ph type="body" sz="quarter" idx="23" hasCustomPrompt="1"/>
          </p:nvPr>
        </p:nvSpPr>
        <p:spPr>
          <a:xfrm>
            <a:off x="3110687" y="2892951"/>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28" name="テキスト プレースホルダー 5"/>
          <p:cNvSpPr>
            <a:spLocks noGrp="1"/>
          </p:cNvSpPr>
          <p:nvPr>
            <p:ph type="body" sz="quarter" idx="24" hasCustomPrompt="1"/>
          </p:nvPr>
        </p:nvSpPr>
        <p:spPr>
          <a:xfrm>
            <a:off x="3311766" y="3038043"/>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9" name="テキスト プレースホルダー 15"/>
          <p:cNvSpPr>
            <a:spLocks noGrp="1"/>
          </p:cNvSpPr>
          <p:nvPr>
            <p:ph type="body" sz="quarter" idx="25" hasCustomPrompt="1"/>
          </p:nvPr>
        </p:nvSpPr>
        <p:spPr>
          <a:xfrm>
            <a:off x="3110687" y="4083707"/>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0" name="テキスト プレースホルダー 5"/>
          <p:cNvSpPr>
            <a:spLocks noGrp="1"/>
          </p:cNvSpPr>
          <p:nvPr>
            <p:ph type="body" sz="quarter" idx="26" hasCustomPrompt="1"/>
          </p:nvPr>
        </p:nvSpPr>
        <p:spPr>
          <a:xfrm>
            <a:off x="3311766" y="4228801"/>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1" name="テキスト プレースホルダー 15"/>
          <p:cNvSpPr>
            <a:spLocks noGrp="1"/>
          </p:cNvSpPr>
          <p:nvPr>
            <p:ph type="body" sz="quarter" idx="27" hasCustomPrompt="1"/>
          </p:nvPr>
        </p:nvSpPr>
        <p:spPr>
          <a:xfrm>
            <a:off x="3110687" y="5274467"/>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2" name="テキスト プレースホルダー 5"/>
          <p:cNvSpPr>
            <a:spLocks noGrp="1"/>
          </p:cNvSpPr>
          <p:nvPr>
            <p:ph type="body" sz="quarter" idx="28" hasCustomPrompt="1"/>
          </p:nvPr>
        </p:nvSpPr>
        <p:spPr>
          <a:xfrm>
            <a:off x="3324658" y="5419558"/>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3" name="テキスト プレースホルダー 21"/>
          <p:cNvSpPr>
            <a:spLocks noGrp="1"/>
          </p:cNvSpPr>
          <p:nvPr>
            <p:ph type="body" sz="quarter" idx="10" hasCustomPrompt="1"/>
          </p:nvPr>
        </p:nvSpPr>
        <p:spPr>
          <a:xfrm>
            <a:off x="4181066" y="1819425"/>
            <a:ext cx="4529476" cy="506435"/>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grpSp>
        <p:nvGrpSpPr>
          <p:cNvPr id="34" name="グループ化 33"/>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35" name="涙形 34"/>
            <p:cNvSpPr/>
            <p:nvPr/>
          </p:nvSpPr>
          <p:spPr>
            <a:xfrm>
              <a:off x="7418859" y="2569953"/>
              <a:ext cx="934639" cy="934639"/>
            </a:xfrm>
            <a:prstGeom prst="teardrop">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涙形 3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42" name="テキスト プレースホルダー 5"/>
          <p:cNvSpPr>
            <a:spLocks noGrp="1"/>
          </p:cNvSpPr>
          <p:nvPr>
            <p:ph type="body" sz="quarter" idx="12" hasCustomPrompt="1"/>
          </p:nvPr>
        </p:nvSpPr>
        <p:spPr>
          <a:xfrm>
            <a:off x="4181073" y="2240111"/>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21"/>
          <p:cNvSpPr>
            <a:spLocks noGrp="1"/>
          </p:cNvSpPr>
          <p:nvPr>
            <p:ph type="body" sz="quarter" idx="30" hasCustomPrompt="1"/>
          </p:nvPr>
        </p:nvSpPr>
        <p:spPr>
          <a:xfrm>
            <a:off x="4181066" y="3009969"/>
            <a:ext cx="4529476" cy="506435"/>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4" name="テキスト プレースホルダー 5"/>
          <p:cNvSpPr>
            <a:spLocks noGrp="1"/>
          </p:cNvSpPr>
          <p:nvPr>
            <p:ph type="body" sz="quarter" idx="31" hasCustomPrompt="1"/>
          </p:nvPr>
        </p:nvSpPr>
        <p:spPr>
          <a:xfrm>
            <a:off x="4181073" y="3430654"/>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5" name="テキスト プレースホルダー 21"/>
          <p:cNvSpPr>
            <a:spLocks noGrp="1"/>
          </p:cNvSpPr>
          <p:nvPr>
            <p:ph type="body" sz="quarter" idx="32" hasCustomPrompt="1"/>
          </p:nvPr>
        </p:nvSpPr>
        <p:spPr>
          <a:xfrm>
            <a:off x="4181066" y="4200515"/>
            <a:ext cx="4529476" cy="506435"/>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6" name="テキスト プレースホルダー 5"/>
          <p:cNvSpPr>
            <a:spLocks noGrp="1"/>
          </p:cNvSpPr>
          <p:nvPr>
            <p:ph type="body" sz="quarter" idx="33" hasCustomPrompt="1"/>
          </p:nvPr>
        </p:nvSpPr>
        <p:spPr>
          <a:xfrm>
            <a:off x="4181073" y="4621199"/>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7" name="テキスト プレースホルダー 21"/>
          <p:cNvSpPr>
            <a:spLocks noGrp="1"/>
          </p:cNvSpPr>
          <p:nvPr>
            <p:ph type="body" sz="quarter" idx="34" hasCustomPrompt="1"/>
          </p:nvPr>
        </p:nvSpPr>
        <p:spPr>
          <a:xfrm>
            <a:off x="4181066" y="5391061"/>
            <a:ext cx="4529476" cy="506435"/>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8" name="テキスト プレースホルダー 5"/>
          <p:cNvSpPr>
            <a:spLocks noGrp="1"/>
          </p:cNvSpPr>
          <p:nvPr>
            <p:ph type="body" sz="quarter" idx="35" hasCustomPrompt="1"/>
          </p:nvPr>
        </p:nvSpPr>
        <p:spPr>
          <a:xfrm>
            <a:off x="4181073" y="5811747"/>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69021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1" decel="100000" fill="hold" grpId="0" nodeType="afterEffect">
                                  <p:stCondLst>
                                    <p:cond delay="0"/>
                                  </p:stCondLst>
                                  <p:childTnLst>
                                    <p:set>
                                      <p:cBhvr>
                                        <p:cTn id="15" dur="1" fill="hold">
                                          <p:stCondLst>
                                            <p:cond delay="0"/>
                                          </p:stCondLst>
                                        </p:cTn>
                                        <p:tgtEl>
                                          <p:spTgt spid="3">
                                            <p:txEl>
                                              <p:pRg st="0" end="0"/>
                                            </p:txEl>
                                          </p:spTgt>
                                        </p:tgtEl>
                                        <p:attrNameLst>
                                          <p:attrName>style.visibility</p:attrName>
                                        </p:attrNameLst>
                                      </p:cBhvr>
                                      <p:to>
                                        <p:strVal val="visible"/>
                                      </p:to>
                                    </p:set>
                                    <p:anim calcmode="lin" valueType="num">
                                      <p:cBhvr additive="base">
                                        <p:cTn id="16"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3">
                                            <p:txEl>
                                              <p:pRg st="0" end="0"/>
                                            </p:txEl>
                                          </p:spTgt>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up)">
                                      <p:cBhvr>
                                        <p:cTn id="25" dur="500"/>
                                        <p:tgtEl>
                                          <p:spTgt spid="41"/>
                                        </p:tgtEl>
                                      </p:cBhvr>
                                    </p:animEffect>
                                  </p:childTnLst>
                                </p:cTn>
                              </p:par>
                              <p:par>
                                <p:cTn id="26" presetID="2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000"/>
                            </p:stCondLst>
                            <p:childTnLst>
                              <p:par>
                                <p:cTn id="30" presetID="22" presetClass="entr" presetSubtype="2"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right)">
                                      <p:cBhvr>
                                        <p:cTn id="35" dur="500"/>
                                        <p:tgtEl>
                                          <p:spTgt spid="14"/>
                                        </p:tgtEl>
                                      </p:cBhvr>
                                    </p:animEffect>
                                  </p:childTnLst>
                                </p:cTn>
                              </p:par>
                            </p:childTnLst>
                          </p:cTn>
                        </p:par>
                        <p:par>
                          <p:cTn id="36" fill="hold">
                            <p:stCondLst>
                              <p:cond delay="2500"/>
                            </p:stCondLst>
                            <p:childTnLst>
                              <p:par>
                                <p:cTn id="37" presetID="2" presetClass="entr" presetSubtype="2" decel="100000" fill="hold" grpId="0" nodeType="afterEffect">
                                  <p:stCondLst>
                                    <p:cond delay="0"/>
                                  </p:stCondLst>
                                  <p:iterate type="wd">
                                    <p:tmPct val="10000"/>
                                  </p:iterate>
                                  <p:childTnLst>
                                    <p:set>
                                      <p:cBhvr>
                                        <p:cTn id="38" dur="1" fill="hold">
                                          <p:stCondLst>
                                            <p:cond delay="0"/>
                                          </p:stCondLst>
                                        </p:cTn>
                                        <p:tgtEl>
                                          <p:spTgt spid="33">
                                            <p:txEl>
                                              <p:pRg st="0" end="0"/>
                                            </p:txEl>
                                          </p:spTgt>
                                        </p:tgtEl>
                                        <p:attrNameLst>
                                          <p:attrName>style.visibility</p:attrName>
                                        </p:attrNameLst>
                                      </p:cBhvr>
                                      <p:to>
                                        <p:strVal val="visible"/>
                                      </p:to>
                                    </p:set>
                                    <p:anim calcmode="lin" valueType="num">
                                      <p:cBhvr additive="base">
                                        <p:cTn id="3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par>
                          <p:cTn id="41" fill="hold">
                            <p:stCondLst>
                              <p:cond delay="3100"/>
                            </p:stCondLst>
                            <p:childTnLst>
                              <p:par>
                                <p:cTn id="42" presetID="22" presetClass="entr" presetSubtype="8" fill="hold" grpId="0" nodeType="afterEffect">
                                  <p:stCondLst>
                                    <p:cond delay="0"/>
                                  </p:stCondLst>
                                  <p:childTnLst>
                                    <p:set>
                                      <p:cBhvr>
                                        <p:cTn id="43" dur="1" fill="hold">
                                          <p:stCondLst>
                                            <p:cond delay="0"/>
                                          </p:stCondLst>
                                        </p:cTn>
                                        <p:tgtEl>
                                          <p:spTgt spid="42">
                                            <p:txEl>
                                              <p:pRg st="0" end="0"/>
                                            </p:txEl>
                                          </p:spTgt>
                                        </p:tgtEl>
                                        <p:attrNameLst>
                                          <p:attrName>style.visibility</p:attrName>
                                        </p:attrNameLst>
                                      </p:cBhvr>
                                      <p:to>
                                        <p:strVal val="visible"/>
                                      </p:to>
                                    </p:set>
                                    <p:animEffect transition="in" filter="wipe(left)">
                                      <p:cBhvr>
                                        <p:cTn id="44" dur="500"/>
                                        <p:tgtEl>
                                          <p:spTgt spid="42">
                                            <p:txEl>
                                              <p:pRg st="0" end="0"/>
                                            </p:txEl>
                                          </p:spTgt>
                                        </p:tgtEl>
                                      </p:cBhvr>
                                    </p:animEffect>
                                  </p:childTnLst>
                                </p:cTn>
                              </p:par>
                            </p:childTnLst>
                          </p:cTn>
                        </p:par>
                        <p:par>
                          <p:cTn id="45" fill="hold">
                            <p:stCondLst>
                              <p:cond delay="3600"/>
                            </p:stCondLst>
                            <p:childTnLst>
                              <p:par>
                                <p:cTn id="46" presetID="22" presetClass="entr" presetSubtype="2"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wipe(right)">
                                      <p:cBhvr>
                                        <p:cTn id="48" dur="500"/>
                                        <p:tgtEl>
                                          <p:spTgt spid="27"/>
                                        </p:tgtEl>
                                      </p:cBhvr>
                                    </p:animEffect>
                                  </p:childTnLst>
                                </p:cTn>
                              </p:par>
                              <p:par>
                                <p:cTn id="49" presetID="22" presetClass="entr" presetSubtype="2"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right)">
                                      <p:cBhvr>
                                        <p:cTn id="51" dur="500"/>
                                        <p:tgtEl>
                                          <p:spTgt spid="28"/>
                                        </p:tgtEl>
                                      </p:cBhvr>
                                    </p:animEffect>
                                  </p:childTnLst>
                                </p:cTn>
                              </p:par>
                            </p:childTnLst>
                          </p:cTn>
                        </p:par>
                        <p:par>
                          <p:cTn id="52" fill="hold">
                            <p:stCondLst>
                              <p:cond delay="4100"/>
                            </p:stCondLst>
                            <p:childTnLst>
                              <p:par>
                                <p:cTn id="53" presetID="2" presetClass="entr" presetSubtype="2" decel="100000" fill="hold" grpId="0" nodeType="afterEffect">
                                  <p:stCondLst>
                                    <p:cond delay="0"/>
                                  </p:stCondLst>
                                  <p:iterate type="wd">
                                    <p:tmPct val="10000"/>
                                  </p:iterate>
                                  <p:childTnLst>
                                    <p:set>
                                      <p:cBhvr>
                                        <p:cTn id="54" dur="1" fill="hold">
                                          <p:stCondLst>
                                            <p:cond delay="0"/>
                                          </p:stCondLst>
                                        </p:cTn>
                                        <p:tgtEl>
                                          <p:spTgt spid="43">
                                            <p:txEl>
                                              <p:pRg st="0" end="0"/>
                                            </p:txEl>
                                          </p:spTgt>
                                        </p:tgtEl>
                                        <p:attrNameLst>
                                          <p:attrName>style.visibility</p:attrName>
                                        </p:attrNameLst>
                                      </p:cBhvr>
                                      <p:to>
                                        <p:strVal val="visible"/>
                                      </p:to>
                                    </p:set>
                                    <p:anim calcmode="lin" valueType="num">
                                      <p:cBhvr additive="base">
                                        <p:cTn id="55"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par>
                          <p:cTn id="57" fill="hold">
                            <p:stCondLst>
                              <p:cond delay="4700"/>
                            </p:stCondLst>
                            <p:childTnLst>
                              <p:par>
                                <p:cTn id="58" presetID="22" presetClass="entr" presetSubtype="8" fill="hold" grpId="0" nodeType="afterEffect">
                                  <p:stCondLst>
                                    <p:cond delay="0"/>
                                  </p:stCondLst>
                                  <p:childTnLst>
                                    <p:set>
                                      <p:cBhvr>
                                        <p:cTn id="59" dur="1" fill="hold">
                                          <p:stCondLst>
                                            <p:cond delay="0"/>
                                          </p:stCondLst>
                                        </p:cTn>
                                        <p:tgtEl>
                                          <p:spTgt spid="44">
                                            <p:txEl>
                                              <p:pRg st="0" end="0"/>
                                            </p:txEl>
                                          </p:spTgt>
                                        </p:tgtEl>
                                        <p:attrNameLst>
                                          <p:attrName>style.visibility</p:attrName>
                                        </p:attrNameLst>
                                      </p:cBhvr>
                                      <p:to>
                                        <p:strVal val="visible"/>
                                      </p:to>
                                    </p:set>
                                    <p:animEffect transition="in" filter="wipe(left)">
                                      <p:cBhvr>
                                        <p:cTn id="60" dur="500"/>
                                        <p:tgtEl>
                                          <p:spTgt spid="44">
                                            <p:txEl>
                                              <p:pRg st="0" end="0"/>
                                            </p:txEl>
                                          </p:spTgt>
                                        </p:tgtEl>
                                      </p:cBhvr>
                                    </p:animEffect>
                                  </p:childTnLst>
                                </p:cTn>
                              </p:par>
                            </p:childTnLst>
                          </p:cTn>
                        </p:par>
                        <p:par>
                          <p:cTn id="61" fill="hold">
                            <p:stCondLst>
                              <p:cond delay="5200"/>
                            </p:stCondLst>
                            <p:childTnLst>
                              <p:par>
                                <p:cTn id="62" presetID="22" presetClass="entr" presetSubtype="2"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right)">
                                      <p:cBhvr>
                                        <p:cTn id="64" dur="500"/>
                                        <p:tgtEl>
                                          <p:spTgt spid="29"/>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right)">
                                      <p:cBhvr>
                                        <p:cTn id="67" dur="500"/>
                                        <p:tgtEl>
                                          <p:spTgt spid="30"/>
                                        </p:tgtEl>
                                      </p:cBhvr>
                                    </p:animEffect>
                                  </p:childTnLst>
                                </p:cTn>
                              </p:par>
                            </p:childTnLst>
                          </p:cTn>
                        </p:par>
                        <p:par>
                          <p:cTn id="68" fill="hold">
                            <p:stCondLst>
                              <p:cond delay="5700"/>
                            </p:stCondLst>
                            <p:childTnLst>
                              <p:par>
                                <p:cTn id="69" presetID="2" presetClass="entr" presetSubtype="2" decel="100000" fill="hold" grpId="0" nodeType="afterEffect">
                                  <p:stCondLst>
                                    <p:cond delay="0"/>
                                  </p:stCondLst>
                                  <p:iterate type="wd">
                                    <p:tmPct val="10000"/>
                                  </p:iterate>
                                  <p:childTnLst>
                                    <p:set>
                                      <p:cBhvr>
                                        <p:cTn id="70" dur="1" fill="hold">
                                          <p:stCondLst>
                                            <p:cond delay="0"/>
                                          </p:stCondLst>
                                        </p:cTn>
                                        <p:tgtEl>
                                          <p:spTgt spid="45">
                                            <p:txEl>
                                              <p:pRg st="0" end="0"/>
                                            </p:txEl>
                                          </p:spTgt>
                                        </p:tgtEl>
                                        <p:attrNameLst>
                                          <p:attrName>style.visibility</p:attrName>
                                        </p:attrNameLst>
                                      </p:cBhvr>
                                      <p:to>
                                        <p:strVal val="visible"/>
                                      </p:to>
                                    </p:set>
                                    <p:anim calcmode="lin" valueType="num">
                                      <p:cBhvr additive="base">
                                        <p:cTn id="71"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6300"/>
                            </p:stCondLst>
                            <p:childTnLst>
                              <p:par>
                                <p:cTn id="74" presetID="22" presetClass="entr" presetSubtype="8" fill="hold" grpId="0" nodeType="afterEffect">
                                  <p:stCondLst>
                                    <p:cond delay="0"/>
                                  </p:stCondLst>
                                  <p:childTnLst>
                                    <p:set>
                                      <p:cBhvr>
                                        <p:cTn id="75" dur="1" fill="hold">
                                          <p:stCondLst>
                                            <p:cond delay="0"/>
                                          </p:stCondLst>
                                        </p:cTn>
                                        <p:tgtEl>
                                          <p:spTgt spid="46">
                                            <p:txEl>
                                              <p:pRg st="0" end="0"/>
                                            </p:txEl>
                                          </p:spTgt>
                                        </p:tgtEl>
                                        <p:attrNameLst>
                                          <p:attrName>style.visibility</p:attrName>
                                        </p:attrNameLst>
                                      </p:cBhvr>
                                      <p:to>
                                        <p:strVal val="visible"/>
                                      </p:to>
                                    </p:set>
                                    <p:animEffect transition="in" filter="wipe(left)">
                                      <p:cBhvr>
                                        <p:cTn id="76" dur="500"/>
                                        <p:tgtEl>
                                          <p:spTgt spid="46">
                                            <p:txEl>
                                              <p:pRg st="0" end="0"/>
                                            </p:txEl>
                                          </p:spTgt>
                                        </p:tgtEl>
                                      </p:cBhvr>
                                    </p:animEffect>
                                  </p:childTnLst>
                                </p:cTn>
                              </p:par>
                            </p:childTnLst>
                          </p:cTn>
                        </p:par>
                        <p:par>
                          <p:cTn id="77" fill="hold">
                            <p:stCondLst>
                              <p:cond delay="6800"/>
                            </p:stCondLst>
                            <p:childTnLst>
                              <p:par>
                                <p:cTn id="78" presetID="22" presetClass="entr" presetSubtype="2" fill="hold" grpId="0" nodeType="after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wipe(right)">
                                      <p:cBhvr>
                                        <p:cTn id="80" dur="500"/>
                                        <p:tgtEl>
                                          <p:spTgt spid="31"/>
                                        </p:tgtEl>
                                      </p:cBhvr>
                                    </p:animEffect>
                                  </p:childTnLst>
                                </p:cTn>
                              </p:par>
                              <p:par>
                                <p:cTn id="81" presetID="22" presetClass="entr" presetSubtype="2" fill="hold" grpId="0" nodeType="withEffect">
                                  <p:stCondLst>
                                    <p:cond delay="0"/>
                                  </p:stCondLst>
                                  <p:childTnLst>
                                    <p:set>
                                      <p:cBhvr>
                                        <p:cTn id="82" dur="1" fill="hold">
                                          <p:stCondLst>
                                            <p:cond delay="0"/>
                                          </p:stCondLst>
                                        </p:cTn>
                                        <p:tgtEl>
                                          <p:spTgt spid="32">
                                            <p:txEl>
                                              <p:pRg st="0" end="0"/>
                                            </p:txEl>
                                          </p:spTgt>
                                        </p:tgtEl>
                                        <p:attrNameLst>
                                          <p:attrName>style.visibility</p:attrName>
                                        </p:attrNameLst>
                                      </p:cBhvr>
                                      <p:to>
                                        <p:strVal val="visible"/>
                                      </p:to>
                                    </p:set>
                                    <p:animEffect transition="in" filter="wipe(right)">
                                      <p:cBhvr>
                                        <p:cTn id="83" dur="500"/>
                                        <p:tgtEl>
                                          <p:spTgt spid="32">
                                            <p:txEl>
                                              <p:pRg st="0" end="0"/>
                                            </p:txEl>
                                          </p:spTgt>
                                        </p:tgtEl>
                                      </p:cBhvr>
                                    </p:animEffect>
                                  </p:childTnLst>
                                </p:cTn>
                              </p:par>
                            </p:childTnLst>
                          </p:cTn>
                        </p:par>
                        <p:par>
                          <p:cTn id="84" fill="hold">
                            <p:stCondLst>
                              <p:cond delay="7300"/>
                            </p:stCondLst>
                            <p:childTnLst>
                              <p:par>
                                <p:cTn id="85" presetID="2" presetClass="entr" presetSubtype="2" decel="100000" fill="hold" grpId="0" nodeType="afterEffect">
                                  <p:stCondLst>
                                    <p:cond delay="0"/>
                                  </p:stCondLst>
                                  <p:iterate type="wd">
                                    <p:tmPct val="10000"/>
                                  </p:iterate>
                                  <p:childTnLst>
                                    <p:set>
                                      <p:cBhvr>
                                        <p:cTn id="86" dur="1" fill="hold">
                                          <p:stCondLst>
                                            <p:cond delay="0"/>
                                          </p:stCondLst>
                                        </p:cTn>
                                        <p:tgtEl>
                                          <p:spTgt spid="47">
                                            <p:txEl>
                                              <p:pRg st="0" end="0"/>
                                            </p:txEl>
                                          </p:spTgt>
                                        </p:tgtEl>
                                        <p:attrNameLst>
                                          <p:attrName>style.visibility</p:attrName>
                                        </p:attrNameLst>
                                      </p:cBhvr>
                                      <p:to>
                                        <p:strVal val="visible"/>
                                      </p:to>
                                    </p:set>
                                    <p:anim calcmode="lin" valueType="num">
                                      <p:cBhvr additive="base">
                                        <p:cTn id="87"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par>
                          <p:cTn id="89" fill="hold">
                            <p:stCondLst>
                              <p:cond delay="7900"/>
                            </p:stCondLst>
                            <p:childTnLst>
                              <p:par>
                                <p:cTn id="90" presetID="22" presetClass="entr" presetSubtype="8" fill="hold" grpId="0" nodeType="afterEffect">
                                  <p:stCondLst>
                                    <p:cond delay="0"/>
                                  </p:stCondLst>
                                  <p:childTnLst>
                                    <p:set>
                                      <p:cBhvr>
                                        <p:cTn id="91" dur="1" fill="hold">
                                          <p:stCondLst>
                                            <p:cond delay="0"/>
                                          </p:stCondLst>
                                        </p:cTn>
                                        <p:tgtEl>
                                          <p:spTgt spid="48">
                                            <p:txEl>
                                              <p:pRg st="0" end="0"/>
                                            </p:txEl>
                                          </p:spTgt>
                                        </p:tgtEl>
                                        <p:attrNameLst>
                                          <p:attrName>style.visibility</p:attrName>
                                        </p:attrNameLst>
                                      </p:cBhvr>
                                      <p:to>
                                        <p:strVal val="visible"/>
                                      </p:to>
                                    </p:set>
                                    <p:animEffect transition="in" filter="wipe(left)">
                                      <p:cBhvr>
                                        <p:cTn id="92" dur="500"/>
                                        <p:tgtEl>
                                          <p:spTgt spid="4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1" grpId="0"/>
      <p:bldP spid="3" grpId="0" build="p">
        <p:tmplLst>
          <p:tmpl lvl="1">
            <p:tnLst>
              <p:par>
                <p:cTn presetID="2" presetClass="entr" presetSubtype="1"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ppt_x"/>
                          </p:val>
                        </p:tav>
                        <p:tav tm="100000">
                          <p:val>
                            <p:strVal val="#ppt_x"/>
                          </p:val>
                        </p:tav>
                      </p:tavLst>
                    </p:anim>
                    <p:anim calcmode="lin" valueType="num">
                      <p:cBhvr additive="base">
                        <p:cTn dur="500" fill="hold"/>
                        <p:tgtEl>
                          <p:spTgt spid="3"/>
                        </p:tgtEl>
                        <p:attrNameLst>
                          <p:attrName>ppt_y</p:attrName>
                        </p:attrNameLst>
                      </p:cBhvr>
                      <p:tavLst>
                        <p:tav tm="0">
                          <p:val>
                            <p:strVal val="0-#ppt_h/2"/>
                          </p:val>
                        </p:tav>
                        <p:tav tm="100000">
                          <p:val>
                            <p:strVal val="#ppt_y"/>
                          </p:val>
                        </p:tav>
                      </p:tavLst>
                    </p:anim>
                  </p:childTnLst>
                </p:cTn>
              </p:par>
            </p:tnLst>
          </p:tmpl>
        </p:tmplLst>
      </p:bldP>
      <p:bldP spid="16" grpId="0" animBg="1">
        <p:tmplLst>
          <p:tmpl>
            <p:tnLst>
              <p:par>
                <p:cTn presetID="22" presetClass="entr" presetSubtype="2"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4" grpId="0">
        <p:tmplLst>
          <p:tmpl>
            <p:tnLst>
              <p:par>
                <p:cTn presetID="22" presetClass="entr" presetSubtype="2"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27" grpId="0" animBg="1">
        <p:tmplLst>
          <p:tmpl>
            <p:tnLst>
              <p:par>
                <p:cTn presetID="22" presetClass="entr" presetSubtype="2"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P spid="28" grpId="0">
        <p:tmplLst>
          <p:tmpl>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animBg="1">
        <p:tmplLst>
          <p:tmpl>
            <p:tnLst>
              <p:par>
                <p:cTn presetID="22" presetClass="entr" presetSubtype="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30" grpId="0">
        <p:tmplLst>
          <p:tmpl>
            <p:tnLst>
              <p:par>
                <p:cTn presetID="22" presetClass="entr" presetSubtype="2"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wipe(right)">
                      <p:cBhvr>
                        <p:cTn dur="500"/>
                        <p:tgtEl>
                          <p:spTgt spid="30"/>
                        </p:tgtEl>
                      </p:cBhvr>
                    </p:animEffect>
                  </p:childTnLst>
                </p:cTn>
              </p:par>
            </p:tnLst>
          </p:tmpl>
        </p:tmplLst>
      </p:bldP>
      <p:bldP spid="31" grpId="0" animBg="1">
        <p:tmplLst>
          <p:tmpl>
            <p:tnLst>
              <p:par>
                <p:cTn presetID="22" presetClass="entr" presetSubtype="2"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right)">
                      <p:cBhvr>
                        <p:cTn dur="500"/>
                        <p:tgtEl>
                          <p:spTgt spid="31"/>
                        </p:tgtEl>
                      </p:cBhvr>
                    </p:animEffect>
                  </p:childTnLst>
                </p:cTn>
              </p:par>
            </p:tnLst>
          </p:tmpl>
        </p:tmplLst>
      </p:bldP>
      <p:bldP spid="32" grpId="0" build="p">
        <p:tmplLst>
          <p:tmpl lvl="1">
            <p:tnLst>
              <p:par>
                <p:cTn presetID="22" presetClass="entr" presetSubtype="2"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right)">
                      <p:cBhvr>
                        <p:cTn dur="500"/>
                        <p:tgtEl>
                          <p:spTgt spid="32"/>
                        </p:tgtEl>
                      </p:cBhvr>
                    </p:animEffect>
                  </p:childTnLst>
                </p:cTn>
              </p:par>
            </p:tnLst>
          </p:tmpl>
        </p:tmplLst>
      </p:bldP>
      <p:bldP spid="3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1+#ppt_w/2"/>
                          </p:val>
                        </p:tav>
                        <p:tav tm="100000">
                          <p:val>
                            <p:strVal val="#ppt_x"/>
                          </p:val>
                        </p:tav>
                      </p:tavLst>
                    </p:anim>
                    <p:anim calcmode="lin" valueType="num">
                      <p:cBhvr additive="base">
                        <p:cTn dur="500" fill="hold"/>
                        <p:tgtEl>
                          <p:spTgt spid="33"/>
                        </p:tgtEl>
                        <p:attrNameLst>
                          <p:attrName>ppt_y</p:attrName>
                        </p:attrNameLst>
                      </p:cBhvr>
                      <p:tavLst>
                        <p:tav tm="0">
                          <p:val>
                            <p:strVal val="#ppt_y"/>
                          </p:val>
                        </p:tav>
                        <p:tav tm="100000">
                          <p:val>
                            <p:strVal val="#ppt_y"/>
                          </p:val>
                        </p:tav>
                      </p:tavLst>
                    </p:anim>
                  </p:childTnLst>
                </p:cTn>
              </p:par>
            </p:tnLst>
          </p:tmpl>
        </p:tmplLst>
      </p:bldP>
      <p:bldP spid="37" grpId="0"/>
      <p:bldP spid="42" grpId="0" build="p">
        <p:tmplLst>
          <p:tmpl lvl="1">
            <p:tnLst>
              <p:par>
                <p:cTn presetID="22" presetClass="entr" presetSubtype="8"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left)">
                      <p:cBhvr>
                        <p:cTn dur="500"/>
                        <p:tgtEl>
                          <p:spTgt spid="42"/>
                        </p:tgtEl>
                      </p:cBhvr>
                    </p:animEffect>
                  </p:childTnLst>
                </p:cTn>
              </p:par>
            </p:tnLst>
          </p:tmpl>
        </p:tmplLst>
      </p:bldP>
      <p:bldP spid="4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1+#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5"/>
                        </p:tgtEl>
                        <p:attrNameLst>
                          <p:attrName>style.visibility</p:attrName>
                        </p:attrNameLst>
                      </p:cBhvr>
                      <p:to>
                        <p:strVal val="visible"/>
                      </p:to>
                    </p:set>
                    <p:anim calcmode="lin" valueType="num">
                      <p:cBhvr additive="base">
                        <p:cTn dur="500" fill="hold"/>
                        <p:tgtEl>
                          <p:spTgt spid="45"/>
                        </p:tgtEl>
                        <p:attrNameLst>
                          <p:attrName>ppt_x</p:attrName>
                        </p:attrNameLst>
                      </p:cBhvr>
                      <p:tavLst>
                        <p:tav tm="0">
                          <p:val>
                            <p:strVal val="1+#ppt_w/2"/>
                          </p:val>
                        </p:tav>
                        <p:tav tm="100000">
                          <p:val>
                            <p:strVal val="#ppt_x"/>
                          </p:val>
                        </p:tav>
                      </p:tavLst>
                    </p:anim>
                    <p:anim calcmode="lin" valueType="num">
                      <p:cBhvr additive="base">
                        <p:cTn dur="500" fill="hold"/>
                        <p:tgtEl>
                          <p:spTgt spid="45"/>
                        </p:tgtEl>
                        <p:attrNameLst>
                          <p:attrName>ppt_y</p:attrName>
                        </p:attrNameLst>
                      </p:cBhvr>
                      <p:tavLst>
                        <p:tav tm="0">
                          <p:val>
                            <p:strVal val="#ppt_y"/>
                          </p:val>
                        </p:tav>
                        <p:tav tm="100000">
                          <p:val>
                            <p:strVal val="#ppt_y"/>
                          </p:val>
                        </p:tav>
                      </p:tavLst>
                    </p:anim>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ppt_y"/>
                          </p:val>
                        </p:tav>
                        <p:tav tm="100000">
                          <p:val>
                            <p:strVal val="#ppt_y"/>
                          </p:val>
                        </p:tav>
                      </p:tavLst>
                    </p:anim>
                  </p:childTnLst>
                </p:cTn>
              </p:par>
            </p:tnLst>
          </p:tmpl>
        </p:tmplLst>
      </p:bldP>
      <p:bldP spid="48" grpId="0" build="p">
        <p:tmplLst>
          <p:tmpl lvl="1">
            <p:tnLst>
              <p:par>
                <p:cTn presetID="22" presetClass="entr" presetSubtype="8"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left)">
                      <p:cBhvr>
                        <p:cTn dur="500"/>
                        <p:tgtEl>
                          <p:spTgt spid="48"/>
                        </p:tgtEl>
                      </p:cBhvr>
                    </p:animEffect>
                  </p:childTnLst>
                </p:cTn>
              </p:par>
            </p:tnLst>
          </p:tmpl>
        </p:tmplLst>
      </p:bldP>
    </p:bldLst>
  </p:timing>
</p:sldLayout>
</file>

<file path=ppt/slideLayouts/slideLayout2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Content Placeholder 2"/>
          <p:cNvSpPr>
            <a:spLocks noGrp="1"/>
          </p:cNvSpPr>
          <p:nvPr>
            <p:ph sz="half" idx="1"/>
          </p:nvPr>
        </p:nvSpPr>
        <p:spPr>
          <a:xfrm>
            <a:off x="457200" y="1600205"/>
            <a:ext cx="4038600" cy="4525963"/>
          </a:xfrm>
        </p:spPr>
        <p:txBody>
          <a:bodyPr/>
          <a:lstStyle>
            <a:lvl1pPr>
              <a:defRPr sz="2800">
                <a:latin typeface="Arial" pitchFamily="34" charset="0"/>
              </a:defRPr>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Content Placeholder 3"/>
          <p:cNvSpPr>
            <a:spLocks noGrp="1"/>
          </p:cNvSpPr>
          <p:nvPr>
            <p:ph sz="half" idx="2"/>
          </p:nvPr>
        </p:nvSpPr>
        <p:spPr>
          <a:xfrm>
            <a:off x="4648200" y="1600205"/>
            <a:ext cx="4038600" cy="4525963"/>
          </a:xfrm>
        </p:spPr>
        <p:txBody>
          <a:bodyPr/>
          <a:lstStyle>
            <a:lvl1pPr>
              <a:defRPr sz="2800">
                <a:latin typeface="Arial" pitchFamily="34" charset="0"/>
              </a:defRPr>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81E7B3B1-9F35-43B3-B30E-B6CDD46951F2}"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66E05E1D-30A7-4B5E-8D18-3AAB8762C68F}" type="slidenum">
              <a:rPr lang="en-US" smtClean="0"/>
              <a:pPr>
                <a:defRPr/>
              </a:pPr>
              <a:t>‹#›</a:t>
            </a:fld>
            <a:endParaRPr lang="en-US"/>
          </a:p>
        </p:txBody>
      </p:sp>
    </p:spTree>
  </p:cSld>
  <p:clrMapOvr>
    <a:masterClrMapping/>
  </p:clrMapOvr>
</p:sldLayout>
</file>

<file path=ppt/slideLayouts/slideLayout280.xml><?xml version="1.0" encoding="utf-8"?>
<p:sldLayout xmlns:a="http://schemas.openxmlformats.org/drawingml/2006/main" xmlns:r="http://schemas.openxmlformats.org/officeDocument/2006/relationships" xmlns:p="http://schemas.openxmlformats.org/presentationml/2006/main" preserve="1" userDrawn="1">
  <p:cSld name="Tag List with 3 Items">
    <p:spTree>
      <p:nvGrpSpPr>
        <p:cNvPr id="1" name=""/>
        <p:cNvGrpSpPr/>
        <p:nvPr/>
      </p:nvGrpSpPr>
      <p:grpSpPr>
        <a:xfrm>
          <a:off x="0" y="0"/>
          <a:ext cx="0" cy="0"/>
          <a:chOff x="0" y="0"/>
          <a:chExt cx="0" cy="0"/>
        </a:xfrm>
      </p:grpSpPr>
      <p:sp>
        <p:nvSpPr>
          <p:cNvPr id="4" name="正方形/長方形 3"/>
          <p:cNvSpPr/>
          <p:nvPr userDrawn="1"/>
        </p:nvSpPr>
        <p:spPr>
          <a:xfrm>
            <a:off x="-14508" y="-19352"/>
            <a:ext cx="4063295"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5" name="直線コネクタ 4"/>
          <p:cNvCxnSpPr/>
          <p:nvPr userDrawn="1"/>
        </p:nvCxnSpPr>
        <p:spPr>
          <a:xfrm>
            <a:off x="3971983"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1" name="図プレースホルダー 40"/>
          <p:cNvSpPr>
            <a:spLocks noGrp="1"/>
          </p:cNvSpPr>
          <p:nvPr>
            <p:ph type="pic" sz="quarter" idx="29" hasCustomPrompt="1"/>
          </p:nvPr>
        </p:nvSpPr>
        <p:spPr>
          <a:xfrm>
            <a:off x="1" y="-19048"/>
            <a:ext cx="3917172" cy="6911975"/>
          </a:xfrm>
          <a:effectLst>
            <a:innerShdw blurRad="63500" dist="50800">
              <a:prstClr val="black">
                <a:alpha val="50000"/>
              </a:prstClr>
            </a:innerShdw>
          </a:effectLst>
        </p:spPr>
        <p:txBody>
          <a:bodyPr>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4193294" y="1101735"/>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6" name="テキスト プレースホルダー 15"/>
          <p:cNvSpPr>
            <a:spLocks noGrp="1"/>
          </p:cNvSpPr>
          <p:nvPr>
            <p:ph type="body" sz="quarter" idx="22" hasCustomPrompt="1"/>
          </p:nvPr>
        </p:nvSpPr>
        <p:spPr>
          <a:xfrm>
            <a:off x="3110687" y="2208630"/>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4" name="テキスト プレースホルダー 5"/>
          <p:cNvSpPr>
            <a:spLocks noGrp="1"/>
          </p:cNvSpPr>
          <p:nvPr userDrawn="1">
            <p:ph type="body" sz="quarter" idx="21" hasCustomPrompt="1"/>
          </p:nvPr>
        </p:nvSpPr>
        <p:spPr>
          <a:xfrm>
            <a:off x="3298872" y="2353721"/>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7" name="テキスト プレースホルダー 15"/>
          <p:cNvSpPr>
            <a:spLocks noGrp="1"/>
          </p:cNvSpPr>
          <p:nvPr>
            <p:ph type="body" sz="quarter" idx="23" hasCustomPrompt="1"/>
          </p:nvPr>
        </p:nvSpPr>
        <p:spPr>
          <a:xfrm>
            <a:off x="3110687" y="3399384"/>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28" name="テキスト プレースホルダー 5"/>
          <p:cNvSpPr>
            <a:spLocks noGrp="1"/>
          </p:cNvSpPr>
          <p:nvPr>
            <p:ph type="body" sz="quarter" idx="24" hasCustomPrompt="1"/>
          </p:nvPr>
        </p:nvSpPr>
        <p:spPr>
          <a:xfrm>
            <a:off x="3311766" y="3544479"/>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9" name="テキスト プレースホルダー 15"/>
          <p:cNvSpPr>
            <a:spLocks noGrp="1"/>
          </p:cNvSpPr>
          <p:nvPr>
            <p:ph type="body" sz="quarter" idx="25" hasCustomPrompt="1"/>
          </p:nvPr>
        </p:nvSpPr>
        <p:spPr>
          <a:xfrm>
            <a:off x="3110687" y="4590144"/>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0" name="テキスト プレースホルダー 5"/>
          <p:cNvSpPr>
            <a:spLocks noGrp="1"/>
          </p:cNvSpPr>
          <p:nvPr>
            <p:ph type="body" sz="quarter" idx="26" hasCustomPrompt="1"/>
          </p:nvPr>
        </p:nvSpPr>
        <p:spPr>
          <a:xfrm>
            <a:off x="3311766" y="4735238"/>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3" name="テキスト プレースホルダー 21"/>
          <p:cNvSpPr>
            <a:spLocks noGrp="1"/>
          </p:cNvSpPr>
          <p:nvPr>
            <p:ph type="body" sz="quarter" idx="10" hasCustomPrompt="1"/>
          </p:nvPr>
        </p:nvSpPr>
        <p:spPr>
          <a:xfrm>
            <a:off x="4181066" y="2297724"/>
            <a:ext cx="4529476" cy="506435"/>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grpSp>
        <p:nvGrpSpPr>
          <p:cNvPr id="34" name="グループ化 33"/>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35" name="涙形 34"/>
            <p:cNvSpPr/>
            <p:nvPr/>
          </p:nvSpPr>
          <p:spPr>
            <a:xfrm>
              <a:off x="7418859" y="2569953"/>
              <a:ext cx="934639" cy="934639"/>
            </a:xfrm>
            <a:prstGeom prst="teardrop">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涙形 3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42" name="テキスト プレースホルダー 5"/>
          <p:cNvSpPr>
            <a:spLocks noGrp="1"/>
          </p:cNvSpPr>
          <p:nvPr>
            <p:ph type="body" sz="quarter" idx="12" hasCustomPrompt="1"/>
          </p:nvPr>
        </p:nvSpPr>
        <p:spPr>
          <a:xfrm>
            <a:off x="4181073" y="2718411"/>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21"/>
          <p:cNvSpPr>
            <a:spLocks noGrp="1"/>
          </p:cNvSpPr>
          <p:nvPr>
            <p:ph type="body" sz="quarter" idx="30" hasCustomPrompt="1"/>
          </p:nvPr>
        </p:nvSpPr>
        <p:spPr>
          <a:xfrm>
            <a:off x="4181066" y="3488269"/>
            <a:ext cx="4529476" cy="506435"/>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44" name="テキスト プレースホルダー 5"/>
          <p:cNvSpPr>
            <a:spLocks noGrp="1"/>
          </p:cNvSpPr>
          <p:nvPr>
            <p:ph type="body" sz="quarter" idx="31" hasCustomPrompt="1"/>
          </p:nvPr>
        </p:nvSpPr>
        <p:spPr>
          <a:xfrm>
            <a:off x="4181073" y="3908957"/>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5" name="テキスト プレースホルダー 21"/>
          <p:cNvSpPr>
            <a:spLocks noGrp="1"/>
          </p:cNvSpPr>
          <p:nvPr>
            <p:ph type="body" sz="quarter" idx="32" hasCustomPrompt="1"/>
          </p:nvPr>
        </p:nvSpPr>
        <p:spPr>
          <a:xfrm>
            <a:off x="4181066" y="4678815"/>
            <a:ext cx="4529476" cy="506435"/>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46" name="テキスト プレースホルダー 5"/>
          <p:cNvSpPr>
            <a:spLocks noGrp="1"/>
          </p:cNvSpPr>
          <p:nvPr>
            <p:ph type="body" sz="quarter" idx="33" hasCustomPrompt="1"/>
          </p:nvPr>
        </p:nvSpPr>
        <p:spPr>
          <a:xfrm>
            <a:off x="4181073" y="5099501"/>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98294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1" decel="100000" fill="hold" grpId="0" nodeType="afterEffect">
                                  <p:stCondLst>
                                    <p:cond delay="0"/>
                                  </p:stCondLst>
                                  <p:childTnLst>
                                    <p:set>
                                      <p:cBhvr>
                                        <p:cTn id="15" dur="1" fill="hold">
                                          <p:stCondLst>
                                            <p:cond delay="0"/>
                                          </p:stCondLst>
                                        </p:cTn>
                                        <p:tgtEl>
                                          <p:spTgt spid="3">
                                            <p:txEl>
                                              <p:pRg st="0" end="0"/>
                                            </p:txEl>
                                          </p:spTgt>
                                        </p:tgtEl>
                                        <p:attrNameLst>
                                          <p:attrName>style.visibility</p:attrName>
                                        </p:attrNameLst>
                                      </p:cBhvr>
                                      <p:to>
                                        <p:strVal val="visible"/>
                                      </p:to>
                                    </p:set>
                                    <p:anim calcmode="lin" valueType="num">
                                      <p:cBhvr additive="base">
                                        <p:cTn id="16"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3">
                                            <p:txEl>
                                              <p:pRg st="0" end="0"/>
                                            </p:txEl>
                                          </p:spTgt>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up)">
                                      <p:cBhvr>
                                        <p:cTn id="25" dur="500"/>
                                        <p:tgtEl>
                                          <p:spTgt spid="41"/>
                                        </p:tgtEl>
                                      </p:cBhvr>
                                    </p:animEffect>
                                  </p:childTnLst>
                                </p:cTn>
                              </p:par>
                              <p:par>
                                <p:cTn id="26" presetID="2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000"/>
                            </p:stCondLst>
                            <p:childTnLst>
                              <p:par>
                                <p:cTn id="30" presetID="22" presetClass="entr" presetSubtype="2"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right)">
                                      <p:cBhvr>
                                        <p:cTn id="35" dur="500"/>
                                        <p:tgtEl>
                                          <p:spTgt spid="14"/>
                                        </p:tgtEl>
                                      </p:cBhvr>
                                    </p:animEffect>
                                  </p:childTnLst>
                                </p:cTn>
                              </p:par>
                            </p:childTnLst>
                          </p:cTn>
                        </p:par>
                        <p:par>
                          <p:cTn id="36" fill="hold">
                            <p:stCondLst>
                              <p:cond delay="2500"/>
                            </p:stCondLst>
                            <p:childTnLst>
                              <p:par>
                                <p:cTn id="37" presetID="2" presetClass="entr" presetSubtype="2" decel="100000" fill="hold" grpId="0" nodeType="afterEffect">
                                  <p:stCondLst>
                                    <p:cond delay="0"/>
                                  </p:stCondLst>
                                  <p:iterate type="wd">
                                    <p:tmPct val="10000"/>
                                  </p:iterate>
                                  <p:childTnLst>
                                    <p:set>
                                      <p:cBhvr>
                                        <p:cTn id="38" dur="1" fill="hold">
                                          <p:stCondLst>
                                            <p:cond delay="0"/>
                                          </p:stCondLst>
                                        </p:cTn>
                                        <p:tgtEl>
                                          <p:spTgt spid="33">
                                            <p:txEl>
                                              <p:pRg st="0" end="0"/>
                                            </p:txEl>
                                          </p:spTgt>
                                        </p:tgtEl>
                                        <p:attrNameLst>
                                          <p:attrName>style.visibility</p:attrName>
                                        </p:attrNameLst>
                                      </p:cBhvr>
                                      <p:to>
                                        <p:strVal val="visible"/>
                                      </p:to>
                                    </p:set>
                                    <p:anim calcmode="lin" valueType="num">
                                      <p:cBhvr additive="base">
                                        <p:cTn id="3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par>
                          <p:cTn id="41" fill="hold">
                            <p:stCondLst>
                              <p:cond delay="3100"/>
                            </p:stCondLst>
                            <p:childTnLst>
                              <p:par>
                                <p:cTn id="42" presetID="22" presetClass="entr" presetSubtype="8" fill="hold" grpId="0" nodeType="afterEffect">
                                  <p:stCondLst>
                                    <p:cond delay="0"/>
                                  </p:stCondLst>
                                  <p:childTnLst>
                                    <p:set>
                                      <p:cBhvr>
                                        <p:cTn id="43" dur="1" fill="hold">
                                          <p:stCondLst>
                                            <p:cond delay="0"/>
                                          </p:stCondLst>
                                        </p:cTn>
                                        <p:tgtEl>
                                          <p:spTgt spid="42">
                                            <p:txEl>
                                              <p:pRg st="0" end="0"/>
                                            </p:txEl>
                                          </p:spTgt>
                                        </p:tgtEl>
                                        <p:attrNameLst>
                                          <p:attrName>style.visibility</p:attrName>
                                        </p:attrNameLst>
                                      </p:cBhvr>
                                      <p:to>
                                        <p:strVal val="visible"/>
                                      </p:to>
                                    </p:set>
                                    <p:animEffect transition="in" filter="wipe(left)">
                                      <p:cBhvr>
                                        <p:cTn id="44" dur="500"/>
                                        <p:tgtEl>
                                          <p:spTgt spid="42">
                                            <p:txEl>
                                              <p:pRg st="0" end="0"/>
                                            </p:txEl>
                                          </p:spTgt>
                                        </p:tgtEl>
                                      </p:cBhvr>
                                    </p:animEffect>
                                  </p:childTnLst>
                                </p:cTn>
                              </p:par>
                            </p:childTnLst>
                          </p:cTn>
                        </p:par>
                        <p:par>
                          <p:cTn id="45" fill="hold">
                            <p:stCondLst>
                              <p:cond delay="3600"/>
                            </p:stCondLst>
                            <p:childTnLst>
                              <p:par>
                                <p:cTn id="46" presetID="22" presetClass="entr" presetSubtype="2"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wipe(right)">
                                      <p:cBhvr>
                                        <p:cTn id="48" dur="500"/>
                                        <p:tgtEl>
                                          <p:spTgt spid="27"/>
                                        </p:tgtEl>
                                      </p:cBhvr>
                                    </p:animEffect>
                                  </p:childTnLst>
                                </p:cTn>
                              </p:par>
                              <p:par>
                                <p:cTn id="49" presetID="22" presetClass="entr" presetSubtype="2"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right)">
                                      <p:cBhvr>
                                        <p:cTn id="51" dur="500"/>
                                        <p:tgtEl>
                                          <p:spTgt spid="28"/>
                                        </p:tgtEl>
                                      </p:cBhvr>
                                    </p:animEffect>
                                  </p:childTnLst>
                                </p:cTn>
                              </p:par>
                            </p:childTnLst>
                          </p:cTn>
                        </p:par>
                        <p:par>
                          <p:cTn id="52" fill="hold">
                            <p:stCondLst>
                              <p:cond delay="4100"/>
                            </p:stCondLst>
                            <p:childTnLst>
                              <p:par>
                                <p:cTn id="53" presetID="2" presetClass="entr" presetSubtype="2" decel="100000" fill="hold" grpId="0" nodeType="afterEffect">
                                  <p:stCondLst>
                                    <p:cond delay="0"/>
                                  </p:stCondLst>
                                  <p:iterate type="wd">
                                    <p:tmPct val="10000"/>
                                  </p:iterate>
                                  <p:childTnLst>
                                    <p:set>
                                      <p:cBhvr>
                                        <p:cTn id="54" dur="1" fill="hold">
                                          <p:stCondLst>
                                            <p:cond delay="0"/>
                                          </p:stCondLst>
                                        </p:cTn>
                                        <p:tgtEl>
                                          <p:spTgt spid="43">
                                            <p:txEl>
                                              <p:pRg st="0" end="0"/>
                                            </p:txEl>
                                          </p:spTgt>
                                        </p:tgtEl>
                                        <p:attrNameLst>
                                          <p:attrName>style.visibility</p:attrName>
                                        </p:attrNameLst>
                                      </p:cBhvr>
                                      <p:to>
                                        <p:strVal val="visible"/>
                                      </p:to>
                                    </p:set>
                                    <p:anim calcmode="lin" valueType="num">
                                      <p:cBhvr additive="base">
                                        <p:cTn id="55"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par>
                          <p:cTn id="57" fill="hold">
                            <p:stCondLst>
                              <p:cond delay="4700"/>
                            </p:stCondLst>
                            <p:childTnLst>
                              <p:par>
                                <p:cTn id="58" presetID="22" presetClass="entr" presetSubtype="8" fill="hold" grpId="0" nodeType="afterEffect">
                                  <p:stCondLst>
                                    <p:cond delay="0"/>
                                  </p:stCondLst>
                                  <p:childTnLst>
                                    <p:set>
                                      <p:cBhvr>
                                        <p:cTn id="59" dur="1" fill="hold">
                                          <p:stCondLst>
                                            <p:cond delay="0"/>
                                          </p:stCondLst>
                                        </p:cTn>
                                        <p:tgtEl>
                                          <p:spTgt spid="44">
                                            <p:txEl>
                                              <p:pRg st="0" end="0"/>
                                            </p:txEl>
                                          </p:spTgt>
                                        </p:tgtEl>
                                        <p:attrNameLst>
                                          <p:attrName>style.visibility</p:attrName>
                                        </p:attrNameLst>
                                      </p:cBhvr>
                                      <p:to>
                                        <p:strVal val="visible"/>
                                      </p:to>
                                    </p:set>
                                    <p:animEffect transition="in" filter="wipe(left)">
                                      <p:cBhvr>
                                        <p:cTn id="60" dur="500"/>
                                        <p:tgtEl>
                                          <p:spTgt spid="44">
                                            <p:txEl>
                                              <p:pRg st="0" end="0"/>
                                            </p:txEl>
                                          </p:spTgt>
                                        </p:tgtEl>
                                      </p:cBhvr>
                                    </p:animEffect>
                                  </p:childTnLst>
                                </p:cTn>
                              </p:par>
                            </p:childTnLst>
                          </p:cTn>
                        </p:par>
                        <p:par>
                          <p:cTn id="61" fill="hold">
                            <p:stCondLst>
                              <p:cond delay="5200"/>
                            </p:stCondLst>
                            <p:childTnLst>
                              <p:par>
                                <p:cTn id="62" presetID="22" presetClass="entr" presetSubtype="2"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right)">
                                      <p:cBhvr>
                                        <p:cTn id="64" dur="500"/>
                                        <p:tgtEl>
                                          <p:spTgt spid="29"/>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right)">
                                      <p:cBhvr>
                                        <p:cTn id="67" dur="500"/>
                                        <p:tgtEl>
                                          <p:spTgt spid="30"/>
                                        </p:tgtEl>
                                      </p:cBhvr>
                                    </p:animEffect>
                                  </p:childTnLst>
                                </p:cTn>
                              </p:par>
                            </p:childTnLst>
                          </p:cTn>
                        </p:par>
                        <p:par>
                          <p:cTn id="68" fill="hold">
                            <p:stCondLst>
                              <p:cond delay="5700"/>
                            </p:stCondLst>
                            <p:childTnLst>
                              <p:par>
                                <p:cTn id="69" presetID="2" presetClass="entr" presetSubtype="2" decel="100000" fill="hold" grpId="0" nodeType="afterEffect">
                                  <p:stCondLst>
                                    <p:cond delay="0"/>
                                  </p:stCondLst>
                                  <p:iterate type="wd">
                                    <p:tmPct val="10000"/>
                                  </p:iterate>
                                  <p:childTnLst>
                                    <p:set>
                                      <p:cBhvr>
                                        <p:cTn id="70" dur="1" fill="hold">
                                          <p:stCondLst>
                                            <p:cond delay="0"/>
                                          </p:stCondLst>
                                        </p:cTn>
                                        <p:tgtEl>
                                          <p:spTgt spid="45">
                                            <p:txEl>
                                              <p:pRg st="0" end="0"/>
                                            </p:txEl>
                                          </p:spTgt>
                                        </p:tgtEl>
                                        <p:attrNameLst>
                                          <p:attrName>style.visibility</p:attrName>
                                        </p:attrNameLst>
                                      </p:cBhvr>
                                      <p:to>
                                        <p:strVal val="visible"/>
                                      </p:to>
                                    </p:set>
                                    <p:anim calcmode="lin" valueType="num">
                                      <p:cBhvr additive="base">
                                        <p:cTn id="71"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6300"/>
                            </p:stCondLst>
                            <p:childTnLst>
                              <p:par>
                                <p:cTn id="74" presetID="22" presetClass="entr" presetSubtype="8" fill="hold" grpId="0" nodeType="afterEffect">
                                  <p:stCondLst>
                                    <p:cond delay="0"/>
                                  </p:stCondLst>
                                  <p:childTnLst>
                                    <p:set>
                                      <p:cBhvr>
                                        <p:cTn id="75" dur="1" fill="hold">
                                          <p:stCondLst>
                                            <p:cond delay="0"/>
                                          </p:stCondLst>
                                        </p:cTn>
                                        <p:tgtEl>
                                          <p:spTgt spid="46">
                                            <p:txEl>
                                              <p:pRg st="0" end="0"/>
                                            </p:txEl>
                                          </p:spTgt>
                                        </p:tgtEl>
                                        <p:attrNameLst>
                                          <p:attrName>style.visibility</p:attrName>
                                        </p:attrNameLst>
                                      </p:cBhvr>
                                      <p:to>
                                        <p:strVal val="visible"/>
                                      </p:to>
                                    </p:set>
                                    <p:animEffect transition="in" filter="wipe(left)">
                                      <p:cBhvr>
                                        <p:cTn id="76" dur="500"/>
                                        <p:tgtEl>
                                          <p:spTgt spid="4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1" grpId="0"/>
      <p:bldP spid="3" grpId="0" build="p">
        <p:tmplLst>
          <p:tmpl lvl="1">
            <p:tnLst>
              <p:par>
                <p:cTn presetID="2" presetClass="entr" presetSubtype="1"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ppt_x"/>
                          </p:val>
                        </p:tav>
                        <p:tav tm="100000">
                          <p:val>
                            <p:strVal val="#ppt_x"/>
                          </p:val>
                        </p:tav>
                      </p:tavLst>
                    </p:anim>
                    <p:anim calcmode="lin" valueType="num">
                      <p:cBhvr additive="base">
                        <p:cTn dur="500" fill="hold"/>
                        <p:tgtEl>
                          <p:spTgt spid="3"/>
                        </p:tgtEl>
                        <p:attrNameLst>
                          <p:attrName>ppt_y</p:attrName>
                        </p:attrNameLst>
                      </p:cBhvr>
                      <p:tavLst>
                        <p:tav tm="0">
                          <p:val>
                            <p:strVal val="0-#ppt_h/2"/>
                          </p:val>
                        </p:tav>
                        <p:tav tm="100000">
                          <p:val>
                            <p:strVal val="#ppt_y"/>
                          </p:val>
                        </p:tav>
                      </p:tavLst>
                    </p:anim>
                  </p:childTnLst>
                </p:cTn>
              </p:par>
            </p:tnLst>
          </p:tmpl>
        </p:tmplLst>
      </p:bldP>
      <p:bldP spid="16" grpId="0" animBg="1">
        <p:tmplLst>
          <p:tmpl>
            <p:tnLst>
              <p:par>
                <p:cTn presetID="22" presetClass="entr" presetSubtype="2"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4" grpId="0">
        <p:tmplLst>
          <p:tmpl>
            <p:tnLst>
              <p:par>
                <p:cTn presetID="22" presetClass="entr" presetSubtype="2"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27" grpId="0" animBg="1">
        <p:tmplLst>
          <p:tmpl>
            <p:tnLst>
              <p:par>
                <p:cTn presetID="22" presetClass="entr" presetSubtype="2"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P spid="28" grpId="0">
        <p:tmplLst>
          <p:tmpl>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animBg="1">
        <p:tmplLst>
          <p:tmpl>
            <p:tnLst>
              <p:par>
                <p:cTn presetID="22" presetClass="entr" presetSubtype="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30" grpId="0">
        <p:tmplLst>
          <p:tmpl>
            <p:tnLst>
              <p:par>
                <p:cTn presetID="22" presetClass="entr" presetSubtype="2"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wipe(right)">
                      <p:cBhvr>
                        <p:cTn dur="500"/>
                        <p:tgtEl>
                          <p:spTgt spid="30"/>
                        </p:tgtEl>
                      </p:cBhvr>
                    </p:animEffect>
                  </p:childTnLst>
                </p:cTn>
              </p:par>
            </p:tnLst>
          </p:tmpl>
        </p:tmplLst>
      </p:bldP>
      <p:bldP spid="3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1+#ppt_w/2"/>
                          </p:val>
                        </p:tav>
                        <p:tav tm="100000">
                          <p:val>
                            <p:strVal val="#ppt_x"/>
                          </p:val>
                        </p:tav>
                      </p:tavLst>
                    </p:anim>
                    <p:anim calcmode="lin" valueType="num">
                      <p:cBhvr additive="base">
                        <p:cTn dur="500" fill="hold"/>
                        <p:tgtEl>
                          <p:spTgt spid="33"/>
                        </p:tgtEl>
                        <p:attrNameLst>
                          <p:attrName>ppt_y</p:attrName>
                        </p:attrNameLst>
                      </p:cBhvr>
                      <p:tavLst>
                        <p:tav tm="0">
                          <p:val>
                            <p:strVal val="#ppt_y"/>
                          </p:val>
                        </p:tav>
                        <p:tav tm="100000">
                          <p:val>
                            <p:strVal val="#ppt_y"/>
                          </p:val>
                        </p:tav>
                      </p:tavLst>
                    </p:anim>
                  </p:childTnLst>
                </p:cTn>
              </p:par>
            </p:tnLst>
          </p:tmpl>
        </p:tmplLst>
      </p:bldP>
      <p:bldP spid="37" grpId="0"/>
      <p:bldP spid="42" grpId="0" build="p">
        <p:tmplLst>
          <p:tmpl lvl="1">
            <p:tnLst>
              <p:par>
                <p:cTn presetID="22" presetClass="entr" presetSubtype="8"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left)">
                      <p:cBhvr>
                        <p:cTn dur="500"/>
                        <p:tgtEl>
                          <p:spTgt spid="42"/>
                        </p:tgtEl>
                      </p:cBhvr>
                    </p:animEffect>
                  </p:childTnLst>
                </p:cTn>
              </p:par>
            </p:tnLst>
          </p:tmpl>
        </p:tmplLst>
      </p:bldP>
      <p:bldP spid="4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1+#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5"/>
                        </p:tgtEl>
                        <p:attrNameLst>
                          <p:attrName>style.visibility</p:attrName>
                        </p:attrNameLst>
                      </p:cBhvr>
                      <p:to>
                        <p:strVal val="visible"/>
                      </p:to>
                    </p:set>
                    <p:anim calcmode="lin" valueType="num">
                      <p:cBhvr additive="base">
                        <p:cTn dur="500" fill="hold"/>
                        <p:tgtEl>
                          <p:spTgt spid="45"/>
                        </p:tgtEl>
                        <p:attrNameLst>
                          <p:attrName>ppt_x</p:attrName>
                        </p:attrNameLst>
                      </p:cBhvr>
                      <p:tavLst>
                        <p:tav tm="0">
                          <p:val>
                            <p:strVal val="1+#ppt_w/2"/>
                          </p:val>
                        </p:tav>
                        <p:tav tm="100000">
                          <p:val>
                            <p:strVal val="#ppt_x"/>
                          </p:val>
                        </p:tav>
                      </p:tavLst>
                    </p:anim>
                    <p:anim calcmode="lin" valueType="num">
                      <p:cBhvr additive="base">
                        <p:cTn dur="500" fill="hold"/>
                        <p:tgtEl>
                          <p:spTgt spid="45"/>
                        </p:tgtEl>
                        <p:attrNameLst>
                          <p:attrName>ppt_y</p:attrName>
                        </p:attrNameLst>
                      </p:cBhvr>
                      <p:tavLst>
                        <p:tav tm="0">
                          <p:val>
                            <p:strVal val="#ppt_y"/>
                          </p:val>
                        </p:tav>
                        <p:tav tm="100000">
                          <p:val>
                            <p:strVal val="#ppt_y"/>
                          </p:val>
                        </p:tav>
                      </p:tavLst>
                    </p:anim>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Lst>
  </p:timing>
</p:sldLayout>
</file>

<file path=ppt/slideLayouts/slideLayout281.xml><?xml version="1.0" encoding="utf-8"?>
<p:sldLayout xmlns:a="http://schemas.openxmlformats.org/drawingml/2006/main" xmlns:r="http://schemas.openxmlformats.org/officeDocument/2006/relationships" xmlns:p="http://schemas.openxmlformats.org/presentationml/2006/main" preserve="1" userDrawn="1">
  <p:cSld name="5 Keywords 2">
    <p:spTree>
      <p:nvGrpSpPr>
        <p:cNvPr id="1" name=""/>
        <p:cNvGrpSpPr/>
        <p:nvPr/>
      </p:nvGrpSpPr>
      <p:grpSpPr>
        <a:xfrm>
          <a:off x="0" y="0"/>
          <a:ext cx="0" cy="0"/>
          <a:chOff x="0" y="0"/>
          <a:chExt cx="0" cy="0"/>
        </a:xfrm>
      </p:grpSpPr>
      <p:sp>
        <p:nvSpPr>
          <p:cNvPr id="31" name="正方形/長方形 17"/>
          <p:cNvSpPr/>
          <p:nvPr userDrawn="1"/>
        </p:nvSpPr>
        <p:spPr>
          <a:xfrm rot="1028648">
            <a:off x="826317" y="6108590"/>
            <a:ext cx="3869379" cy="663805"/>
          </a:xfrm>
          <a:custGeom>
            <a:avLst/>
            <a:gdLst/>
            <a:ahLst/>
            <a:cxnLst/>
            <a:rect l="l" t="t" r="r" b="b"/>
            <a:pathLst>
              <a:path w="7740100" h="995707">
                <a:moveTo>
                  <a:pt x="0" y="14126"/>
                </a:moveTo>
                <a:lnTo>
                  <a:pt x="3403199" y="14126"/>
                </a:lnTo>
                <a:lnTo>
                  <a:pt x="3398841" y="0"/>
                </a:lnTo>
                <a:lnTo>
                  <a:pt x="7740100" y="0"/>
                </a:lnTo>
                <a:lnTo>
                  <a:pt x="4512351" y="995707"/>
                </a:lnTo>
                <a:lnTo>
                  <a:pt x="302802" y="99570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9" name="正方形/長方形 17"/>
          <p:cNvSpPr/>
          <p:nvPr userDrawn="1"/>
        </p:nvSpPr>
        <p:spPr>
          <a:xfrm rot="1028648">
            <a:off x="844686" y="483337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7" name="正方形/長方形 17"/>
          <p:cNvSpPr/>
          <p:nvPr userDrawn="1"/>
        </p:nvSpPr>
        <p:spPr>
          <a:xfrm rot="1028648">
            <a:off x="844686" y="3720002"/>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5" name="正方形/長方形 17"/>
          <p:cNvSpPr/>
          <p:nvPr userDrawn="1"/>
        </p:nvSpPr>
        <p:spPr>
          <a:xfrm rot="1028648">
            <a:off x="-51692" y="193827"/>
            <a:ext cx="3911371" cy="663805"/>
          </a:xfrm>
          <a:custGeom>
            <a:avLst/>
            <a:gdLst/>
            <a:ahLst/>
            <a:cxnLst/>
            <a:rect l="l" t="t" r="r" b="b"/>
            <a:pathLst>
              <a:path w="7824099" h="995708">
                <a:moveTo>
                  <a:pt x="0" y="835235"/>
                </a:moveTo>
                <a:lnTo>
                  <a:pt x="2707552" y="0"/>
                </a:lnTo>
                <a:lnTo>
                  <a:pt x="7521297" y="0"/>
                </a:lnTo>
                <a:lnTo>
                  <a:pt x="7824099" y="981582"/>
                </a:lnTo>
                <a:lnTo>
                  <a:pt x="4420900" y="981582"/>
                </a:lnTo>
                <a:lnTo>
                  <a:pt x="4425258" y="995708"/>
                </a:lnTo>
                <a:lnTo>
                  <a:pt x="49503" y="995708"/>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4" name="正方形/長方形 17"/>
          <p:cNvSpPr/>
          <p:nvPr userDrawn="1"/>
        </p:nvSpPr>
        <p:spPr>
          <a:xfrm rot="1028648">
            <a:off x="844686" y="2606631"/>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8" name="正方形/長方形 17"/>
          <p:cNvSpPr/>
          <p:nvPr userDrawn="1"/>
        </p:nvSpPr>
        <p:spPr>
          <a:xfrm rot="1028648">
            <a:off x="844686" y="149095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5" name="正方形/長方形 14"/>
          <p:cNvSpPr/>
          <p:nvPr userDrawn="1"/>
        </p:nvSpPr>
        <p:spPr>
          <a:xfrm>
            <a:off x="1497438" y="-28136"/>
            <a:ext cx="1690191" cy="6912000"/>
          </a:xfrm>
          <a:prstGeom prst="rect">
            <a:avLst/>
          </a:prstGeom>
          <a:blipFill dpi="0" rotWithShape="0">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cxnSp>
        <p:nvCxnSpPr>
          <p:cNvPr id="50" name="直線コネクタ 49"/>
          <p:cNvCxnSpPr/>
          <p:nvPr userDrawn="1"/>
        </p:nvCxnSpPr>
        <p:spPr>
          <a:xfrm>
            <a:off x="3100216" y="-25863"/>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userDrawn="1"/>
        </p:nvCxnSpPr>
        <p:spPr>
          <a:xfrm>
            <a:off x="1589375" y="0"/>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20" name="テキスト プレースホルダー 21"/>
          <p:cNvSpPr>
            <a:spLocks noGrp="1"/>
          </p:cNvSpPr>
          <p:nvPr>
            <p:ph type="body" sz="quarter" idx="11" hasCustomPrompt="1"/>
          </p:nvPr>
        </p:nvSpPr>
        <p:spPr>
          <a:xfrm>
            <a:off x="4193289" y="2377143"/>
            <a:ext cx="4482088" cy="1512695"/>
          </a:xfrm>
        </p:spPr>
        <p:txBody>
          <a:bodyPr anchor="b">
            <a:noAutofit/>
          </a:bodyPr>
          <a:lstStyle>
            <a:lvl1pPr marL="0" marR="0" indent="0" algn="l" defTabSz="914128" rtl="0" eaLnBrk="1" fontAlgn="auto" latinLnBrk="0" hangingPunct="1">
              <a:lnSpc>
                <a:spcPts val="3359"/>
              </a:lnSpc>
              <a:spcBef>
                <a:spcPts val="0"/>
              </a:spcBef>
              <a:spcAft>
                <a:spcPts val="0"/>
              </a:spcAft>
              <a:buClrTx/>
              <a:buSzTx/>
              <a:buFontTx/>
              <a:buNone/>
              <a:tabLst/>
              <a:defRPr sz="34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21" name="テキスト プレースホルダー 5"/>
          <p:cNvSpPr>
            <a:spLocks noGrp="1"/>
          </p:cNvSpPr>
          <p:nvPr>
            <p:ph type="body" sz="quarter" idx="12" hasCustomPrompt="1"/>
          </p:nvPr>
        </p:nvSpPr>
        <p:spPr>
          <a:xfrm>
            <a:off x="4193295" y="3918861"/>
            <a:ext cx="4482089"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193294" y="1101735"/>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 name="正方形/長方形 2"/>
          <p:cNvSpPr/>
          <p:nvPr userDrawn="1"/>
        </p:nvSpPr>
        <p:spPr>
          <a:xfrm>
            <a:off x="983565" y="917890"/>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6" name="正方形/長方形 15"/>
          <p:cNvSpPr/>
          <p:nvPr userDrawn="1"/>
        </p:nvSpPr>
        <p:spPr>
          <a:xfrm>
            <a:off x="983565" y="203236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7" name="正方形/長方形 16"/>
          <p:cNvSpPr/>
          <p:nvPr userDrawn="1"/>
        </p:nvSpPr>
        <p:spPr>
          <a:xfrm>
            <a:off x="983565" y="314573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8" name="正方形/長方形 27"/>
          <p:cNvSpPr/>
          <p:nvPr userDrawn="1"/>
        </p:nvSpPr>
        <p:spPr>
          <a:xfrm>
            <a:off x="983565" y="425910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30" name="正方形/長方形 29"/>
          <p:cNvSpPr/>
          <p:nvPr userDrawn="1"/>
        </p:nvSpPr>
        <p:spPr>
          <a:xfrm>
            <a:off x="983565" y="537248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33" name="直線コネクタ 32"/>
          <p:cNvCxnSpPr/>
          <p:nvPr userDrawn="1"/>
        </p:nvCxnSpPr>
        <p:spPr>
          <a:xfrm>
            <a:off x="1018237" y="1013160"/>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userDrawn="1"/>
        </p:nvCxnSpPr>
        <p:spPr>
          <a:xfrm>
            <a:off x="1018237" y="1514172"/>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userDrawn="1"/>
        </p:nvCxnSpPr>
        <p:spPr>
          <a:xfrm>
            <a:off x="1018239" y="2121084"/>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userDrawn="1"/>
        </p:nvCxnSpPr>
        <p:spPr>
          <a:xfrm>
            <a:off x="1018239" y="2622096"/>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userDrawn="1"/>
        </p:nvCxnSpPr>
        <p:spPr>
          <a:xfrm>
            <a:off x="1018239" y="3243523"/>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userDrawn="1"/>
        </p:nvCxnSpPr>
        <p:spPr>
          <a:xfrm>
            <a:off x="1018239" y="3744535"/>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userDrawn="1"/>
        </p:nvCxnSpPr>
        <p:spPr>
          <a:xfrm>
            <a:off x="1018237" y="434660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userDrawn="1"/>
        </p:nvCxnSpPr>
        <p:spPr>
          <a:xfrm>
            <a:off x="1018235" y="484761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userDrawn="1"/>
        </p:nvCxnSpPr>
        <p:spPr>
          <a:xfrm>
            <a:off x="1018239" y="546904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userDrawn="1"/>
        </p:nvCxnSpPr>
        <p:spPr>
          <a:xfrm>
            <a:off x="1018239" y="597005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6" hasCustomPrompt="1"/>
          </p:nvPr>
        </p:nvSpPr>
        <p:spPr>
          <a:xfrm>
            <a:off x="1011918" y="1015577"/>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7" hasCustomPrompt="1"/>
          </p:nvPr>
        </p:nvSpPr>
        <p:spPr>
          <a:xfrm>
            <a:off x="1011918" y="2142485"/>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8" hasCustomPrompt="1"/>
          </p:nvPr>
        </p:nvSpPr>
        <p:spPr>
          <a:xfrm>
            <a:off x="1010746" y="3255857"/>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9" hasCustomPrompt="1"/>
          </p:nvPr>
        </p:nvSpPr>
        <p:spPr>
          <a:xfrm>
            <a:off x="1011695" y="4369233"/>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5" name="テキスト プレースホルダー 5"/>
          <p:cNvSpPr>
            <a:spLocks noGrp="1"/>
          </p:cNvSpPr>
          <p:nvPr>
            <p:ph type="body" sz="quarter" idx="20" hasCustomPrompt="1"/>
          </p:nvPr>
        </p:nvSpPr>
        <p:spPr>
          <a:xfrm>
            <a:off x="1010044" y="5491983"/>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415080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8"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16" presetClass="entr" presetSubtype="42"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barn(outHorizontal)">
                                      <p:cBhvr>
                                        <p:cTn id="21" dur="500"/>
                                        <p:tgtEl>
                                          <p:spTgt spid="15"/>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wipe(down)">
                                      <p:cBhvr>
                                        <p:cTn id="25" dur="500"/>
                                        <p:tgtEl>
                                          <p:spTgt spid="50"/>
                                        </p:tgtEl>
                                      </p:cBhvr>
                                    </p:animEffect>
                                  </p:childTnLst>
                                </p:cTn>
                              </p:par>
                              <p:par>
                                <p:cTn id="26" presetID="22" presetClass="entr" presetSubtype="1" fill="hold"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up)">
                                      <p:cBhvr>
                                        <p:cTn id="28" dur="500"/>
                                        <p:tgtEl>
                                          <p:spTgt spid="46"/>
                                        </p:tgtEl>
                                      </p:cBhvr>
                                    </p:animEffect>
                                  </p:childTnLst>
                                </p:cTn>
                              </p:par>
                            </p:childTnLst>
                          </p:cTn>
                        </p:par>
                        <p:par>
                          <p:cTn id="29" fill="hold">
                            <p:stCondLst>
                              <p:cond delay="2000"/>
                            </p:stCondLst>
                            <p:childTnLst>
                              <p:par>
                                <p:cTn id="30" presetID="22" presetClass="entr" presetSubtype="8"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500"/>
                            </p:stCondLst>
                            <p:childTnLst>
                              <p:par>
                                <p:cTn id="34" presetID="22" presetClass="entr" presetSubtype="2" fill="hold" grpId="0" nodeType="after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ipe(right)">
                                      <p:cBhvr>
                                        <p:cTn id="36" dur="500"/>
                                        <p:tgtEl>
                                          <p:spTgt spid="3"/>
                                        </p:tgtEl>
                                      </p:cBhvr>
                                    </p:animEffect>
                                  </p:childTnLst>
                                </p:cTn>
                              </p:par>
                              <p:par>
                                <p:cTn id="37" presetID="22" presetClass="entr" presetSubtype="2" fill="hold" nodeType="withEffect">
                                  <p:stCondLst>
                                    <p:cond delay="250"/>
                                  </p:stCondLst>
                                  <p:childTnLst>
                                    <p:set>
                                      <p:cBhvr>
                                        <p:cTn id="38" dur="1" fill="hold">
                                          <p:stCondLst>
                                            <p:cond delay="0"/>
                                          </p:stCondLst>
                                        </p:cTn>
                                        <p:tgtEl>
                                          <p:spTgt spid="33"/>
                                        </p:tgtEl>
                                        <p:attrNameLst>
                                          <p:attrName>style.visibility</p:attrName>
                                        </p:attrNameLst>
                                      </p:cBhvr>
                                      <p:to>
                                        <p:strVal val="visible"/>
                                      </p:to>
                                    </p:set>
                                    <p:animEffect transition="in" filter="wipe(right)">
                                      <p:cBhvr>
                                        <p:cTn id="39" dur="500"/>
                                        <p:tgtEl>
                                          <p:spTgt spid="33"/>
                                        </p:tgtEl>
                                      </p:cBhvr>
                                    </p:animEffect>
                                  </p:childTnLst>
                                </p:cTn>
                              </p:par>
                              <p:par>
                                <p:cTn id="40" presetID="22" presetClass="entr" presetSubtype="8" fill="hold" nodeType="withEffect">
                                  <p:stCondLst>
                                    <p:cond delay="250"/>
                                  </p:stCondLst>
                                  <p:childTnLst>
                                    <p:set>
                                      <p:cBhvr>
                                        <p:cTn id="41" dur="1" fill="hold">
                                          <p:stCondLst>
                                            <p:cond delay="0"/>
                                          </p:stCondLst>
                                        </p:cTn>
                                        <p:tgtEl>
                                          <p:spTgt spid="37"/>
                                        </p:tgtEl>
                                        <p:attrNameLst>
                                          <p:attrName>style.visibility</p:attrName>
                                        </p:attrNameLst>
                                      </p:cBhvr>
                                      <p:to>
                                        <p:strVal val="visible"/>
                                      </p:to>
                                    </p:set>
                                    <p:animEffect transition="in" filter="wipe(left)">
                                      <p:cBhvr>
                                        <p:cTn id="42" dur="500"/>
                                        <p:tgtEl>
                                          <p:spTgt spid="37"/>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51">
                                            <p:txEl>
                                              <p:pRg st="0" end="0"/>
                                            </p:txEl>
                                          </p:spTgt>
                                        </p:tgtEl>
                                        <p:attrNameLst>
                                          <p:attrName>style.visibility</p:attrName>
                                        </p:attrNameLst>
                                      </p:cBhvr>
                                      <p:to>
                                        <p:strVal val="visible"/>
                                      </p:to>
                                    </p:set>
                                    <p:animEffect transition="in" filter="wipe(right)">
                                      <p:cBhvr>
                                        <p:cTn id="45" dur="500"/>
                                        <p:tgtEl>
                                          <p:spTgt spid="51">
                                            <p:txEl>
                                              <p:pRg st="0" end="0"/>
                                            </p:txEl>
                                          </p:spTgt>
                                        </p:tgtEl>
                                      </p:cBhvr>
                                    </p:animEffect>
                                  </p:childTnLst>
                                </p:cTn>
                              </p:par>
                            </p:childTnLst>
                          </p:cTn>
                        </p:par>
                        <p:par>
                          <p:cTn id="46" fill="hold">
                            <p:stCondLst>
                              <p:cond delay="3250"/>
                            </p:stCondLst>
                            <p:childTnLst>
                              <p:par>
                                <p:cTn id="47" presetID="22" presetClass="entr" presetSubtype="8"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wipe(left)">
                                      <p:cBhvr>
                                        <p:cTn id="49" dur="500"/>
                                        <p:tgtEl>
                                          <p:spTgt spid="18"/>
                                        </p:tgtEl>
                                      </p:cBhvr>
                                    </p:animEffect>
                                  </p:childTnLst>
                                </p:cTn>
                              </p:par>
                            </p:childTnLst>
                          </p:cTn>
                        </p:par>
                        <p:par>
                          <p:cTn id="50" fill="hold">
                            <p:stCondLst>
                              <p:cond delay="3750"/>
                            </p:stCondLst>
                            <p:childTnLst>
                              <p:par>
                                <p:cTn id="51" presetID="22" presetClass="entr" presetSubtype="2"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right)">
                                      <p:cBhvr>
                                        <p:cTn id="53" dur="500"/>
                                        <p:tgtEl>
                                          <p:spTgt spid="16"/>
                                        </p:tgtEl>
                                      </p:cBhvr>
                                    </p:animEffect>
                                  </p:childTnLst>
                                </p:cTn>
                              </p:par>
                              <p:par>
                                <p:cTn id="54" presetID="22" presetClass="entr" presetSubtype="2" fill="hold" nodeType="with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wipe(right)">
                                      <p:cBhvr>
                                        <p:cTn id="56" dur="500"/>
                                        <p:tgtEl>
                                          <p:spTgt spid="38"/>
                                        </p:tgtEl>
                                      </p:cBhvr>
                                    </p:animEffect>
                                  </p:childTnLst>
                                </p:cTn>
                              </p:par>
                              <p:par>
                                <p:cTn id="57" presetID="22" presetClass="entr" presetSubtype="8" fill="hold" nodeType="withEffect">
                                  <p:stCondLst>
                                    <p:cond delay="25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par>
                                <p:cTn id="60" presetID="22" presetClass="entr" presetSubtype="2" fill="hold" grpId="0" nodeType="withEffect">
                                  <p:stCondLst>
                                    <p:cond delay="0"/>
                                  </p:stCondLst>
                                  <p:childTnLst>
                                    <p:set>
                                      <p:cBhvr>
                                        <p:cTn id="61" dur="1" fill="hold">
                                          <p:stCondLst>
                                            <p:cond delay="0"/>
                                          </p:stCondLst>
                                        </p:cTn>
                                        <p:tgtEl>
                                          <p:spTgt spid="52">
                                            <p:txEl>
                                              <p:pRg st="0" end="0"/>
                                            </p:txEl>
                                          </p:spTgt>
                                        </p:tgtEl>
                                        <p:attrNameLst>
                                          <p:attrName>style.visibility</p:attrName>
                                        </p:attrNameLst>
                                      </p:cBhvr>
                                      <p:to>
                                        <p:strVal val="visible"/>
                                      </p:to>
                                    </p:set>
                                    <p:animEffect transition="in" filter="wipe(right)">
                                      <p:cBhvr>
                                        <p:cTn id="62" dur="500"/>
                                        <p:tgtEl>
                                          <p:spTgt spid="52">
                                            <p:txEl>
                                              <p:pRg st="0" end="0"/>
                                            </p:txEl>
                                          </p:spTgt>
                                        </p:tgtEl>
                                      </p:cBhvr>
                                    </p:animEffect>
                                  </p:childTnLst>
                                </p:cTn>
                              </p:par>
                            </p:childTnLst>
                          </p:cTn>
                        </p:par>
                        <p:par>
                          <p:cTn id="63" fill="hold">
                            <p:stCondLst>
                              <p:cond delay="4500"/>
                            </p:stCondLst>
                            <p:childTnLst>
                              <p:par>
                                <p:cTn id="64" presetID="22" presetClass="entr" presetSubtype="8" fill="hold" grpId="0" nodeType="after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wipe(left)">
                                      <p:cBhvr>
                                        <p:cTn id="66" dur="500"/>
                                        <p:tgtEl>
                                          <p:spTgt spid="24"/>
                                        </p:tgtEl>
                                      </p:cBhvr>
                                    </p:animEffect>
                                  </p:childTnLst>
                                </p:cTn>
                              </p:par>
                            </p:childTnLst>
                          </p:cTn>
                        </p:par>
                        <p:par>
                          <p:cTn id="67" fill="hold">
                            <p:stCondLst>
                              <p:cond delay="5000"/>
                            </p:stCondLst>
                            <p:childTnLst>
                              <p:par>
                                <p:cTn id="68" presetID="22" presetClass="entr" presetSubtype="2" fill="hold" grpId="0" nodeType="after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wipe(right)">
                                      <p:cBhvr>
                                        <p:cTn id="70" dur="500"/>
                                        <p:tgtEl>
                                          <p:spTgt spid="17"/>
                                        </p:tgtEl>
                                      </p:cBhvr>
                                    </p:animEffect>
                                  </p:childTnLst>
                                </p:cTn>
                              </p:par>
                              <p:par>
                                <p:cTn id="71" presetID="22" presetClass="entr" presetSubtype="2" fill="hold" nodeType="withEffect">
                                  <p:stCondLst>
                                    <p:cond delay="250"/>
                                  </p:stCondLst>
                                  <p:childTnLst>
                                    <p:set>
                                      <p:cBhvr>
                                        <p:cTn id="72" dur="1" fill="hold">
                                          <p:stCondLst>
                                            <p:cond delay="0"/>
                                          </p:stCondLst>
                                        </p:cTn>
                                        <p:tgtEl>
                                          <p:spTgt spid="40"/>
                                        </p:tgtEl>
                                        <p:attrNameLst>
                                          <p:attrName>style.visibility</p:attrName>
                                        </p:attrNameLst>
                                      </p:cBhvr>
                                      <p:to>
                                        <p:strVal val="visible"/>
                                      </p:to>
                                    </p:set>
                                    <p:animEffect transition="in" filter="wipe(right)">
                                      <p:cBhvr>
                                        <p:cTn id="73" dur="500"/>
                                        <p:tgtEl>
                                          <p:spTgt spid="40"/>
                                        </p:tgtEl>
                                      </p:cBhvr>
                                    </p:animEffect>
                                  </p:childTnLst>
                                </p:cTn>
                              </p:par>
                              <p:par>
                                <p:cTn id="74" presetID="22" presetClass="entr" presetSubtype="8" fill="hold" nodeType="withEffect">
                                  <p:stCondLst>
                                    <p:cond delay="250"/>
                                  </p:stCondLst>
                                  <p:childTnLst>
                                    <p:set>
                                      <p:cBhvr>
                                        <p:cTn id="75" dur="1" fill="hold">
                                          <p:stCondLst>
                                            <p:cond delay="0"/>
                                          </p:stCondLst>
                                        </p:cTn>
                                        <p:tgtEl>
                                          <p:spTgt spid="41"/>
                                        </p:tgtEl>
                                        <p:attrNameLst>
                                          <p:attrName>style.visibility</p:attrName>
                                        </p:attrNameLst>
                                      </p:cBhvr>
                                      <p:to>
                                        <p:strVal val="visible"/>
                                      </p:to>
                                    </p:set>
                                    <p:animEffect transition="in" filter="wipe(left)">
                                      <p:cBhvr>
                                        <p:cTn id="76" dur="500"/>
                                        <p:tgtEl>
                                          <p:spTgt spid="41"/>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53">
                                            <p:txEl>
                                              <p:pRg st="0" end="0"/>
                                            </p:txEl>
                                          </p:spTgt>
                                        </p:tgtEl>
                                        <p:attrNameLst>
                                          <p:attrName>style.visibility</p:attrName>
                                        </p:attrNameLst>
                                      </p:cBhvr>
                                      <p:to>
                                        <p:strVal val="visible"/>
                                      </p:to>
                                    </p:set>
                                    <p:animEffect transition="in" filter="wipe(right)">
                                      <p:cBhvr>
                                        <p:cTn id="79" dur="500"/>
                                        <p:tgtEl>
                                          <p:spTgt spid="53">
                                            <p:txEl>
                                              <p:pRg st="0" end="0"/>
                                            </p:txEl>
                                          </p:spTgt>
                                        </p:tgtEl>
                                      </p:cBhvr>
                                    </p:animEffect>
                                  </p:childTnLst>
                                </p:cTn>
                              </p:par>
                            </p:childTnLst>
                          </p:cTn>
                        </p:par>
                        <p:par>
                          <p:cTn id="80" fill="hold">
                            <p:stCondLst>
                              <p:cond delay="5750"/>
                            </p:stCondLst>
                            <p:childTnLst>
                              <p:par>
                                <p:cTn id="81" presetID="22" presetClass="entr" presetSubtype="8" fill="hold" grpId="0" nodeType="after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wipe(left)">
                                      <p:cBhvr>
                                        <p:cTn id="83" dur="500"/>
                                        <p:tgtEl>
                                          <p:spTgt spid="27"/>
                                        </p:tgtEl>
                                      </p:cBhvr>
                                    </p:animEffect>
                                  </p:childTnLst>
                                </p:cTn>
                              </p:par>
                            </p:childTnLst>
                          </p:cTn>
                        </p:par>
                        <p:par>
                          <p:cTn id="84" fill="hold">
                            <p:stCondLst>
                              <p:cond delay="6250"/>
                            </p:stCondLst>
                            <p:childTnLst>
                              <p:par>
                                <p:cTn id="85" presetID="22" presetClass="entr" presetSubtype="2" fill="hold" grpId="0" nodeType="after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wipe(right)">
                                      <p:cBhvr>
                                        <p:cTn id="87" dur="500"/>
                                        <p:tgtEl>
                                          <p:spTgt spid="28"/>
                                        </p:tgtEl>
                                      </p:cBhvr>
                                    </p:animEffect>
                                  </p:childTnLst>
                                </p:cTn>
                              </p:par>
                              <p:par>
                                <p:cTn id="88" presetID="22" presetClass="entr" presetSubtype="2" fill="hold" nodeType="withEffect">
                                  <p:stCondLst>
                                    <p:cond delay="250"/>
                                  </p:stCondLst>
                                  <p:childTnLst>
                                    <p:set>
                                      <p:cBhvr>
                                        <p:cTn id="89" dur="1" fill="hold">
                                          <p:stCondLst>
                                            <p:cond delay="0"/>
                                          </p:stCondLst>
                                        </p:cTn>
                                        <p:tgtEl>
                                          <p:spTgt spid="42"/>
                                        </p:tgtEl>
                                        <p:attrNameLst>
                                          <p:attrName>style.visibility</p:attrName>
                                        </p:attrNameLst>
                                      </p:cBhvr>
                                      <p:to>
                                        <p:strVal val="visible"/>
                                      </p:to>
                                    </p:set>
                                    <p:animEffect transition="in" filter="wipe(right)">
                                      <p:cBhvr>
                                        <p:cTn id="90" dur="500"/>
                                        <p:tgtEl>
                                          <p:spTgt spid="42"/>
                                        </p:tgtEl>
                                      </p:cBhvr>
                                    </p:animEffect>
                                  </p:childTnLst>
                                </p:cTn>
                              </p:par>
                              <p:par>
                                <p:cTn id="91" presetID="22" presetClass="entr" presetSubtype="8" fill="hold" nodeType="withEffect">
                                  <p:stCondLst>
                                    <p:cond delay="250"/>
                                  </p:stCondLst>
                                  <p:childTnLst>
                                    <p:set>
                                      <p:cBhvr>
                                        <p:cTn id="92" dur="1" fill="hold">
                                          <p:stCondLst>
                                            <p:cond delay="0"/>
                                          </p:stCondLst>
                                        </p:cTn>
                                        <p:tgtEl>
                                          <p:spTgt spid="43"/>
                                        </p:tgtEl>
                                        <p:attrNameLst>
                                          <p:attrName>style.visibility</p:attrName>
                                        </p:attrNameLst>
                                      </p:cBhvr>
                                      <p:to>
                                        <p:strVal val="visible"/>
                                      </p:to>
                                    </p:set>
                                    <p:animEffect transition="in" filter="wipe(left)">
                                      <p:cBhvr>
                                        <p:cTn id="93" dur="500"/>
                                        <p:tgtEl>
                                          <p:spTgt spid="43"/>
                                        </p:tgtEl>
                                      </p:cBhvr>
                                    </p:animEffect>
                                  </p:childTnLst>
                                </p:cTn>
                              </p:par>
                              <p:par>
                                <p:cTn id="94" presetID="22" presetClass="entr" presetSubtype="2" fill="hold" grpId="0" nodeType="withEffect">
                                  <p:stCondLst>
                                    <p:cond delay="0"/>
                                  </p:stCondLst>
                                  <p:childTnLst>
                                    <p:set>
                                      <p:cBhvr>
                                        <p:cTn id="95" dur="1" fill="hold">
                                          <p:stCondLst>
                                            <p:cond delay="0"/>
                                          </p:stCondLst>
                                        </p:cTn>
                                        <p:tgtEl>
                                          <p:spTgt spid="54">
                                            <p:txEl>
                                              <p:pRg st="0" end="0"/>
                                            </p:txEl>
                                          </p:spTgt>
                                        </p:tgtEl>
                                        <p:attrNameLst>
                                          <p:attrName>style.visibility</p:attrName>
                                        </p:attrNameLst>
                                      </p:cBhvr>
                                      <p:to>
                                        <p:strVal val="visible"/>
                                      </p:to>
                                    </p:set>
                                    <p:animEffect transition="in" filter="wipe(right)">
                                      <p:cBhvr>
                                        <p:cTn id="96" dur="500"/>
                                        <p:tgtEl>
                                          <p:spTgt spid="54">
                                            <p:txEl>
                                              <p:pRg st="0" end="0"/>
                                            </p:txEl>
                                          </p:spTgt>
                                        </p:tgtEl>
                                      </p:cBhvr>
                                    </p:animEffect>
                                  </p:childTnLst>
                                </p:cTn>
                              </p:par>
                            </p:childTnLst>
                          </p:cTn>
                        </p:par>
                        <p:par>
                          <p:cTn id="97" fill="hold">
                            <p:stCondLst>
                              <p:cond delay="7000"/>
                            </p:stCondLst>
                            <p:childTnLst>
                              <p:par>
                                <p:cTn id="98" presetID="22" presetClass="entr" presetSubtype="8" fill="hold" grpId="0" nodeType="afterEffect">
                                  <p:stCondLst>
                                    <p:cond delay="0"/>
                                  </p:stCondLst>
                                  <p:childTnLst>
                                    <p:set>
                                      <p:cBhvr>
                                        <p:cTn id="99" dur="1" fill="hold">
                                          <p:stCondLst>
                                            <p:cond delay="0"/>
                                          </p:stCondLst>
                                        </p:cTn>
                                        <p:tgtEl>
                                          <p:spTgt spid="29"/>
                                        </p:tgtEl>
                                        <p:attrNameLst>
                                          <p:attrName>style.visibility</p:attrName>
                                        </p:attrNameLst>
                                      </p:cBhvr>
                                      <p:to>
                                        <p:strVal val="visible"/>
                                      </p:to>
                                    </p:set>
                                    <p:animEffect transition="in" filter="wipe(left)">
                                      <p:cBhvr>
                                        <p:cTn id="100" dur="500"/>
                                        <p:tgtEl>
                                          <p:spTgt spid="29"/>
                                        </p:tgtEl>
                                      </p:cBhvr>
                                    </p:animEffect>
                                  </p:childTnLst>
                                </p:cTn>
                              </p:par>
                            </p:childTnLst>
                          </p:cTn>
                        </p:par>
                        <p:par>
                          <p:cTn id="101" fill="hold">
                            <p:stCondLst>
                              <p:cond delay="7500"/>
                            </p:stCondLst>
                            <p:childTnLst>
                              <p:par>
                                <p:cTn id="102" presetID="22" presetClass="entr" presetSubtype="2" fill="hold" grpId="0"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wipe(right)">
                                      <p:cBhvr>
                                        <p:cTn id="104" dur="500"/>
                                        <p:tgtEl>
                                          <p:spTgt spid="30"/>
                                        </p:tgtEl>
                                      </p:cBhvr>
                                    </p:animEffect>
                                  </p:childTnLst>
                                </p:cTn>
                              </p:par>
                              <p:par>
                                <p:cTn id="105" presetID="22" presetClass="entr" presetSubtype="2" fill="hold" nodeType="withEffect">
                                  <p:stCondLst>
                                    <p:cond delay="250"/>
                                  </p:stCondLst>
                                  <p:childTnLst>
                                    <p:set>
                                      <p:cBhvr>
                                        <p:cTn id="106" dur="1" fill="hold">
                                          <p:stCondLst>
                                            <p:cond delay="0"/>
                                          </p:stCondLst>
                                        </p:cTn>
                                        <p:tgtEl>
                                          <p:spTgt spid="44"/>
                                        </p:tgtEl>
                                        <p:attrNameLst>
                                          <p:attrName>style.visibility</p:attrName>
                                        </p:attrNameLst>
                                      </p:cBhvr>
                                      <p:to>
                                        <p:strVal val="visible"/>
                                      </p:to>
                                    </p:set>
                                    <p:animEffect transition="in" filter="wipe(right)">
                                      <p:cBhvr>
                                        <p:cTn id="107" dur="500"/>
                                        <p:tgtEl>
                                          <p:spTgt spid="44"/>
                                        </p:tgtEl>
                                      </p:cBhvr>
                                    </p:animEffect>
                                  </p:childTnLst>
                                </p:cTn>
                              </p:par>
                              <p:par>
                                <p:cTn id="108" presetID="22" presetClass="entr" presetSubtype="8" fill="hold" nodeType="withEffect">
                                  <p:stCondLst>
                                    <p:cond delay="250"/>
                                  </p:stCondLst>
                                  <p:childTnLst>
                                    <p:set>
                                      <p:cBhvr>
                                        <p:cTn id="109" dur="1" fill="hold">
                                          <p:stCondLst>
                                            <p:cond delay="0"/>
                                          </p:stCondLst>
                                        </p:cTn>
                                        <p:tgtEl>
                                          <p:spTgt spid="45"/>
                                        </p:tgtEl>
                                        <p:attrNameLst>
                                          <p:attrName>style.visibility</p:attrName>
                                        </p:attrNameLst>
                                      </p:cBhvr>
                                      <p:to>
                                        <p:strVal val="visible"/>
                                      </p:to>
                                    </p:set>
                                    <p:animEffect transition="in" filter="wipe(left)">
                                      <p:cBhvr>
                                        <p:cTn id="110" dur="500"/>
                                        <p:tgtEl>
                                          <p:spTgt spid="45"/>
                                        </p:tgtEl>
                                      </p:cBhvr>
                                    </p:animEffect>
                                  </p:childTnLst>
                                </p:cTn>
                              </p:par>
                              <p:par>
                                <p:cTn id="111" presetID="22" presetClass="entr" presetSubtype="2" fill="hold" grpId="0" nodeType="withEffect">
                                  <p:stCondLst>
                                    <p:cond delay="0"/>
                                  </p:stCondLst>
                                  <p:childTnLst>
                                    <p:set>
                                      <p:cBhvr>
                                        <p:cTn id="112" dur="1" fill="hold">
                                          <p:stCondLst>
                                            <p:cond delay="0"/>
                                          </p:stCondLst>
                                        </p:cTn>
                                        <p:tgtEl>
                                          <p:spTgt spid="55">
                                            <p:txEl>
                                              <p:pRg st="0" end="0"/>
                                            </p:txEl>
                                          </p:spTgt>
                                        </p:tgtEl>
                                        <p:attrNameLst>
                                          <p:attrName>style.visibility</p:attrName>
                                        </p:attrNameLst>
                                      </p:cBhvr>
                                      <p:to>
                                        <p:strVal val="visible"/>
                                      </p:to>
                                    </p:set>
                                    <p:animEffect transition="in" filter="wipe(right)">
                                      <p:cBhvr>
                                        <p:cTn id="113" dur="500"/>
                                        <p:tgtEl>
                                          <p:spTgt spid="55">
                                            <p:txEl>
                                              <p:pRg st="0" end="0"/>
                                            </p:txEl>
                                          </p:spTgt>
                                        </p:tgtEl>
                                      </p:cBhvr>
                                    </p:animEffect>
                                  </p:childTnLst>
                                </p:cTn>
                              </p:par>
                            </p:childTnLst>
                          </p:cTn>
                        </p:par>
                        <p:par>
                          <p:cTn id="114" fill="hold">
                            <p:stCondLst>
                              <p:cond delay="8250"/>
                            </p:stCondLst>
                            <p:childTnLst>
                              <p:par>
                                <p:cTn id="115" presetID="22" presetClass="entr" presetSubtype="8"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wipe(left)">
                                      <p:cBhvr>
                                        <p:cTn id="117" dur="500"/>
                                        <p:tgtEl>
                                          <p:spTgt spid="31"/>
                                        </p:tgtEl>
                                      </p:cBhvr>
                                    </p:animEffect>
                                  </p:childTnLst>
                                </p:cTn>
                              </p:par>
                            </p:childTnLst>
                          </p:cTn>
                        </p:par>
                        <p:par>
                          <p:cTn id="118" fill="hold">
                            <p:stCondLst>
                              <p:cond delay="8750"/>
                            </p:stCondLst>
                            <p:childTnLst>
                              <p:par>
                                <p:cTn id="119" presetID="2" presetClass="entr" presetSubtype="3" decel="100000" fill="hold" grpId="0" nodeType="afterEffect">
                                  <p:stCondLst>
                                    <p:cond delay="0"/>
                                  </p:stCondLst>
                                  <p:iterate type="wd">
                                    <p:tmPct val="10000"/>
                                  </p:iterate>
                                  <p:childTnLst>
                                    <p:set>
                                      <p:cBhvr>
                                        <p:cTn id="120" dur="1" fill="hold">
                                          <p:stCondLst>
                                            <p:cond delay="0"/>
                                          </p:stCondLst>
                                        </p:cTn>
                                        <p:tgtEl>
                                          <p:spTgt spid="20"/>
                                        </p:tgtEl>
                                        <p:attrNameLst>
                                          <p:attrName>style.visibility</p:attrName>
                                        </p:attrNameLst>
                                      </p:cBhvr>
                                      <p:to>
                                        <p:strVal val="visible"/>
                                      </p:to>
                                    </p:set>
                                    <p:anim calcmode="lin" valueType="num">
                                      <p:cBhvr additive="base">
                                        <p:cTn id="121" dur="750" fill="hold"/>
                                        <p:tgtEl>
                                          <p:spTgt spid="20"/>
                                        </p:tgtEl>
                                        <p:attrNameLst>
                                          <p:attrName>ppt_x</p:attrName>
                                        </p:attrNameLst>
                                      </p:cBhvr>
                                      <p:tavLst>
                                        <p:tav tm="0">
                                          <p:val>
                                            <p:strVal val="1+#ppt_w/2"/>
                                          </p:val>
                                        </p:tav>
                                        <p:tav tm="100000">
                                          <p:val>
                                            <p:strVal val="#ppt_x"/>
                                          </p:val>
                                        </p:tav>
                                      </p:tavLst>
                                    </p:anim>
                                    <p:anim calcmode="lin" valueType="num">
                                      <p:cBhvr additive="base">
                                        <p:cTn id="122" dur="750" fill="hold"/>
                                        <p:tgtEl>
                                          <p:spTgt spid="20"/>
                                        </p:tgtEl>
                                        <p:attrNameLst>
                                          <p:attrName>ppt_y</p:attrName>
                                        </p:attrNameLst>
                                      </p:cBhvr>
                                      <p:tavLst>
                                        <p:tav tm="0">
                                          <p:val>
                                            <p:strVal val="0-#ppt_h/2"/>
                                          </p:val>
                                        </p:tav>
                                        <p:tav tm="100000">
                                          <p:val>
                                            <p:strVal val="#ppt_y"/>
                                          </p:val>
                                        </p:tav>
                                      </p:tavLst>
                                    </p:anim>
                                  </p:childTnLst>
                                </p:cTn>
                              </p:par>
                            </p:childTnLst>
                          </p:cTn>
                        </p:par>
                        <p:par>
                          <p:cTn id="123" fill="hold">
                            <p:stCondLst>
                              <p:cond delay="9650"/>
                            </p:stCondLst>
                            <p:childTnLst>
                              <p:par>
                                <p:cTn id="124" presetID="22" presetClass="entr" presetSubtype="8" fill="hold" grpId="0" nodeType="afterEffect">
                                  <p:stCondLst>
                                    <p:cond delay="0"/>
                                  </p:stCondLst>
                                  <p:childTnLst>
                                    <p:set>
                                      <p:cBhvr>
                                        <p:cTn id="125" dur="1" fill="hold">
                                          <p:stCondLst>
                                            <p:cond delay="0"/>
                                          </p:stCondLst>
                                        </p:cTn>
                                        <p:tgtEl>
                                          <p:spTgt spid="21"/>
                                        </p:tgtEl>
                                        <p:attrNameLst>
                                          <p:attrName>style.visibility</p:attrName>
                                        </p:attrNameLst>
                                      </p:cBhvr>
                                      <p:to>
                                        <p:strVal val="visible"/>
                                      </p:to>
                                    </p:set>
                                    <p:animEffect transition="in" filter="wipe(left)">
                                      <p:cBhvr>
                                        <p:cTn id="12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9" grpId="0" animBg="1"/>
      <p:bldP spid="27" grpId="0" animBg="1"/>
      <p:bldP spid="25" grpId="0" animBg="1"/>
      <p:bldP spid="24" grpId="0" animBg="1"/>
      <p:bldP spid="18" grpId="0" animBg="1"/>
      <p:bldP spid="15" grpId="0" animBg="1"/>
      <p:bldP spid="9" grpId="0"/>
      <p:bldP spid="20" grpId="0">
        <p:tmplLst>
          <p:tmpl>
            <p:tnLst>
              <p:par>
                <p:cTn presetID="2" presetClass="entr" presetSubtype="3" decel="100000" fill="hold" nodeType="afterEffect">
                  <p:stCondLst>
                    <p:cond delay="0"/>
                  </p:stCondLst>
                  <p:iterate type="wd">
                    <p:tmPct val="10000"/>
                  </p:iterate>
                  <p:childTnLst>
                    <p:set>
                      <p:cBhvr>
                        <p:cTn dur="1" fill="hold">
                          <p:stCondLst>
                            <p:cond delay="0"/>
                          </p:stCondLst>
                        </p:cTn>
                        <p:tgtEl>
                          <p:spTgt spid="20"/>
                        </p:tgtEl>
                        <p:attrNameLst>
                          <p:attrName>style.visibility</p:attrName>
                        </p:attrNameLst>
                      </p:cBhvr>
                      <p:to>
                        <p:strVal val="visible"/>
                      </p:to>
                    </p:set>
                    <p:anim calcmode="lin" valueType="num">
                      <p:cBhvr additive="base">
                        <p:cTn dur="750" fill="hold"/>
                        <p:tgtEl>
                          <p:spTgt spid="20"/>
                        </p:tgtEl>
                        <p:attrNameLst>
                          <p:attrName>ppt_x</p:attrName>
                        </p:attrNameLst>
                      </p:cBhvr>
                      <p:tavLst>
                        <p:tav tm="0">
                          <p:val>
                            <p:strVal val="1+#ppt_w/2"/>
                          </p:val>
                        </p:tav>
                        <p:tav tm="100000">
                          <p:val>
                            <p:strVal val="#ppt_x"/>
                          </p:val>
                        </p:tav>
                      </p:tavLst>
                    </p:anim>
                    <p:anim calcmode="lin" valueType="num">
                      <p:cBhvr additive="base">
                        <p:cTn dur="750" fill="hold"/>
                        <p:tgtEl>
                          <p:spTgt spid="20"/>
                        </p:tgtEl>
                        <p:attrNameLst>
                          <p:attrName>ppt_y</p:attrName>
                        </p:attrNameLst>
                      </p:cBhvr>
                      <p:tavLst>
                        <p:tav tm="0">
                          <p:val>
                            <p:strVal val="0-#ppt_h/2"/>
                          </p:val>
                        </p:tav>
                        <p:tav tm="100000">
                          <p:val>
                            <p:strVal val="#ppt_y"/>
                          </p:val>
                        </p:tav>
                      </p:tavLst>
                    </p:anim>
                  </p:childTnLst>
                </p:cTn>
              </p:par>
            </p:tnLst>
          </p:tmpl>
        </p:tmplLst>
      </p:bldP>
      <p:bldP spid="21" grpId="0">
        <p:tmplLst>
          <p:tmpl>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3" grpId="0" animBg="1"/>
      <p:bldP spid="16" grpId="0" animBg="1"/>
      <p:bldP spid="17" grpId="0" animBg="1"/>
      <p:bldP spid="28" grpId="0" animBg="1"/>
      <p:bldP spid="30" grpId="0" animBg="1"/>
      <p:bldP spid="51" grpId="0" build="p">
        <p:tmplLst>
          <p:tmpl lvl="1">
            <p:tnLst>
              <p:par>
                <p:cTn presetID="22" presetClass="entr" presetSubtype="2"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right)">
                      <p:cBhvr>
                        <p:cTn dur="500"/>
                        <p:tgtEl>
                          <p:spTgt spid="51"/>
                        </p:tgtEl>
                      </p:cBhvr>
                    </p:animEffect>
                  </p:childTnLst>
                </p:cTn>
              </p:par>
            </p:tnLst>
          </p:tmpl>
        </p:tmplLst>
      </p:bldP>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22" presetClass="entr" presetSubtype="2"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right)">
                      <p:cBhvr>
                        <p:cTn dur="500"/>
                        <p:tgtEl>
                          <p:spTgt spid="53"/>
                        </p:tgtEl>
                      </p:cBhvr>
                    </p:animEffect>
                  </p:childTnLst>
                </p:cTn>
              </p:par>
            </p:tnLst>
          </p:tmpl>
        </p:tmplLst>
      </p:bldP>
      <p:bldP spid="54" grpId="0" build="p">
        <p:tmplLst>
          <p:tmpl lvl="1">
            <p:tnLst>
              <p:par>
                <p:cTn presetID="22" presetClass="entr" presetSubtype="2"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build="p">
        <p:tmplLst>
          <p:tmpl lvl="1">
            <p:tnLst>
              <p:par>
                <p:cTn presetID="22" presetClass="entr" presetSubtype="2"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Lst>
  </p:timing>
</p:sldLayout>
</file>

<file path=ppt/slideLayouts/slideLayout282.xml><?xml version="1.0" encoding="utf-8"?>
<p:sldLayout xmlns:a="http://schemas.openxmlformats.org/drawingml/2006/main" xmlns:r="http://schemas.openxmlformats.org/officeDocument/2006/relationships" xmlns:p="http://schemas.openxmlformats.org/presentationml/2006/main" preserve="1" userDrawn="1">
  <p:cSld name="Quota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5"/>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4"/>
          <p:cNvSpPr/>
          <p:nvPr userDrawn="1"/>
        </p:nvSpPr>
        <p:spPr>
          <a:xfrm>
            <a:off x="-14508" y="2044514"/>
            <a:ext cx="9178407" cy="2813537"/>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16" name="直線コネクタ 15"/>
          <p:cNvCxnSpPr/>
          <p:nvPr userDrawn="1"/>
        </p:nvCxnSpPr>
        <p:spPr>
          <a:xfrm>
            <a:off x="36292" y="4736127"/>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7" y="6356356"/>
            <a:ext cx="5771741" cy="365125"/>
          </a:xfrm>
          <a:prstGeom prst="rect">
            <a:avLst/>
          </a:prstGeom>
        </p:spPr>
        <p:txBody>
          <a:bodyPr vert="horz" lIns="91412" tIns="45706" rIns="91412" bIns="45706" rtlCol="0" anchor="ctr"/>
          <a:lstStyle>
            <a:lvl1pPr algn="ctr">
              <a:defRPr sz="1200">
                <a:solidFill>
                  <a:schemeClr val="bg1"/>
                </a:solidFill>
              </a:defRPr>
            </a:lvl1pPr>
          </a:lstStyle>
          <a:p>
            <a:r>
              <a:rPr lang="en-US" altLang="ja-JP"/>
              <a:t>The Power of PowerPoint - thepopp.com</a:t>
            </a:r>
            <a:endParaRPr lang="ja-JP" altLang="en-US"/>
          </a:p>
        </p:txBody>
      </p:sp>
      <p:cxnSp>
        <p:nvCxnSpPr>
          <p:cNvPr id="19" name="直線コネクタ 18"/>
          <p:cNvCxnSpPr/>
          <p:nvPr userDrawn="1"/>
        </p:nvCxnSpPr>
        <p:spPr>
          <a:xfrm>
            <a:off x="36292"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userDrawn="1"/>
        </p:nvCxnSpPr>
        <p:spPr>
          <a:xfrm>
            <a:off x="16393" y="2146108"/>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1" name="図 10"/>
          <p:cNvPicPr>
            <a:picLocks noChangeAspect="1"/>
          </p:cNvPicPr>
          <p:nvPr userDrawn="1"/>
        </p:nvPicPr>
        <p:blipFill rotWithShape="1">
          <a:blip r:embed="rId4" cstate="print">
            <a:extLst>
              <a:ext uri="{28A0092B-C50C-407E-A947-70E740481C1C}">
                <a14:useLocalDpi xmlns:a14="http://schemas.microsoft.com/office/drawing/2010/main" val="0"/>
              </a:ext>
            </a:extLst>
          </a:blip>
          <a:srcRect l="52168" t="19168" r="27970" b="63439"/>
          <a:stretch/>
        </p:blipFill>
        <p:spPr>
          <a:xfrm>
            <a:off x="3310687" y="1739858"/>
            <a:ext cx="1292551" cy="1440343"/>
          </a:xfrm>
          <a:prstGeom prst="rect">
            <a:avLst/>
          </a:prstGeom>
        </p:spPr>
      </p:pic>
      <p:sp>
        <p:nvSpPr>
          <p:cNvPr id="24" name="テキスト プレースホルダー 5"/>
          <p:cNvSpPr>
            <a:spLocks noGrp="1"/>
          </p:cNvSpPr>
          <p:nvPr>
            <p:ph type="body" sz="quarter" idx="32" hasCustomPrompt="1"/>
          </p:nvPr>
        </p:nvSpPr>
        <p:spPr>
          <a:xfrm>
            <a:off x="568628" y="5076828"/>
            <a:ext cx="8006755" cy="1028848"/>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6" name="図プレースホルダー 25"/>
          <p:cNvSpPr>
            <a:spLocks noGrp="1"/>
          </p:cNvSpPr>
          <p:nvPr>
            <p:ph type="pic" sz="quarter" idx="33" hasCustomPrompt="1"/>
          </p:nvPr>
        </p:nvSpPr>
        <p:spPr>
          <a:xfrm>
            <a:off x="576625" y="5"/>
            <a:ext cx="3045091" cy="4849171"/>
          </a:xfrm>
          <a:effectLst>
            <a:outerShdw blurRad="127000" dist="88900" algn="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
        <p:nvSpPr>
          <p:cNvPr id="27" name="テキスト プレースホルダー 5"/>
          <p:cNvSpPr>
            <a:spLocks noGrp="1"/>
          </p:cNvSpPr>
          <p:nvPr>
            <p:ph type="body" sz="quarter" idx="12" hasCustomPrompt="1"/>
          </p:nvPr>
        </p:nvSpPr>
        <p:spPr>
          <a:xfrm>
            <a:off x="4554010" y="2460029"/>
            <a:ext cx="3938339" cy="2051015"/>
          </a:xfrm>
        </p:spPr>
        <p:txBody>
          <a:bodyPr anchor="ctr">
            <a:normAutofit/>
          </a:bodyPr>
          <a:lstStyle>
            <a:lvl1pPr algn="l">
              <a:lnSpc>
                <a:spcPct val="130000"/>
              </a:lnSpc>
              <a:spcBef>
                <a:spcPts val="0"/>
              </a:spcBef>
              <a:defRPr sz="16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805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6" presetClass="entr" presetSubtype="37"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barn(outVertical)">
                                      <p:cBhvr>
                                        <p:cTn id="30" dur="500"/>
                                        <p:tgtEl>
                                          <p:spTgt spid="15"/>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left)">
                                      <p:cBhvr>
                                        <p:cTn id="34" dur="500"/>
                                        <p:tgtEl>
                                          <p:spTgt spid="22"/>
                                        </p:tgtEl>
                                      </p:cBhvr>
                                    </p:animEffect>
                                  </p:childTnLst>
                                </p:cTn>
                              </p:par>
                              <p:par>
                                <p:cTn id="35" presetID="22" presetClass="entr" presetSubtype="2"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right)">
                                      <p:cBhvr>
                                        <p:cTn id="37" dur="500"/>
                                        <p:tgtEl>
                                          <p:spTgt spid="16"/>
                                        </p:tgtEl>
                                      </p:cBhvr>
                                    </p:animEffect>
                                  </p:childTnLst>
                                </p:cTn>
                              </p:par>
                            </p:childTnLst>
                          </p:cTn>
                        </p:par>
                        <p:par>
                          <p:cTn id="38" fill="hold">
                            <p:stCondLst>
                              <p:cond delay="2000"/>
                            </p:stCondLst>
                            <p:childTnLst>
                              <p:par>
                                <p:cTn id="39" presetID="14" presetClass="entr" presetSubtype="10" fill="hold" grpId="0" nodeType="after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randombar(horizontal)">
                                      <p:cBhvr>
                                        <p:cTn id="41" dur="500"/>
                                        <p:tgtEl>
                                          <p:spTgt spid="26"/>
                                        </p:tgtEl>
                                      </p:cBhvr>
                                    </p:animEffect>
                                  </p:childTnLst>
                                </p:cTn>
                              </p:par>
                            </p:childTnLst>
                          </p:cTn>
                        </p:par>
                        <p:par>
                          <p:cTn id="42" fill="hold">
                            <p:stCondLst>
                              <p:cond delay="2500"/>
                            </p:stCondLst>
                            <p:childTnLst>
                              <p:par>
                                <p:cTn id="43" presetID="2" presetClass="entr" presetSubtype="1" decel="10000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750" fill="hold"/>
                                        <p:tgtEl>
                                          <p:spTgt spid="11"/>
                                        </p:tgtEl>
                                        <p:attrNameLst>
                                          <p:attrName>ppt_x</p:attrName>
                                        </p:attrNameLst>
                                      </p:cBhvr>
                                      <p:tavLst>
                                        <p:tav tm="0">
                                          <p:val>
                                            <p:strVal val="#ppt_x"/>
                                          </p:val>
                                        </p:tav>
                                        <p:tav tm="100000">
                                          <p:val>
                                            <p:strVal val="#ppt_x"/>
                                          </p:val>
                                        </p:tav>
                                      </p:tavLst>
                                    </p:anim>
                                    <p:anim calcmode="lin" valueType="num">
                                      <p:cBhvr additive="base">
                                        <p:cTn id="46" dur="750" fill="hold"/>
                                        <p:tgtEl>
                                          <p:spTgt spid="11"/>
                                        </p:tgtEl>
                                        <p:attrNameLst>
                                          <p:attrName>ppt_y</p:attrName>
                                        </p:attrNameLst>
                                      </p:cBhvr>
                                      <p:tavLst>
                                        <p:tav tm="0">
                                          <p:val>
                                            <p:strVal val="0-#ppt_h/2"/>
                                          </p:val>
                                        </p:tav>
                                        <p:tav tm="100000">
                                          <p:val>
                                            <p:strVal val="#ppt_y"/>
                                          </p:val>
                                        </p:tav>
                                      </p:tavLst>
                                    </p:anim>
                                  </p:childTnLst>
                                </p:cTn>
                              </p:par>
                            </p:childTnLst>
                          </p:cTn>
                        </p:par>
                        <p:par>
                          <p:cTn id="47" fill="hold">
                            <p:stCondLst>
                              <p:cond delay="3250"/>
                            </p:stCondLst>
                            <p:childTnLst>
                              <p:par>
                                <p:cTn id="48" presetID="22" presetClass="entr" presetSubtype="4" fill="hold" grpId="0" nodeType="afterEffect">
                                  <p:stCondLst>
                                    <p:cond delay="0"/>
                                  </p:stCondLst>
                                  <p:iterate type="lt">
                                    <p:tmPct val="3000"/>
                                  </p:iterate>
                                  <p:childTnLst>
                                    <p:set>
                                      <p:cBhvr>
                                        <p:cTn id="49" dur="1" fill="hold">
                                          <p:stCondLst>
                                            <p:cond delay="0"/>
                                          </p:stCondLst>
                                        </p:cTn>
                                        <p:tgtEl>
                                          <p:spTgt spid="27"/>
                                        </p:tgtEl>
                                        <p:attrNameLst>
                                          <p:attrName>style.visibility</p:attrName>
                                        </p:attrNameLst>
                                      </p:cBhvr>
                                      <p:to>
                                        <p:strVal val="visible"/>
                                      </p:to>
                                    </p:set>
                                    <p:animEffect transition="in" filter="wipe(down)">
                                      <p:cBhvr>
                                        <p:cTn id="50" dur="500"/>
                                        <p:tgtEl>
                                          <p:spTgt spid="27"/>
                                        </p:tgtEl>
                                      </p:cBhvr>
                                    </p:animEffect>
                                  </p:childTnLst>
                                </p:cTn>
                              </p:par>
                            </p:childTnLst>
                          </p:cTn>
                        </p:par>
                        <p:par>
                          <p:cTn id="51" fill="hold">
                            <p:stCondLst>
                              <p:cond delay="3855"/>
                            </p:stCondLst>
                            <p:childTnLst>
                              <p:par>
                                <p:cTn id="52" presetID="2" presetClass="entr" presetSubtype="4" decel="100000" fill="hold" grpId="0" nodeType="afterEffect">
                                  <p:stCondLst>
                                    <p:cond delay="25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7" grpId="0" animBg="1"/>
      <p:bldP spid="17" grpId="1" animBg="1"/>
      <p:bldP spid="18" grpId="0"/>
      <p:bldP spid="24" grpId="0" build="p">
        <p:tmplLst>
          <p:tmpl lvl="1">
            <p:tnLst>
              <p:par>
                <p:cTn presetID="2" presetClass="entr" presetSubtype="4"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6" grpId="0"/>
      <p:bldP spid="27" grpId="0">
        <p:tmplLst>
          <p:tmpl>
            <p:tnLst>
              <p:par>
                <p:cTn presetID="22" presetClass="entr" presetSubtype="4" fill="hold" nodeType="afterEffect">
                  <p:stCondLst>
                    <p:cond delay="0"/>
                  </p:stCondLst>
                  <p:iterate type="lt">
                    <p:tmPct val="3000"/>
                  </p:iterate>
                  <p:childTnLst>
                    <p:set>
                      <p:cBhvr>
                        <p:cTn dur="1" fill="hold">
                          <p:stCondLst>
                            <p:cond delay="0"/>
                          </p:stCondLst>
                        </p:cTn>
                        <p:tgtEl>
                          <p:spTgt spid="27"/>
                        </p:tgtEl>
                        <p:attrNameLst>
                          <p:attrName>style.visibility</p:attrName>
                        </p:attrNameLst>
                      </p:cBhvr>
                      <p:to>
                        <p:strVal val="visible"/>
                      </p:to>
                    </p:set>
                    <p:animEffect transition="in" filter="wipe(down)">
                      <p:cBhvr>
                        <p:cTn dur="500"/>
                        <p:tgtEl>
                          <p:spTgt spid="27"/>
                        </p:tgtEl>
                      </p:cBhvr>
                    </p:animEffect>
                  </p:childTnLst>
                </p:cTn>
              </p:par>
            </p:tnLst>
          </p:tmpl>
        </p:tmplLst>
      </p:bldP>
    </p:bldLst>
  </p:timing>
</p:sldLayout>
</file>

<file path=ppt/slideLayouts/slideLayout283.xml><?xml version="1.0" encoding="utf-8"?>
<p:sldLayout xmlns:a="http://schemas.openxmlformats.org/drawingml/2006/main" xmlns:r="http://schemas.openxmlformats.org/officeDocument/2006/relationships" xmlns:p="http://schemas.openxmlformats.org/presentationml/2006/main" preserve="1" userDrawn="1">
  <p:cSld name="Image and 3 Poi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5" y="168798"/>
            <a:ext cx="4056039" cy="912101"/>
          </a:xfrm>
        </p:spPr>
        <p:txBody>
          <a:bodyPr/>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5"/>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7" name="正方形/長方形 16"/>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7" y="6356356"/>
            <a:ext cx="5771741" cy="365125"/>
          </a:xfrm>
          <a:prstGeom prst="rect">
            <a:avLst/>
          </a:prstGeom>
        </p:spPr>
        <p:txBody>
          <a:bodyPr vert="horz" lIns="91412" tIns="45706" rIns="91412" bIns="45706" rtlCol="0" anchor="ctr"/>
          <a:lstStyle>
            <a:lvl1pPr algn="ctr">
              <a:defRPr sz="1200">
                <a:solidFill>
                  <a:schemeClr val="bg1"/>
                </a:solidFill>
              </a:defRPr>
            </a:lvl1pPr>
          </a:lstStyle>
          <a:p>
            <a:r>
              <a:rPr lang="en-US" altLang="ja-JP"/>
              <a:t>The Power of PowerPoint - thepopp.com</a:t>
            </a:r>
            <a:endParaRPr lang="ja-JP" altLang="en-US"/>
          </a:p>
        </p:txBody>
      </p:sp>
      <p:cxnSp>
        <p:nvCxnSpPr>
          <p:cNvPr id="19" name="直線コネクタ 18"/>
          <p:cNvCxnSpPr/>
          <p:nvPr userDrawn="1"/>
        </p:nvCxnSpPr>
        <p:spPr>
          <a:xfrm>
            <a:off x="36292"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円/楕円 19"/>
          <p:cNvSpPr/>
          <p:nvPr userDrawn="1"/>
        </p:nvSpPr>
        <p:spPr>
          <a:xfrm>
            <a:off x="4204507" y="18834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1" name="円/楕円 20"/>
          <p:cNvSpPr/>
          <p:nvPr userDrawn="1"/>
        </p:nvSpPr>
        <p:spPr>
          <a:xfrm>
            <a:off x="4286740"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3" name="図プレースホルダー 7"/>
          <p:cNvSpPr>
            <a:spLocks noGrp="1"/>
          </p:cNvSpPr>
          <p:nvPr>
            <p:ph type="pic" sz="quarter" idx="12" hasCustomPrompt="1"/>
          </p:nvPr>
        </p:nvSpPr>
        <p:spPr>
          <a:xfrm>
            <a:off x="4395348" y="2137911"/>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5" name="テキスト プレースホルダー 5"/>
          <p:cNvSpPr>
            <a:spLocks noGrp="1"/>
          </p:cNvSpPr>
          <p:nvPr>
            <p:ph type="body" sz="quarter" idx="14" hasCustomPrompt="1"/>
          </p:nvPr>
        </p:nvSpPr>
        <p:spPr>
          <a:xfrm>
            <a:off x="4882977" y="255061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4" hasCustomPrompt="1"/>
          </p:nvPr>
        </p:nvSpPr>
        <p:spPr>
          <a:xfrm>
            <a:off x="4882235" y="2125169"/>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円/楕円 28"/>
          <p:cNvSpPr/>
          <p:nvPr userDrawn="1"/>
        </p:nvSpPr>
        <p:spPr>
          <a:xfrm>
            <a:off x="4204507" y="3251264"/>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30" name="円/楕円 29"/>
          <p:cNvSpPr/>
          <p:nvPr userDrawn="1"/>
        </p:nvSpPr>
        <p:spPr>
          <a:xfrm>
            <a:off x="4286740"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31" name="図プレースホルダー 7"/>
          <p:cNvSpPr>
            <a:spLocks noGrp="1"/>
          </p:cNvSpPr>
          <p:nvPr>
            <p:ph type="pic" sz="quarter" idx="26" hasCustomPrompt="1"/>
          </p:nvPr>
        </p:nvSpPr>
        <p:spPr>
          <a:xfrm>
            <a:off x="4395348" y="350576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2" name="テキスト プレースホルダー 5"/>
          <p:cNvSpPr>
            <a:spLocks noGrp="1"/>
          </p:cNvSpPr>
          <p:nvPr>
            <p:ph type="body" sz="quarter" idx="27" hasCustomPrompt="1"/>
          </p:nvPr>
        </p:nvSpPr>
        <p:spPr>
          <a:xfrm>
            <a:off x="4882977" y="391847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8" hasCustomPrompt="1"/>
          </p:nvPr>
        </p:nvSpPr>
        <p:spPr>
          <a:xfrm>
            <a:off x="4882235" y="3493025"/>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4" name="円/楕円 33"/>
          <p:cNvSpPr/>
          <p:nvPr userDrawn="1"/>
        </p:nvSpPr>
        <p:spPr>
          <a:xfrm>
            <a:off x="4203322" y="46360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35" name="円/楕円 34"/>
          <p:cNvSpPr/>
          <p:nvPr userDrawn="1"/>
        </p:nvSpPr>
        <p:spPr>
          <a:xfrm>
            <a:off x="4285551"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36" name="図プレースホルダー 7"/>
          <p:cNvSpPr>
            <a:spLocks noGrp="1"/>
          </p:cNvSpPr>
          <p:nvPr>
            <p:ph type="pic" sz="quarter" idx="29" hasCustomPrompt="1"/>
          </p:nvPr>
        </p:nvSpPr>
        <p:spPr>
          <a:xfrm>
            <a:off x="4394163" y="489051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7" name="テキスト プレースホルダー 5"/>
          <p:cNvSpPr>
            <a:spLocks noGrp="1"/>
          </p:cNvSpPr>
          <p:nvPr>
            <p:ph type="body" sz="quarter" idx="30" hasCustomPrompt="1"/>
          </p:nvPr>
        </p:nvSpPr>
        <p:spPr>
          <a:xfrm>
            <a:off x="4881784" y="5303215"/>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31" hasCustomPrompt="1"/>
          </p:nvPr>
        </p:nvSpPr>
        <p:spPr>
          <a:xfrm>
            <a:off x="4881049" y="4877771"/>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図プレースホルダー 25"/>
          <p:cNvSpPr>
            <a:spLocks noGrp="1"/>
          </p:cNvSpPr>
          <p:nvPr>
            <p:ph type="pic" sz="quarter" idx="33" hasCustomPrompt="1"/>
          </p:nvPr>
        </p:nvSpPr>
        <p:spPr>
          <a:xfrm>
            <a:off x="520423" y="168796"/>
            <a:ext cx="3666231" cy="6689209"/>
          </a:xfrm>
          <a:effectLst>
            <a:outerShdw blurRad="127000" dist="88900" algn="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Tree>
    <p:extLst>
      <p:ext uri="{BB962C8B-B14F-4D97-AF65-F5344CB8AC3E}">
        <p14:creationId xmlns:p14="http://schemas.microsoft.com/office/powerpoint/2010/main" val="3212444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4" presetClass="entr" presetSubtype="10" fill="hold" grpId="0" nodeType="after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randombar(horizontal)">
                                      <p:cBhvr>
                                        <p:cTn id="30" dur="500"/>
                                        <p:tgtEl>
                                          <p:spTgt spid="26"/>
                                        </p:tgtEl>
                                      </p:cBhvr>
                                    </p:animEffect>
                                  </p:childTnLst>
                                </p:cTn>
                              </p:par>
                            </p:childTnLst>
                          </p:cTn>
                        </p:par>
                        <p:par>
                          <p:cTn id="31" fill="hold">
                            <p:stCondLst>
                              <p:cond delay="15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250"/>
                            </p:stCondLst>
                            <p:childTnLst>
                              <p:par>
                                <p:cTn id="37" presetID="21" presetClass="entr" presetSubtype="1" fill="hold" grpId="0" nodeType="after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heel(1)">
                                      <p:cBhvr>
                                        <p:cTn id="39" dur="1000"/>
                                        <p:tgtEl>
                                          <p:spTgt spid="2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1000"/>
                                        <p:tgtEl>
                                          <p:spTgt spid="23"/>
                                        </p:tgtEl>
                                      </p:cBhvr>
                                    </p:animEffect>
                                  </p:childTnLst>
                                </p:cTn>
                              </p:par>
                            </p:childTnLst>
                          </p:cTn>
                        </p:par>
                        <p:par>
                          <p:cTn id="43" fill="hold">
                            <p:stCondLst>
                              <p:cond delay="3250"/>
                            </p:stCondLst>
                            <p:childTnLst>
                              <p:par>
                                <p:cTn id="44" presetID="2" presetClass="entr" presetSubtype="4" decel="100000" fill="hold" grpId="0" nodeType="afterEffect">
                                  <p:stCondLst>
                                    <p:cond delay="0"/>
                                  </p:stCondLst>
                                  <p:childTnLst>
                                    <p:set>
                                      <p:cBhvr>
                                        <p:cTn id="45" dur="1" fill="hold">
                                          <p:stCondLst>
                                            <p:cond delay="0"/>
                                          </p:stCondLst>
                                        </p:cTn>
                                        <p:tgtEl>
                                          <p:spTgt spid="28">
                                            <p:txEl>
                                              <p:pRg st="0" end="0"/>
                                            </p:txEl>
                                          </p:spTgt>
                                        </p:tgtEl>
                                        <p:attrNameLst>
                                          <p:attrName>style.visibility</p:attrName>
                                        </p:attrNameLst>
                                      </p:cBhvr>
                                      <p:to>
                                        <p:strVal val="visible"/>
                                      </p:to>
                                    </p:set>
                                    <p:anim calcmode="lin" valueType="num">
                                      <p:cBhvr additive="base">
                                        <p:cTn id="4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8" fill="hold">
                            <p:stCondLst>
                              <p:cond delay="3750"/>
                            </p:stCondLst>
                            <p:childTnLst>
                              <p:par>
                                <p:cTn id="49" presetID="22" presetClass="entr" presetSubtype="8" fill="hold" grpId="0" nodeType="after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wipe(left)">
                                      <p:cBhvr>
                                        <p:cTn id="51" dur="500"/>
                                        <p:tgtEl>
                                          <p:spTgt spid="25">
                                            <p:txEl>
                                              <p:pRg st="0" end="0"/>
                                            </p:txEl>
                                          </p:spTgt>
                                        </p:tgtEl>
                                      </p:cBhvr>
                                    </p:animEffect>
                                  </p:childTnLst>
                                </p:cTn>
                              </p:par>
                            </p:childTnLst>
                          </p:cTn>
                        </p:par>
                        <p:par>
                          <p:cTn id="52" fill="hold">
                            <p:stCondLst>
                              <p:cond delay="4250"/>
                            </p:stCondLst>
                            <p:childTnLst>
                              <p:par>
                                <p:cTn id="53" presetID="2" presetClass="entr" presetSubtype="4" decel="100000" fill="hold" grpId="0" nodeType="afterEffect">
                                  <p:stCondLst>
                                    <p:cond delay="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500" fill="hold"/>
                                        <p:tgtEl>
                                          <p:spTgt spid="29"/>
                                        </p:tgtEl>
                                        <p:attrNameLst>
                                          <p:attrName>ppt_x</p:attrName>
                                        </p:attrNameLst>
                                      </p:cBhvr>
                                      <p:tavLst>
                                        <p:tav tm="0">
                                          <p:val>
                                            <p:strVal val="#ppt_x"/>
                                          </p:val>
                                        </p:tav>
                                        <p:tav tm="100000">
                                          <p:val>
                                            <p:strVal val="#ppt_x"/>
                                          </p:val>
                                        </p:tav>
                                      </p:tavLst>
                                    </p:anim>
                                    <p:anim calcmode="lin" valueType="num">
                                      <p:cBhvr additive="base">
                                        <p:cTn id="56" dur="500" fill="hold"/>
                                        <p:tgtEl>
                                          <p:spTgt spid="29"/>
                                        </p:tgtEl>
                                        <p:attrNameLst>
                                          <p:attrName>ppt_y</p:attrName>
                                        </p:attrNameLst>
                                      </p:cBhvr>
                                      <p:tavLst>
                                        <p:tav tm="0">
                                          <p:val>
                                            <p:strVal val="1+#ppt_h/2"/>
                                          </p:val>
                                        </p:tav>
                                        <p:tav tm="100000">
                                          <p:val>
                                            <p:strVal val="#ppt_y"/>
                                          </p:val>
                                        </p:tav>
                                      </p:tavLst>
                                    </p:anim>
                                  </p:childTnLst>
                                </p:cTn>
                              </p:par>
                            </p:childTnLst>
                          </p:cTn>
                        </p:par>
                        <p:par>
                          <p:cTn id="57" fill="hold">
                            <p:stCondLst>
                              <p:cond delay="4750"/>
                            </p:stCondLst>
                            <p:childTnLst>
                              <p:par>
                                <p:cTn id="58" presetID="21" presetClass="entr" presetSubtype="1" fill="hold" grpId="0" nodeType="after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wheel(1)">
                                      <p:cBhvr>
                                        <p:cTn id="60" dur="1000"/>
                                        <p:tgtEl>
                                          <p:spTgt spid="3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1"/>
                                        </p:tgtEl>
                                        <p:attrNameLst>
                                          <p:attrName>style.visibility</p:attrName>
                                        </p:attrNameLst>
                                      </p:cBhvr>
                                      <p:to>
                                        <p:strVal val="visible"/>
                                      </p:to>
                                    </p:set>
                                    <p:animEffect transition="in" filter="fade">
                                      <p:cBhvr>
                                        <p:cTn id="63" dur="1000"/>
                                        <p:tgtEl>
                                          <p:spTgt spid="31"/>
                                        </p:tgtEl>
                                      </p:cBhvr>
                                    </p:animEffect>
                                  </p:childTnLst>
                                </p:cTn>
                              </p:par>
                            </p:childTnLst>
                          </p:cTn>
                        </p:par>
                        <p:par>
                          <p:cTn id="64" fill="hold">
                            <p:stCondLst>
                              <p:cond delay="5750"/>
                            </p:stCondLst>
                            <p:childTnLst>
                              <p:par>
                                <p:cTn id="65" presetID="2" presetClass="entr" presetSubtype="4" decel="100000" fill="hold" grpId="0" nodeType="afterEffect">
                                  <p:stCondLst>
                                    <p:cond delay="0"/>
                                  </p:stCondLst>
                                  <p:childTnLst>
                                    <p:set>
                                      <p:cBhvr>
                                        <p:cTn id="66" dur="1" fill="hold">
                                          <p:stCondLst>
                                            <p:cond delay="0"/>
                                          </p:stCondLst>
                                        </p:cTn>
                                        <p:tgtEl>
                                          <p:spTgt spid="33">
                                            <p:txEl>
                                              <p:pRg st="0" end="0"/>
                                            </p:txEl>
                                          </p:spTgt>
                                        </p:tgtEl>
                                        <p:attrNameLst>
                                          <p:attrName>style.visibility</p:attrName>
                                        </p:attrNameLst>
                                      </p:cBhvr>
                                      <p:to>
                                        <p:strVal val="visible"/>
                                      </p:to>
                                    </p:set>
                                    <p:anim calcmode="lin" valueType="num">
                                      <p:cBhvr additive="base">
                                        <p:cTn id="6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6250"/>
                            </p:stCondLst>
                            <p:childTnLst>
                              <p:par>
                                <p:cTn id="70" presetID="22" presetClass="entr" presetSubtype="8" fill="hold" grpId="0" nodeType="after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wipe(left)">
                                      <p:cBhvr>
                                        <p:cTn id="72" dur="500"/>
                                        <p:tgtEl>
                                          <p:spTgt spid="32">
                                            <p:txEl>
                                              <p:pRg st="0" end="0"/>
                                            </p:txEl>
                                          </p:spTgt>
                                        </p:tgtEl>
                                      </p:cBhvr>
                                    </p:animEffect>
                                  </p:childTnLst>
                                </p:cTn>
                              </p:par>
                            </p:childTnLst>
                          </p:cTn>
                        </p:par>
                        <p:par>
                          <p:cTn id="73" fill="hold">
                            <p:stCondLst>
                              <p:cond delay="6750"/>
                            </p:stCondLst>
                            <p:childTnLst>
                              <p:par>
                                <p:cTn id="74" presetID="2" presetClass="entr" presetSubtype="4" decel="100000" fill="hold" grpId="0" nodeType="afterEffect">
                                  <p:stCondLst>
                                    <p:cond delay="0"/>
                                  </p:stCondLst>
                                  <p:childTnLst>
                                    <p:set>
                                      <p:cBhvr>
                                        <p:cTn id="75" dur="1" fill="hold">
                                          <p:stCondLst>
                                            <p:cond delay="0"/>
                                          </p:stCondLst>
                                        </p:cTn>
                                        <p:tgtEl>
                                          <p:spTgt spid="34"/>
                                        </p:tgtEl>
                                        <p:attrNameLst>
                                          <p:attrName>style.visibility</p:attrName>
                                        </p:attrNameLst>
                                      </p:cBhvr>
                                      <p:to>
                                        <p:strVal val="visible"/>
                                      </p:to>
                                    </p:set>
                                    <p:anim calcmode="lin" valueType="num">
                                      <p:cBhvr additive="base">
                                        <p:cTn id="76" dur="500" fill="hold"/>
                                        <p:tgtEl>
                                          <p:spTgt spid="34"/>
                                        </p:tgtEl>
                                        <p:attrNameLst>
                                          <p:attrName>ppt_x</p:attrName>
                                        </p:attrNameLst>
                                      </p:cBhvr>
                                      <p:tavLst>
                                        <p:tav tm="0">
                                          <p:val>
                                            <p:strVal val="#ppt_x"/>
                                          </p:val>
                                        </p:tav>
                                        <p:tav tm="100000">
                                          <p:val>
                                            <p:strVal val="#ppt_x"/>
                                          </p:val>
                                        </p:tav>
                                      </p:tavLst>
                                    </p:anim>
                                    <p:anim calcmode="lin" valueType="num">
                                      <p:cBhvr additive="base">
                                        <p:cTn id="77" dur="500" fill="hold"/>
                                        <p:tgtEl>
                                          <p:spTgt spid="34"/>
                                        </p:tgtEl>
                                        <p:attrNameLst>
                                          <p:attrName>ppt_y</p:attrName>
                                        </p:attrNameLst>
                                      </p:cBhvr>
                                      <p:tavLst>
                                        <p:tav tm="0">
                                          <p:val>
                                            <p:strVal val="1+#ppt_h/2"/>
                                          </p:val>
                                        </p:tav>
                                        <p:tav tm="100000">
                                          <p:val>
                                            <p:strVal val="#ppt_y"/>
                                          </p:val>
                                        </p:tav>
                                      </p:tavLst>
                                    </p:anim>
                                  </p:childTnLst>
                                </p:cTn>
                              </p:par>
                            </p:childTnLst>
                          </p:cTn>
                        </p:par>
                        <p:par>
                          <p:cTn id="78" fill="hold">
                            <p:stCondLst>
                              <p:cond delay="7250"/>
                            </p:stCondLst>
                            <p:childTnLst>
                              <p:par>
                                <p:cTn id="79" presetID="21" presetClass="entr" presetSubtype="1"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wheel(1)">
                                      <p:cBhvr>
                                        <p:cTn id="81" dur="1000"/>
                                        <p:tgtEl>
                                          <p:spTgt spid="3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6"/>
                                        </p:tgtEl>
                                        <p:attrNameLst>
                                          <p:attrName>style.visibility</p:attrName>
                                        </p:attrNameLst>
                                      </p:cBhvr>
                                      <p:to>
                                        <p:strVal val="visible"/>
                                      </p:to>
                                    </p:set>
                                    <p:animEffect transition="in" filter="fade">
                                      <p:cBhvr>
                                        <p:cTn id="84" dur="1000"/>
                                        <p:tgtEl>
                                          <p:spTgt spid="36"/>
                                        </p:tgtEl>
                                      </p:cBhvr>
                                    </p:animEffect>
                                  </p:childTnLst>
                                </p:cTn>
                              </p:par>
                            </p:childTnLst>
                          </p:cTn>
                        </p:par>
                        <p:par>
                          <p:cTn id="85" fill="hold">
                            <p:stCondLst>
                              <p:cond delay="8250"/>
                            </p:stCondLst>
                            <p:childTnLst>
                              <p:par>
                                <p:cTn id="86" presetID="2" presetClass="entr" presetSubtype="4" decel="100000" fill="hold" grpId="0" nodeType="afterEffect">
                                  <p:stCondLst>
                                    <p:cond delay="0"/>
                                  </p:stCondLst>
                                  <p:childTnLst>
                                    <p:set>
                                      <p:cBhvr>
                                        <p:cTn id="87" dur="1" fill="hold">
                                          <p:stCondLst>
                                            <p:cond delay="0"/>
                                          </p:stCondLst>
                                        </p:cTn>
                                        <p:tgtEl>
                                          <p:spTgt spid="38">
                                            <p:txEl>
                                              <p:pRg st="0" end="0"/>
                                            </p:txEl>
                                          </p:spTgt>
                                        </p:tgtEl>
                                        <p:attrNameLst>
                                          <p:attrName>style.visibility</p:attrName>
                                        </p:attrNameLst>
                                      </p:cBhvr>
                                      <p:to>
                                        <p:strVal val="visible"/>
                                      </p:to>
                                    </p:set>
                                    <p:anim calcmode="lin" valueType="num">
                                      <p:cBhvr additive="base">
                                        <p:cTn id="88"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89" dur="500" fill="hold"/>
                                        <p:tgtEl>
                                          <p:spTgt spid="38">
                                            <p:txEl>
                                              <p:pRg st="0" end="0"/>
                                            </p:txEl>
                                          </p:spTgt>
                                        </p:tgtEl>
                                        <p:attrNameLst>
                                          <p:attrName>ppt_y</p:attrName>
                                        </p:attrNameLst>
                                      </p:cBhvr>
                                      <p:tavLst>
                                        <p:tav tm="0">
                                          <p:val>
                                            <p:strVal val="1+#ppt_h/2"/>
                                          </p:val>
                                        </p:tav>
                                        <p:tav tm="100000">
                                          <p:val>
                                            <p:strVal val="#ppt_y"/>
                                          </p:val>
                                        </p:tav>
                                      </p:tavLst>
                                    </p:anim>
                                  </p:childTnLst>
                                </p:cTn>
                              </p:par>
                            </p:childTnLst>
                          </p:cTn>
                        </p:par>
                        <p:par>
                          <p:cTn id="90" fill="hold">
                            <p:stCondLst>
                              <p:cond delay="8750"/>
                            </p:stCondLst>
                            <p:childTnLst>
                              <p:par>
                                <p:cTn id="91" presetID="22" presetClass="entr" presetSubtype="8" fill="hold" grpId="0" nodeType="afterEffect">
                                  <p:stCondLst>
                                    <p:cond delay="0"/>
                                  </p:stCondLst>
                                  <p:childTnLst>
                                    <p:set>
                                      <p:cBhvr>
                                        <p:cTn id="92" dur="1" fill="hold">
                                          <p:stCondLst>
                                            <p:cond delay="0"/>
                                          </p:stCondLst>
                                        </p:cTn>
                                        <p:tgtEl>
                                          <p:spTgt spid="37">
                                            <p:txEl>
                                              <p:pRg st="0" end="0"/>
                                            </p:txEl>
                                          </p:spTgt>
                                        </p:tgtEl>
                                        <p:attrNameLst>
                                          <p:attrName>style.visibility</p:attrName>
                                        </p:attrNameLst>
                                      </p:cBhvr>
                                      <p:to>
                                        <p:strVal val="visible"/>
                                      </p:to>
                                    </p:set>
                                    <p:animEffect transition="in" filter="wipe(left)">
                                      <p:cBhvr>
                                        <p:cTn id="93"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7" grpId="0" animBg="1"/>
      <p:bldP spid="17" grpId="1" animBg="1"/>
      <p:bldP spid="18" grpId="0"/>
      <p:bldP spid="20" grpId="0" animBg="1"/>
      <p:bldP spid="21" grpId="0" animBg="1"/>
      <p:bldP spid="23" grpId="0"/>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4" grpId="0" animBg="1"/>
      <p:bldP spid="35" grpId="0" animBg="1"/>
      <p:bldP spid="36" grpId="0"/>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build="p">
        <p:tmplLst>
          <p:tmpl lvl="1">
            <p:tnLst>
              <p:par>
                <p:cTn presetID="2" presetClass="entr" presetSubtype="4"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ppt_x"/>
                          </p:val>
                        </p:tav>
                        <p:tav tm="100000">
                          <p:val>
                            <p:strVal val="#ppt_x"/>
                          </p:val>
                        </p:tav>
                      </p:tavLst>
                    </p:anim>
                    <p:anim calcmode="lin" valueType="num">
                      <p:cBhvr additive="base">
                        <p:cTn dur="500" fill="hold"/>
                        <p:tgtEl>
                          <p:spTgt spid="38"/>
                        </p:tgtEl>
                        <p:attrNameLst>
                          <p:attrName>ppt_y</p:attrName>
                        </p:attrNameLst>
                      </p:cBhvr>
                      <p:tavLst>
                        <p:tav tm="0">
                          <p:val>
                            <p:strVal val="1+#ppt_h/2"/>
                          </p:val>
                        </p:tav>
                        <p:tav tm="100000">
                          <p:val>
                            <p:strVal val="#ppt_y"/>
                          </p:val>
                        </p:tav>
                      </p:tavLst>
                    </p:anim>
                  </p:childTnLst>
                </p:cTn>
              </p:par>
            </p:tnLst>
          </p:tmpl>
        </p:tmplLst>
      </p:bldP>
      <p:bldP spid="26" grpId="0"/>
    </p:bldLst>
  </p:timing>
</p:sldLayout>
</file>

<file path=ppt/slideLayouts/slideLayout284.xml><?xml version="1.0" encoding="utf-8"?>
<p:sldLayout xmlns:a="http://schemas.openxmlformats.org/drawingml/2006/main" xmlns:r="http://schemas.openxmlformats.org/officeDocument/2006/relationships" xmlns:p="http://schemas.openxmlformats.org/presentationml/2006/main" preserve="1" userDrawn="1">
  <p:cSld name="Title 5">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15" name="正方形/長方形 14"/>
          <p:cNvSpPr/>
          <p:nvPr userDrawn="1"/>
        </p:nvSpPr>
        <p:spPr>
          <a:xfrm>
            <a:off x="0" y="0"/>
            <a:ext cx="9144000" cy="6858000"/>
          </a:xfrm>
          <a:prstGeom prst="rect">
            <a:avLst/>
          </a:prstGeom>
          <a:blipFill>
            <a:blip r:embed="rId2"/>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3" name="正方形/長方形 22"/>
          <p:cNvSpPr/>
          <p:nvPr userDrawn="1"/>
        </p:nvSpPr>
        <p:spPr>
          <a:xfrm>
            <a:off x="0" y="2561433"/>
            <a:ext cx="9144000" cy="1735145"/>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3" name="直線コネクタ 2"/>
          <p:cNvCxnSpPr/>
          <p:nvPr userDrawn="1"/>
        </p:nvCxnSpPr>
        <p:spPr>
          <a:xfrm flipH="1">
            <a:off x="0" y="2673059"/>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userDrawn="1"/>
        </p:nvCxnSpPr>
        <p:spPr>
          <a:xfrm flipH="1">
            <a:off x="0" y="4192963"/>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山形 10"/>
          <p:cNvSpPr/>
          <p:nvPr userDrawn="1"/>
        </p:nvSpPr>
        <p:spPr>
          <a:xfrm>
            <a:off x="-3809340"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tx1"/>
              </a:solidFill>
            </a:endParaRPr>
          </a:p>
        </p:txBody>
      </p:sp>
      <p:sp>
        <p:nvSpPr>
          <p:cNvPr id="12" name="山形 11"/>
          <p:cNvSpPr/>
          <p:nvPr userDrawn="1"/>
        </p:nvSpPr>
        <p:spPr>
          <a:xfrm rot="10800000">
            <a:off x="3372064"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tx1"/>
              </a:solidFill>
            </a:endParaRPr>
          </a:p>
        </p:txBody>
      </p:sp>
      <p:sp>
        <p:nvSpPr>
          <p:cNvPr id="7" name="山形 6"/>
          <p:cNvSpPr/>
          <p:nvPr userDrawn="1"/>
        </p:nvSpPr>
        <p:spPr>
          <a:xfrm rot="10800000">
            <a:off x="161902" y="0"/>
            <a:ext cx="3683553" cy="6858000"/>
          </a:xfrm>
          <a:prstGeom prst="chevron">
            <a:avLst>
              <a:gd name="adj" fmla="val 68915"/>
            </a:avLst>
          </a:prstGeom>
          <a:blipFill dpi="0" rotWithShape="1">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tx1"/>
              </a:solidFill>
            </a:endParaRPr>
          </a:p>
        </p:txBody>
      </p:sp>
      <p:sp>
        <p:nvSpPr>
          <p:cNvPr id="8" name="山形 7"/>
          <p:cNvSpPr/>
          <p:nvPr userDrawn="1"/>
        </p:nvSpPr>
        <p:spPr>
          <a:xfrm>
            <a:off x="5279513" y="0"/>
            <a:ext cx="3683553" cy="6858000"/>
          </a:xfrm>
          <a:prstGeom prst="chevron">
            <a:avLst>
              <a:gd name="adj" fmla="val 68915"/>
            </a:avLst>
          </a:prstGeom>
          <a:blipFill dpi="0" rotWithShape="0">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tx1"/>
              </a:solidFill>
            </a:endParaRPr>
          </a:p>
        </p:txBody>
      </p:sp>
      <p:sp>
        <p:nvSpPr>
          <p:cNvPr id="5" name="山形 4"/>
          <p:cNvSpPr/>
          <p:nvPr userDrawn="1"/>
        </p:nvSpPr>
        <p:spPr>
          <a:xfrm>
            <a:off x="3031204"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tx1"/>
              </a:solidFill>
            </a:endParaRPr>
          </a:p>
        </p:txBody>
      </p:sp>
      <p:sp>
        <p:nvSpPr>
          <p:cNvPr id="6" name="山形 5"/>
          <p:cNvSpPr/>
          <p:nvPr userDrawn="1"/>
        </p:nvSpPr>
        <p:spPr>
          <a:xfrm rot="10800000">
            <a:off x="2431631"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tx1"/>
              </a:solidFill>
            </a:endParaRPr>
          </a:p>
        </p:txBody>
      </p:sp>
      <p:sp>
        <p:nvSpPr>
          <p:cNvPr id="17" name="円/楕円 16"/>
          <p:cNvSpPr/>
          <p:nvPr userDrawn="1"/>
        </p:nvSpPr>
        <p:spPr>
          <a:xfrm>
            <a:off x="2399799" y="532217"/>
            <a:ext cx="4344423" cy="5793571"/>
          </a:xfrm>
          <a:prstGeom prst="ellipse">
            <a:avLst/>
          </a:prstGeom>
          <a:blipFill dpi="0" rotWithShape="1">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6" name="円/楕円 15"/>
          <p:cNvSpPr/>
          <p:nvPr userDrawn="1"/>
        </p:nvSpPr>
        <p:spPr>
          <a:xfrm>
            <a:off x="2406124" y="540663"/>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8" name="円/楕円 17"/>
          <p:cNvSpPr/>
          <p:nvPr userDrawn="1"/>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9" name="テキスト プレースホルダー 5"/>
          <p:cNvSpPr>
            <a:spLocks noGrp="1"/>
          </p:cNvSpPr>
          <p:nvPr>
            <p:ph type="body" sz="quarter" idx="15" hasCustomPrompt="1"/>
          </p:nvPr>
        </p:nvSpPr>
        <p:spPr>
          <a:xfrm>
            <a:off x="2667338" y="3433706"/>
            <a:ext cx="3809339" cy="812799"/>
          </a:xfrm>
          <a:prstGeom prst="rect">
            <a:avLst/>
          </a:prstGeom>
        </p:spPr>
        <p:txBody>
          <a:bodyPr anchor="t">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0" name="テキスト プレースホルダー 5"/>
          <p:cNvSpPr>
            <a:spLocks noGrp="1"/>
          </p:cNvSpPr>
          <p:nvPr>
            <p:ph type="body" sz="quarter" idx="16" hasCustomPrompt="1"/>
          </p:nvPr>
        </p:nvSpPr>
        <p:spPr>
          <a:xfrm>
            <a:off x="2667338" y="1383698"/>
            <a:ext cx="3809339" cy="2181527"/>
          </a:xfrm>
          <a:prstGeom prst="rect">
            <a:avLst/>
          </a:prstGeom>
        </p:spPr>
        <p:txBody>
          <a:bodyPr anchor="b">
            <a:noAutofit/>
          </a:bodyPr>
          <a:lstStyle>
            <a:lvl1pPr algn="ctr">
              <a:lnSpc>
                <a:spcPts val="3919"/>
              </a:lnSpc>
              <a:spcBef>
                <a:spcPts val="0"/>
              </a:spcBef>
              <a:defRPr sz="45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1" name="テキスト プレースホルダー 5"/>
          <p:cNvSpPr>
            <a:spLocks noGrp="1"/>
          </p:cNvSpPr>
          <p:nvPr>
            <p:ph type="body" sz="quarter" idx="17" hasCustomPrompt="1"/>
          </p:nvPr>
        </p:nvSpPr>
        <p:spPr>
          <a:xfrm>
            <a:off x="3526364" y="5055361"/>
            <a:ext cx="2089695" cy="812799"/>
          </a:xfrm>
          <a:prstGeom prst="rect">
            <a:avLst/>
          </a:prstGeom>
        </p:spPr>
        <p:txBody>
          <a:bodyPr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133235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1" nodeType="withEffect">
                                  <p:stCondLst>
                                    <p:cond delay="0"/>
                                  </p:stCondLst>
                                  <p:childTnLst>
                                    <p:set>
                                      <p:cBhvr>
                                        <p:cTn id="6" dur="1" fill="hold">
                                          <p:stCondLst>
                                            <p:cond delay="0"/>
                                          </p:stCondLst>
                                        </p:cTn>
                                        <p:tgtEl>
                                          <p:spTgt spid="15"/>
                                        </p:tgtEl>
                                        <p:attrNameLst>
                                          <p:attrName>style.visibility</p:attrName>
                                        </p:attrNameLst>
                                      </p:cBhvr>
                                      <p:to>
                                        <p:strVal val="hidden"/>
                                      </p:to>
                                    </p:set>
                                  </p:childTnLst>
                                </p:cTn>
                              </p:par>
                            </p:childTnLst>
                          </p:cTn>
                        </p:par>
                        <p:par>
                          <p:cTn id="7" fill="hold">
                            <p:stCondLst>
                              <p:cond delay="0"/>
                            </p:stCondLst>
                            <p:childTnLst>
                              <p:par>
                                <p:cTn id="8" presetID="2" presetClass="entr" presetSubtype="2" decel="100000" fill="hold" grpId="0" nodeType="after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1+#ppt_w/2"/>
                                          </p:val>
                                        </p:tav>
                                        <p:tav tm="100000">
                                          <p:val>
                                            <p:strVal val="#ppt_x"/>
                                          </p:val>
                                        </p:tav>
                                      </p:tavLst>
                                    </p:anim>
                                    <p:anim calcmode="lin" valueType="num">
                                      <p:cBhvr additive="base">
                                        <p:cTn id="11" dur="500" fill="hold"/>
                                        <p:tgtEl>
                                          <p:spTgt spid="6"/>
                                        </p:tgtEl>
                                        <p:attrNameLst>
                                          <p:attrName>ppt_y</p:attrName>
                                        </p:attrNameLst>
                                      </p:cBhvr>
                                      <p:tavLst>
                                        <p:tav tm="0">
                                          <p:val>
                                            <p:strVal val="#ppt_y"/>
                                          </p:val>
                                        </p:tav>
                                        <p:tav tm="100000">
                                          <p:val>
                                            <p:strVal val="#ppt_y"/>
                                          </p:val>
                                        </p:tav>
                                      </p:tavLst>
                                    </p:anim>
                                  </p:childTnLst>
                                </p:cTn>
                              </p:par>
                              <p:par>
                                <p:cTn id="12" presetID="2" presetClass="entr" presetSubtype="8" decel="10000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0-#ppt_w/2"/>
                                          </p:val>
                                        </p:tav>
                                        <p:tav tm="100000">
                                          <p:val>
                                            <p:strVal val="#ppt_x"/>
                                          </p:val>
                                        </p:tav>
                                      </p:tavLst>
                                    </p:anim>
                                    <p:anim calcmode="lin" valueType="num">
                                      <p:cBhvr additive="base">
                                        <p:cTn id="15" dur="500" fill="hold"/>
                                        <p:tgtEl>
                                          <p:spTgt spid="11"/>
                                        </p:tgtEl>
                                        <p:attrNameLst>
                                          <p:attrName>ppt_y</p:attrName>
                                        </p:attrNameLst>
                                      </p:cBhvr>
                                      <p:tavLst>
                                        <p:tav tm="0">
                                          <p:val>
                                            <p:strVal val="#ppt_y"/>
                                          </p:val>
                                        </p:tav>
                                        <p:tav tm="100000">
                                          <p:val>
                                            <p:strVal val="#ppt_y"/>
                                          </p:val>
                                        </p:tav>
                                      </p:tavLst>
                                    </p:anim>
                                  </p:childTnLst>
                                </p:cTn>
                              </p:par>
                              <p:par>
                                <p:cTn id="16" presetID="2" presetClass="entr" presetSubtype="8" decel="10000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1+#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600" fill="hold"/>
                                        <p:tgtEl>
                                          <p:spTgt spid="8"/>
                                        </p:tgtEl>
                                        <p:attrNameLst>
                                          <p:attrName>ppt_x</p:attrName>
                                        </p:attrNameLst>
                                      </p:cBhvr>
                                      <p:tavLst>
                                        <p:tav tm="0">
                                          <p:val>
                                            <p:strVal val="0-#ppt_w/2"/>
                                          </p:val>
                                        </p:tav>
                                        <p:tav tm="100000">
                                          <p:val>
                                            <p:strVal val="#ppt_x"/>
                                          </p:val>
                                        </p:tav>
                                      </p:tavLst>
                                    </p:anim>
                                    <p:anim calcmode="lin" valueType="num">
                                      <p:cBhvr additive="base">
                                        <p:cTn id="27" dur="6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5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600" fill="hold"/>
                                        <p:tgtEl>
                                          <p:spTgt spid="7"/>
                                        </p:tgtEl>
                                        <p:attrNameLst>
                                          <p:attrName>ppt_x</p:attrName>
                                        </p:attrNameLst>
                                      </p:cBhvr>
                                      <p:tavLst>
                                        <p:tav tm="0">
                                          <p:val>
                                            <p:strVal val="1+#ppt_w/2"/>
                                          </p:val>
                                        </p:tav>
                                        <p:tav tm="100000">
                                          <p:val>
                                            <p:strVal val="#ppt_x"/>
                                          </p:val>
                                        </p:tav>
                                      </p:tavLst>
                                    </p:anim>
                                    <p:anim calcmode="lin" valueType="num">
                                      <p:cBhvr additive="base">
                                        <p:cTn id="31" dur="600" fill="hold"/>
                                        <p:tgtEl>
                                          <p:spTgt spid="7"/>
                                        </p:tgtEl>
                                        <p:attrNameLst>
                                          <p:attrName>ppt_y</p:attrName>
                                        </p:attrNameLst>
                                      </p:cBhvr>
                                      <p:tavLst>
                                        <p:tav tm="0">
                                          <p:val>
                                            <p:strVal val="#ppt_y"/>
                                          </p:val>
                                        </p:tav>
                                        <p:tav tm="100000">
                                          <p:val>
                                            <p:strVal val="#ppt_y"/>
                                          </p:val>
                                        </p:tav>
                                      </p:tavLst>
                                    </p:anim>
                                  </p:childTnLst>
                                </p:cTn>
                              </p:par>
                            </p:childTnLst>
                          </p:cTn>
                        </p:par>
                        <p:par>
                          <p:cTn id="32" fill="hold">
                            <p:stCondLst>
                              <p:cond delay="850"/>
                            </p:stCondLst>
                            <p:childTnLst>
                              <p:par>
                                <p:cTn id="33" presetID="2" presetClass="exit" presetSubtype="2" accel="100000" fill="hold" grpId="1" nodeType="afterEffect">
                                  <p:stCondLst>
                                    <p:cond delay="250"/>
                                  </p:stCondLst>
                                  <p:childTnLst>
                                    <p:anim calcmode="lin" valueType="num">
                                      <p:cBhvr additive="base">
                                        <p:cTn id="34" dur="500"/>
                                        <p:tgtEl>
                                          <p:spTgt spid="8"/>
                                        </p:tgtEl>
                                        <p:attrNameLst>
                                          <p:attrName>ppt_x</p:attrName>
                                        </p:attrNameLst>
                                      </p:cBhvr>
                                      <p:tavLst>
                                        <p:tav tm="0">
                                          <p:val>
                                            <p:strVal val="ppt_x"/>
                                          </p:val>
                                        </p:tav>
                                        <p:tav tm="100000">
                                          <p:val>
                                            <p:strVal val="1+ppt_w/2"/>
                                          </p:val>
                                        </p:tav>
                                      </p:tavLst>
                                    </p:anim>
                                    <p:anim calcmode="lin" valueType="num">
                                      <p:cBhvr additive="base">
                                        <p:cTn id="35" dur="500"/>
                                        <p:tgtEl>
                                          <p:spTgt spid="8"/>
                                        </p:tgtEl>
                                        <p:attrNameLst>
                                          <p:attrName>ppt_y</p:attrName>
                                        </p:attrNameLst>
                                      </p:cBhvr>
                                      <p:tavLst>
                                        <p:tav tm="0">
                                          <p:val>
                                            <p:strVal val="ppt_y"/>
                                          </p:val>
                                        </p:tav>
                                        <p:tav tm="100000">
                                          <p:val>
                                            <p:strVal val="ppt_y"/>
                                          </p:val>
                                        </p:tav>
                                      </p:tavLst>
                                    </p:anim>
                                    <p:set>
                                      <p:cBhvr>
                                        <p:cTn id="36" dur="1" fill="hold">
                                          <p:stCondLst>
                                            <p:cond delay="499"/>
                                          </p:stCondLst>
                                        </p:cTn>
                                        <p:tgtEl>
                                          <p:spTgt spid="8"/>
                                        </p:tgtEl>
                                        <p:attrNameLst>
                                          <p:attrName>style.visibility</p:attrName>
                                        </p:attrNameLst>
                                      </p:cBhvr>
                                      <p:to>
                                        <p:strVal val="hidden"/>
                                      </p:to>
                                    </p:set>
                                  </p:childTnLst>
                                </p:cTn>
                              </p:par>
                              <p:par>
                                <p:cTn id="37" presetID="2" presetClass="exit" presetSubtype="8" accel="100000" fill="hold" grpId="1" nodeType="withEffect">
                                  <p:stCondLst>
                                    <p:cond delay="250"/>
                                  </p:stCondLst>
                                  <p:childTnLst>
                                    <p:anim calcmode="lin" valueType="num">
                                      <p:cBhvr additive="base">
                                        <p:cTn id="38" dur="500"/>
                                        <p:tgtEl>
                                          <p:spTgt spid="7"/>
                                        </p:tgtEl>
                                        <p:attrNameLst>
                                          <p:attrName>ppt_x</p:attrName>
                                        </p:attrNameLst>
                                      </p:cBhvr>
                                      <p:tavLst>
                                        <p:tav tm="0">
                                          <p:val>
                                            <p:strVal val="ppt_x"/>
                                          </p:val>
                                        </p:tav>
                                        <p:tav tm="100000">
                                          <p:val>
                                            <p:strVal val="0-ppt_w/2"/>
                                          </p:val>
                                        </p:tav>
                                      </p:tavLst>
                                    </p:anim>
                                    <p:anim calcmode="lin" valueType="num">
                                      <p:cBhvr additive="base">
                                        <p:cTn id="39" dur="500"/>
                                        <p:tgtEl>
                                          <p:spTgt spid="7"/>
                                        </p:tgtEl>
                                        <p:attrNameLst>
                                          <p:attrName>ppt_y</p:attrName>
                                        </p:attrNameLst>
                                      </p:cBhvr>
                                      <p:tavLst>
                                        <p:tav tm="0">
                                          <p:val>
                                            <p:strVal val="ppt_y"/>
                                          </p:val>
                                        </p:tav>
                                        <p:tav tm="100000">
                                          <p:val>
                                            <p:strVal val="ppt_y"/>
                                          </p:val>
                                        </p:tav>
                                      </p:tavLst>
                                    </p:anim>
                                    <p:set>
                                      <p:cBhvr>
                                        <p:cTn id="40" dur="1" fill="hold">
                                          <p:stCondLst>
                                            <p:cond delay="499"/>
                                          </p:stCondLst>
                                        </p:cTn>
                                        <p:tgtEl>
                                          <p:spTgt spid="7"/>
                                        </p:tgtEl>
                                        <p:attrNameLst>
                                          <p:attrName>style.visibility</p:attrName>
                                        </p:attrNameLst>
                                      </p:cBhvr>
                                      <p:to>
                                        <p:strVal val="hidden"/>
                                      </p:to>
                                    </p:set>
                                  </p:childTnLst>
                                </p:cTn>
                              </p:par>
                              <p:par>
                                <p:cTn id="41" presetID="2" presetClass="exit" presetSubtype="8" accel="100000" fill="hold" grpId="1" nodeType="withEffect">
                                  <p:stCondLst>
                                    <p:cond delay="250"/>
                                  </p:stCondLst>
                                  <p:childTnLst>
                                    <p:anim calcmode="lin" valueType="num">
                                      <p:cBhvr additive="base">
                                        <p:cTn id="42" dur="500"/>
                                        <p:tgtEl>
                                          <p:spTgt spid="6"/>
                                        </p:tgtEl>
                                        <p:attrNameLst>
                                          <p:attrName>ppt_x</p:attrName>
                                        </p:attrNameLst>
                                      </p:cBhvr>
                                      <p:tavLst>
                                        <p:tav tm="0">
                                          <p:val>
                                            <p:strVal val="ppt_x"/>
                                          </p:val>
                                        </p:tav>
                                        <p:tav tm="100000">
                                          <p:val>
                                            <p:strVal val="0-ppt_w/2"/>
                                          </p:val>
                                        </p:tav>
                                      </p:tavLst>
                                    </p:anim>
                                    <p:anim calcmode="lin" valueType="num">
                                      <p:cBhvr additive="base">
                                        <p:cTn id="43" dur="500"/>
                                        <p:tgtEl>
                                          <p:spTgt spid="6"/>
                                        </p:tgtEl>
                                        <p:attrNameLst>
                                          <p:attrName>ppt_y</p:attrName>
                                        </p:attrNameLst>
                                      </p:cBhvr>
                                      <p:tavLst>
                                        <p:tav tm="0">
                                          <p:val>
                                            <p:strVal val="ppt_y"/>
                                          </p:val>
                                        </p:tav>
                                        <p:tav tm="100000">
                                          <p:val>
                                            <p:strVal val="ppt_y"/>
                                          </p:val>
                                        </p:tav>
                                      </p:tavLst>
                                    </p:anim>
                                    <p:set>
                                      <p:cBhvr>
                                        <p:cTn id="44" dur="1" fill="hold">
                                          <p:stCondLst>
                                            <p:cond delay="499"/>
                                          </p:stCondLst>
                                        </p:cTn>
                                        <p:tgtEl>
                                          <p:spTgt spid="6"/>
                                        </p:tgtEl>
                                        <p:attrNameLst>
                                          <p:attrName>style.visibility</p:attrName>
                                        </p:attrNameLst>
                                      </p:cBhvr>
                                      <p:to>
                                        <p:strVal val="hidden"/>
                                      </p:to>
                                    </p:set>
                                  </p:childTnLst>
                                </p:cTn>
                              </p:par>
                              <p:par>
                                <p:cTn id="45" presetID="2" presetClass="exit" presetSubtype="2" accel="100000" fill="hold" grpId="1" nodeType="withEffect">
                                  <p:stCondLst>
                                    <p:cond delay="250"/>
                                  </p:stCondLst>
                                  <p:childTnLst>
                                    <p:anim calcmode="lin" valueType="num">
                                      <p:cBhvr additive="base">
                                        <p:cTn id="46" dur="500"/>
                                        <p:tgtEl>
                                          <p:spTgt spid="5"/>
                                        </p:tgtEl>
                                        <p:attrNameLst>
                                          <p:attrName>ppt_x</p:attrName>
                                        </p:attrNameLst>
                                      </p:cBhvr>
                                      <p:tavLst>
                                        <p:tav tm="0">
                                          <p:val>
                                            <p:strVal val="ppt_x"/>
                                          </p:val>
                                        </p:tav>
                                        <p:tav tm="100000">
                                          <p:val>
                                            <p:strVal val="1+ppt_w/2"/>
                                          </p:val>
                                        </p:tav>
                                      </p:tavLst>
                                    </p:anim>
                                    <p:anim calcmode="lin" valueType="num">
                                      <p:cBhvr additive="base">
                                        <p:cTn id="47" dur="500"/>
                                        <p:tgtEl>
                                          <p:spTgt spid="5"/>
                                        </p:tgtEl>
                                        <p:attrNameLst>
                                          <p:attrName>ppt_y</p:attrName>
                                        </p:attrNameLst>
                                      </p:cBhvr>
                                      <p:tavLst>
                                        <p:tav tm="0">
                                          <p:val>
                                            <p:strVal val="ppt_y"/>
                                          </p:val>
                                        </p:tav>
                                        <p:tav tm="100000">
                                          <p:val>
                                            <p:strVal val="ppt_y"/>
                                          </p:val>
                                        </p:tav>
                                      </p:tavLst>
                                    </p:anim>
                                    <p:set>
                                      <p:cBhvr>
                                        <p:cTn id="48" dur="1" fill="hold">
                                          <p:stCondLst>
                                            <p:cond delay="499"/>
                                          </p:stCondLst>
                                        </p:cTn>
                                        <p:tgtEl>
                                          <p:spTgt spid="5"/>
                                        </p:tgtEl>
                                        <p:attrNameLst>
                                          <p:attrName>style.visibility</p:attrName>
                                        </p:attrNameLst>
                                      </p:cBhvr>
                                      <p:to>
                                        <p:strVal val="hidden"/>
                                      </p:to>
                                    </p:set>
                                  </p:childTnLst>
                                </p:cTn>
                              </p:par>
                              <p:par>
                                <p:cTn id="49" presetID="2" presetClass="exit" presetSubtype="2" accel="100000" fill="hold" grpId="1" nodeType="withEffect">
                                  <p:stCondLst>
                                    <p:cond delay="250"/>
                                  </p:stCondLst>
                                  <p:childTnLst>
                                    <p:anim calcmode="lin" valueType="num">
                                      <p:cBhvr additive="base">
                                        <p:cTn id="50" dur="750"/>
                                        <p:tgtEl>
                                          <p:spTgt spid="11"/>
                                        </p:tgtEl>
                                        <p:attrNameLst>
                                          <p:attrName>ppt_x</p:attrName>
                                        </p:attrNameLst>
                                      </p:cBhvr>
                                      <p:tavLst>
                                        <p:tav tm="0">
                                          <p:val>
                                            <p:strVal val="ppt_x"/>
                                          </p:val>
                                        </p:tav>
                                        <p:tav tm="100000">
                                          <p:val>
                                            <p:strVal val="1+ppt_w/2"/>
                                          </p:val>
                                        </p:tav>
                                      </p:tavLst>
                                    </p:anim>
                                    <p:anim calcmode="lin" valueType="num">
                                      <p:cBhvr additive="base">
                                        <p:cTn id="51" dur="750"/>
                                        <p:tgtEl>
                                          <p:spTgt spid="11"/>
                                        </p:tgtEl>
                                        <p:attrNameLst>
                                          <p:attrName>ppt_y</p:attrName>
                                        </p:attrNameLst>
                                      </p:cBhvr>
                                      <p:tavLst>
                                        <p:tav tm="0">
                                          <p:val>
                                            <p:strVal val="ppt_y"/>
                                          </p:val>
                                        </p:tav>
                                        <p:tav tm="100000">
                                          <p:val>
                                            <p:strVal val="ppt_y"/>
                                          </p:val>
                                        </p:tav>
                                      </p:tavLst>
                                    </p:anim>
                                    <p:set>
                                      <p:cBhvr>
                                        <p:cTn id="52" dur="1" fill="hold">
                                          <p:stCondLst>
                                            <p:cond delay="749"/>
                                          </p:stCondLst>
                                        </p:cTn>
                                        <p:tgtEl>
                                          <p:spTgt spid="11"/>
                                        </p:tgtEl>
                                        <p:attrNameLst>
                                          <p:attrName>style.visibility</p:attrName>
                                        </p:attrNameLst>
                                      </p:cBhvr>
                                      <p:to>
                                        <p:strVal val="hidden"/>
                                      </p:to>
                                    </p:set>
                                  </p:childTnLst>
                                </p:cTn>
                              </p:par>
                              <p:par>
                                <p:cTn id="53" presetID="2" presetClass="exit" presetSubtype="8" accel="100000" fill="hold" grpId="1" nodeType="withEffect">
                                  <p:stCondLst>
                                    <p:cond delay="250"/>
                                  </p:stCondLst>
                                  <p:childTnLst>
                                    <p:anim calcmode="lin" valueType="num">
                                      <p:cBhvr additive="base">
                                        <p:cTn id="54" dur="750"/>
                                        <p:tgtEl>
                                          <p:spTgt spid="12"/>
                                        </p:tgtEl>
                                        <p:attrNameLst>
                                          <p:attrName>ppt_x</p:attrName>
                                        </p:attrNameLst>
                                      </p:cBhvr>
                                      <p:tavLst>
                                        <p:tav tm="0">
                                          <p:val>
                                            <p:strVal val="ppt_x"/>
                                          </p:val>
                                        </p:tav>
                                        <p:tav tm="100000">
                                          <p:val>
                                            <p:strVal val="0-ppt_w/2"/>
                                          </p:val>
                                        </p:tav>
                                      </p:tavLst>
                                    </p:anim>
                                    <p:anim calcmode="lin" valueType="num">
                                      <p:cBhvr additive="base">
                                        <p:cTn id="55" dur="750"/>
                                        <p:tgtEl>
                                          <p:spTgt spid="12"/>
                                        </p:tgtEl>
                                        <p:attrNameLst>
                                          <p:attrName>ppt_y</p:attrName>
                                        </p:attrNameLst>
                                      </p:cBhvr>
                                      <p:tavLst>
                                        <p:tav tm="0">
                                          <p:val>
                                            <p:strVal val="ppt_y"/>
                                          </p:val>
                                        </p:tav>
                                        <p:tav tm="100000">
                                          <p:val>
                                            <p:strVal val="ppt_y"/>
                                          </p:val>
                                        </p:tav>
                                      </p:tavLst>
                                    </p:anim>
                                    <p:set>
                                      <p:cBhvr>
                                        <p:cTn id="56" dur="1" fill="hold">
                                          <p:stCondLst>
                                            <p:cond delay="749"/>
                                          </p:stCondLst>
                                        </p:cTn>
                                        <p:tgtEl>
                                          <p:spTgt spid="12"/>
                                        </p:tgtEl>
                                        <p:attrNameLst>
                                          <p:attrName>style.visibility</p:attrName>
                                        </p:attrNameLst>
                                      </p:cBhvr>
                                      <p:to>
                                        <p:strVal val="hidden"/>
                                      </p:to>
                                    </p:set>
                                  </p:childTnLst>
                                </p:cTn>
                              </p:par>
                              <p:par>
                                <p:cTn id="57" presetID="10" presetClass="entr" presetSubtype="0" fill="hold" grpId="0" nodeType="withEffect">
                                  <p:stCondLst>
                                    <p:cond delay="50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par>
                                <p:cTn id="60" presetID="21" presetClass="entr" presetSubtype="1" fill="hold" grpId="0" nodeType="withEffect">
                                  <p:stCondLst>
                                    <p:cond delay="1000"/>
                                  </p:stCondLst>
                                  <p:childTnLst>
                                    <p:set>
                                      <p:cBhvr>
                                        <p:cTn id="61" dur="1" fill="hold">
                                          <p:stCondLst>
                                            <p:cond delay="0"/>
                                          </p:stCondLst>
                                        </p:cTn>
                                        <p:tgtEl>
                                          <p:spTgt spid="16"/>
                                        </p:tgtEl>
                                        <p:attrNameLst>
                                          <p:attrName>style.visibility</p:attrName>
                                        </p:attrNameLst>
                                      </p:cBhvr>
                                      <p:to>
                                        <p:strVal val="visible"/>
                                      </p:to>
                                    </p:set>
                                    <p:animEffect transition="in" filter="wheel(1)">
                                      <p:cBhvr>
                                        <p:cTn id="62" dur="1500"/>
                                        <p:tgtEl>
                                          <p:spTgt spid="16"/>
                                        </p:tgtEl>
                                      </p:cBhvr>
                                    </p:animEffect>
                                  </p:childTnLst>
                                </p:cTn>
                              </p:par>
                              <p:par>
                                <p:cTn id="63" presetID="23" presetClass="exit" presetSubtype="16" fill="hold" grpId="1" nodeType="withEffect">
                                  <p:stCondLst>
                                    <p:cond delay="2500"/>
                                  </p:stCondLst>
                                  <p:childTnLst>
                                    <p:anim calcmode="lin" valueType="num">
                                      <p:cBhvr>
                                        <p:cTn id="64" dur="2000"/>
                                        <p:tgtEl>
                                          <p:spTgt spid="16"/>
                                        </p:tgtEl>
                                        <p:attrNameLst>
                                          <p:attrName>ppt_w</p:attrName>
                                        </p:attrNameLst>
                                      </p:cBhvr>
                                      <p:tavLst>
                                        <p:tav tm="0">
                                          <p:val>
                                            <p:strVal val="ppt_w"/>
                                          </p:val>
                                        </p:tav>
                                        <p:tav tm="100000">
                                          <p:val>
                                            <p:strVal val="4*ppt_w"/>
                                          </p:val>
                                        </p:tav>
                                      </p:tavLst>
                                    </p:anim>
                                    <p:anim calcmode="lin" valueType="num">
                                      <p:cBhvr>
                                        <p:cTn id="65" dur="2000"/>
                                        <p:tgtEl>
                                          <p:spTgt spid="16"/>
                                        </p:tgtEl>
                                        <p:attrNameLst>
                                          <p:attrName>ppt_h</p:attrName>
                                        </p:attrNameLst>
                                      </p:cBhvr>
                                      <p:tavLst>
                                        <p:tav tm="0">
                                          <p:val>
                                            <p:strVal val="ppt_h"/>
                                          </p:val>
                                        </p:tav>
                                        <p:tav tm="100000">
                                          <p:val>
                                            <p:strVal val="4*ppt_h"/>
                                          </p:val>
                                        </p:tav>
                                      </p:tavLst>
                                    </p:anim>
                                    <p:set>
                                      <p:cBhvr>
                                        <p:cTn id="66" dur="1" fill="hold">
                                          <p:stCondLst>
                                            <p:cond delay="1999"/>
                                          </p:stCondLst>
                                        </p:cTn>
                                        <p:tgtEl>
                                          <p:spTgt spid="16"/>
                                        </p:tgtEl>
                                        <p:attrNameLst>
                                          <p:attrName>style.visibility</p:attrName>
                                        </p:attrNameLst>
                                      </p:cBhvr>
                                      <p:to>
                                        <p:strVal val="hidden"/>
                                      </p:to>
                                    </p:set>
                                  </p:childTnLst>
                                </p:cTn>
                              </p:par>
                              <p:par>
                                <p:cTn id="67" presetID="21" presetClass="exit" presetSubtype="1" fill="hold" grpId="2" nodeType="withEffect">
                                  <p:stCondLst>
                                    <p:cond delay="2500"/>
                                  </p:stCondLst>
                                  <p:childTnLst>
                                    <p:animEffect transition="out" filter="wheel(1)">
                                      <p:cBhvr>
                                        <p:cTn id="68" dur="2000"/>
                                        <p:tgtEl>
                                          <p:spTgt spid="16"/>
                                        </p:tgtEl>
                                      </p:cBhvr>
                                    </p:animEffect>
                                    <p:set>
                                      <p:cBhvr>
                                        <p:cTn id="69" dur="1" fill="hold">
                                          <p:stCondLst>
                                            <p:cond delay="1999"/>
                                          </p:stCondLst>
                                        </p:cTn>
                                        <p:tgtEl>
                                          <p:spTgt spid="16"/>
                                        </p:tgtEl>
                                        <p:attrNameLst>
                                          <p:attrName>style.visibility</p:attrName>
                                        </p:attrNameLst>
                                      </p:cBhvr>
                                      <p:to>
                                        <p:strVal val="hidden"/>
                                      </p:to>
                                    </p:set>
                                  </p:childTnLst>
                                </p:cTn>
                              </p:par>
                              <p:par>
                                <p:cTn id="70" presetID="10" presetClass="entr" presetSubtype="0" fill="hold" grpId="0" nodeType="withEffect">
                                  <p:stCondLst>
                                    <p:cond delay="250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250"/>
                                        <p:tgtEl>
                                          <p:spTgt spid="17"/>
                                        </p:tgtEl>
                                      </p:cBhvr>
                                    </p:animEffect>
                                  </p:childTnLst>
                                </p:cTn>
                              </p:par>
                              <p:par>
                                <p:cTn id="73" presetID="21" presetClass="entr" presetSubtype="1" fill="hold" grpId="0" nodeType="withEffect">
                                  <p:stCondLst>
                                    <p:cond delay="2500"/>
                                  </p:stCondLst>
                                  <p:childTnLst>
                                    <p:set>
                                      <p:cBhvr>
                                        <p:cTn id="74" dur="1" fill="hold">
                                          <p:stCondLst>
                                            <p:cond delay="0"/>
                                          </p:stCondLst>
                                        </p:cTn>
                                        <p:tgtEl>
                                          <p:spTgt spid="18"/>
                                        </p:tgtEl>
                                        <p:attrNameLst>
                                          <p:attrName>style.visibility</p:attrName>
                                        </p:attrNameLst>
                                      </p:cBhvr>
                                      <p:to>
                                        <p:strVal val="visible"/>
                                      </p:to>
                                    </p:set>
                                    <p:animEffect transition="in" filter="wheel(1)">
                                      <p:cBhvr>
                                        <p:cTn id="75" dur="2000"/>
                                        <p:tgtEl>
                                          <p:spTgt spid="18"/>
                                        </p:tgtEl>
                                      </p:cBhvr>
                                    </p:animEffect>
                                  </p:childTnLst>
                                </p:cTn>
                              </p:par>
                              <p:par>
                                <p:cTn id="76" presetID="16" presetClass="entr" presetSubtype="37" fill="hold" grpId="0" nodeType="withEffect">
                                  <p:stCondLst>
                                    <p:cond delay="3500"/>
                                  </p:stCondLst>
                                  <p:childTnLst>
                                    <p:set>
                                      <p:cBhvr>
                                        <p:cTn id="77" dur="1" fill="hold">
                                          <p:stCondLst>
                                            <p:cond delay="0"/>
                                          </p:stCondLst>
                                        </p:cTn>
                                        <p:tgtEl>
                                          <p:spTgt spid="23"/>
                                        </p:tgtEl>
                                        <p:attrNameLst>
                                          <p:attrName>style.visibility</p:attrName>
                                        </p:attrNameLst>
                                      </p:cBhvr>
                                      <p:to>
                                        <p:strVal val="visible"/>
                                      </p:to>
                                    </p:set>
                                    <p:animEffect transition="in" filter="barn(outVertical)">
                                      <p:cBhvr>
                                        <p:cTn id="78" dur="1000"/>
                                        <p:tgtEl>
                                          <p:spTgt spid="23"/>
                                        </p:tgtEl>
                                      </p:cBhvr>
                                    </p:animEffect>
                                  </p:childTnLst>
                                </p:cTn>
                              </p:par>
                              <p:par>
                                <p:cTn id="79" presetID="22" presetClass="entr" presetSubtype="8" fill="hold" nodeType="withEffect">
                                  <p:stCondLst>
                                    <p:cond delay="4000"/>
                                  </p:stCondLst>
                                  <p:childTnLst>
                                    <p:set>
                                      <p:cBhvr>
                                        <p:cTn id="80" dur="1" fill="hold">
                                          <p:stCondLst>
                                            <p:cond delay="0"/>
                                          </p:stCondLst>
                                        </p:cTn>
                                        <p:tgtEl>
                                          <p:spTgt spid="3"/>
                                        </p:tgtEl>
                                        <p:attrNameLst>
                                          <p:attrName>style.visibility</p:attrName>
                                        </p:attrNameLst>
                                      </p:cBhvr>
                                      <p:to>
                                        <p:strVal val="visible"/>
                                      </p:to>
                                    </p:set>
                                    <p:animEffect transition="in" filter="wipe(left)">
                                      <p:cBhvr>
                                        <p:cTn id="81" dur="500"/>
                                        <p:tgtEl>
                                          <p:spTgt spid="3"/>
                                        </p:tgtEl>
                                      </p:cBhvr>
                                    </p:animEffect>
                                  </p:childTnLst>
                                </p:cTn>
                              </p:par>
                              <p:par>
                                <p:cTn id="82" presetID="22" presetClass="entr" presetSubtype="2" fill="hold" nodeType="withEffect">
                                  <p:stCondLst>
                                    <p:cond delay="4000"/>
                                  </p:stCondLst>
                                  <p:childTnLst>
                                    <p:set>
                                      <p:cBhvr>
                                        <p:cTn id="83" dur="1" fill="hold">
                                          <p:stCondLst>
                                            <p:cond delay="0"/>
                                          </p:stCondLst>
                                        </p:cTn>
                                        <p:tgtEl>
                                          <p:spTgt spid="22"/>
                                        </p:tgtEl>
                                        <p:attrNameLst>
                                          <p:attrName>style.visibility</p:attrName>
                                        </p:attrNameLst>
                                      </p:cBhvr>
                                      <p:to>
                                        <p:strVal val="visible"/>
                                      </p:to>
                                    </p:set>
                                    <p:animEffect transition="in" filter="wipe(right)">
                                      <p:cBhvr>
                                        <p:cTn id="84" dur="500"/>
                                        <p:tgtEl>
                                          <p:spTgt spid="22"/>
                                        </p:tgtEl>
                                      </p:cBhvr>
                                    </p:animEffect>
                                  </p:childTnLst>
                                </p:cTn>
                              </p:par>
                              <p:par>
                                <p:cTn id="85" presetID="23" presetClass="entr" presetSubtype="32" fill="hold" grpId="0" nodeType="withEffect">
                                  <p:stCondLst>
                                    <p:cond delay="1750"/>
                                  </p:stCondLst>
                                  <p:childTnLst>
                                    <p:set>
                                      <p:cBhvr>
                                        <p:cTn id="86" dur="1" fill="hold">
                                          <p:stCondLst>
                                            <p:cond delay="0"/>
                                          </p:stCondLst>
                                        </p:cTn>
                                        <p:tgtEl>
                                          <p:spTgt spid="20">
                                            <p:txEl>
                                              <p:pRg st="0" end="0"/>
                                            </p:txEl>
                                          </p:spTgt>
                                        </p:tgtEl>
                                        <p:attrNameLst>
                                          <p:attrName>style.visibility</p:attrName>
                                        </p:attrNameLst>
                                      </p:cBhvr>
                                      <p:to>
                                        <p:strVal val="visible"/>
                                      </p:to>
                                    </p:set>
                                    <p:anim calcmode="lin" valueType="num">
                                      <p:cBhvr>
                                        <p:cTn id="87" dur="750" fill="hold"/>
                                        <p:tgtEl>
                                          <p:spTgt spid="20">
                                            <p:txEl>
                                              <p:pRg st="0" end="0"/>
                                            </p:txEl>
                                          </p:spTgt>
                                        </p:tgtEl>
                                        <p:attrNameLst>
                                          <p:attrName>ppt_w</p:attrName>
                                        </p:attrNameLst>
                                      </p:cBhvr>
                                      <p:tavLst>
                                        <p:tav tm="0">
                                          <p:val>
                                            <p:strVal val="4*#ppt_w"/>
                                          </p:val>
                                        </p:tav>
                                        <p:tav tm="100000">
                                          <p:val>
                                            <p:strVal val="#ppt_w"/>
                                          </p:val>
                                        </p:tav>
                                      </p:tavLst>
                                    </p:anim>
                                    <p:anim calcmode="lin" valueType="num">
                                      <p:cBhvr>
                                        <p:cTn id="88" dur="750" fill="hold"/>
                                        <p:tgtEl>
                                          <p:spTgt spid="20">
                                            <p:txEl>
                                              <p:pRg st="0" end="0"/>
                                            </p:txEl>
                                          </p:spTgt>
                                        </p:tgtEl>
                                        <p:attrNameLst>
                                          <p:attrName>ppt_h</p:attrName>
                                        </p:attrNameLst>
                                      </p:cBhvr>
                                      <p:tavLst>
                                        <p:tav tm="0">
                                          <p:val>
                                            <p:strVal val="4*#ppt_h"/>
                                          </p:val>
                                        </p:tav>
                                        <p:tav tm="100000">
                                          <p:val>
                                            <p:strVal val="#ppt_h"/>
                                          </p:val>
                                        </p:tav>
                                      </p:tavLst>
                                    </p:anim>
                                  </p:childTnLst>
                                </p:cTn>
                              </p:par>
                              <p:par>
                                <p:cTn id="89" presetID="6" presetClass="entr" presetSubtype="32" fill="hold" grpId="1" nodeType="withEffect">
                                  <p:stCondLst>
                                    <p:cond delay="1750"/>
                                  </p:stCondLst>
                                  <p:childTnLst>
                                    <p:set>
                                      <p:cBhvr>
                                        <p:cTn id="90" dur="1" fill="hold">
                                          <p:stCondLst>
                                            <p:cond delay="0"/>
                                          </p:stCondLst>
                                        </p:cTn>
                                        <p:tgtEl>
                                          <p:spTgt spid="20">
                                            <p:txEl>
                                              <p:pRg st="0" end="0"/>
                                            </p:txEl>
                                          </p:spTgt>
                                        </p:tgtEl>
                                        <p:attrNameLst>
                                          <p:attrName>style.visibility</p:attrName>
                                        </p:attrNameLst>
                                      </p:cBhvr>
                                      <p:to>
                                        <p:strVal val="visible"/>
                                      </p:to>
                                    </p:set>
                                    <p:animEffect transition="in" filter="circle(out)">
                                      <p:cBhvr>
                                        <p:cTn id="91" dur="750"/>
                                        <p:tgtEl>
                                          <p:spTgt spid="20">
                                            <p:txEl>
                                              <p:pRg st="0" end="0"/>
                                            </p:txEl>
                                          </p:spTgt>
                                        </p:tgtEl>
                                      </p:cBhvr>
                                    </p:animEffect>
                                  </p:childTnLst>
                                </p:cTn>
                              </p:par>
                              <p:par>
                                <p:cTn id="92" presetID="23" presetClass="entr" presetSubtype="32" fill="hold" grpId="0" nodeType="withEffect">
                                  <p:stCondLst>
                                    <p:cond delay="1750"/>
                                  </p:stCondLst>
                                  <p:childTnLst>
                                    <p:set>
                                      <p:cBhvr>
                                        <p:cTn id="93" dur="1" fill="hold">
                                          <p:stCondLst>
                                            <p:cond delay="0"/>
                                          </p:stCondLst>
                                        </p:cTn>
                                        <p:tgtEl>
                                          <p:spTgt spid="19">
                                            <p:txEl>
                                              <p:pRg st="0" end="0"/>
                                            </p:txEl>
                                          </p:spTgt>
                                        </p:tgtEl>
                                        <p:attrNameLst>
                                          <p:attrName>style.visibility</p:attrName>
                                        </p:attrNameLst>
                                      </p:cBhvr>
                                      <p:to>
                                        <p:strVal val="visible"/>
                                      </p:to>
                                    </p:set>
                                    <p:anim calcmode="lin" valueType="num">
                                      <p:cBhvr>
                                        <p:cTn id="94" dur="750" fill="hold"/>
                                        <p:tgtEl>
                                          <p:spTgt spid="19">
                                            <p:txEl>
                                              <p:pRg st="0" end="0"/>
                                            </p:txEl>
                                          </p:spTgt>
                                        </p:tgtEl>
                                        <p:attrNameLst>
                                          <p:attrName>ppt_w</p:attrName>
                                        </p:attrNameLst>
                                      </p:cBhvr>
                                      <p:tavLst>
                                        <p:tav tm="0">
                                          <p:val>
                                            <p:strVal val="4*#ppt_w"/>
                                          </p:val>
                                        </p:tav>
                                        <p:tav tm="100000">
                                          <p:val>
                                            <p:strVal val="#ppt_w"/>
                                          </p:val>
                                        </p:tav>
                                      </p:tavLst>
                                    </p:anim>
                                    <p:anim calcmode="lin" valueType="num">
                                      <p:cBhvr>
                                        <p:cTn id="95" dur="750" fill="hold"/>
                                        <p:tgtEl>
                                          <p:spTgt spid="19">
                                            <p:txEl>
                                              <p:pRg st="0" end="0"/>
                                            </p:txEl>
                                          </p:spTgt>
                                        </p:tgtEl>
                                        <p:attrNameLst>
                                          <p:attrName>ppt_h</p:attrName>
                                        </p:attrNameLst>
                                      </p:cBhvr>
                                      <p:tavLst>
                                        <p:tav tm="0">
                                          <p:val>
                                            <p:strVal val="4*#ppt_h"/>
                                          </p:val>
                                        </p:tav>
                                        <p:tav tm="100000">
                                          <p:val>
                                            <p:strVal val="#ppt_h"/>
                                          </p:val>
                                        </p:tav>
                                      </p:tavLst>
                                    </p:anim>
                                  </p:childTnLst>
                                </p:cTn>
                              </p:par>
                              <p:par>
                                <p:cTn id="96" presetID="6" presetClass="entr" presetSubtype="32" fill="hold" grpId="1" nodeType="withEffect">
                                  <p:stCondLst>
                                    <p:cond delay="1750"/>
                                  </p:stCondLst>
                                  <p:childTnLst>
                                    <p:set>
                                      <p:cBhvr>
                                        <p:cTn id="97" dur="1" fill="hold">
                                          <p:stCondLst>
                                            <p:cond delay="0"/>
                                          </p:stCondLst>
                                        </p:cTn>
                                        <p:tgtEl>
                                          <p:spTgt spid="19">
                                            <p:txEl>
                                              <p:pRg st="0" end="0"/>
                                            </p:txEl>
                                          </p:spTgt>
                                        </p:tgtEl>
                                        <p:attrNameLst>
                                          <p:attrName>style.visibility</p:attrName>
                                        </p:attrNameLst>
                                      </p:cBhvr>
                                      <p:to>
                                        <p:strVal val="visible"/>
                                      </p:to>
                                    </p:set>
                                    <p:animEffect transition="in" filter="circle(out)">
                                      <p:cBhvr>
                                        <p:cTn id="98" dur="750"/>
                                        <p:tgtEl>
                                          <p:spTgt spid="19">
                                            <p:txEl>
                                              <p:pRg st="0" end="0"/>
                                            </p:txEl>
                                          </p:spTgt>
                                        </p:tgtEl>
                                      </p:cBhvr>
                                    </p:animEffect>
                                  </p:childTnLst>
                                </p:cTn>
                              </p:par>
                            </p:childTnLst>
                          </p:cTn>
                        </p:par>
                        <p:par>
                          <p:cTn id="99" fill="hold">
                            <p:stCondLst>
                              <p:cond delay="5350"/>
                            </p:stCondLst>
                            <p:childTnLst>
                              <p:par>
                                <p:cTn id="100" presetID="10" presetClass="entr" presetSubtype="0" fill="hold" grpId="0" nodeType="afterEffect">
                                  <p:stCondLst>
                                    <p:cond delay="250"/>
                                  </p:stCondLst>
                                  <p:childTnLst>
                                    <p:set>
                                      <p:cBhvr>
                                        <p:cTn id="101" dur="1" fill="hold">
                                          <p:stCondLst>
                                            <p:cond delay="0"/>
                                          </p:stCondLst>
                                        </p:cTn>
                                        <p:tgtEl>
                                          <p:spTgt spid="21">
                                            <p:txEl>
                                              <p:pRg st="0" end="0"/>
                                            </p:txEl>
                                          </p:spTgt>
                                        </p:tgtEl>
                                        <p:attrNameLst>
                                          <p:attrName>style.visibility</p:attrName>
                                        </p:attrNameLst>
                                      </p:cBhvr>
                                      <p:to>
                                        <p:strVal val="visible"/>
                                      </p:to>
                                    </p:set>
                                    <p:animEffect transition="in" filter="fade">
                                      <p:cBhvr>
                                        <p:cTn id="102"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23" grpId="0" animBg="1"/>
      <p:bldP spid="11" grpId="0" animBg="1"/>
      <p:bldP spid="11" grpId="1" animBg="1"/>
      <p:bldP spid="12" grpId="0" animBg="1"/>
      <p:bldP spid="12" grpId="1" animBg="1"/>
      <p:bldP spid="7" grpId="0" animBg="1"/>
      <p:bldP spid="7" grpId="1" animBg="1"/>
      <p:bldP spid="8" grpId="0" animBg="1"/>
      <p:bldP spid="8" grpId="1" animBg="1"/>
      <p:bldP spid="5" grpId="0" animBg="1"/>
      <p:bldP spid="5" grpId="1" animBg="1"/>
      <p:bldP spid="6" grpId="0" animBg="1"/>
      <p:bldP spid="6" grpId="1" animBg="1"/>
      <p:bldP spid="17" grpId="0" animBg="1"/>
      <p:bldP spid="16" grpId="0" animBg="1"/>
      <p:bldP spid="16" grpId="1" animBg="1"/>
      <p:bldP spid="16" grpId="2" animBg="1"/>
      <p:bldP spid="18" grpId="0" animBg="1"/>
      <p:bldP spid="19" grpId="0" build="p">
        <p:tmplLst>
          <p:tmpl lvl="1">
            <p:tnLst>
              <p:par>
                <p:cTn presetID="23"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 calcmode="lin" valueType="num">
                      <p:cBhvr>
                        <p:cTn dur="750" fill="hold"/>
                        <p:tgtEl>
                          <p:spTgt spid="19"/>
                        </p:tgtEl>
                        <p:attrNameLst>
                          <p:attrName>ppt_w</p:attrName>
                        </p:attrNameLst>
                      </p:cBhvr>
                      <p:tavLst>
                        <p:tav tm="0">
                          <p:val>
                            <p:strVal val="4*#ppt_w"/>
                          </p:val>
                        </p:tav>
                        <p:tav tm="100000">
                          <p:val>
                            <p:strVal val="#ppt_w"/>
                          </p:val>
                        </p:tav>
                      </p:tavLst>
                    </p:anim>
                    <p:anim calcmode="lin" valueType="num">
                      <p:cBhvr>
                        <p:cTn dur="750" fill="hold"/>
                        <p:tgtEl>
                          <p:spTgt spid="19"/>
                        </p:tgtEl>
                        <p:attrNameLst>
                          <p:attrName>ppt_h</p:attrName>
                        </p:attrNameLst>
                      </p:cBhvr>
                      <p:tavLst>
                        <p:tav tm="0">
                          <p:val>
                            <p:strVal val="4*#ppt_h"/>
                          </p:val>
                        </p:tav>
                        <p:tav tm="100000">
                          <p:val>
                            <p:strVal val="#ppt_h"/>
                          </p:val>
                        </p:tav>
                      </p:tavLst>
                    </p:anim>
                  </p:childTnLst>
                </p:cTn>
              </p:par>
            </p:tnLst>
          </p:tmpl>
        </p:tmplLst>
      </p:bldP>
      <p:bldP spid="19" grpId="1" build="p">
        <p:tmplLst>
          <p:tmpl lvl="1">
            <p:tnLst>
              <p:par>
                <p:cTn presetID="6"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Effect transition="in" filter="circle(out)">
                      <p:cBhvr>
                        <p:cTn dur="750"/>
                        <p:tgtEl>
                          <p:spTgt spid="19"/>
                        </p:tgtEl>
                      </p:cBhvr>
                    </p:animEffect>
                  </p:childTnLst>
                </p:cTn>
              </p:par>
            </p:tnLst>
          </p:tmpl>
        </p:tmplLst>
      </p:bldP>
      <p:bldP spid="20" grpId="0" build="p">
        <p:tmplLst>
          <p:tmpl lvl="1">
            <p:tnLst>
              <p:par>
                <p:cTn presetID="23"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 calcmode="lin" valueType="num">
                      <p:cBhvr>
                        <p:cTn dur="750" fill="hold"/>
                        <p:tgtEl>
                          <p:spTgt spid="20"/>
                        </p:tgtEl>
                        <p:attrNameLst>
                          <p:attrName>ppt_w</p:attrName>
                        </p:attrNameLst>
                      </p:cBhvr>
                      <p:tavLst>
                        <p:tav tm="0">
                          <p:val>
                            <p:strVal val="4*#ppt_w"/>
                          </p:val>
                        </p:tav>
                        <p:tav tm="100000">
                          <p:val>
                            <p:strVal val="#ppt_w"/>
                          </p:val>
                        </p:tav>
                      </p:tavLst>
                    </p:anim>
                    <p:anim calcmode="lin" valueType="num">
                      <p:cBhvr>
                        <p:cTn dur="750" fill="hold"/>
                        <p:tgtEl>
                          <p:spTgt spid="20"/>
                        </p:tgtEl>
                        <p:attrNameLst>
                          <p:attrName>ppt_h</p:attrName>
                        </p:attrNameLst>
                      </p:cBhvr>
                      <p:tavLst>
                        <p:tav tm="0">
                          <p:val>
                            <p:strVal val="4*#ppt_h"/>
                          </p:val>
                        </p:tav>
                        <p:tav tm="100000">
                          <p:val>
                            <p:strVal val="#ppt_h"/>
                          </p:val>
                        </p:tav>
                      </p:tavLst>
                    </p:anim>
                  </p:childTnLst>
                </p:cTn>
              </p:par>
            </p:tnLst>
          </p:tmpl>
        </p:tmplLst>
      </p:bldP>
      <p:bldP spid="20" grpId="1" build="p">
        <p:tmplLst>
          <p:tmpl lvl="1">
            <p:tnLst>
              <p:par>
                <p:cTn presetID="6"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Effect transition="in" filter="circle(out)">
                      <p:cBhvr>
                        <p:cTn dur="750"/>
                        <p:tgtEl>
                          <p:spTgt spid="20"/>
                        </p:tgtEl>
                      </p:cBhvr>
                    </p:animEffect>
                  </p:childTnLst>
                </p:cTn>
              </p:par>
            </p:tnLst>
          </p:tmpl>
        </p:tmplLst>
      </p:bldP>
      <p:bldP spid="21" grpId="0" build="p">
        <p:tmplLst>
          <p:tmpl lvl="1">
            <p:tnLst>
              <p:par>
                <p:cTn presetID="10" presetClass="entr" presetSubtype="0" fill="hold" nodeType="after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285.xml><?xml version="1.0" encoding="utf-8"?>
<p:sldLayout xmlns:a="http://schemas.openxmlformats.org/drawingml/2006/main" xmlns:r="http://schemas.openxmlformats.org/officeDocument/2006/relationships" xmlns:p="http://schemas.openxmlformats.org/presentationml/2006/main" preserve="1" userDrawn="1">
  <p:cSld name="Title 2">
    <p:spTree>
      <p:nvGrpSpPr>
        <p:cNvPr id="1" name=""/>
        <p:cNvGrpSpPr/>
        <p:nvPr/>
      </p:nvGrpSpPr>
      <p:grpSpPr>
        <a:xfrm>
          <a:off x="0" y="0"/>
          <a:ext cx="0" cy="0"/>
          <a:chOff x="0" y="0"/>
          <a:chExt cx="0" cy="0"/>
        </a:xfrm>
      </p:grpSpPr>
      <p:sp>
        <p:nvSpPr>
          <p:cNvPr id="10" name="二等辺三角形 10"/>
          <p:cNvSpPr/>
          <p:nvPr userDrawn="1"/>
        </p:nvSpPr>
        <p:spPr>
          <a:xfrm rot="5400000">
            <a:off x="3431626" y="-958888"/>
            <a:ext cx="1849657" cy="875642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12" name="直線コネクタ 11"/>
          <p:cNvCxnSpPr/>
          <p:nvPr/>
        </p:nvCxnSpPr>
        <p:spPr>
          <a:xfrm>
            <a:off x="10" y="262603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10" y="419901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7914334" y="2626034"/>
            <a:ext cx="672753" cy="79329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7914337" y="3419331"/>
            <a:ext cx="658241" cy="77968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テキスト プレースホルダー 5"/>
          <p:cNvSpPr>
            <a:spLocks noGrp="1"/>
          </p:cNvSpPr>
          <p:nvPr userDrawn="1">
            <p:ph type="body" sz="quarter" idx="15" hasCustomPrompt="1"/>
          </p:nvPr>
        </p:nvSpPr>
        <p:spPr>
          <a:xfrm>
            <a:off x="862551" y="3405569"/>
            <a:ext cx="6981060" cy="812799"/>
          </a:xfrm>
          <a:prstGeom prst="rect">
            <a:avLst/>
          </a:prstGeom>
        </p:spPr>
        <p:txBody>
          <a:bodyPr anchor="ctr">
            <a:noAutofit/>
          </a:bodyPr>
          <a:lstStyle>
            <a:lvl1pPr algn="l">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9" name="テキスト プレースホルダー 5"/>
          <p:cNvSpPr>
            <a:spLocks noGrp="1"/>
          </p:cNvSpPr>
          <p:nvPr>
            <p:ph type="body" sz="quarter" idx="16" hasCustomPrompt="1"/>
          </p:nvPr>
        </p:nvSpPr>
        <p:spPr>
          <a:xfrm>
            <a:off x="848039" y="2771782"/>
            <a:ext cx="6981060" cy="812799"/>
          </a:xfrm>
          <a:prstGeom prst="rect">
            <a:avLst/>
          </a:prstGeom>
        </p:spPr>
        <p:txBody>
          <a:bodyPr anchor="ctr">
            <a:noAutofit/>
          </a:bodyPr>
          <a:lstStyle>
            <a:lvl1pPr algn="l">
              <a:defRPr sz="56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30" name="正方形/長方形 29"/>
          <p:cNvSpPr/>
          <p:nvPr userDrawn="1"/>
        </p:nvSpPr>
        <p:spPr>
          <a:xfrm>
            <a:off x="3645059" y="5851560"/>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31" name="テキスト プレースホルダー 5"/>
          <p:cNvSpPr>
            <a:spLocks noGrp="1"/>
          </p:cNvSpPr>
          <p:nvPr>
            <p:ph type="body" sz="quarter" idx="17" hasCustomPrompt="1"/>
          </p:nvPr>
        </p:nvSpPr>
        <p:spPr>
          <a:xfrm>
            <a:off x="1909163" y="5912157"/>
            <a:ext cx="5325676" cy="716036"/>
          </a:xfrm>
          <a:prstGeom prst="rect">
            <a:avLst/>
          </a:prstGeom>
        </p:spPr>
        <p:txBody>
          <a:bodyPr anchor="ctr">
            <a:normAutofit/>
          </a:bodyPr>
          <a:lstStyle>
            <a:lvl1pPr algn="ctr">
              <a:lnSpc>
                <a:spcPct val="12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466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5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nodeType="withEffect">
                                  <p:stCondLst>
                                    <p:cond delay="75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15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250"/>
                                        <p:tgtEl>
                                          <p:spTgt spid="14"/>
                                        </p:tgtEl>
                                      </p:cBhvr>
                                    </p:animEffect>
                                  </p:childTnLst>
                                </p:cTn>
                              </p:par>
                              <p:par>
                                <p:cTn id="14" presetID="22" presetClass="entr" presetSubtype="2" fill="hold" nodeType="withEffect">
                                  <p:stCondLst>
                                    <p:cond delay="1750"/>
                                  </p:stCondLst>
                                  <p:childTnLst>
                                    <p:set>
                                      <p:cBhvr>
                                        <p:cTn id="15" dur="1" fill="hold">
                                          <p:stCondLst>
                                            <p:cond delay="0"/>
                                          </p:stCondLst>
                                        </p:cTn>
                                        <p:tgtEl>
                                          <p:spTgt spid="15"/>
                                        </p:tgtEl>
                                        <p:attrNameLst>
                                          <p:attrName>style.visibility</p:attrName>
                                        </p:attrNameLst>
                                      </p:cBhvr>
                                      <p:to>
                                        <p:strVal val="visible"/>
                                      </p:to>
                                    </p:set>
                                    <p:animEffect transition="in" filter="wipe(right)">
                                      <p:cBhvr>
                                        <p:cTn id="16" dur="250"/>
                                        <p:tgtEl>
                                          <p:spTgt spid="15"/>
                                        </p:tgtEl>
                                      </p:cBhvr>
                                    </p:animEffect>
                                  </p:childTnLst>
                                </p:cTn>
                              </p:par>
                              <p:par>
                                <p:cTn id="17" presetID="22" presetClass="entr" presetSubtype="2" fill="hold" nodeType="withEffect">
                                  <p:stCondLst>
                                    <p:cond delay="2000"/>
                                  </p:stCondLst>
                                  <p:childTnLst>
                                    <p:set>
                                      <p:cBhvr>
                                        <p:cTn id="18" dur="1" fill="hold">
                                          <p:stCondLst>
                                            <p:cond delay="0"/>
                                          </p:stCondLst>
                                        </p:cTn>
                                        <p:tgtEl>
                                          <p:spTgt spid="13"/>
                                        </p:tgtEl>
                                        <p:attrNameLst>
                                          <p:attrName>style.visibility</p:attrName>
                                        </p:attrNameLst>
                                      </p:cBhvr>
                                      <p:to>
                                        <p:strVal val="visible"/>
                                      </p:to>
                                    </p:set>
                                    <p:animEffect transition="in" filter="wipe(right)">
                                      <p:cBhvr>
                                        <p:cTn id="19" dur="750"/>
                                        <p:tgtEl>
                                          <p:spTgt spid="13"/>
                                        </p:tgtEl>
                                      </p:cBhvr>
                                    </p:animEffect>
                                  </p:childTnLst>
                                </p:cTn>
                              </p:par>
                            </p:childTnLst>
                          </p:cTn>
                        </p:par>
                        <p:par>
                          <p:cTn id="20" fill="hold">
                            <p:stCondLst>
                              <p:cond delay="2750"/>
                            </p:stCondLst>
                            <p:childTnLst>
                              <p:par>
                                <p:cTn id="21" presetID="23" presetClass="entr" presetSubtype="32" fill="hold" grpId="0" nodeType="afterEffect">
                                  <p:stCondLst>
                                    <p:cond delay="0"/>
                                  </p:stCondLst>
                                  <p:childTnLst>
                                    <p:set>
                                      <p:cBhvr>
                                        <p:cTn id="22" dur="1" fill="hold">
                                          <p:stCondLst>
                                            <p:cond delay="0"/>
                                          </p:stCondLst>
                                        </p:cTn>
                                        <p:tgtEl>
                                          <p:spTgt spid="29">
                                            <p:txEl>
                                              <p:pRg st="0" end="0"/>
                                            </p:txEl>
                                          </p:spTgt>
                                        </p:tgtEl>
                                        <p:attrNameLst>
                                          <p:attrName>style.visibility</p:attrName>
                                        </p:attrNameLst>
                                      </p:cBhvr>
                                      <p:to>
                                        <p:strVal val="visible"/>
                                      </p:to>
                                    </p:set>
                                    <p:anim calcmode="lin" valueType="num">
                                      <p:cBhvr>
                                        <p:cTn id="23" dur="750" fill="hold"/>
                                        <p:tgtEl>
                                          <p:spTgt spid="29">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9">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circle(out)">
                                      <p:cBhvr>
                                        <p:cTn id="27" dur="750"/>
                                        <p:tgtEl>
                                          <p:spTgt spid="29">
                                            <p:txEl>
                                              <p:pRg st="0" end="0"/>
                                            </p:txEl>
                                          </p:spTgt>
                                        </p:tgtEl>
                                      </p:cBhvr>
                                    </p:animEffect>
                                  </p:childTnLst>
                                </p:cTn>
                              </p:par>
                              <p:par>
                                <p:cTn id="28" presetID="23" presetClass="entr" presetSubtype="32"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 calcmode="lin" valueType="num">
                                      <p:cBhvr>
                                        <p:cTn id="30" dur="750" fill="hold"/>
                                        <p:tgtEl>
                                          <p:spTgt spid="17">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17">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0"/>
                                  </p:stCondLst>
                                  <p:childTnLst>
                                    <p:set>
                                      <p:cBhvr>
                                        <p:cTn id="33" dur="1" fill="hold">
                                          <p:stCondLst>
                                            <p:cond delay="0"/>
                                          </p:stCondLst>
                                        </p:cTn>
                                        <p:tgtEl>
                                          <p:spTgt spid="17">
                                            <p:txEl>
                                              <p:pRg st="0" end="0"/>
                                            </p:txEl>
                                          </p:spTgt>
                                        </p:tgtEl>
                                        <p:attrNameLst>
                                          <p:attrName>style.visibility</p:attrName>
                                        </p:attrNameLst>
                                      </p:cBhvr>
                                      <p:to>
                                        <p:strVal val="visible"/>
                                      </p:to>
                                    </p:set>
                                    <p:animEffect transition="in" filter="circle(out)">
                                      <p:cBhvr>
                                        <p:cTn id="34" dur="750"/>
                                        <p:tgtEl>
                                          <p:spTgt spid="17">
                                            <p:txEl>
                                              <p:pRg st="0" end="0"/>
                                            </p:txEl>
                                          </p:spTgt>
                                        </p:tgtEl>
                                      </p:cBhvr>
                                    </p:animEffect>
                                  </p:childTnLst>
                                </p:cTn>
                              </p:par>
                            </p:childTnLst>
                          </p:cTn>
                        </p:par>
                        <p:par>
                          <p:cTn id="35" fill="hold">
                            <p:stCondLst>
                              <p:cond delay="3500"/>
                            </p:stCondLst>
                            <p:childTnLst>
                              <p:par>
                                <p:cTn id="36" presetID="2" presetClass="entr" presetSubtype="4" decel="100000" fill="hold" grpId="0" nodeType="afterEffect">
                                  <p:stCondLst>
                                    <p:cond delay="500"/>
                                  </p:stCondLst>
                                  <p:childTnLst>
                                    <p:set>
                                      <p:cBhvr>
                                        <p:cTn id="37" dur="1" fill="hold">
                                          <p:stCondLst>
                                            <p:cond delay="0"/>
                                          </p:stCondLst>
                                        </p:cTn>
                                        <p:tgtEl>
                                          <p:spTgt spid="30"/>
                                        </p:tgtEl>
                                        <p:attrNameLst>
                                          <p:attrName>style.visibility</p:attrName>
                                        </p:attrNameLst>
                                      </p:cBhvr>
                                      <p:to>
                                        <p:strVal val="visible"/>
                                      </p:to>
                                    </p:set>
                                    <p:anim calcmode="lin" valueType="num">
                                      <p:cBhvr additive="base">
                                        <p:cTn id="38" dur="500" fill="hold"/>
                                        <p:tgtEl>
                                          <p:spTgt spid="30"/>
                                        </p:tgtEl>
                                        <p:attrNameLst>
                                          <p:attrName>ppt_x</p:attrName>
                                        </p:attrNameLst>
                                      </p:cBhvr>
                                      <p:tavLst>
                                        <p:tav tm="0">
                                          <p:val>
                                            <p:strVal val="#ppt_x"/>
                                          </p:val>
                                        </p:tav>
                                        <p:tav tm="100000">
                                          <p:val>
                                            <p:strVal val="#ppt_x"/>
                                          </p:val>
                                        </p:tav>
                                      </p:tavLst>
                                    </p:anim>
                                    <p:anim calcmode="lin" valueType="num">
                                      <p:cBhvr additive="base">
                                        <p:cTn id="39" dur="500" fill="hold"/>
                                        <p:tgtEl>
                                          <p:spTgt spid="30"/>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500"/>
                                  </p:stCondLst>
                                  <p:childTnLst>
                                    <p:set>
                                      <p:cBhvr>
                                        <p:cTn id="41" dur="1" fill="hold">
                                          <p:stCondLst>
                                            <p:cond delay="0"/>
                                          </p:stCondLst>
                                        </p:cTn>
                                        <p:tgtEl>
                                          <p:spTgt spid="31">
                                            <p:txEl>
                                              <p:pRg st="0" end="0"/>
                                            </p:txEl>
                                          </p:spTgt>
                                        </p:tgtEl>
                                        <p:attrNameLst>
                                          <p:attrName>style.visibility</p:attrName>
                                        </p:attrNameLst>
                                      </p:cBhvr>
                                      <p:to>
                                        <p:strVal val="visible"/>
                                      </p:to>
                                    </p:set>
                                    <p:anim calcmode="lin" valueType="num">
                                      <p:cBhvr additive="base">
                                        <p:cTn id="42"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7" grpId="0" build="p">
        <p:tmplLst>
          <p:tmpl lvl="1">
            <p:tnLst>
              <p:par>
                <p:cTn presetID="23"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p:cTn dur="750" fill="hold"/>
                        <p:tgtEl>
                          <p:spTgt spid="17"/>
                        </p:tgtEl>
                        <p:attrNameLst>
                          <p:attrName>ppt_w</p:attrName>
                        </p:attrNameLst>
                      </p:cBhvr>
                      <p:tavLst>
                        <p:tav tm="0">
                          <p:val>
                            <p:strVal val="4*#ppt_w"/>
                          </p:val>
                        </p:tav>
                        <p:tav tm="100000">
                          <p:val>
                            <p:strVal val="#ppt_w"/>
                          </p:val>
                        </p:tav>
                      </p:tavLst>
                    </p:anim>
                    <p:anim calcmode="lin" valueType="num">
                      <p:cBhvr>
                        <p:cTn dur="750" fill="hold"/>
                        <p:tgtEl>
                          <p:spTgt spid="17"/>
                        </p:tgtEl>
                        <p:attrNameLst>
                          <p:attrName>ppt_h</p:attrName>
                        </p:attrNameLst>
                      </p:cBhvr>
                      <p:tavLst>
                        <p:tav tm="0">
                          <p:val>
                            <p:strVal val="4*#ppt_h"/>
                          </p:val>
                        </p:tav>
                        <p:tav tm="100000">
                          <p:val>
                            <p:strVal val="#ppt_h"/>
                          </p:val>
                        </p:tav>
                      </p:tavLst>
                    </p:anim>
                  </p:childTnLst>
                </p:cTn>
              </p:par>
            </p:tnLst>
          </p:tmpl>
        </p:tmplLst>
      </p:bldP>
      <p:bldP spid="17" grpId="1" build="p">
        <p:tmplLst>
          <p:tmpl lvl="1">
            <p:tnLst>
              <p:par>
                <p:cTn presetID="6"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circle(out)">
                      <p:cBhvr>
                        <p:cTn dur="750"/>
                        <p:tgtEl>
                          <p:spTgt spid="17"/>
                        </p:tgtEl>
                      </p:cBhvr>
                    </p:animEffect>
                  </p:childTnLst>
                </p:cTn>
              </p:par>
            </p:tnLst>
          </p:tmpl>
        </p:tmplLst>
      </p:bldP>
      <p:bldP spid="29" grpId="0" build="p">
        <p:tmplLst>
          <p:tmpl lvl="1">
            <p:tnLst>
              <p:par>
                <p:cTn presetID="23" presetClass="entr" presetSubtype="3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750" fill="hold"/>
                        <p:tgtEl>
                          <p:spTgt spid="29"/>
                        </p:tgtEl>
                        <p:attrNameLst>
                          <p:attrName>ppt_w</p:attrName>
                        </p:attrNameLst>
                      </p:cBhvr>
                      <p:tavLst>
                        <p:tav tm="0">
                          <p:val>
                            <p:strVal val="4*#ppt_w"/>
                          </p:val>
                        </p:tav>
                        <p:tav tm="100000">
                          <p:val>
                            <p:strVal val="#ppt_w"/>
                          </p:val>
                        </p:tav>
                      </p:tavLst>
                    </p:anim>
                    <p:anim calcmode="lin" valueType="num">
                      <p:cBhvr>
                        <p:cTn dur="750" fill="hold"/>
                        <p:tgtEl>
                          <p:spTgt spid="29"/>
                        </p:tgtEl>
                        <p:attrNameLst>
                          <p:attrName>ppt_h</p:attrName>
                        </p:attrNameLst>
                      </p:cBhvr>
                      <p:tavLst>
                        <p:tav tm="0">
                          <p:val>
                            <p:strVal val="4*#ppt_h"/>
                          </p:val>
                        </p:tav>
                        <p:tav tm="100000">
                          <p:val>
                            <p:strVal val="#ppt_h"/>
                          </p:val>
                        </p:tav>
                      </p:tavLst>
                    </p:anim>
                  </p:childTnLst>
                </p:cTn>
              </p:par>
            </p:tnLst>
          </p:tmpl>
        </p:tmplLst>
      </p:bldP>
      <p:bldP spid="29" grpId="1" build="p">
        <p:tmplLst>
          <p:tmpl lvl="1">
            <p:tnLst>
              <p:par>
                <p:cTn presetID="6" presetClass="entr" presetSubtype="32"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circle(out)">
                      <p:cBhvr>
                        <p:cTn dur="750"/>
                        <p:tgtEl>
                          <p:spTgt spid="29"/>
                        </p:tgtEl>
                      </p:cBhvr>
                    </p:animEffect>
                  </p:childTnLst>
                </p:cTn>
              </p:par>
            </p:tnLst>
          </p:tmpl>
        </p:tmplLst>
      </p:bldP>
      <p:bldP spid="30" grpId="0" animBg="1"/>
      <p:bldP spid="31" grpId="0" build="p">
        <p:tmplLst>
          <p:tmpl lvl="1">
            <p:tnLst>
              <p:par>
                <p:cTn presetID="2" presetClass="entr" presetSubtype="4"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86.xml><?xml version="1.0" encoding="utf-8"?>
<p:sldLayout xmlns:a="http://schemas.openxmlformats.org/drawingml/2006/main" xmlns:r="http://schemas.openxmlformats.org/officeDocument/2006/relationships" xmlns:p="http://schemas.openxmlformats.org/presentationml/2006/main" preserve="1" userDrawn="1">
  <p:cSld name="Section Break - Lef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961815" y="0"/>
            <a:ext cx="7182191" cy="6858000"/>
          </a:xfrm>
          <a:prstGeom prst="rect">
            <a:avLst/>
          </a:prstGeom>
          <a:noFill/>
        </p:spPr>
        <p:txBody>
          <a:bodyPr/>
          <a:lstStyle>
            <a:lvl1pPr>
              <a:defRPr/>
            </a:lvl1pPr>
          </a:lstStyle>
          <a:p>
            <a:r>
              <a:rPr kumimoji="1" lang="en-US" altLang="ja-JP"/>
              <a:t>                                                              </a:t>
            </a:r>
            <a:endParaRPr kumimoji="1" lang="ja-JP" altLang="en-US"/>
          </a:p>
        </p:txBody>
      </p:sp>
      <p:sp>
        <p:nvSpPr>
          <p:cNvPr id="8" name="テキスト プレースホルダー 6"/>
          <p:cNvSpPr>
            <a:spLocks noGrp="1"/>
          </p:cNvSpPr>
          <p:nvPr>
            <p:ph type="body" sz="quarter" idx="11" hasCustomPrompt="1"/>
          </p:nvPr>
        </p:nvSpPr>
        <p:spPr>
          <a:xfrm flipV="1">
            <a:off x="11"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9" name="テキスト プレースホルダー 24"/>
          <p:cNvSpPr>
            <a:spLocks noGrp="1"/>
          </p:cNvSpPr>
          <p:nvPr>
            <p:ph type="body" sz="quarter" idx="19" hasCustomPrompt="1"/>
          </p:nvPr>
        </p:nvSpPr>
        <p:spPr>
          <a:xfrm rot="17280000" flipV="1">
            <a:off x="-3138180" y="3437999"/>
            <a:ext cx="12194117" cy="17997"/>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384563" y="222547"/>
            <a:ext cx="1001312" cy="1635276"/>
          </a:xfrm>
          <a:prstGeom prst="rect">
            <a:avLst/>
          </a:prstGeom>
        </p:spPr>
        <p:txBody>
          <a:bodyPr wrap="none" lIns="20152" tIns="20152" rIns="20152" bIns="20152" anchor="b">
            <a:noAutofit/>
          </a:bodyPr>
          <a:lstStyle>
            <a:lvl1pPr algn="l">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370051" y="1668690"/>
            <a:ext cx="3199844" cy="1162199"/>
          </a:xfrm>
          <a:prstGeom prst="rect">
            <a:avLst/>
          </a:prstGeom>
        </p:spPr>
        <p:txBody>
          <a:bodyPr anchor="t">
            <a:noAutofit/>
          </a:bodyPr>
          <a:lstStyle>
            <a:lvl1pPr algn="l">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p>
          <a:p>
            <a:pPr lvl="0"/>
            <a:endParaRPr kumimoji="1" lang="ja-JP" altLang="en-US" dirty="0"/>
          </a:p>
        </p:txBody>
      </p:sp>
    </p:spTree>
    <p:extLst>
      <p:ext uri="{BB962C8B-B14F-4D97-AF65-F5344CB8AC3E}">
        <p14:creationId xmlns:p14="http://schemas.microsoft.com/office/powerpoint/2010/main" val="1715947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750" fill="hold"/>
                                        <p:tgtEl>
                                          <p:spTgt spid="8"/>
                                        </p:tgtEl>
                                        <p:attrNameLst>
                                          <p:attrName>ppt_x</p:attrName>
                                        </p:attrNameLst>
                                      </p:cBhvr>
                                      <p:tavLst>
                                        <p:tav tm="0">
                                          <p:val>
                                            <p:strVal val="0-#ppt_w/2"/>
                                          </p:val>
                                        </p:tav>
                                        <p:tav tm="100000">
                                          <p:val>
                                            <p:strVal val="#ppt_x"/>
                                          </p:val>
                                        </p:tav>
                                      </p:tavLst>
                                    </p:anim>
                                    <p:anim calcmode="lin" valueType="num">
                                      <p:cBhvr additive="base">
                                        <p:cTn id="8" dur="750" fill="hold"/>
                                        <p:tgtEl>
                                          <p:spTgt spid="8"/>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wipe(up)">
                                      <p:cBhvr>
                                        <p:cTn id="11" dur="750"/>
                                        <p:tgtEl>
                                          <p:spTgt spid="9"/>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8"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8" grpId="0" animBg="1">
        <p:tmplLst>
          <p:tmpl>
            <p:tnLst>
              <p:par>
                <p:cTn presetID="2" presetClass="entr" presetSubtype="8" decel="10000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0-#ppt_w/2"/>
                          </p:val>
                        </p:tav>
                        <p:tav tm="100000">
                          <p:val>
                            <p:strVal val="#ppt_x"/>
                          </p:val>
                        </p:tav>
                      </p:tavLst>
                    </p:anim>
                    <p:anim calcmode="lin" valueType="num">
                      <p:cBhvr additive="base">
                        <p:cTn dur="750" fill="hold"/>
                        <p:tgtEl>
                          <p:spTgt spid="8"/>
                        </p:tgtEl>
                        <p:attrNameLst>
                          <p:attrName>ppt_y</p:attrName>
                        </p:attrNameLst>
                      </p:cBhvr>
                      <p:tavLst>
                        <p:tav tm="0">
                          <p:val>
                            <p:strVal val="#ppt_y"/>
                          </p:val>
                        </p:tav>
                        <p:tav tm="100000">
                          <p:val>
                            <p:strVal val="#ppt_y"/>
                          </p:val>
                        </p:tav>
                      </p:tavLst>
                    </p:anim>
                  </p:childTnLst>
                </p:cTn>
              </p:par>
            </p:tnLst>
          </p:tmpl>
        </p:tmplLst>
      </p:bldP>
      <p:bldP spid="9" grpId="0" animBg="1">
        <p:tmplLst>
          <p:tmpl>
            <p:tnLst>
              <p:par>
                <p:cTn presetID="22" presetClass="entr" presetSubtype="1"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Effect transition="in" filter="wipe(up)">
                      <p:cBhvr>
                        <p:cTn dur="750"/>
                        <p:tgtEl>
                          <p:spTgt spid="9"/>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0-#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87.xml><?xml version="1.0" encoding="utf-8"?>
<p:sldLayout xmlns:a="http://schemas.openxmlformats.org/drawingml/2006/main" xmlns:r="http://schemas.openxmlformats.org/officeDocument/2006/relationships" xmlns:p="http://schemas.openxmlformats.org/presentationml/2006/main" preserve="1" userDrawn="1">
  <p:cSld name="Impression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2457030" y="0"/>
            <a:ext cx="6686977" cy="6858000"/>
          </a:xfrm>
          <a:prstGeom prst="rect">
            <a:avLst/>
          </a:prstGeom>
          <a:noFill/>
        </p:spPr>
        <p:txBody>
          <a:bodyPr/>
          <a:lstStyle>
            <a:lvl1pPr>
              <a:defRPr/>
            </a:lvl1pPr>
          </a:lstStyle>
          <a:p>
            <a:r>
              <a:rPr kumimoji="1" lang="en-US" altLang="ja-JP"/>
              <a:t>                                                              </a:t>
            </a:r>
            <a:endParaRPr kumimoji="1" lang="ja-JP" altLang="en-US"/>
          </a:p>
        </p:txBody>
      </p:sp>
      <p:sp>
        <p:nvSpPr>
          <p:cNvPr id="17" name="テキスト プレースホルダー 10"/>
          <p:cNvSpPr>
            <a:spLocks noGrp="1"/>
          </p:cNvSpPr>
          <p:nvPr>
            <p:ph type="body" sz="quarter" idx="16" hasCustomPrompt="1"/>
          </p:nvPr>
        </p:nvSpPr>
        <p:spPr>
          <a:xfrm flipH="1">
            <a:off x="7418696" y="0"/>
            <a:ext cx="4247413" cy="6858000"/>
          </a:xfrm>
          <a:prstGeom prst="parallelogram">
            <a:avLst>
              <a:gd name="adj" fmla="val 39350"/>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16" name="テキスト プレースホルダー 10"/>
          <p:cNvSpPr>
            <a:spLocks noGrp="1"/>
          </p:cNvSpPr>
          <p:nvPr>
            <p:ph type="body" sz="quarter" idx="15" hasCustomPrompt="1"/>
          </p:nvPr>
        </p:nvSpPr>
        <p:spPr>
          <a:xfrm>
            <a:off x="-3266507" y="0"/>
            <a:ext cx="8799572" cy="6858000"/>
          </a:xfrm>
          <a:prstGeom prst="parallelogram">
            <a:avLst>
              <a:gd name="adj" fmla="val 44628"/>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15" name="テキスト プレースホルダー 10"/>
          <p:cNvSpPr>
            <a:spLocks noGrp="1"/>
          </p:cNvSpPr>
          <p:nvPr>
            <p:ph type="body" sz="quarter" idx="14" hasCustomPrompt="1"/>
          </p:nvPr>
        </p:nvSpPr>
        <p:spPr>
          <a:xfrm>
            <a:off x="-3656965" y="0"/>
            <a:ext cx="8799572" cy="6858000"/>
          </a:xfrm>
          <a:prstGeom prst="parallelogram">
            <a:avLst>
              <a:gd name="adj" fmla="val 44628"/>
            </a:avLst>
          </a:prstGeom>
          <a:blipFill dpi="0" rotWithShape="0">
            <a:blip r:embed="rId2"/>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14" name="テキスト プレースホルダー 10"/>
          <p:cNvSpPr>
            <a:spLocks noGrp="1"/>
          </p:cNvSpPr>
          <p:nvPr>
            <p:ph type="body" sz="quarter" idx="13" hasCustomPrompt="1"/>
          </p:nvPr>
        </p:nvSpPr>
        <p:spPr>
          <a:xfrm flipH="1">
            <a:off x="7799627" y="0"/>
            <a:ext cx="4247413" cy="6858000"/>
          </a:xfrm>
          <a:prstGeom prst="parallelogram">
            <a:avLst>
              <a:gd name="adj" fmla="val 39350"/>
            </a:avLst>
          </a:prstGeom>
          <a:blipFill dpi="0" rotWithShape="0">
            <a:blip r:embed="rId2"/>
            <a:srcRect/>
            <a:tile tx="0" ty="0" sx="100000" sy="100000" flip="none" algn="tl"/>
          </a:blipFill>
          <a:effectLst/>
        </p:spPr>
        <p:txBody>
          <a:bodyPr/>
          <a:lstStyle/>
          <a:p>
            <a:pPr lvl="0"/>
            <a:r>
              <a:rPr kumimoji="1" lang="en-US" altLang="ja-JP" dirty="0"/>
              <a:t> </a:t>
            </a:r>
            <a:endParaRPr kumimoji="1" lang="ja-JP" altLang="en-US" dirty="0"/>
          </a:p>
        </p:txBody>
      </p:sp>
      <p:sp>
        <p:nvSpPr>
          <p:cNvPr id="11" name="テキスト プレースホルダー 10"/>
          <p:cNvSpPr>
            <a:spLocks noGrp="1"/>
          </p:cNvSpPr>
          <p:nvPr>
            <p:ph type="body" sz="quarter" idx="11" hasCustomPrompt="1"/>
          </p:nvPr>
        </p:nvSpPr>
        <p:spPr>
          <a:xfrm flipH="1">
            <a:off x="8180564" y="0"/>
            <a:ext cx="4247413" cy="6858000"/>
          </a:xfrm>
          <a:prstGeom prst="parallelogram">
            <a:avLst>
              <a:gd name="adj" fmla="val 39350"/>
            </a:avLst>
          </a:prstGeom>
          <a:blipFill dpi="0" rotWithShape="0">
            <a:blip r:embed="rId3"/>
            <a:srcRect/>
            <a:tile tx="0" ty="0" sx="100000" sy="100000" flip="none" algn="tl"/>
          </a:blipFill>
          <a:effectLst>
            <a:outerShdw blurRad="50800" dist="38100" dir="10800000" algn="r" rotWithShape="0">
              <a:prstClr val="black">
                <a:alpha val="40000"/>
              </a:prstClr>
            </a:outerShdw>
          </a:effectLst>
        </p:spPr>
        <p:txBody>
          <a:bodyPr/>
          <a:lstStyle/>
          <a:p>
            <a:pPr lvl="0"/>
            <a:r>
              <a:rPr kumimoji="1" lang="en-US" altLang="ja-JP" dirty="0"/>
              <a:t> </a:t>
            </a:r>
            <a:endParaRPr kumimoji="1" lang="ja-JP" altLang="en-US" dirty="0"/>
          </a:p>
        </p:txBody>
      </p:sp>
      <p:sp>
        <p:nvSpPr>
          <p:cNvPr id="13" name="テキスト プレースホルダー 10"/>
          <p:cNvSpPr>
            <a:spLocks noGrp="1"/>
          </p:cNvSpPr>
          <p:nvPr>
            <p:ph type="body" sz="quarter" idx="12" hasCustomPrompt="1"/>
          </p:nvPr>
        </p:nvSpPr>
        <p:spPr>
          <a:xfrm>
            <a:off x="-4099801" y="0"/>
            <a:ext cx="8828936" cy="6858000"/>
          </a:xfrm>
          <a:prstGeom prst="parallelogram">
            <a:avLst>
              <a:gd name="adj" fmla="val 44628"/>
            </a:avLst>
          </a:prstGeom>
          <a:blipFill dpi="0" rotWithShape="0">
            <a:blip r:embed="rId3"/>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7" hasCustomPrompt="1"/>
          </p:nvPr>
        </p:nvSpPr>
        <p:spPr>
          <a:xfrm>
            <a:off x="295230" y="300112"/>
            <a:ext cx="3656967" cy="1985888"/>
          </a:xfrm>
          <a:prstGeom prst="rect">
            <a:avLst/>
          </a:prstGeom>
          <a:noFill/>
        </p:spPr>
        <p:txBody>
          <a:bodyPr anchor="b">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a:t>
            </a:r>
            <a:br>
              <a:rPr kumimoji="1" lang="en-US" altLang="ja-JP" dirty="0"/>
            </a:br>
            <a:r>
              <a:rPr kumimoji="1" lang="en-US" altLang="ja-JP" dirty="0"/>
              <a:t>GOES HERE</a:t>
            </a:r>
            <a:endParaRPr kumimoji="1" lang="ja-JP" altLang="en-US" dirty="0"/>
          </a:p>
        </p:txBody>
      </p:sp>
      <p:sp>
        <p:nvSpPr>
          <p:cNvPr id="19" name="テキスト プレースホルダー 5"/>
          <p:cNvSpPr>
            <a:spLocks noGrp="1"/>
          </p:cNvSpPr>
          <p:nvPr>
            <p:ph type="body" sz="quarter" idx="18" hasCustomPrompt="1"/>
          </p:nvPr>
        </p:nvSpPr>
        <p:spPr>
          <a:xfrm>
            <a:off x="307814" y="2449291"/>
            <a:ext cx="3292471" cy="1229479"/>
          </a:xfrm>
          <a:prstGeom prst="rect">
            <a:avLst/>
          </a:prstGeom>
        </p:spPr>
        <p:txBody>
          <a:bodyPr anchor="t">
            <a:noAutofit/>
          </a:bodyPr>
          <a:lstStyle>
            <a:lvl1pPr algn="l">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20" name="テキスト プレースホルダー 24"/>
          <p:cNvSpPr>
            <a:spLocks noGrp="1"/>
          </p:cNvSpPr>
          <p:nvPr>
            <p:ph type="body" sz="quarter" idx="19" hasCustomPrompt="1"/>
          </p:nvPr>
        </p:nvSpPr>
        <p:spPr>
          <a:xfrm rot="17640000" flipV="1">
            <a:off x="-2153599" y="3309240"/>
            <a:ext cx="12194117" cy="17997"/>
          </a:xfrm>
          <a:prstGeom prst="rect">
            <a:avLst/>
          </a:prstGeom>
          <a:blipFill>
            <a:blip r:embed="rId4"/>
            <a:stretch>
              <a:fillRect/>
            </a:stretch>
          </a:blipFill>
        </p:spPr>
        <p:txBody>
          <a:bodyPr/>
          <a:lstStyle/>
          <a:p>
            <a:pPr lvl="0"/>
            <a:r>
              <a:rPr kumimoji="1" lang="en-US" altLang="ja-JP" dirty="0"/>
              <a:t> </a:t>
            </a:r>
            <a:endParaRPr kumimoji="1" lang="ja-JP" altLang="en-US" dirty="0"/>
          </a:p>
        </p:txBody>
      </p:sp>
      <p:sp>
        <p:nvSpPr>
          <p:cNvPr id="21" name="テキスト プレースホルダー 24"/>
          <p:cNvSpPr>
            <a:spLocks noGrp="1"/>
          </p:cNvSpPr>
          <p:nvPr>
            <p:ph type="body" sz="quarter" idx="20" hasCustomPrompt="1"/>
          </p:nvPr>
        </p:nvSpPr>
        <p:spPr>
          <a:xfrm rot="15120000" flipV="1">
            <a:off x="2331904" y="2217043"/>
            <a:ext cx="12194117" cy="17997"/>
          </a:xfrm>
          <a:prstGeom prst="rect">
            <a:avLst/>
          </a:prstGeom>
          <a:blipFill>
            <a:blip r:embed="rId4"/>
            <a:stretch>
              <a:fillRect/>
            </a:stretch>
          </a:blipFill>
        </p:spPr>
        <p:txBody>
          <a:bodyPr/>
          <a:lstStyle/>
          <a:p>
            <a:pPr lvl="0"/>
            <a:r>
              <a:rPr kumimoji="1" lang="en-US" altLang="ja-JP" dirty="0"/>
              <a:t> </a:t>
            </a:r>
            <a:endParaRPr kumimoji="1" lang="ja-JP" altLang="en-US" dirty="0"/>
          </a:p>
        </p:txBody>
      </p:sp>
      <p:sp>
        <p:nvSpPr>
          <p:cNvPr id="23" name="テキスト プレースホルダー 5"/>
          <p:cNvSpPr>
            <a:spLocks noGrp="1"/>
          </p:cNvSpPr>
          <p:nvPr>
            <p:ph type="body" sz="quarter" idx="21" hasCustomPrompt="1"/>
          </p:nvPr>
        </p:nvSpPr>
        <p:spPr>
          <a:xfrm>
            <a:off x="351094" y="2260199"/>
            <a:ext cx="1853679" cy="576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25" name="テキスト プレースホルダー 10"/>
          <p:cNvSpPr>
            <a:spLocks noGrp="1"/>
          </p:cNvSpPr>
          <p:nvPr>
            <p:ph type="body" sz="quarter" idx="22" hasCustomPrompt="1"/>
          </p:nvPr>
        </p:nvSpPr>
        <p:spPr>
          <a:xfrm>
            <a:off x="12628526" y="0"/>
            <a:ext cx="3047924" cy="6858000"/>
          </a:xfrm>
          <a:prstGeom prst="parallelogram">
            <a:avLst>
              <a:gd name="adj" fmla="val 74936"/>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26" name="テキスト プレースホルダー 10"/>
          <p:cNvSpPr>
            <a:spLocks noGrp="1"/>
          </p:cNvSpPr>
          <p:nvPr>
            <p:ph type="body" sz="quarter" idx="23" hasCustomPrompt="1"/>
          </p:nvPr>
        </p:nvSpPr>
        <p:spPr>
          <a:xfrm>
            <a:off x="9443428" y="0"/>
            <a:ext cx="3999805" cy="6858000"/>
          </a:xfrm>
          <a:prstGeom prst="parallelogram">
            <a:avLst>
              <a:gd name="adj" fmla="val 57440"/>
            </a:avLst>
          </a:prstGeom>
          <a:solidFill>
            <a:schemeClr val="bg2">
              <a:alpha val="25000"/>
            </a:schemeClr>
          </a:solidFill>
          <a:effectLst/>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747185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0-#ppt_w/2"/>
                                          </p:val>
                                        </p:tav>
                                        <p:tav tm="100000">
                                          <p:val>
                                            <p:strVal val="#ppt_x"/>
                                          </p:val>
                                        </p:tav>
                                      </p:tavLst>
                                    </p:anim>
                                    <p:anim calcmode="lin" valueType="num">
                                      <p:cBhvr additive="base">
                                        <p:cTn id="8" dur="75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0-#ppt_w/2"/>
                                          </p:val>
                                        </p:tav>
                                        <p:tav tm="100000">
                                          <p:val>
                                            <p:strVal val="#ppt_x"/>
                                          </p:val>
                                        </p:tav>
                                      </p:tavLst>
                                    </p:anim>
                                    <p:anim calcmode="lin" valueType="num">
                                      <p:cBhvr additive="base">
                                        <p:cTn id="12" dur="75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750" fill="hold"/>
                                        <p:tgtEl>
                                          <p:spTgt spid="15"/>
                                        </p:tgtEl>
                                        <p:attrNameLst>
                                          <p:attrName>ppt_x</p:attrName>
                                        </p:attrNameLst>
                                      </p:cBhvr>
                                      <p:tavLst>
                                        <p:tav tm="0">
                                          <p:val>
                                            <p:strVal val="1+#ppt_w/2"/>
                                          </p:val>
                                        </p:tav>
                                        <p:tav tm="100000">
                                          <p:val>
                                            <p:strVal val="#ppt_x"/>
                                          </p:val>
                                        </p:tav>
                                      </p:tavLst>
                                    </p:anim>
                                    <p:anim calcmode="lin" valueType="num">
                                      <p:cBhvr additive="base">
                                        <p:cTn id="16" dur="75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750" fill="hold"/>
                                        <p:tgtEl>
                                          <p:spTgt spid="13"/>
                                        </p:tgtEl>
                                        <p:attrNameLst>
                                          <p:attrName>ppt_x</p:attrName>
                                        </p:attrNameLst>
                                      </p:cBhvr>
                                      <p:tavLst>
                                        <p:tav tm="0">
                                          <p:val>
                                            <p:strVal val="1+#ppt_w/2"/>
                                          </p:val>
                                        </p:tav>
                                        <p:tav tm="100000">
                                          <p:val>
                                            <p:strVal val="#ppt_x"/>
                                          </p:val>
                                        </p:tav>
                                      </p:tavLst>
                                    </p:anim>
                                    <p:anim calcmode="lin" valueType="num">
                                      <p:cBhvr additive="base">
                                        <p:cTn id="20" dur="750" fill="hold"/>
                                        <p:tgtEl>
                                          <p:spTgt spid="13"/>
                                        </p:tgtEl>
                                        <p:attrNameLst>
                                          <p:attrName>ppt_y</p:attrName>
                                        </p:attrNameLst>
                                      </p:cBhvr>
                                      <p:tavLst>
                                        <p:tav tm="0">
                                          <p:val>
                                            <p:strVal val="#ppt_y"/>
                                          </p:val>
                                        </p:tav>
                                        <p:tav tm="100000">
                                          <p:val>
                                            <p:strVal val="#ppt_y"/>
                                          </p:val>
                                        </p:tav>
                                      </p:tavLst>
                                    </p:anim>
                                  </p:childTnLst>
                                </p:cTn>
                              </p:par>
                              <p:par>
                                <p:cTn id="21" presetID="14" presetClass="entr" presetSubtype="10" fill="hold" grpId="0" nodeType="withEffect">
                                  <p:stCondLst>
                                    <p:cond delay="450"/>
                                  </p:stCondLst>
                                  <p:childTnLst>
                                    <p:set>
                                      <p:cBhvr>
                                        <p:cTn id="22" dur="1" fill="hold">
                                          <p:stCondLst>
                                            <p:cond delay="0"/>
                                          </p:stCondLst>
                                        </p:cTn>
                                        <p:tgtEl>
                                          <p:spTgt spid="7"/>
                                        </p:tgtEl>
                                        <p:attrNameLst>
                                          <p:attrName>style.visibility</p:attrName>
                                        </p:attrNameLst>
                                      </p:cBhvr>
                                      <p:to>
                                        <p:strVal val="visible"/>
                                      </p:to>
                                    </p:set>
                                    <p:animEffect transition="in" filter="randombar(horizontal)">
                                      <p:cBhvr>
                                        <p:cTn id="23" dur="500"/>
                                        <p:tgtEl>
                                          <p:spTgt spid="7"/>
                                        </p:tgtEl>
                                      </p:cBhvr>
                                    </p:animEffect>
                                  </p:childTnLst>
                                </p:cTn>
                              </p:par>
                              <p:par>
                                <p:cTn id="24" presetID="22" presetClass="entr" presetSubtype="4" fill="hold" grpId="0" nodeType="withEffect">
                                  <p:stCondLst>
                                    <p:cond delay="750"/>
                                  </p:stCondLst>
                                  <p:childTnLst>
                                    <p:set>
                                      <p:cBhvr>
                                        <p:cTn id="25" dur="1" fill="hold">
                                          <p:stCondLst>
                                            <p:cond delay="0"/>
                                          </p:stCondLst>
                                        </p:cTn>
                                        <p:tgtEl>
                                          <p:spTgt spid="21"/>
                                        </p:tgtEl>
                                        <p:attrNameLst>
                                          <p:attrName>style.visibility</p:attrName>
                                        </p:attrNameLst>
                                      </p:cBhvr>
                                      <p:to>
                                        <p:strVal val="visible"/>
                                      </p:to>
                                    </p:set>
                                    <p:animEffect transition="in" filter="wipe(down)">
                                      <p:cBhvr>
                                        <p:cTn id="26" dur="750"/>
                                        <p:tgtEl>
                                          <p:spTgt spid="21"/>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20"/>
                                        </p:tgtEl>
                                        <p:attrNameLst>
                                          <p:attrName>style.visibility</p:attrName>
                                        </p:attrNameLst>
                                      </p:cBhvr>
                                      <p:to>
                                        <p:strVal val="visible"/>
                                      </p:to>
                                    </p:set>
                                    <p:animEffect transition="in" filter="wipe(up)">
                                      <p:cBhvr>
                                        <p:cTn id="29" dur="750"/>
                                        <p:tgtEl>
                                          <p:spTgt spid="20"/>
                                        </p:tgtEl>
                                      </p:cBhvr>
                                    </p:animEffect>
                                  </p:childTnLst>
                                </p:cTn>
                              </p:par>
                              <p:par>
                                <p:cTn id="30" presetID="2" presetClass="entr" presetSubtype="8" decel="100000" fill="hold" grpId="0" nodeType="withEffect">
                                  <p:stCondLst>
                                    <p:cond delay="75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500" fill="hold"/>
                                        <p:tgtEl>
                                          <p:spTgt spid="16"/>
                                        </p:tgtEl>
                                        <p:attrNameLst>
                                          <p:attrName>ppt_x</p:attrName>
                                        </p:attrNameLst>
                                      </p:cBhvr>
                                      <p:tavLst>
                                        <p:tav tm="0">
                                          <p:val>
                                            <p:strVal val="0-#ppt_w/2"/>
                                          </p:val>
                                        </p:tav>
                                        <p:tav tm="100000">
                                          <p:val>
                                            <p:strVal val="#ppt_x"/>
                                          </p:val>
                                        </p:tav>
                                      </p:tavLst>
                                    </p:anim>
                                    <p:anim calcmode="lin" valueType="num">
                                      <p:cBhvr additive="base">
                                        <p:cTn id="33" dur="15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1500" fill="hold"/>
                                        <p:tgtEl>
                                          <p:spTgt spid="17"/>
                                        </p:tgtEl>
                                        <p:attrNameLst>
                                          <p:attrName>ppt_x</p:attrName>
                                        </p:attrNameLst>
                                      </p:cBhvr>
                                      <p:tavLst>
                                        <p:tav tm="0">
                                          <p:val>
                                            <p:strVal val="1+#ppt_w/2"/>
                                          </p:val>
                                        </p:tav>
                                        <p:tav tm="100000">
                                          <p:val>
                                            <p:strVal val="#ppt_x"/>
                                          </p:val>
                                        </p:tav>
                                      </p:tavLst>
                                    </p:anim>
                                    <p:anim calcmode="lin" valueType="num">
                                      <p:cBhvr additive="base">
                                        <p:cTn id="37" dur="1500" fill="hold"/>
                                        <p:tgtEl>
                                          <p:spTgt spid="17"/>
                                        </p:tgtEl>
                                        <p:attrNameLst>
                                          <p:attrName>ppt_y</p:attrName>
                                        </p:attrNameLst>
                                      </p:cBhvr>
                                      <p:tavLst>
                                        <p:tav tm="0">
                                          <p:val>
                                            <p:strVal val="#ppt_y"/>
                                          </p:val>
                                        </p:tav>
                                        <p:tav tm="100000">
                                          <p:val>
                                            <p:strVal val="#ppt_y"/>
                                          </p:val>
                                        </p:tav>
                                      </p:tavLst>
                                    </p:anim>
                                  </p:childTnLst>
                                </p:cTn>
                              </p:par>
                              <p:par>
                                <p:cTn id="38" presetID="2" presetClass="entr" presetSubtype="12" decel="100000" fill="hold" grpId="0" nodeType="withEffect">
                                  <p:stCondLst>
                                    <p:cond delay="750"/>
                                  </p:stCondLst>
                                  <p:iterate type="wd">
                                    <p:tmPct val="10000"/>
                                  </p:iterate>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125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41" dur="1250" fill="hold"/>
                                        <p:tgtEl>
                                          <p:spTgt spid="18">
                                            <p:txEl>
                                              <p:pRg st="0" end="0"/>
                                            </p:txEl>
                                          </p:spTgt>
                                        </p:tgtEl>
                                        <p:attrNameLst>
                                          <p:attrName>ppt_y</p:attrName>
                                        </p:attrNameLst>
                                      </p:cBhvr>
                                      <p:tavLst>
                                        <p:tav tm="0">
                                          <p:val>
                                            <p:strVal val="1+#ppt_h/2"/>
                                          </p:val>
                                        </p:tav>
                                        <p:tav tm="100000">
                                          <p:val>
                                            <p:strVal val="#ppt_y"/>
                                          </p:val>
                                        </p:tav>
                                      </p:tavLst>
                                    </p:anim>
                                  </p:childTnLst>
                                </p:cTn>
                              </p:par>
                              <p:par>
                                <p:cTn id="42" presetID="2" presetClass="entr" presetSubtype="12" decel="100000" fill="hold" grpId="0" nodeType="withEffect">
                                  <p:stCondLst>
                                    <p:cond delay="1250"/>
                                  </p:stCondLst>
                                  <p:childTnLst>
                                    <p:set>
                                      <p:cBhvr>
                                        <p:cTn id="43" dur="1" fill="hold">
                                          <p:stCondLst>
                                            <p:cond delay="0"/>
                                          </p:stCondLst>
                                        </p:cTn>
                                        <p:tgtEl>
                                          <p:spTgt spid="19">
                                            <p:txEl>
                                              <p:pRg st="0" end="0"/>
                                            </p:txEl>
                                          </p:spTgt>
                                        </p:tgtEl>
                                        <p:attrNameLst>
                                          <p:attrName>style.visibility</p:attrName>
                                        </p:attrNameLst>
                                      </p:cBhvr>
                                      <p:to>
                                        <p:strVal val="visible"/>
                                      </p:to>
                                    </p:set>
                                    <p:anim calcmode="lin" valueType="num">
                                      <p:cBhvr additive="base">
                                        <p:cTn id="44" dur="75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45" dur="750" fill="hold"/>
                                        <p:tgtEl>
                                          <p:spTgt spid="19">
                                            <p:txEl>
                                              <p:pRg st="0" end="0"/>
                                            </p:txEl>
                                          </p:spTgt>
                                        </p:tgtEl>
                                        <p:attrNameLst>
                                          <p:attrName>ppt_y</p:attrName>
                                        </p:attrNameLst>
                                      </p:cBhvr>
                                      <p:tavLst>
                                        <p:tav tm="0">
                                          <p:val>
                                            <p:strVal val="1+#ppt_h/2"/>
                                          </p:val>
                                        </p:tav>
                                        <p:tav tm="100000">
                                          <p:val>
                                            <p:strVal val="#ppt_y"/>
                                          </p:val>
                                        </p:tav>
                                      </p:tavLst>
                                    </p:anim>
                                  </p:childTnLst>
                                </p:cTn>
                              </p:par>
                              <p:par>
                                <p:cTn id="46" presetID="2" presetClass="entr" presetSubtype="12" decel="100000" fill="hold" grpId="0" nodeType="withEffect">
                                  <p:stCondLst>
                                    <p:cond delay="1250"/>
                                  </p:stCondLst>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750" fill="hold"/>
                                        <p:tgtEl>
                                          <p:spTgt spid="23"/>
                                        </p:tgtEl>
                                        <p:attrNameLst>
                                          <p:attrName>ppt_x</p:attrName>
                                        </p:attrNameLst>
                                      </p:cBhvr>
                                      <p:tavLst>
                                        <p:tav tm="0">
                                          <p:val>
                                            <p:strVal val="0-#ppt_w/2"/>
                                          </p:val>
                                        </p:tav>
                                        <p:tav tm="100000">
                                          <p:val>
                                            <p:strVal val="#ppt_x"/>
                                          </p:val>
                                        </p:tav>
                                      </p:tavLst>
                                    </p:anim>
                                    <p:anim calcmode="lin" valueType="num">
                                      <p:cBhvr additive="base">
                                        <p:cTn id="49" dur="750" fill="hold"/>
                                        <p:tgtEl>
                                          <p:spTgt spid="23"/>
                                        </p:tgtEl>
                                        <p:attrNameLst>
                                          <p:attrName>ppt_y</p:attrName>
                                        </p:attrNameLst>
                                      </p:cBhvr>
                                      <p:tavLst>
                                        <p:tav tm="0">
                                          <p:val>
                                            <p:strVal val="1+#ppt_h/2"/>
                                          </p:val>
                                        </p:tav>
                                        <p:tav tm="100000">
                                          <p:val>
                                            <p:strVal val="#ppt_y"/>
                                          </p:val>
                                        </p:tav>
                                      </p:tavLst>
                                    </p:anim>
                                  </p:childTnLst>
                                </p:cTn>
                              </p:par>
                              <p:par>
                                <p:cTn id="50" presetID="2" presetClass="entr" presetSubtype="8" accel="100000" fill="hold" grpId="0" nodeType="withEffect">
                                  <p:stCondLst>
                                    <p:cond delay="50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750" fill="hold"/>
                                        <p:tgtEl>
                                          <p:spTgt spid="25"/>
                                        </p:tgtEl>
                                        <p:attrNameLst>
                                          <p:attrName>ppt_x</p:attrName>
                                        </p:attrNameLst>
                                      </p:cBhvr>
                                      <p:tavLst>
                                        <p:tav tm="0">
                                          <p:val>
                                            <p:strVal val="0-#ppt_w/2"/>
                                          </p:val>
                                        </p:tav>
                                        <p:tav tm="100000">
                                          <p:val>
                                            <p:strVal val="#ppt_x"/>
                                          </p:val>
                                        </p:tav>
                                      </p:tavLst>
                                    </p:anim>
                                    <p:anim calcmode="lin" valueType="num">
                                      <p:cBhvr additive="base">
                                        <p:cTn id="53" dur="750" fill="hold"/>
                                        <p:tgtEl>
                                          <p:spTgt spid="25"/>
                                        </p:tgtEl>
                                        <p:attrNameLst>
                                          <p:attrName>ppt_y</p:attrName>
                                        </p:attrNameLst>
                                      </p:cBhvr>
                                      <p:tavLst>
                                        <p:tav tm="0">
                                          <p:val>
                                            <p:strVal val="#ppt_y"/>
                                          </p:val>
                                        </p:tav>
                                        <p:tav tm="100000">
                                          <p:val>
                                            <p:strVal val="#ppt_y"/>
                                          </p:val>
                                        </p:tav>
                                      </p:tavLst>
                                    </p:anim>
                                  </p:childTnLst>
                                </p:cTn>
                              </p:par>
                              <p:par>
                                <p:cTn id="54" presetID="2" presetClass="entr" presetSubtype="8" accel="100000" fill="hold" grpId="0" nodeType="withEffect">
                                  <p:stCondLst>
                                    <p:cond delay="600"/>
                                  </p:stCondLst>
                                  <p:childTnLst>
                                    <p:set>
                                      <p:cBhvr>
                                        <p:cTn id="55" dur="1" fill="hold">
                                          <p:stCondLst>
                                            <p:cond delay="0"/>
                                          </p:stCondLst>
                                        </p:cTn>
                                        <p:tgtEl>
                                          <p:spTgt spid="26"/>
                                        </p:tgtEl>
                                        <p:attrNameLst>
                                          <p:attrName>style.visibility</p:attrName>
                                        </p:attrNameLst>
                                      </p:cBhvr>
                                      <p:to>
                                        <p:strVal val="visible"/>
                                      </p:to>
                                    </p:set>
                                    <p:anim calcmode="lin" valueType="num">
                                      <p:cBhvr additive="base">
                                        <p:cTn id="56" dur="750" fill="hold"/>
                                        <p:tgtEl>
                                          <p:spTgt spid="26"/>
                                        </p:tgtEl>
                                        <p:attrNameLst>
                                          <p:attrName>ppt_x</p:attrName>
                                        </p:attrNameLst>
                                      </p:cBhvr>
                                      <p:tavLst>
                                        <p:tav tm="0">
                                          <p:val>
                                            <p:strVal val="0-#ppt_w/2"/>
                                          </p:val>
                                        </p:tav>
                                        <p:tav tm="100000">
                                          <p:val>
                                            <p:strVal val="#ppt_x"/>
                                          </p:val>
                                        </p:tav>
                                      </p:tavLst>
                                    </p:anim>
                                    <p:anim calcmode="lin" valueType="num">
                                      <p:cBhvr additive="base">
                                        <p:cTn id="57" dur="75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animBg="1">
        <p:tmplLst>
          <p:tmpl>
            <p:tnLst>
              <p:par>
                <p:cTn presetID="2" presetClass="entr" presetSubtype="2" decel="100000" fill="hold" nodeType="withEffect">
                  <p:stCondLst>
                    <p:cond delay="75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500" fill="hold"/>
                        <p:tgtEl>
                          <p:spTgt spid="17"/>
                        </p:tgtEl>
                        <p:attrNameLst>
                          <p:attrName>ppt_x</p:attrName>
                        </p:attrNameLst>
                      </p:cBhvr>
                      <p:tavLst>
                        <p:tav tm="0">
                          <p:val>
                            <p:strVal val="1+#ppt_w/2"/>
                          </p:val>
                        </p:tav>
                        <p:tav tm="100000">
                          <p:val>
                            <p:strVal val="#ppt_x"/>
                          </p:val>
                        </p:tav>
                      </p:tavLst>
                    </p:anim>
                    <p:anim calcmode="lin" valueType="num">
                      <p:cBhvr additive="base">
                        <p:cTn dur="1500" fill="hold"/>
                        <p:tgtEl>
                          <p:spTgt spid="17"/>
                        </p:tgtEl>
                        <p:attrNameLst>
                          <p:attrName>ppt_y</p:attrName>
                        </p:attrNameLst>
                      </p:cBhvr>
                      <p:tavLst>
                        <p:tav tm="0">
                          <p:val>
                            <p:strVal val="#ppt_y"/>
                          </p:val>
                        </p:tav>
                        <p:tav tm="100000">
                          <p:val>
                            <p:strVal val="#ppt_y"/>
                          </p:val>
                        </p:tav>
                      </p:tavLst>
                    </p:anim>
                  </p:childTnLst>
                </p:cTn>
              </p:par>
            </p:tnLst>
          </p:tmpl>
        </p:tmplLst>
      </p:bldP>
      <p:bldP spid="16" grpId="0" animBg="1">
        <p:tmplLst>
          <p:tmpl>
            <p:tnLst>
              <p:par>
                <p:cTn presetID="2" presetClass="entr" presetSubtype="8" decel="100000" fill="hold" nodeType="withEffect">
                  <p:stCondLst>
                    <p:cond delay="7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5" grpId="0" animBg="1">
        <p:tmplLst>
          <p:tmpl>
            <p:tnLst>
              <p:par>
                <p:cTn presetID="2" presetClass="entr" presetSubtype="2"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14" grpId="0" animBg="1">
        <p:tmplLst>
          <p:tmpl>
            <p:tnLst>
              <p:par>
                <p:cTn presetID="2" presetClass="entr" presetSubtype="8" decel="100000" fill="hold" nodeType="withEffect">
                  <p:stCondLst>
                    <p:cond delay="1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0-#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 presetClass="entr" presetSubtype="8"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0-#ppt_w/2"/>
                          </p:val>
                        </p:tav>
                        <p:tav tm="100000">
                          <p:val>
                            <p:strVal val="#ppt_x"/>
                          </p:val>
                        </p:tav>
                      </p:tavLst>
                    </p:anim>
                    <p:anim calcmode="lin" valueType="num">
                      <p:cBhvr additive="base">
                        <p:cTn dur="750" fill="hold"/>
                        <p:tgtEl>
                          <p:spTgt spid="11"/>
                        </p:tgtEl>
                        <p:attrNameLst>
                          <p:attrName>ppt_y</p:attrName>
                        </p:attrNameLst>
                      </p:cBhvr>
                      <p:tavLst>
                        <p:tav tm="0">
                          <p:val>
                            <p:strVal val="#ppt_y"/>
                          </p:val>
                        </p:tav>
                        <p:tav tm="100000">
                          <p:val>
                            <p:strVal val="#ppt_y"/>
                          </p:val>
                        </p:tav>
                      </p:tavLst>
                    </p:anim>
                  </p:childTnLst>
                </p:cTn>
              </p:par>
            </p:tnLst>
          </p:tmpl>
        </p:tmplLst>
      </p:bldP>
      <p:bldP spid="13" grpId="0" animBg="1">
        <p:tmplLst>
          <p:tmpl>
            <p:tnLst>
              <p:par>
                <p:cTn presetID="2" presetClass="entr" presetSubtype="2" decel="100000" fill="hold" nodeType="withEffect">
                  <p:stCondLst>
                    <p:cond delay="3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P spid="18" grpId="0" build="p">
        <p:tmplLst>
          <p:tmpl lvl="1">
            <p:tnLst>
              <p:par>
                <p:cTn presetID="2" presetClass="entr" presetSubtype="12"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1250" fill="hold"/>
                        <p:tgtEl>
                          <p:spTgt spid="18"/>
                        </p:tgtEl>
                        <p:attrNameLst>
                          <p:attrName>ppt_x</p:attrName>
                        </p:attrNameLst>
                      </p:cBhvr>
                      <p:tavLst>
                        <p:tav tm="0">
                          <p:val>
                            <p:strVal val="0-#ppt_w/2"/>
                          </p:val>
                        </p:tav>
                        <p:tav tm="100000">
                          <p:val>
                            <p:strVal val="#ppt_x"/>
                          </p:val>
                        </p:tav>
                      </p:tavLst>
                    </p:anim>
                    <p:anim calcmode="lin" valueType="num">
                      <p:cBhvr additive="base">
                        <p:cTn dur="125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2" presetClass="entr" presetSubtype="12" decel="100000" fill="hold" nodeType="withEffect">
                  <p:stCondLst>
                    <p:cond delay="1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0-#ppt_w/2"/>
                          </p:val>
                        </p:tav>
                        <p:tav tm="100000">
                          <p:val>
                            <p:strVal val="#ppt_x"/>
                          </p:val>
                        </p:tav>
                      </p:tavLst>
                    </p:anim>
                    <p:anim calcmode="lin" valueType="num">
                      <p:cBhvr additive="base">
                        <p:cTn dur="75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tmplLst>
          <p:tmpl>
            <p:tnLst>
              <p:par>
                <p:cTn presetID="22" presetClass="entr" presetSubtype="1" fill="hold" nodeType="withEffect">
                  <p:stCondLst>
                    <p:cond delay="750"/>
                  </p:stCondLst>
                  <p:childTnLst>
                    <p:set>
                      <p:cBhvr>
                        <p:cTn dur="1" fill="hold">
                          <p:stCondLst>
                            <p:cond delay="0"/>
                          </p:stCondLst>
                        </p:cTn>
                        <p:tgtEl>
                          <p:spTgt spid="20"/>
                        </p:tgtEl>
                        <p:attrNameLst>
                          <p:attrName>style.visibility</p:attrName>
                        </p:attrNameLst>
                      </p:cBhvr>
                      <p:to>
                        <p:strVal val="visible"/>
                      </p:to>
                    </p:set>
                    <p:animEffect transition="in" filter="wipe(up)">
                      <p:cBhvr>
                        <p:cTn dur="750"/>
                        <p:tgtEl>
                          <p:spTgt spid="20"/>
                        </p:tgtEl>
                      </p:cBhvr>
                    </p:animEffect>
                  </p:childTnLst>
                </p:cTn>
              </p:par>
            </p:tnLst>
          </p:tmpl>
        </p:tmplLst>
      </p:bldP>
      <p:bldP spid="21" grpId="0" animBg="1">
        <p:tmplLst>
          <p:tmpl>
            <p:tnLst>
              <p:par>
                <p:cTn presetID="22" presetClass="entr" presetSubtype="4" fill="hold" nodeType="withEffect">
                  <p:stCondLst>
                    <p:cond delay="750"/>
                  </p:stCondLst>
                  <p:childTnLst>
                    <p:set>
                      <p:cBhvr>
                        <p:cTn dur="1" fill="hold">
                          <p:stCondLst>
                            <p:cond delay="0"/>
                          </p:stCondLst>
                        </p:cTn>
                        <p:tgtEl>
                          <p:spTgt spid="21"/>
                        </p:tgtEl>
                        <p:attrNameLst>
                          <p:attrName>style.visibility</p:attrName>
                        </p:attrNameLst>
                      </p:cBhvr>
                      <p:to>
                        <p:strVal val="visible"/>
                      </p:to>
                    </p:set>
                    <p:animEffect transition="in" filter="wipe(down)">
                      <p:cBhvr>
                        <p:cTn dur="750"/>
                        <p:tgtEl>
                          <p:spTgt spid="21"/>
                        </p:tgtEl>
                      </p:cBhvr>
                    </p:animEffect>
                  </p:childTnLst>
                </p:cTn>
              </p:par>
            </p:tnLst>
          </p:tmpl>
        </p:tmplLst>
      </p:bldP>
      <p:bldP spid="23" grpId="0" animBg="1">
        <p:tmplLst>
          <p:tmpl>
            <p:tnLst>
              <p:par>
                <p:cTn presetID="2" presetClass="entr" presetSubtype="12" decel="100000" fill="hold" nodeType="withEffect">
                  <p:stCondLst>
                    <p:cond delay="1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0-#ppt_w/2"/>
                          </p:val>
                        </p:tav>
                        <p:tav tm="100000">
                          <p:val>
                            <p:strVal val="#ppt_x"/>
                          </p:val>
                        </p:tav>
                      </p:tavLst>
                    </p:anim>
                    <p:anim calcmode="lin" valueType="num">
                      <p:cBhvr additive="base">
                        <p:cTn dur="750" fill="hold"/>
                        <p:tgtEl>
                          <p:spTgt spid="23"/>
                        </p:tgtEl>
                        <p:attrNameLst>
                          <p:attrName>ppt_y</p:attrName>
                        </p:attrNameLst>
                      </p:cBhvr>
                      <p:tavLst>
                        <p:tav tm="0">
                          <p:val>
                            <p:strVal val="1+#ppt_h/2"/>
                          </p:val>
                        </p:tav>
                        <p:tav tm="100000">
                          <p:val>
                            <p:strVal val="#ppt_y"/>
                          </p:val>
                        </p:tav>
                      </p:tavLst>
                    </p:anim>
                  </p:childTnLst>
                </p:cTn>
              </p:par>
            </p:tnLst>
          </p:tmpl>
        </p:tmplLst>
      </p:bldP>
      <p:bldP spid="25" grpId="0" animBg="1">
        <p:tmplLst>
          <p:tmpl>
            <p:tnLst>
              <p:par>
                <p:cTn presetID="2" presetClass="entr" presetSubtype="8" accel="100000" fill="hold" nodeType="withEffect">
                  <p:stCondLst>
                    <p:cond delay="50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750" fill="hold"/>
                        <p:tgtEl>
                          <p:spTgt spid="25"/>
                        </p:tgtEl>
                        <p:attrNameLst>
                          <p:attrName>ppt_x</p:attrName>
                        </p:attrNameLst>
                      </p:cBhvr>
                      <p:tavLst>
                        <p:tav tm="0">
                          <p:val>
                            <p:strVal val="0-#ppt_w/2"/>
                          </p:val>
                        </p:tav>
                        <p:tav tm="100000">
                          <p:val>
                            <p:strVal val="#ppt_x"/>
                          </p:val>
                        </p:tav>
                      </p:tavLst>
                    </p:anim>
                    <p:anim calcmode="lin" valueType="num">
                      <p:cBhvr additive="base">
                        <p:cTn dur="750" fill="hold"/>
                        <p:tgtEl>
                          <p:spTgt spid="25"/>
                        </p:tgtEl>
                        <p:attrNameLst>
                          <p:attrName>ppt_y</p:attrName>
                        </p:attrNameLst>
                      </p:cBhvr>
                      <p:tavLst>
                        <p:tav tm="0">
                          <p:val>
                            <p:strVal val="#ppt_y"/>
                          </p:val>
                        </p:tav>
                        <p:tav tm="100000">
                          <p:val>
                            <p:strVal val="#ppt_y"/>
                          </p:val>
                        </p:tav>
                      </p:tavLst>
                    </p:anim>
                  </p:childTnLst>
                </p:cTn>
              </p:par>
            </p:tnLst>
          </p:tmpl>
        </p:tmplLst>
      </p:bldP>
      <p:bldP spid="26" grpId="0" animBg="1">
        <p:tmplLst>
          <p:tmpl>
            <p:tnLst>
              <p:par>
                <p:cTn presetID="2" presetClass="entr" presetSubtype="8" accel="100000" fill="hold" nodeType="withEffect">
                  <p:stCondLst>
                    <p:cond delay="6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750" fill="hold"/>
                        <p:tgtEl>
                          <p:spTgt spid="26"/>
                        </p:tgtEl>
                        <p:attrNameLst>
                          <p:attrName>ppt_x</p:attrName>
                        </p:attrNameLst>
                      </p:cBhvr>
                      <p:tavLst>
                        <p:tav tm="0">
                          <p:val>
                            <p:strVal val="0-#ppt_w/2"/>
                          </p:val>
                        </p:tav>
                        <p:tav tm="100000">
                          <p:val>
                            <p:strVal val="#ppt_x"/>
                          </p:val>
                        </p:tav>
                      </p:tavLst>
                    </p:anim>
                    <p:anim calcmode="lin" valueType="num">
                      <p:cBhvr additive="base">
                        <p:cTn dur="750" fill="hold"/>
                        <p:tgtEl>
                          <p:spTgt spid="2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88.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3" name="正方形/長方形 2"/>
          <p:cNvSpPr/>
          <p:nvPr userDrawn="1"/>
        </p:nvSpPr>
        <p:spPr>
          <a:xfrm>
            <a:off x="-14512" y="-19352"/>
            <a:ext cx="5245475" cy="6912000"/>
          </a:xfrm>
          <a:prstGeom prst="rect">
            <a:avLst/>
          </a:prstGeom>
          <a:blipFill dpi="0" rotWithShape="0">
            <a:blip r:embed="rId2"/>
            <a:srcRect/>
            <a:tile tx="0" ty="0" sx="100000" sy="100000" flip="none" algn="tl"/>
          </a:blipFill>
          <a:ln>
            <a:noFill/>
          </a:ln>
          <a:effectLst>
            <a:outerShdw blurRad="101600" dist="889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106" name="直線コネクタ 105"/>
          <p:cNvCxnSpPr/>
          <p:nvPr userDrawn="1"/>
        </p:nvCxnSpPr>
        <p:spPr>
          <a:xfrm>
            <a:off x="5161947"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686095" y="1667933"/>
            <a:ext cx="3632493" cy="3793067"/>
          </a:xfrm>
          <a:prstGeom prst="rect">
            <a:avLst/>
          </a:prstGeom>
        </p:spPr>
        <p:txBody>
          <a:bodyPr anchor="ctr">
            <a:noAutofit/>
          </a:bodyPr>
          <a:lstStyle>
            <a:lvl1pPr algn="ctr">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50" name="グループ化 49"/>
          <p:cNvGrpSpPr/>
          <p:nvPr userDrawn="1"/>
        </p:nvGrpSpPr>
        <p:grpSpPr>
          <a:xfrm>
            <a:off x="4297487" y="573149"/>
            <a:ext cx="1001257" cy="669111"/>
            <a:chOff x="7280704" y="761243"/>
            <a:chExt cx="2002861" cy="1003665"/>
          </a:xfrm>
        </p:grpSpPr>
        <p:sp>
          <p:nvSpPr>
            <p:cNvPr id="1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 name="直線コネクタ 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p:cNvGrpSpPr/>
          <p:nvPr userDrawn="1"/>
        </p:nvGrpSpPr>
        <p:grpSpPr>
          <a:xfrm>
            <a:off x="4297487" y="1576630"/>
            <a:ext cx="1001257" cy="669111"/>
            <a:chOff x="7280704" y="2081261"/>
            <a:chExt cx="2002861" cy="1003665"/>
          </a:xfrm>
        </p:grpSpPr>
        <p:sp>
          <p:nvSpPr>
            <p:cNvPr id="43"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5" name="直線コネクタ 44"/>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9" name="正方形/長方形 48"/>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2" name="グループ化 51"/>
          <p:cNvGrpSpPr/>
          <p:nvPr userDrawn="1"/>
        </p:nvGrpSpPr>
        <p:grpSpPr>
          <a:xfrm>
            <a:off x="4297487" y="2580115"/>
            <a:ext cx="1001257" cy="669111"/>
            <a:chOff x="7280704" y="761243"/>
            <a:chExt cx="2002861" cy="1003665"/>
          </a:xfrm>
        </p:grpSpPr>
        <p:sp>
          <p:nvSpPr>
            <p:cNvPr id="53"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 name="直線コネクタ 54"/>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直線コネクタ 57"/>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正方形/長方形 58"/>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p:cNvGrpSpPr/>
          <p:nvPr userDrawn="1"/>
        </p:nvGrpSpPr>
        <p:grpSpPr>
          <a:xfrm>
            <a:off x="4297487" y="3583601"/>
            <a:ext cx="1001257" cy="669111"/>
            <a:chOff x="7280704" y="2081261"/>
            <a:chExt cx="2002861" cy="1003665"/>
          </a:xfrm>
        </p:grpSpPr>
        <p:sp>
          <p:nvSpPr>
            <p:cNvPr id="61"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3" name="直線コネクタ 62"/>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直線コネクタ 65"/>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正方形/長方形 66"/>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 name="グループ化 67"/>
          <p:cNvGrpSpPr/>
          <p:nvPr userDrawn="1"/>
        </p:nvGrpSpPr>
        <p:grpSpPr>
          <a:xfrm>
            <a:off x="4297487" y="4587082"/>
            <a:ext cx="1001257" cy="669111"/>
            <a:chOff x="7280704" y="761243"/>
            <a:chExt cx="2002861" cy="1003665"/>
          </a:xfrm>
        </p:grpSpPr>
        <p:sp>
          <p:nvSpPr>
            <p:cNvPr id="6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1" name="直線コネクタ 7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正方形/長方形 7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6" name="グループ化 75"/>
          <p:cNvGrpSpPr/>
          <p:nvPr userDrawn="1"/>
        </p:nvGrpSpPr>
        <p:grpSpPr>
          <a:xfrm>
            <a:off x="4297487" y="5590567"/>
            <a:ext cx="1001257" cy="669111"/>
            <a:chOff x="7280704" y="2081261"/>
            <a:chExt cx="2002861" cy="1003665"/>
          </a:xfrm>
        </p:grpSpPr>
        <p:sp>
          <p:nvSpPr>
            <p:cNvPr id="77"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9" name="直線コネクタ 78"/>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3" name="正方形/長方形 82"/>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88" name="テキスト プレースホルダー 5"/>
          <p:cNvSpPr>
            <a:spLocks noGrp="1"/>
          </p:cNvSpPr>
          <p:nvPr>
            <p:ph type="body" sz="quarter" idx="21" hasCustomPrompt="1"/>
          </p:nvPr>
        </p:nvSpPr>
        <p:spPr>
          <a:xfrm>
            <a:off x="4478135" y="7150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9" name="テキスト プレースホルダー 5"/>
          <p:cNvSpPr>
            <a:spLocks noGrp="1"/>
          </p:cNvSpPr>
          <p:nvPr>
            <p:ph type="body" sz="quarter" idx="22" hasCustomPrompt="1"/>
          </p:nvPr>
        </p:nvSpPr>
        <p:spPr>
          <a:xfrm>
            <a:off x="4478135" y="1717882"/>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0" name="テキスト プレースホルダー 5"/>
          <p:cNvSpPr>
            <a:spLocks noGrp="1"/>
          </p:cNvSpPr>
          <p:nvPr>
            <p:ph type="body" sz="quarter" idx="23" hasCustomPrompt="1"/>
          </p:nvPr>
        </p:nvSpPr>
        <p:spPr>
          <a:xfrm>
            <a:off x="4478135" y="2720698"/>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1" name="テキスト プレースホルダー 5"/>
          <p:cNvSpPr>
            <a:spLocks noGrp="1"/>
          </p:cNvSpPr>
          <p:nvPr>
            <p:ph type="body" sz="quarter" idx="24" hasCustomPrompt="1"/>
          </p:nvPr>
        </p:nvSpPr>
        <p:spPr>
          <a:xfrm>
            <a:off x="4478135" y="3723514"/>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2" name="テキスト プレースホルダー 5"/>
          <p:cNvSpPr>
            <a:spLocks noGrp="1"/>
          </p:cNvSpPr>
          <p:nvPr>
            <p:ph type="body" sz="quarter" idx="25" hasCustomPrompt="1"/>
          </p:nvPr>
        </p:nvSpPr>
        <p:spPr>
          <a:xfrm>
            <a:off x="4478135" y="472633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3" name="テキスト プレースホルダー 5"/>
          <p:cNvSpPr>
            <a:spLocks noGrp="1"/>
          </p:cNvSpPr>
          <p:nvPr>
            <p:ph type="body" sz="quarter" idx="26" hasCustomPrompt="1"/>
          </p:nvPr>
        </p:nvSpPr>
        <p:spPr>
          <a:xfrm>
            <a:off x="4478135" y="5729149"/>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4" name="テキスト プレースホルダー 5"/>
          <p:cNvSpPr>
            <a:spLocks noGrp="1"/>
          </p:cNvSpPr>
          <p:nvPr>
            <p:ph type="body" sz="quarter" idx="13" hasCustomPrompt="1"/>
          </p:nvPr>
        </p:nvSpPr>
        <p:spPr>
          <a:xfrm>
            <a:off x="5333902" y="619054"/>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5" name="テキスト プレースホルダー 5"/>
          <p:cNvSpPr>
            <a:spLocks noGrp="1"/>
          </p:cNvSpPr>
          <p:nvPr>
            <p:ph type="body" sz="quarter" idx="12" hasCustomPrompt="1"/>
          </p:nvPr>
        </p:nvSpPr>
        <p:spPr>
          <a:xfrm>
            <a:off x="5333911" y="5096535"/>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6" name="テキスト プレースホルダー 5"/>
          <p:cNvSpPr>
            <a:spLocks noGrp="1"/>
          </p:cNvSpPr>
          <p:nvPr>
            <p:ph type="body" sz="quarter" idx="27" hasCustomPrompt="1"/>
          </p:nvPr>
        </p:nvSpPr>
        <p:spPr>
          <a:xfrm>
            <a:off x="5333902" y="4633486"/>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7" name="テキスト プレースホルダー 5"/>
          <p:cNvSpPr>
            <a:spLocks noGrp="1"/>
          </p:cNvSpPr>
          <p:nvPr>
            <p:ph type="body" sz="quarter" idx="28" hasCustomPrompt="1"/>
          </p:nvPr>
        </p:nvSpPr>
        <p:spPr>
          <a:xfrm>
            <a:off x="5333911" y="4092613"/>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8" name="テキスト プレースホルダー 5"/>
          <p:cNvSpPr>
            <a:spLocks noGrp="1"/>
          </p:cNvSpPr>
          <p:nvPr>
            <p:ph type="body" sz="quarter" idx="29" hasCustomPrompt="1"/>
          </p:nvPr>
        </p:nvSpPr>
        <p:spPr>
          <a:xfrm>
            <a:off x="5333902" y="2626270"/>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9" name="テキスト プレースホルダー 5"/>
          <p:cNvSpPr>
            <a:spLocks noGrp="1"/>
          </p:cNvSpPr>
          <p:nvPr>
            <p:ph type="body" sz="quarter" idx="30" hasCustomPrompt="1"/>
          </p:nvPr>
        </p:nvSpPr>
        <p:spPr>
          <a:xfrm>
            <a:off x="5333911" y="1080851"/>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0" name="テキスト プレースホルダー 5"/>
          <p:cNvSpPr>
            <a:spLocks noGrp="1"/>
          </p:cNvSpPr>
          <p:nvPr>
            <p:ph type="body" sz="quarter" idx="31" hasCustomPrompt="1"/>
          </p:nvPr>
        </p:nvSpPr>
        <p:spPr>
          <a:xfrm>
            <a:off x="5333902" y="3629877"/>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1" name="テキスト プレースホルダー 5"/>
          <p:cNvSpPr>
            <a:spLocks noGrp="1"/>
          </p:cNvSpPr>
          <p:nvPr>
            <p:ph type="body" sz="quarter" idx="32" hasCustomPrompt="1"/>
          </p:nvPr>
        </p:nvSpPr>
        <p:spPr>
          <a:xfrm>
            <a:off x="5333911" y="2084771"/>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2" name="テキスト プレースホルダー 5"/>
          <p:cNvSpPr>
            <a:spLocks noGrp="1"/>
          </p:cNvSpPr>
          <p:nvPr>
            <p:ph type="body" sz="quarter" idx="33" hasCustomPrompt="1"/>
          </p:nvPr>
        </p:nvSpPr>
        <p:spPr>
          <a:xfrm>
            <a:off x="5333902" y="1622662"/>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3" name="テキスト プレースホルダー 5"/>
          <p:cNvSpPr>
            <a:spLocks noGrp="1"/>
          </p:cNvSpPr>
          <p:nvPr>
            <p:ph type="body" sz="quarter" idx="34" hasCustomPrompt="1"/>
          </p:nvPr>
        </p:nvSpPr>
        <p:spPr>
          <a:xfrm>
            <a:off x="5333911" y="3088693"/>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4" name="テキスト プレースホルダー 5"/>
          <p:cNvSpPr>
            <a:spLocks noGrp="1"/>
          </p:cNvSpPr>
          <p:nvPr>
            <p:ph type="body" sz="quarter" idx="35" hasCustomPrompt="1"/>
          </p:nvPr>
        </p:nvSpPr>
        <p:spPr>
          <a:xfrm>
            <a:off x="5333902" y="5637095"/>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5" name="テキスト プレースホルダー 5"/>
          <p:cNvSpPr>
            <a:spLocks noGrp="1"/>
          </p:cNvSpPr>
          <p:nvPr>
            <p:ph type="body" sz="quarter" idx="36" hasCustomPrompt="1"/>
          </p:nvPr>
        </p:nvSpPr>
        <p:spPr>
          <a:xfrm>
            <a:off x="5333911" y="6100457"/>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25974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childTnLst>
                          </p:cTn>
                        </p:par>
                        <p:par>
                          <p:cTn id="25" fill="hold">
                            <p:stCondLst>
                              <p:cond delay="2075"/>
                            </p:stCondLst>
                            <p:childTnLst>
                              <p:par>
                                <p:cTn id="26" presetID="22" presetClass="entr" presetSubtype="2"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right)">
                                      <p:cBhvr>
                                        <p:cTn id="28" dur="500"/>
                                        <p:tgtEl>
                                          <p:spTgt spid="50"/>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88">
                                            <p:txEl>
                                              <p:pRg st="0" end="0"/>
                                            </p:txEl>
                                          </p:spTgt>
                                        </p:tgtEl>
                                        <p:attrNameLst>
                                          <p:attrName>style.visibility</p:attrName>
                                        </p:attrNameLst>
                                      </p:cBhvr>
                                      <p:to>
                                        <p:strVal val="visible"/>
                                      </p:to>
                                    </p:set>
                                    <p:animEffect transition="in" filter="wipe(right)">
                                      <p:cBhvr>
                                        <p:cTn id="31" dur="500"/>
                                        <p:tgtEl>
                                          <p:spTgt spid="88">
                                            <p:txEl>
                                              <p:pRg st="0" end="0"/>
                                            </p:txEl>
                                          </p:spTgt>
                                        </p:tgtEl>
                                      </p:cBhvr>
                                    </p:animEffect>
                                  </p:childTnLst>
                                </p:cTn>
                              </p:par>
                            </p:childTnLst>
                          </p:cTn>
                        </p:par>
                        <p:par>
                          <p:cTn id="32" fill="hold">
                            <p:stCondLst>
                              <p:cond delay="2575"/>
                            </p:stCondLst>
                            <p:childTnLst>
                              <p:par>
                                <p:cTn id="33" presetID="2" presetClass="entr" presetSubtype="2" decel="100000" fill="hold" grpId="0" nodeType="after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500" fill="hold"/>
                                        <p:tgtEl>
                                          <p:spTgt spid="94"/>
                                        </p:tgtEl>
                                        <p:attrNameLst>
                                          <p:attrName>ppt_x</p:attrName>
                                        </p:attrNameLst>
                                      </p:cBhvr>
                                      <p:tavLst>
                                        <p:tav tm="0">
                                          <p:val>
                                            <p:strVal val="1+#ppt_w/2"/>
                                          </p:val>
                                        </p:tav>
                                        <p:tav tm="100000">
                                          <p:val>
                                            <p:strVal val="#ppt_x"/>
                                          </p:val>
                                        </p:tav>
                                      </p:tavLst>
                                    </p:anim>
                                    <p:anim calcmode="lin" valueType="num">
                                      <p:cBhvr additive="base">
                                        <p:cTn id="36" dur="500" fill="hold"/>
                                        <p:tgtEl>
                                          <p:spTgt spid="94"/>
                                        </p:tgtEl>
                                        <p:attrNameLst>
                                          <p:attrName>ppt_y</p:attrName>
                                        </p:attrNameLst>
                                      </p:cBhvr>
                                      <p:tavLst>
                                        <p:tav tm="0">
                                          <p:val>
                                            <p:strVal val="#ppt_y"/>
                                          </p:val>
                                        </p:tav>
                                        <p:tav tm="100000">
                                          <p:val>
                                            <p:strVal val="#ppt_y"/>
                                          </p:val>
                                        </p:tav>
                                      </p:tavLst>
                                    </p:anim>
                                  </p:childTnLst>
                                </p:cTn>
                              </p:par>
                            </p:childTnLst>
                          </p:cTn>
                        </p:par>
                        <p:par>
                          <p:cTn id="37" fill="hold">
                            <p:stCondLst>
                              <p:cond delay="3075"/>
                            </p:stCondLst>
                            <p:childTnLst>
                              <p:par>
                                <p:cTn id="38" presetID="22" presetClass="entr" presetSubtype="8" fill="hold" grpId="0" nodeType="afterEffect">
                                  <p:stCondLst>
                                    <p:cond delay="0"/>
                                  </p:stCondLst>
                                  <p:childTnLst>
                                    <p:set>
                                      <p:cBhvr>
                                        <p:cTn id="39" dur="1" fill="hold">
                                          <p:stCondLst>
                                            <p:cond delay="0"/>
                                          </p:stCondLst>
                                        </p:cTn>
                                        <p:tgtEl>
                                          <p:spTgt spid="99">
                                            <p:txEl>
                                              <p:pRg st="0" end="0"/>
                                            </p:txEl>
                                          </p:spTgt>
                                        </p:tgtEl>
                                        <p:attrNameLst>
                                          <p:attrName>style.visibility</p:attrName>
                                        </p:attrNameLst>
                                      </p:cBhvr>
                                      <p:to>
                                        <p:strVal val="visible"/>
                                      </p:to>
                                    </p:set>
                                    <p:animEffect transition="in" filter="wipe(left)">
                                      <p:cBhvr>
                                        <p:cTn id="40" dur="500"/>
                                        <p:tgtEl>
                                          <p:spTgt spid="99">
                                            <p:txEl>
                                              <p:pRg st="0" end="0"/>
                                            </p:txEl>
                                          </p:spTgt>
                                        </p:tgtEl>
                                      </p:cBhvr>
                                    </p:animEffect>
                                  </p:childTnLst>
                                </p:cTn>
                              </p:par>
                            </p:childTnLst>
                          </p:cTn>
                        </p:par>
                        <p:par>
                          <p:cTn id="41" fill="hold">
                            <p:stCondLst>
                              <p:cond delay="3575"/>
                            </p:stCondLst>
                            <p:childTnLst>
                              <p:par>
                                <p:cTn id="42" presetID="22" presetClass="entr" presetSubtype="2" fill="hold"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wipe(right)">
                                      <p:cBhvr>
                                        <p:cTn id="44" dur="500"/>
                                        <p:tgtEl>
                                          <p:spTgt spid="51"/>
                                        </p:tgtEl>
                                      </p:cBhvr>
                                    </p:animEffect>
                                  </p:childTnLst>
                                </p:cTn>
                              </p:par>
                              <p:par>
                                <p:cTn id="45" presetID="22" presetClass="entr" presetSubtype="2" fill="hold" grpId="0" nodeType="withEffect">
                                  <p:stCondLst>
                                    <p:cond delay="0"/>
                                  </p:stCondLst>
                                  <p:childTnLst>
                                    <p:set>
                                      <p:cBhvr>
                                        <p:cTn id="46" dur="1" fill="hold">
                                          <p:stCondLst>
                                            <p:cond delay="0"/>
                                          </p:stCondLst>
                                        </p:cTn>
                                        <p:tgtEl>
                                          <p:spTgt spid="89">
                                            <p:txEl>
                                              <p:pRg st="0" end="0"/>
                                            </p:txEl>
                                          </p:spTgt>
                                        </p:tgtEl>
                                        <p:attrNameLst>
                                          <p:attrName>style.visibility</p:attrName>
                                        </p:attrNameLst>
                                      </p:cBhvr>
                                      <p:to>
                                        <p:strVal val="visible"/>
                                      </p:to>
                                    </p:set>
                                    <p:animEffect transition="in" filter="wipe(right)">
                                      <p:cBhvr>
                                        <p:cTn id="47" dur="500"/>
                                        <p:tgtEl>
                                          <p:spTgt spid="89">
                                            <p:txEl>
                                              <p:pRg st="0" end="0"/>
                                            </p:txEl>
                                          </p:spTgt>
                                        </p:tgtEl>
                                      </p:cBhvr>
                                    </p:animEffect>
                                  </p:childTnLst>
                                </p:cTn>
                              </p:par>
                            </p:childTnLst>
                          </p:cTn>
                        </p:par>
                        <p:par>
                          <p:cTn id="48" fill="hold">
                            <p:stCondLst>
                              <p:cond delay="4075"/>
                            </p:stCondLst>
                            <p:childTnLst>
                              <p:par>
                                <p:cTn id="49" presetID="2" presetClass="entr" presetSubtype="2" decel="100000" fill="hold" grpId="0" nodeType="afterEffect">
                                  <p:stCondLst>
                                    <p:cond delay="0"/>
                                  </p:stCondLst>
                                  <p:childTnLst>
                                    <p:set>
                                      <p:cBhvr>
                                        <p:cTn id="50" dur="1" fill="hold">
                                          <p:stCondLst>
                                            <p:cond delay="0"/>
                                          </p:stCondLst>
                                        </p:cTn>
                                        <p:tgtEl>
                                          <p:spTgt spid="102"/>
                                        </p:tgtEl>
                                        <p:attrNameLst>
                                          <p:attrName>style.visibility</p:attrName>
                                        </p:attrNameLst>
                                      </p:cBhvr>
                                      <p:to>
                                        <p:strVal val="visible"/>
                                      </p:to>
                                    </p:set>
                                    <p:anim calcmode="lin" valueType="num">
                                      <p:cBhvr additive="base">
                                        <p:cTn id="51" dur="500" fill="hold"/>
                                        <p:tgtEl>
                                          <p:spTgt spid="102"/>
                                        </p:tgtEl>
                                        <p:attrNameLst>
                                          <p:attrName>ppt_x</p:attrName>
                                        </p:attrNameLst>
                                      </p:cBhvr>
                                      <p:tavLst>
                                        <p:tav tm="0">
                                          <p:val>
                                            <p:strVal val="1+#ppt_w/2"/>
                                          </p:val>
                                        </p:tav>
                                        <p:tav tm="100000">
                                          <p:val>
                                            <p:strVal val="#ppt_x"/>
                                          </p:val>
                                        </p:tav>
                                      </p:tavLst>
                                    </p:anim>
                                    <p:anim calcmode="lin" valueType="num">
                                      <p:cBhvr additive="base">
                                        <p:cTn id="52" dur="500" fill="hold"/>
                                        <p:tgtEl>
                                          <p:spTgt spid="102"/>
                                        </p:tgtEl>
                                        <p:attrNameLst>
                                          <p:attrName>ppt_y</p:attrName>
                                        </p:attrNameLst>
                                      </p:cBhvr>
                                      <p:tavLst>
                                        <p:tav tm="0">
                                          <p:val>
                                            <p:strVal val="#ppt_y"/>
                                          </p:val>
                                        </p:tav>
                                        <p:tav tm="100000">
                                          <p:val>
                                            <p:strVal val="#ppt_y"/>
                                          </p:val>
                                        </p:tav>
                                      </p:tavLst>
                                    </p:anim>
                                  </p:childTnLst>
                                </p:cTn>
                              </p:par>
                            </p:childTnLst>
                          </p:cTn>
                        </p:par>
                        <p:par>
                          <p:cTn id="53" fill="hold">
                            <p:stCondLst>
                              <p:cond delay="4575"/>
                            </p:stCondLst>
                            <p:childTnLst>
                              <p:par>
                                <p:cTn id="54" presetID="22" presetClass="entr" presetSubtype="8" fill="hold" grpId="0" nodeType="afterEffect">
                                  <p:stCondLst>
                                    <p:cond delay="0"/>
                                  </p:stCondLst>
                                  <p:childTnLst>
                                    <p:set>
                                      <p:cBhvr>
                                        <p:cTn id="55" dur="1" fill="hold">
                                          <p:stCondLst>
                                            <p:cond delay="0"/>
                                          </p:stCondLst>
                                        </p:cTn>
                                        <p:tgtEl>
                                          <p:spTgt spid="101">
                                            <p:txEl>
                                              <p:pRg st="0" end="0"/>
                                            </p:txEl>
                                          </p:spTgt>
                                        </p:tgtEl>
                                        <p:attrNameLst>
                                          <p:attrName>style.visibility</p:attrName>
                                        </p:attrNameLst>
                                      </p:cBhvr>
                                      <p:to>
                                        <p:strVal val="visible"/>
                                      </p:to>
                                    </p:set>
                                    <p:animEffect transition="in" filter="wipe(left)">
                                      <p:cBhvr>
                                        <p:cTn id="56" dur="500"/>
                                        <p:tgtEl>
                                          <p:spTgt spid="101">
                                            <p:txEl>
                                              <p:pRg st="0" end="0"/>
                                            </p:txEl>
                                          </p:spTgt>
                                        </p:tgtEl>
                                      </p:cBhvr>
                                    </p:animEffect>
                                  </p:childTnLst>
                                </p:cTn>
                              </p:par>
                            </p:childTnLst>
                          </p:cTn>
                        </p:par>
                        <p:par>
                          <p:cTn id="57" fill="hold">
                            <p:stCondLst>
                              <p:cond delay="5075"/>
                            </p:stCondLst>
                            <p:childTnLst>
                              <p:par>
                                <p:cTn id="58" presetID="22" presetClass="entr" presetSubtype="2" fill="hold"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wipe(right)">
                                      <p:cBhvr>
                                        <p:cTn id="60" dur="500"/>
                                        <p:tgtEl>
                                          <p:spTgt spid="52"/>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90">
                                            <p:txEl>
                                              <p:pRg st="0" end="0"/>
                                            </p:txEl>
                                          </p:spTgt>
                                        </p:tgtEl>
                                        <p:attrNameLst>
                                          <p:attrName>style.visibility</p:attrName>
                                        </p:attrNameLst>
                                      </p:cBhvr>
                                      <p:to>
                                        <p:strVal val="visible"/>
                                      </p:to>
                                    </p:set>
                                    <p:animEffect transition="in" filter="wipe(right)">
                                      <p:cBhvr>
                                        <p:cTn id="63" dur="500"/>
                                        <p:tgtEl>
                                          <p:spTgt spid="90">
                                            <p:txEl>
                                              <p:pRg st="0" end="0"/>
                                            </p:txEl>
                                          </p:spTgt>
                                        </p:tgtEl>
                                      </p:cBhvr>
                                    </p:animEffect>
                                  </p:childTnLst>
                                </p:cTn>
                              </p:par>
                            </p:childTnLst>
                          </p:cTn>
                        </p:par>
                        <p:par>
                          <p:cTn id="64" fill="hold">
                            <p:stCondLst>
                              <p:cond delay="5575"/>
                            </p:stCondLst>
                            <p:childTnLst>
                              <p:par>
                                <p:cTn id="65" presetID="2" presetClass="entr" presetSubtype="2" decel="100000" fill="hold" grpId="0" nodeType="after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500" fill="hold"/>
                                        <p:tgtEl>
                                          <p:spTgt spid="98"/>
                                        </p:tgtEl>
                                        <p:attrNameLst>
                                          <p:attrName>ppt_x</p:attrName>
                                        </p:attrNameLst>
                                      </p:cBhvr>
                                      <p:tavLst>
                                        <p:tav tm="0">
                                          <p:val>
                                            <p:strVal val="1+#ppt_w/2"/>
                                          </p:val>
                                        </p:tav>
                                        <p:tav tm="100000">
                                          <p:val>
                                            <p:strVal val="#ppt_x"/>
                                          </p:val>
                                        </p:tav>
                                      </p:tavLst>
                                    </p:anim>
                                    <p:anim calcmode="lin" valueType="num">
                                      <p:cBhvr additive="base">
                                        <p:cTn id="68" dur="500" fill="hold"/>
                                        <p:tgtEl>
                                          <p:spTgt spid="98"/>
                                        </p:tgtEl>
                                        <p:attrNameLst>
                                          <p:attrName>ppt_y</p:attrName>
                                        </p:attrNameLst>
                                      </p:cBhvr>
                                      <p:tavLst>
                                        <p:tav tm="0">
                                          <p:val>
                                            <p:strVal val="#ppt_y"/>
                                          </p:val>
                                        </p:tav>
                                        <p:tav tm="100000">
                                          <p:val>
                                            <p:strVal val="#ppt_y"/>
                                          </p:val>
                                        </p:tav>
                                      </p:tavLst>
                                    </p:anim>
                                  </p:childTnLst>
                                </p:cTn>
                              </p:par>
                            </p:childTnLst>
                          </p:cTn>
                        </p:par>
                        <p:par>
                          <p:cTn id="69" fill="hold">
                            <p:stCondLst>
                              <p:cond delay="6075"/>
                            </p:stCondLst>
                            <p:childTnLst>
                              <p:par>
                                <p:cTn id="70" presetID="22" presetClass="entr" presetSubtype="8" fill="hold" grpId="0" nodeType="afterEffect">
                                  <p:stCondLst>
                                    <p:cond delay="0"/>
                                  </p:stCondLst>
                                  <p:childTnLst>
                                    <p:set>
                                      <p:cBhvr>
                                        <p:cTn id="71" dur="1" fill="hold">
                                          <p:stCondLst>
                                            <p:cond delay="0"/>
                                          </p:stCondLst>
                                        </p:cTn>
                                        <p:tgtEl>
                                          <p:spTgt spid="103">
                                            <p:txEl>
                                              <p:pRg st="0" end="0"/>
                                            </p:txEl>
                                          </p:spTgt>
                                        </p:tgtEl>
                                        <p:attrNameLst>
                                          <p:attrName>style.visibility</p:attrName>
                                        </p:attrNameLst>
                                      </p:cBhvr>
                                      <p:to>
                                        <p:strVal val="visible"/>
                                      </p:to>
                                    </p:set>
                                    <p:animEffect transition="in" filter="wipe(left)">
                                      <p:cBhvr>
                                        <p:cTn id="72" dur="500"/>
                                        <p:tgtEl>
                                          <p:spTgt spid="103">
                                            <p:txEl>
                                              <p:pRg st="0" end="0"/>
                                            </p:txEl>
                                          </p:spTgt>
                                        </p:tgtEl>
                                      </p:cBhvr>
                                    </p:animEffect>
                                  </p:childTnLst>
                                </p:cTn>
                              </p:par>
                            </p:childTnLst>
                          </p:cTn>
                        </p:par>
                        <p:par>
                          <p:cTn id="73" fill="hold">
                            <p:stCondLst>
                              <p:cond delay="6575"/>
                            </p:stCondLst>
                            <p:childTnLst>
                              <p:par>
                                <p:cTn id="74" presetID="22" presetClass="entr" presetSubtype="2" fill="hold" nodeType="after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wipe(right)">
                                      <p:cBhvr>
                                        <p:cTn id="76" dur="500"/>
                                        <p:tgtEl>
                                          <p:spTgt spid="60"/>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91">
                                            <p:txEl>
                                              <p:pRg st="0" end="0"/>
                                            </p:txEl>
                                          </p:spTgt>
                                        </p:tgtEl>
                                        <p:attrNameLst>
                                          <p:attrName>style.visibility</p:attrName>
                                        </p:attrNameLst>
                                      </p:cBhvr>
                                      <p:to>
                                        <p:strVal val="visible"/>
                                      </p:to>
                                    </p:set>
                                    <p:animEffect transition="in" filter="wipe(right)">
                                      <p:cBhvr>
                                        <p:cTn id="79" dur="500"/>
                                        <p:tgtEl>
                                          <p:spTgt spid="91">
                                            <p:txEl>
                                              <p:pRg st="0" end="0"/>
                                            </p:txEl>
                                          </p:spTgt>
                                        </p:tgtEl>
                                      </p:cBhvr>
                                    </p:animEffect>
                                  </p:childTnLst>
                                </p:cTn>
                              </p:par>
                            </p:childTnLst>
                          </p:cTn>
                        </p:par>
                        <p:par>
                          <p:cTn id="80" fill="hold">
                            <p:stCondLst>
                              <p:cond delay="7075"/>
                            </p:stCondLst>
                            <p:childTnLst>
                              <p:par>
                                <p:cTn id="81" presetID="2" presetClass="entr" presetSubtype="2" decel="100000" fill="hold" grpId="0" nodeType="afterEffect">
                                  <p:stCondLst>
                                    <p:cond delay="0"/>
                                  </p:stCondLst>
                                  <p:childTnLst>
                                    <p:set>
                                      <p:cBhvr>
                                        <p:cTn id="82" dur="1" fill="hold">
                                          <p:stCondLst>
                                            <p:cond delay="0"/>
                                          </p:stCondLst>
                                        </p:cTn>
                                        <p:tgtEl>
                                          <p:spTgt spid="100"/>
                                        </p:tgtEl>
                                        <p:attrNameLst>
                                          <p:attrName>style.visibility</p:attrName>
                                        </p:attrNameLst>
                                      </p:cBhvr>
                                      <p:to>
                                        <p:strVal val="visible"/>
                                      </p:to>
                                    </p:set>
                                    <p:anim calcmode="lin" valueType="num">
                                      <p:cBhvr additive="base">
                                        <p:cTn id="83" dur="500" fill="hold"/>
                                        <p:tgtEl>
                                          <p:spTgt spid="100"/>
                                        </p:tgtEl>
                                        <p:attrNameLst>
                                          <p:attrName>ppt_x</p:attrName>
                                        </p:attrNameLst>
                                      </p:cBhvr>
                                      <p:tavLst>
                                        <p:tav tm="0">
                                          <p:val>
                                            <p:strVal val="1+#ppt_w/2"/>
                                          </p:val>
                                        </p:tav>
                                        <p:tav tm="100000">
                                          <p:val>
                                            <p:strVal val="#ppt_x"/>
                                          </p:val>
                                        </p:tav>
                                      </p:tavLst>
                                    </p:anim>
                                    <p:anim calcmode="lin" valueType="num">
                                      <p:cBhvr additive="base">
                                        <p:cTn id="84" dur="500" fill="hold"/>
                                        <p:tgtEl>
                                          <p:spTgt spid="100"/>
                                        </p:tgtEl>
                                        <p:attrNameLst>
                                          <p:attrName>ppt_y</p:attrName>
                                        </p:attrNameLst>
                                      </p:cBhvr>
                                      <p:tavLst>
                                        <p:tav tm="0">
                                          <p:val>
                                            <p:strVal val="#ppt_y"/>
                                          </p:val>
                                        </p:tav>
                                        <p:tav tm="100000">
                                          <p:val>
                                            <p:strVal val="#ppt_y"/>
                                          </p:val>
                                        </p:tav>
                                      </p:tavLst>
                                    </p:anim>
                                  </p:childTnLst>
                                </p:cTn>
                              </p:par>
                            </p:childTnLst>
                          </p:cTn>
                        </p:par>
                        <p:par>
                          <p:cTn id="85" fill="hold">
                            <p:stCondLst>
                              <p:cond delay="7575"/>
                            </p:stCondLst>
                            <p:childTnLst>
                              <p:par>
                                <p:cTn id="86" presetID="22" presetClass="entr" presetSubtype="8" fill="hold" grpId="0" nodeType="afterEffect">
                                  <p:stCondLst>
                                    <p:cond delay="0"/>
                                  </p:stCondLst>
                                  <p:childTnLst>
                                    <p:set>
                                      <p:cBhvr>
                                        <p:cTn id="87" dur="1" fill="hold">
                                          <p:stCondLst>
                                            <p:cond delay="0"/>
                                          </p:stCondLst>
                                        </p:cTn>
                                        <p:tgtEl>
                                          <p:spTgt spid="97">
                                            <p:txEl>
                                              <p:pRg st="0" end="0"/>
                                            </p:txEl>
                                          </p:spTgt>
                                        </p:tgtEl>
                                        <p:attrNameLst>
                                          <p:attrName>style.visibility</p:attrName>
                                        </p:attrNameLst>
                                      </p:cBhvr>
                                      <p:to>
                                        <p:strVal val="visible"/>
                                      </p:to>
                                    </p:set>
                                    <p:animEffect transition="in" filter="wipe(left)">
                                      <p:cBhvr>
                                        <p:cTn id="88" dur="500"/>
                                        <p:tgtEl>
                                          <p:spTgt spid="97">
                                            <p:txEl>
                                              <p:pRg st="0" end="0"/>
                                            </p:txEl>
                                          </p:spTgt>
                                        </p:tgtEl>
                                      </p:cBhvr>
                                    </p:animEffect>
                                  </p:childTnLst>
                                </p:cTn>
                              </p:par>
                            </p:childTnLst>
                          </p:cTn>
                        </p:par>
                        <p:par>
                          <p:cTn id="89" fill="hold">
                            <p:stCondLst>
                              <p:cond delay="8075"/>
                            </p:stCondLst>
                            <p:childTnLst>
                              <p:par>
                                <p:cTn id="90" presetID="22" presetClass="entr" presetSubtype="2" fill="hold" nodeType="afterEffect">
                                  <p:stCondLst>
                                    <p:cond delay="0"/>
                                  </p:stCondLst>
                                  <p:childTnLst>
                                    <p:set>
                                      <p:cBhvr>
                                        <p:cTn id="91" dur="1" fill="hold">
                                          <p:stCondLst>
                                            <p:cond delay="0"/>
                                          </p:stCondLst>
                                        </p:cTn>
                                        <p:tgtEl>
                                          <p:spTgt spid="68"/>
                                        </p:tgtEl>
                                        <p:attrNameLst>
                                          <p:attrName>style.visibility</p:attrName>
                                        </p:attrNameLst>
                                      </p:cBhvr>
                                      <p:to>
                                        <p:strVal val="visible"/>
                                      </p:to>
                                    </p:set>
                                    <p:animEffect transition="in" filter="wipe(right)">
                                      <p:cBhvr>
                                        <p:cTn id="92" dur="500"/>
                                        <p:tgtEl>
                                          <p:spTgt spid="68"/>
                                        </p:tgtEl>
                                      </p:cBhvr>
                                    </p:animEffect>
                                  </p:childTnLst>
                                </p:cTn>
                              </p:par>
                              <p:par>
                                <p:cTn id="93" presetID="22" presetClass="entr" presetSubtype="2" fill="hold" grpId="0" nodeType="withEffect">
                                  <p:stCondLst>
                                    <p:cond delay="0"/>
                                  </p:stCondLst>
                                  <p:childTnLst>
                                    <p:set>
                                      <p:cBhvr>
                                        <p:cTn id="94" dur="1" fill="hold">
                                          <p:stCondLst>
                                            <p:cond delay="0"/>
                                          </p:stCondLst>
                                        </p:cTn>
                                        <p:tgtEl>
                                          <p:spTgt spid="92">
                                            <p:txEl>
                                              <p:pRg st="0" end="0"/>
                                            </p:txEl>
                                          </p:spTgt>
                                        </p:tgtEl>
                                        <p:attrNameLst>
                                          <p:attrName>style.visibility</p:attrName>
                                        </p:attrNameLst>
                                      </p:cBhvr>
                                      <p:to>
                                        <p:strVal val="visible"/>
                                      </p:to>
                                    </p:set>
                                    <p:animEffect transition="in" filter="wipe(right)">
                                      <p:cBhvr>
                                        <p:cTn id="95" dur="500"/>
                                        <p:tgtEl>
                                          <p:spTgt spid="92">
                                            <p:txEl>
                                              <p:pRg st="0" end="0"/>
                                            </p:txEl>
                                          </p:spTgt>
                                        </p:tgtEl>
                                      </p:cBhvr>
                                    </p:animEffect>
                                  </p:childTnLst>
                                </p:cTn>
                              </p:par>
                            </p:childTnLst>
                          </p:cTn>
                        </p:par>
                        <p:par>
                          <p:cTn id="96" fill="hold">
                            <p:stCondLst>
                              <p:cond delay="8575"/>
                            </p:stCondLst>
                            <p:childTnLst>
                              <p:par>
                                <p:cTn id="97" presetID="2" presetClass="entr" presetSubtype="2" decel="100000" fill="hold" grpId="0" nodeType="afterEffect">
                                  <p:stCondLst>
                                    <p:cond delay="0"/>
                                  </p:stCondLst>
                                  <p:childTnLst>
                                    <p:set>
                                      <p:cBhvr>
                                        <p:cTn id="98" dur="1" fill="hold">
                                          <p:stCondLst>
                                            <p:cond delay="0"/>
                                          </p:stCondLst>
                                        </p:cTn>
                                        <p:tgtEl>
                                          <p:spTgt spid="96"/>
                                        </p:tgtEl>
                                        <p:attrNameLst>
                                          <p:attrName>style.visibility</p:attrName>
                                        </p:attrNameLst>
                                      </p:cBhvr>
                                      <p:to>
                                        <p:strVal val="visible"/>
                                      </p:to>
                                    </p:set>
                                    <p:anim calcmode="lin" valueType="num">
                                      <p:cBhvr additive="base">
                                        <p:cTn id="99" dur="500" fill="hold"/>
                                        <p:tgtEl>
                                          <p:spTgt spid="96"/>
                                        </p:tgtEl>
                                        <p:attrNameLst>
                                          <p:attrName>ppt_x</p:attrName>
                                        </p:attrNameLst>
                                      </p:cBhvr>
                                      <p:tavLst>
                                        <p:tav tm="0">
                                          <p:val>
                                            <p:strVal val="1+#ppt_w/2"/>
                                          </p:val>
                                        </p:tav>
                                        <p:tav tm="100000">
                                          <p:val>
                                            <p:strVal val="#ppt_x"/>
                                          </p:val>
                                        </p:tav>
                                      </p:tavLst>
                                    </p:anim>
                                    <p:anim calcmode="lin" valueType="num">
                                      <p:cBhvr additive="base">
                                        <p:cTn id="100" dur="500" fill="hold"/>
                                        <p:tgtEl>
                                          <p:spTgt spid="96"/>
                                        </p:tgtEl>
                                        <p:attrNameLst>
                                          <p:attrName>ppt_y</p:attrName>
                                        </p:attrNameLst>
                                      </p:cBhvr>
                                      <p:tavLst>
                                        <p:tav tm="0">
                                          <p:val>
                                            <p:strVal val="#ppt_y"/>
                                          </p:val>
                                        </p:tav>
                                        <p:tav tm="100000">
                                          <p:val>
                                            <p:strVal val="#ppt_y"/>
                                          </p:val>
                                        </p:tav>
                                      </p:tavLst>
                                    </p:anim>
                                  </p:childTnLst>
                                </p:cTn>
                              </p:par>
                            </p:childTnLst>
                          </p:cTn>
                        </p:par>
                        <p:par>
                          <p:cTn id="101" fill="hold">
                            <p:stCondLst>
                              <p:cond delay="9075"/>
                            </p:stCondLst>
                            <p:childTnLst>
                              <p:par>
                                <p:cTn id="102" presetID="22" presetClass="entr" presetSubtype="8" fill="hold" grpId="0" nodeType="afterEffect">
                                  <p:stCondLst>
                                    <p:cond delay="0"/>
                                  </p:stCondLst>
                                  <p:childTnLst>
                                    <p:set>
                                      <p:cBhvr>
                                        <p:cTn id="103" dur="1" fill="hold">
                                          <p:stCondLst>
                                            <p:cond delay="0"/>
                                          </p:stCondLst>
                                        </p:cTn>
                                        <p:tgtEl>
                                          <p:spTgt spid="95">
                                            <p:txEl>
                                              <p:pRg st="0" end="0"/>
                                            </p:txEl>
                                          </p:spTgt>
                                        </p:tgtEl>
                                        <p:attrNameLst>
                                          <p:attrName>style.visibility</p:attrName>
                                        </p:attrNameLst>
                                      </p:cBhvr>
                                      <p:to>
                                        <p:strVal val="visible"/>
                                      </p:to>
                                    </p:set>
                                    <p:animEffect transition="in" filter="wipe(left)">
                                      <p:cBhvr>
                                        <p:cTn id="104" dur="500"/>
                                        <p:tgtEl>
                                          <p:spTgt spid="95">
                                            <p:txEl>
                                              <p:pRg st="0" end="0"/>
                                            </p:txEl>
                                          </p:spTgt>
                                        </p:tgtEl>
                                      </p:cBhvr>
                                    </p:animEffect>
                                  </p:childTnLst>
                                </p:cTn>
                              </p:par>
                            </p:childTnLst>
                          </p:cTn>
                        </p:par>
                        <p:par>
                          <p:cTn id="105" fill="hold">
                            <p:stCondLst>
                              <p:cond delay="9575"/>
                            </p:stCondLst>
                            <p:childTnLst>
                              <p:par>
                                <p:cTn id="106" presetID="22" presetClass="entr" presetSubtype="2" fill="hold" nodeType="afterEffect">
                                  <p:stCondLst>
                                    <p:cond delay="0"/>
                                  </p:stCondLst>
                                  <p:childTnLst>
                                    <p:set>
                                      <p:cBhvr>
                                        <p:cTn id="107" dur="1" fill="hold">
                                          <p:stCondLst>
                                            <p:cond delay="0"/>
                                          </p:stCondLst>
                                        </p:cTn>
                                        <p:tgtEl>
                                          <p:spTgt spid="76"/>
                                        </p:tgtEl>
                                        <p:attrNameLst>
                                          <p:attrName>style.visibility</p:attrName>
                                        </p:attrNameLst>
                                      </p:cBhvr>
                                      <p:to>
                                        <p:strVal val="visible"/>
                                      </p:to>
                                    </p:set>
                                    <p:animEffect transition="in" filter="wipe(right)">
                                      <p:cBhvr>
                                        <p:cTn id="108" dur="500"/>
                                        <p:tgtEl>
                                          <p:spTgt spid="76"/>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93">
                                            <p:txEl>
                                              <p:pRg st="0" end="0"/>
                                            </p:txEl>
                                          </p:spTgt>
                                        </p:tgtEl>
                                        <p:attrNameLst>
                                          <p:attrName>style.visibility</p:attrName>
                                        </p:attrNameLst>
                                      </p:cBhvr>
                                      <p:to>
                                        <p:strVal val="visible"/>
                                      </p:to>
                                    </p:set>
                                    <p:animEffect transition="in" filter="wipe(right)">
                                      <p:cBhvr>
                                        <p:cTn id="111" dur="500"/>
                                        <p:tgtEl>
                                          <p:spTgt spid="93">
                                            <p:txEl>
                                              <p:pRg st="0" end="0"/>
                                            </p:txEl>
                                          </p:spTgt>
                                        </p:tgtEl>
                                      </p:cBhvr>
                                    </p:animEffect>
                                  </p:childTnLst>
                                </p:cTn>
                              </p:par>
                            </p:childTnLst>
                          </p:cTn>
                        </p:par>
                        <p:par>
                          <p:cTn id="112" fill="hold">
                            <p:stCondLst>
                              <p:cond delay="10075"/>
                            </p:stCondLst>
                            <p:childTnLst>
                              <p:par>
                                <p:cTn id="113" presetID="2" presetClass="entr" presetSubtype="2" decel="100000" fill="hold" grpId="0" nodeType="afterEffect">
                                  <p:stCondLst>
                                    <p:cond delay="0"/>
                                  </p:stCondLst>
                                  <p:childTnLst>
                                    <p:set>
                                      <p:cBhvr>
                                        <p:cTn id="114" dur="1" fill="hold">
                                          <p:stCondLst>
                                            <p:cond delay="0"/>
                                          </p:stCondLst>
                                        </p:cTn>
                                        <p:tgtEl>
                                          <p:spTgt spid="104"/>
                                        </p:tgtEl>
                                        <p:attrNameLst>
                                          <p:attrName>style.visibility</p:attrName>
                                        </p:attrNameLst>
                                      </p:cBhvr>
                                      <p:to>
                                        <p:strVal val="visible"/>
                                      </p:to>
                                    </p:set>
                                    <p:anim calcmode="lin" valueType="num">
                                      <p:cBhvr additive="base">
                                        <p:cTn id="115" dur="500" fill="hold"/>
                                        <p:tgtEl>
                                          <p:spTgt spid="104"/>
                                        </p:tgtEl>
                                        <p:attrNameLst>
                                          <p:attrName>ppt_x</p:attrName>
                                        </p:attrNameLst>
                                      </p:cBhvr>
                                      <p:tavLst>
                                        <p:tav tm="0">
                                          <p:val>
                                            <p:strVal val="1+#ppt_w/2"/>
                                          </p:val>
                                        </p:tav>
                                        <p:tav tm="100000">
                                          <p:val>
                                            <p:strVal val="#ppt_x"/>
                                          </p:val>
                                        </p:tav>
                                      </p:tavLst>
                                    </p:anim>
                                    <p:anim calcmode="lin" valueType="num">
                                      <p:cBhvr additive="base">
                                        <p:cTn id="116" dur="500" fill="hold"/>
                                        <p:tgtEl>
                                          <p:spTgt spid="104"/>
                                        </p:tgtEl>
                                        <p:attrNameLst>
                                          <p:attrName>ppt_y</p:attrName>
                                        </p:attrNameLst>
                                      </p:cBhvr>
                                      <p:tavLst>
                                        <p:tav tm="0">
                                          <p:val>
                                            <p:strVal val="#ppt_y"/>
                                          </p:val>
                                        </p:tav>
                                        <p:tav tm="100000">
                                          <p:val>
                                            <p:strVal val="#ppt_y"/>
                                          </p:val>
                                        </p:tav>
                                      </p:tavLst>
                                    </p:anim>
                                  </p:childTnLst>
                                </p:cTn>
                              </p:par>
                            </p:childTnLst>
                          </p:cTn>
                        </p:par>
                        <p:par>
                          <p:cTn id="117" fill="hold">
                            <p:stCondLst>
                              <p:cond delay="10575"/>
                            </p:stCondLst>
                            <p:childTnLst>
                              <p:par>
                                <p:cTn id="118" presetID="22" presetClass="entr" presetSubtype="8" fill="hold" grpId="0" nodeType="afterEffect">
                                  <p:stCondLst>
                                    <p:cond delay="0"/>
                                  </p:stCondLst>
                                  <p:childTnLst>
                                    <p:set>
                                      <p:cBhvr>
                                        <p:cTn id="119" dur="1" fill="hold">
                                          <p:stCondLst>
                                            <p:cond delay="0"/>
                                          </p:stCondLst>
                                        </p:cTn>
                                        <p:tgtEl>
                                          <p:spTgt spid="105">
                                            <p:txEl>
                                              <p:pRg st="0" end="0"/>
                                            </p:txEl>
                                          </p:spTgt>
                                        </p:tgtEl>
                                        <p:attrNameLst>
                                          <p:attrName>style.visibility</p:attrName>
                                        </p:attrNameLst>
                                      </p:cBhvr>
                                      <p:to>
                                        <p:strVal val="visible"/>
                                      </p:to>
                                    </p:set>
                                    <p:animEffect transition="in" filter="wipe(left)">
                                      <p:cBhvr>
                                        <p:cTn id="120" dur="500"/>
                                        <p:tgtEl>
                                          <p:spTgt spid="10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88" grpId="0" build="p">
        <p:tmplLst>
          <p:tmpl lvl="1">
            <p:tnLst>
              <p:par>
                <p:cTn presetID="22" presetClass="entr" presetSubtype="2" fill="hold" nodeType="with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right)">
                      <p:cBhvr>
                        <p:cTn dur="500"/>
                        <p:tgtEl>
                          <p:spTgt spid="88"/>
                        </p:tgtEl>
                      </p:cBhvr>
                    </p:animEffect>
                  </p:childTnLst>
                </p:cTn>
              </p:par>
            </p:tnLst>
          </p:tmpl>
        </p:tmplLst>
      </p:bldP>
      <p:bldP spid="89" grpId="0" build="p">
        <p:tmplLst>
          <p:tmpl lvl="1">
            <p:tnLst>
              <p:par>
                <p:cTn presetID="22" presetClass="entr" presetSubtype="2" fill="hold" nodeType="withEffect">
                  <p:stCondLst>
                    <p:cond delay="0"/>
                  </p:stCondLst>
                  <p:childTnLst>
                    <p:set>
                      <p:cBhvr>
                        <p:cTn dur="1" fill="hold">
                          <p:stCondLst>
                            <p:cond delay="0"/>
                          </p:stCondLst>
                        </p:cTn>
                        <p:tgtEl>
                          <p:spTgt spid="89"/>
                        </p:tgtEl>
                        <p:attrNameLst>
                          <p:attrName>style.visibility</p:attrName>
                        </p:attrNameLst>
                      </p:cBhvr>
                      <p:to>
                        <p:strVal val="visible"/>
                      </p:to>
                    </p:set>
                    <p:animEffect transition="in" filter="wipe(right)">
                      <p:cBhvr>
                        <p:cTn dur="500"/>
                        <p:tgtEl>
                          <p:spTgt spid="89"/>
                        </p:tgtEl>
                      </p:cBhvr>
                    </p:animEffect>
                  </p:childTnLst>
                </p:cTn>
              </p:par>
            </p:tnLst>
          </p:tmpl>
        </p:tmplLst>
      </p:bldP>
      <p:bldP spid="90" grpId="0" build="p">
        <p:tmplLst>
          <p:tmpl lvl="1">
            <p:tnLst>
              <p:par>
                <p:cTn presetID="22" presetClass="entr" presetSubtype="2" fill="hold" nodeType="with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right)">
                      <p:cBhvr>
                        <p:cTn dur="500"/>
                        <p:tgtEl>
                          <p:spTgt spid="90"/>
                        </p:tgtEl>
                      </p:cBhvr>
                    </p:animEffect>
                  </p:childTnLst>
                </p:cTn>
              </p:par>
            </p:tnLst>
          </p:tmpl>
        </p:tmplLst>
      </p:bldP>
      <p:bldP spid="91" grpId="0" build="p">
        <p:tmplLst>
          <p:tmpl lvl="1">
            <p:tnLst>
              <p:par>
                <p:cTn presetID="22" presetClass="entr" presetSubtype="2" fill="hold" nodeType="with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right)">
                      <p:cBhvr>
                        <p:cTn dur="500"/>
                        <p:tgtEl>
                          <p:spTgt spid="91"/>
                        </p:tgtEl>
                      </p:cBhvr>
                    </p:animEffect>
                  </p:childTnLst>
                </p:cTn>
              </p:par>
            </p:tnLst>
          </p:tmpl>
        </p:tmplLst>
      </p:bldP>
      <p:bldP spid="92" grpId="0" build="p">
        <p:tmplLst>
          <p:tmpl lvl="1">
            <p:tnLst>
              <p:par>
                <p:cTn presetID="22" presetClass="entr" presetSubtype="2" fill="hold" nodeType="with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right)">
                      <p:cBhvr>
                        <p:cTn dur="500"/>
                        <p:tgtEl>
                          <p:spTgt spid="92"/>
                        </p:tgtEl>
                      </p:cBhvr>
                    </p:animEffect>
                  </p:childTnLst>
                </p:cTn>
              </p:par>
            </p:tnLst>
          </p:tmpl>
        </p:tmplLst>
      </p:bldP>
      <p:bldP spid="93" grpId="0" build="p">
        <p:tmplLst>
          <p:tmpl lvl="1">
            <p:tnLst>
              <p:par>
                <p:cTn presetID="22" presetClass="entr" presetSubtype="2" fill="hold" nodeType="withEffect">
                  <p:stCondLst>
                    <p:cond delay="0"/>
                  </p:stCondLst>
                  <p:childTnLst>
                    <p:set>
                      <p:cBhvr>
                        <p:cTn dur="1" fill="hold">
                          <p:stCondLst>
                            <p:cond delay="0"/>
                          </p:stCondLst>
                        </p:cTn>
                        <p:tgtEl>
                          <p:spTgt spid="93"/>
                        </p:tgtEl>
                        <p:attrNameLst>
                          <p:attrName>style.visibility</p:attrName>
                        </p:attrNameLst>
                      </p:cBhvr>
                      <p:to>
                        <p:strVal val="visible"/>
                      </p:to>
                    </p:set>
                    <p:animEffect transition="in" filter="wipe(right)">
                      <p:cBhvr>
                        <p:cTn dur="500"/>
                        <p:tgtEl>
                          <p:spTgt spid="93"/>
                        </p:tgtEl>
                      </p:cBhvr>
                    </p:animEffect>
                  </p:childTnLst>
                </p:cTn>
              </p:par>
            </p:tnLst>
          </p:tmpl>
        </p:tmplLst>
      </p:bldP>
      <p:bldP spid="94" grpId="0">
        <p:tmplLst>
          <p:tmpl>
            <p:tnLst>
              <p:par>
                <p:cTn presetID="2" presetClass="entr" presetSubtype="2" decel="100000"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500" fill="hold"/>
                        <p:tgtEl>
                          <p:spTgt spid="94"/>
                        </p:tgtEl>
                        <p:attrNameLst>
                          <p:attrName>ppt_x</p:attrName>
                        </p:attrNameLst>
                      </p:cBhvr>
                      <p:tavLst>
                        <p:tav tm="0">
                          <p:val>
                            <p:strVal val="1+#ppt_w/2"/>
                          </p:val>
                        </p:tav>
                        <p:tav tm="100000">
                          <p:val>
                            <p:strVal val="#ppt_x"/>
                          </p:val>
                        </p:tav>
                      </p:tavLst>
                    </p:anim>
                    <p:anim calcmode="lin" valueType="num">
                      <p:cBhvr additive="base">
                        <p:cTn dur="500" fill="hold"/>
                        <p:tgtEl>
                          <p:spTgt spid="94"/>
                        </p:tgtEl>
                        <p:attrNameLst>
                          <p:attrName>ppt_y</p:attrName>
                        </p:attrNameLst>
                      </p:cBhvr>
                      <p:tavLst>
                        <p:tav tm="0">
                          <p:val>
                            <p:strVal val="#ppt_y"/>
                          </p:val>
                        </p:tav>
                        <p:tav tm="100000">
                          <p:val>
                            <p:strVal val="#ppt_y"/>
                          </p:val>
                        </p:tav>
                      </p:tavLst>
                    </p:anim>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p:tmplLst>
          <p:tmpl>
            <p:tnLst>
              <p:par>
                <p:cTn presetID="2" presetClass="entr" presetSubtype="2"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1+#ppt_w/2"/>
                          </p:val>
                        </p:tav>
                        <p:tav tm="100000">
                          <p:val>
                            <p:strVal val="#ppt_x"/>
                          </p:val>
                        </p:tav>
                      </p:tavLst>
                    </p:anim>
                    <p:anim calcmode="lin" valueType="num">
                      <p:cBhvr additive="base">
                        <p:cTn dur="500" fill="hold"/>
                        <p:tgtEl>
                          <p:spTgt spid="96"/>
                        </p:tgtEl>
                        <p:attrNameLst>
                          <p:attrName>ppt_y</p:attrName>
                        </p:attrNameLst>
                      </p:cBhvr>
                      <p:tavLst>
                        <p:tav tm="0">
                          <p:val>
                            <p:strVal val="#ppt_y"/>
                          </p:val>
                        </p:tav>
                        <p:tav tm="100000">
                          <p:val>
                            <p:strVal val="#ppt_y"/>
                          </p:val>
                        </p:tav>
                      </p:tavLst>
                    </p:anim>
                  </p:childTnLst>
                </p:cTn>
              </p:par>
            </p:tnLst>
          </p:tmpl>
        </p:tmplLst>
      </p:bldP>
      <p:bldP spid="97" grpId="0" build="p">
        <p:tmplLst>
          <p:tmpl lvl="1">
            <p:tnLst>
              <p:par>
                <p:cTn presetID="22" presetClass="entr" presetSubtype="8" fill="hold" nodeType="afterEffect">
                  <p:stCondLst>
                    <p:cond delay="0"/>
                  </p:stCondLst>
                  <p:childTnLst>
                    <p:set>
                      <p:cBhvr>
                        <p:cTn dur="1" fill="hold">
                          <p:stCondLst>
                            <p:cond delay="0"/>
                          </p:stCondLst>
                        </p:cTn>
                        <p:tgtEl>
                          <p:spTgt spid="97"/>
                        </p:tgtEl>
                        <p:attrNameLst>
                          <p:attrName>style.visibility</p:attrName>
                        </p:attrNameLst>
                      </p:cBhvr>
                      <p:to>
                        <p:strVal val="visible"/>
                      </p:to>
                    </p:set>
                    <p:animEffect transition="in" filter="wipe(left)">
                      <p:cBhvr>
                        <p:cTn dur="500"/>
                        <p:tgtEl>
                          <p:spTgt spid="97"/>
                        </p:tgtEl>
                      </p:cBhvr>
                    </p:animEffect>
                  </p:childTnLst>
                </p:cTn>
              </p:par>
            </p:tnLst>
          </p:tmpl>
        </p:tmplLst>
      </p:bldP>
      <p:bldP spid="98" grpId="0">
        <p:tmplLst>
          <p:tmpl>
            <p:tnLst>
              <p:par>
                <p:cTn presetID="2" presetClass="entr" presetSubtype="2" decel="100000" fill="hold" nodeType="afterEffect">
                  <p:stCondLst>
                    <p:cond delay="0"/>
                  </p:stCondLst>
                  <p:childTnLst>
                    <p:set>
                      <p:cBhvr>
                        <p:cTn dur="1" fill="hold">
                          <p:stCondLst>
                            <p:cond delay="0"/>
                          </p:stCondLst>
                        </p:cTn>
                        <p:tgtEl>
                          <p:spTgt spid="98"/>
                        </p:tgtEl>
                        <p:attrNameLst>
                          <p:attrName>style.visibility</p:attrName>
                        </p:attrNameLst>
                      </p:cBhvr>
                      <p:to>
                        <p:strVal val="visible"/>
                      </p:to>
                    </p:set>
                    <p:anim calcmode="lin" valueType="num">
                      <p:cBhvr additive="base">
                        <p:cTn dur="500" fill="hold"/>
                        <p:tgtEl>
                          <p:spTgt spid="98"/>
                        </p:tgtEl>
                        <p:attrNameLst>
                          <p:attrName>ppt_x</p:attrName>
                        </p:attrNameLst>
                      </p:cBhvr>
                      <p:tavLst>
                        <p:tav tm="0">
                          <p:val>
                            <p:strVal val="1+#ppt_w/2"/>
                          </p:val>
                        </p:tav>
                        <p:tav tm="100000">
                          <p:val>
                            <p:strVal val="#ppt_x"/>
                          </p:val>
                        </p:tav>
                      </p:tavLst>
                    </p:anim>
                    <p:anim calcmode="lin" valueType="num">
                      <p:cBhvr additive="base">
                        <p:cTn dur="500" fill="hold"/>
                        <p:tgtEl>
                          <p:spTgt spid="98"/>
                        </p:tgtEl>
                        <p:attrNameLst>
                          <p:attrName>ppt_y</p:attrName>
                        </p:attrNameLst>
                      </p:cBhvr>
                      <p:tavLst>
                        <p:tav tm="0">
                          <p:val>
                            <p:strVal val="#ppt_y"/>
                          </p:val>
                        </p:tav>
                        <p:tav tm="100000">
                          <p:val>
                            <p:strVal val="#ppt_y"/>
                          </p:val>
                        </p:tav>
                      </p:tavLst>
                    </p:anim>
                  </p:childTnLst>
                </p:cTn>
              </p:par>
            </p:tnLst>
          </p:tmpl>
        </p:tmplLst>
      </p:bldP>
      <p:bldP spid="99" grpId="0" build="p">
        <p:tmplLst>
          <p:tmpl lvl="1">
            <p:tnLst>
              <p:par>
                <p:cTn presetID="22" presetClass="entr" presetSubtype="8" fill="hold" nodeType="afterEffect">
                  <p:stCondLst>
                    <p:cond delay="0"/>
                  </p:stCondLst>
                  <p:childTnLst>
                    <p:set>
                      <p:cBhvr>
                        <p:cTn dur="1" fill="hold">
                          <p:stCondLst>
                            <p:cond delay="0"/>
                          </p:stCondLst>
                        </p:cTn>
                        <p:tgtEl>
                          <p:spTgt spid="99"/>
                        </p:tgtEl>
                        <p:attrNameLst>
                          <p:attrName>style.visibility</p:attrName>
                        </p:attrNameLst>
                      </p:cBhvr>
                      <p:to>
                        <p:strVal val="visible"/>
                      </p:to>
                    </p:set>
                    <p:animEffect transition="in" filter="wipe(left)">
                      <p:cBhvr>
                        <p:cTn dur="500"/>
                        <p:tgtEl>
                          <p:spTgt spid="99"/>
                        </p:tgtEl>
                      </p:cBhvr>
                    </p:animEffect>
                  </p:childTnLst>
                </p:cTn>
              </p:par>
            </p:tnLst>
          </p:tmpl>
        </p:tmplLst>
      </p:bldP>
      <p:bldP spid="100" grpId="0">
        <p:tmplLst>
          <p:tmpl>
            <p:tnLst>
              <p:par>
                <p:cTn presetID="2" presetClass="entr" presetSubtype="2" decel="100000" fill="hold" nodeType="afterEffect">
                  <p:stCondLst>
                    <p:cond delay="0"/>
                  </p:stCondLst>
                  <p:childTnLst>
                    <p:set>
                      <p:cBhvr>
                        <p:cTn dur="1" fill="hold">
                          <p:stCondLst>
                            <p:cond delay="0"/>
                          </p:stCondLst>
                        </p:cTn>
                        <p:tgtEl>
                          <p:spTgt spid="100"/>
                        </p:tgtEl>
                        <p:attrNameLst>
                          <p:attrName>style.visibility</p:attrName>
                        </p:attrNameLst>
                      </p:cBhvr>
                      <p:to>
                        <p:strVal val="visible"/>
                      </p:to>
                    </p:set>
                    <p:anim calcmode="lin" valueType="num">
                      <p:cBhvr additive="base">
                        <p:cTn dur="500" fill="hold"/>
                        <p:tgtEl>
                          <p:spTgt spid="100"/>
                        </p:tgtEl>
                        <p:attrNameLst>
                          <p:attrName>ppt_x</p:attrName>
                        </p:attrNameLst>
                      </p:cBhvr>
                      <p:tavLst>
                        <p:tav tm="0">
                          <p:val>
                            <p:strVal val="1+#ppt_w/2"/>
                          </p:val>
                        </p:tav>
                        <p:tav tm="100000">
                          <p:val>
                            <p:strVal val="#ppt_x"/>
                          </p:val>
                        </p:tav>
                      </p:tavLst>
                    </p:anim>
                    <p:anim calcmode="lin" valueType="num">
                      <p:cBhvr additive="base">
                        <p:cTn dur="500" fill="hold"/>
                        <p:tgtEl>
                          <p:spTgt spid="100"/>
                        </p:tgtEl>
                        <p:attrNameLst>
                          <p:attrName>ppt_y</p:attrName>
                        </p:attrNameLst>
                      </p:cBhvr>
                      <p:tavLst>
                        <p:tav tm="0">
                          <p:val>
                            <p:strVal val="#ppt_y"/>
                          </p:val>
                        </p:tav>
                        <p:tav tm="100000">
                          <p:val>
                            <p:strVal val="#ppt_y"/>
                          </p:val>
                        </p:tav>
                      </p:tavLst>
                    </p:anim>
                  </p:childTnLst>
                </p:cTn>
              </p:par>
            </p:tnLst>
          </p:tmpl>
        </p:tmplLst>
      </p:bldP>
      <p:bldP spid="101" grpId="0" build="p">
        <p:tmplLst>
          <p:tmpl lvl="1">
            <p:tnLst>
              <p:par>
                <p:cTn presetID="22" presetClass="entr" presetSubtype="8" fill="hold" nodeType="afterEffect">
                  <p:stCondLst>
                    <p:cond delay="0"/>
                  </p:stCondLst>
                  <p:childTnLst>
                    <p:set>
                      <p:cBhvr>
                        <p:cTn dur="1" fill="hold">
                          <p:stCondLst>
                            <p:cond delay="0"/>
                          </p:stCondLst>
                        </p:cTn>
                        <p:tgtEl>
                          <p:spTgt spid="101"/>
                        </p:tgtEl>
                        <p:attrNameLst>
                          <p:attrName>style.visibility</p:attrName>
                        </p:attrNameLst>
                      </p:cBhvr>
                      <p:to>
                        <p:strVal val="visible"/>
                      </p:to>
                    </p:set>
                    <p:animEffect transition="in" filter="wipe(left)">
                      <p:cBhvr>
                        <p:cTn dur="500"/>
                        <p:tgtEl>
                          <p:spTgt spid="101"/>
                        </p:tgtEl>
                      </p:cBhvr>
                    </p:animEffect>
                  </p:childTnLst>
                </p:cTn>
              </p:par>
            </p:tnLst>
          </p:tmpl>
        </p:tmplLst>
      </p:bldP>
      <p:bldP spid="102" grpId="0">
        <p:tmplLst>
          <p:tmpl>
            <p:tnLst>
              <p:par>
                <p:cTn presetID="2" presetClass="entr" presetSubtype="2" decel="100000" fill="hold" nodeType="afterEffect">
                  <p:stCondLst>
                    <p:cond delay="0"/>
                  </p:stCondLst>
                  <p:childTnLst>
                    <p:set>
                      <p:cBhvr>
                        <p:cTn dur="1" fill="hold">
                          <p:stCondLst>
                            <p:cond delay="0"/>
                          </p:stCondLst>
                        </p:cTn>
                        <p:tgtEl>
                          <p:spTgt spid="102"/>
                        </p:tgtEl>
                        <p:attrNameLst>
                          <p:attrName>style.visibility</p:attrName>
                        </p:attrNameLst>
                      </p:cBhvr>
                      <p:to>
                        <p:strVal val="visible"/>
                      </p:to>
                    </p:set>
                    <p:anim calcmode="lin" valueType="num">
                      <p:cBhvr additive="base">
                        <p:cTn dur="500" fill="hold"/>
                        <p:tgtEl>
                          <p:spTgt spid="102"/>
                        </p:tgtEl>
                        <p:attrNameLst>
                          <p:attrName>ppt_x</p:attrName>
                        </p:attrNameLst>
                      </p:cBhvr>
                      <p:tavLst>
                        <p:tav tm="0">
                          <p:val>
                            <p:strVal val="1+#ppt_w/2"/>
                          </p:val>
                        </p:tav>
                        <p:tav tm="100000">
                          <p:val>
                            <p:strVal val="#ppt_x"/>
                          </p:val>
                        </p:tav>
                      </p:tavLst>
                    </p:anim>
                    <p:anim calcmode="lin" valueType="num">
                      <p:cBhvr additive="base">
                        <p:cTn dur="500" fill="hold"/>
                        <p:tgtEl>
                          <p:spTgt spid="102"/>
                        </p:tgtEl>
                        <p:attrNameLst>
                          <p:attrName>ppt_y</p:attrName>
                        </p:attrNameLst>
                      </p:cBhvr>
                      <p:tavLst>
                        <p:tav tm="0">
                          <p:val>
                            <p:strVal val="#ppt_y"/>
                          </p:val>
                        </p:tav>
                        <p:tav tm="100000">
                          <p:val>
                            <p:strVal val="#ppt_y"/>
                          </p:val>
                        </p:tav>
                      </p:tavLst>
                    </p:anim>
                  </p:childTnLst>
                </p:cTn>
              </p:par>
            </p:tnLst>
          </p:tmpl>
        </p:tmplLst>
      </p:bldP>
      <p:bldP spid="103" grpId="0" build="p">
        <p:tmplLst>
          <p:tmpl lvl="1">
            <p:tnLst>
              <p:par>
                <p:cTn presetID="22" presetClass="entr" presetSubtype="8" fill="hold" nodeType="afterEffect">
                  <p:stCondLst>
                    <p:cond delay="0"/>
                  </p:stCondLst>
                  <p:childTnLst>
                    <p:set>
                      <p:cBhvr>
                        <p:cTn dur="1" fill="hold">
                          <p:stCondLst>
                            <p:cond delay="0"/>
                          </p:stCondLst>
                        </p:cTn>
                        <p:tgtEl>
                          <p:spTgt spid="103"/>
                        </p:tgtEl>
                        <p:attrNameLst>
                          <p:attrName>style.visibility</p:attrName>
                        </p:attrNameLst>
                      </p:cBhvr>
                      <p:to>
                        <p:strVal val="visible"/>
                      </p:to>
                    </p:set>
                    <p:animEffect transition="in" filter="wipe(left)">
                      <p:cBhvr>
                        <p:cTn dur="500"/>
                        <p:tgtEl>
                          <p:spTgt spid="103"/>
                        </p:tgtEl>
                      </p:cBhvr>
                    </p:animEffect>
                  </p:childTnLst>
                </p:cTn>
              </p:par>
            </p:tnLst>
          </p:tmpl>
        </p:tmplLst>
      </p:bldP>
      <p:bldP spid="104" grpId="0">
        <p:tmplLst>
          <p:tmpl>
            <p:tnLst>
              <p:par>
                <p:cTn presetID="2" presetClass="entr" presetSubtype="2" decel="100000" fill="hold" nodeType="afterEffect">
                  <p:stCondLst>
                    <p:cond delay="0"/>
                  </p:stCondLst>
                  <p:childTnLst>
                    <p:set>
                      <p:cBhvr>
                        <p:cTn dur="1" fill="hold">
                          <p:stCondLst>
                            <p:cond delay="0"/>
                          </p:stCondLst>
                        </p:cTn>
                        <p:tgtEl>
                          <p:spTgt spid="104"/>
                        </p:tgtEl>
                        <p:attrNameLst>
                          <p:attrName>style.visibility</p:attrName>
                        </p:attrNameLst>
                      </p:cBhvr>
                      <p:to>
                        <p:strVal val="visible"/>
                      </p:to>
                    </p:set>
                    <p:anim calcmode="lin" valueType="num">
                      <p:cBhvr additive="base">
                        <p:cTn dur="500" fill="hold"/>
                        <p:tgtEl>
                          <p:spTgt spid="104"/>
                        </p:tgtEl>
                        <p:attrNameLst>
                          <p:attrName>ppt_x</p:attrName>
                        </p:attrNameLst>
                      </p:cBhvr>
                      <p:tavLst>
                        <p:tav tm="0">
                          <p:val>
                            <p:strVal val="1+#ppt_w/2"/>
                          </p:val>
                        </p:tav>
                        <p:tav tm="100000">
                          <p:val>
                            <p:strVal val="#ppt_x"/>
                          </p:val>
                        </p:tav>
                      </p:tavLst>
                    </p:anim>
                    <p:anim calcmode="lin" valueType="num">
                      <p:cBhvr additive="base">
                        <p:cTn dur="500" fill="hold"/>
                        <p:tgtEl>
                          <p:spTgt spid="104"/>
                        </p:tgtEl>
                        <p:attrNameLst>
                          <p:attrName>ppt_y</p:attrName>
                        </p:attrNameLst>
                      </p:cBhvr>
                      <p:tavLst>
                        <p:tav tm="0">
                          <p:val>
                            <p:strVal val="#ppt_y"/>
                          </p:val>
                        </p:tav>
                        <p:tav tm="100000">
                          <p:val>
                            <p:strVal val="#ppt_y"/>
                          </p:val>
                        </p:tav>
                      </p:tavLst>
                    </p:anim>
                  </p:childTnLst>
                </p:cTn>
              </p:par>
            </p:tnLst>
          </p:tmpl>
        </p:tmplLst>
      </p:bldP>
      <p:bldP spid="105" grpId="0" build="p">
        <p:tmplLst>
          <p:tmpl lvl="1">
            <p:tnLst>
              <p:par>
                <p:cTn presetID="22" presetClass="entr" presetSubtype="8" fill="hold" nodeType="after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wipe(left)">
                      <p:cBhvr>
                        <p:cTn dur="500"/>
                        <p:tgtEl>
                          <p:spTgt spid="105"/>
                        </p:tgtEl>
                      </p:cBhvr>
                    </p:animEffect>
                  </p:childTnLst>
                </p:cTn>
              </p:par>
            </p:tnLst>
          </p:tmpl>
        </p:tmplLst>
      </p:bldP>
    </p:bldLst>
  </p:timing>
</p:sldLayout>
</file>

<file path=ppt/slideLayouts/slideLayout289.xml><?xml version="1.0" encoding="utf-8"?>
<p:sldLayout xmlns:a="http://schemas.openxmlformats.org/drawingml/2006/main" xmlns:r="http://schemas.openxmlformats.org/officeDocument/2006/relationships" xmlns:p="http://schemas.openxmlformats.org/presentationml/2006/main" preserve="1" userDrawn="1">
  <p:cSld name="Profile 1">
    <p:spTree>
      <p:nvGrpSpPr>
        <p:cNvPr id="1" name=""/>
        <p:cNvGrpSpPr/>
        <p:nvPr/>
      </p:nvGrpSpPr>
      <p:grpSpPr>
        <a:xfrm>
          <a:off x="0" y="0"/>
          <a:ext cx="0" cy="0"/>
          <a:chOff x="0" y="0"/>
          <a:chExt cx="0" cy="0"/>
        </a:xfrm>
      </p:grpSpPr>
      <p:sp>
        <p:nvSpPr>
          <p:cNvPr id="38" name="正方形/長方形 37"/>
          <p:cNvSpPr/>
          <p:nvPr userDrawn="1"/>
        </p:nvSpPr>
        <p:spPr>
          <a:xfrm>
            <a:off x="-14508" y="5861637"/>
            <a:ext cx="9178407" cy="101512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2" name="正方形/長方形 21"/>
          <p:cNvSpPr/>
          <p:nvPr userDrawn="1"/>
        </p:nvSpPr>
        <p:spPr>
          <a:xfrm>
            <a:off x="-14508" y="1602470"/>
            <a:ext cx="9178407" cy="1732039"/>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9" name="直線コネクタ 8"/>
          <p:cNvCxnSpPr/>
          <p:nvPr userDrawn="1"/>
        </p:nvCxnSpPr>
        <p:spPr>
          <a:xfrm>
            <a:off x="0" y="324742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テキスト プレースホルダー 5"/>
          <p:cNvSpPr>
            <a:spLocks noGrp="1"/>
          </p:cNvSpPr>
          <p:nvPr>
            <p:ph type="body" sz="quarter" idx="21" hasCustomPrompt="1"/>
          </p:nvPr>
        </p:nvSpPr>
        <p:spPr>
          <a:xfrm>
            <a:off x="4129397" y="1799779"/>
            <a:ext cx="4744555" cy="935647"/>
          </a:xfrm>
          <a:prstGeom prst="rect">
            <a:avLst/>
          </a:prstGeom>
          <a:noFill/>
        </p:spPr>
        <p:txBody>
          <a:bodyPr anchor="b">
            <a:noAutofit/>
          </a:bodyPr>
          <a:lstStyle>
            <a:lvl1pPr algn="l">
              <a:lnSpc>
                <a:spcPct val="100000"/>
              </a:lnSpc>
              <a:spcBef>
                <a:spcPts val="0"/>
              </a:spcBef>
              <a:defRPr sz="4500" i="0" baseline="0">
                <a:blipFill dpi="0" rotWithShape="1">
                  <a:blip r:embed="rId4"/>
                  <a:srcRect/>
                  <a:tile tx="0" ty="0" sx="100000" sy="100000" flip="none" algn="tl"/>
                </a:blipFill>
                <a:effectLst>
                  <a:innerShdw blurRad="114300">
                    <a:prstClr val="black"/>
                  </a:innerShdw>
                </a:effectLst>
                <a:latin typeface="+mj-lt"/>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13" hasCustomPrompt="1"/>
          </p:nvPr>
        </p:nvSpPr>
        <p:spPr>
          <a:xfrm>
            <a:off x="4135861" y="2580608"/>
            <a:ext cx="4738093" cy="618437"/>
          </a:xfrm>
          <a:prstGeom prst="rect">
            <a:avLst/>
          </a:prstGeom>
        </p:spPr>
        <p:txBody>
          <a:bodyPr anchor="t">
            <a:noAutofit/>
          </a:bodyPr>
          <a:lstStyle>
            <a:lvl1pPr algn="l">
              <a:lnSpc>
                <a:spcPct val="100000"/>
              </a:lnSpc>
              <a:spcBef>
                <a:spcPts val="0"/>
              </a:spcBef>
              <a:defRPr sz="22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25" name="直線コネクタ 24"/>
          <p:cNvCxnSpPr/>
          <p:nvPr userDrawn="1"/>
        </p:nvCxnSpPr>
        <p:spPr>
          <a:xfrm>
            <a:off x="0" y="1713752"/>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 name="円/楕円 17"/>
          <p:cNvSpPr/>
          <p:nvPr userDrawn="1"/>
        </p:nvSpPr>
        <p:spPr>
          <a:xfrm>
            <a:off x="819463" y="845857"/>
            <a:ext cx="3035263" cy="4047719"/>
          </a:xfrm>
          <a:prstGeom prst="ellipse">
            <a:avLst/>
          </a:prstGeom>
          <a:blipFill dpi="0" rotWithShape="1">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9" name="円/楕円 18"/>
          <p:cNvSpPr/>
          <p:nvPr userDrawn="1"/>
        </p:nvSpPr>
        <p:spPr>
          <a:xfrm>
            <a:off x="909902" y="966469"/>
            <a:ext cx="2854372" cy="38064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1" name="図プレースホルダー 5"/>
          <p:cNvSpPr>
            <a:spLocks noGrp="1"/>
          </p:cNvSpPr>
          <p:nvPr>
            <p:ph type="pic" sz="quarter" idx="14" hasCustomPrompt="1"/>
          </p:nvPr>
        </p:nvSpPr>
        <p:spPr>
          <a:xfrm>
            <a:off x="964575" y="1039380"/>
            <a:ext cx="2745028" cy="3660673"/>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26" name="テキスト プレースホルダー 5"/>
          <p:cNvSpPr>
            <a:spLocks noGrp="1"/>
          </p:cNvSpPr>
          <p:nvPr>
            <p:ph type="body" sz="quarter" idx="12" hasCustomPrompt="1"/>
          </p:nvPr>
        </p:nvSpPr>
        <p:spPr>
          <a:xfrm>
            <a:off x="4135853" y="3483687"/>
            <a:ext cx="4469625" cy="1615669"/>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9" name="図プレースホルダー 28"/>
          <p:cNvSpPr>
            <a:spLocks noGrp="1"/>
          </p:cNvSpPr>
          <p:nvPr>
            <p:ph type="pic" sz="quarter" idx="22" hasCustomPrompt="1"/>
          </p:nvPr>
        </p:nvSpPr>
        <p:spPr>
          <a:xfrm>
            <a:off x="1058653"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0" name="テキスト プレースホルダー 5"/>
          <p:cNvSpPr>
            <a:spLocks noGrp="1"/>
          </p:cNvSpPr>
          <p:nvPr>
            <p:ph type="body" sz="quarter" idx="23" hasCustomPrompt="1"/>
          </p:nvPr>
        </p:nvSpPr>
        <p:spPr>
          <a:xfrm>
            <a:off x="1378806" y="6156034"/>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2" name="図プレースホルダー 28"/>
          <p:cNvSpPr>
            <a:spLocks noGrp="1"/>
          </p:cNvSpPr>
          <p:nvPr>
            <p:ph type="pic" sz="quarter" idx="24" hasCustomPrompt="1"/>
          </p:nvPr>
        </p:nvSpPr>
        <p:spPr>
          <a:xfrm>
            <a:off x="3690725"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3" name="テキスト プレースホルダー 5"/>
          <p:cNvSpPr>
            <a:spLocks noGrp="1"/>
          </p:cNvSpPr>
          <p:nvPr>
            <p:ph type="body" sz="quarter" idx="25" hasCustomPrompt="1"/>
          </p:nvPr>
        </p:nvSpPr>
        <p:spPr>
          <a:xfrm>
            <a:off x="4010878" y="6156034"/>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5" name="図プレースホルダー 28"/>
          <p:cNvSpPr>
            <a:spLocks noGrp="1"/>
          </p:cNvSpPr>
          <p:nvPr>
            <p:ph type="pic" sz="quarter" idx="26" hasCustomPrompt="1"/>
          </p:nvPr>
        </p:nvSpPr>
        <p:spPr>
          <a:xfrm>
            <a:off x="6322796"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6" name="テキスト プレースホルダー 5"/>
          <p:cNvSpPr>
            <a:spLocks noGrp="1"/>
          </p:cNvSpPr>
          <p:nvPr>
            <p:ph type="body" sz="quarter" idx="27" hasCustomPrompt="1"/>
          </p:nvPr>
        </p:nvSpPr>
        <p:spPr>
          <a:xfrm>
            <a:off x="6642948" y="6156034"/>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cxnSp>
        <p:nvCxnSpPr>
          <p:cNvPr id="39" name="直線コネクタ 38"/>
          <p:cNvCxnSpPr/>
          <p:nvPr userDrawn="1"/>
        </p:nvCxnSpPr>
        <p:spPr>
          <a:xfrm>
            <a:off x="19895" y="5968077"/>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テキスト プレースホルダー 5"/>
          <p:cNvSpPr>
            <a:spLocks noGrp="1"/>
          </p:cNvSpPr>
          <p:nvPr>
            <p:ph type="body" sz="quarter" idx="28" hasCustomPrompt="1"/>
          </p:nvPr>
        </p:nvSpPr>
        <p:spPr>
          <a:xfrm>
            <a:off x="4127893" y="774095"/>
            <a:ext cx="4738093" cy="828372"/>
          </a:xfrm>
          <a:prstGeom prst="rect">
            <a:avLst/>
          </a:prstGeom>
        </p:spPr>
        <p:txBody>
          <a:bodyPr anchor="b">
            <a:noAutofit/>
          </a:bodyPr>
          <a:lstStyle>
            <a:lvl1pPr algn="l">
              <a:lnSpc>
                <a:spcPct val="100000"/>
              </a:lnSpc>
              <a:spcBef>
                <a:spcPts val="0"/>
              </a:spcBef>
              <a:defRPr sz="37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grpSp>
        <p:nvGrpSpPr>
          <p:cNvPr id="24" name="グループ化 23"/>
          <p:cNvGrpSpPr/>
          <p:nvPr userDrawn="1"/>
        </p:nvGrpSpPr>
        <p:grpSpPr>
          <a:xfrm>
            <a:off x="8387761" y="226118"/>
            <a:ext cx="575232" cy="767111"/>
            <a:chOff x="7418859" y="2569953"/>
            <a:chExt cx="934639" cy="934639"/>
          </a:xfrm>
        </p:grpSpPr>
        <p:sp>
          <p:nvSpPr>
            <p:cNvPr id="28" name="涙形 27"/>
            <p:cNvSpPr/>
            <p:nvPr/>
          </p:nvSpPr>
          <p:spPr>
            <a:xfrm>
              <a:off x="7418859" y="2569953"/>
              <a:ext cx="934639" cy="934639"/>
            </a:xfrm>
            <a:prstGeom prst="teardrop">
              <a:avLst/>
            </a:prstGeom>
            <a:blipFill>
              <a:blip r:embed="rId4"/>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涙形 36"/>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371569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additive="base">
                                        <p:cTn id="16" dur="500" fill="hold"/>
                                        <p:tgtEl>
                                          <p:spTgt spid="18"/>
                                        </p:tgtEl>
                                        <p:attrNameLst>
                                          <p:attrName>ppt_x</p:attrName>
                                        </p:attrNameLst>
                                      </p:cBhvr>
                                      <p:tavLst>
                                        <p:tav tm="0">
                                          <p:val>
                                            <p:strVal val="#ppt_x"/>
                                          </p:val>
                                        </p:tav>
                                        <p:tav tm="100000">
                                          <p:val>
                                            <p:strVal val="#ppt_x"/>
                                          </p:val>
                                        </p:tav>
                                      </p:tavLst>
                                    </p:anim>
                                    <p:anim calcmode="lin" valueType="num">
                                      <p:cBhvr additive="base">
                                        <p:cTn id="17" dur="500" fill="hold"/>
                                        <p:tgtEl>
                                          <p:spTgt spid="18"/>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heel(1)">
                                      <p:cBhvr>
                                        <p:cTn id="21" dur="10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1000"/>
                                        <p:tgtEl>
                                          <p:spTgt spid="21"/>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23">
                                            <p:txEl>
                                              <p:pRg st="0" end="0"/>
                                            </p:txEl>
                                          </p:spTgt>
                                        </p:tgtEl>
                                        <p:attrNameLst>
                                          <p:attrName>style.visibility</p:attrName>
                                        </p:attrNameLst>
                                      </p:cBhvr>
                                      <p:to>
                                        <p:strVal val="visible"/>
                                      </p:to>
                                    </p:set>
                                    <p:anim calcmode="lin" valueType="num">
                                      <p:cBhvr additive="base">
                                        <p:cTn id="28"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9" dur="1000" fill="hold"/>
                                        <p:tgtEl>
                                          <p:spTgt spid="23">
                                            <p:txEl>
                                              <p:pRg st="0" end="0"/>
                                            </p:txEl>
                                          </p:spTgt>
                                        </p:tgtEl>
                                        <p:attrNameLst>
                                          <p:attrName>ppt_y</p:attrName>
                                        </p:attrNameLst>
                                      </p:cBhvr>
                                      <p:tavLst>
                                        <p:tav tm="0">
                                          <p:val>
                                            <p:strVal val="0-#ppt_h/2"/>
                                          </p:val>
                                        </p:tav>
                                        <p:tav tm="100000">
                                          <p:val>
                                            <p:strVal val="#ppt_y"/>
                                          </p:val>
                                        </p:tav>
                                      </p:tavLst>
                                    </p:anim>
                                  </p:childTnLst>
                                </p:cTn>
                              </p:par>
                            </p:childTnLst>
                          </p:cTn>
                        </p:par>
                        <p:par>
                          <p:cTn id="30" fill="hold">
                            <p:stCondLst>
                              <p:cond delay="3100"/>
                            </p:stCondLst>
                            <p:childTnLst>
                              <p:par>
                                <p:cTn id="31" presetID="16" presetClass="entr" presetSubtype="37"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barn(outVertical)">
                                      <p:cBhvr>
                                        <p:cTn id="33" dur="500"/>
                                        <p:tgtEl>
                                          <p:spTgt spid="22"/>
                                        </p:tgtEl>
                                      </p:cBhvr>
                                    </p:animEffect>
                                  </p:childTnLst>
                                </p:cTn>
                              </p:par>
                              <p:par>
                                <p:cTn id="34" presetID="22" presetClass="entr" presetSubtype="8" fill="hold" nodeType="withEffect">
                                  <p:stCondLst>
                                    <p:cond delay="25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par>
                                <p:cTn id="37" presetID="22" presetClass="entr" presetSubtype="2" fill="hold" nodeType="withEffect">
                                  <p:stCondLst>
                                    <p:cond delay="250"/>
                                  </p:stCondLst>
                                  <p:childTnLst>
                                    <p:set>
                                      <p:cBhvr>
                                        <p:cTn id="38" dur="1" fill="hold">
                                          <p:stCondLst>
                                            <p:cond delay="0"/>
                                          </p:stCondLst>
                                        </p:cTn>
                                        <p:tgtEl>
                                          <p:spTgt spid="25"/>
                                        </p:tgtEl>
                                        <p:attrNameLst>
                                          <p:attrName>style.visibility</p:attrName>
                                        </p:attrNameLst>
                                      </p:cBhvr>
                                      <p:to>
                                        <p:strVal val="visible"/>
                                      </p:to>
                                    </p:set>
                                    <p:animEffect transition="in" filter="wipe(right)">
                                      <p:cBhvr>
                                        <p:cTn id="39" dur="500"/>
                                        <p:tgtEl>
                                          <p:spTgt spid="25"/>
                                        </p:tgtEl>
                                      </p:cBhvr>
                                    </p:animEffect>
                                  </p:childTnLst>
                                </p:cTn>
                              </p:par>
                            </p:childTnLst>
                          </p:cTn>
                        </p:par>
                        <p:par>
                          <p:cTn id="40" fill="hold">
                            <p:stCondLst>
                              <p:cond delay="3850"/>
                            </p:stCondLst>
                            <p:childTnLst>
                              <p:par>
                                <p:cTn id="41" presetID="2" presetClass="entr" presetSubtype="2" decel="100000" fill="hold" grpId="0" nodeType="afterEffect">
                                  <p:stCondLst>
                                    <p:cond delay="0"/>
                                  </p:stCondLst>
                                  <p:iterate type="wd">
                                    <p:tmPct val="10000"/>
                                  </p:iterate>
                                  <p:childTnLst>
                                    <p:set>
                                      <p:cBhvr>
                                        <p:cTn id="42" dur="1" fill="hold">
                                          <p:stCondLst>
                                            <p:cond delay="0"/>
                                          </p:stCondLst>
                                        </p:cTn>
                                        <p:tgtEl>
                                          <p:spTgt spid="15">
                                            <p:txEl>
                                              <p:pRg st="0" end="0"/>
                                            </p:txEl>
                                          </p:spTgt>
                                        </p:tgtEl>
                                        <p:attrNameLst>
                                          <p:attrName>style.visibility</p:attrName>
                                        </p:attrNameLst>
                                      </p:cBhvr>
                                      <p:to>
                                        <p:strVal val="visible"/>
                                      </p:to>
                                    </p:set>
                                    <p:anim calcmode="lin" valueType="num">
                                      <p:cBhvr additive="base">
                                        <p:cTn id="43" dur="75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4" dur="75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45" fill="hold">
                            <p:stCondLst>
                              <p:cond delay="4675"/>
                            </p:stCondLst>
                            <p:childTnLst>
                              <p:par>
                                <p:cTn id="46" presetID="22" presetClass="entr" presetSubtype="8" fill="hold" grpId="0" nodeType="afterEffect">
                                  <p:stCondLst>
                                    <p:cond delay="0"/>
                                  </p:stCondLst>
                                  <p:childTnLst>
                                    <p:set>
                                      <p:cBhvr>
                                        <p:cTn id="47" dur="1" fill="hold">
                                          <p:stCondLst>
                                            <p:cond delay="0"/>
                                          </p:stCondLst>
                                        </p:cTn>
                                        <p:tgtEl>
                                          <p:spTgt spid="20">
                                            <p:txEl>
                                              <p:pRg st="0" end="0"/>
                                            </p:txEl>
                                          </p:spTgt>
                                        </p:tgtEl>
                                        <p:attrNameLst>
                                          <p:attrName>style.visibility</p:attrName>
                                        </p:attrNameLst>
                                      </p:cBhvr>
                                      <p:to>
                                        <p:strVal val="visible"/>
                                      </p:to>
                                    </p:set>
                                    <p:animEffect transition="in" filter="wipe(left)">
                                      <p:cBhvr>
                                        <p:cTn id="48" dur="500"/>
                                        <p:tgtEl>
                                          <p:spTgt spid="20">
                                            <p:txEl>
                                              <p:pRg st="0" end="0"/>
                                            </p:txEl>
                                          </p:spTgt>
                                        </p:tgtEl>
                                      </p:cBhvr>
                                    </p:animEffect>
                                  </p:childTnLst>
                                </p:cTn>
                              </p:par>
                            </p:childTnLst>
                          </p:cTn>
                        </p:par>
                        <p:par>
                          <p:cTn id="49" fill="hold">
                            <p:stCondLst>
                              <p:cond delay="5175"/>
                            </p:stCondLst>
                            <p:childTnLst>
                              <p:par>
                                <p:cTn id="50" presetID="10" presetClass="entr" presetSubtype="0" fill="hold" grpId="0" nodeType="afterEffect">
                                  <p:stCondLst>
                                    <p:cond delay="250"/>
                                  </p:stCondLst>
                                  <p:childTnLst>
                                    <p:set>
                                      <p:cBhvr>
                                        <p:cTn id="51" dur="1" fill="hold">
                                          <p:stCondLst>
                                            <p:cond delay="0"/>
                                          </p:stCondLst>
                                        </p:cTn>
                                        <p:tgtEl>
                                          <p:spTgt spid="26">
                                            <p:txEl>
                                              <p:pRg st="0" end="0"/>
                                            </p:txEl>
                                          </p:spTgt>
                                        </p:tgtEl>
                                        <p:attrNameLst>
                                          <p:attrName>style.visibility</p:attrName>
                                        </p:attrNameLst>
                                      </p:cBhvr>
                                      <p:to>
                                        <p:strVal val="visible"/>
                                      </p:to>
                                    </p:set>
                                    <p:animEffect transition="in" filter="fade">
                                      <p:cBhvr>
                                        <p:cTn id="52" dur="500"/>
                                        <p:tgtEl>
                                          <p:spTgt spid="26">
                                            <p:txEl>
                                              <p:pRg st="0" end="0"/>
                                            </p:txEl>
                                          </p:spTgt>
                                        </p:tgtEl>
                                      </p:cBhvr>
                                    </p:animEffect>
                                  </p:childTnLst>
                                </p:cTn>
                              </p:par>
                            </p:childTnLst>
                          </p:cTn>
                        </p:par>
                        <p:par>
                          <p:cTn id="53" fill="hold">
                            <p:stCondLst>
                              <p:cond delay="5925"/>
                            </p:stCondLst>
                            <p:childTnLst>
                              <p:par>
                                <p:cTn id="54" presetID="16" presetClass="entr" presetSubtype="37" fill="hold" grpId="0" nodeType="after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barn(outVertical)">
                                      <p:cBhvr>
                                        <p:cTn id="56" dur="500"/>
                                        <p:tgtEl>
                                          <p:spTgt spid="38"/>
                                        </p:tgtEl>
                                      </p:cBhvr>
                                    </p:animEffect>
                                  </p:childTnLst>
                                </p:cTn>
                              </p:par>
                              <p:par>
                                <p:cTn id="57" presetID="22" presetClass="entr" presetSubtype="8" fill="hold" nodeType="withEffect">
                                  <p:stCondLst>
                                    <p:cond delay="50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childTnLst>
                          </p:cTn>
                        </p:par>
                        <p:par>
                          <p:cTn id="60" fill="hold">
                            <p:stCondLst>
                              <p:cond delay="6925"/>
                            </p:stCondLst>
                            <p:childTnLst>
                              <p:par>
                                <p:cTn id="61" presetID="49" presetClass="entr" presetSubtype="0" decel="100000" fill="hold" grpId="0" nodeType="after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p:cTn id="63" dur="500" fill="hold"/>
                                        <p:tgtEl>
                                          <p:spTgt spid="29"/>
                                        </p:tgtEl>
                                        <p:attrNameLst>
                                          <p:attrName>ppt_w</p:attrName>
                                        </p:attrNameLst>
                                      </p:cBhvr>
                                      <p:tavLst>
                                        <p:tav tm="0">
                                          <p:val>
                                            <p:fltVal val="0"/>
                                          </p:val>
                                        </p:tav>
                                        <p:tav tm="100000">
                                          <p:val>
                                            <p:strVal val="#ppt_w"/>
                                          </p:val>
                                        </p:tav>
                                      </p:tavLst>
                                    </p:anim>
                                    <p:anim calcmode="lin" valueType="num">
                                      <p:cBhvr>
                                        <p:cTn id="64" dur="500" fill="hold"/>
                                        <p:tgtEl>
                                          <p:spTgt spid="29"/>
                                        </p:tgtEl>
                                        <p:attrNameLst>
                                          <p:attrName>ppt_h</p:attrName>
                                        </p:attrNameLst>
                                      </p:cBhvr>
                                      <p:tavLst>
                                        <p:tav tm="0">
                                          <p:val>
                                            <p:fltVal val="0"/>
                                          </p:val>
                                        </p:tav>
                                        <p:tav tm="100000">
                                          <p:val>
                                            <p:strVal val="#ppt_h"/>
                                          </p:val>
                                        </p:tav>
                                      </p:tavLst>
                                    </p:anim>
                                    <p:anim calcmode="lin" valueType="num">
                                      <p:cBhvr>
                                        <p:cTn id="65" dur="500" fill="hold"/>
                                        <p:tgtEl>
                                          <p:spTgt spid="29"/>
                                        </p:tgtEl>
                                        <p:attrNameLst>
                                          <p:attrName>style.rotation</p:attrName>
                                        </p:attrNameLst>
                                      </p:cBhvr>
                                      <p:tavLst>
                                        <p:tav tm="0">
                                          <p:val>
                                            <p:fltVal val="360"/>
                                          </p:val>
                                        </p:tav>
                                        <p:tav tm="100000">
                                          <p:val>
                                            <p:fltVal val="0"/>
                                          </p:val>
                                        </p:tav>
                                      </p:tavLst>
                                    </p:anim>
                                    <p:animEffect transition="in" filter="fade">
                                      <p:cBhvr>
                                        <p:cTn id="66" dur="500"/>
                                        <p:tgtEl>
                                          <p:spTgt spid="29"/>
                                        </p:tgtEl>
                                      </p:cBhvr>
                                    </p:animEffect>
                                  </p:childTnLst>
                                </p:cTn>
                              </p:par>
                              <p:par>
                                <p:cTn id="67" presetID="22" presetClass="entr" presetSubtype="8" fill="hold" grpId="0" nodeType="withEffect">
                                  <p:stCondLst>
                                    <p:cond delay="250"/>
                                  </p:stCondLst>
                                  <p:childTnLst>
                                    <p:set>
                                      <p:cBhvr>
                                        <p:cTn id="68" dur="1" fill="hold">
                                          <p:stCondLst>
                                            <p:cond delay="0"/>
                                          </p:stCondLst>
                                        </p:cTn>
                                        <p:tgtEl>
                                          <p:spTgt spid="30">
                                            <p:txEl>
                                              <p:pRg st="0" end="0"/>
                                            </p:txEl>
                                          </p:spTgt>
                                        </p:tgtEl>
                                        <p:attrNameLst>
                                          <p:attrName>style.visibility</p:attrName>
                                        </p:attrNameLst>
                                      </p:cBhvr>
                                      <p:to>
                                        <p:strVal val="visible"/>
                                      </p:to>
                                    </p:set>
                                    <p:animEffect transition="in" filter="wipe(left)">
                                      <p:cBhvr>
                                        <p:cTn id="69" dur="500"/>
                                        <p:tgtEl>
                                          <p:spTgt spid="30">
                                            <p:txEl>
                                              <p:pRg st="0" end="0"/>
                                            </p:txEl>
                                          </p:spTgt>
                                        </p:tgtEl>
                                      </p:cBhvr>
                                    </p:animEffect>
                                  </p:childTnLst>
                                </p:cTn>
                              </p:par>
                            </p:childTnLst>
                          </p:cTn>
                        </p:par>
                        <p:par>
                          <p:cTn id="70" fill="hold">
                            <p:stCondLst>
                              <p:cond delay="7675"/>
                            </p:stCondLst>
                            <p:childTnLst>
                              <p:par>
                                <p:cTn id="71" presetID="49" presetClass="entr" presetSubtype="0" decel="10000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ppt_w</p:attrName>
                                        </p:attrNameLst>
                                      </p:cBhvr>
                                      <p:tavLst>
                                        <p:tav tm="0">
                                          <p:val>
                                            <p:fltVal val="0"/>
                                          </p:val>
                                        </p:tav>
                                        <p:tav tm="100000">
                                          <p:val>
                                            <p:strVal val="#ppt_w"/>
                                          </p:val>
                                        </p:tav>
                                      </p:tavLst>
                                    </p:anim>
                                    <p:anim calcmode="lin" valueType="num">
                                      <p:cBhvr>
                                        <p:cTn id="74" dur="500" fill="hold"/>
                                        <p:tgtEl>
                                          <p:spTgt spid="32"/>
                                        </p:tgtEl>
                                        <p:attrNameLst>
                                          <p:attrName>ppt_h</p:attrName>
                                        </p:attrNameLst>
                                      </p:cBhvr>
                                      <p:tavLst>
                                        <p:tav tm="0">
                                          <p:val>
                                            <p:fltVal val="0"/>
                                          </p:val>
                                        </p:tav>
                                        <p:tav tm="100000">
                                          <p:val>
                                            <p:strVal val="#ppt_h"/>
                                          </p:val>
                                        </p:tav>
                                      </p:tavLst>
                                    </p:anim>
                                    <p:anim calcmode="lin" valueType="num">
                                      <p:cBhvr>
                                        <p:cTn id="75" dur="500" fill="hold"/>
                                        <p:tgtEl>
                                          <p:spTgt spid="32"/>
                                        </p:tgtEl>
                                        <p:attrNameLst>
                                          <p:attrName>style.rotation</p:attrName>
                                        </p:attrNameLst>
                                      </p:cBhvr>
                                      <p:tavLst>
                                        <p:tav tm="0">
                                          <p:val>
                                            <p:fltVal val="360"/>
                                          </p:val>
                                        </p:tav>
                                        <p:tav tm="100000">
                                          <p:val>
                                            <p:fltVal val="0"/>
                                          </p:val>
                                        </p:tav>
                                      </p:tavLst>
                                    </p:anim>
                                    <p:animEffect transition="in" filter="fade">
                                      <p:cBhvr>
                                        <p:cTn id="76" dur="500"/>
                                        <p:tgtEl>
                                          <p:spTgt spid="32"/>
                                        </p:tgtEl>
                                      </p:cBhvr>
                                    </p:animEffect>
                                  </p:childTnLst>
                                </p:cTn>
                              </p:par>
                              <p:par>
                                <p:cTn id="77" presetID="22" presetClass="entr" presetSubtype="8" fill="hold" grpId="0" nodeType="withEffect">
                                  <p:stCondLst>
                                    <p:cond delay="250"/>
                                  </p:stCondLst>
                                  <p:childTnLst>
                                    <p:set>
                                      <p:cBhvr>
                                        <p:cTn id="78" dur="1" fill="hold">
                                          <p:stCondLst>
                                            <p:cond delay="0"/>
                                          </p:stCondLst>
                                        </p:cTn>
                                        <p:tgtEl>
                                          <p:spTgt spid="33">
                                            <p:txEl>
                                              <p:pRg st="0" end="0"/>
                                            </p:txEl>
                                          </p:spTgt>
                                        </p:tgtEl>
                                        <p:attrNameLst>
                                          <p:attrName>style.visibility</p:attrName>
                                        </p:attrNameLst>
                                      </p:cBhvr>
                                      <p:to>
                                        <p:strVal val="visible"/>
                                      </p:to>
                                    </p:set>
                                    <p:animEffect transition="in" filter="wipe(left)">
                                      <p:cBhvr>
                                        <p:cTn id="79" dur="500"/>
                                        <p:tgtEl>
                                          <p:spTgt spid="33">
                                            <p:txEl>
                                              <p:pRg st="0" end="0"/>
                                            </p:txEl>
                                          </p:spTgt>
                                        </p:tgtEl>
                                      </p:cBhvr>
                                    </p:animEffect>
                                  </p:childTnLst>
                                </p:cTn>
                              </p:par>
                            </p:childTnLst>
                          </p:cTn>
                        </p:par>
                        <p:par>
                          <p:cTn id="80" fill="hold">
                            <p:stCondLst>
                              <p:cond delay="8425"/>
                            </p:stCondLst>
                            <p:childTnLst>
                              <p:par>
                                <p:cTn id="81" presetID="49" presetClass="entr" presetSubtype="0" decel="100000" fill="hold" grpId="0" nodeType="after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p:cTn id="83" dur="500" fill="hold"/>
                                        <p:tgtEl>
                                          <p:spTgt spid="35"/>
                                        </p:tgtEl>
                                        <p:attrNameLst>
                                          <p:attrName>ppt_w</p:attrName>
                                        </p:attrNameLst>
                                      </p:cBhvr>
                                      <p:tavLst>
                                        <p:tav tm="0">
                                          <p:val>
                                            <p:fltVal val="0"/>
                                          </p:val>
                                        </p:tav>
                                        <p:tav tm="100000">
                                          <p:val>
                                            <p:strVal val="#ppt_w"/>
                                          </p:val>
                                        </p:tav>
                                      </p:tavLst>
                                    </p:anim>
                                    <p:anim calcmode="lin" valueType="num">
                                      <p:cBhvr>
                                        <p:cTn id="84" dur="500" fill="hold"/>
                                        <p:tgtEl>
                                          <p:spTgt spid="35"/>
                                        </p:tgtEl>
                                        <p:attrNameLst>
                                          <p:attrName>ppt_h</p:attrName>
                                        </p:attrNameLst>
                                      </p:cBhvr>
                                      <p:tavLst>
                                        <p:tav tm="0">
                                          <p:val>
                                            <p:fltVal val="0"/>
                                          </p:val>
                                        </p:tav>
                                        <p:tav tm="100000">
                                          <p:val>
                                            <p:strVal val="#ppt_h"/>
                                          </p:val>
                                        </p:tav>
                                      </p:tavLst>
                                    </p:anim>
                                    <p:anim calcmode="lin" valueType="num">
                                      <p:cBhvr>
                                        <p:cTn id="85" dur="500" fill="hold"/>
                                        <p:tgtEl>
                                          <p:spTgt spid="35"/>
                                        </p:tgtEl>
                                        <p:attrNameLst>
                                          <p:attrName>style.rotation</p:attrName>
                                        </p:attrNameLst>
                                      </p:cBhvr>
                                      <p:tavLst>
                                        <p:tav tm="0">
                                          <p:val>
                                            <p:fltVal val="360"/>
                                          </p:val>
                                        </p:tav>
                                        <p:tav tm="100000">
                                          <p:val>
                                            <p:fltVal val="0"/>
                                          </p:val>
                                        </p:tav>
                                      </p:tavLst>
                                    </p:anim>
                                    <p:animEffect transition="in" filter="fade">
                                      <p:cBhvr>
                                        <p:cTn id="86" dur="500"/>
                                        <p:tgtEl>
                                          <p:spTgt spid="35"/>
                                        </p:tgtEl>
                                      </p:cBhvr>
                                    </p:animEffect>
                                  </p:childTnLst>
                                </p:cTn>
                              </p:par>
                              <p:par>
                                <p:cTn id="87" presetID="22" presetClass="entr" presetSubtype="8" fill="hold" grpId="0" nodeType="withEffect">
                                  <p:stCondLst>
                                    <p:cond delay="250"/>
                                  </p:stCondLst>
                                  <p:childTnLst>
                                    <p:set>
                                      <p:cBhvr>
                                        <p:cTn id="88" dur="1" fill="hold">
                                          <p:stCondLst>
                                            <p:cond delay="0"/>
                                          </p:stCondLst>
                                        </p:cTn>
                                        <p:tgtEl>
                                          <p:spTgt spid="36">
                                            <p:txEl>
                                              <p:pRg st="0" end="0"/>
                                            </p:txEl>
                                          </p:spTgt>
                                        </p:tgtEl>
                                        <p:attrNameLst>
                                          <p:attrName>style.visibility</p:attrName>
                                        </p:attrNameLst>
                                      </p:cBhvr>
                                      <p:to>
                                        <p:strVal val="visible"/>
                                      </p:to>
                                    </p:set>
                                    <p:animEffect transition="in" filter="wipe(left)">
                                      <p:cBhvr>
                                        <p:cTn id="89"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22" grpId="0" animBg="1"/>
      <p:bldP spid="22" grpId="1" animBg="1"/>
      <p:bldP spid="1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2" presetClass="entr" presetSubtype="8"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wipe(left)">
                      <p:cBhvr>
                        <p:cTn dur="500"/>
                        <p:tgtEl>
                          <p:spTgt spid="20"/>
                        </p:tgtEl>
                      </p:cBhvr>
                    </p:animEffect>
                  </p:childTnLst>
                </p:cTn>
              </p:par>
            </p:tnLst>
          </p:tmpl>
        </p:tmplLst>
      </p:bldP>
      <p:bldP spid="18" grpId="0" animBg="1"/>
      <p:bldP spid="18" grpId="1" animBg="1"/>
      <p:bldP spid="19" grpId="0" animBg="1"/>
      <p:bldP spid="19" grpId="1" animBg="1"/>
      <p:bldP spid="21" grpId="0"/>
      <p:bldP spid="26" grpId="0" build="p">
        <p:tmplLst>
          <p:tmpl lvl="1">
            <p:tnLst>
              <p:par>
                <p:cTn presetID="10" presetClass="entr" presetSubtype="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9" grpId="0"/>
      <p:bldP spid="30" grpId="0" build="p">
        <p:tmplLst>
          <p:tmpl lvl="1">
            <p:tnLst>
              <p:par>
                <p:cTn presetID="22" presetClass="entr" presetSubtype="8" fill="hold" nodeType="withEffect">
                  <p:stCondLst>
                    <p:cond delay="250"/>
                  </p:stCondLst>
                  <p:childTnLst>
                    <p:set>
                      <p:cBhvr>
                        <p:cTn dur="1" fill="hold">
                          <p:stCondLst>
                            <p:cond delay="0"/>
                          </p:stCondLst>
                        </p:cTn>
                        <p:tgtEl>
                          <p:spTgt spid="30"/>
                        </p:tgtEl>
                        <p:attrNameLst>
                          <p:attrName>style.visibility</p:attrName>
                        </p:attrNameLst>
                      </p:cBhvr>
                      <p:to>
                        <p:strVal val="visible"/>
                      </p:to>
                    </p:set>
                    <p:animEffect transition="in" filter="wipe(left)">
                      <p:cBhvr>
                        <p:cTn dur="500"/>
                        <p:tgtEl>
                          <p:spTgt spid="30"/>
                        </p:tgtEl>
                      </p:cBhvr>
                    </p:animEffect>
                  </p:childTnLst>
                </p:cTn>
              </p:par>
            </p:tnLst>
          </p:tmpl>
        </p:tmplLst>
      </p:bldP>
      <p:bldP spid="32" grpId="0"/>
      <p:bldP spid="33" grpId="0" build="p">
        <p:tmplLst>
          <p:tmpl lvl="1">
            <p:tnLst>
              <p:par>
                <p:cTn presetID="22" presetClass="entr" presetSubtype="8" fill="hold" nodeType="withEffect">
                  <p:stCondLst>
                    <p:cond delay="25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5" grpId="0"/>
      <p:bldP spid="36" grpId="0" build="p">
        <p:tmplLst>
          <p:tmpl lvl="1">
            <p:tnLst>
              <p:par>
                <p:cTn presetID="22" presetClass="entr" presetSubtype="8"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2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0-#ppt_h/2"/>
                          </p:val>
                        </p:tav>
                        <p:tav tm="100000">
                          <p:val>
                            <p:strVal val="#ppt_y"/>
                          </p:val>
                        </p:tav>
                      </p:tavLst>
                    </p:anim>
                  </p:childTnLst>
                </p:cTn>
              </p:par>
            </p:tnLst>
          </p:tmpl>
        </p:tmplLst>
      </p:bldP>
      <p:bldP spid="40" grpId="0"/>
    </p:bldLst>
  </p:timing>
</p:sldLayout>
</file>

<file path=ppt/slideLayouts/slideLayout2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Text Placeholder 2"/>
          <p:cNvSpPr>
            <a:spLocks noGrp="1"/>
          </p:cNvSpPr>
          <p:nvPr>
            <p:ph type="body" idx="1"/>
          </p:nvPr>
        </p:nvSpPr>
        <p:spPr>
          <a:xfrm>
            <a:off x="457201" y="1535113"/>
            <a:ext cx="4040188" cy="639763"/>
          </a:xfrm>
        </p:spPr>
        <p:txBody>
          <a:bodyPr anchor="b"/>
          <a:lstStyle>
            <a:lvl1pPr marL="0" indent="0">
              <a:buNone/>
              <a:defRPr sz="2400" b="1">
                <a:latin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atin typeface="Arial" pitchFamily="34" charset="0"/>
              </a:defRPr>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5" name="Text Placeholder 4"/>
          <p:cNvSpPr>
            <a:spLocks noGrp="1"/>
          </p:cNvSpPr>
          <p:nvPr>
            <p:ph type="body" sz="quarter" idx="3"/>
          </p:nvPr>
        </p:nvSpPr>
        <p:spPr>
          <a:xfrm>
            <a:off x="4645033" y="1535113"/>
            <a:ext cx="4041775" cy="639763"/>
          </a:xfrm>
        </p:spPr>
        <p:txBody>
          <a:bodyPr anchor="b"/>
          <a:lstStyle>
            <a:lvl1pPr marL="0" indent="0">
              <a:buNone/>
              <a:defRPr sz="2400" b="1">
                <a:latin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atin typeface="Arial" pitchFamily="34" charset="0"/>
              </a:defRPr>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7" name="Date Placeholder 3"/>
          <p:cNvSpPr>
            <a:spLocks noGrp="1"/>
          </p:cNvSpPr>
          <p:nvPr>
            <p:ph type="dt" sz="half" idx="10"/>
          </p:nvPr>
        </p:nvSpPr>
        <p:spPr/>
        <p:txBody>
          <a:bodyPr/>
          <a:lstStyle>
            <a:lvl1pPr>
              <a:defRPr>
                <a:latin typeface="Arial" pitchFamily="34" charset="0"/>
              </a:defRPr>
            </a:lvl1pPr>
          </a:lstStyle>
          <a:p>
            <a:pPr>
              <a:defRPr/>
            </a:pPr>
            <a:fld id="{32D5B452-72E2-4315-8262-7FA1B4954055}" type="datetimeFigureOut">
              <a:rPr lang="en-US" smtClean="0"/>
              <a:pPr>
                <a:defRPr/>
              </a:pPr>
              <a:t>1/9/2019</a:t>
            </a:fld>
            <a:endParaRPr lang="en-US"/>
          </a:p>
        </p:txBody>
      </p:sp>
      <p:sp>
        <p:nvSpPr>
          <p:cNvPr id="8"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9" name="Slide Number Placeholder 5"/>
          <p:cNvSpPr>
            <a:spLocks noGrp="1"/>
          </p:cNvSpPr>
          <p:nvPr>
            <p:ph type="sldNum" sz="quarter" idx="12"/>
          </p:nvPr>
        </p:nvSpPr>
        <p:spPr/>
        <p:txBody>
          <a:bodyPr/>
          <a:lstStyle>
            <a:lvl1pPr>
              <a:defRPr>
                <a:latin typeface="Arial" pitchFamily="34" charset="0"/>
              </a:defRPr>
            </a:lvl1pPr>
          </a:lstStyle>
          <a:p>
            <a:pPr>
              <a:defRPr/>
            </a:pPr>
            <a:fld id="{A071197B-67C9-4EB2-AC0F-60CC14145E93}" type="slidenum">
              <a:rPr lang="en-US" smtClean="0"/>
              <a:pPr>
                <a:defRPr/>
              </a:pPr>
              <a:t>‹#›</a:t>
            </a:fld>
            <a:endParaRPr lang="en-US"/>
          </a:p>
        </p:txBody>
      </p:sp>
    </p:spTree>
  </p:cSld>
  <p:clrMapOvr>
    <a:masterClrMapping/>
  </p:clrMapOvr>
</p:sldLayout>
</file>

<file path=ppt/slideLayouts/slideLayout290.xml><?xml version="1.0" encoding="utf-8"?>
<p:sldLayout xmlns:a="http://schemas.openxmlformats.org/drawingml/2006/main" xmlns:r="http://schemas.openxmlformats.org/officeDocument/2006/relationships" xmlns:p="http://schemas.openxmlformats.org/presentationml/2006/main" preserve="1" userDrawn="1">
  <p:cSld name="Profile 2">
    <p:spTree>
      <p:nvGrpSpPr>
        <p:cNvPr id="1" name=""/>
        <p:cNvGrpSpPr/>
        <p:nvPr/>
      </p:nvGrpSpPr>
      <p:grpSpPr>
        <a:xfrm>
          <a:off x="0" y="0"/>
          <a:ext cx="0" cy="0"/>
          <a:chOff x="0" y="0"/>
          <a:chExt cx="0" cy="0"/>
        </a:xfrm>
      </p:grpSpPr>
      <p:sp>
        <p:nvSpPr>
          <p:cNvPr id="7" name="正方形/長方形 6"/>
          <p:cNvSpPr/>
          <p:nvPr userDrawn="1"/>
        </p:nvSpPr>
        <p:spPr>
          <a:xfrm>
            <a:off x="-14508"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図プレースホルダー 9"/>
          <p:cNvSpPr>
            <a:spLocks noGrp="1"/>
          </p:cNvSpPr>
          <p:nvPr>
            <p:ph type="pic" sz="quarter" idx="10" hasCustomPrompt="1"/>
          </p:nvPr>
        </p:nvSpPr>
        <p:spPr>
          <a:xfrm>
            <a:off x="347948" y="0"/>
            <a:ext cx="3614111" cy="6858000"/>
          </a:xfrm>
          <a:prstGeom prst="rect">
            <a:avLst/>
          </a:prstGeom>
          <a:effectLst>
            <a:outerShdw blurRad="50800" dist="88900" dir="2700000" algn="tl" rotWithShape="0">
              <a:prstClr val="black">
                <a:alpha val="40000"/>
              </a:prstClr>
            </a:out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11" name="テキスト プレースホルダー 5"/>
          <p:cNvSpPr>
            <a:spLocks noGrp="1"/>
          </p:cNvSpPr>
          <p:nvPr>
            <p:ph type="body" sz="quarter" idx="16" hasCustomPrompt="1"/>
          </p:nvPr>
        </p:nvSpPr>
        <p:spPr>
          <a:xfrm>
            <a:off x="3990744" y="116120"/>
            <a:ext cx="4339019" cy="2651275"/>
          </a:xfrm>
          <a:prstGeom prst="rect">
            <a:avLst/>
          </a:prstGeom>
        </p:spPr>
        <p:txBody>
          <a:bodyPr anchor="b">
            <a:noAutofit/>
          </a:bodyPr>
          <a:lstStyle>
            <a:lvl1pPr algn="l">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2" name="テキスト プレースホルダー 5"/>
          <p:cNvSpPr>
            <a:spLocks noGrp="1"/>
          </p:cNvSpPr>
          <p:nvPr>
            <p:ph type="body" sz="quarter" idx="21" hasCustomPrompt="1"/>
          </p:nvPr>
        </p:nvSpPr>
        <p:spPr>
          <a:xfrm>
            <a:off x="3990736" y="2612577"/>
            <a:ext cx="4353531" cy="633791"/>
          </a:xfrm>
          <a:prstGeom prst="rect">
            <a:avLst/>
          </a:prstGeom>
        </p:spPr>
        <p:txBody>
          <a:bodyPr anchor="ctr">
            <a:noAutofit/>
          </a:bodyPr>
          <a:lstStyle>
            <a:lvl1pPr algn="l">
              <a:lnSpc>
                <a:spcPct val="100000"/>
              </a:lnSpc>
              <a:spcBef>
                <a:spcPts val="0"/>
              </a:spcBef>
              <a:defRPr sz="34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2" hasCustomPrompt="1"/>
          </p:nvPr>
        </p:nvSpPr>
        <p:spPr>
          <a:xfrm>
            <a:off x="3983480" y="3532070"/>
            <a:ext cx="4368043" cy="2621993"/>
          </a:xfrm>
          <a:prstGeom prst="rect">
            <a:avLst/>
          </a:prstGeom>
        </p:spPr>
        <p:txBody>
          <a:bodyPr anchor="t">
            <a:normAutofit/>
          </a:bodyPr>
          <a:lstStyle>
            <a:lvl1pPr marL="191948" indent="-191948"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2556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14" presetClass="entr" presetSubtype="1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randombar(horizontal)">
                                      <p:cBhvr>
                                        <p:cTn id="14" dur="500"/>
                                        <p:tgtEl>
                                          <p:spTgt spid="10"/>
                                        </p:tgtEl>
                                      </p:cBhvr>
                                    </p:animEffect>
                                  </p:childTnLst>
                                </p:cTn>
                              </p:par>
                              <p:par>
                                <p:cTn id="15" presetID="2" presetClass="entr" presetSubtype="3" decel="100000" fill="hold" grpId="0" nodeType="withEffect">
                                  <p:stCondLst>
                                    <p:cond delay="250"/>
                                  </p:stCondLst>
                                  <p:iterate type="wd">
                                    <p:tmPct val="10000"/>
                                  </p:iterate>
                                  <p:childTnLst>
                                    <p:set>
                                      <p:cBhvr>
                                        <p:cTn id="16" dur="1" fill="hold">
                                          <p:stCondLst>
                                            <p:cond delay="0"/>
                                          </p:stCondLst>
                                        </p:cTn>
                                        <p:tgtEl>
                                          <p:spTgt spid="11">
                                            <p:txEl>
                                              <p:pRg st="0" end="0"/>
                                            </p:txEl>
                                          </p:spTgt>
                                        </p:tgtEl>
                                        <p:attrNameLst>
                                          <p:attrName>style.visibility</p:attrName>
                                        </p:attrNameLst>
                                      </p:cBhvr>
                                      <p:to>
                                        <p:strVal val="visible"/>
                                      </p:to>
                                    </p:set>
                                    <p:anim calcmode="lin" valueType="num">
                                      <p:cBhvr additive="base">
                                        <p:cTn id="17" dur="75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8" dur="750" fill="hold"/>
                                        <p:tgtEl>
                                          <p:spTgt spid="11">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750"/>
                                  </p:stCondLst>
                                  <p:childTnLst>
                                    <p:set>
                                      <p:cBhvr>
                                        <p:cTn id="20" dur="1" fill="hold">
                                          <p:stCondLst>
                                            <p:cond delay="0"/>
                                          </p:stCondLst>
                                        </p:cTn>
                                        <p:tgtEl>
                                          <p:spTgt spid="12">
                                            <p:txEl>
                                              <p:pRg st="0" end="0"/>
                                            </p:txEl>
                                          </p:spTgt>
                                        </p:tgtEl>
                                        <p:attrNameLst>
                                          <p:attrName>style.visibility</p:attrName>
                                        </p:attrNameLst>
                                      </p:cBhvr>
                                      <p:to>
                                        <p:strVal val="visible"/>
                                      </p:to>
                                    </p:set>
                                    <p:anim calcmode="lin" valueType="num">
                                      <p:cBhvr additive="base">
                                        <p:cTn id="21" dur="75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250"/>
                            </p:stCondLst>
                            <p:childTnLst>
                              <p:par>
                                <p:cTn id="24" presetID="10" presetClass="entr" presetSubtype="0" fill="hold" grpId="0" nodeType="afterEffect">
                                  <p:stCondLst>
                                    <p:cond delay="25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fade">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0" grpId="0"/>
      <p:bldP spid="11" grpId="0" build="p">
        <p:tmplLst>
          <p:tmpl lvl="1">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2" grpId="0" build="p">
        <p:tmplLst>
          <p:tmpl lvl="1">
            <p:tnLst>
              <p:par>
                <p:cTn presetID="2" presetClass="entr" presetSubtype="2" decel="100000"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1+#ppt_w/2"/>
                          </p:val>
                        </p:tav>
                        <p:tav tm="100000">
                          <p:val>
                            <p:strVal val="#ppt_x"/>
                          </p:val>
                        </p:tav>
                      </p:tavLst>
                    </p:anim>
                    <p:anim calcmode="lin" valueType="num">
                      <p:cBhvr additive="base">
                        <p:cTn dur="75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Lst>
  </p:timing>
</p:sldLayout>
</file>

<file path=ppt/slideLayouts/slideLayout291.xml><?xml version="1.0" encoding="utf-8"?>
<p:sldLayout xmlns:a="http://schemas.openxmlformats.org/drawingml/2006/main" xmlns:r="http://schemas.openxmlformats.org/officeDocument/2006/relationships" xmlns:p="http://schemas.openxmlformats.org/presentationml/2006/main" preserve="1" userDrawn="1">
  <p:cSld name="Section Break - Righ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0" y="0"/>
            <a:ext cx="7182191" cy="6858000"/>
          </a:xfrm>
          <a:prstGeom prst="rect">
            <a:avLst/>
          </a:prstGeom>
          <a:noFill/>
        </p:spPr>
        <p:txBody>
          <a:bodyPr/>
          <a:lstStyle>
            <a:lvl1pPr>
              <a:defRPr/>
            </a:lvl1pPr>
          </a:lstStyle>
          <a:p>
            <a:r>
              <a:rPr kumimoji="1" lang="en-US" altLang="ja-JP"/>
              <a:t>                                                              </a:t>
            </a:r>
            <a:endParaRPr kumimoji="1" lang="ja-JP" altLang="en-US"/>
          </a:p>
        </p:txBody>
      </p:sp>
      <p:sp>
        <p:nvSpPr>
          <p:cNvPr id="7" name="テキスト プレースホルダー 6"/>
          <p:cNvSpPr>
            <a:spLocks noGrp="1"/>
          </p:cNvSpPr>
          <p:nvPr>
            <p:ph type="body" sz="quarter" idx="22" hasCustomPrompt="1"/>
          </p:nvPr>
        </p:nvSpPr>
        <p:spPr>
          <a:xfrm flipH="1" flipV="1">
            <a:off x="5276848"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dir="10800000" algn="r" rotWithShape="0">
              <a:prstClr val="black">
                <a:alpha val="40000"/>
              </a:prstClr>
            </a:outerShdw>
          </a:effectLst>
        </p:spPr>
        <p:txBody>
          <a:bodyPr/>
          <a:lstStyle/>
          <a:p>
            <a:pPr lvl="0"/>
            <a:r>
              <a:rPr kumimoji="1" lang="en-US" altLang="ja-JP" dirty="0"/>
              <a:t> </a:t>
            </a:r>
            <a:endParaRPr kumimoji="1" lang="ja-JP" altLang="en-US" dirty="0"/>
          </a:p>
        </p:txBody>
      </p:sp>
      <p:sp>
        <p:nvSpPr>
          <p:cNvPr id="11" name="テキスト プレースホルダー 24"/>
          <p:cNvSpPr>
            <a:spLocks noGrp="1"/>
          </p:cNvSpPr>
          <p:nvPr>
            <p:ph type="body" sz="quarter" idx="23" hasCustomPrompt="1"/>
          </p:nvPr>
        </p:nvSpPr>
        <p:spPr>
          <a:xfrm rot="4320000" flipH="1" flipV="1">
            <a:off x="114276" y="3437999"/>
            <a:ext cx="12194117" cy="17997"/>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7761112" y="222547"/>
            <a:ext cx="1001312" cy="1635276"/>
          </a:xfrm>
          <a:prstGeom prst="rect">
            <a:avLst/>
          </a:prstGeom>
        </p:spPr>
        <p:txBody>
          <a:bodyPr wrap="none" lIns="20152" tIns="20152" rIns="20152" bIns="20152" anchor="b">
            <a:noAutofit/>
          </a:bodyPr>
          <a:lstStyle>
            <a:lvl1pPr algn="r">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5567451" y="1668684"/>
            <a:ext cx="3199844" cy="1195603"/>
          </a:xfrm>
          <a:prstGeom prst="rect">
            <a:avLst/>
          </a:prstGeom>
        </p:spPr>
        <p:txBody>
          <a:bodyPr anchor="t">
            <a:noAutofit/>
          </a:bodyPr>
          <a:lstStyle>
            <a:lvl1pPr algn="r">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endParaRPr kumimoji="1" lang="ja-JP" altLang="en-US" dirty="0"/>
          </a:p>
        </p:txBody>
      </p:sp>
    </p:spTree>
    <p:extLst>
      <p:ext uri="{BB962C8B-B14F-4D97-AF65-F5344CB8AC3E}">
        <p14:creationId xmlns:p14="http://schemas.microsoft.com/office/powerpoint/2010/main" val="248777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750"/>
                                        <p:tgtEl>
                                          <p:spTgt spid="11"/>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7" grpId="0" animBg="1">
        <p:tmplLst>
          <p:tmpl>
            <p:tnLst>
              <p:par>
                <p:cTn presetID="2" presetClass="entr" presetSubtype="2"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750" fill="hold"/>
                        <p:tgtEl>
                          <p:spTgt spid="7"/>
                        </p:tgtEl>
                        <p:attrNameLst>
                          <p:attrName>ppt_x</p:attrName>
                        </p:attrNameLst>
                      </p:cBhvr>
                      <p:tavLst>
                        <p:tav tm="0">
                          <p:val>
                            <p:strVal val="1+#ppt_w/2"/>
                          </p:val>
                        </p:tav>
                        <p:tav tm="100000">
                          <p:val>
                            <p:strVal val="#ppt_x"/>
                          </p:val>
                        </p:tav>
                      </p:tavLst>
                    </p:anim>
                    <p:anim calcmode="lin" valueType="num">
                      <p:cBhvr additive="base">
                        <p:cTn dur="750" fill="hold"/>
                        <p:tgtEl>
                          <p:spTgt spid="7"/>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2" presetClass="entr" presetSubtype="1"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Effect transition="in" filter="wipe(up)">
                      <p:cBhvr>
                        <p:cTn dur="750"/>
                        <p:tgtEl>
                          <p:spTgt spid="11"/>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2"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92.xml><?xml version="1.0" encoding="utf-8"?>
<p:sldLayout xmlns:a="http://schemas.openxmlformats.org/drawingml/2006/main" xmlns:r="http://schemas.openxmlformats.org/officeDocument/2006/relationships" xmlns:p="http://schemas.openxmlformats.org/presentationml/2006/main" preserve="1" userDrawn="1">
  <p:cSld name="Year">
    <p:spTree>
      <p:nvGrpSpPr>
        <p:cNvPr id="1" name=""/>
        <p:cNvGrpSpPr/>
        <p:nvPr/>
      </p:nvGrpSpPr>
      <p:grpSpPr>
        <a:xfrm>
          <a:off x="0" y="0"/>
          <a:ext cx="0" cy="0"/>
          <a:chOff x="0" y="0"/>
          <a:chExt cx="0" cy="0"/>
        </a:xfrm>
      </p:grpSpPr>
      <p:sp>
        <p:nvSpPr>
          <p:cNvPr id="7" name="テキスト プレースホルダー 6"/>
          <p:cNvSpPr>
            <a:spLocks noGrp="1"/>
          </p:cNvSpPr>
          <p:nvPr>
            <p:ph type="body" sz="quarter" idx="10" hasCustomPrompt="1"/>
          </p:nvPr>
        </p:nvSpPr>
        <p:spPr>
          <a:xfrm>
            <a:off x="2633211"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8" name="テキスト プレースホルダー 6"/>
          <p:cNvSpPr>
            <a:spLocks noGrp="1"/>
          </p:cNvSpPr>
          <p:nvPr>
            <p:ph type="body" sz="quarter" idx="11" hasCustomPrompt="1"/>
          </p:nvPr>
        </p:nvSpPr>
        <p:spPr>
          <a:xfrm>
            <a:off x="3588771"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9" name="テキスト プレースホルダー 6"/>
          <p:cNvSpPr>
            <a:spLocks noGrp="1"/>
          </p:cNvSpPr>
          <p:nvPr>
            <p:ph type="body" sz="quarter" idx="12" hasCustomPrompt="1"/>
          </p:nvPr>
        </p:nvSpPr>
        <p:spPr>
          <a:xfrm>
            <a:off x="4544328"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0" name="テキスト プレースホルダー 6"/>
          <p:cNvSpPr>
            <a:spLocks noGrp="1"/>
          </p:cNvSpPr>
          <p:nvPr>
            <p:ph type="body" sz="quarter" idx="13" hasCustomPrompt="1"/>
          </p:nvPr>
        </p:nvSpPr>
        <p:spPr>
          <a:xfrm>
            <a:off x="5499880"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4" name="テキスト ボックス 13"/>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21" name="テキスト ボックス 20"/>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23" name="テキスト ボックス 22"/>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24" name="テキスト ボックス 23"/>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25" name="テキスト ボックス 24"/>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26" name="テキスト ボックス 25"/>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27" name="テキスト ボックス 26"/>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28" name="テキスト ボックス 27"/>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29" name="テキスト ボックス 28"/>
          <p:cNvSpPr txBox="1"/>
          <p:nvPr userDrawn="1"/>
        </p:nvSpPr>
        <p:spPr>
          <a:xfrm>
            <a:off x="2600196"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30" name="テキスト ボックス 29"/>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31" name="テキスト ボックス 30"/>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32" name="テキスト ボックス 31"/>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33" name="テキスト ボックス 32"/>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34" name="テキスト ボックス 33"/>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35" name="テキスト ボックス 34"/>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36" name="テキスト ボックス 35"/>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37" name="テキスト ボックス 36"/>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38" name="テキスト ボックス 37"/>
          <p:cNvSpPr txBox="1"/>
          <p:nvPr userDrawn="1"/>
        </p:nvSpPr>
        <p:spPr>
          <a:xfrm>
            <a:off x="3582363"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0" name="テキスト ボックス 39"/>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41" name="テキスト ボックス 40"/>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42" name="テキスト ボックス 41"/>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43" name="テキスト ボックス 42"/>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44" name="テキスト ボックス 43"/>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45" name="テキスト ボックス 44"/>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6" name="テキスト ボックス 45"/>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47" name="テキスト ボックス 46"/>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48" name="テキスト ボックス 47"/>
          <p:cNvSpPr txBox="1"/>
          <p:nvPr userDrawn="1"/>
        </p:nvSpPr>
        <p:spPr>
          <a:xfrm>
            <a:off x="4534382" y="-294518"/>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49" name="テキスト ボックス 48"/>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50" name="テキスト ボックス 49"/>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51" name="テキスト ボックス 50"/>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52" name="テキスト ボックス 51"/>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53" name="テキスト ボックス 52"/>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54" name="テキスト ボックス 53"/>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55" name="テキスト ボックス 54"/>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56" name="テキスト ボックス 55"/>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57" name="テキスト ボックス 56"/>
          <p:cNvSpPr txBox="1"/>
          <p:nvPr userDrawn="1"/>
        </p:nvSpPr>
        <p:spPr>
          <a:xfrm>
            <a:off x="5495266" y="4252086"/>
            <a:ext cx="997095" cy="2637009"/>
          </a:xfrm>
          <a:prstGeom prst="rect">
            <a:avLst/>
          </a:prstGeom>
          <a:noFill/>
        </p:spPr>
        <p:txBody>
          <a:bodyPr wrap="square" lIns="51185" tIns="25593" rIns="51185" bIns="25593"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60" name="テキスト プレースホルダー 59"/>
          <p:cNvSpPr>
            <a:spLocks noGrp="1"/>
          </p:cNvSpPr>
          <p:nvPr>
            <p:ph type="body" sz="quarter" idx="14" hasCustomPrompt="1"/>
          </p:nvPr>
        </p:nvSpPr>
        <p:spPr>
          <a:xfrm>
            <a:off x="0" y="2"/>
            <a:ext cx="9144000" cy="2247900"/>
          </a:xfrm>
          <a:prstGeom prst="rect">
            <a:avLst/>
          </a:prstGeom>
          <a:blipFill dpi="0" rotWithShape="1">
            <a:blip r:embed="rId3"/>
            <a:srcRect/>
            <a:tile tx="0" ty="0" sx="100000" sy="100000" flip="none" algn="tl"/>
          </a:blipFill>
        </p:spPr>
        <p:txBody>
          <a:bodyPr/>
          <a:lstStyle/>
          <a:p>
            <a:pPr lvl="0"/>
            <a:r>
              <a:rPr kumimoji="1" lang="en-US" altLang="ja-JP" dirty="0"/>
              <a:t> </a:t>
            </a:r>
            <a:endParaRPr kumimoji="1" lang="ja-JP" altLang="en-US" dirty="0"/>
          </a:p>
        </p:txBody>
      </p:sp>
      <p:sp>
        <p:nvSpPr>
          <p:cNvPr id="61" name="テキスト プレースホルダー 59"/>
          <p:cNvSpPr>
            <a:spLocks noGrp="1"/>
          </p:cNvSpPr>
          <p:nvPr>
            <p:ph type="body" sz="quarter" idx="15" hasCustomPrompt="1"/>
          </p:nvPr>
        </p:nvSpPr>
        <p:spPr>
          <a:xfrm>
            <a:off x="0" y="4610102"/>
            <a:ext cx="9144000" cy="2247900"/>
          </a:xfrm>
          <a:prstGeom prst="rect">
            <a:avLst/>
          </a:prstGeom>
          <a:blipFill dpi="0" rotWithShape="1">
            <a:blip r:embed="rId3"/>
            <a:srcRect/>
            <a:tile tx="0" ty="0" sx="100000" sy="100000" flip="none" algn="tl"/>
          </a:blipFill>
        </p:spPr>
        <p:txBody>
          <a:bodyPr/>
          <a:lstStyle/>
          <a:p>
            <a:pPr lvl="0"/>
            <a:r>
              <a:rPr kumimoji="1" lang="en-US" altLang="ja-JP" dirty="0"/>
              <a:t> </a:t>
            </a:r>
            <a:endParaRPr kumimoji="1" lang="ja-JP" altLang="en-US" dirty="0"/>
          </a:p>
        </p:txBody>
      </p:sp>
      <p:sp>
        <p:nvSpPr>
          <p:cNvPr id="58" name="テキスト プレースホルダー 5"/>
          <p:cNvSpPr>
            <a:spLocks noGrp="1"/>
          </p:cNvSpPr>
          <p:nvPr>
            <p:ph type="body" sz="quarter" idx="16" hasCustomPrompt="1"/>
          </p:nvPr>
        </p:nvSpPr>
        <p:spPr>
          <a:xfrm>
            <a:off x="809995" y="1275146"/>
            <a:ext cx="4124800" cy="965199"/>
          </a:xfrm>
          <a:prstGeom prst="rect">
            <a:avLst/>
          </a:prstGeom>
        </p:spPr>
        <p:txBody>
          <a:bodyPr anchor="b">
            <a:noAutofit/>
          </a:bodyPr>
          <a:lstStyle>
            <a:lvl1pPr algn="ctr">
              <a:defRPr sz="40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17" hasCustomPrompt="1"/>
          </p:nvPr>
        </p:nvSpPr>
        <p:spPr>
          <a:xfrm>
            <a:off x="4572000" y="4973560"/>
            <a:ext cx="4003376" cy="1238552"/>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63" name="テキスト プレースホルダー 5"/>
          <p:cNvSpPr>
            <a:spLocks noGrp="1"/>
          </p:cNvSpPr>
          <p:nvPr>
            <p:ph type="body" sz="quarter" idx="18" hasCustomPrompt="1"/>
          </p:nvPr>
        </p:nvSpPr>
        <p:spPr>
          <a:xfrm>
            <a:off x="4601030" y="4823579"/>
            <a:ext cx="1972807" cy="720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Tree>
    <p:extLst>
      <p:ext uri="{BB962C8B-B14F-4D97-AF65-F5344CB8AC3E}">
        <p14:creationId xmlns:p14="http://schemas.microsoft.com/office/powerpoint/2010/main" val="1936715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afterEffect">
                                  <p:stCondLst>
                                    <p:cond delay="0"/>
                                  </p:stCondLst>
                                  <p:iterate type="lt">
                                    <p:tmPct val="5000"/>
                                  </p:iterate>
                                  <p:childTnLst>
                                    <p:set>
                                      <p:cBhvr>
                                        <p:cTn id="6" dur="1" fill="hold">
                                          <p:stCondLst>
                                            <p:cond delay="0"/>
                                          </p:stCondLst>
                                        </p:cTn>
                                        <p:tgtEl>
                                          <p:spTgt spid="58">
                                            <p:txEl>
                                              <p:pRg st="0" end="0"/>
                                            </p:txEl>
                                          </p:spTgt>
                                        </p:tgtEl>
                                        <p:attrNameLst>
                                          <p:attrName>style.visibility</p:attrName>
                                        </p:attrNameLst>
                                      </p:cBhvr>
                                      <p:to>
                                        <p:strVal val="visible"/>
                                      </p:to>
                                    </p:set>
                                    <p:anim calcmode="lin" valueType="num">
                                      <p:cBhvr additive="base">
                                        <p:cTn id="7" dur="10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58">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35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20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400"/>
                                  </p:stCondLst>
                                  <p:childTnLst>
                                    <p:set>
                                      <p:cBhvr>
                                        <p:cTn id="19" dur="1" fill="hold">
                                          <p:stCondLst>
                                            <p:cond delay="0"/>
                                          </p:stCondLst>
                                        </p:cTn>
                                        <p:tgtEl>
                                          <p:spTgt spid="23"/>
                                        </p:tgtEl>
                                        <p:attrNameLst>
                                          <p:attrName>style.visibility</p:attrName>
                                        </p:attrNameLst>
                                      </p:cBhvr>
                                      <p:to>
                                        <p:strVal val="visible"/>
                                      </p:to>
                                    </p:set>
                                    <p:anim calcmode="lin" valueType="num">
                                      <p:cBhvr additive="base">
                                        <p:cTn id="20" dur="500" fill="hold"/>
                                        <p:tgtEl>
                                          <p:spTgt spid="23"/>
                                        </p:tgtEl>
                                        <p:attrNameLst>
                                          <p:attrName>ppt_x</p:attrName>
                                        </p:attrNameLst>
                                      </p:cBhvr>
                                      <p:tavLst>
                                        <p:tav tm="0">
                                          <p:val>
                                            <p:strVal val="#ppt_x"/>
                                          </p:val>
                                        </p:tav>
                                        <p:tav tm="100000">
                                          <p:val>
                                            <p:strVal val="#ppt_x"/>
                                          </p:val>
                                        </p:tav>
                                      </p:tavLst>
                                    </p:anim>
                                    <p:anim calcmode="lin" valueType="num">
                                      <p:cBhvr additive="base">
                                        <p:cTn id="21" dur="500" fill="hold"/>
                                        <p:tgtEl>
                                          <p:spTgt spid="23"/>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60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fill="hold"/>
                                        <p:tgtEl>
                                          <p:spTgt spid="24"/>
                                        </p:tgtEl>
                                        <p:attrNameLst>
                                          <p:attrName>ppt_x</p:attrName>
                                        </p:attrNameLst>
                                      </p:cBhvr>
                                      <p:tavLst>
                                        <p:tav tm="0">
                                          <p:val>
                                            <p:strVal val="#ppt_x"/>
                                          </p:val>
                                        </p:tav>
                                        <p:tav tm="100000">
                                          <p:val>
                                            <p:strVal val="#ppt_x"/>
                                          </p:val>
                                        </p:tav>
                                      </p:tavLst>
                                    </p:anim>
                                    <p:anim calcmode="lin" valueType="num">
                                      <p:cBhvr additive="base">
                                        <p:cTn id="25" dur="500" fill="hold"/>
                                        <p:tgtEl>
                                          <p:spTgt spid="24"/>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80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500" fill="hold"/>
                                        <p:tgtEl>
                                          <p:spTgt spid="25"/>
                                        </p:tgtEl>
                                        <p:attrNameLst>
                                          <p:attrName>ppt_x</p:attrName>
                                        </p:attrNameLst>
                                      </p:cBhvr>
                                      <p:tavLst>
                                        <p:tav tm="0">
                                          <p:val>
                                            <p:strVal val="#ppt_x"/>
                                          </p:val>
                                        </p:tav>
                                        <p:tav tm="100000">
                                          <p:val>
                                            <p:strVal val="#ppt_x"/>
                                          </p:val>
                                        </p:tav>
                                      </p:tavLst>
                                    </p:anim>
                                    <p:anim calcmode="lin" valueType="num">
                                      <p:cBhvr additive="base">
                                        <p:cTn id="29" dur="500" fill="hold"/>
                                        <p:tgtEl>
                                          <p:spTgt spid="25"/>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1000"/>
                                  </p:stCondLst>
                                  <p:childTnLst>
                                    <p:set>
                                      <p:cBhvr>
                                        <p:cTn id="31" dur="1" fill="hold">
                                          <p:stCondLst>
                                            <p:cond delay="0"/>
                                          </p:stCondLst>
                                        </p:cTn>
                                        <p:tgtEl>
                                          <p:spTgt spid="26"/>
                                        </p:tgtEl>
                                        <p:attrNameLst>
                                          <p:attrName>style.visibility</p:attrName>
                                        </p:attrNameLst>
                                      </p:cBhvr>
                                      <p:to>
                                        <p:strVal val="visible"/>
                                      </p:to>
                                    </p:set>
                                    <p:anim calcmode="lin" valueType="num">
                                      <p:cBhvr additive="base">
                                        <p:cTn id="32" dur="500" fill="hold"/>
                                        <p:tgtEl>
                                          <p:spTgt spid="26"/>
                                        </p:tgtEl>
                                        <p:attrNameLst>
                                          <p:attrName>ppt_x</p:attrName>
                                        </p:attrNameLst>
                                      </p:cBhvr>
                                      <p:tavLst>
                                        <p:tav tm="0">
                                          <p:val>
                                            <p:strVal val="#ppt_x"/>
                                          </p:val>
                                        </p:tav>
                                        <p:tav tm="100000">
                                          <p:val>
                                            <p:strVal val="#ppt_x"/>
                                          </p:val>
                                        </p:tav>
                                      </p:tavLst>
                                    </p:anim>
                                    <p:anim calcmode="lin" valueType="num">
                                      <p:cBhvr additive="base">
                                        <p:cTn id="33" dur="500" fill="hold"/>
                                        <p:tgtEl>
                                          <p:spTgt spid="26"/>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1200"/>
                                  </p:stCondLst>
                                  <p:childTnLst>
                                    <p:set>
                                      <p:cBhvr>
                                        <p:cTn id="35" dur="1" fill="hold">
                                          <p:stCondLst>
                                            <p:cond delay="0"/>
                                          </p:stCondLst>
                                        </p:cTn>
                                        <p:tgtEl>
                                          <p:spTgt spid="27"/>
                                        </p:tgtEl>
                                        <p:attrNameLst>
                                          <p:attrName>style.visibility</p:attrName>
                                        </p:attrNameLst>
                                      </p:cBhvr>
                                      <p:to>
                                        <p:strVal val="visible"/>
                                      </p:to>
                                    </p:set>
                                    <p:anim calcmode="lin" valueType="num">
                                      <p:cBhvr additive="base">
                                        <p:cTn id="36" dur="500" fill="hold"/>
                                        <p:tgtEl>
                                          <p:spTgt spid="27"/>
                                        </p:tgtEl>
                                        <p:attrNameLst>
                                          <p:attrName>ppt_x</p:attrName>
                                        </p:attrNameLst>
                                      </p:cBhvr>
                                      <p:tavLst>
                                        <p:tav tm="0">
                                          <p:val>
                                            <p:strVal val="#ppt_x"/>
                                          </p:val>
                                        </p:tav>
                                        <p:tav tm="100000">
                                          <p:val>
                                            <p:strVal val="#ppt_x"/>
                                          </p:val>
                                        </p:tav>
                                      </p:tavLst>
                                    </p:anim>
                                    <p:anim calcmode="lin" valueType="num">
                                      <p:cBhvr additive="base">
                                        <p:cTn id="37" dur="500" fill="hold"/>
                                        <p:tgtEl>
                                          <p:spTgt spid="27"/>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1400"/>
                                  </p:stCondLst>
                                  <p:childTnLst>
                                    <p:set>
                                      <p:cBhvr>
                                        <p:cTn id="39" dur="1" fill="hold">
                                          <p:stCondLst>
                                            <p:cond delay="0"/>
                                          </p:stCondLst>
                                        </p:cTn>
                                        <p:tgtEl>
                                          <p:spTgt spid="28"/>
                                        </p:tgtEl>
                                        <p:attrNameLst>
                                          <p:attrName>style.visibility</p:attrName>
                                        </p:attrNameLst>
                                      </p:cBhvr>
                                      <p:to>
                                        <p:strVal val="visible"/>
                                      </p:to>
                                    </p:set>
                                    <p:anim calcmode="lin" valueType="num">
                                      <p:cBhvr additive="base">
                                        <p:cTn id="40" dur="500" fill="hold"/>
                                        <p:tgtEl>
                                          <p:spTgt spid="28"/>
                                        </p:tgtEl>
                                        <p:attrNameLst>
                                          <p:attrName>ppt_x</p:attrName>
                                        </p:attrNameLst>
                                      </p:cBhvr>
                                      <p:tavLst>
                                        <p:tav tm="0">
                                          <p:val>
                                            <p:strVal val="#ppt_x"/>
                                          </p:val>
                                        </p:tav>
                                        <p:tav tm="100000">
                                          <p:val>
                                            <p:strVal val="#ppt_x"/>
                                          </p:val>
                                        </p:tav>
                                      </p:tavLst>
                                    </p:anim>
                                    <p:anim calcmode="lin" valueType="num">
                                      <p:cBhvr additive="base">
                                        <p:cTn id="41" dur="500" fill="hold"/>
                                        <p:tgtEl>
                                          <p:spTgt spid="28"/>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1600"/>
                                  </p:stCondLst>
                                  <p:childTnLst>
                                    <p:set>
                                      <p:cBhvr>
                                        <p:cTn id="43" dur="1" fill="hold">
                                          <p:stCondLst>
                                            <p:cond delay="0"/>
                                          </p:stCondLst>
                                        </p:cTn>
                                        <p:tgtEl>
                                          <p:spTgt spid="29"/>
                                        </p:tgtEl>
                                        <p:attrNameLst>
                                          <p:attrName>style.visibility</p:attrName>
                                        </p:attrNameLst>
                                      </p:cBhvr>
                                      <p:to>
                                        <p:strVal val="visible"/>
                                      </p:to>
                                    </p:set>
                                    <p:anim calcmode="lin" valueType="num">
                                      <p:cBhvr additive="base">
                                        <p:cTn id="44" dur="500" fill="hold"/>
                                        <p:tgtEl>
                                          <p:spTgt spid="29"/>
                                        </p:tgtEl>
                                        <p:attrNameLst>
                                          <p:attrName>ppt_x</p:attrName>
                                        </p:attrNameLst>
                                      </p:cBhvr>
                                      <p:tavLst>
                                        <p:tav tm="0">
                                          <p:val>
                                            <p:strVal val="#ppt_x"/>
                                          </p:val>
                                        </p:tav>
                                        <p:tav tm="100000">
                                          <p:val>
                                            <p:strVal val="#ppt_x"/>
                                          </p:val>
                                        </p:tav>
                                      </p:tavLst>
                                    </p:anim>
                                    <p:anim calcmode="lin" valueType="num">
                                      <p:cBhvr additive="base">
                                        <p:cTn id="45" dur="500" fill="hold"/>
                                        <p:tgtEl>
                                          <p:spTgt spid="29"/>
                                        </p:tgtEl>
                                        <p:attrNameLst>
                                          <p:attrName>ppt_y</p:attrName>
                                        </p:attrNameLst>
                                      </p:cBhvr>
                                      <p:tavLst>
                                        <p:tav tm="0">
                                          <p:val>
                                            <p:strVal val="1+#ppt_h/2"/>
                                          </p:val>
                                        </p:tav>
                                        <p:tav tm="100000">
                                          <p:val>
                                            <p:strVal val="#ppt_y"/>
                                          </p:val>
                                        </p:tav>
                                      </p:tavLst>
                                    </p:anim>
                                  </p:childTnLst>
                                </p:cTn>
                              </p:par>
                              <p:par>
                                <p:cTn id="46" presetID="2" presetClass="entr" presetSubtype="1"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500" fill="hold"/>
                                        <p:tgtEl>
                                          <p:spTgt spid="30"/>
                                        </p:tgtEl>
                                        <p:attrNameLst>
                                          <p:attrName>ppt_x</p:attrName>
                                        </p:attrNameLst>
                                      </p:cBhvr>
                                      <p:tavLst>
                                        <p:tav tm="0">
                                          <p:val>
                                            <p:strVal val="#ppt_x"/>
                                          </p:val>
                                        </p:tav>
                                        <p:tav tm="100000">
                                          <p:val>
                                            <p:strVal val="#ppt_x"/>
                                          </p:val>
                                        </p:tav>
                                      </p:tavLst>
                                    </p:anim>
                                    <p:anim calcmode="lin" valueType="num">
                                      <p:cBhvr additive="base">
                                        <p:cTn id="49" dur="500" fill="hold"/>
                                        <p:tgtEl>
                                          <p:spTgt spid="30"/>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40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ppt_x"/>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600"/>
                                  </p:stCondLst>
                                  <p:childTnLst>
                                    <p:set>
                                      <p:cBhvr>
                                        <p:cTn id="59" dur="1" fill="hold">
                                          <p:stCondLst>
                                            <p:cond delay="0"/>
                                          </p:stCondLst>
                                        </p:cTn>
                                        <p:tgtEl>
                                          <p:spTgt spid="33"/>
                                        </p:tgtEl>
                                        <p:attrNameLst>
                                          <p:attrName>style.visibility</p:attrName>
                                        </p:attrNameLst>
                                      </p:cBhvr>
                                      <p:to>
                                        <p:strVal val="visible"/>
                                      </p:to>
                                    </p:set>
                                    <p:anim calcmode="lin" valueType="num">
                                      <p:cBhvr additive="base">
                                        <p:cTn id="60" dur="500" fill="hold"/>
                                        <p:tgtEl>
                                          <p:spTgt spid="33"/>
                                        </p:tgtEl>
                                        <p:attrNameLst>
                                          <p:attrName>ppt_x</p:attrName>
                                        </p:attrNameLst>
                                      </p:cBhvr>
                                      <p:tavLst>
                                        <p:tav tm="0">
                                          <p:val>
                                            <p:strVal val="#ppt_x"/>
                                          </p:val>
                                        </p:tav>
                                        <p:tav tm="100000">
                                          <p:val>
                                            <p:strVal val="#ppt_x"/>
                                          </p:val>
                                        </p:tav>
                                      </p:tavLst>
                                    </p:anim>
                                    <p:anim calcmode="lin" valueType="num">
                                      <p:cBhvr additive="base">
                                        <p:cTn id="61" dur="500" fill="hold"/>
                                        <p:tgtEl>
                                          <p:spTgt spid="3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800"/>
                                  </p:stCondLst>
                                  <p:childTnLst>
                                    <p:set>
                                      <p:cBhvr>
                                        <p:cTn id="63" dur="1" fill="hold">
                                          <p:stCondLst>
                                            <p:cond delay="0"/>
                                          </p:stCondLst>
                                        </p:cTn>
                                        <p:tgtEl>
                                          <p:spTgt spid="34"/>
                                        </p:tgtEl>
                                        <p:attrNameLst>
                                          <p:attrName>style.visibility</p:attrName>
                                        </p:attrNameLst>
                                      </p:cBhvr>
                                      <p:to>
                                        <p:strVal val="visible"/>
                                      </p:to>
                                    </p:set>
                                    <p:anim calcmode="lin" valueType="num">
                                      <p:cBhvr additive="base">
                                        <p:cTn id="64" dur="500" fill="hold"/>
                                        <p:tgtEl>
                                          <p:spTgt spid="34"/>
                                        </p:tgtEl>
                                        <p:attrNameLst>
                                          <p:attrName>ppt_x</p:attrName>
                                        </p:attrNameLst>
                                      </p:cBhvr>
                                      <p:tavLst>
                                        <p:tav tm="0">
                                          <p:val>
                                            <p:strVal val="#ppt_x"/>
                                          </p:val>
                                        </p:tav>
                                        <p:tav tm="100000">
                                          <p:val>
                                            <p:strVal val="#ppt_x"/>
                                          </p:val>
                                        </p:tav>
                                      </p:tavLst>
                                    </p:anim>
                                    <p:anim calcmode="lin" valueType="num">
                                      <p:cBhvr additive="base">
                                        <p:cTn id="65" dur="500" fill="hold"/>
                                        <p:tgtEl>
                                          <p:spTgt spid="34"/>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
                                  </p:stCondLst>
                                  <p:childTnLst>
                                    <p:set>
                                      <p:cBhvr>
                                        <p:cTn id="67" dur="1" fill="hold">
                                          <p:stCondLst>
                                            <p:cond delay="0"/>
                                          </p:stCondLst>
                                        </p:cTn>
                                        <p:tgtEl>
                                          <p:spTgt spid="35"/>
                                        </p:tgtEl>
                                        <p:attrNameLst>
                                          <p:attrName>style.visibility</p:attrName>
                                        </p:attrNameLst>
                                      </p:cBhvr>
                                      <p:to>
                                        <p:strVal val="visible"/>
                                      </p:to>
                                    </p:set>
                                    <p:anim calcmode="lin" valueType="num">
                                      <p:cBhvr additive="base">
                                        <p:cTn id="68" dur="500" fill="hold"/>
                                        <p:tgtEl>
                                          <p:spTgt spid="35"/>
                                        </p:tgtEl>
                                        <p:attrNameLst>
                                          <p:attrName>ppt_x</p:attrName>
                                        </p:attrNameLst>
                                      </p:cBhvr>
                                      <p:tavLst>
                                        <p:tav tm="0">
                                          <p:val>
                                            <p:strVal val="#ppt_x"/>
                                          </p:val>
                                        </p:tav>
                                        <p:tav tm="100000">
                                          <p:val>
                                            <p:strVal val="#ppt_x"/>
                                          </p:val>
                                        </p:tav>
                                      </p:tavLst>
                                    </p:anim>
                                    <p:anim calcmode="lin" valueType="num">
                                      <p:cBhvr additive="base">
                                        <p:cTn id="69" dur="500" fill="hold"/>
                                        <p:tgtEl>
                                          <p:spTgt spid="35"/>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20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fill="hold"/>
                                        <p:tgtEl>
                                          <p:spTgt spid="36"/>
                                        </p:tgtEl>
                                        <p:attrNameLst>
                                          <p:attrName>ppt_x</p:attrName>
                                        </p:attrNameLst>
                                      </p:cBhvr>
                                      <p:tavLst>
                                        <p:tav tm="0">
                                          <p:val>
                                            <p:strVal val="#ppt_x"/>
                                          </p:val>
                                        </p:tav>
                                        <p:tav tm="100000">
                                          <p:val>
                                            <p:strVal val="#ppt_x"/>
                                          </p:val>
                                        </p:tav>
                                      </p:tavLst>
                                    </p:anim>
                                    <p:anim calcmode="lin" valueType="num">
                                      <p:cBhvr additive="base">
                                        <p:cTn id="73" dur="500" fill="hold"/>
                                        <p:tgtEl>
                                          <p:spTgt spid="3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400"/>
                                  </p:stCondLst>
                                  <p:childTnLst>
                                    <p:set>
                                      <p:cBhvr>
                                        <p:cTn id="75" dur="1" fill="hold">
                                          <p:stCondLst>
                                            <p:cond delay="0"/>
                                          </p:stCondLst>
                                        </p:cTn>
                                        <p:tgtEl>
                                          <p:spTgt spid="37"/>
                                        </p:tgtEl>
                                        <p:attrNameLst>
                                          <p:attrName>style.visibility</p:attrName>
                                        </p:attrNameLst>
                                      </p:cBhvr>
                                      <p:to>
                                        <p:strVal val="visible"/>
                                      </p:to>
                                    </p:set>
                                    <p:anim calcmode="lin" valueType="num">
                                      <p:cBhvr additive="base">
                                        <p:cTn id="76" dur="500" fill="hold"/>
                                        <p:tgtEl>
                                          <p:spTgt spid="37"/>
                                        </p:tgtEl>
                                        <p:attrNameLst>
                                          <p:attrName>ppt_x</p:attrName>
                                        </p:attrNameLst>
                                      </p:cBhvr>
                                      <p:tavLst>
                                        <p:tav tm="0">
                                          <p:val>
                                            <p:strVal val="#ppt_x"/>
                                          </p:val>
                                        </p:tav>
                                        <p:tav tm="100000">
                                          <p:val>
                                            <p:strVal val="#ppt_x"/>
                                          </p:val>
                                        </p:tav>
                                      </p:tavLst>
                                    </p:anim>
                                    <p:anim calcmode="lin" valueType="num">
                                      <p:cBhvr additive="base">
                                        <p:cTn id="77" dur="500" fill="hold"/>
                                        <p:tgtEl>
                                          <p:spTgt spid="37"/>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600"/>
                                  </p:stCondLst>
                                  <p:childTnLst>
                                    <p:set>
                                      <p:cBhvr>
                                        <p:cTn id="79" dur="1" fill="hold">
                                          <p:stCondLst>
                                            <p:cond delay="0"/>
                                          </p:stCondLst>
                                        </p:cTn>
                                        <p:tgtEl>
                                          <p:spTgt spid="38"/>
                                        </p:tgtEl>
                                        <p:attrNameLst>
                                          <p:attrName>style.visibility</p:attrName>
                                        </p:attrNameLst>
                                      </p:cBhvr>
                                      <p:to>
                                        <p:strVal val="visible"/>
                                      </p:to>
                                    </p:set>
                                    <p:anim calcmode="lin" valueType="num">
                                      <p:cBhvr additive="base">
                                        <p:cTn id="80" dur="500" fill="hold"/>
                                        <p:tgtEl>
                                          <p:spTgt spid="38"/>
                                        </p:tgtEl>
                                        <p:attrNameLst>
                                          <p:attrName>ppt_x</p:attrName>
                                        </p:attrNameLst>
                                      </p:cBhvr>
                                      <p:tavLst>
                                        <p:tav tm="0">
                                          <p:val>
                                            <p:strVal val="#ppt_x"/>
                                          </p:val>
                                        </p:tav>
                                        <p:tav tm="100000">
                                          <p:val>
                                            <p:strVal val="#ppt_x"/>
                                          </p:val>
                                        </p:tav>
                                      </p:tavLst>
                                    </p:anim>
                                    <p:anim calcmode="lin" valueType="num">
                                      <p:cBhvr additive="base">
                                        <p:cTn id="81" dur="500" fill="hold"/>
                                        <p:tgtEl>
                                          <p:spTgt spid="38"/>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stCondLst>
                                    <p:cond delay="0"/>
                                  </p:stCondLst>
                                  <p:childTnLst>
                                    <p:set>
                                      <p:cBhvr>
                                        <p:cTn id="83" dur="1" fill="hold">
                                          <p:stCondLst>
                                            <p:cond delay="0"/>
                                          </p:stCondLst>
                                        </p:cTn>
                                        <p:tgtEl>
                                          <p:spTgt spid="40"/>
                                        </p:tgtEl>
                                        <p:attrNameLst>
                                          <p:attrName>style.visibility</p:attrName>
                                        </p:attrNameLst>
                                      </p:cBhvr>
                                      <p:to>
                                        <p:strVal val="visible"/>
                                      </p:to>
                                    </p:set>
                                    <p:anim calcmode="lin" valueType="num">
                                      <p:cBhvr additive="base">
                                        <p:cTn id="84" dur="500" fill="hold"/>
                                        <p:tgtEl>
                                          <p:spTgt spid="40"/>
                                        </p:tgtEl>
                                        <p:attrNameLst>
                                          <p:attrName>ppt_x</p:attrName>
                                        </p:attrNameLst>
                                      </p:cBhvr>
                                      <p:tavLst>
                                        <p:tav tm="0">
                                          <p:val>
                                            <p:strVal val="#ppt_x"/>
                                          </p:val>
                                        </p:tav>
                                        <p:tav tm="100000">
                                          <p:val>
                                            <p:strVal val="#ppt_x"/>
                                          </p:val>
                                        </p:tav>
                                      </p:tavLst>
                                    </p:anim>
                                    <p:anim calcmode="lin" valueType="num">
                                      <p:cBhvr additive="base">
                                        <p:cTn id="85" dur="500" fill="hold"/>
                                        <p:tgtEl>
                                          <p:spTgt spid="40"/>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20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500" fill="hold"/>
                                        <p:tgtEl>
                                          <p:spTgt spid="41"/>
                                        </p:tgtEl>
                                        <p:attrNameLst>
                                          <p:attrName>ppt_x</p:attrName>
                                        </p:attrNameLst>
                                      </p:cBhvr>
                                      <p:tavLst>
                                        <p:tav tm="0">
                                          <p:val>
                                            <p:strVal val="#ppt_x"/>
                                          </p:val>
                                        </p:tav>
                                        <p:tav tm="100000">
                                          <p:val>
                                            <p:strVal val="#ppt_x"/>
                                          </p:val>
                                        </p:tav>
                                      </p:tavLst>
                                    </p:anim>
                                    <p:anim calcmode="lin" valueType="num">
                                      <p:cBhvr additive="base">
                                        <p:cTn id="89" dur="500" fill="hold"/>
                                        <p:tgtEl>
                                          <p:spTgt spid="41"/>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400"/>
                                  </p:stCondLst>
                                  <p:childTnLst>
                                    <p:set>
                                      <p:cBhvr>
                                        <p:cTn id="91" dur="1" fill="hold">
                                          <p:stCondLst>
                                            <p:cond delay="0"/>
                                          </p:stCondLst>
                                        </p:cTn>
                                        <p:tgtEl>
                                          <p:spTgt spid="42"/>
                                        </p:tgtEl>
                                        <p:attrNameLst>
                                          <p:attrName>style.visibility</p:attrName>
                                        </p:attrNameLst>
                                      </p:cBhvr>
                                      <p:to>
                                        <p:strVal val="visible"/>
                                      </p:to>
                                    </p:set>
                                    <p:anim calcmode="lin" valueType="num">
                                      <p:cBhvr additive="base">
                                        <p:cTn id="92" dur="500" fill="hold"/>
                                        <p:tgtEl>
                                          <p:spTgt spid="42"/>
                                        </p:tgtEl>
                                        <p:attrNameLst>
                                          <p:attrName>ppt_x</p:attrName>
                                        </p:attrNameLst>
                                      </p:cBhvr>
                                      <p:tavLst>
                                        <p:tav tm="0">
                                          <p:val>
                                            <p:strVal val="#ppt_x"/>
                                          </p:val>
                                        </p:tav>
                                        <p:tav tm="100000">
                                          <p:val>
                                            <p:strVal val="#ppt_x"/>
                                          </p:val>
                                        </p:tav>
                                      </p:tavLst>
                                    </p:anim>
                                    <p:anim calcmode="lin" valueType="num">
                                      <p:cBhvr additive="base">
                                        <p:cTn id="93" dur="500" fill="hold"/>
                                        <p:tgtEl>
                                          <p:spTgt spid="42"/>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60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500" fill="hold"/>
                                        <p:tgtEl>
                                          <p:spTgt spid="43"/>
                                        </p:tgtEl>
                                        <p:attrNameLst>
                                          <p:attrName>ppt_x</p:attrName>
                                        </p:attrNameLst>
                                      </p:cBhvr>
                                      <p:tavLst>
                                        <p:tav tm="0">
                                          <p:val>
                                            <p:strVal val="#ppt_x"/>
                                          </p:val>
                                        </p:tav>
                                        <p:tav tm="100000">
                                          <p:val>
                                            <p:strVal val="#ppt_x"/>
                                          </p:val>
                                        </p:tav>
                                      </p:tavLst>
                                    </p:anim>
                                    <p:anim calcmode="lin" valueType="num">
                                      <p:cBhvr additive="base">
                                        <p:cTn id="97" dur="500" fill="hold"/>
                                        <p:tgtEl>
                                          <p:spTgt spid="43"/>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fill="hold"/>
                                        <p:tgtEl>
                                          <p:spTgt spid="45"/>
                                        </p:tgtEl>
                                        <p:attrNameLst>
                                          <p:attrName>ppt_x</p:attrName>
                                        </p:attrNameLst>
                                      </p:cBhvr>
                                      <p:tavLst>
                                        <p:tav tm="0">
                                          <p:val>
                                            <p:strVal val="#ppt_x"/>
                                          </p:val>
                                        </p:tav>
                                        <p:tav tm="100000">
                                          <p:val>
                                            <p:strVal val="#ppt_x"/>
                                          </p:val>
                                        </p:tav>
                                      </p:tavLst>
                                    </p:anim>
                                    <p:anim calcmode="lin" valueType="num">
                                      <p:cBhvr additive="base">
                                        <p:cTn id="105" dur="500" fill="hold"/>
                                        <p:tgtEl>
                                          <p:spTgt spid="45"/>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1200"/>
                                  </p:stCondLst>
                                  <p:childTnLst>
                                    <p:set>
                                      <p:cBhvr>
                                        <p:cTn id="107" dur="1" fill="hold">
                                          <p:stCondLst>
                                            <p:cond delay="0"/>
                                          </p:stCondLst>
                                        </p:cTn>
                                        <p:tgtEl>
                                          <p:spTgt spid="46"/>
                                        </p:tgtEl>
                                        <p:attrNameLst>
                                          <p:attrName>style.visibility</p:attrName>
                                        </p:attrNameLst>
                                      </p:cBhvr>
                                      <p:to>
                                        <p:strVal val="visible"/>
                                      </p:to>
                                    </p:set>
                                    <p:anim calcmode="lin" valueType="num">
                                      <p:cBhvr additive="base">
                                        <p:cTn id="108" dur="500" fill="hold"/>
                                        <p:tgtEl>
                                          <p:spTgt spid="46"/>
                                        </p:tgtEl>
                                        <p:attrNameLst>
                                          <p:attrName>ppt_x</p:attrName>
                                        </p:attrNameLst>
                                      </p:cBhvr>
                                      <p:tavLst>
                                        <p:tav tm="0">
                                          <p:val>
                                            <p:strVal val="#ppt_x"/>
                                          </p:val>
                                        </p:tav>
                                        <p:tav tm="100000">
                                          <p:val>
                                            <p:strVal val="#ppt_x"/>
                                          </p:val>
                                        </p:tav>
                                      </p:tavLst>
                                    </p:anim>
                                    <p:anim calcmode="lin" valueType="num">
                                      <p:cBhvr additive="base">
                                        <p:cTn id="109" dur="500" fill="hold"/>
                                        <p:tgtEl>
                                          <p:spTgt spid="46"/>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1400"/>
                                  </p:stCondLst>
                                  <p:childTnLst>
                                    <p:set>
                                      <p:cBhvr>
                                        <p:cTn id="111" dur="1" fill="hold">
                                          <p:stCondLst>
                                            <p:cond delay="0"/>
                                          </p:stCondLst>
                                        </p:cTn>
                                        <p:tgtEl>
                                          <p:spTgt spid="47"/>
                                        </p:tgtEl>
                                        <p:attrNameLst>
                                          <p:attrName>style.visibility</p:attrName>
                                        </p:attrNameLst>
                                      </p:cBhvr>
                                      <p:to>
                                        <p:strVal val="visible"/>
                                      </p:to>
                                    </p:set>
                                    <p:anim calcmode="lin" valueType="num">
                                      <p:cBhvr additive="base">
                                        <p:cTn id="112" dur="500" fill="hold"/>
                                        <p:tgtEl>
                                          <p:spTgt spid="47"/>
                                        </p:tgtEl>
                                        <p:attrNameLst>
                                          <p:attrName>ppt_x</p:attrName>
                                        </p:attrNameLst>
                                      </p:cBhvr>
                                      <p:tavLst>
                                        <p:tav tm="0">
                                          <p:val>
                                            <p:strVal val="#ppt_x"/>
                                          </p:val>
                                        </p:tav>
                                        <p:tav tm="100000">
                                          <p:val>
                                            <p:strVal val="#ppt_x"/>
                                          </p:val>
                                        </p:tav>
                                      </p:tavLst>
                                    </p:anim>
                                    <p:anim calcmode="lin" valueType="num">
                                      <p:cBhvr additive="base">
                                        <p:cTn id="113" dur="500" fill="hold"/>
                                        <p:tgtEl>
                                          <p:spTgt spid="47"/>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1600"/>
                                  </p:stCondLst>
                                  <p:childTnLst>
                                    <p:set>
                                      <p:cBhvr>
                                        <p:cTn id="115" dur="1" fill="hold">
                                          <p:stCondLst>
                                            <p:cond delay="0"/>
                                          </p:stCondLst>
                                        </p:cTn>
                                        <p:tgtEl>
                                          <p:spTgt spid="48"/>
                                        </p:tgtEl>
                                        <p:attrNameLst>
                                          <p:attrName>style.visibility</p:attrName>
                                        </p:attrNameLst>
                                      </p:cBhvr>
                                      <p:to>
                                        <p:strVal val="visible"/>
                                      </p:to>
                                    </p:set>
                                    <p:anim calcmode="lin" valueType="num">
                                      <p:cBhvr additive="base">
                                        <p:cTn id="116" dur="500" fill="hold"/>
                                        <p:tgtEl>
                                          <p:spTgt spid="48"/>
                                        </p:tgtEl>
                                        <p:attrNameLst>
                                          <p:attrName>ppt_x</p:attrName>
                                        </p:attrNameLst>
                                      </p:cBhvr>
                                      <p:tavLst>
                                        <p:tav tm="0">
                                          <p:val>
                                            <p:strVal val="#ppt_x"/>
                                          </p:val>
                                        </p:tav>
                                        <p:tav tm="100000">
                                          <p:val>
                                            <p:strVal val="#ppt_x"/>
                                          </p:val>
                                        </p:tav>
                                      </p:tavLst>
                                    </p:anim>
                                    <p:anim calcmode="lin" valueType="num">
                                      <p:cBhvr additive="base">
                                        <p:cTn id="117" dur="500" fill="hold"/>
                                        <p:tgtEl>
                                          <p:spTgt spid="48"/>
                                        </p:tgtEl>
                                        <p:attrNameLst>
                                          <p:attrName>ppt_y</p:attrName>
                                        </p:attrNameLst>
                                      </p:cBhvr>
                                      <p:tavLst>
                                        <p:tav tm="0">
                                          <p:val>
                                            <p:strVal val="1+#ppt_h/2"/>
                                          </p:val>
                                        </p:tav>
                                        <p:tav tm="100000">
                                          <p:val>
                                            <p:strVal val="#ppt_y"/>
                                          </p:val>
                                        </p:tav>
                                      </p:tavLst>
                                    </p:anim>
                                  </p:childTnLst>
                                </p:cTn>
                              </p:par>
                              <p:par>
                                <p:cTn id="118" presetID="2" presetClass="entr" presetSubtype="1"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additive="base">
                                        <p:cTn id="120" dur="500" fill="hold"/>
                                        <p:tgtEl>
                                          <p:spTgt spid="49"/>
                                        </p:tgtEl>
                                        <p:attrNameLst>
                                          <p:attrName>ppt_x</p:attrName>
                                        </p:attrNameLst>
                                      </p:cBhvr>
                                      <p:tavLst>
                                        <p:tav tm="0">
                                          <p:val>
                                            <p:strVal val="#ppt_x"/>
                                          </p:val>
                                        </p:tav>
                                        <p:tav tm="100000">
                                          <p:val>
                                            <p:strVal val="#ppt_x"/>
                                          </p:val>
                                        </p:tav>
                                      </p:tavLst>
                                    </p:anim>
                                    <p:anim calcmode="lin" valueType="num">
                                      <p:cBhvr additive="base">
                                        <p:cTn id="121" dur="500" fill="hold"/>
                                        <p:tgtEl>
                                          <p:spTgt spid="4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stCondLst>
                                    <p:cond delay="200"/>
                                  </p:stCondLst>
                                  <p:childTnLst>
                                    <p:set>
                                      <p:cBhvr>
                                        <p:cTn id="123" dur="1" fill="hold">
                                          <p:stCondLst>
                                            <p:cond delay="0"/>
                                          </p:stCondLst>
                                        </p:cTn>
                                        <p:tgtEl>
                                          <p:spTgt spid="50"/>
                                        </p:tgtEl>
                                        <p:attrNameLst>
                                          <p:attrName>style.visibility</p:attrName>
                                        </p:attrNameLst>
                                      </p:cBhvr>
                                      <p:to>
                                        <p:strVal val="visible"/>
                                      </p:to>
                                    </p:set>
                                    <p:anim calcmode="lin" valueType="num">
                                      <p:cBhvr additive="base">
                                        <p:cTn id="124" dur="500" fill="hold"/>
                                        <p:tgtEl>
                                          <p:spTgt spid="50"/>
                                        </p:tgtEl>
                                        <p:attrNameLst>
                                          <p:attrName>ppt_x</p:attrName>
                                        </p:attrNameLst>
                                      </p:cBhvr>
                                      <p:tavLst>
                                        <p:tav tm="0">
                                          <p:val>
                                            <p:strVal val="#ppt_x"/>
                                          </p:val>
                                        </p:tav>
                                        <p:tav tm="100000">
                                          <p:val>
                                            <p:strVal val="#ppt_x"/>
                                          </p:val>
                                        </p:tav>
                                      </p:tavLst>
                                    </p:anim>
                                    <p:anim calcmode="lin" valueType="num">
                                      <p:cBhvr additive="base">
                                        <p:cTn id="125" dur="500" fill="hold"/>
                                        <p:tgtEl>
                                          <p:spTgt spid="50"/>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stCondLst>
                                    <p:cond delay="4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500" fill="hold"/>
                                        <p:tgtEl>
                                          <p:spTgt spid="51"/>
                                        </p:tgtEl>
                                        <p:attrNameLst>
                                          <p:attrName>ppt_x</p:attrName>
                                        </p:attrNameLst>
                                      </p:cBhvr>
                                      <p:tavLst>
                                        <p:tav tm="0">
                                          <p:val>
                                            <p:strVal val="#ppt_x"/>
                                          </p:val>
                                        </p:tav>
                                        <p:tav tm="100000">
                                          <p:val>
                                            <p:strVal val="#ppt_x"/>
                                          </p:val>
                                        </p:tav>
                                      </p:tavLst>
                                    </p:anim>
                                    <p:anim calcmode="lin" valueType="num">
                                      <p:cBhvr additive="base">
                                        <p:cTn id="129" dur="500" fill="hold"/>
                                        <p:tgtEl>
                                          <p:spTgt spid="51"/>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stCondLst>
                                    <p:cond delay="60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500" fill="hold"/>
                                        <p:tgtEl>
                                          <p:spTgt spid="52"/>
                                        </p:tgtEl>
                                        <p:attrNameLst>
                                          <p:attrName>ppt_x</p:attrName>
                                        </p:attrNameLst>
                                      </p:cBhvr>
                                      <p:tavLst>
                                        <p:tav tm="0">
                                          <p:val>
                                            <p:strVal val="#ppt_x"/>
                                          </p:val>
                                        </p:tav>
                                        <p:tav tm="100000">
                                          <p:val>
                                            <p:strVal val="#ppt_x"/>
                                          </p:val>
                                        </p:tav>
                                      </p:tavLst>
                                    </p:anim>
                                    <p:anim calcmode="lin" valueType="num">
                                      <p:cBhvr additive="base">
                                        <p:cTn id="133" dur="500" fill="hold"/>
                                        <p:tgtEl>
                                          <p:spTgt spid="52"/>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stCondLst>
                                    <p:cond delay="800"/>
                                  </p:stCondLst>
                                  <p:childTnLst>
                                    <p:set>
                                      <p:cBhvr>
                                        <p:cTn id="135" dur="1" fill="hold">
                                          <p:stCondLst>
                                            <p:cond delay="0"/>
                                          </p:stCondLst>
                                        </p:cTn>
                                        <p:tgtEl>
                                          <p:spTgt spid="53"/>
                                        </p:tgtEl>
                                        <p:attrNameLst>
                                          <p:attrName>style.visibility</p:attrName>
                                        </p:attrNameLst>
                                      </p:cBhvr>
                                      <p:to>
                                        <p:strVal val="visible"/>
                                      </p:to>
                                    </p:set>
                                    <p:anim calcmode="lin" valueType="num">
                                      <p:cBhvr additive="base">
                                        <p:cTn id="136" dur="500" fill="hold"/>
                                        <p:tgtEl>
                                          <p:spTgt spid="53"/>
                                        </p:tgtEl>
                                        <p:attrNameLst>
                                          <p:attrName>ppt_x</p:attrName>
                                        </p:attrNameLst>
                                      </p:cBhvr>
                                      <p:tavLst>
                                        <p:tav tm="0">
                                          <p:val>
                                            <p:strVal val="#ppt_x"/>
                                          </p:val>
                                        </p:tav>
                                        <p:tav tm="100000">
                                          <p:val>
                                            <p:strVal val="#ppt_x"/>
                                          </p:val>
                                        </p:tav>
                                      </p:tavLst>
                                    </p:anim>
                                    <p:anim calcmode="lin" valueType="num">
                                      <p:cBhvr additive="base">
                                        <p:cTn id="137" dur="500" fill="hold"/>
                                        <p:tgtEl>
                                          <p:spTgt spid="53"/>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stCondLst>
                                    <p:cond delay="1000"/>
                                  </p:stCondLst>
                                  <p:childTnLst>
                                    <p:set>
                                      <p:cBhvr>
                                        <p:cTn id="139" dur="1" fill="hold">
                                          <p:stCondLst>
                                            <p:cond delay="0"/>
                                          </p:stCondLst>
                                        </p:cTn>
                                        <p:tgtEl>
                                          <p:spTgt spid="54"/>
                                        </p:tgtEl>
                                        <p:attrNameLst>
                                          <p:attrName>style.visibility</p:attrName>
                                        </p:attrNameLst>
                                      </p:cBhvr>
                                      <p:to>
                                        <p:strVal val="visible"/>
                                      </p:to>
                                    </p:set>
                                    <p:anim calcmode="lin" valueType="num">
                                      <p:cBhvr additive="base">
                                        <p:cTn id="140" dur="500" fill="hold"/>
                                        <p:tgtEl>
                                          <p:spTgt spid="54"/>
                                        </p:tgtEl>
                                        <p:attrNameLst>
                                          <p:attrName>ppt_x</p:attrName>
                                        </p:attrNameLst>
                                      </p:cBhvr>
                                      <p:tavLst>
                                        <p:tav tm="0">
                                          <p:val>
                                            <p:strVal val="#ppt_x"/>
                                          </p:val>
                                        </p:tav>
                                        <p:tav tm="100000">
                                          <p:val>
                                            <p:strVal val="#ppt_x"/>
                                          </p:val>
                                        </p:tav>
                                      </p:tavLst>
                                    </p:anim>
                                    <p:anim calcmode="lin" valueType="num">
                                      <p:cBhvr additive="base">
                                        <p:cTn id="141" dur="500" fill="hold"/>
                                        <p:tgtEl>
                                          <p:spTgt spid="54"/>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stCondLst>
                                    <p:cond delay="1200"/>
                                  </p:stCondLst>
                                  <p:childTnLst>
                                    <p:set>
                                      <p:cBhvr>
                                        <p:cTn id="143" dur="1" fill="hold">
                                          <p:stCondLst>
                                            <p:cond delay="0"/>
                                          </p:stCondLst>
                                        </p:cTn>
                                        <p:tgtEl>
                                          <p:spTgt spid="55"/>
                                        </p:tgtEl>
                                        <p:attrNameLst>
                                          <p:attrName>style.visibility</p:attrName>
                                        </p:attrNameLst>
                                      </p:cBhvr>
                                      <p:to>
                                        <p:strVal val="visible"/>
                                      </p:to>
                                    </p:set>
                                    <p:anim calcmode="lin" valueType="num">
                                      <p:cBhvr additive="base">
                                        <p:cTn id="144" dur="500" fill="hold"/>
                                        <p:tgtEl>
                                          <p:spTgt spid="55"/>
                                        </p:tgtEl>
                                        <p:attrNameLst>
                                          <p:attrName>ppt_x</p:attrName>
                                        </p:attrNameLst>
                                      </p:cBhvr>
                                      <p:tavLst>
                                        <p:tav tm="0">
                                          <p:val>
                                            <p:strVal val="#ppt_x"/>
                                          </p:val>
                                        </p:tav>
                                        <p:tav tm="100000">
                                          <p:val>
                                            <p:strVal val="#ppt_x"/>
                                          </p:val>
                                        </p:tav>
                                      </p:tavLst>
                                    </p:anim>
                                    <p:anim calcmode="lin" valueType="num">
                                      <p:cBhvr additive="base">
                                        <p:cTn id="145" dur="500" fill="hold"/>
                                        <p:tgtEl>
                                          <p:spTgt spid="5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stCondLst>
                                    <p:cond delay="1400"/>
                                  </p:stCondLst>
                                  <p:childTnLst>
                                    <p:set>
                                      <p:cBhvr>
                                        <p:cTn id="147" dur="1" fill="hold">
                                          <p:stCondLst>
                                            <p:cond delay="0"/>
                                          </p:stCondLst>
                                        </p:cTn>
                                        <p:tgtEl>
                                          <p:spTgt spid="56"/>
                                        </p:tgtEl>
                                        <p:attrNameLst>
                                          <p:attrName>style.visibility</p:attrName>
                                        </p:attrNameLst>
                                      </p:cBhvr>
                                      <p:to>
                                        <p:strVal val="visible"/>
                                      </p:to>
                                    </p:set>
                                    <p:anim calcmode="lin" valueType="num">
                                      <p:cBhvr additive="base">
                                        <p:cTn id="148" dur="500" fill="hold"/>
                                        <p:tgtEl>
                                          <p:spTgt spid="56"/>
                                        </p:tgtEl>
                                        <p:attrNameLst>
                                          <p:attrName>ppt_x</p:attrName>
                                        </p:attrNameLst>
                                      </p:cBhvr>
                                      <p:tavLst>
                                        <p:tav tm="0">
                                          <p:val>
                                            <p:strVal val="#ppt_x"/>
                                          </p:val>
                                        </p:tav>
                                        <p:tav tm="100000">
                                          <p:val>
                                            <p:strVal val="#ppt_x"/>
                                          </p:val>
                                        </p:tav>
                                      </p:tavLst>
                                    </p:anim>
                                    <p:anim calcmode="lin" valueType="num">
                                      <p:cBhvr additive="base">
                                        <p:cTn id="149" dur="500" fill="hold"/>
                                        <p:tgtEl>
                                          <p:spTgt spid="56"/>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stCondLst>
                                    <p:cond delay="160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500" fill="hold"/>
                                        <p:tgtEl>
                                          <p:spTgt spid="57"/>
                                        </p:tgtEl>
                                        <p:attrNameLst>
                                          <p:attrName>ppt_x</p:attrName>
                                        </p:attrNameLst>
                                      </p:cBhvr>
                                      <p:tavLst>
                                        <p:tav tm="0">
                                          <p:val>
                                            <p:strVal val="#ppt_x"/>
                                          </p:val>
                                        </p:tav>
                                        <p:tav tm="100000">
                                          <p:val>
                                            <p:strVal val="#ppt_x"/>
                                          </p:val>
                                        </p:tav>
                                      </p:tavLst>
                                    </p:anim>
                                    <p:anim calcmode="lin" valueType="num">
                                      <p:cBhvr additive="base">
                                        <p:cTn id="153" dur="500" fill="hold"/>
                                        <p:tgtEl>
                                          <p:spTgt spid="57"/>
                                        </p:tgtEl>
                                        <p:attrNameLst>
                                          <p:attrName>ppt_y</p:attrName>
                                        </p:attrNameLst>
                                      </p:cBhvr>
                                      <p:tavLst>
                                        <p:tav tm="0">
                                          <p:val>
                                            <p:strVal val="0-#ppt_h/2"/>
                                          </p:val>
                                        </p:tav>
                                        <p:tav tm="100000">
                                          <p:val>
                                            <p:strVal val="#ppt_y"/>
                                          </p:val>
                                        </p:tav>
                                      </p:tavLst>
                                    </p:anim>
                                  </p:childTnLst>
                                </p:cTn>
                              </p:par>
                              <p:par>
                                <p:cTn id="154" presetID="2" presetClass="entr" presetSubtype="4" decel="100000" fill="hold" grpId="0" nodeType="withEffect">
                                  <p:stCondLst>
                                    <p:cond delay="1750"/>
                                  </p:stCondLst>
                                  <p:childTnLst>
                                    <p:set>
                                      <p:cBhvr>
                                        <p:cTn id="155" dur="1" fill="hold">
                                          <p:stCondLst>
                                            <p:cond delay="0"/>
                                          </p:stCondLst>
                                        </p:cTn>
                                        <p:tgtEl>
                                          <p:spTgt spid="7">
                                            <p:txEl>
                                              <p:pRg st="0" end="0"/>
                                            </p:txEl>
                                          </p:spTgt>
                                        </p:tgtEl>
                                        <p:attrNameLst>
                                          <p:attrName>style.visibility</p:attrName>
                                        </p:attrNameLst>
                                      </p:cBhvr>
                                      <p:to>
                                        <p:strVal val="visible"/>
                                      </p:to>
                                    </p:set>
                                    <p:anim calcmode="lin" valueType="num">
                                      <p:cBhvr additive="base">
                                        <p:cTn id="156"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57" dur="1000" fill="hold"/>
                                        <p:tgtEl>
                                          <p:spTgt spid="7">
                                            <p:txEl>
                                              <p:pRg st="0" end="0"/>
                                            </p:txEl>
                                          </p:spTgt>
                                        </p:tgtEl>
                                        <p:attrNameLst>
                                          <p:attrName>ppt_y</p:attrName>
                                        </p:attrNameLst>
                                      </p:cBhvr>
                                      <p:tavLst>
                                        <p:tav tm="0">
                                          <p:val>
                                            <p:strVal val="1+#ppt_h/2"/>
                                          </p:val>
                                        </p:tav>
                                        <p:tav tm="100000">
                                          <p:val>
                                            <p:strVal val="#ppt_y"/>
                                          </p:val>
                                        </p:tav>
                                      </p:tavLst>
                                    </p:anim>
                                  </p:childTnLst>
                                </p:cTn>
                              </p:par>
                              <p:par>
                                <p:cTn id="158" presetID="2" presetClass="entr" presetSubtype="4" decel="100000" fill="hold" grpId="0" nodeType="withEffect">
                                  <p:stCondLst>
                                    <p:cond delay="1750"/>
                                  </p:stCondLst>
                                  <p:childTnLst>
                                    <p:set>
                                      <p:cBhvr>
                                        <p:cTn id="159" dur="1" fill="hold">
                                          <p:stCondLst>
                                            <p:cond delay="0"/>
                                          </p:stCondLst>
                                        </p:cTn>
                                        <p:tgtEl>
                                          <p:spTgt spid="9">
                                            <p:txEl>
                                              <p:pRg st="0" end="0"/>
                                            </p:txEl>
                                          </p:spTgt>
                                        </p:tgtEl>
                                        <p:attrNameLst>
                                          <p:attrName>style.visibility</p:attrName>
                                        </p:attrNameLst>
                                      </p:cBhvr>
                                      <p:to>
                                        <p:strVal val="visible"/>
                                      </p:to>
                                    </p:set>
                                    <p:anim calcmode="lin" valueType="num">
                                      <p:cBhvr additive="base">
                                        <p:cTn id="160"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61" dur="1000" fill="hold"/>
                                        <p:tgtEl>
                                          <p:spTgt spid="9">
                                            <p:txEl>
                                              <p:pRg st="0" end="0"/>
                                            </p:txEl>
                                          </p:spTgt>
                                        </p:tgtEl>
                                        <p:attrNameLst>
                                          <p:attrName>ppt_y</p:attrName>
                                        </p:attrNameLst>
                                      </p:cBhvr>
                                      <p:tavLst>
                                        <p:tav tm="0">
                                          <p:val>
                                            <p:strVal val="1+#ppt_h/2"/>
                                          </p:val>
                                        </p:tav>
                                        <p:tav tm="100000">
                                          <p:val>
                                            <p:strVal val="#ppt_y"/>
                                          </p:val>
                                        </p:tav>
                                      </p:tavLst>
                                    </p:anim>
                                  </p:childTnLst>
                                </p:cTn>
                              </p:par>
                              <p:par>
                                <p:cTn id="162" presetID="2" presetClass="entr" presetSubtype="1" decel="100000" fill="hold" grpId="0" nodeType="withEffect">
                                  <p:stCondLst>
                                    <p:cond delay="1750"/>
                                  </p:stCondLst>
                                  <p:childTnLst>
                                    <p:set>
                                      <p:cBhvr>
                                        <p:cTn id="163" dur="1" fill="hold">
                                          <p:stCondLst>
                                            <p:cond delay="0"/>
                                          </p:stCondLst>
                                        </p:cTn>
                                        <p:tgtEl>
                                          <p:spTgt spid="8">
                                            <p:txEl>
                                              <p:pRg st="0" end="0"/>
                                            </p:txEl>
                                          </p:spTgt>
                                        </p:tgtEl>
                                        <p:attrNameLst>
                                          <p:attrName>style.visibility</p:attrName>
                                        </p:attrNameLst>
                                      </p:cBhvr>
                                      <p:to>
                                        <p:strVal val="visible"/>
                                      </p:to>
                                    </p:set>
                                    <p:anim calcmode="lin" valueType="num">
                                      <p:cBhvr additive="base">
                                        <p:cTn id="16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65" dur="1000" fill="hold"/>
                                        <p:tgtEl>
                                          <p:spTgt spid="8">
                                            <p:txEl>
                                              <p:pRg st="0" end="0"/>
                                            </p:txEl>
                                          </p:spTgt>
                                        </p:tgtEl>
                                        <p:attrNameLst>
                                          <p:attrName>ppt_y</p:attrName>
                                        </p:attrNameLst>
                                      </p:cBhvr>
                                      <p:tavLst>
                                        <p:tav tm="0">
                                          <p:val>
                                            <p:strVal val="0-#ppt_h/2"/>
                                          </p:val>
                                        </p:tav>
                                        <p:tav tm="100000">
                                          <p:val>
                                            <p:strVal val="#ppt_y"/>
                                          </p:val>
                                        </p:tav>
                                      </p:tavLst>
                                    </p:anim>
                                  </p:childTnLst>
                                </p:cTn>
                              </p:par>
                              <p:par>
                                <p:cTn id="166" presetID="2" presetClass="entr" presetSubtype="1" decel="100000" fill="hold" grpId="0" nodeType="withEffect">
                                  <p:stCondLst>
                                    <p:cond delay="1750"/>
                                  </p:stCondLst>
                                  <p:childTnLst>
                                    <p:set>
                                      <p:cBhvr>
                                        <p:cTn id="167" dur="1" fill="hold">
                                          <p:stCondLst>
                                            <p:cond delay="0"/>
                                          </p:stCondLst>
                                        </p:cTn>
                                        <p:tgtEl>
                                          <p:spTgt spid="10">
                                            <p:txEl>
                                              <p:pRg st="0" end="0"/>
                                            </p:txEl>
                                          </p:spTgt>
                                        </p:tgtEl>
                                        <p:attrNameLst>
                                          <p:attrName>style.visibility</p:attrName>
                                        </p:attrNameLst>
                                      </p:cBhvr>
                                      <p:to>
                                        <p:strVal val="visible"/>
                                      </p:to>
                                    </p:set>
                                    <p:anim calcmode="lin" valueType="num">
                                      <p:cBhvr additive="base">
                                        <p:cTn id="16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169" dur="1000" fill="hold"/>
                                        <p:tgtEl>
                                          <p:spTgt spid="10">
                                            <p:txEl>
                                              <p:pRg st="0" end="0"/>
                                            </p:txEl>
                                          </p:spTgt>
                                        </p:tgtEl>
                                        <p:attrNameLst>
                                          <p:attrName>ppt_y</p:attrName>
                                        </p:attrNameLst>
                                      </p:cBhvr>
                                      <p:tavLst>
                                        <p:tav tm="0">
                                          <p:val>
                                            <p:strVal val="0-#ppt_h/2"/>
                                          </p:val>
                                        </p:tav>
                                        <p:tav tm="100000">
                                          <p:val>
                                            <p:strVal val="#ppt_y"/>
                                          </p:val>
                                        </p:tav>
                                      </p:tavLst>
                                    </p:anim>
                                  </p:childTnLst>
                                </p:cTn>
                              </p:par>
                            </p:childTnLst>
                          </p:cTn>
                        </p:par>
                        <p:par>
                          <p:cTn id="170" fill="hold">
                            <p:stCondLst>
                              <p:cond delay="4100"/>
                            </p:stCondLst>
                            <p:childTnLst>
                              <p:par>
                                <p:cTn id="171" presetID="2" presetClass="entr" presetSubtype="2" decel="100000" fill="hold" grpId="0" nodeType="afterEffect">
                                  <p:stCondLst>
                                    <p:cond delay="500"/>
                                  </p:stCondLst>
                                  <p:childTnLst>
                                    <p:set>
                                      <p:cBhvr>
                                        <p:cTn id="172" dur="1" fill="hold">
                                          <p:stCondLst>
                                            <p:cond delay="0"/>
                                          </p:stCondLst>
                                        </p:cTn>
                                        <p:tgtEl>
                                          <p:spTgt spid="63"/>
                                        </p:tgtEl>
                                        <p:attrNameLst>
                                          <p:attrName>style.visibility</p:attrName>
                                        </p:attrNameLst>
                                      </p:cBhvr>
                                      <p:to>
                                        <p:strVal val="visible"/>
                                      </p:to>
                                    </p:set>
                                    <p:anim calcmode="lin" valueType="num">
                                      <p:cBhvr additive="base">
                                        <p:cTn id="173" dur="500" fill="hold"/>
                                        <p:tgtEl>
                                          <p:spTgt spid="63"/>
                                        </p:tgtEl>
                                        <p:attrNameLst>
                                          <p:attrName>ppt_x</p:attrName>
                                        </p:attrNameLst>
                                      </p:cBhvr>
                                      <p:tavLst>
                                        <p:tav tm="0">
                                          <p:val>
                                            <p:strVal val="1+#ppt_w/2"/>
                                          </p:val>
                                        </p:tav>
                                        <p:tav tm="100000">
                                          <p:val>
                                            <p:strVal val="#ppt_x"/>
                                          </p:val>
                                        </p:tav>
                                      </p:tavLst>
                                    </p:anim>
                                    <p:anim calcmode="lin" valueType="num">
                                      <p:cBhvr additive="base">
                                        <p:cTn id="174" dur="500" fill="hold"/>
                                        <p:tgtEl>
                                          <p:spTgt spid="63"/>
                                        </p:tgtEl>
                                        <p:attrNameLst>
                                          <p:attrName>ppt_y</p:attrName>
                                        </p:attrNameLst>
                                      </p:cBhvr>
                                      <p:tavLst>
                                        <p:tav tm="0">
                                          <p:val>
                                            <p:strVal val="#ppt_y"/>
                                          </p:val>
                                        </p:tav>
                                        <p:tav tm="100000">
                                          <p:val>
                                            <p:strVal val="#ppt_y"/>
                                          </p:val>
                                        </p:tav>
                                      </p:tavLst>
                                    </p:anim>
                                  </p:childTnLst>
                                </p:cTn>
                              </p:par>
                              <p:par>
                                <p:cTn id="175" presetID="2" presetClass="entr" presetSubtype="4" decel="100000" fill="hold" grpId="0" nodeType="withEffect">
                                  <p:stCondLst>
                                    <p:cond delay="500"/>
                                  </p:stCondLst>
                                  <p:childTnLst>
                                    <p:set>
                                      <p:cBhvr>
                                        <p:cTn id="176" dur="1" fill="hold">
                                          <p:stCondLst>
                                            <p:cond delay="0"/>
                                          </p:stCondLst>
                                        </p:cTn>
                                        <p:tgtEl>
                                          <p:spTgt spid="59">
                                            <p:txEl>
                                              <p:pRg st="0" end="0"/>
                                            </p:txEl>
                                          </p:spTgt>
                                        </p:tgtEl>
                                        <p:attrNameLst>
                                          <p:attrName>style.visibility</p:attrName>
                                        </p:attrNameLst>
                                      </p:cBhvr>
                                      <p:to>
                                        <p:strVal val="visible"/>
                                      </p:to>
                                    </p:set>
                                    <p:anim calcmode="lin" valueType="num">
                                      <p:cBhvr additive="base">
                                        <p:cTn id="177"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178"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4" decel="100000" fill="hold" nodeType="withEffect">
                  <p:stCondLst>
                    <p:cond delay="17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ppt_x"/>
                          </p:val>
                        </p:tav>
                        <p:tav tm="100000">
                          <p:val>
                            <p:strVal val="#ppt_x"/>
                          </p:val>
                        </p:tav>
                      </p:tavLst>
                    </p:anim>
                    <p:anim calcmode="lin" valueType="num">
                      <p:cBhvr additive="base">
                        <p:cTn dur="1000" fill="hold"/>
                        <p:tgtEl>
                          <p:spTgt spid="7"/>
                        </p:tgtEl>
                        <p:attrNameLst>
                          <p:attrName>ppt_y</p:attrName>
                        </p:attrNameLst>
                      </p:cBhvr>
                      <p:tavLst>
                        <p:tav tm="0">
                          <p:val>
                            <p:strVal val="1+#ppt_h/2"/>
                          </p:val>
                        </p:tav>
                        <p:tav tm="100000">
                          <p:val>
                            <p:strVal val="#ppt_y"/>
                          </p:val>
                        </p:tav>
                      </p:tavLst>
                    </p:anim>
                  </p:childTnLst>
                </p:cTn>
              </p:par>
            </p:tnLst>
          </p:tmpl>
        </p:tmplLst>
      </p:bldP>
      <p:bldP spid="8" grpId="0" build="p">
        <p:tmplLst>
          <p:tmpl lvl="1">
            <p:tnLst>
              <p:par>
                <p:cTn presetID="2" presetClass="entr" presetSubtype="1" decel="100000" fill="hold" nodeType="withEffect">
                  <p:stCondLst>
                    <p:cond delay="17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000" fill="hold"/>
                        <p:tgtEl>
                          <p:spTgt spid="8"/>
                        </p:tgtEl>
                        <p:attrNameLst>
                          <p:attrName>ppt_x</p:attrName>
                        </p:attrNameLst>
                      </p:cBhvr>
                      <p:tavLst>
                        <p:tav tm="0">
                          <p:val>
                            <p:strVal val="#ppt_x"/>
                          </p:val>
                        </p:tav>
                        <p:tav tm="100000">
                          <p:val>
                            <p:strVal val="#ppt_x"/>
                          </p:val>
                        </p:tav>
                      </p:tavLst>
                    </p:anim>
                    <p:anim calcmode="lin" valueType="num">
                      <p:cBhvr additive="base">
                        <p:cTn dur="1000" fill="hold"/>
                        <p:tgtEl>
                          <p:spTgt spid="8"/>
                        </p:tgtEl>
                        <p:attrNameLst>
                          <p:attrName>ppt_y</p:attrName>
                        </p:attrNameLst>
                      </p:cBhvr>
                      <p:tavLst>
                        <p:tav tm="0">
                          <p:val>
                            <p:strVal val="0-#ppt_h/2"/>
                          </p:val>
                        </p:tav>
                        <p:tav tm="100000">
                          <p:val>
                            <p:strVal val="#ppt_y"/>
                          </p:val>
                        </p:tav>
                      </p:tavLst>
                    </p:anim>
                  </p:childTnLst>
                </p:cTn>
              </p:par>
            </p:tnLst>
          </p:tmpl>
        </p:tmplLst>
      </p:bldP>
      <p:bldP spid="9" grpId="0" build="p">
        <p:tmplLst>
          <p:tmpl lvl="1">
            <p:tnLst>
              <p:par>
                <p:cTn presetID="2" presetClass="entr" presetSubtype="4" decel="100000" fill="hold" nodeType="withEffect">
                  <p:stCondLst>
                    <p:cond delay="17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ppt_x"/>
                          </p:val>
                        </p:tav>
                        <p:tav tm="100000">
                          <p:val>
                            <p:strVal val="#ppt_x"/>
                          </p:val>
                        </p:tav>
                      </p:tavLst>
                    </p:anim>
                    <p:anim calcmode="lin" valueType="num">
                      <p:cBhvr additive="base">
                        <p:cTn dur="10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1" decel="100000" fill="hold" nodeType="withEffect">
                  <p:stCondLst>
                    <p:cond delay="175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4" grpId="0"/>
      <p:bldP spid="14" grpId="1"/>
      <p:bldP spid="21" grpId="0"/>
      <p:bldP spid="21"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58"/>
                        </p:tgtEl>
                        <p:attrNameLst>
                          <p:attrName>style.visibility</p:attrName>
                        </p:attrNameLst>
                      </p:cBhvr>
                      <p:to>
                        <p:strVal val="visible"/>
                      </p:to>
                    </p:set>
                    <p:anim calcmode="lin" valueType="num">
                      <p:cBhvr additive="base">
                        <p:cTn dur="1000" fill="hold"/>
                        <p:tgtEl>
                          <p:spTgt spid="58"/>
                        </p:tgtEl>
                        <p:attrNameLst>
                          <p:attrName>ppt_x</p:attrName>
                        </p:attrNameLst>
                      </p:cBhvr>
                      <p:tavLst>
                        <p:tav tm="0">
                          <p:val>
                            <p:strVal val="0-#ppt_w/2"/>
                          </p:val>
                        </p:tav>
                        <p:tav tm="100000">
                          <p:val>
                            <p:strVal val="#ppt_x"/>
                          </p:val>
                        </p:tav>
                      </p:tavLst>
                    </p:anim>
                    <p:anim calcmode="lin" valueType="num">
                      <p:cBhvr additive="base">
                        <p:cTn dur="1000" fill="hold"/>
                        <p:tgtEl>
                          <p:spTgt spid="58"/>
                        </p:tgtEl>
                        <p:attrNameLst>
                          <p:attrName>ppt_y</p:attrName>
                        </p:attrNameLst>
                      </p:cBhvr>
                      <p:tavLst>
                        <p:tav tm="0">
                          <p:val>
                            <p:strVal val="0-#ppt_h/2"/>
                          </p:val>
                        </p:tav>
                        <p:tav tm="100000">
                          <p:val>
                            <p:strVal val="#ppt_y"/>
                          </p:val>
                        </p:tav>
                      </p:tavLst>
                    </p:anim>
                  </p:childTnLst>
                </p:cTn>
              </p:par>
            </p:tnLst>
          </p:tmpl>
        </p:tmplLst>
      </p:bldP>
      <p:bldP spid="59" grpId="0" build="p">
        <p:tmplLst>
          <p:tmpl lvl="1">
            <p:tnLst>
              <p:par>
                <p:cTn presetID="2" presetClass="entr" presetSubtype="4" decel="100000" fill="hold" nodeType="withEffect">
                  <p:stCondLst>
                    <p:cond delay="500"/>
                  </p:st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3" grpId="0" animBg="1">
        <p:tmplLst>
          <p:tmpl>
            <p:tnLst>
              <p:par>
                <p:cTn presetID="2" presetClass="entr" presetSubtype="2" decel="100000" fill="hold" nodeType="afterEffect">
                  <p:stCondLst>
                    <p:cond delay="500"/>
                  </p:stCondLst>
                  <p:childTnLst>
                    <p:set>
                      <p:cBhvr>
                        <p:cTn dur="1" fill="hold">
                          <p:stCondLst>
                            <p:cond delay="0"/>
                          </p:stCondLst>
                        </p:cTn>
                        <p:tgtEl>
                          <p:spTgt spid="63"/>
                        </p:tgtEl>
                        <p:attrNameLst>
                          <p:attrName>style.visibility</p:attrName>
                        </p:attrNameLst>
                      </p:cBhvr>
                      <p:to>
                        <p:strVal val="visible"/>
                      </p:to>
                    </p:set>
                    <p:anim calcmode="lin" valueType="num">
                      <p:cBhvr additive="base">
                        <p:cTn dur="500" fill="hold"/>
                        <p:tgtEl>
                          <p:spTgt spid="63"/>
                        </p:tgtEl>
                        <p:attrNameLst>
                          <p:attrName>ppt_x</p:attrName>
                        </p:attrNameLst>
                      </p:cBhvr>
                      <p:tavLst>
                        <p:tav tm="0">
                          <p:val>
                            <p:strVal val="1+#ppt_w/2"/>
                          </p:val>
                        </p:tav>
                        <p:tav tm="100000">
                          <p:val>
                            <p:strVal val="#ppt_x"/>
                          </p:val>
                        </p:tav>
                      </p:tavLst>
                    </p:anim>
                    <p:anim calcmode="lin" valueType="num">
                      <p:cBhvr additive="base">
                        <p:cTn dur="500" fill="hold"/>
                        <p:tgtEl>
                          <p:spTgt spid="6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293.xml><?xml version="1.0" encoding="utf-8"?>
<p:sldLayout xmlns:a="http://schemas.openxmlformats.org/drawingml/2006/main" xmlns:r="http://schemas.openxmlformats.org/officeDocument/2006/relationships" xmlns:p="http://schemas.openxmlformats.org/presentationml/2006/main" preserve="1" userDrawn="1">
  <p:cSld name="Impression 2">
    <p:spTree>
      <p:nvGrpSpPr>
        <p:cNvPr id="1" name=""/>
        <p:cNvGrpSpPr/>
        <p:nvPr/>
      </p:nvGrpSpPr>
      <p:grpSpPr>
        <a:xfrm>
          <a:off x="0" y="0"/>
          <a:ext cx="0" cy="0"/>
          <a:chOff x="0" y="0"/>
          <a:chExt cx="0" cy="0"/>
        </a:xfrm>
      </p:grpSpPr>
      <p:sp>
        <p:nvSpPr>
          <p:cNvPr id="27" name="テキスト プレースホルダー 2"/>
          <p:cNvSpPr>
            <a:spLocks noGrp="1"/>
          </p:cNvSpPr>
          <p:nvPr>
            <p:ph type="body" sz="quarter" idx="13" hasCustomPrompt="1"/>
          </p:nvPr>
        </p:nvSpPr>
        <p:spPr>
          <a:xfrm rot="16200000" flipH="1">
            <a:off x="1322617" y="2075847"/>
            <a:ext cx="6498772" cy="9144000"/>
          </a:xfrm>
          <a:prstGeom prst="parallelogram">
            <a:avLst>
              <a:gd name="adj" fmla="val 50858"/>
            </a:avLst>
          </a:prstGeom>
          <a:blipFill dpi="0" rotWithShape="0">
            <a:blip r:embed="rId2"/>
            <a:srcRect/>
            <a:tile tx="0" ty="0" sx="100000" sy="100000" flip="none" algn="tl"/>
          </a:blipFill>
          <a:effectLst>
            <a:outerShdw blurRad="50800" dist="38100" dir="16200000" rotWithShape="0">
              <a:prstClr val="black">
                <a:alpha val="40000"/>
              </a:prstClr>
            </a:outerShdw>
          </a:effectLst>
        </p:spPr>
        <p:txBody>
          <a:bodyPr/>
          <a:lstStyle/>
          <a:p>
            <a:pPr lvl="0"/>
            <a:r>
              <a:rPr kumimoji="1" lang="en-US" altLang="ja-JP" dirty="0"/>
              <a:t> </a:t>
            </a:r>
            <a:endParaRPr kumimoji="1" lang="ja-JP" altLang="en-US" dirty="0"/>
          </a:p>
        </p:txBody>
      </p:sp>
      <p:sp>
        <p:nvSpPr>
          <p:cNvPr id="24" name="テキスト プレースホルダー 2"/>
          <p:cNvSpPr>
            <a:spLocks noGrp="1"/>
          </p:cNvSpPr>
          <p:nvPr>
            <p:ph type="body" sz="quarter" idx="12" hasCustomPrompt="1"/>
          </p:nvPr>
        </p:nvSpPr>
        <p:spPr>
          <a:xfrm rot="16200000" flipH="1">
            <a:off x="1929533" y="-4724400"/>
            <a:ext cx="5284940" cy="9144000"/>
          </a:xfrm>
          <a:prstGeom prst="parallelogram">
            <a:avLst>
              <a:gd name="adj" fmla="val 36696"/>
            </a:avLst>
          </a:prstGeom>
          <a:blipFill dpi="0" rotWithShape="0">
            <a:blip r:embed="rId2"/>
            <a:srcRect/>
            <a:tile tx="0" ty="0" sx="100000" sy="100000" flip="none" algn="tl"/>
          </a:blipFill>
          <a:effectLst>
            <a:outerShdw blurRad="50800" dist="38100" dir="5400000" algn="t" rotWithShape="0">
              <a:prstClr val="black">
                <a:alpha val="40000"/>
              </a:prstClr>
            </a:outerShdw>
          </a:effectLst>
        </p:spPr>
        <p:txBody>
          <a:bodyPr/>
          <a:lstStyle/>
          <a:p>
            <a:pPr lvl="0"/>
            <a:r>
              <a:rPr kumimoji="1" lang="en-US" altLang="ja-JP" dirty="0"/>
              <a:t> </a:t>
            </a:r>
            <a:endParaRPr kumimoji="1" lang="ja-JP" altLang="en-US" dirty="0"/>
          </a:p>
        </p:txBody>
      </p:sp>
      <p:sp>
        <p:nvSpPr>
          <p:cNvPr id="28" name="テキスト プレースホルダー 24"/>
          <p:cNvSpPr>
            <a:spLocks noGrp="1"/>
          </p:cNvSpPr>
          <p:nvPr>
            <p:ph type="body" sz="quarter" idx="19" hasCustomPrompt="1"/>
          </p:nvPr>
        </p:nvSpPr>
        <p:spPr>
          <a:xfrm rot="21060000" flipV="1">
            <a:off x="-51268" y="1445381"/>
            <a:ext cx="9144000" cy="24000"/>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3" name="テキスト プレースホルダー 2"/>
          <p:cNvSpPr>
            <a:spLocks noGrp="1"/>
          </p:cNvSpPr>
          <p:nvPr>
            <p:ph type="body" sz="quarter" idx="10" hasCustomPrompt="1"/>
          </p:nvPr>
        </p:nvSpPr>
        <p:spPr>
          <a:xfrm rot="16200000" flipH="1">
            <a:off x="1929533" y="-5297752"/>
            <a:ext cx="5284940" cy="9144000"/>
          </a:xfrm>
          <a:prstGeom prst="parallelogram">
            <a:avLst/>
          </a:prstGeom>
          <a:blipFill dpi="0" rotWithShape="0">
            <a:blip r:embed="rId4"/>
            <a:srcRect/>
            <a:tile tx="0" ty="0" sx="100000" sy="100000" flip="none" algn="tl"/>
          </a:blipFill>
          <a:effectLst>
            <a:outerShdw blurRad="50800" dist="38100" dir="5400000" algn="t" rotWithShape="0">
              <a:prstClr val="black">
                <a:alpha val="40000"/>
              </a:prstClr>
            </a:outerShdw>
          </a:effectLst>
        </p:spPr>
        <p:txBody>
          <a:bodyPr/>
          <a:lstStyle/>
          <a:p>
            <a:pPr lvl="0"/>
            <a:r>
              <a:rPr kumimoji="1" lang="en-US" altLang="ja-JP" dirty="0"/>
              <a:t> </a:t>
            </a:r>
            <a:endParaRPr kumimoji="1" lang="ja-JP" altLang="en-US" dirty="0"/>
          </a:p>
        </p:txBody>
      </p:sp>
      <p:sp>
        <p:nvSpPr>
          <p:cNvPr id="29" name="テキスト プレースホルダー 24"/>
          <p:cNvSpPr>
            <a:spLocks noGrp="1"/>
          </p:cNvSpPr>
          <p:nvPr>
            <p:ph type="body" sz="quarter" idx="20" hasCustomPrompt="1"/>
          </p:nvPr>
        </p:nvSpPr>
        <p:spPr>
          <a:xfrm rot="20685389" flipV="1">
            <a:off x="158491" y="5078497"/>
            <a:ext cx="9144000" cy="24000"/>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22" name="テキスト プレースホルダー 2"/>
          <p:cNvSpPr>
            <a:spLocks noGrp="1"/>
          </p:cNvSpPr>
          <p:nvPr>
            <p:ph type="body" sz="quarter" idx="11" hasCustomPrompt="1"/>
          </p:nvPr>
        </p:nvSpPr>
        <p:spPr>
          <a:xfrm rot="16200000" flipH="1">
            <a:off x="1322617" y="2703889"/>
            <a:ext cx="6498772" cy="9144000"/>
          </a:xfrm>
          <a:prstGeom prst="parallelogram">
            <a:avLst>
              <a:gd name="adj" fmla="val 39319"/>
            </a:avLst>
          </a:prstGeom>
          <a:blipFill dpi="0" rotWithShape="0">
            <a:blip r:embed="rId4"/>
            <a:srcRect/>
            <a:tile tx="0" ty="0" sx="100000" sy="100000" flip="none" algn="tl"/>
          </a:blipFill>
          <a:effectLst>
            <a:outerShdw blurRad="50800" dist="38100" dir="16200000" rotWithShape="0">
              <a:prstClr val="black">
                <a:alpha val="40000"/>
              </a:prstClr>
            </a:outerShdw>
          </a:effectLst>
        </p:spPr>
        <p:txBody>
          <a:bodyPr/>
          <a:lstStyle/>
          <a:p>
            <a:pPr lvl="0"/>
            <a:r>
              <a:rPr kumimoji="1" lang="en-US" altLang="ja-JP" dirty="0"/>
              <a:t> </a:t>
            </a:r>
            <a:endParaRPr kumimoji="1" lang="ja-JP" altLang="en-US" dirty="0"/>
          </a:p>
        </p:txBody>
      </p:sp>
      <p:sp>
        <p:nvSpPr>
          <p:cNvPr id="31" name="テキスト プレースホルダー 5"/>
          <p:cNvSpPr>
            <a:spLocks noGrp="1"/>
          </p:cNvSpPr>
          <p:nvPr>
            <p:ph type="body" sz="quarter" idx="17" hasCustomPrompt="1"/>
          </p:nvPr>
        </p:nvSpPr>
        <p:spPr>
          <a:xfrm>
            <a:off x="224966" y="447407"/>
            <a:ext cx="4628347" cy="957943"/>
          </a:xfrm>
          <a:prstGeom prst="rect">
            <a:avLst/>
          </a:prstGeom>
          <a:noFill/>
        </p:spPr>
        <p:txBody>
          <a:bodyPr anchor="t">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8" hasCustomPrompt="1"/>
          </p:nvPr>
        </p:nvSpPr>
        <p:spPr>
          <a:xfrm>
            <a:off x="5553818" y="5080010"/>
            <a:ext cx="3292471" cy="1499809"/>
          </a:xfrm>
          <a:prstGeom prst="rect">
            <a:avLst/>
          </a:prstGeom>
        </p:spPr>
        <p:txBody>
          <a:bodyPr anchor="ctr">
            <a:noAutofit/>
          </a:bodyPr>
          <a:lstStyle>
            <a:lvl1pPr algn="r">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30" name="図プレースホルダー 6"/>
          <p:cNvSpPr>
            <a:spLocks noGrp="1"/>
          </p:cNvSpPr>
          <p:nvPr>
            <p:ph type="pic" sz="quarter" idx="21" hasCustomPrompt="1"/>
          </p:nvPr>
        </p:nvSpPr>
        <p:spPr>
          <a:xfrm>
            <a:off x="0" y="-177800"/>
            <a:ext cx="9144000" cy="6858000"/>
          </a:xfrm>
          <a:prstGeom prst="rect">
            <a:avLst/>
          </a:prstGeom>
          <a:noFill/>
        </p:spPr>
        <p:txBody>
          <a:bodyPr/>
          <a:lstStyle>
            <a:lvl1pPr>
              <a:defRPr/>
            </a:lvl1pPr>
          </a:lstStyle>
          <a:p>
            <a:r>
              <a:rPr kumimoji="1" lang="en-US" altLang="ja-JP"/>
              <a:t>                                                              </a:t>
            </a:r>
            <a:endParaRPr kumimoji="1" lang="ja-JP" altLang="en-US"/>
          </a:p>
        </p:txBody>
      </p:sp>
    </p:spTree>
    <p:extLst>
      <p:ext uri="{BB962C8B-B14F-4D97-AF65-F5344CB8AC3E}">
        <p14:creationId xmlns:p14="http://schemas.microsoft.com/office/powerpoint/2010/main" val="1524517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750" fill="hold"/>
                                        <p:tgtEl>
                                          <p:spTgt spid="24"/>
                                        </p:tgtEl>
                                        <p:attrNameLst>
                                          <p:attrName>ppt_x</p:attrName>
                                        </p:attrNameLst>
                                      </p:cBhvr>
                                      <p:tavLst>
                                        <p:tav tm="0">
                                          <p:val>
                                            <p:strVal val="#ppt_x"/>
                                          </p:val>
                                        </p:tav>
                                        <p:tav tm="100000">
                                          <p:val>
                                            <p:strVal val="#ppt_x"/>
                                          </p:val>
                                        </p:tav>
                                      </p:tavLst>
                                    </p:anim>
                                    <p:anim calcmode="lin" valueType="num">
                                      <p:cBhvr additive="base">
                                        <p:cTn id="8" dur="75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750" fill="hold"/>
                                        <p:tgtEl>
                                          <p:spTgt spid="3"/>
                                        </p:tgtEl>
                                        <p:attrNameLst>
                                          <p:attrName>ppt_x</p:attrName>
                                        </p:attrNameLst>
                                      </p:cBhvr>
                                      <p:tavLst>
                                        <p:tav tm="0">
                                          <p:val>
                                            <p:strVal val="#ppt_x"/>
                                          </p:val>
                                        </p:tav>
                                        <p:tav tm="100000">
                                          <p:val>
                                            <p:strVal val="#ppt_x"/>
                                          </p:val>
                                        </p:tav>
                                      </p:tavLst>
                                    </p:anim>
                                    <p:anim calcmode="lin" valueType="num">
                                      <p:cBhvr additive="base">
                                        <p:cTn id="12" dur="750" fill="hold"/>
                                        <p:tgtEl>
                                          <p:spTgt spid="3"/>
                                        </p:tgtEl>
                                        <p:attrNameLst>
                                          <p:attrName>ppt_y</p:attrName>
                                        </p:attrNameLst>
                                      </p:cBhvr>
                                      <p:tavLst>
                                        <p:tav tm="0">
                                          <p:val>
                                            <p:strVal val="0-#ppt_h/2"/>
                                          </p:val>
                                        </p:tav>
                                        <p:tav tm="100000">
                                          <p:val>
                                            <p:strVal val="#ppt_y"/>
                                          </p:val>
                                        </p:tav>
                                      </p:tavLst>
                                    </p:anim>
                                  </p:childTnLst>
                                </p:cTn>
                              </p:par>
                              <p:par>
                                <p:cTn id="13" presetID="22" presetClass="entr" presetSubtype="4" fill="hold" grpId="0" nodeType="withEffect">
                                  <p:stCondLst>
                                    <p:cond delay="5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par>
                                <p:cTn id="16" presetID="2" presetClass="entr" presetSubtype="4" decel="100000" fill="hold" grpId="0" nodeType="withEffect">
                                  <p:stCondLst>
                                    <p:cond delay="25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750" fill="hold"/>
                                        <p:tgtEl>
                                          <p:spTgt spid="27"/>
                                        </p:tgtEl>
                                        <p:attrNameLst>
                                          <p:attrName>ppt_x</p:attrName>
                                        </p:attrNameLst>
                                      </p:cBhvr>
                                      <p:tavLst>
                                        <p:tav tm="0">
                                          <p:val>
                                            <p:strVal val="#ppt_x"/>
                                          </p:val>
                                        </p:tav>
                                        <p:tav tm="100000">
                                          <p:val>
                                            <p:strVal val="#ppt_x"/>
                                          </p:val>
                                        </p:tav>
                                      </p:tavLst>
                                    </p:anim>
                                    <p:anim calcmode="lin" valueType="num">
                                      <p:cBhvr additive="base">
                                        <p:cTn id="19" dur="75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5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750" fill="hold"/>
                                        <p:tgtEl>
                                          <p:spTgt spid="22"/>
                                        </p:tgtEl>
                                        <p:attrNameLst>
                                          <p:attrName>ppt_x</p:attrName>
                                        </p:attrNameLst>
                                      </p:cBhvr>
                                      <p:tavLst>
                                        <p:tav tm="0">
                                          <p:val>
                                            <p:strVal val="#ppt_x"/>
                                          </p:val>
                                        </p:tav>
                                        <p:tav tm="100000">
                                          <p:val>
                                            <p:strVal val="#ppt_x"/>
                                          </p:val>
                                        </p:tav>
                                      </p:tavLst>
                                    </p:anim>
                                    <p:anim calcmode="lin" valueType="num">
                                      <p:cBhvr additive="base">
                                        <p:cTn id="23" dur="750" fill="hold"/>
                                        <p:tgtEl>
                                          <p:spTgt spid="22"/>
                                        </p:tgtEl>
                                        <p:attrNameLst>
                                          <p:attrName>ppt_y</p:attrName>
                                        </p:attrNameLst>
                                      </p:cBhvr>
                                      <p:tavLst>
                                        <p:tav tm="0">
                                          <p:val>
                                            <p:strVal val="1+#ppt_h/2"/>
                                          </p:val>
                                        </p:tav>
                                        <p:tav tm="100000">
                                          <p:val>
                                            <p:strVal val="#ppt_y"/>
                                          </p:val>
                                        </p:tav>
                                      </p:tavLst>
                                    </p:anim>
                                  </p:childTnLst>
                                </p:cTn>
                              </p:par>
                              <p:par>
                                <p:cTn id="24" presetID="22" presetClass="entr" presetSubtype="2" fill="hold" grpId="0" nodeType="withEffect">
                                  <p:stCondLst>
                                    <p:cond delay="750"/>
                                  </p:stCondLst>
                                  <p:childTnLst>
                                    <p:set>
                                      <p:cBhvr>
                                        <p:cTn id="25" dur="1" fill="hold">
                                          <p:stCondLst>
                                            <p:cond delay="0"/>
                                          </p:stCondLst>
                                        </p:cTn>
                                        <p:tgtEl>
                                          <p:spTgt spid="29"/>
                                        </p:tgtEl>
                                        <p:attrNameLst>
                                          <p:attrName>style.visibility</p:attrName>
                                        </p:attrNameLst>
                                      </p:cBhvr>
                                      <p:to>
                                        <p:strVal val="visible"/>
                                      </p:to>
                                    </p:set>
                                    <p:animEffect transition="in" filter="wipe(right)">
                                      <p:cBhvr>
                                        <p:cTn id="26" dur="500"/>
                                        <p:tgtEl>
                                          <p:spTgt spid="29"/>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par>
                                <p:cTn id="30" presetID="2" presetClass="entr" presetSubtype="9" decel="100000" fill="hold" grpId="0" nodeType="withEffect">
                                  <p:stCondLst>
                                    <p:cond delay="500"/>
                                  </p:stCondLst>
                                  <p:iterate type="wd">
                                    <p:tmPct val="10000"/>
                                  </p:iterate>
                                  <p:childTnLst>
                                    <p:set>
                                      <p:cBhvr>
                                        <p:cTn id="31" dur="1" fill="hold">
                                          <p:stCondLst>
                                            <p:cond delay="0"/>
                                          </p:stCondLst>
                                        </p:cTn>
                                        <p:tgtEl>
                                          <p:spTgt spid="31">
                                            <p:txEl>
                                              <p:pRg st="0" end="0"/>
                                            </p:txEl>
                                          </p:spTgt>
                                        </p:tgtEl>
                                        <p:attrNameLst>
                                          <p:attrName>style.visibility</p:attrName>
                                        </p:attrNameLst>
                                      </p:cBhvr>
                                      <p:to>
                                        <p:strVal val="visible"/>
                                      </p:to>
                                    </p:set>
                                    <p:anim calcmode="lin" valueType="num">
                                      <p:cBhvr additive="base">
                                        <p:cTn id="32" dur="125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3" dur="1250" fill="hold"/>
                                        <p:tgtEl>
                                          <p:spTgt spid="31">
                                            <p:txEl>
                                              <p:pRg st="0" end="0"/>
                                            </p:txEl>
                                          </p:spTgt>
                                        </p:tgtEl>
                                        <p:attrNameLst>
                                          <p:attrName>ppt_y</p:attrName>
                                        </p:attrNameLst>
                                      </p:cBhvr>
                                      <p:tavLst>
                                        <p:tav tm="0">
                                          <p:val>
                                            <p:strVal val="0-#ppt_h/2"/>
                                          </p:val>
                                        </p:tav>
                                        <p:tav tm="100000">
                                          <p:val>
                                            <p:strVal val="#ppt_y"/>
                                          </p:val>
                                        </p:tav>
                                      </p:tavLst>
                                    </p:anim>
                                  </p:childTnLst>
                                </p:cTn>
                              </p:par>
                              <p:par>
                                <p:cTn id="34" presetID="2" presetClass="entr" presetSubtype="12" decel="100000" fill="hold" grpId="0" nodeType="withEffect">
                                  <p:stCondLst>
                                    <p:cond delay="1000"/>
                                  </p:stCondLst>
                                  <p:childTnLst>
                                    <p:set>
                                      <p:cBhvr>
                                        <p:cTn id="35" dur="1" fill="hold">
                                          <p:stCondLst>
                                            <p:cond delay="0"/>
                                          </p:stCondLst>
                                        </p:cTn>
                                        <p:tgtEl>
                                          <p:spTgt spid="32">
                                            <p:txEl>
                                              <p:pRg st="0" end="0"/>
                                            </p:txEl>
                                          </p:spTgt>
                                        </p:tgtEl>
                                        <p:attrNameLst>
                                          <p:attrName>style.visibility</p:attrName>
                                        </p:attrNameLst>
                                      </p:cBhvr>
                                      <p:to>
                                        <p:strVal val="visible"/>
                                      </p:to>
                                    </p:set>
                                    <p:anim calcmode="lin" valueType="num">
                                      <p:cBhvr additive="base">
                                        <p:cTn id="36" dur="75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7" dur="75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tmplLst>
          <p:tmpl>
            <p:tnLst>
              <p:par>
                <p:cTn presetID="2" presetClass="entr" presetSubtype="4" decel="100000"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750" fill="hold"/>
                        <p:tgtEl>
                          <p:spTgt spid="27"/>
                        </p:tgtEl>
                        <p:attrNameLst>
                          <p:attrName>ppt_x</p:attrName>
                        </p:attrNameLst>
                      </p:cBhvr>
                      <p:tavLst>
                        <p:tav tm="0">
                          <p:val>
                            <p:strVal val="#ppt_x"/>
                          </p:val>
                        </p:tav>
                        <p:tav tm="100000">
                          <p:val>
                            <p:strVal val="#ppt_x"/>
                          </p:val>
                        </p:tav>
                      </p:tavLst>
                    </p:anim>
                    <p:anim calcmode="lin" valueType="num">
                      <p:cBhvr additive="base">
                        <p:cTn dur="750" fill="hold"/>
                        <p:tgtEl>
                          <p:spTgt spid="27"/>
                        </p:tgtEl>
                        <p:attrNameLst>
                          <p:attrName>ppt_y</p:attrName>
                        </p:attrNameLst>
                      </p:cBhvr>
                      <p:tavLst>
                        <p:tav tm="0">
                          <p:val>
                            <p:strVal val="1+#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8" grpId="0" animBg="1">
        <p:tmplLst>
          <p:tmpl>
            <p:tnLst>
              <p:par>
                <p:cTn presetID="22" presetClass="entr" presetSubtype="4" fill="hold" nodeType="withEffect">
                  <p:stCondLst>
                    <p:cond delay="500"/>
                  </p:st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P spid="3" grpId="0" animBg="1">
        <p:tmplLst>
          <p:tmpl>
            <p:tnLst>
              <p:par>
                <p:cTn presetID="2" presetClass="entr" presetSubtype="1"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750" fill="hold"/>
                        <p:tgtEl>
                          <p:spTgt spid="3"/>
                        </p:tgtEl>
                        <p:attrNameLst>
                          <p:attrName>ppt_x</p:attrName>
                        </p:attrNameLst>
                      </p:cBhvr>
                      <p:tavLst>
                        <p:tav tm="0">
                          <p:val>
                            <p:strVal val="#ppt_x"/>
                          </p:val>
                        </p:tav>
                        <p:tav tm="100000">
                          <p:val>
                            <p:strVal val="#ppt_x"/>
                          </p:val>
                        </p:tav>
                      </p:tavLst>
                    </p:anim>
                    <p:anim calcmode="lin" valueType="num">
                      <p:cBhvr additive="base">
                        <p:cTn dur="750" fill="hold"/>
                        <p:tgtEl>
                          <p:spTgt spid="3"/>
                        </p:tgtEl>
                        <p:attrNameLst>
                          <p:attrName>ppt_y</p:attrName>
                        </p:attrNameLst>
                      </p:cBhvr>
                      <p:tavLst>
                        <p:tav tm="0">
                          <p:val>
                            <p:strVal val="0-#ppt_h/2"/>
                          </p:val>
                        </p:tav>
                        <p:tav tm="100000">
                          <p:val>
                            <p:strVal val="#ppt_y"/>
                          </p:val>
                        </p:tav>
                      </p:tavLst>
                    </p:anim>
                  </p:childTnLst>
                </p:cTn>
              </p:par>
            </p:tnLst>
          </p:tmpl>
        </p:tmplLst>
      </p:bldP>
      <p:bldP spid="29" grpId="0" animBg="1">
        <p:tmplLst>
          <p:tmpl>
            <p:tnLst>
              <p:par>
                <p:cTn presetID="22" presetClass="entr" presetSubtype="2" fill="hold" nodeType="withEffect">
                  <p:stCondLst>
                    <p:cond delay="75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22" grpId="0" animBg="1">
        <p:tmplLst>
          <p:tmpl>
            <p:tnLst>
              <p:par>
                <p:cTn presetID="2" presetClass="entr" presetSubtype="4" decel="100000" fill="hold" nodeType="withEffect">
                  <p:stCondLst>
                    <p:cond delay="50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750" fill="hold"/>
                        <p:tgtEl>
                          <p:spTgt spid="22"/>
                        </p:tgtEl>
                        <p:attrNameLst>
                          <p:attrName>ppt_x</p:attrName>
                        </p:attrNameLst>
                      </p:cBhvr>
                      <p:tavLst>
                        <p:tav tm="0">
                          <p:val>
                            <p:strVal val="#ppt_x"/>
                          </p:val>
                        </p:tav>
                        <p:tav tm="100000">
                          <p:val>
                            <p:strVal val="#ppt_x"/>
                          </p:val>
                        </p:tav>
                      </p:tavLst>
                    </p:anim>
                    <p:anim calcmode="lin" valueType="num">
                      <p:cBhvr additive="base">
                        <p:cTn dur="750" fill="hold"/>
                        <p:tgtEl>
                          <p:spTgt spid="22"/>
                        </p:tgtEl>
                        <p:attrNameLst>
                          <p:attrName>ppt_y</p:attrName>
                        </p:attrNameLst>
                      </p:cBhvr>
                      <p:tavLst>
                        <p:tav tm="0">
                          <p:val>
                            <p:strVal val="1+#ppt_h/2"/>
                          </p:val>
                        </p:tav>
                        <p:tav tm="100000">
                          <p:val>
                            <p:strVal val="#ppt_y"/>
                          </p:val>
                        </p:tav>
                      </p:tavLst>
                    </p:anim>
                  </p:childTnLst>
                </p:cTn>
              </p:par>
            </p:tnLst>
          </p:tmpl>
        </p:tmplLst>
      </p:bldP>
      <p:bldP spid="31" grpId="0" build="p">
        <p:tmplLst>
          <p:tmpl lvl="1">
            <p:tnLst>
              <p:par>
                <p:cTn presetID="2" presetClass="entr" presetSubtype="9" decel="100000" fill="hold" nodeType="withEffect">
                  <p:stCondLst>
                    <p:cond delay="500"/>
                  </p:stCondLst>
                  <p:iterate type="wd">
                    <p:tmPct val="10000"/>
                  </p:iterate>
                  <p:childTnLst>
                    <p:set>
                      <p:cBhvr>
                        <p:cTn dur="1" fill="hold">
                          <p:stCondLst>
                            <p:cond delay="0"/>
                          </p:stCondLst>
                        </p:cTn>
                        <p:tgtEl>
                          <p:spTgt spid="31"/>
                        </p:tgtEl>
                        <p:attrNameLst>
                          <p:attrName>style.visibility</p:attrName>
                        </p:attrNameLst>
                      </p:cBhvr>
                      <p:to>
                        <p:strVal val="visible"/>
                      </p:to>
                    </p:set>
                    <p:anim calcmode="lin" valueType="num">
                      <p:cBhvr additive="base">
                        <p:cTn dur="1250" fill="hold"/>
                        <p:tgtEl>
                          <p:spTgt spid="31"/>
                        </p:tgtEl>
                        <p:attrNameLst>
                          <p:attrName>ppt_x</p:attrName>
                        </p:attrNameLst>
                      </p:cBhvr>
                      <p:tavLst>
                        <p:tav tm="0">
                          <p:val>
                            <p:strVal val="0-#ppt_w/2"/>
                          </p:val>
                        </p:tav>
                        <p:tav tm="100000">
                          <p:val>
                            <p:strVal val="#ppt_x"/>
                          </p:val>
                        </p:tav>
                      </p:tavLst>
                    </p:anim>
                    <p:anim calcmode="lin" valueType="num">
                      <p:cBhvr additive="base">
                        <p:cTn dur="1250" fill="hold"/>
                        <p:tgtEl>
                          <p:spTgt spid="31"/>
                        </p:tgtEl>
                        <p:attrNameLst>
                          <p:attrName>ppt_y</p:attrName>
                        </p:attrNameLst>
                      </p:cBhvr>
                      <p:tavLst>
                        <p:tav tm="0">
                          <p:val>
                            <p:strVal val="0-#ppt_h/2"/>
                          </p:val>
                        </p:tav>
                        <p:tav tm="100000">
                          <p:val>
                            <p:strVal val="#ppt_y"/>
                          </p:val>
                        </p:tav>
                      </p:tavLst>
                    </p:anim>
                  </p:childTnLst>
                </p:cTn>
              </p:par>
            </p:tnLst>
          </p:tmpl>
        </p:tmplLst>
      </p:bldP>
      <p:bldP spid="32" grpId="0" build="p">
        <p:tmplLst>
          <p:tmpl lvl="1">
            <p:tnLst>
              <p:par>
                <p:cTn presetID="2" presetClass="entr" presetSubtype="12" decel="100000" fill="hold" nodeType="withEffect">
                  <p:stCondLst>
                    <p:cond delay="100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750" fill="hold"/>
                        <p:tgtEl>
                          <p:spTgt spid="32"/>
                        </p:tgtEl>
                        <p:attrNameLst>
                          <p:attrName>ppt_x</p:attrName>
                        </p:attrNameLst>
                      </p:cBhvr>
                      <p:tavLst>
                        <p:tav tm="0">
                          <p:val>
                            <p:strVal val="0-#ppt_w/2"/>
                          </p:val>
                        </p:tav>
                        <p:tav tm="100000">
                          <p:val>
                            <p:strVal val="#ppt_x"/>
                          </p:val>
                        </p:tav>
                      </p:tavLst>
                    </p:anim>
                    <p:anim calcmode="lin" valueType="num">
                      <p:cBhvr additive="base">
                        <p:cTn dur="750" fill="hold"/>
                        <p:tgtEl>
                          <p:spTgt spid="32"/>
                        </p:tgtEl>
                        <p:attrNameLst>
                          <p:attrName>ppt_y</p:attrName>
                        </p:attrNameLst>
                      </p:cBhvr>
                      <p:tavLst>
                        <p:tav tm="0">
                          <p:val>
                            <p:strVal val="1+#ppt_h/2"/>
                          </p:val>
                        </p:tav>
                        <p:tav tm="100000">
                          <p:val>
                            <p:strVal val="#ppt_y"/>
                          </p:val>
                        </p:tav>
                      </p:tavLst>
                    </p:anim>
                  </p:childTnLst>
                </p:cTn>
              </p:par>
            </p:tnLst>
          </p:tmpl>
        </p:tmplLst>
      </p:bldP>
      <p:bldP spid="30" grpId="0"/>
    </p:bldLst>
  </p:timing>
</p:sldLayout>
</file>

<file path=ppt/slideLayouts/slideLayout294.xml><?xml version="1.0" encoding="utf-8"?>
<p:sldLayout xmlns:a="http://schemas.openxmlformats.org/drawingml/2006/main" xmlns:r="http://schemas.openxmlformats.org/officeDocument/2006/relationships" xmlns:p="http://schemas.openxmlformats.org/presentationml/2006/main" preserve="1" userDrawn="1">
  <p:cSld name="Keyword 3">
    <p:spTree>
      <p:nvGrpSpPr>
        <p:cNvPr id="1" name=""/>
        <p:cNvGrpSpPr/>
        <p:nvPr/>
      </p:nvGrpSpPr>
      <p:grpSpPr>
        <a:xfrm>
          <a:off x="0" y="0"/>
          <a:ext cx="0" cy="0"/>
          <a:chOff x="0" y="0"/>
          <a:chExt cx="0" cy="0"/>
        </a:xfrm>
      </p:grpSpPr>
      <p:sp>
        <p:nvSpPr>
          <p:cNvPr id="10" name="テキスト プレースホルダー 5"/>
          <p:cNvSpPr>
            <a:spLocks noGrp="1"/>
          </p:cNvSpPr>
          <p:nvPr>
            <p:ph type="body" sz="quarter" idx="16" hasCustomPrompt="1"/>
          </p:nvPr>
        </p:nvSpPr>
        <p:spPr>
          <a:xfrm>
            <a:off x="488011" y="2140658"/>
            <a:ext cx="5131063" cy="1559557"/>
          </a:xfrm>
          <a:prstGeom prst="rect">
            <a:avLst/>
          </a:prstGeom>
        </p:spPr>
        <p:txBody>
          <a:bodyPr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21" hasCustomPrompt="1"/>
          </p:nvPr>
        </p:nvSpPr>
        <p:spPr>
          <a:xfrm>
            <a:off x="3652198" y="3446992"/>
            <a:ext cx="1853679" cy="576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13" name="テキスト プレースホルダー 5"/>
          <p:cNvSpPr>
            <a:spLocks noGrp="1"/>
          </p:cNvSpPr>
          <p:nvPr>
            <p:ph type="body" sz="quarter" idx="22" hasCustomPrompt="1"/>
          </p:nvPr>
        </p:nvSpPr>
        <p:spPr>
          <a:xfrm>
            <a:off x="3607745" y="3673146"/>
            <a:ext cx="4847077" cy="1025471"/>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278208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1000" fill="hold"/>
                                        <p:tgtEl>
                                          <p:spTgt spid="10"/>
                                        </p:tgtEl>
                                        <p:attrNameLst>
                                          <p:attrName>ppt_x</p:attrName>
                                        </p:attrNameLst>
                                      </p:cBhvr>
                                      <p:tavLst>
                                        <p:tav tm="0">
                                          <p:val>
                                            <p:strVal val="0-#ppt_w/2"/>
                                          </p:val>
                                        </p:tav>
                                        <p:tav tm="100000">
                                          <p:val>
                                            <p:strVal val="#ppt_x"/>
                                          </p:val>
                                        </p:tav>
                                      </p:tavLst>
                                    </p:anim>
                                    <p:anim calcmode="lin" valueType="num">
                                      <p:cBhvr additive="base">
                                        <p:cTn id="17" dur="1000" fill="hold"/>
                                        <p:tgtEl>
                                          <p:spTgt spid="10"/>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25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000" fill="hold"/>
                                        <p:tgtEl>
                                          <p:spTgt spid="12"/>
                                        </p:tgtEl>
                                        <p:attrNameLst>
                                          <p:attrName>ppt_x</p:attrName>
                                        </p:attrNameLst>
                                      </p:cBhvr>
                                      <p:tavLst>
                                        <p:tav tm="0">
                                          <p:val>
                                            <p:strVal val="1+#ppt_w/2"/>
                                          </p:val>
                                        </p:tav>
                                        <p:tav tm="100000">
                                          <p:val>
                                            <p:strVal val="#ppt_x"/>
                                          </p:val>
                                        </p:tav>
                                      </p:tavLst>
                                    </p:anim>
                                    <p:anim calcmode="lin" valueType="num">
                                      <p:cBhvr additive="base">
                                        <p:cTn id="21" dur="1000" fill="hold"/>
                                        <p:tgtEl>
                                          <p:spTgt spid="12"/>
                                        </p:tgtEl>
                                        <p:attrNameLst>
                                          <p:attrName>ppt_y</p:attrName>
                                        </p:attrNameLst>
                                      </p:cBhvr>
                                      <p:tavLst>
                                        <p:tav tm="0">
                                          <p:val>
                                            <p:strVal val="#ppt_y"/>
                                          </p:val>
                                        </p:tav>
                                        <p:tav tm="100000">
                                          <p:val>
                                            <p:strVal val="#ppt_y"/>
                                          </p:val>
                                        </p:tav>
                                      </p:tavLst>
                                    </p:anim>
                                  </p:childTnLst>
                                </p:cTn>
                              </p:par>
                              <p:par>
                                <p:cTn id="22" presetID="22" presetClass="entr" presetSubtype="8" fill="hold" grpId="0" nodeType="withEffect">
                                  <p:stCondLst>
                                    <p:cond delay="1250"/>
                                  </p:stCondLst>
                                  <p:childTnLst>
                                    <p:set>
                                      <p:cBhvr>
                                        <p:cTn id="23" dur="1" fill="hold">
                                          <p:stCondLst>
                                            <p:cond delay="0"/>
                                          </p:stCondLst>
                                        </p:cTn>
                                        <p:tgtEl>
                                          <p:spTgt spid="13">
                                            <p:txEl>
                                              <p:pRg st="0" end="0"/>
                                            </p:txEl>
                                          </p:spTgt>
                                        </p:tgtEl>
                                        <p:attrNameLst>
                                          <p:attrName>style.visibility</p:attrName>
                                        </p:attrNameLst>
                                      </p:cBhvr>
                                      <p:to>
                                        <p:strVal val="visible"/>
                                      </p:to>
                                    </p:set>
                                    <p:animEffect transition="in" filter="wipe(left)">
                                      <p:cBhvr>
                                        <p:cTn id="24"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0-#ppt_w/2"/>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2" grpId="0" animBg="1">
        <p:tmplLst>
          <p:tmpl>
            <p:tnLst>
              <p:par>
                <p:cTn presetID="2" presetClass="entr" presetSubtype="2"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1000" fill="hold"/>
                        <p:tgtEl>
                          <p:spTgt spid="12"/>
                        </p:tgtEl>
                        <p:attrNameLst>
                          <p:attrName>ppt_x</p:attrName>
                        </p:attrNameLst>
                      </p:cBhvr>
                      <p:tavLst>
                        <p:tav tm="0">
                          <p:val>
                            <p:strVal val="1+#ppt_w/2"/>
                          </p:val>
                        </p:tav>
                        <p:tav tm="100000">
                          <p:val>
                            <p:strVal val="#ppt_x"/>
                          </p:val>
                        </p:tav>
                      </p:tavLst>
                    </p:anim>
                    <p:anim calcmode="lin" valueType="num">
                      <p:cBhvr additive="base">
                        <p:cTn dur="100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22" presetClass="entr" presetSubtype="8" fill="hold" nodeType="withEffect">
                  <p:stCondLst>
                    <p:cond delay="1250"/>
                  </p:stCondLst>
                  <p:childTnLst>
                    <p:set>
                      <p:cBhvr>
                        <p:cTn dur="1" fill="hold">
                          <p:stCondLst>
                            <p:cond delay="0"/>
                          </p:stCondLst>
                        </p:cTn>
                        <p:tgtEl>
                          <p:spTgt spid="13"/>
                        </p:tgtEl>
                        <p:attrNameLst>
                          <p:attrName>style.visibility</p:attrName>
                        </p:attrNameLst>
                      </p:cBhvr>
                      <p:to>
                        <p:strVal val="visible"/>
                      </p:to>
                    </p:set>
                    <p:animEffect transition="in" filter="wipe(left)">
                      <p:cBhvr>
                        <p:cTn dur="500"/>
                        <p:tgtEl>
                          <p:spTgt spid="13"/>
                        </p:tgtEl>
                      </p:cBhvr>
                    </p:animEffect>
                  </p:childTnLst>
                </p:cTn>
              </p:par>
            </p:tnLst>
          </p:tmpl>
        </p:tmplLst>
      </p:bldP>
      <p:bldP spid="17" grpId="0"/>
    </p:bldLst>
  </p:timing>
</p:sldLayout>
</file>

<file path=ppt/slideLayouts/slideLayout295.xml><?xml version="1.0" encoding="utf-8"?>
<p:sldLayout xmlns:a="http://schemas.openxmlformats.org/drawingml/2006/main" xmlns:r="http://schemas.openxmlformats.org/officeDocument/2006/relationships" xmlns:p="http://schemas.openxmlformats.org/presentationml/2006/main" preserve="1" userDrawn="1">
  <p:cSld name="Wide Image, 3 Icons, Captions and Texts">
    <p:spTree>
      <p:nvGrpSpPr>
        <p:cNvPr id="1" name=""/>
        <p:cNvGrpSpPr/>
        <p:nvPr/>
      </p:nvGrpSpPr>
      <p:grpSpPr>
        <a:xfrm>
          <a:off x="0" y="0"/>
          <a:ext cx="0" cy="0"/>
          <a:chOff x="0" y="0"/>
          <a:chExt cx="0" cy="0"/>
        </a:xfrm>
      </p:grpSpPr>
      <p:sp>
        <p:nvSpPr>
          <p:cNvPr id="3" name="正方形/長方形 2"/>
          <p:cNvSpPr/>
          <p:nvPr userDrawn="1"/>
        </p:nvSpPr>
        <p:spPr>
          <a:xfrm>
            <a:off x="-14508" y="-19349"/>
            <a:ext cx="9178407" cy="3864521"/>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5" name="図プレースホルダー 4"/>
          <p:cNvSpPr>
            <a:spLocks noGrp="1"/>
          </p:cNvSpPr>
          <p:nvPr>
            <p:ph type="pic" sz="quarter" idx="10" hasCustomPrompt="1"/>
          </p:nvPr>
        </p:nvSpPr>
        <p:spPr>
          <a:xfrm>
            <a:off x="0" y="5"/>
            <a:ext cx="9144000" cy="3695115"/>
          </a:xfrm>
          <a:prstGeom prst="rect">
            <a:avLst/>
          </a:prstGeom>
          <a:effectLst>
            <a:innerShdw blurRad="63500" dist="50800" dir="5400000">
              <a:prstClr val="black">
                <a:alpha val="50000"/>
              </a:prstClr>
            </a:innerShdw>
          </a:effectLst>
        </p:spPr>
        <p:txBody>
          <a:bodyPr/>
          <a:lstStyle>
            <a:lvl1pPr>
              <a:defRPr sz="1100">
                <a:solidFill>
                  <a:schemeClr val="bg1"/>
                </a:solidFill>
              </a:defRPr>
            </a:lvl1pPr>
          </a:lstStyle>
          <a:p>
            <a:r>
              <a:rPr kumimoji="1" lang="en-US" altLang="ja-JP"/>
              <a:t>Add an image</a:t>
            </a:r>
            <a:endParaRPr kumimoji="1" lang="ja-JP" altLang="en-US"/>
          </a:p>
        </p:txBody>
      </p:sp>
      <p:cxnSp>
        <p:nvCxnSpPr>
          <p:cNvPr id="6" name="直線コネクタ 5"/>
          <p:cNvCxnSpPr/>
          <p:nvPr userDrawn="1"/>
        </p:nvCxnSpPr>
        <p:spPr>
          <a:xfrm>
            <a:off x="0" y="374628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 name="テキスト プレースホルダー 7"/>
          <p:cNvSpPr>
            <a:spLocks noGrp="1"/>
          </p:cNvSpPr>
          <p:nvPr>
            <p:ph type="body" sz="quarter" idx="11" hasCustomPrompt="1"/>
          </p:nvPr>
        </p:nvSpPr>
        <p:spPr>
          <a:xfrm>
            <a:off x="1326842"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9" name="テキスト プレースホルダー 7"/>
          <p:cNvSpPr>
            <a:spLocks noGrp="1"/>
          </p:cNvSpPr>
          <p:nvPr>
            <p:ph type="body" sz="quarter" idx="12" hasCustomPrompt="1"/>
          </p:nvPr>
        </p:nvSpPr>
        <p:spPr>
          <a:xfrm>
            <a:off x="1409203"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10" name="図プレースホルダー 7"/>
          <p:cNvSpPr>
            <a:spLocks noGrp="1"/>
          </p:cNvSpPr>
          <p:nvPr>
            <p:ph type="pic" sz="quarter" idx="13" hasCustomPrompt="1"/>
          </p:nvPr>
        </p:nvSpPr>
        <p:spPr>
          <a:xfrm>
            <a:off x="1733898" y="3236761"/>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11" name="テキスト プレースホルダー 5"/>
          <p:cNvSpPr>
            <a:spLocks noGrp="1"/>
          </p:cNvSpPr>
          <p:nvPr>
            <p:ph type="body" sz="quarter" idx="14" hasCustomPrompt="1"/>
          </p:nvPr>
        </p:nvSpPr>
        <p:spPr>
          <a:xfrm>
            <a:off x="756982" y="5011542"/>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756247" y="4586097"/>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8" name="テキスト プレースホルダー 7"/>
          <p:cNvSpPr>
            <a:spLocks noGrp="1"/>
          </p:cNvSpPr>
          <p:nvPr>
            <p:ph type="body" sz="quarter" idx="16" hasCustomPrompt="1"/>
          </p:nvPr>
        </p:nvSpPr>
        <p:spPr>
          <a:xfrm>
            <a:off x="3918681" y="2728884"/>
            <a:ext cx="1307739" cy="1744901"/>
          </a:xfrm>
          <a:prstGeom prst="ellipse">
            <a:avLst/>
          </a:prstGeom>
          <a:blipFill dpi="0" rotWithShape="0">
            <a:blip r:embed="rId3"/>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19" name="テキスト プレースホルダー 7"/>
          <p:cNvSpPr>
            <a:spLocks noGrp="1"/>
          </p:cNvSpPr>
          <p:nvPr>
            <p:ph type="body" sz="quarter" idx="17" hasCustomPrompt="1"/>
          </p:nvPr>
        </p:nvSpPr>
        <p:spPr>
          <a:xfrm>
            <a:off x="4001035"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20" name="図プレースホルダー 7"/>
          <p:cNvSpPr>
            <a:spLocks noGrp="1"/>
          </p:cNvSpPr>
          <p:nvPr>
            <p:ph type="pic" sz="quarter" idx="18" hasCustomPrompt="1"/>
          </p:nvPr>
        </p:nvSpPr>
        <p:spPr>
          <a:xfrm>
            <a:off x="4325737" y="3236761"/>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21" name="テキスト プレースホルダー 5"/>
          <p:cNvSpPr>
            <a:spLocks noGrp="1"/>
          </p:cNvSpPr>
          <p:nvPr>
            <p:ph type="body" sz="quarter" idx="19" hasCustomPrompt="1"/>
          </p:nvPr>
        </p:nvSpPr>
        <p:spPr>
          <a:xfrm>
            <a:off x="3348816" y="5011542"/>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2" name="テキスト プレースホルダー 5"/>
          <p:cNvSpPr>
            <a:spLocks noGrp="1"/>
          </p:cNvSpPr>
          <p:nvPr>
            <p:ph type="body" sz="quarter" idx="20" hasCustomPrompt="1"/>
          </p:nvPr>
        </p:nvSpPr>
        <p:spPr>
          <a:xfrm>
            <a:off x="3348079" y="4586097"/>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3" name="テキスト プレースホルダー 7"/>
          <p:cNvSpPr>
            <a:spLocks noGrp="1"/>
          </p:cNvSpPr>
          <p:nvPr>
            <p:ph type="body" sz="quarter" idx="21" hasCustomPrompt="1"/>
          </p:nvPr>
        </p:nvSpPr>
        <p:spPr>
          <a:xfrm>
            <a:off x="6509434"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24" name="テキスト プレースホルダー 7"/>
          <p:cNvSpPr>
            <a:spLocks noGrp="1"/>
          </p:cNvSpPr>
          <p:nvPr>
            <p:ph type="body" sz="quarter" idx="22" hasCustomPrompt="1"/>
          </p:nvPr>
        </p:nvSpPr>
        <p:spPr>
          <a:xfrm>
            <a:off x="6591795"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25" name="図プレースホルダー 7"/>
          <p:cNvSpPr>
            <a:spLocks noGrp="1"/>
          </p:cNvSpPr>
          <p:nvPr>
            <p:ph type="pic" sz="quarter" idx="23" hasCustomPrompt="1"/>
          </p:nvPr>
        </p:nvSpPr>
        <p:spPr>
          <a:xfrm>
            <a:off x="6916490" y="3236761"/>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26" name="テキスト プレースホルダー 5"/>
          <p:cNvSpPr>
            <a:spLocks noGrp="1"/>
          </p:cNvSpPr>
          <p:nvPr>
            <p:ph type="body" sz="quarter" idx="24" hasCustomPrompt="1"/>
          </p:nvPr>
        </p:nvSpPr>
        <p:spPr>
          <a:xfrm>
            <a:off x="5939575" y="5011542"/>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25" hasCustomPrompt="1"/>
          </p:nvPr>
        </p:nvSpPr>
        <p:spPr>
          <a:xfrm>
            <a:off x="5938838" y="4586097"/>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9534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2" fill="hold" nodeType="withEffect">
                                  <p:stCondLst>
                                    <p:cond delay="250"/>
                                  </p:stCondLst>
                                  <p:childTnLst>
                                    <p:set>
                                      <p:cBhvr>
                                        <p:cTn id="9" dur="1" fill="hold">
                                          <p:stCondLst>
                                            <p:cond delay="0"/>
                                          </p:stCondLst>
                                        </p:cTn>
                                        <p:tgtEl>
                                          <p:spTgt spid="6"/>
                                        </p:tgtEl>
                                        <p:attrNameLst>
                                          <p:attrName>style.visibility</p:attrName>
                                        </p:attrNameLst>
                                      </p:cBhvr>
                                      <p:to>
                                        <p:strVal val="visible"/>
                                      </p:to>
                                    </p:set>
                                    <p:animEffect transition="in" filter="wipe(right)">
                                      <p:cBhvr>
                                        <p:cTn id="10" dur="500"/>
                                        <p:tgtEl>
                                          <p:spTgt spid="6"/>
                                        </p:tgtEl>
                                      </p:cBhvr>
                                    </p:animEffect>
                                  </p:childTnLst>
                                </p:cTn>
                              </p:par>
                              <p:par>
                                <p:cTn id="11" presetID="22" presetClass="entr" presetSubtype="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500"/>
                                        <p:tgtEl>
                                          <p:spTgt spid="5"/>
                                        </p:tgtEl>
                                      </p:cBhvr>
                                    </p:animEffect>
                                  </p:childTnLst>
                                </p:cTn>
                              </p:par>
                            </p:childTnLst>
                          </p:cTn>
                        </p:par>
                        <p:par>
                          <p:cTn id="14" fill="hold">
                            <p:stCondLst>
                              <p:cond delay="1000"/>
                            </p:stCondLst>
                            <p:childTnLst>
                              <p:par>
                                <p:cTn id="15" presetID="2" presetClass="entr" presetSubtype="1" decel="100000" fill="hold" grpId="0" nodeType="afterEffect">
                                  <p:stCondLst>
                                    <p:cond delay="25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750" fill="hold"/>
                                        <p:tgtEl>
                                          <p:spTgt spid="10"/>
                                        </p:tgtEl>
                                        <p:attrNameLst>
                                          <p:attrName>ppt_x</p:attrName>
                                        </p:attrNameLst>
                                      </p:cBhvr>
                                      <p:tavLst>
                                        <p:tav tm="0">
                                          <p:val>
                                            <p:strVal val="#ppt_x"/>
                                          </p:val>
                                        </p:tav>
                                        <p:tav tm="100000">
                                          <p:val>
                                            <p:strVal val="#ppt_x"/>
                                          </p:val>
                                        </p:tav>
                                      </p:tavLst>
                                    </p:anim>
                                    <p:anim calcmode="lin" valueType="num">
                                      <p:cBhvr additive="base">
                                        <p:cTn id="18" dur="750" fill="hold"/>
                                        <p:tgtEl>
                                          <p:spTgt spid="10"/>
                                        </p:tgtEl>
                                        <p:attrNameLst>
                                          <p:attrName>ppt_y</p:attrName>
                                        </p:attrNameLst>
                                      </p:cBhvr>
                                      <p:tavLst>
                                        <p:tav tm="0">
                                          <p:val>
                                            <p:strVal val="0-#ppt_h/2"/>
                                          </p:val>
                                        </p:tav>
                                        <p:tav tm="100000">
                                          <p:val>
                                            <p:strVal val="#ppt_y"/>
                                          </p:val>
                                        </p:tav>
                                      </p:tavLst>
                                    </p:anim>
                                  </p:childTnLst>
                                </p:cTn>
                              </p:par>
                              <p:par>
                                <p:cTn id="19" presetID="2" presetClass="entr" presetSubtype="1" decel="100000" fill="hold" grpId="0" nodeType="withEffect">
                                  <p:stCondLst>
                                    <p:cond delay="25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750" fill="hold"/>
                                        <p:tgtEl>
                                          <p:spTgt spid="8"/>
                                        </p:tgtEl>
                                        <p:attrNameLst>
                                          <p:attrName>ppt_x</p:attrName>
                                        </p:attrNameLst>
                                      </p:cBhvr>
                                      <p:tavLst>
                                        <p:tav tm="0">
                                          <p:val>
                                            <p:strVal val="#ppt_x"/>
                                          </p:val>
                                        </p:tav>
                                        <p:tav tm="100000">
                                          <p:val>
                                            <p:strVal val="#ppt_x"/>
                                          </p:val>
                                        </p:tav>
                                      </p:tavLst>
                                    </p:anim>
                                    <p:anim calcmode="lin" valueType="num">
                                      <p:cBhvr additive="base">
                                        <p:cTn id="22" dur="750" fill="hold"/>
                                        <p:tgtEl>
                                          <p:spTgt spid="8"/>
                                        </p:tgtEl>
                                        <p:attrNameLst>
                                          <p:attrName>ppt_y</p:attrName>
                                        </p:attrNameLst>
                                      </p:cBhvr>
                                      <p:tavLst>
                                        <p:tav tm="0">
                                          <p:val>
                                            <p:strVal val="0-#ppt_h/2"/>
                                          </p:val>
                                        </p:tav>
                                        <p:tav tm="100000">
                                          <p:val>
                                            <p:strVal val="#ppt_y"/>
                                          </p:val>
                                        </p:tav>
                                      </p:tavLst>
                                    </p:anim>
                                  </p:childTnLst>
                                </p:cTn>
                              </p:par>
                              <p:par>
                                <p:cTn id="23" presetID="2" presetClass="entr" presetSubtype="1" decel="100000" fill="hold" grpId="0" nodeType="withEffect">
                                  <p:stCondLst>
                                    <p:cond delay="25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750" fill="hold"/>
                                        <p:tgtEl>
                                          <p:spTgt spid="9"/>
                                        </p:tgtEl>
                                        <p:attrNameLst>
                                          <p:attrName>ppt_x</p:attrName>
                                        </p:attrNameLst>
                                      </p:cBhvr>
                                      <p:tavLst>
                                        <p:tav tm="0">
                                          <p:val>
                                            <p:strVal val="#ppt_x"/>
                                          </p:val>
                                        </p:tav>
                                        <p:tav tm="100000">
                                          <p:val>
                                            <p:strVal val="#ppt_x"/>
                                          </p:val>
                                        </p:tav>
                                      </p:tavLst>
                                    </p:anim>
                                    <p:anim calcmode="lin" valueType="num">
                                      <p:cBhvr additive="base">
                                        <p:cTn id="26" dur="750" fill="hold"/>
                                        <p:tgtEl>
                                          <p:spTgt spid="9"/>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2" presetClass="entr" presetSubtype="4" decel="100000" fill="hold" grpId="0" nodeType="afterEffect">
                                  <p:stCondLst>
                                    <p:cond delay="0"/>
                                  </p:stCondLst>
                                  <p:childTnLst>
                                    <p:set>
                                      <p:cBhvr>
                                        <p:cTn id="29" dur="1" fill="hold">
                                          <p:stCondLst>
                                            <p:cond delay="0"/>
                                          </p:stCondLst>
                                        </p:cTn>
                                        <p:tgtEl>
                                          <p:spTgt spid="12">
                                            <p:txEl>
                                              <p:pRg st="0" end="0"/>
                                            </p:txEl>
                                          </p:spTgt>
                                        </p:tgtEl>
                                        <p:attrNameLst>
                                          <p:attrName>style.visibility</p:attrName>
                                        </p:attrNameLst>
                                      </p:cBhvr>
                                      <p:to>
                                        <p:strVal val="visible"/>
                                      </p:to>
                                    </p:set>
                                    <p:anim calcmode="lin" valueType="num">
                                      <p:cBhvr additive="base">
                                        <p:cTn id="30"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2" presetClass="entr" presetSubtype="1" decel="100000" fill="hold" grpId="0" nodeType="afterEffect">
                                  <p:stCondLst>
                                    <p:cond delay="25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750" fill="hold"/>
                                        <p:tgtEl>
                                          <p:spTgt spid="18"/>
                                        </p:tgtEl>
                                        <p:attrNameLst>
                                          <p:attrName>ppt_x</p:attrName>
                                        </p:attrNameLst>
                                      </p:cBhvr>
                                      <p:tavLst>
                                        <p:tav tm="0">
                                          <p:val>
                                            <p:strVal val="#ppt_x"/>
                                          </p:val>
                                        </p:tav>
                                        <p:tav tm="100000">
                                          <p:val>
                                            <p:strVal val="#ppt_x"/>
                                          </p:val>
                                        </p:tav>
                                      </p:tavLst>
                                    </p:anim>
                                    <p:anim calcmode="lin" valueType="num">
                                      <p:cBhvr additive="base">
                                        <p:cTn id="44" dur="750" fill="hold"/>
                                        <p:tgtEl>
                                          <p:spTgt spid="18"/>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25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750" fill="hold"/>
                                        <p:tgtEl>
                                          <p:spTgt spid="19"/>
                                        </p:tgtEl>
                                        <p:attrNameLst>
                                          <p:attrName>ppt_x</p:attrName>
                                        </p:attrNameLst>
                                      </p:cBhvr>
                                      <p:tavLst>
                                        <p:tav tm="0">
                                          <p:val>
                                            <p:strVal val="#ppt_x"/>
                                          </p:val>
                                        </p:tav>
                                        <p:tav tm="100000">
                                          <p:val>
                                            <p:strVal val="#ppt_x"/>
                                          </p:val>
                                        </p:tav>
                                      </p:tavLst>
                                    </p:anim>
                                    <p:anim calcmode="lin" valueType="num">
                                      <p:cBhvr additive="base">
                                        <p:cTn id="48" dur="750" fill="hold"/>
                                        <p:tgtEl>
                                          <p:spTgt spid="19"/>
                                        </p:tgtEl>
                                        <p:attrNameLst>
                                          <p:attrName>ppt_y</p:attrName>
                                        </p:attrNameLst>
                                      </p:cBhvr>
                                      <p:tavLst>
                                        <p:tav tm="0">
                                          <p:val>
                                            <p:strVal val="0-#ppt_h/2"/>
                                          </p:val>
                                        </p:tav>
                                        <p:tav tm="100000">
                                          <p:val>
                                            <p:strVal val="#ppt_y"/>
                                          </p:val>
                                        </p:tav>
                                      </p:tavLst>
                                    </p:anim>
                                  </p:childTnLst>
                                </p:cTn>
                              </p:par>
                            </p:childTnLst>
                          </p:cTn>
                        </p:par>
                        <p:par>
                          <p:cTn id="49" fill="hold">
                            <p:stCondLst>
                              <p:cond delay="3500"/>
                            </p:stCondLst>
                            <p:childTnLst>
                              <p:par>
                                <p:cTn id="50" presetID="2" presetClass="entr" presetSubtype="4" decel="100000" fill="hold" grpId="0" nodeType="afterEffect">
                                  <p:stCondLst>
                                    <p:cond delay="0"/>
                                  </p:stCondLst>
                                  <p:childTnLst>
                                    <p:set>
                                      <p:cBhvr>
                                        <p:cTn id="51" dur="1" fill="hold">
                                          <p:stCondLst>
                                            <p:cond delay="0"/>
                                          </p:stCondLst>
                                        </p:cTn>
                                        <p:tgtEl>
                                          <p:spTgt spid="22">
                                            <p:txEl>
                                              <p:pRg st="0" end="0"/>
                                            </p:txEl>
                                          </p:spTgt>
                                        </p:tgtEl>
                                        <p:attrNameLst>
                                          <p:attrName>style.visibility</p:attrName>
                                        </p:attrNameLst>
                                      </p:cBhvr>
                                      <p:to>
                                        <p:strVal val="visible"/>
                                      </p:to>
                                    </p:set>
                                    <p:anim calcmode="lin" valueType="num">
                                      <p:cBhvr additive="base">
                                        <p:cTn id="5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3"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0"/>
                                  </p:stCondLst>
                                  <p:childTnLst>
                                    <p:set>
                                      <p:cBhvr>
                                        <p:cTn id="55" dur="1" fill="hold">
                                          <p:stCondLst>
                                            <p:cond delay="0"/>
                                          </p:stCondLst>
                                        </p:cTn>
                                        <p:tgtEl>
                                          <p:spTgt spid="21">
                                            <p:txEl>
                                              <p:pRg st="0" end="0"/>
                                            </p:txEl>
                                          </p:spTgt>
                                        </p:tgtEl>
                                        <p:attrNameLst>
                                          <p:attrName>style.visibility</p:attrName>
                                        </p:attrNameLst>
                                      </p:cBhvr>
                                      <p:to>
                                        <p:strVal val="visible"/>
                                      </p:to>
                                    </p:set>
                                    <p:anim calcmode="lin" valueType="num">
                                      <p:cBhvr additive="base">
                                        <p:cTn id="56"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1" decel="100000" fill="hold" grpId="0" nodeType="afterEffect">
                                  <p:stCondLst>
                                    <p:cond delay="250"/>
                                  </p:stCondLst>
                                  <p:childTnLst>
                                    <p:set>
                                      <p:cBhvr>
                                        <p:cTn id="60" dur="1" fill="hold">
                                          <p:stCondLst>
                                            <p:cond delay="0"/>
                                          </p:stCondLst>
                                        </p:cTn>
                                        <p:tgtEl>
                                          <p:spTgt spid="25"/>
                                        </p:tgtEl>
                                        <p:attrNameLst>
                                          <p:attrName>style.visibility</p:attrName>
                                        </p:attrNameLst>
                                      </p:cBhvr>
                                      <p:to>
                                        <p:strVal val="visible"/>
                                      </p:to>
                                    </p:set>
                                    <p:anim calcmode="lin" valueType="num">
                                      <p:cBhvr additive="base">
                                        <p:cTn id="61" dur="750" fill="hold"/>
                                        <p:tgtEl>
                                          <p:spTgt spid="25"/>
                                        </p:tgtEl>
                                        <p:attrNameLst>
                                          <p:attrName>ppt_x</p:attrName>
                                        </p:attrNameLst>
                                      </p:cBhvr>
                                      <p:tavLst>
                                        <p:tav tm="0">
                                          <p:val>
                                            <p:strVal val="#ppt_x"/>
                                          </p:val>
                                        </p:tav>
                                        <p:tav tm="100000">
                                          <p:val>
                                            <p:strVal val="#ppt_x"/>
                                          </p:val>
                                        </p:tav>
                                      </p:tavLst>
                                    </p:anim>
                                    <p:anim calcmode="lin" valueType="num">
                                      <p:cBhvr additive="base">
                                        <p:cTn id="62" dur="750" fill="hold"/>
                                        <p:tgtEl>
                                          <p:spTgt spid="25"/>
                                        </p:tgtEl>
                                        <p:attrNameLst>
                                          <p:attrName>ppt_y</p:attrName>
                                        </p:attrNameLst>
                                      </p:cBhvr>
                                      <p:tavLst>
                                        <p:tav tm="0">
                                          <p:val>
                                            <p:strVal val="0-#ppt_h/2"/>
                                          </p:val>
                                        </p:tav>
                                        <p:tav tm="100000">
                                          <p:val>
                                            <p:strVal val="#ppt_y"/>
                                          </p:val>
                                        </p:tav>
                                      </p:tavLst>
                                    </p:anim>
                                  </p:childTnLst>
                                </p:cTn>
                              </p:par>
                              <p:par>
                                <p:cTn id="63" presetID="2" presetClass="entr" presetSubtype="1" decel="100000" fill="hold" grpId="0" nodeType="withEffect">
                                  <p:stCondLst>
                                    <p:cond delay="250"/>
                                  </p:stCondLst>
                                  <p:childTnLst>
                                    <p:set>
                                      <p:cBhvr>
                                        <p:cTn id="64" dur="1" fill="hold">
                                          <p:stCondLst>
                                            <p:cond delay="0"/>
                                          </p:stCondLst>
                                        </p:cTn>
                                        <p:tgtEl>
                                          <p:spTgt spid="23"/>
                                        </p:tgtEl>
                                        <p:attrNameLst>
                                          <p:attrName>style.visibility</p:attrName>
                                        </p:attrNameLst>
                                      </p:cBhvr>
                                      <p:to>
                                        <p:strVal val="visible"/>
                                      </p:to>
                                    </p:set>
                                    <p:anim calcmode="lin" valueType="num">
                                      <p:cBhvr additive="base">
                                        <p:cTn id="65" dur="750" fill="hold"/>
                                        <p:tgtEl>
                                          <p:spTgt spid="23"/>
                                        </p:tgtEl>
                                        <p:attrNameLst>
                                          <p:attrName>ppt_x</p:attrName>
                                        </p:attrNameLst>
                                      </p:cBhvr>
                                      <p:tavLst>
                                        <p:tav tm="0">
                                          <p:val>
                                            <p:strVal val="#ppt_x"/>
                                          </p:val>
                                        </p:tav>
                                        <p:tav tm="100000">
                                          <p:val>
                                            <p:strVal val="#ppt_x"/>
                                          </p:val>
                                        </p:tav>
                                      </p:tavLst>
                                    </p:anim>
                                    <p:anim calcmode="lin" valueType="num">
                                      <p:cBhvr additive="base">
                                        <p:cTn id="66" dur="750" fill="hold"/>
                                        <p:tgtEl>
                                          <p:spTgt spid="23"/>
                                        </p:tgtEl>
                                        <p:attrNameLst>
                                          <p:attrName>ppt_y</p:attrName>
                                        </p:attrNameLst>
                                      </p:cBhvr>
                                      <p:tavLst>
                                        <p:tav tm="0">
                                          <p:val>
                                            <p:strVal val="0-#ppt_h/2"/>
                                          </p:val>
                                        </p:tav>
                                        <p:tav tm="100000">
                                          <p:val>
                                            <p:strVal val="#ppt_y"/>
                                          </p:val>
                                        </p:tav>
                                      </p:tavLst>
                                    </p:anim>
                                  </p:childTnLst>
                                </p:cTn>
                              </p:par>
                              <p:par>
                                <p:cTn id="67" presetID="2" presetClass="entr" presetSubtype="1" decel="100000" fill="hold" grpId="0" nodeType="withEffect">
                                  <p:stCondLst>
                                    <p:cond delay="250"/>
                                  </p:stCondLst>
                                  <p:childTnLst>
                                    <p:set>
                                      <p:cBhvr>
                                        <p:cTn id="68" dur="1" fill="hold">
                                          <p:stCondLst>
                                            <p:cond delay="0"/>
                                          </p:stCondLst>
                                        </p:cTn>
                                        <p:tgtEl>
                                          <p:spTgt spid="24"/>
                                        </p:tgtEl>
                                        <p:attrNameLst>
                                          <p:attrName>style.visibility</p:attrName>
                                        </p:attrNameLst>
                                      </p:cBhvr>
                                      <p:to>
                                        <p:strVal val="visible"/>
                                      </p:to>
                                    </p:set>
                                    <p:anim calcmode="lin" valueType="num">
                                      <p:cBhvr additive="base">
                                        <p:cTn id="69" dur="750" fill="hold"/>
                                        <p:tgtEl>
                                          <p:spTgt spid="24"/>
                                        </p:tgtEl>
                                        <p:attrNameLst>
                                          <p:attrName>ppt_x</p:attrName>
                                        </p:attrNameLst>
                                      </p:cBhvr>
                                      <p:tavLst>
                                        <p:tav tm="0">
                                          <p:val>
                                            <p:strVal val="#ppt_x"/>
                                          </p:val>
                                        </p:tav>
                                        <p:tav tm="100000">
                                          <p:val>
                                            <p:strVal val="#ppt_x"/>
                                          </p:val>
                                        </p:tav>
                                      </p:tavLst>
                                    </p:anim>
                                    <p:anim calcmode="lin" valueType="num">
                                      <p:cBhvr additive="base">
                                        <p:cTn id="70" dur="750" fill="hold"/>
                                        <p:tgtEl>
                                          <p:spTgt spid="24"/>
                                        </p:tgtEl>
                                        <p:attrNameLst>
                                          <p:attrName>ppt_y</p:attrName>
                                        </p:attrNameLst>
                                      </p:cBhvr>
                                      <p:tavLst>
                                        <p:tav tm="0">
                                          <p:val>
                                            <p:strVal val="0-#ppt_h/2"/>
                                          </p:val>
                                        </p:tav>
                                        <p:tav tm="100000">
                                          <p:val>
                                            <p:strVal val="#ppt_y"/>
                                          </p:val>
                                        </p:tav>
                                      </p:tavLst>
                                    </p:anim>
                                  </p:childTnLst>
                                </p:cTn>
                              </p:par>
                            </p:childTnLst>
                          </p:cTn>
                        </p:par>
                        <p:par>
                          <p:cTn id="71" fill="hold">
                            <p:stCondLst>
                              <p:cond delay="5000"/>
                            </p:stCondLst>
                            <p:childTnLst>
                              <p:par>
                                <p:cTn id="72" presetID="2" presetClass="entr" presetSubtype="4" decel="100000" fill="hold" grpId="0" nodeType="after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 calcmode="lin" valueType="num">
                                      <p:cBhvr additive="base">
                                        <p:cTn id="74"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76" presetID="2" presetClass="entr" presetSubtype="4" decel="100000" fill="hold" grpId="0" nodeType="withEffect">
                                  <p:stCondLst>
                                    <p:cond delay="0"/>
                                  </p:stCondLst>
                                  <p:childTnLst>
                                    <p:set>
                                      <p:cBhvr>
                                        <p:cTn id="77" dur="1" fill="hold">
                                          <p:stCondLst>
                                            <p:cond delay="0"/>
                                          </p:stCondLst>
                                        </p:cTn>
                                        <p:tgtEl>
                                          <p:spTgt spid="26">
                                            <p:txEl>
                                              <p:pRg st="0" end="0"/>
                                            </p:txEl>
                                          </p:spTgt>
                                        </p:tgtEl>
                                        <p:attrNameLst>
                                          <p:attrName>style.visibility</p:attrName>
                                        </p:attrNameLst>
                                      </p:cBhvr>
                                      <p:to>
                                        <p:strVal val="visible"/>
                                      </p:to>
                                    </p:set>
                                    <p:anim calcmode="lin" valueType="num">
                                      <p:cBhvr additive="base">
                                        <p:cTn id="78"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animBg="1">
        <p:tmplLst>
          <p:tmpl>
            <p:tnLst>
              <p:par>
                <p:cTn presetID="2" presetClass="entr" presetSubtype="1"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ppt_x"/>
                          </p:val>
                        </p:tav>
                        <p:tav tm="100000">
                          <p:val>
                            <p:strVal val="#ppt_x"/>
                          </p:val>
                        </p:tav>
                      </p:tavLst>
                    </p:anim>
                    <p:anim calcmode="lin" valueType="num">
                      <p:cBhvr additive="base">
                        <p:cTn dur="750" fill="hold"/>
                        <p:tgtEl>
                          <p:spTgt spid="8"/>
                        </p:tgtEl>
                        <p:attrNameLst>
                          <p:attrName>ppt_y</p:attrName>
                        </p:attrNameLst>
                      </p:cBhvr>
                      <p:tavLst>
                        <p:tav tm="0">
                          <p:val>
                            <p:strVal val="0-#ppt_h/2"/>
                          </p:val>
                        </p:tav>
                        <p:tav tm="100000">
                          <p:val>
                            <p:strVal val="#ppt_y"/>
                          </p:val>
                        </p:tav>
                      </p:tavLst>
                    </p:anim>
                  </p:childTnLst>
                </p:cTn>
              </p:par>
            </p:tnLst>
          </p:tmpl>
        </p:tmplLst>
      </p:bldP>
      <p:bldP spid="9" grpId="0" animBg="1">
        <p:tmplLst>
          <p:tmpl>
            <p:tnLst>
              <p:par>
                <p:cTn presetID="2" presetClass="entr" presetSubtype="1" decel="100000" fill="hold" nodeType="withEffect">
                  <p:stCondLst>
                    <p:cond delay="2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0-#ppt_h/2"/>
                          </p:val>
                        </p:tav>
                        <p:tav tm="100000">
                          <p:val>
                            <p:strVal val="#ppt_y"/>
                          </p:val>
                        </p:tav>
                      </p:tavLst>
                    </p:anim>
                  </p:childTnLst>
                </p:cTn>
              </p:par>
            </p:tnLst>
          </p:tmpl>
        </p:tmplLst>
      </p:bldP>
      <p:bldP spid="10" grpId="0"/>
      <p:bldP spid="11" grpId="0" build="p">
        <p:tmplLst>
          <p:tmpl lvl="1">
            <p:tnLst>
              <p:par>
                <p:cTn presetID="2" presetClass="entr" presetSubtype="4" decel="10000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1+#ppt_h/2"/>
                          </p:val>
                        </p:tav>
                        <p:tav tm="100000">
                          <p:val>
                            <p:strVal val="#ppt_y"/>
                          </p:val>
                        </p:tav>
                      </p:tavLst>
                    </p:anim>
                  </p:childTnLst>
                </p:cTn>
              </p:par>
            </p:tnLst>
          </p:tmpl>
        </p:tmplLst>
      </p:bldP>
      <p:bldP spid="12" grpId="0" build="p">
        <p:tmplLst>
          <p:tmpl lvl="1">
            <p:tnLst>
              <p:par>
                <p:cTn presetID="2" presetClass="entr" presetSubtype="4" decel="10000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8" grpId="0" animBg="1">
        <p:tmplLst>
          <p:tmpl>
            <p:tnLst>
              <p:par>
                <p:cTn presetID="2" presetClass="entr" presetSubtype="1" decel="100000"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ppt_x"/>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tmplLst>
          <p:tmpl>
            <p:tnLst>
              <p:par>
                <p:cTn presetID="2" presetClass="entr" presetSubtype="1"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ppt_x"/>
                          </p:val>
                        </p:tav>
                        <p:tav tm="100000">
                          <p:val>
                            <p:strVal val="#ppt_x"/>
                          </p:val>
                        </p:tav>
                      </p:tavLst>
                    </p:anim>
                    <p:anim calcmode="lin" valueType="num">
                      <p:cBhvr additive="base">
                        <p:cTn dur="750" fill="hold"/>
                        <p:tgtEl>
                          <p:spTgt spid="19"/>
                        </p:tgtEl>
                        <p:attrNameLst>
                          <p:attrName>ppt_y</p:attrName>
                        </p:attrNameLst>
                      </p:cBhvr>
                      <p:tavLst>
                        <p:tav tm="0">
                          <p:val>
                            <p:strVal val="0-#ppt_h/2"/>
                          </p:val>
                        </p:tav>
                        <p:tav tm="100000">
                          <p:val>
                            <p:strVal val="#ppt_y"/>
                          </p:val>
                        </p:tav>
                      </p:tavLst>
                    </p:anim>
                  </p:childTnLst>
                </p:cTn>
              </p:par>
            </p:tnLst>
          </p:tmpl>
        </p:tmplLst>
      </p:bldP>
      <p:bldP spid="20" grpId="0"/>
      <p:bldP spid="21" grpId="0" build="p">
        <p:tmplLst>
          <p:tmpl lvl="1">
            <p:tnLst>
              <p:par>
                <p:cTn presetID="2" presetClass="entr" presetSubtype="4"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ppt_x"/>
                          </p:val>
                        </p:tav>
                        <p:tav tm="100000">
                          <p:val>
                            <p:strVal val="#ppt_x"/>
                          </p:val>
                        </p:tav>
                      </p:tavLst>
                    </p:anim>
                    <p:anim calcmode="lin" valueType="num">
                      <p:cBhvr additive="base">
                        <p:cTn dur="500" fill="hold"/>
                        <p:tgtEl>
                          <p:spTgt spid="21"/>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 presetClass="entr" presetSubtype="4"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animBg="1">
        <p:tmplLst>
          <p:tmpl>
            <p:tnLst>
              <p:par>
                <p:cTn presetID="2" presetClass="entr" presetSubtype="1" decel="100000"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ppt_x"/>
                          </p:val>
                        </p:tav>
                        <p:tav tm="100000">
                          <p:val>
                            <p:strVal val="#ppt_x"/>
                          </p:val>
                        </p:tav>
                      </p:tavLst>
                    </p:anim>
                    <p:anim calcmode="lin" valueType="num">
                      <p:cBhvr additive="base">
                        <p:cTn dur="750" fill="hold"/>
                        <p:tgtEl>
                          <p:spTgt spid="23"/>
                        </p:tgtEl>
                        <p:attrNameLst>
                          <p:attrName>ppt_y</p:attrName>
                        </p:attrNameLst>
                      </p:cBhvr>
                      <p:tavLst>
                        <p:tav tm="0">
                          <p:val>
                            <p:strVal val="0-#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5" grpId="0"/>
      <p:bldP spid="26" grpId="0" build="p">
        <p:tmplLst>
          <p:tmpl lvl="1">
            <p:tnLst>
              <p:par>
                <p:cTn presetID="2" presetClass="entr" presetSubtype="4"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296.xml><?xml version="1.0" encoding="utf-8"?>
<p:sldLayout xmlns:a="http://schemas.openxmlformats.org/drawingml/2006/main" xmlns:r="http://schemas.openxmlformats.org/officeDocument/2006/relationships" xmlns:p="http://schemas.openxmlformats.org/presentationml/2006/main" preserve="1" userDrawn="1">
  <p:cSld name="5 Icons, Captions and Description">
    <p:spTree>
      <p:nvGrpSpPr>
        <p:cNvPr id="1" name=""/>
        <p:cNvGrpSpPr/>
        <p:nvPr/>
      </p:nvGrpSpPr>
      <p:grpSpPr>
        <a:xfrm>
          <a:off x="0" y="0"/>
          <a:ext cx="0" cy="0"/>
          <a:chOff x="0" y="0"/>
          <a:chExt cx="0" cy="0"/>
        </a:xfrm>
      </p:grpSpPr>
      <p:grpSp>
        <p:nvGrpSpPr>
          <p:cNvPr id="5" name="グループ化 4"/>
          <p:cNvGrpSpPr/>
          <p:nvPr userDrawn="1"/>
        </p:nvGrpSpPr>
        <p:grpSpPr>
          <a:xfrm rot="16200000">
            <a:off x="-457387" y="2905280"/>
            <a:ext cx="3611035" cy="1216867"/>
            <a:chOff x="7280704" y="865019"/>
            <a:chExt cx="2002458" cy="899889"/>
          </a:xfrm>
        </p:grpSpPr>
        <p:sp>
          <p:nvSpPr>
            <p:cNvPr id="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 name="直線コネクタ 7"/>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正方形/長方形 11"/>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3" name="グループ化 22"/>
          <p:cNvGrpSpPr/>
          <p:nvPr userDrawn="1"/>
        </p:nvGrpSpPr>
        <p:grpSpPr>
          <a:xfrm rot="16200000">
            <a:off x="1154553" y="2905280"/>
            <a:ext cx="3611035" cy="1216867"/>
            <a:chOff x="7280704" y="865019"/>
            <a:chExt cx="2002458" cy="899889"/>
          </a:xfrm>
        </p:grpSpPr>
        <p:sp>
          <p:nvSpPr>
            <p:cNvPr id="24"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正方形/長方形 28"/>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p:cNvGrpSpPr/>
          <p:nvPr userDrawn="1"/>
        </p:nvGrpSpPr>
        <p:grpSpPr>
          <a:xfrm rot="16200000">
            <a:off x="2766489" y="2905280"/>
            <a:ext cx="3611035" cy="1216867"/>
            <a:chOff x="7280704" y="865019"/>
            <a:chExt cx="2002458" cy="899889"/>
          </a:xfrm>
        </p:grpSpPr>
        <p:sp>
          <p:nvSpPr>
            <p:cNvPr id="31"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2" name="直線コネクタ 31"/>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正方形/長方形 35"/>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p:cNvGrpSpPr/>
          <p:nvPr userDrawn="1"/>
        </p:nvGrpSpPr>
        <p:grpSpPr>
          <a:xfrm rot="16200000">
            <a:off x="4378422" y="2905280"/>
            <a:ext cx="3611035" cy="1216867"/>
            <a:chOff x="7280704" y="865019"/>
            <a:chExt cx="2002458" cy="899889"/>
          </a:xfrm>
        </p:grpSpPr>
        <p:sp>
          <p:nvSpPr>
            <p:cNvPr id="3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42"/>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p:cNvGrpSpPr/>
          <p:nvPr userDrawn="1"/>
        </p:nvGrpSpPr>
        <p:grpSpPr>
          <a:xfrm rot="16200000">
            <a:off x="5990362" y="2905280"/>
            <a:ext cx="3611035" cy="1216867"/>
            <a:chOff x="7280704" y="865019"/>
            <a:chExt cx="2002458" cy="899889"/>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49"/>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2" name="正方形/長方形 21"/>
          <p:cNvSpPr/>
          <p:nvPr userDrawn="1"/>
        </p:nvSpPr>
        <p:spPr>
          <a:xfrm>
            <a:off x="-21096" y="-28136"/>
            <a:ext cx="9185439" cy="3732627"/>
          </a:xfrm>
          <a:custGeom>
            <a:avLst/>
            <a:gdLst>
              <a:gd name="connsiteX0" fmla="*/ 0 w 18360000"/>
              <a:gd name="connsiteY0" fmla="*/ 0 h 4431323"/>
              <a:gd name="connsiteX1" fmla="*/ 18360000 w 18360000"/>
              <a:gd name="connsiteY1" fmla="*/ 0 h 4431323"/>
              <a:gd name="connsiteX2" fmla="*/ 18360000 w 18360000"/>
              <a:gd name="connsiteY2" fmla="*/ 4431323 h 4431323"/>
              <a:gd name="connsiteX3" fmla="*/ 0 w 18360000"/>
              <a:gd name="connsiteY3" fmla="*/ 4431323 h 4431323"/>
              <a:gd name="connsiteX4" fmla="*/ 0 w 18360000"/>
              <a:gd name="connsiteY4" fmla="*/ 0 h 4431323"/>
              <a:gd name="connsiteX0" fmla="*/ 14067 w 18374067"/>
              <a:gd name="connsiteY0" fmla="*/ 0 h 5598941"/>
              <a:gd name="connsiteX1" fmla="*/ 18374067 w 18374067"/>
              <a:gd name="connsiteY1" fmla="*/ 0 h 5598941"/>
              <a:gd name="connsiteX2" fmla="*/ 18374067 w 18374067"/>
              <a:gd name="connsiteY2" fmla="*/ 4431323 h 5598941"/>
              <a:gd name="connsiteX3" fmla="*/ 0 w 18374067"/>
              <a:gd name="connsiteY3" fmla="*/ 5598941 h 5598941"/>
              <a:gd name="connsiteX4" fmla="*/ 14067 w 18374067"/>
              <a:gd name="connsiteY4" fmla="*/ 0 h 55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74067" h="5598941">
                <a:moveTo>
                  <a:pt x="14067" y="0"/>
                </a:moveTo>
                <a:lnTo>
                  <a:pt x="18374067" y="0"/>
                </a:lnTo>
                <a:lnTo>
                  <a:pt x="18374067" y="4431323"/>
                </a:lnTo>
                <a:lnTo>
                  <a:pt x="0" y="5598941"/>
                </a:lnTo>
                <a:lnTo>
                  <a:pt x="14067" y="0"/>
                </a:lnTo>
                <a:close/>
              </a:path>
            </a:pathLst>
          </a:custGeom>
          <a:blipFill dpi="0" rotWithShape="0">
            <a:blip r:embed="rId4"/>
            <a:srcRect/>
            <a:tile tx="0" ty="0" sx="100000" sy="100000" flip="none" algn="tl"/>
          </a:bli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cxnSp>
        <p:nvCxnSpPr>
          <p:cNvPr id="52" name="直線コネクタ 51"/>
          <p:cNvCxnSpPr/>
          <p:nvPr userDrawn="1"/>
        </p:nvCxnSpPr>
        <p:spPr>
          <a:xfrm flipV="1">
            <a:off x="0" y="2838980"/>
            <a:ext cx="9144000" cy="76235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5" name="テキスト プレースホルダー 5"/>
          <p:cNvSpPr>
            <a:spLocks noGrp="1"/>
          </p:cNvSpPr>
          <p:nvPr>
            <p:ph type="body" sz="quarter" idx="16" hasCustomPrompt="1"/>
          </p:nvPr>
        </p:nvSpPr>
        <p:spPr>
          <a:xfrm>
            <a:off x="379761" y="383733"/>
            <a:ext cx="3675064" cy="2648929"/>
          </a:xfrm>
          <a:prstGeom prst="rect">
            <a:avLst/>
          </a:prstGeom>
        </p:spPr>
        <p:txBody>
          <a:bodyPr anchor="ctr">
            <a:noAutofit/>
          </a:bodyPr>
          <a:lstStyle>
            <a:lvl1pPr algn="r">
              <a:lnSpc>
                <a:spcPts val="4479"/>
              </a:lnSpc>
              <a:spcBef>
                <a:spcPts val="0"/>
              </a:spcBef>
              <a:defRPr sz="5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56" name="図プレースホルダー 28"/>
          <p:cNvSpPr>
            <a:spLocks noGrp="1"/>
          </p:cNvSpPr>
          <p:nvPr>
            <p:ph type="pic" sz="quarter" idx="22" hasCustomPrompt="1"/>
          </p:nvPr>
        </p:nvSpPr>
        <p:spPr>
          <a:xfrm>
            <a:off x="1136632"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7" name="図プレースホルダー 28"/>
          <p:cNvSpPr>
            <a:spLocks noGrp="1"/>
          </p:cNvSpPr>
          <p:nvPr>
            <p:ph type="pic" sz="quarter" idx="23" hasCustomPrompt="1"/>
          </p:nvPr>
        </p:nvSpPr>
        <p:spPr>
          <a:xfrm>
            <a:off x="2748568"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8" name="図プレースホルダー 28"/>
          <p:cNvSpPr>
            <a:spLocks noGrp="1"/>
          </p:cNvSpPr>
          <p:nvPr>
            <p:ph type="pic" sz="quarter" idx="24" hasCustomPrompt="1"/>
          </p:nvPr>
        </p:nvSpPr>
        <p:spPr>
          <a:xfrm>
            <a:off x="4360504"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9" name="図プレースホルダー 28"/>
          <p:cNvSpPr>
            <a:spLocks noGrp="1"/>
          </p:cNvSpPr>
          <p:nvPr>
            <p:ph type="pic" sz="quarter" idx="25" hasCustomPrompt="1"/>
          </p:nvPr>
        </p:nvSpPr>
        <p:spPr>
          <a:xfrm>
            <a:off x="5972441"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0" name="図プレースホルダー 28"/>
          <p:cNvSpPr>
            <a:spLocks noGrp="1"/>
          </p:cNvSpPr>
          <p:nvPr>
            <p:ph type="pic" sz="quarter" idx="26" hasCustomPrompt="1"/>
          </p:nvPr>
        </p:nvSpPr>
        <p:spPr>
          <a:xfrm>
            <a:off x="7584377"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1" name="テキスト プレースホルダー 5"/>
          <p:cNvSpPr>
            <a:spLocks noGrp="1"/>
          </p:cNvSpPr>
          <p:nvPr>
            <p:ph type="body" sz="quarter" idx="13" hasCustomPrompt="1"/>
          </p:nvPr>
        </p:nvSpPr>
        <p:spPr>
          <a:xfrm>
            <a:off x="540222"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2" name="テキスト プレースホルダー 5"/>
          <p:cNvSpPr>
            <a:spLocks noGrp="1"/>
          </p:cNvSpPr>
          <p:nvPr>
            <p:ph type="body" sz="quarter" idx="27" hasCustomPrompt="1"/>
          </p:nvPr>
        </p:nvSpPr>
        <p:spPr>
          <a:xfrm>
            <a:off x="2153463"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3" name="テキスト プレースホルダー 5"/>
          <p:cNvSpPr>
            <a:spLocks noGrp="1"/>
          </p:cNvSpPr>
          <p:nvPr>
            <p:ph type="body" sz="quarter" idx="28" hasCustomPrompt="1"/>
          </p:nvPr>
        </p:nvSpPr>
        <p:spPr>
          <a:xfrm>
            <a:off x="3766704"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4" name="テキスト プレースホルダー 5"/>
          <p:cNvSpPr>
            <a:spLocks noGrp="1"/>
          </p:cNvSpPr>
          <p:nvPr>
            <p:ph type="body" sz="quarter" idx="29" hasCustomPrompt="1"/>
          </p:nvPr>
        </p:nvSpPr>
        <p:spPr>
          <a:xfrm>
            <a:off x="5379943"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5" name="テキスト プレースホルダー 5"/>
          <p:cNvSpPr>
            <a:spLocks noGrp="1"/>
          </p:cNvSpPr>
          <p:nvPr>
            <p:ph type="body" sz="quarter" idx="30" hasCustomPrompt="1"/>
          </p:nvPr>
        </p:nvSpPr>
        <p:spPr>
          <a:xfrm>
            <a:off x="6993182"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6" name="正方形/長方形 65"/>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bg1"/>
              </a:solidFill>
            </a:endParaRPr>
          </a:p>
        </p:txBody>
      </p:sp>
      <p:sp>
        <p:nvSpPr>
          <p:cNvPr id="67" name="フッター プレースホルダー 4"/>
          <p:cNvSpPr>
            <a:spLocks noGrp="1"/>
          </p:cNvSpPr>
          <p:nvPr>
            <p:ph type="ftr" sz="quarter" idx="3"/>
          </p:nvPr>
        </p:nvSpPr>
        <p:spPr>
          <a:xfrm>
            <a:off x="1686137" y="6356356"/>
            <a:ext cx="5771741" cy="365125"/>
          </a:xfrm>
          <a:prstGeom prst="rect">
            <a:avLst/>
          </a:prstGeom>
        </p:spPr>
        <p:txBody>
          <a:bodyPr vert="horz" lIns="91412" tIns="45706" rIns="91412" bIns="45706" rtlCol="0" anchor="ctr"/>
          <a:lstStyle>
            <a:lvl1pPr algn="ctr">
              <a:defRPr sz="1200">
                <a:solidFill>
                  <a:schemeClr val="bg1"/>
                </a:solidFill>
              </a:defRPr>
            </a:lvl1pPr>
          </a:lstStyle>
          <a:p>
            <a:r>
              <a:rPr lang="en-US" altLang="ja-JP"/>
              <a:t>The Power of PowerPoint - thepopp.com</a:t>
            </a:r>
            <a:endParaRPr lang="ja-JP" altLang="en-US"/>
          </a:p>
        </p:txBody>
      </p:sp>
      <p:cxnSp>
        <p:nvCxnSpPr>
          <p:cNvPr id="68" name="直線コネクタ 67"/>
          <p:cNvCxnSpPr/>
          <p:nvPr userDrawn="1"/>
        </p:nvCxnSpPr>
        <p:spPr>
          <a:xfrm>
            <a:off x="36292"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テキスト プレースホルダー 5"/>
          <p:cNvSpPr>
            <a:spLocks noGrp="1"/>
          </p:cNvSpPr>
          <p:nvPr>
            <p:ph type="body" sz="quarter" idx="31" hasCustomPrompt="1"/>
          </p:nvPr>
        </p:nvSpPr>
        <p:spPr>
          <a:xfrm>
            <a:off x="4205516" y="856547"/>
            <a:ext cx="4325065" cy="1457327"/>
          </a:xfrm>
          <a:prstGeom prst="rect">
            <a:avLst/>
          </a:prstGeom>
        </p:spPr>
        <p:txBody>
          <a:bodyPr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70" name="グループ化 69"/>
          <p:cNvGrpSpPr/>
          <p:nvPr userDrawn="1"/>
        </p:nvGrpSpPr>
        <p:grpSpPr>
          <a:xfrm>
            <a:off x="8387761" y="226118"/>
            <a:ext cx="575232" cy="767111"/>
            <a:chOff x="7418859" y="2569953"/>
            <a:chExt cx="934639" cy="934639"/>
          </a:xfrm>
        </p:grpSpPr>
        <p:sp>
          <p:nvSpPr>
            <p:cNvPr id="71" name="涙形 70"/>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涙形 7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46409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barn(outVertical)">
                                      <p:cBhvr>
                                        <p:cTn id="15" dur="500"/>
                                        <p:tgtEl>
                                          <p:spTgt spid="66"/>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barn(outVertical)">
                                      <p:cBhvr>
                                        <p:cTn id="18" dur="500"/>
                                        <p:tgtEl>
                                          <p:spTgt spid="67"/>
                                        </p:tgtEl>
                                      </p:cBhvr>
                                    </p:animEffect>
                                  </p:childTnLst>
                                </p:cTn>
                              </p:par>
                              <p:par>
                                <p:cTn id="19" presetID="16" presetClass="entr" presetSubtype="37" fill="hold"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barn(outVertical)">
                                      <p:cBhvr>
                                        <p:cTn id="21" dur="500"/>
                                        <p:tgtEl>
                                          <p:spTgt spid="68"/>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500"/>
                                        <p:tgtEl>
                                          <p:spTgt spid="22"/>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right)">
                                      <p:cBhvr>
                                        <p:cTn id="29" dur="500"/>
                                        <p:tgtEl>
                                          <p:spTgt spid="52"/>
                                        </p:tgtEl>
                                      </p:cBhvr>
                                    </p:animEffect>
                                  </p:childTnLst>
                                </p:cTn>
                              </p:par>
                            </p:childTnLst>
                          </p:cTn>
                        </p:par>
                        <p:par>
                          <p:cTn id="30" fill="hold">
                            <p:stCondLst>
                              <p:cond delay="1500"/>
                            </p:stCondLst>
                            <p:childTnLst>
                              <p:par>
                                <p:cTn id="31" presetID="2" presetClass="entr" presetSubtype="9" decel="100000" fill="hold" grpId="0" nodeType="afterEffect">
                                  <p:stCondLst>
                                    <p:cond delay="0"/>
                                  </p:stCondLst>
                                  <p:iterate type="wd">
                                    <p:tmPct val="10000"/>
                                  </p:iterate>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1000" fill="hold"/>
                                        <p:tgtEl>
                                          <p:spTgt spid="55"/>
                                        </p:tgtEl>
                                        <p:attrNameLst>
                                          <p:attrName>ppt_x</p:attrName>
                                        </p:attrNameLst>
                                      </p:cBhvr>
                                      <p:tavLst>
                                        <p:tav tm="0">
                                          <p:val>
                                            <p:strVal val="0-#ppt_w/2"/>
                                          </p:val>
                                        </p:tav>
                                        <p:tav tm="100000">
                                          <p:val>
                                            <p:strVal val="#ppt_x"/>
                                          </p:val>
                                        </p:tav>
                                      </p:tavLst>
                                    </p:anim>
                                    <p:anim calcmode="lin" valueType="num">
                                      <p:cBhvr additive="base">
                                        <p:cTn id="34" dur="1000" fill="hold"/>
                                        <p:tgtEl>
                                          <p:spTgt spid="55"/>
                                        </p:tgtEl>
                                        <p:attrNameLst>
                                          <p:attrName>ppt_y</p:attrName>
                                        </p:attrNameLst>
                                      </p:cBhvr>
                                      <p:tavLst>
                                        <p:tav tm="0">
                                          <p:val>
                                            <p:strVal val="0-#ppt_h/2"/>
                                          </p:val>
                                        </p:tav>
                                        <p:tav tm="100000">
                                          <p:val>
                                            <p:strVal val="#ppt_y"/>
                                          </p:val>
                                        </p:tav>
                                      </p:tavLst>
                                    </p:anim>
                                  </p:childTnLst>
                                </p:cTn>
                              </p:par>
                              <p:par>
                                <p:cTn id="35" presetID="2" presetClass="entr" presetSubtype="2" decel="100000" fill="hold" grpId="0" nodeType="withEffect">
                                  <p:stCondLst>
                                    <p:cond delay="25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75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750" fill="hold"/>
                                        <p:tgtEl>
                                          <p:spTgt spid="69">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1" decel="100000" fill="hold" nodeType="withEffect">
                                  <p:stCondLst>
                                    <p:cond delay="25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1000" fill="hold"/>
                                        <p:tgtEl>
                                          <p:spTgt spid="5"/>
                                        </p:tgtEl>
                                        <p:attrNameLst>
                                          <p:attrName>ppt_x</p:attrName>
                                        </p:attrNameLst>
                                      </p:cBhvr>
                                      <p:tavLst>
                                        <p:tav tm="0">
                                          <p:val>
                                            <p:strVal val="#ppt_x"/>
                                          </p:val>
                                        </p:tav>
                                        <p:tav tm="100000">
                                          <p:val>
                                            <p:strVal val="#ppt_x"/>
                                          </p:val>
                                        </p:tav>
                                      </p:tavLst>
                                    </p:anim>
                                    <p:anim calcmode="lin" valueType="num">
                                      <p:cBhvr additive="base">
                                        <p:cTn id="42" dur="1000" fill="hold"/>
                                        <p:tgtEl>
                                          <p:spTgt spid="5"/>
                                        </p:tgtEl>
                                        <p:attrNameLst>
                                          <p:attrName>ppt_y</p:attrName>
                                        </p:attrNameLst>
                                      </p:cBhvr>
                                      <p:tavLst>
                                        <p:tav tm="0">
                                          <p:val>
                                            <p:strVal val="0-#ppt_h/2"/>
                                          </p:val>
                                        </p:tav>
                                        <p:tav tm="100000">
                                          <p:val>
                                            <p:strVal val="#ppt_y"/>
                                          </p:val>
                                        </p:tav>
                                      </p:tavLst>
                                    </p:anim>
                                  </p:childTnLst>
                                </p:cTn>
                              </p:par>
                              <p:par>
                                <p:cTn id="43" presetID="2" presetClass="entr" presetSubtype="1" decel="100000" fill="hold" nodeType="withEffect">
                                  <p:stCondLst>
                                    <p:cond delay="350"/>
                                  </p:stCondLst>
                                  <p:childTnLst>
                                    <p:set>
                                      <p:cBhvr>
                                        <p:cTn id="44" dur="1" fill="hold">
                                          <p:stCondLst>
                                            <p:cond delay="0"/>
                                          </p:stCondLst>
                                        </p:cTn>
                                        <p:tgtEl>
                                          <p:spTgt spid="23"/>
                                        </p:tgtEl>
                                        <p:attrNameLst>
                                          <p:attrName>style.visibility</p:attrName>
                                        </p:attrNameLst>
                                      </p:cBhvr>
                                      <p:to>
                                        <p:strVal val="visible"/>
                                      </p:to>
                                    </p:set>
                                    <p:anim calcmode="lin" valueType="num">
                                      <p:cBhvr additive="base">
                                        <p:cTn id="45" dur="1000" fill="hold"/>
                                        <p:tgtEl>
                                          <p:spTgt spid="23"/>
                                        </p:tgtEl>
                                        <p:attrNameLst>
                                          <p:attrName>ppt_x</p:attrName>
                                        </p:attrNameLst>
                                      </p:cBhvr>
                                      <p:tavLst>
                                        <p:tav tm="0">
                                          <p:val>
                                            <p:strVal val="#ppt_x"/>
                                          </p:val>
                                        </p:tav>
                                        <p:tav tm="100000">
                                          <p:val>
                                            <p:strVal val="#ppt_x"/>
                                          </p:val>
                                        </p:tav>
                                      </p:tavLst>
                                    </p:anim>
                                    <p:anim calcmode="lin" valueType="num">
                                      <p:cBhvr additive="base">
                                        <p:cTn id="46" dur="1000" fill="hold"/>
                                        <p:tgtEl>
                                          <p:spTgt spid="23"/>
                                        </p:tgtEl>
                                        <p:attrNameLst>
                                          <p:attrName>ppt_y</p:attrName>
                                        </p:attrNameLst>
                                      </p:cBhvr>
                                      <p:tavLst>
                                        <p:tav tm="0">
                                          <p:val>
                                            <p:strVal val="0-#ppt_h/2"/>
                                          </p:val>
                                        </p:tav>
                                        <p:tav tm="100000">
                                          <p:val>
                                            <p:strVal val="#ppt_y"/>
                                          </p:val>
                                        </p:tav>
                                      </p:tavLst>
                                    </p:anim>
                                  </p:childTnLst>
                                </p:cTn>
                              </p:par>
                              <p:par>
                                <p:cTn id="47" presetID="2" presetClass="entr" presetSubtype="1" decel="100000" fill="hold" nodeType="withEffect">
                                  <p:stCondLst>
                                    <p:cond delay="45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1000" fill="hold"/>
                                        <p:tgtEl>
                                          <p:spTgt spid="30"/>
                                        </p:tgtEl>
                                        <p:attrNameLst>
                                          <p:attrName>ppt_x</p:attrName>
                                        </p:attrNameLst>
                                      </p:cBhvr>
                                      <p:tavLst>
                                        <p:tav tm="0">
                                          <p:val>
                                            <p:strVal val="#ppt_x"/>
                                          </p:val>
                                        </p:tav>
                                        <p:tav tm="100000">
                                          <p:val>
                                            <p:strVal val="#ppt_x"/>
                                          </p:val>
                                        </p:tav>
                                      </p:tavLst>
                                    </p:anim>
                                    <p:anim calcmode="lin" valueType="num">
                                      <p:cBhvr additive="base">
                                        <p:cTn id="50" dur="1000" fill="hold"/>
                                        <p:tgtEl>
                                          <p:spTgt spid="30"/>
                                        </p:tgtEl>
                                        <p:attrNameLst>
                                          <p:attrName>ppt_y</p:attrName>
                                        </p:attrNameLst>
                                      </p:cBhvr>
                                      <p:tavLst>
                                        <p:tav tm="0">
                                          <p:val>
                                            <p:strVal val="0-#ppt_h/2"/>
                                          </p:val>
                                        </p:tav>
                                        <p:tav tm="100000">
                                          <p:val>
                                            <p:strVal val="#ppt_y"/>
                                          </p:val>
                                        </p:tav>
                                      </p:tavLst>
                                    </p:anim>
                                  </p:childTnLst>
                                </p:cTn>
                              </p:par>
                              <p:par>
                                <p:cTn id="51" presetID="2" presetClass="entr" presetSubtype="1" decel="100000" fill="hold" nodeType="withEffect">
                                  <p:stCondLst>
                                    <p:cond delay="550"/>
                                  </p:stCondLst>
                                  <p:childTnLst>
                                    <p:set>
                                      <p:cBhvr>
                                        <p:cTn id="52" dur="1" fill="hold">
                                          <p:stCondLst>
                                            <p:cond delay="0"/>
                                          </p:stCondLst>
                                        </p:cTn>
                                        <p:tgtEl>
                                          <p:spTgt spid="37"/>
                                        </p:tgtEl>
                                        <p:attrNameLst>
                                          <p:attrName>style.visibility</p:attrName>
                                        </p:attrNameLst>
                                      </p:cBhvr>
                                      <p:to>
                                        <p:strVal val="visible"/>
                                      </p:to>
                                    </p:set>
                                    <p:anim calcmode="lin" valueType="num">
                                      <p:cBhvr additive="base">
                                        <p:cTn id="53" dur="1000" fill="hold"/>
                                        <p:tgtEl>
                                          <p:spTgt spid="37"/>
                                        </p:tgtEl>
                                        <p:attrNameLst>
                                          <p:attrName>ppt_x</p:attrName>
                                        </p:attrNameLst>
                                      </p:cBhvr>
                                      <p:tavLst>
                                        <p:tav tm="0">
                                          <p:val>
                                            <p:strVal val="#ppt_x"/>
                                          </p:val>
                                        </p:tav>
                                        <p:tav tm="100000">
                                          <p:val>
                                            <p:strVal val="#ppt_x"/>
                                          </p:val>
                                        </p:tav>
                                      </p:tavLst>
                                    </p:anim>
                                    <p:anim calcmode="lin" valueType="num">
                                      <p:cBhvr additive="base">
                                        <p:cTn id="54" dur="1000" fill="hold"/>
                                        <p:tgtEl>
                                          <p:spTgt spid="37"/>
                                        </p:tgtEl>
                                        <p:attrNameLst>
                                          <p:attrName>ppt_y</p:attrName>
                                        </p:attrNameLst>
                                      </p:cBhvr>
                                      <p:tavLst>
                                        <p:tav tm="0">
                                          <p:val>
                                            <p:strVal val="0-#ppt_h/2"/>
                                          </p:val>
                                        </p:tav>
                                        <p:tav tm="100000">
                                          <p:val>
                                            <p:strVal val="#ppt_y"/>
                                          </p:val>
                                        </p:tav>
                                      </p:tavLst>
                                    </p:anim>
                                  </p:childTnLst>
                                </p:cTn>
                              </p:par>
                              <p:par>
                                <p:cTn id="55" presetID="2" presetClass="entr" presetSubtype="1" decel="100000" fill="hold" nodeType="withEffect">
                                  <p:stCondLst>
                                    <p:cond delay="650"/>
                                  </p:stCondLst>
                                  <p:childTnLst>
                                    <p:set>
                                      <p:cBhvr>
                                        <p:cTn id="56" dur="1" fill="hold">
                                          <p:stCondLst>
                                            <p:cond delay="0"/>
                                          </p:stCondLst>
                                        </p:cTn>
                                        <p:tgtEl>
                                          <p:spTgt spid="44"/>
                                        </p:tgtEl>
                                        <p:attrNameLst>
                                          <p:attrName>style.visibility</p:attrName>
                                        </p:attrNameLst>
                                      </p:cBhvr>
                                      <p:to>
                                        <p:strVal val="visible"/>
                                      </p:to>
                                    </p:set>
                                    <p:anim calcmode="lin" valueType="num">
                                      <p:cBhvr additive="base">
                                        <p:cTn id="57" dur="1000" fill="hold"/>
                                        <p:tgtEl>
                                          <p:spTgt spid="44"/>
                                        </p:tgtEl>
                                        <p:attrNameLst>
                                          <p:attrName>ppt_x</p:attrName>
                                        </p:attrNameLst>
                                      </p:cBhvr>
                                      <p:tavLst>
                                        <p:tav tm="0">
                                          <p:val>
                                            <p:strVal val="#ppt_x"/>
                                          </p:val>
                                        </p:tav>
                                        <p:tav tm="100000">
                                          <p:val>
                                            <p:strVal val="#ppt_x"/>
                                          </p:val>
                                        </p:tav>
                                      </p:tavLst>
                                    </p:anim>
                                    <p:anim calcmode="lin" valueType="num">
                                      <p:cBhvr additive="base">
                                        <p:cTn id="58" dur="1000" fill="hold"/>
                                        <p:tgtEl>
                                          <p:spTgt spid="44"/>
                                        </p:tgtEl>
                                        <p:attrNameLst>
                                          <p:attrName>ppt_y</p:attrName>
                                        </p:attrNameLst>
                                      </p:cBhvr>
                                      <p:tavLst>
                                        <p:tav tm="0">
                                          <p:val>
                                            <p:strVal val="0-#ppt_h/2"/>
                                          </p:val>
                                        </p:tav>
                                        <p:tav tm="100000">
                                          <p:val>
                                            <p:strVal val="#ppt_y"/>
                                          </p:val>
                                        </p:tav>
                                      </p:tavLst>
                                    </p:anim>
                                  </p:childTnLst>
                                </p:cTn>
                              </p:par>
                            </p:childTnLst>
                          </p:cTn>
                        </p:par>
                        <p:par>
                          <p:cTn id="59" fill="hold">
                            <p:stCondLst>
                              <p:cond delay="3150"/>
                            </p:stCondLst>
                            <p:childTnLst>
                              <p:par>
                                <p:cTn id="60" presetID="49" presetClass="entr" presetSubtype="0" decel="10000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p:cTn id="62" dur="500" fill="hold"/>
                                        <p:tgtEl>
                                          <p:spTgt spid="56"/>
                                        </p:tgtEl>
                                        <p:attrNameLst>
                                          <p:attrName>ppt_w</p:attrName>
                                        </p:attrNameLst>
                                      </p:cBhvr>
                                      <p:tavLst>
                                        <p:tav tm="0">
                                          <p:val>
                                            <p:fltVal val="0"/>
                                          </p:val>
                                        </p:tav>
                                        <p:tav tm="100000">
                                          <p:val>
                                            <p:strVal val="#ppt_w"/>
                                          </p:val>
                                        </p:tav>
                                      </p:tavLst>
                                    </p:anim>
                                    <p:anim calcmode="lin" valueType="num">
                                      <p:cBhvr>
                                        <p:cTn id="63" dur="500" fill="hold"/>
                                        <p:tgtEl>
                                          <p:spTgt spid="56"/>
                                        </p:tgtEl>
                                        <p:attrNameLst>
                                          <p:attrName>ppt_h</p:attrName>
                                        </p:attrNameLst>
                                      </p:cBhvr>
                                      <p:tavLst>
                                        <p:tav tm="0">
                                          <p:val>
                                            <p:fltVal val="0"/>
                                          </p:val>
                                        </p:tav>
                                        <p:tav tm="100000">
                                          <p:val>
                                            <p:strVal val="#ppt_h"/>
                                          </p:val>
                                        </p:tav>
                                      </p:tavLst>
                                    </p:anim>
                                    <p:anim calcmode="lin" valueType="num">
                                      <p:cBhvr>
                                        <p:cTn id="64" dur="500" fill="hold"/>
                                        <p:tgtEl>
                                          <p:spTgt spid="56"/>
                                        </p:tgtEl>
                                        <p:attrNameLst>
                                          <p:attrName>style.rotation</p:attrName>
                                        </p:attrNameLst>
                                      </p:cBhvr>
                                      <p:tavLst>
                                        <p:tav tm="0">
                                          <p:val>
                                            <p:fltVal val="360"/>
                                          </p:val>
                                        </p:tav>
                                        <p:tav tm="100000">
                                          <p:val>
                                            <p:fltVal val="0"/>
                                          </p:val>
                                        </p:tav>
                                      </p:tavLst>
                                    </p:anim>
                                    <p:animEffect transition="in" filter="fade">
                                      <p:cBhvr>
                                        <p:cTn id="65" dur="500"/>
                                        <p:tgtEl>
                                          <p:spTgt spid="5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1">
                                            <p:txEl>
                                              <p:pRg st="0" end="0"/>
                                            </p:txEl>
                                          </p:spTgt>
                                        </p:tgtEl>
                                        <p:attrNameLst>
                                          <p:attrName>style.visibility</p:attrName>
                                        </p:attrNameLst>
                                      </p:cBhvr>
                                      <p:to>
                                        <p:strVal val="visible"/>
                                      </p:to>
                                    </p:set>
                                    <p:animEffect transition="in" filter="fade">
                                      <p:cBhvr>
                                        <p:cTn id="68" dur="500"/>
                                        <p:tgtEl>
                                          <p:spTgt spid="61">
                                            <p:txEl>
                                              <p:pRg st="0" end="0"/>
                                            </p:txEl>
                                          </p:spTgt>
                                        </p:tgtEl>
                                      </p:cBhvr>
                                    </p:animEffect>
                                  </p:childTnLst>
                                </p:cTn>
                              </p:par>
                            </p:childTnLst>
                          </p:cTn>
                        </p:par>
                        <p:par>
                          <p:cTn id="69" fill="hold">
                            <p:stCondLst>
                              <p:cond delay="3650"/>
                            </p:stCondLst>
                            <p:childTnLst>
                              <p:par>
                                <p:cTn id="70" presetID="49" presetClass="entr" presetSubtype="0" decel="100000" fill="hold" grpId="0" nodeType="afterEffect">
                                  <p:stCondLst>
                                    <p:cond delay="0"/>
                                  </p:stCondLst>
                                  <p:childTnLst>
                                    <p:set>
                                      <p:cBhvr>
                                        <p:cTn id="71" dur="1" fill="hold">
                                          <p:stCondLst>
                                            <p:cond delay="0"/>
                                          </p:stCondLst>
                                        </p:cTn>
                                        <p:tgtEl>
                                          <p:spTgt spid="57"/>
                                        </p:tgtEl>
                                        <p:attrNameLst>
                                          <p:attrName>style.visibility</p:attrName>
                                        </p:attrNameLst>
                                      </p:cBhvr>
                                      <p:to>
                                        <p:strVal val="visible"/>
                                      </p:to>
                                    </p:set>
                                    <p:anim calcmode="lin" valueType="num">
                                      <p:cBhvr>
                                        <p:cTn id="72" dur="500" fill="hold"/>
                                        <p:tgtEl>
                                          <p:spTgt spid="57"/>
                                        </p:tgtEl>
                                        <p:attrNameLst>
                                          <p:attrName>ppt_w</p:attrName>
                                        </p:attrNameLst>
                                      </p:cBhvr>
                                      <p:tavLst>
                                        <p:tav tm="0">
                                          <p:val>
                                            <p:fltVal val="0"/>
                                          </p:val>
                                        </p:tav>
                                        <p:tav tm="100000">
                                          <p:val>
                                            <p:strVal val="#ppt_w"/>
                                          </p:val>
                                        </p:tav>
                                      </p:tavLst>
                                    </p:anim>
                                    <p:anim calcmode="lin" valueType="num">
                                      <p:cBhvr>
                                        <p:cTn id="73" dur="500" fill="hold"/>
                                        <p:tgtEl>
                                          <p:spTgt spid="57"/>
                                        </p:tgtEl>
                                        <p:attrNameLst>
                                          <p:attrName>ppt_h</p:attrName>
                                        </p:attrNameLst>
                                      </p:cBhvr>
                                      <p:tavLst>
                                        <p:tav tm="0">
                                          <p:val>
                                            <p:fltVal val="0"/>
                                          </p:val>
                                        </p:tav>
                                        <p:tav tm="100000">
                                          <p:val>
                                            <p:strVal val="#ppt_h"/>
                                          </p:val>
                                        </p:tav>
                                      </p:tavLst>
                                    </p:anim>
                                    <p:anim calcmode="lin" valueType="num">
                                      <p:cBhvr>
                                        <p:cTn id="74" dur="500" fill="hold"/>
                                        <p:tgtEl>
                                          <p:spTgt spid="57"/>
                                        </p:tgtEl>
                                        <p:attrNameLst>
                                          <p:attrName>style.rotation</p:attrName>
                                        </p:attrNameLst>
                                      </p:cBhvr>
                                      <p:tavLst>
                                        <p:tav tm="0">
                                          <p:val>
                                            <p:fltVal val="360"/>
                                          </p:val>
                                        </p:tav>
                                        <p:tav tm="100000">
                                          <p:val>
                                            <p:fltVal val="0"/>
                                          </p:val>
                                        </p:tav>
                                      </p:tavLst>
                                    </p:anim>
                                    <p:animEffect transition="in" filter="fade">
                                      <p:cBhvr>
                                        <p:cTn id="75" dur="500"/>
                                        <p:tgtEl>
                                          <p:spTgt spid="5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62">
                                            <p:txEl>
                                              <p:pRg st="0" end="0"/>
                                            </p:txEl>
                                          </p:spTgt>
                                        </p:tgtEl>
                                        <p:attrNameLst>
                                          <p:attrName>style.visibility</p:attrName>
                                        </p:attrNameLst>
                                      </p:cBhvr>
                                      <p:to>
                                        <p:strVal val="visible"/>
                                      </p:to>
                                    </p:set>
                                    <p:animEffect transition="in" filter="fade">
                                      <p:cBhvr>
                                        <p:cTn id="78" dur="500"/>
                                        <p:tgtEl>
                                          <p:spTgt spid="62">
                                            <p:txEl>
                                              <p:pRg st="0" end="0"/>
                                            </p:txEl>
                                          </p:spTgt>
                                        </p:tgtEl>
                                      </p:cBhvr>
                                    </p:animEffect>
                                  </p:childTnLst>
                                </p:cTn>
                              </p:par>
                            </p:childTnLst>
                          </p:cTn>
                        </p:par>
                        <p:par>
                          <p:cTn id="79" fill="hold">
                            <p:stCondLst>
                              <p:cond delay="4150"/>
                            </p:stCondLst>
                            <p:childTnLst>
                              <p:par>
                                <p:cTn id="80" presetID="49" presetClass="entr" presetSubtype="0" decel="100000" fill="hold" grpId="0" nodeType="after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p:cTn id="82" dur="500" fill="hold"/>
                                        <p:tgtEl>
                                          <p:spTgt spid="58"/>
                                        </p:tgtEl>
                                        <p:attrNameLst>
                                          <p:attrName>ppt_w</p:attrName>
                                        </p:attrNameLst>
                                      </p:cBhvr>
                                      <p:tavLst>
                                        <p:tav tm="0">
                                          <p:val>
                                            <p:fltVal val="0"/>
                                          </p:val>
                                        </p:tav>
                                        <p:tav tm="100000">
                                          <p:val>
                                            <p:strVal val="#ppt_w"/>
                                          </p:val>
                                        </p:tav>
                                      </p:tavLst>
                                    </p:anim>
                                    <p:anim calcmode="lin" valueType="num">
                                      <p:cBhvr>
                                        <p:cTn id="83" dur="500" fill="hold"/>
                                        <p:tgtEl>
                                          <p:spTgt spid="58"/>
                                        </p:tgtEl>
                                        <p:attrNameLst>
                                          <p:attrName>ppt_h</p:attrName>
                                        </p:attrNameLst>
                                      </p:cBhvr>
                                      <p:tavLst>
                                        <p:tav tm="0">
                                          <p:val>
                                            <p:fltVal val="0"/>
                                          </p:val>
                                        </p:tav>
                                        <p:tav tm="100000">
                                          <p:val>
                                            <p:strVal val="#ppt_h"/>
                                          </p:val>
                                        </p:tav>
                                      </p:tavLst>
                                    </p:anim>
                                    <p:anim calcmode="lin" valueType="num">
                                      <p:cBhvr>
                                        <p:cTn id="84" dur="500" fill="hold"/>
                                        <p:tgtEl>
                                          <p:spTgt spid="58"/>
                                        </p:tgtEl>
                                        <p:attrNameLst>
                                          <p:attrName>style.rotation</p:attrName>
                                        </p:attrNameLst>
                                      </p:cBhvr>
                                      <p:tavLst>
                                        <p:tav tm="0">
                                          <p:val>
                                            <p:fltVal val="360"/>
                                          </p:val>
                                        </p:tav>
                                        <p:tav tm="100000">
                                          <p:val>
                                            <p:fltVal val="0"/>
                                          </p:val>
                                        </p:tav>
                                      </p:tavLst>
                                    </p:anim>
                                    <p:animEffect transition="in" filter="fade">
                                      <p:cBhvr>
                                        <p:cTn id="85" dur="500"/>
                                        <p:tgtEl>
                                          <p:spTgt spid="5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3">
                                            <p:txEl>
                                              <p:pRg st="0" end="0"/>
                                            </p:txEl>
                                          </p:spTgt>
                                        </p:tgtEl>
                                        <p:attrNameLst>
                                          <p:attrName>style.visibility</p:attrName>
                                        </p:attrNameLst>
                                      </p:cBhvr>
                                      <p:to>
                                        <p:strVal val="visible"/>
                                      </p:to>
                                    </p:set>
                                    <p:animEffect transition="in" filter="fade">
                                      <p:cBhvr>
                                        <p:cTn id="88" dur="500"/>
                                        <p:tgtEl>
                                          <p:spTgt spid="63">
                                            <p:txEl>
                                              <p:pRg st="0" end="0"/>
                                            </p:txEl>
                                          </p:spTgt>
                                        </p:tgtEl>
                                      </p:cBhvr>
                                    </p:animEffect>
                                  </p:childTnLst>
                                </p:cTn>
                              </p:par>
                            </p:childTnLst>
                          </p:cTn>
                        </p:par>
                        <p:par>
                          <p:cTn id="89" fill="hold">
                            <p:stCondLst>
                              <p:cond delay="4650"/>
                            </p:stCondLst>
                            <p:childTnLst>
                              <p:par>
                                <p:cTn id="90" presetID="49" presetClass="entr" presetSubtype="0" decel="100000" fill="hold" grpId="0" nodeType="afterEffect">
                                  <p:stCondLst>
                                    <p:cond delay="0"/>
                                  </p:stCondLst>
                                  <p:childTnLst>
                                    <p:set>
                                      <p:cBhvr>
                                        <p:cTn id="91" dur="1" fill="hold">
                                          <p:stCondLst>
                                            <p:cond delay="0"/>
                                          </p:stCondLst>
                                        </p:cTn>
                                        <p:tgtEl>
                                          <p:spTgt spid="59"/>
                                        </p:tgtEl>
                                        <p:attrNameLst>
                                          <p:attrName>style.visibility</p:attrName>
                                        </p:attrNameLst>
                                      </p:cBhvr>
                                      <p:to>
                                        <p:strVal val="visible"/>
                                      </p:to>
                                    </p:set>
                                    <p:anim calcmode="lin" valueType="num">
                                      <p:cBhvr>
                                        <p:cTn id="92" dur="500" fill="hold"/>
                                        <p:tgtEl>
                                          <p:spTgt spid="59"/>
                                        </p:tgtEl>
                                        <p:attrNameLst>
                                          <p:attrName>ppt_w</p:attrName>
                                        </p:attrNameLst>
                                      </p:cBhvr>
                                      <p:tavLst>
                                        <p:tav tm="0">
                                          <p:val>
                                            <p:fltVal val="0"/>
                                          </p:val>
                                        </p:tav>
                                        <p:tav tm="100000">
                                          <p:val>
                                            <p:strVal val="#ppt_w"/>
                                          </p:val>
                                        </p:tav>
                                      </p:tavLst>
                                    </p:anim>
                                    <p:anim calcmode="lin" valueType="num">
                                      <p:cBhvr>
                                        <p:cTn id="93" dur="500" fill="hold"/>
                                        <p:tgtEl>
                                          <p:spTgt spid="59"/>
                                        </p:tgtEl>
                                        <p:attrNameLst>
                                          <p:attrName>ppt_h</p:attrName>
                                        </p:attrNameLst>
                                      </p:cBhvr>
                                      <p:tavLst>
                                        <p:tav tm="0">
                                          <p:val>
                                            <p:fltVal val="0"/>
                                          </p:val>
                                        </p:tav>
                                        <p:tav tm="100000">
                                          <p:val>
                                            <p:strVal val="#ppt_h"/>
                                          </p:val>
                                        </p:tav>
                                      </p:tavLst>
                                    </p:anim>
                                    <p:anim calcmode="lin" valueType="num">
                                      <p:cBhvr>
                                        <p:cTn id="94" dur="500" fill="hold"/>
                                        <p:tgtEl>
                                          <p:spTgt spid="59"/>
                                        </p:tgtEl>
                                        <p:attrNameLst>
                                          <p:attrName>style.rotation</p:attrName>
                                        </p:attrNameLst>
                                      </p:cBhvr>
                                      <p:tavLst>
                                        <p:tav tm="0">
                                          <p:val>
                                            <p:fltVal val="360"/>
                                          </p:val>
                                        </p:tav>
                                        <p:tav tm="100000">
                                          <p:val>
                                            <p:fltVal val="0"/>
                                          </p:val>
                                        </p:tav>
                                      </p:tavLst>
                                    </p:anim>
                                    <p:animEffect transition="in" filter="fade">
                                      <p:cBhvr>
                                        <p:cTn id="95" dur="500"/>
                                        <p:tgtEl>
                                          <p:spTgt spid="59"/>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4">
                                            <p:txEl>
                                              <p:pRg st="0" end="0"/>
                                            </p:txEl>
                                          </p:spTgt>
                                        </p:tgtEl>
                                        <p:attrNameLst>
                                          <p:attrName>style.visibility</p:attrName>
                                        </p:attrNameLst>
                                      </p:cBhvr>
                                      <p:to>
                                        <p:strVal val="visible"/>
                                      </p:to>
                                    </p:set>
                                    <p:animEffect transition="in" filter="fade">
                                      <p:cBhvr>
                                        <p:cTn id="98" dur="500"/>
                                        <p:tgtEl>
                                          <p:spTgt spid="64">
                                            <p:txEl>
                                              <p:pRg st="0" end="0"/>
                                            </p:txEl>
                                          </p:spTgt>
                                        </p:tgtEl>
                                      </p:cBhvr>
                                    </p:animEffect>
                                  </p:childTnLst>
                                </p:cTn>
                              </p:par>
                            </p:childTnLst>
                          </p:cTn>
                        </p:par>
                        <p:par>
                          <p:cTn id="99" fill="hold">
                            <p:stCondLst>
                              <p:cond delay="5150"/>
                            </p:stCondLst>
                            <p:childTnLst>
                              <p:par>
                                <p:cTn id="100" presetID="49" presetClass="entr" presetSubtype="0" decel="100000" fill="hold" grpId="0" nodeType="after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p:cTn id="102" dur="500" fill="hold"/>
                                        <p:tgtEl>
                                          <p:spTgt spid="60"/>
                                        </p:tgtEl>
                                        <p:attrNameLst>
                                          <p:attrName>ppt_w</p:attrName>
                                        </p:attrNameLst>
                                      </p:cBhvr>
                                      <p:tavLst>
                                        <p:tav tm="0">
                                          <p:val>
                                            <p:fltVal val="0"/>
                                          </p:val>
                                        </p:tav>
                                        <p:tav tm="100000">
                                          <p:val>
                                            <p:strVal val="#ppt_w"/>
                                          </p:val>
                                        </p:tav>
                                      </p:tavLst>
                                    </p:anim>
                                    <p:anim calcmode="lin" valueType="num">
                                      <p:cBhvr>
                                        <p:cTn id="103" dur="500" fill="hold"/>
                                        <p:tgtEl>
                                          <p:spTgt spid="60"/>
                                        </p:tgtEl>
                                        <p:attrNameLst>
                                          <p:attrName>ppt_h</p:attrName>
                                        </p:attrNameLst>
                                      </p:cBhvr>
                                      <p:tavLst>
                                        <p:tav tm="0">
                                          <p:val>
                                            <p:fltVal val="0"/>
                                          </p:val>
                                        </p:tav>
                                        <p:tav tm="100000">
                                          <p:val>
                                            <p:strVal val="#ppt_h"/>
                                          </p:val>
                                        </p:tav>
                                      </p:tavLst>
                                    </p:anim>
                                    <p:anim calcmode="lin" valueType="num">
                                      <p:cBhvr>
                                        <p:cTn id="104" dur="500" fill="hold"/>
                                        <p:tgtEl>
                                          <p:spTgt spid="60"/>
                                        </p:tgtEl>
                                        <p:attrNameLst>
                                          <p:attrName>style.rotation</p:attrName>
                                        </p:attrNameLst>
                                      </p:cBhvr>
                                      <p:tavLst>
                                        <p:tav tm="0">
                                          <p:val>
                                            <p:fltVal val="360"/>
                                          </p:val>
                                        </p:tav>
                                        <p:tav tm="100000">
                                          <p:val>
                                            <p:fltVal val="0"/>
                                          </p:val>
                                        </p:tav>
                                      </p:tavLst>
                                    </p:anim>
                                    <p:animEffect transition="in" filter="fade">
                                      <p:cBhvr>
                                        <p:cTn id="105" dur="500"/>
                                        <p:tgtEl>
                                          <p:spTgt spid="60"/>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65">
                                            <p:txEl>
                                              <p:pRg st="0" end="0"/>
                                            </p:txEl>
                                          </p:spTgt>
                                        </p:tgtEl>
                                        <p:attrNameLst>
                                          <p:attrName>style.visibility</p:attrName>
                                        </p:attrNameLst>
                                      </p:cBhvr>
                                      <p:to>
                                        <p:strVal val="visible"/>
                                      </p:to>
                                    </p:set>
                                    <p:animEffect transition="in" filter="fade">
                                      <p:cBhvr>
                                        <p:cTn id="108" dur="500"/>
                                        <p:tgtEl>
                                          <p:spTgt spid="6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5"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0-#ppt_w/2"/>
                          </p:val>
                        </p:tav>
                        <p:tav tm="100000">
                          <p:val>
                            <p:strVal val="#ppt_x"/>
                          </p:val>
                        </p:tav>
                      </p:tavLst>
                    </p:anim>
                    <p:anim calcmode="lin" valueType="num">
                      <p:cBhvr additive="base">
                        <p:cTn dur="1000" fill="hold"/>
                        <p:tgtEl>
                          <p:spTgt spid="55"/>
                        </p:tgtEl>
                        <p:attrNameLst>
                          <p:attrName>ppt_y</p:attrName>
                        </p:attrNameLst>
                      </p:cBhvr>
                      <p:tavLst>
                        <p:tav tm="0">
                          <p:val>
                            <p:strVal val="0-#ppt_h/2"/>
                          </p:val>
                        </p:tav>
                        <p:tav tm="100000">
                          <p:val>
                            <p:strVal val="#ppt_y"/>
                          </p:val>
                        </p:tav>
                      </p:tavLst>
                    </p:anim>
                  </p:childTnLst>
                </p:cTn>
              </p:par>
            </p:tnLst>
          </p:tmpl>
        </p:tmplLst>
      </p:bldP>
      <p:bldP spid="56" grpId="0"/>
      <p:bldP spid="57" grpId="0"/>
      <p:bldP spid="58" grpId="0"/>
      <p:bldP spid="59" grpId="0"/>
      <p:bldP spid="60" grpId="0"/>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6" grpId="1" animBg="1"/>
      <p:bldP spid="67" grpId="0"/>
      <p:bldP spid="69" grpId="0" build="p">
        <p:tmplLst>
          <p:tmpl lvl="1">
            <p:tnLst>
              <p:par>
                <p:cTn presetID="2" presetClass="entr" presetSubtype="2" decel="100000" fill="hold" nodeType="withEffect">
                  <p:stCondLst>
                    <p:cond delay="250"/>
                  </p:stCondLst>
                  <p:childTnLst>
                    <p:set>
                      <p:cBhvr>
                        <p:cTn dur="1" fill="hold">
                          <p:stCondLst>
                            <p:cond delay="0"/>
                          </p:stCondLst>
                        </p:cTn>
                        <p:tgtEl>
                          <p:spTgt spid="69"/>
                        </p:tgtEl>
                        <p:attrNameLst>
                          <p:attrName>style.visibility</p:attrName>
                        </p:attrNameLst>
                      </p:cBhvr>
                      <p:to>
                        <p:strVal val="visible"/>
                      </p:to>
                    </p:set>
                    <p:anim calcmode="lin" valueType="num">
                      <p:cBhvr additive="base">
                        <p:cTn dur="750" fill="hold"/>
                        <p:tgtEl>
                          <p:spTgt spid="69"/>
                        </p:tgtEl>
                        <p:attrNameLst>
                          <p:attrName>ppt_x</p:attrName>
                        </p:attrNameLst>
                      </p:cBhvr>
                      <p:tavLst>
                        <p:tav tm="0">
                          <p:val>
                            <p:strVal val="1+#ppt_w/2"/>
                          </p:val>
                        </p:tav>
                        <p:tav tm="100000">
                          <p:val>
                            <p:strVal val="#ppt_x"/>
                          </p:val>
                        </p:tav>
                      </p:tavLst>
                    </p:anim>
                    <p:anim calcmode="lin" valueType="num">
                      <p:cBhvr additive="base">
                        <p:cTn dur="750" fill="hold"/>
                        <p:tgtEl>
                          <p:spTgt spid="69"/>
                        </p:tgtEl>
                        <p:attrNameLst>
                          <p:attrName>ppt_y</p:attrName>
                        </p:attrNameLst>
                      </p:cBhvr>
                      <p:tavLst>
                        <p:tav tm="0">
                          <p:val>
                            <p:strVal val="#ppt_y"/>
                          </p:val>
                        </p:tav>
                        <p:tav tm="100000">
                          <p:val>
                            <p:strVal val="#ppt_y"/>
                          </p:val>
                        </p:tav>
                      </p:tavLst>
                    </p:anim>
                  </p:childTnLst>
                </p:cTn>
              </p:par>
            </p:tnLst>
          </p:tmpl>
        </p:tmplLst>
      </p:bldP>
      <p:bldP spid="73" grpId="0"/>
    </p:bldLst>
  </p:timing>
</p:sldLayout>
</file>

<file path=ppt/slideLayouts/slideLayout297.xml><?xml version="1.0" encoding="utf-8"?>
<p:sldLayout xmlns:a="http://schemas.openxmlformats.org/drawingml/2006/main" xmlns:r="http://schemas.openxmlformats.org/officeDocument/2006/relationships" xmlns:p="http://schemas.openxmlformats.org/presentationml/2006/main" preserve="1" userDrawn="1">
  <p:cSld name="History 1">
    <p:spTree>
      <p:nvGrpSpPr>
        <p:cNvPr id="1" name=""/>
        <p:cNvGrpSpPr/>
        <p:nvPr/>
      </p:nvGrpSpPr>
      <p:grpSpPr>
        <a:xfrm>
          <a:off x="0" y="0"/>
          <a:ext cx="0" cy="0"/>
          <a:chOff x="0" y="0"/>
          <a:chExt cx="0" cy="0"/>
        </a:xfrm>
      </p:grpSpPr>
      <p:sp>
        <p:nvSpPr>
          <p:cNvPr id="11" name="正方形/長方形 10"/>
          <p:cNvSpPr/>
          <p:nvPr userDrawn="1"/>
        </p:nvSpPr>
        <p:spPr>
          <a:xfrm>
            <a:off x="4817907" y="3263631"/>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 name="タイトル 1"/>
          <p:cNvSpPr>
            <a:spLocks noGrp="1"/>
          </p:cNvSpPr>
          <p:nvPr>
            <p:ph type="title" hasCustomPrompt="1"/>
          </p:nvPr>
        </p:nvSpPr>
        <p:spPr>
          <a:xfrm>
            <a:off x="225219" y="168798"/>
            <a:ext cx="4106551" cy="912101"/>
          </a:xfrm>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91" y="1101735"/>
            <a:ext cx="4104781"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4" name="正方形/長方形 3"/>
          <p:cNvSpPr/>
          <p:nvPr userDrawn="1"/>
        </p:nvSpPr>
        <p:spPr>
          <a:xfrm>
            <a:off x="4526660"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5" name="円/楕円 4"/>
          <p:cNvSpPr/>
          <p:nvPr userDrawn="1"/>
        </p:nvSpPr>
        <p:spPr>
          <a:xfrm>
            <a:off x="4379323" y="995929"/>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6" name="円/楕円 5"/>
          <p:cNvSpPr/>
          <p:nvPr userDrawn="1"/>
        </p:nvSpPr>
        <p:spPr>
          <a:xfrm>
            <a:off x="4379323" y="2446409"/>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7" name="円/楕円 6"/>
          <p:cNvSpPr/>
          <p:nvPr userDrawn="1"/>
        </p:nvSpPr>
        <p:spPr>
          <a:xfrm>
            <a:off x="4379323" y="3896892"/>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9" name="テキスト プレースホルダー 21"/>
          <p:cNvSpPr>
            <a:spLocks noGrp="1"/>
          </p:cNvSpPr>
          <p:nvPr>
            <p:ph type="body" sz="quarter" idx="10" hasCustomPrompt="1"/>
          </p:nvPr>
        </p:nvSpPr>
        <p:spPr>
          <a:xfrm>
            <a:off x="5880894" y="3313564"/>
            <a:ext cx="2412583" cy="728243"/>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17" name="正方形/長方形 16"/>
          <p:cNvSpPr/>
          <p:nvPr userDrawn="1"/>
        </p:nvSpPr>
        <p:spPr>
          <a:xfrm>
            <a:off x="5035593"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18" name="グループ化 17"/>
          <p:cNvGrpSpPr/>
          <p:nvPr userDrawn="1"/>
        </p:nvGrpSpPr>
        <p:grpSpPr>
          <a:xfrm flipH="1">
            <a:off x="4883911" y="3327890"/>
            <a:ext cx="1001257" cy="669111"/>
            <a:chOff x="7280704" y="761243"/>
            <a:chExt cx="2002861" cy="1003665"/>
          </a:xfrm>
        </p:grpSpPr>
        <p:sp>
          <p:nvSpPr>
            <p:cNvPr id="1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1" name="直線コネクタ 2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5" name="正方形/長方形 2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 name="テキスト プレースホルダー 5"/>
          <p:cNvSpPr>
            <a:spLocks noGrp="1"/>
          </p:cNvSpPr>
          <p:nvPr>
            <p:ph type="body" sz="quarter" idx="21" hasCustomPrompt="1"/>
          </p:nvPr>
        </p:nvSpPr>
        <p:spPr>
          <a:xfrm>
            <a:off x="4895259" y="3469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27" name="テキスト プレースホルダー 5"/>
          <p:cNvSpPr>
            <a:spLocks noGrp="1"/>
          </p:cNvSpPr>
          <p:nvPr>
            <p:ph type="body" sz="quarter" idx="22" hasCustomPrompt="1"/>
          </p:nvPr>
        </p:nvSpPr>
        <p:spPr>
          <a:xfrm>
            <a:off x="5148085" y="3997001"/>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28" name="正方形/長方形 10"/>
          <p:cNvSpPr/>
          <p:nvPr userDrawn="1"/>
        </p:nvSpPr>
        <p:spPr>
          <a:xfrm>
            <a:off x="4817907" y="36266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29" name="テキスト プレースホルダー 21"/>
          <p:cNvSpPr>
            <a:spLocks noGrp="1"/>
          </p:cNvSpPr>
          <p:nvPr>
            <p:ph type="body" sz="quarter" idx="23" hasCustomPrompt="1"/>
          </p:nvPr>
        </p:nvSpPr>
        <p:spPr>
          <a:xfrm>
            <a:off x="5880894" y="412601"/>
            <a:ext cx="2412583" cy="728243"/>
          </a:xfr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0" name="正方形/長方形 29"/>
          <p:cNvSpPr/>
          <p:nvPr userDrawn="1"/>
        </p:nvSpPr>
        <p:spPr>
          <a:xfrm>
            <a:off x="5035593"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31" name="グループ化 30"/>
          <p:cNvGrpSpPr/>
          <p:nvPr userDrawn="1"/>
        </p:nvGrpSpPr>
        <p:grpSpPr>
          <a:xfrm flipH="1">
            <a:off x="4883911" y="426927"/>
            <a:ext cx="1001257" cy="669111"/>
            <a:chOff x="7280704" y="761243"/>
            <a:chExt cx="2002861" cy="1003665"/>
          </a:xfrm>
        </p:grpSpPr>
        <p:sp>
          <p:nvSpPr>
            <p:cNvPr id="3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4" name="直線コネクタ 3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正方形/長方形 3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9" name="テキスト プレースホルダー 5"/>
          <p:cNvSpPr>
            <a:spLocks noGrp="1"/>
          </p:cNvSpPr>
          <p:nvPr>
            <p:ph type="body" sz="quarter" idx="24" hasCustomPrompt="1"/>
          </p:nvPr>
        </p:nvSpPr>
        <p:spPr>
          <a:xfrm>
            <a:off x="4895259" y="56884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0" name="テキスト プレースホルダー 5"/>
          <p:cNvSpPr>
            <a:spLocks noGrp="1"/>
          </p:cNvSpPr>
          <p:nvPr>
            <p:ph type="body" sz="quarter" idx="25" hasCustomPrompt="1"/>
          </p:nvPr>
        </p:nvSpPr>
        <p:spPr>
          <a:xfrm>
            <a:off x="5148085" y="1096038"/>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1" name="正方形/長方形 10"/>
          <p:cNvSpPr/>
          <p:nvPr userDrawn="1"/>
        </p:nvSpPr>
        <p:spPr>
          <a:xfrm flipH="1">
            <a:off x="672763" y="1792955"/>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42" name="テキスト プレースホルダー 21"/>
          <p:cNvSpPr>
            <a:spLocks noGrp="1"/>
          </p:cNvSpPr>
          <p:nvPr>
            <p:ph type="body" sz="quarter" idx="26" hasCustomPrompt="1"/>
          </p:nvPr>
        </p:nvSpPr>
        <p:spPr>
          <a:xfrm>
            <a:off x="893171" y="1852564"/>
            <a:ext cx="2412583" cy="728243"/>
          </a:xfrm>
        </p:spPr>
        <p:txBody>
          <a:bodyPr anchor="ctr">
            <a:noAutofit/>
          </a:bodyPr>
          <a:lstStyle>
            <a:lvl1pPr marL="0" marR="0" indent="0" algn="r"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43" name="正方形/長方形 42"/>
          <p:cNvSpPr/>
          <p:nvPr userDrawn="1"/>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44" name="グループ化 43"/>
          <p:cNvGrpSpPr/>
          <p:nvPr userDrawn="1"/>
        </p:nvGrpSpPr>
        <p:grpSpPr>
          <a:xfrm>
            <a:off x="3305757" y="1866891"/>
            <a:ext cx="1001257" cy="669111"/>
            <a:chOff x="7280704" y="761243"/>
            <a:chExt cx="2002861" cy="1003665"/>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7" name="直線コネクタ 4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1" name="正方形/長方形 5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2" name="テキスト プレースホルダー 5"/>
          <p:cNvSpPr>
            <a:spLocks noGrp="1"/>
          </p:cNvSpPr>
          <p:nvPr>
            <p:ph type="body" sz="quarter" idx="27" hasCustomPrompt="1"/>
          </p:nvPr>
        </p:nvSpPr>
        <p:spPr>
          <a:xfrm>
            <a:off x="3483987" y="2008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53" name="テキスト プレースホルダー 5"/>
          <p:cNvSpPr>
            <a:spLocks noGrp="1"/>
          </p:cNvSpPr>
          <p:nvPr>
            <p:ph type="body" sz="quarter" idx="28" hasCustomPrompt="1"/>
          </p:nvPr>
        </p:nvSpPr>
        <p:spPr>
          <a:xfrm>
            <a:off x="870740" y="2536001"/>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54"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55" name="テキスト プレースホルダー 21"/>
          <p:cNvSpPr>
            <a:spLocks noGrp="1"/>
          </p:cNvSpPr>
          <p:nvPr>
            <p:ph type="body" sz="quarter" idx="29" hasCustomPrompt="1"/>
          </p:nvPr>
        </p:nvSpPr>
        <p:spPr>
          <a:xfrm>
            <a:off x="894940" y="4773721"/>
            <a:ext cx="2412583" cy="728243"/>
          </a:xfrm>
        </p:spPr>
        <p:txBody>
          <a:bodyPr anchor="ctr">
            <a:noAutofit/>
          </a:bodyPr>
          <a:lstStyle>
            <a:lvl1pPr marL="0" marR="0" indent="0" algn="r"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6" name="正方形/長方形 55"/>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57" name="グループ化 56"/>
          <p:cNvGrpSpPr/>
          <p:nvPr userDrawn="1"/>
        </p:nvGrpSpPr>
        <p:grpSpPr>
          <a:xfrm>
            <a:off x="3307520" y="4788046"/>
            <a:ext cx="1001257" cy="669111"/>
            <a:chOff x="7280704" y="761243"/>
            <a:chExt cx="2002861" cy="1003665"/>
          </a:xfrm>
        </p:grpSpPr>
        <p:sp>
          <p:nvSpPr>
            <p:cNvPr id="5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0" name="直線コネクタ 59"/>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直線コネクタ 60"/>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4" name="正方形/長方形 63"/>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5" name="テキスト プレースホルダー 5"/>
          <p:cNvSpPr>
            <a:spLocks noGrp="1"/>
          </p:cNvSpPr>
          <p:nvPr>
            <p:ph type="body" sz="quarter" idx="30" hasCustomPrompt="1"/>
          </p:nvPr>
        </p:nvSpPr>
        <p:spPr>
          <a:xfrm>
            <a:off x="3485758" y="49299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6" name="テキスト プレースホルダー 5"/>
          <p:cNvSpPr>
            <a:spLocks noGrp="1"/>
          </p:cNvSpPr>
          <p:nvPr>
            <p:ph type="body" sz="quarter" idx="31" hasCustomPrompt="1"/>
          </p:nvPr>
        </p:nvSpPr>
        <p:spPr>
          <a:xfrm>
            <a:off x="872504" y="5457159"/>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5653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up)">
                                      <p:cBhvr>
                                        <p:cTn id="12" dur="500"/>
                                        <p:tgtEl>
                                          <p:spTgt spid="4"/>
                                        </p:tgtEl>
                                      </p:cBhvr>
                                    </p:animEffect>
                                  </p:childTnLst>
                                </p:cTn>
                              </p:par>
                            </p:childTnLst>
                          </p:cTn>
                        </p:par>
                        <p:par>
                          <p:cTn id="13" fill="hold">
                            <p:stCondLst>
                              <p:cond delay="1000"/>
                            </p:stCondLst>
                            <p:childTnLst>
                              <p:par>
                                <p:cTn id="14" presetID="2" presetClass="entr" presetSubtype="1" decel="100000" fill="hold" grpId="0"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750" fill="hold"/>
                                        <p:tgtEl>
                                          <p:spTgt spid="5"/>
                                        </p:tgtEl>
                                        <p:attrNameLst>
                                          <p:attrName>ppt_x</p:attrName>
                                        </p:attrNameLst>
                                      </p:cBhvr>
                                      <p:tavLst>
                                        <p:tav tm="0">
                                          <p:val>
                                            <p:strVal val="#ppt_x"/>
                                          </p:val>
                                        </p:tav>
                                        <p:tav tm="100000">
                                          <p:val>
                                            <p:strVal val="#ppt_x"/>
                                          </p:val>
                                        </p:tav>
                                      </p:tavLst>
                                    </p:anim>
                                    <p:anim calcmode="lin" valueType="num">
                                      <p:cBhvr additive="base">
                                        <p:cTn id="17" dur="750" fill="hold"/>
                                        <p:tgtEl>
                                          <p:spTgt spid="5"/>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 calcmode="lin" valueType="num">
                                      <p:cBhvr additive="base">
                                        <p:cTn id="20" dur="750" fill="hold"/>
                                        <p:tgtEl>
                                          <p:spTgt spid="28"/>
                                        </p:tgtEl>
                                        <p:attrNameLst>
                                          <p:attrName>ppt_x</p:attrName>
                                        </p:attrNameLst>
                                      </p:cBhvr>
                                      <p:tavLst>
                                        <p:tav tm="0">
                                          <p:val>
                                            <p:strVal val="1+#ppt_w/2"/>
                                          </p:val>
                                        </p:tav>
                                        <p:tav tm="100000">
                                          <p:val>
                                            <p:strVal val="#ppt_x"/>
                                          </p:val>
                                        </p:tav>
                                      </p:tavLst>
                                    </p:anim>
                                    <p:anim calcmode="lin" valueType="num">
                                      <p:cBhvr additive="base">
                                        <p:cTn id="21" dur="750" fill="hold"/>
                                        <p:tgtEl>
                                          <p:spTgt spid="28"/>
                                        </p:tgtEl>
                                        <p:attrNameLst>
                                          <p:attrName>ppt_y</p:attrName>
                                        </p:attrNameLst>
                                      </p:cBhvr>
                                      <p:tavLst>
                                        <p:tav tm="0">
                                          <p:val>
                                            <p:strVal val="#ppt_y"/>
                                          </p:val>
                                        </p:tav>
                                        <p:tav tm="100000">
                                          <p:val>
                                            <p:strVal val="#ppt_y"/>
                                          </p:val>
                                        </p:tav>
                                      </p:tavLst>
                                    </p:anim>
                                  </p:childTnLst>
                                </p:cTn>
                              </p:par>
                            </p:childTnLst>
                          </p:cTn>
                        </p:par>
                        <p:par>
                          <p:cTn id="22" fill="hold">
                            <p:stCondLst>
                              <p:cond delay="1750"/>
                            </p:stCondLst>
                            <p:childTnLst>
                              <p:par>
                                <p:cTn id="23" presetID="21" presetClass="entr" presetSubtype="1"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heel(1)">
                                      <p:cBhvr>
                                        <p:cTn id="25" dur="750"/>
                                        <p:tgtEl>
                                          <p:spTgt spid="30"/>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ipe(left)">
                                      <p:cBhvr>
                                        <p:cTn id="29" dur="500"/>
                                        <p:tgtEl>
                                          <p:spTgt spid="31"/>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39">
                                            <p:txEl>
                                              <p:pRg st="0" end="0"/>
                                            </p:txEl>
                                          </p:spTgt>
                                        </p:tgtEl>
                                        <p:attrNameLst>
                                          <p:attrName>style.visibility</p:attrName>
                                        </p:attrNameLst>
                                      </p:cBhvr>
                                      <p:to>
                                        <p:strVal val="visible"/>
                                      </p:to>
                                    </p:set>
                                    <p:animEffect transition="in" filter="wipe(left)">
                                      <p:cBhvr>
                                        <p:cTn id="32" dur="500"/>
                                        <p:tgtEl>
                                          <p:spTgt spid="39">
                                            <p:txEl>
                                              <p:pRg st="0" end="0"/>
                                            </p:txEl>
                                          </p:spTgt>
                                        </p:tgtEl>
                                      </p:cBhvr>
                                    </p:animEffec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29">
                                            <p:txEl>
                                              <p:pRg st="0" end="0"/>
                                            </p:txEl>
                                          </p:spTgt>
                                        </p:tgtEl>
                                        <p:attrNameLst>
                                          <p:attrName>style.visibility</p:attrName>
                                        </p:attrNameLst>
                                      </p:cBhvr>
                                      <p:to>
                                        <p:strVal val="visible"/>
                                      </p:to>
                                    </p:set>
                                    <p:animEffect transition="in" filter="wipe(left)">
                                      <p:cBhvr>
                                        <p:cTn id="36" dur="500"/>
                                        <p:tgtEl>
                                          <p:spTgt spid="29">
                                            <p:txEl>
                                              <p:pRg st="0" end="0"/>
                                            </p:txEl>
                                          </p:spTgt>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0">
                                            <p:txEl>
                                              <p:pRg st="0" end="0"/>
                                            </p:txEl>
                                          </p:spTgt>
                                        </p:tgtEl>
                                        <p:attrNameLst>
                                          <p:attrName>style.visibility</p:attrName>
                                        </p:attrNameLst>
                                      </p:cBhvr>
                                      <p:to>
                                        <p:strVal val="visible"/>
                                      </p:to>
                                    </p:set>
                                    <p:animEffect transition="in" filter="fade">
                                      <p:cBhvr>
                                        <p:cTn id="40" dur="500"/>
                                        <p:tgtEl>
                                          <p:spTgt spid="40">
                                            <p:txEl>
                                              <p:pRg st="0" end="0"/>
                                            </p:txEl>
                                          </p:spTgt>
                                        </p:tgtEl>
                                      </p:cBhvr>
                                    </p:animEffect>
                                  </p:childTnLst>
                                </p:cTn>
                              </p:par>
                            </p:childTnLst>
                          </p:cTn>
                        </p:par>
                        <p:par>
                          <p:cTn id="41" fill="hold">
                            <p:stCondLst>
                              <p:cond delay="4000"/>
                            </p:stCondLst>
                            <p:childTnLst>
                              <p:par>
                                <p:cTn id="42" presetID="2" presetClass="entr" presetSubtype="1" decel="100000"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750" fill="hold"/>
                                        <p:tgtEl>
                                          <p:spTgt spid="6"/>
                                        </p:tgtEl>
                                        <p:attrNameLst>
                                          <p:attrName>ppt_x</p:attrName>
                                        </p:attrNameLst>
                                      </p:cBhvr>
                                      <p:tavLst>
                                        <p:tav tm="0">
                                          <p:val>
                                            <p:strVal val="#ppt_x"/>
                                          </p:val>
                                        </p:tav>
                                        <p:tav tm="100000">
                                          <p:val>
                                            <p:strVal val="#ppt_x"/>
                                          </p:val>
                                        </p:tav>
                                      </p:tavLst>
                                    </p:anim>
                                    <p:anim calcmode="lin" valueType="num">
                                      <p:cBhvr additive="base">
                                        <p:cTn id="45" dur="750" fill="hold"/>
                                        <p:tgtEl>
                                          <p:spTgt spid="6"/>
                                        </p:tgtEl>
                                        <p:attrNameLst>
                                          <p:attrName>ppt_y</p:attrName>
                                        </p:attrNameLst>
                                      </p:cBhvr>
                                      <p:tavLst>
                                        <p:tav tm="0">
                                          <p:val>
                                            <p:strVal val="0-#ppt_h/2"/>
                                          </p:val>
                                        </p:tav>
                                        <p:tav tm="100000">
                                          <p:val>
                                            <p:strVal val="#ppt_y"/>
                                          </p:val>
                                        </p:tav>
                                      </p:tavLst>
                                    </p:anim>
                                  </p:childTnLst>
                                </p:cTn>
                              </p:par>
                              <p:par>
                                <p:cTn id="46" presetID="2" presetClass="entr" presetSubtype="8" decel="100000" fill="hold" grpId="0"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750" fill="hold"/>
                                        <p:tgtEl>
                                          <p:spTgt spid="41"/>
                                        </p:tgtEl>
                                        <p:attrNameLst>
                                          <p:attrName>ppt_x</p:attrName>
                                        </p:attrNameLst>
                                      </p:cBhvr>
                                      <p:tavLst>
                                        <p:tav tm="0">
                                          <p:val>
                                            <p:strVal val="0-#ppt_w/2"/>
                                          </p:val>
                                        </p:tav>
                                        <p:tav tm="100000">
                                          <p:val>
                                            <p:strVal val="#ppt_x"/>
                                          </p:val>
                                        </p:tav>
                                      </p:tavLst>
                                    </p:anim>
                                    <p:anim calcmode="lin" valueType="num">
                                      <p:cBhvr additive="base">
                                        <p:cTn id="49" dur="750" fill="hold"/>
                                        <p:tgtEl>
                                          <p:spTgt spid="41"/>
                                        </p:tgtEl>
                                        <p:attrNameLst>
                                          <p:attrName>ppt_y</p:attrName>
                                        </p:attrNameLst>
                                      </p:cBhvr>
                                      <p:tavLst>
                                        <p:tav tm="0">
                                          <p:val>
                                            <p:strVal val="#ppt_y"/>
                                          </p:val>
                                        </p:tav>
                                        <p:tav tm="100000">
                                          <p:val>
                                            <p:strVal val="#ppt_y"/>
                                          </p:val>
                                        </p:tav>
                                      </p:tavLst>
                                    </p:anim>
                                  </p:childTnLst>
                                </p:cTn>
                              </p:par>
                            </p:childTnLst>
                          </p:cTn>
                        </p:par>
                        <p:par>
                          <p:cTn id="50" fill="hold">
                            <p:stCondLst>
                              <p:cond delay="4750"/>
                            </p:stCondLst>
                            <p:childTnLst>
                              <p:par>
                                <p:cTn id="51" presetID="21" presetClass="entr" presetSubtype="1"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wheel(1)">
                                      <p:cBhvr>
                                        <p:cTn id="53" dur="750"/>
                                        <p:tgtEl>
                                          <p:spTgt spid="43"/>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wipe(right)">
                                      <p:cBhvr>
                                        <p:cTn id="57" dur="500"/>
                                        <p:tgtEl>
                                          <p:spTgt spid="44"/>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52">
                                            <p:txEl>
                                              <p:pRg st="0" end="0"/>
                                            </p:txEl>
                                          </p:spTgt>
                                        </p:tgtEl>
                                        <p:attrNameLst>
                                          <p:attrName>style.visibility</p:attrName>
                                        </p:attrNameLst>
                                      </p:cBhvr>
                                      <p:to>
                                        <p:strVal val="visible"/>
                                      </p:to>
                                    </p:set>
                                    <p:animEffect transition="in" filter="wipe(right)">
                                      <p:cBhvr>
                                        <p:cTn id="60" dur="500"/>
                                        <p:tgtEl>
                                          <p:spTgt spid="52">
                                            <p:txEl>
                                              <p:pRg st="0" end="0"/>
                                            </p:txEl>
                                          </p:spTgt>
                                        </p:tgtEl>
                                      </p:cBhvr>
                                    </p:animEffect>
                                  </p:childTnLst>
                                </p:cTn>
                              </p:par>
                            </p:childTnLst>
                          </p:cTn>
                        </p:par>
                        <p:par>
                          <p:cTn id="61" fill="hold">
                            <p:stCondLst>
                              <p:cond delay="6000"/>
                            </p:stCondLst>
                            <p:childTnLst>
                              <p:par>
                                <p:cTn id="62" presetID="22" presetClass="entr" presetSubtype="2" fill="hold" grpId="0" nodeType="afterEffect">
                                  <p:stCondLst>
                                    <p:cond delay="0"/>
                                  </p:stCondLst>
                                  <p:childTnLst>
                                    <p:set>
                                      <p:cBhvr>
                                        <p:cTn id="63" dur="1" fill="hold">
                                          <p:stCondLst>
                                            <p:cond delay="0"/>
                                          </p:stCondLst>
                                        </p:cTn>
                                        <p:tgtEl>
                                          <p:spTgt spid="42">
                                            <p:txEl>
                                              <p:pRg st="0" end="0"/>
                                            </p:txEl>
                                          </p:spTgt>
                                        </p:tgtEl>
                                        <p:attrNameLst>
                                          <p:attrName>style.visibility</p:attrName>
                                        </p:attrNameLst>
                                      </p:cBhvr>
                                      <p:to>
                                        <p:strVal val="visible"/>
                                      </p:to>
                                    </p:set>
                                    <p:animEffect transition="in" filter="wipe(right)">
                                      <p:cBhvr>
                                        <p:cTn id="64" dur="500"/>
                                        <p:tgtEl>
                                          <p:spTgt spid="42">
                                            <p:txEl>
                                              <p:pRg st="0" end="0"/>
                                            </p:txEl>
                                          </p:spTgt>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53">
                                            <p:txEl>
                                              <p:pRg st="0" end="0"/>
                                            </p:txEl>
                                          </p:spTgt>
                                        </p:tgtEl>
                                        <p:attrNameLst>
                                          <p:attrName>style.visibility</p:attrName>
                                        </p:attrNameLst>
                                      </p:cBhvr>
                                      <p:to>
                                        <p:strVal val="visible"/>
                                      </p:to>
                                    </p:set>
                                    <p:animEffect transition="in" filter="fade">
                                      <p:cBhvr>
                                        <p:cTn id="68" dur="500"/>
                                        <p:tgtEl>
                                          <p:spTgt spid="53">
                                            <p:txEl>
                                              <p:pRg st="0" end="0"/>
                                            </p:txEl>
                                          </p:spTgt>
                                        </p:tgtEl>
                                      </p:cBhvr>
                                    </p:animEffect>
                                  </p:childTnLst>
                                </p:cTn>
                              </p:par>
                            </p:childTnLst>
                          </p:cTn>
                        </p:par>
                        <p:par>
                          <p:cTn id="69" fill="hold">
                            <p:stCondLst>
                              <p:cond delay="7000"/>
                            </p:stCondLst>
                            <p:childTnLst>
                              <p:par>
                                <p:cTn id="70" presetID="2" presetClass="entr" presetSubtype="1" decel="100000"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750" fill="hold"/>
                                        <p:tgtEl>
                                          <p:spTgt spid="7"/>
                                        </p:tgtEl>
                                        <p:attrNameLst>
                                          <p:attrName>ppt_x</p:attrName>
                                        </p:attrNameLst>
                                      </p:cBhvr>
                                      <p:tavLst>
                                        <p:tav tm="0">
                                          <p:val>
                                            <p:strVal val="#ppt_x"/>
                                          </p:val>
                                        </p:tav>
                                        <p:tav tm="100000">
                                          <p:val>
                                            <p:strVal val="#ppt_x"/>
                                          </p:val>
                                        </p:tav>
                                      </p:tavLst>
                                    </p:anim>
                                    <p:anim calcmode="lin" valueType="num">
                                      <p:cBhvr additive="base">
                                        <p:cTn id="73" dur="75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2" decel="100000" fill="hold" grpId="0" nodeType="with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750" fill="hold"/>
                                        <p:tgtEl>
                                          <p:spTgt spid="11"/>
                                        </p:tgtEl>
                                        <p:attrNameLst>
                                          <p:attrName>ppt_x</p:attrName>
                                        </p:attrNameLst>
                                      </p:cBhvr>
                                      <p:tavLst>
                                        <p:tav tm="0">
                                          <p:val>
                                            <p:strVal val="1+#ppt_w/2"/>
                                          </p:val>
                                        </p:tav>
                                        <p:tav tm="100000">
                                          <p:val>
                                            <p:strVal val="#ppt_x"/>
                                          </p:val>
                                        </p:tav>
                                      </p:tavLst>
                                    </p:anim>
                                    <p:anim calcmode="lin" valueType="num">
                                      <p:cBhvr additive="base">
                                        <p:cTn id="77" dur="750" fill="hold"/>
                                        <p:tgtEl>
                                          <p:spTgt spid="11"/>
                                        </p:tgtEl>
                                        <p:attrNameLst>
                                          <p:attrName>ppt_y</p:attrName>
                                        </p:attrNameLst>
                                      </p:cBhvr>
                                      <p:tavLst>
                                        <p:tav tm="0">
                                          <p:val>
                                            <p:strVal val="#ppt_y"/>
                                          </p:val>
                                        </p:tav>
                                        <p:tav tm="100000">
                                          <p:val>
                                            <p:strVal val="#ppt_y"/>
                                          </p:val>
                                        </p:tav>
                                      </p:tavLst>
                                    </p:anim>
                                  </p:childTnLst>
                                </p:cTn>
                              </p:par>
                            </p:childTnLst>
                          </p:cTn>
                        </p:par>
                        <p:par>
                          <p:cTn id="78" fill="hold">
                            <p:stCondLst>
                              <p:cond delay="7750"/>
                            </p:stCondLst>
                            <p:childTnLst>
                              <p:par>
                                <p:cTn id="79" presetID="21" presetClass="entr" presetSubtype="1" fill="hold" grpId="0" nodeType="afterEffect">
                                  <p:stCondLst>
                                    <p:cond delay="0"/>
                                  </p:stCondLst>
                                  <p:childTnLst>
                                    <p:set>
                                      <p:cBhvr>
                                        <p:cTn id="80" dur="1" fill="hold">
                                          <p:stCondLst>
                                            <p:cond delay="0"/>
                                          </p:stCondLst>
                                        </p:cTn>
                                        <p:tgtEl>
                                          <p:spTgt spid="17"/>
                                        </p:tgtEl>
                                        <p:attrNameLst>
                                          <p:attrName>style.visibility</p:attrName>
                                        </p:attrNameLst>
                                      </p:cBhvr>
                                      <p:to>
                                        <p:strVal val="visible"/>
                                      </p:to>
                                    </p:set>
                                    <p:animEffect transition="in" filter="wheel(1)">
                                      <p:cBhvr>
                                        <p:cTn id="81" dur="750"/>
                                        <p:tgtEl>
                                          <p:spTgt spid="17"/>
                                        </p:tgtEl>
                                      </p:cBhvr>
                                    </p:animEffect>
                                  </p:childTnLst>
                                </p:cTn>
                              </p:par>
                            </p:childTnLst>
                          </p:cTn>
                        </p:par>
                        <p:par>
                          <p:cTn id="82" fill="hold">
                            <p:stCondLst>
                              <p:cond delay="8500"/>
                            </p:stCondLst>
                            <p:childTnLst>
                              <p:par>
                                <p:cTn id="83" presetID="22" presetClass="entr" presetSubtype="8" fill="hold" nodeType="after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wipe(left)">
                                      <p:cBhvr>
                                        <p:cTn id="85" dur="500"/>
                                        <p:tgtEl>
                                          <p:spTgt spid="18"/>
                                        </p:tgtEl>
                                      </p:cBhvr>
                                    </p:animEffect>
                                  </p:childTnLst>
                                </p:cTn>
                              </p:par>
                              <p:par>
                                <p:cTn id="86" presetID="22" presetClass="entr" presetSubtype="8" fill="hold" grpId="0" nodeType="withEffect">
                                  <p:stCondLst>
                                    <p:cond delay="0"/>
                                  </p:stCondLst>
                                  <p:childTnLst>
                                    <p:set>
                                      <p:cBhvr>
                                        <p:cTn id="87" dur="1" fill="hold">
                                          <p:stCondLst>
                                            <p:cond delay="0"/>
                                          </p:stCondLst>
                                        </p:cTn>
                                        <p:tgtEl>
                                          <p:spTgt spid="26">
                                            <p:txEl>
                                              <p:pRg st="0" end="0"/>
                                            </p:txEl>
                                          </p:spTgt>
                                        </p:tgtEl>
                                        <p:attrNameLst>
                                          <p:attrName>style.visibility</p:attrName>
                                        </p:attrNameLst>
                                      </p:cBhvr>
                                      <p:to>
                                        <p:strVal val="visible"/>
                                      </p:to>
                                    </p:set>
                                    <p:animEffect transition="in" filter="wipe(left)">
                                      <p:cBhvr>
                                        <p:cTn id="88" dur="500"/>
                                        <p:tgtEl>
                                          <p:spTgt spid="26">
                                            <p:txEl>
                                              <p:pRg st="0" end="0"/>
                                            </p:txEl>
                                          </p:spTgt>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9">
                                            <p:txEl>
                                              <p:pRg st="0" end="0"/>
                                            </p:txEl>
                                          </p:spTgt>
                                        </p:tgtEl>
                                        <p:attrNameLst>
                                          <p:attrName>style.visibility</p:attrName>
                                        </p:attrNameLst>
                                      </p:cBhvr>
                                      <p:to>
                                        <p:strVal val="visible"/>
                                      </p:to>
                                    </p:set>
                                    <p:animEffect transition="in" filter="wipe(left)">
                                      <p:cBhvr>
                                        <p:cTn id="92" dur="500"/>
                                        <p:tgtEl>
                                          <p:spTgt spid="9">
                                            <p:txEl>
                                              <p:pRg st="0" end="0"/>
                                            </p:txEl>
                                          </p:spTgt>
                                        </p:tgtEl>
                                      </p:cBhvr>
                                    </p:animEffect>
                                  </p:childTnLst>
                                </p:cTn>
                              </p:par>
                            </p:childTnLst>
                          </p:cTn>
                        </p:par>
                        <p:par>
                          <p:cTn id="93" fill="hold">
                            <p:stCondLst>
                              <p:cond delay="9500"/>
                            </p:stCondLst>
                            <p:childTnLst>
                              <p:par>
                                <p:cTn id="94" presetID="10" presetClass="entr" presetSubtype="0" fill="hold" grpId="0" nodeType="afterEffect">
                                  <p:stCondLst>
                                    <p:cond delay="0"/>
                                  </p:stCondLst>
                                  <p:childTnLst>
                                    <p:set>
                                      <p:cBhvr>
                                        <p:cTn id="95" dur="1" fill="hold">
                                          <p:stCondLst>
                                            <p:cond delay="0"/>
                                          </p:stCondLst>
                                        </p:cTn>
                                        <p:tgtEl>
                                          <p:spTgt spid="27">
                                            <p:txEl>
                                              <p:pRg st="0" end="0"/>
                                            </p:txEl>
                                          </p:spTgt>
                                        </p:tgtEl>
                                        <p:attrNameLst>
                                          <p:attrName>style.visibility</p:attrName>
                                        </p:attrNameLst>
                                      </p:cBhvr>
                                      <p:to>
                                        <p:strVal val="visible"/>
                                      </p:to>
                                    </p:set>
                                    <p:animEffect transition="in" filter="fade">
                                      <p:cBhvr>
                                        <p:cTn id="96" dur="500"/>
                                        <p:tgtEl>
                                          <p:spTgt spid="27">
                                            <p:txEl>
                                              <p:pRg st="0" end="0"/>
                                            </p:txEl>
                                          </p:spTgt>
                                        </p:tgtEl>
                                      </p:cBhvr>
                                    </p:animEffect>
                                  </p:childTnLst>
                                </p:cTn>
                              </p:par>
                            </p:childTnLst>
                          </p:cTn>
                        </p:par>
                        <p:par>
                          <p:cTn id="97" fill="hold">
                            <p:stCondLst>
                              <p:cond delay="10000"/>
                            </p:stCondLst>
                            <p:childTnLst>
                              <p:par>
                                <p:cTn id="98" presetID="2" presetClass="entr" presetSubtype="1" decel="10000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 calcmode="lin" valueType="num">
                                      <p:cBhvr additive="base">
                                        <p:cTn id="100" dur="750" fill="hold"/>
                                        <p:tgtEl>
                                          <p:spTgt spid="8"/>
                                        </p:tgtEl>
                                        <p:attrNameLst>
                                          <p:attrName>ppt_x</p:attrName>
                                        </p:attrNameLst>
                                      </p:cBhvr>
                                      <p:tavLst>
                                        <p:tav tm="0">
                                          <p:val>
                                            <p:strVal val="#ppt_x"/>
                                          </p:val>
                                        </p:tav>
                                        <p:tav tm="100000">
                                          <p:val>
                                            <p:strVal val="#ppt_x"/>
                                          </p:val>
                                        </p:tav>
                                      </p:tavLst>
                                    </p:anim>
                                    <p:anim calcmode="lin" valueType="num">
                                      <p:cBhvr additive="base">
                                        <p:cTn id="101" dur="750" fill="hold"/>
                                        <p:tgtEl>
                                          <p:spTgt spid="8"/>
                                        </p:tgtEl>
                                        <p:attrNameLst>
                                          <p:attrName>ppt_y</p:attrName>
                                        </p:attrNameLst>
                                      </p:cBhvr>
                                      <p:tavLst>
                                        <p:tav tm="0">
                                          <p:val>
                                            <p:strVal val="0-#ppt_h/2"/>
                                          </p:val>
                                        </p:tav>
                                        <p:tav tm="100000">
                                          <p:val>
                                            <p:strVal val="#ppt_y"/>
                                          </p:val>
                                        </p:tav>
                                      </p:tavLst>
                                    </p:anim>
                                  </p:childTnLst>
                                </p:cTn>
                              </p:par>
                              <p:par>
                                <p:cTn id="102" presetID="2" presetClass="entr" presetSubtype="8" decel="100000" fill="hold" grpId="0" nodeType="withEffect">
                                  <p:stCondLst>
                                    <p:cond delay="0"/>
                                  </p:stCondLst>
                                  <p:childTnLst>
                                    <p:set>
                                      <p:cBhvr>
                                        <p:cTn id="103" dur="1" fill="hold">
                                          <p:stCondLst>
                                            <p:cond delay="0"/>
                                          </p:stCondLst>
                                        </p:cTn>
                                        <p:tgtEl>
                                          <p:spTgt spid="54"/>
                                        </p:tgtEl>
                                        <p:attrNameLst>
                                          <p:attrName>style.visibility</p:attrName>
                                        </p:attrNameLst>
                                      </p:cBhvr>
                                      <p:to>
                                        <p:strVal val="visible"/>
                                      </p:to>
                                    </p:set>
                                    <p:anim calcmode="lin" valueType="num">
                                      <p:cBhvr additive="base">
                                        <p:cTn id="104" dur="750" fill="hold"/>
                                        <p:tgtEl>
                                          <p:spTgt spid="54"/>
                                        </p:tgtEl>
                                        <p:attrNameLst>
                                          <p:attrName>ppt_x</p:attrName>
                                        </p:attrNameLst>
                                      </p:cBhvr>
                                      <p:tavLst>
                                        <p:tav tm="0">
                                          <p:val>
                                            <p:strVal val="0-#ppt_w/2"/>
                                          </p:val>
                                        </p:tav>
                                        <p:tav tm="100000">
                                          <p:val>
                                            <p:strVal val="#ppt_x"/>
                                          </p:val>
                                        </p:tav>
                                      </p:tavLst>
                                    </p:anim>
                                    <p:anim calcmode="lin" valueType="num">
                                      <p:cBhvr additive="base">
                                        <p:cTn id="105" dur="750" fill="hold"/>
                                        <p:tgtEl>
                                          <p:spTgt spid="54"/>
                                        </p:tgtEl>
                                        <p:attrNameLst>
                                          <p:attrName>ppt_y</p:attrName>
                                        </p:attrNameLst>
                                      </p:cBhvr>
                                      <p:tavLst>
                                        <p:tav tm="0">
                                          <p:val>
                                            <p:strVal val="#ppt_y"/>
                                          </p:val>
                                        </p:tav>
                                        <p:tav tm="100000">
                                          <p:val>
                                            <p:strVal val="#ppt_y"/>
                                          </p:val>
                                        </p:tav>
                                      </p:tavLst>
                                    </p:anim>
                                  </p:childTnLst>
                                </p:cTn>
                              </p:par>
                            </p:childTnLst>
                          </p:cTn>
                        </p:par>
                        <p:par>
                          <p:cTn id="106" fill="hold">
                            <p:stCondLst>
                              <p:cond delay="10750"/>
                            </p:stCondLst>
                            <p:childTnLst>
                              <p:par>
                                <p:cTn id="107" presetID="21" presetClass="entr" presetSubtype="1" fill="hold" grpId="0" nodeType="after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wheel(1)">
                                      <p:cBhvr>
                                        <p:cTn id="109" dur="750"/>
                                        <p:tgtEl>
                                          <p:spTgt spid="56"/>
                                        </p:tgtEl>
                                      </p:cBhvr>
                                    </p:animEffect>
                                  </p:childTnLst>
                                </p:cTn>
                              </p:par>
                            </p:childTnLst>
                          </p:cTn>
                        </p:par>
                        <p:par>
                          <p:cTn id="110" fill="hold">
                            <p:stCondLst>
                              <p:cond delay="11500"/>
                            </p:stCondLst>
                            <p:childTnLst>
                              <p:par>
                                <p:cTn id="111" presetID="22" presetClass="entr" presetSubtype="2" fill="hold" nodeType="afterEffect">
                                  <p:stCondLst>
                                    <p:cond delay="0"/>
                                  </p:stCondLst>
                                  <p:childTnLst>
                                    <p:set>
                                      <p:cBhvr>
                                        <p:cTn id="112" dur="1" fill="hold">
                                          <p:stCondLst>
                                            <p:cond delay="0"/>
                                          </p:stCondLst>
                                        </p:cTn>
                                        <p:tgtEl>
                                          <p:spTgt spid="57"/>
                                        </p:tgtEl>
                                        <p:attrNameLst>
                                          <p:attrName>style.visibility</p:attrName>
                                        </p:attrNameLst>
                                      </p:cBhvr>
                                      <p:to>
                                        <p:strVal val="visible"/>
                                      </p:to>
                                    </p:set>
                                    <p:animEffect transition="in" filter="wipe(right)">
                                      <p:cBhvr>
                                        <p:cTn id="113" dur="500"/>
                                        <p:tgtEl>
                                          <p:spTgt spid="57"/>
                                        </p:tgtEl>
                                      </p:cBhvr>
                                    </p:animEffect>
                                  </p:childTnLst>
                                </p:cTn>
                              </p:par>
                              <p:par>
                                <p:cTn id="114" presetID="22" presetClass="entr" presetSubtype="2" fill="hold" grpId="0" nodeType="withEffect">
                                  <p:stCondLst>
                                    <p:cond delay="0"/>
                                  </p:stCondLst>
                                  <p:childTnLst>
                                    <p:set>
                                      <p:cBhvr>
                                        <p:cTn id="115" dur="1" fill="hold">
                                          <p:stCondLst>
                                            <p:cond delay="0"/>
                                          </p:stCondLst>
                                        </p:cTn>
                                        <p:tgtEl>
                                          <p:spTgt spid="65">
                                            <p:txEl>
                                              <p:pRg st="0" end="0"/>
                                            </p:txEl>
                                          </p:spTgt>
                                        </p:tgtEl>
                                        <p:attrNameLst>
                                          <p:attrName>style.visibility</p:attrName>
                                        </p:attrNameLst>
                                      </p:cBhvr>
                                      <p:to>
                                        <p:strVal val="visible"/>
                                      </p:to>
                                    </p:set>
                                    <p:animEffect transition="in" filter="wipe(right)">
                                      <p:cBhvr>
                                        <p:cTn id="116" dur="500"/>
                                        <p:tgtEl>
                                          <p:spTgt spid="65">
                                            <p:txEl>
                                              <p:pRg st="0" end="0"/>
                                            </p:txEl>
                                          </p:spTgt>
                                        </p:tgtEl>
                                      </p:cBhvr>
                                    </p:animEffect>
                                  </p:childTnLst>
                                </p:cTn>
                              </p:par>
                            </p:childTnLst>
                          </p:cTn>
                        </p:par>
                        <p:par>
                          <p:cTn id="117" fill="hold">
                            <p:stCondLst>
                              <p:cond delay="12000"/>
                            </p:stCondLst>
                            <p:childTnLst>
                              <p:par>
                                <p:cTn id="118" presetID="22" presetClass="entr" presetSubtype="2" fill="hold" grpId="0" nodeType="afterEffect">
                                  <p:stCondLst>
                                    <p:cond delay="0"/>
                                  </p:stCondLst>
                                  <p:childTnLst>
                                    <p:set>
                                      <p:cBhvr>
                                        <p:cTn id="119" dur="1" fill="hold">
                                          <p:stCondLst>
                                            <p:cond delay="0"/>
                                          </p:stCondLst>
                                        </p:cTn>
                                        <p:tgtEl>
                                          <p:spTgt spid="55">
                                            <p:txEl>
                                              <p:pRg st="0" end="0"/>
                                            </p:txEl>
                                          </p:spTgt>
                                        </p:tgtEl>
                                        <p:attrNameLst>
                                          <p:attrName>style.visibility</p:attrName>
                                        </p:attrNameLst>
                                      </p:cBhvr>
                                      <p:to>
                                        <p:strVal val="visible"/>
                                      </p:to>
                                    </p:set>
                                    <p:animEffect transition="in" filter="wipe(right)">
                                      <p:cBhvr>
                                        <p:cTn id="120" dur="500"/>
                                        <p:tgtEl>
                                          <p:spTgt spid="55">
                                            <p:txEl>
                                              <p:pRg st="0" end="0"/>
                                            </p:txEl>
                                          </p:spTgt>
                                        </p:tgtEl>
                                      </p:cBhvr>
                                    </p:animEffect>
                                  </p:childTnLst>
                                </p:cTn>
                              </p:par>
                            </p:childTnLst>
                          </p:cTn>
                        </p:par>
                        <p:par>
                          <p:cTn id="121" fill="hold">
                            <p:stCondLst>
                              <p:cond delay="12500"/>
                            </p:stCondLst>
                            <p:childTnLst>
                              <p:par>
                                <p:cTn id="122" presetID="10" presetClass="entr" presetSubtype="0" fill="hold" grpId="0" nodeType="afterEffect">
                                  <p:stCondLst>
                                    <p:cond delay="0"/>
                                  </p:stCondLst>
                                  <p:childTnLst>
                                    <p:set>
                                      <p:cBhvr>
                                        <p:cTn id="123" dur="1" fill="hold">
                                          <p:stCondLst>
                                            <p:cond delay="0"/>
                                          </p:stCondLst>
                                        </p:cTn>
                                        <p:tgtEl>
                                          <p:spTgt spid="66">
                                            <p:txEl>
                                              <p:pRg st="0" end="0"/>
                                            </p:txEl>
                                          </p:spTgt>
                                        </p:tgtEl>
                                        <p:attrNameLst>
                                          <p:attrName>style.visibility</p:attrName>
                                        </p:attrNameLst>
                                      </p:cBhvr>
                                      <p:to>
                                        <p:strVal val="visible"/>
                                      </p:to>
                                    </p:set>
                                    <p:animEffect transition="in" filter="fade">
                                      <p:cBhvr>
                                        <p:cTn id="124"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4" grpId="0" animBg="1"/>
      <p:bldP spid="5" grpId="0" animBg="1"/>
      <p:bldP spid="6" grpId="0" animBg="1"/>
      <p:bldP spid="7" grpId="0" animBg="1"/>
      <p:bldP spid="8" grpId="0" animBg="1"/>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7" grpId="0" animBg="1"/>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animBg="1"/>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P spid="30" grpId="0" animBg="1"/>
      <p:bldP spid="39" grpId="0" build="p">
        <p:tmplLst>
          <p:tmpl lvl="1">
            <p:tnLst>
              <p:par>
                <p:cTn presetID="22" presetClass="entr" presetSubtype="8"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left)">
                      <p:cBhvr>
                        <p:cTn dur="500"/>
                        <p:tgtEl>
                          <p:spTgt spid="39"/>
                        </p:tgtEl>
                      </p:cBhvr>
                    </p:animEffect>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animBg="1"/>
      <p:bldP spid="42" grpId="0" build="p">
        <p:tmplLst>
          <p:tmpl lvl="1">
            <p:tnLst>
              <p:par>
                <p:cTn presetID="22" presetClass="entr" presetSubtype="2"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right)">
                      <p:cBhvr>
                        <p:cTn dur="500"/>
                        <p:tgtEl>
                          <p:spTgt spid="42"/>
                        </p:tgtEl>
                      </p:cBhvr>
                    </p:animEffect>
                  </p:childTnLst>
                </p:cTn>
              </p:par>
            </p:tnLst>
          </p:tmpl>
        </p:tmplLst>
      </p:bldP>
      <p:bldP spid="43" grpId="0" animBg="1"/>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animBg="1"/>
      <p:bldP spid="55" grpId="0" build="p">
        <p:tmplLst>
          <p:tmpl lvl="1">
            <p:tnLst>
              <p:par>
                <p:cTn presetID="22" presetClass="entr" presetSubtype="2"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P spid="56" grpId="0" animBg="1"/>
      <p:bldP spid="65" grpId="0" build="p">
        <p:tmplLst>
          <p:tmpl lvl="1">
            <p:tnLst>
              <p:par>
                <p:cTn presetID="22" presetClass="entr" presetSubtype="2"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wipe(right)">
                      <p:cBhvr>
                        <p:cTn dur="500"/>
                        <p:tgtEl>
                          <p:spTgt spid="65"/>
                        </p:tgtEl>
                      </p:cBhvr>
                    </p:animEffect>
                  </p:childTnLst>
                </p:cTn>
              </p:par>
            </p:tnLst>
          </p:tmpl>
        </p:tmplLst>
      </p:bldP>
      <p:bldP spid="66" grpId="0" build="p">
        <p:tmplLst>
          <p:tmpl lvl="1">
            <p:tnLst>
              <p:par>
                <p:cTn presetID="10" presetClass="entr" presetSubtype="0" fill="hold" nodeType="after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298.xml><?xml version="1.0" encoding="utf-8"?>
<p:sldLayout xmlns:a="http://schemas.openxmlformats.org/drawingml/2006/main" xmlns:r="http://schemas.openxmlformats.org/officeDocument/2006/relationships" xmlns:p="http://schemas.openxmlformats.org/presentationml/2006/main" preserve="1" userDrawn="1">
  <p:cSld name="History 2">
    <p:spTree>
      <p:nvGrpSpPr>
        <p:cNvPr id="1" name=""/>
        <p:cNvGrpSpPr/>
        <p:nvPr/>
      </p:nvGrpSpPr>
      <p:grpSpPr>
        <a:xfrm>
          <a:off x="0" y="0"/>
          <a:ext cx="0" cy="0"/>
          <a:chOff x="0" y="0"/>
          <a:chExt cx="0" cy="0"/>
        </a:xfrm>
      </p:grpSpPr>
      <p:sp>
        <p:nvSpPr>
          <p:cNvPr id="17" name="正方形/長方形 10"/>
          <p:cNvSpPr/>
          <p:nvPr userDrawn="1"/>
        </p:nvSpPr>
        <p:spPr>
          <a:xfrm>
            <a:off x="4817907" y="3263631"/>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18" name="正方形/長方形 17"/>
          <p:cNvSpPr/>
          <p:nvPr userDrawn="1"/>
        </p:nvSpPr>
        <p:spPr>
          <a:xfrm>
            <a:off x="4526660"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19" name="円/楕円 18"/>
          <p:cNvSpPr/>
          <p:nvPr userDrawn="1"/>
        </p:nvSpPr>
        <p:spPr>
          <a:xfrm>
            <a:off x="4379323" y="995929"/>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20" name="円/楕円 19"/>
          <p:cNvSpPr/>
          <p:nvPr userDrawn="1"/>
        </p:nvSpPr>
        <p:spPr>
          <a:xfrm>
            <a:off x="4379323" y="2446409"/>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21" name="円/楕円 20"/>
          <p:cNvSpPr/>
          <p:nvPr userDrawn="1"/>
        </p:nvSpPr>
        <p:spPr>
          <a:xfrm>
            <a:off x="4379323" y="3896892"/>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22" name="円/楕円 21"/>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23" name="テキスト プレースホルダー 21"/>
          <p:cNvSpPr>
            <a:spLocks noGrp="1"/>
          </p:cNvSpPr>
          <p:nvPr>
            <p:ph type="body" sz="quarter" idx="10" hasCustomPrompt="1"/>
          </p:nvPr>
        </p:nvSpPr>
        <p:spPr>
          <a:xfrm>
            <a:off x="5880894" y="3313564"/>
            <a:ext cx="2412583" cy="728243"/>
          </a:xfrm>
          <a:prstGeom prst="rect">
            <a:avLst/>
          </a:prstGeo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24" name="正方形/長方形 23"/>
          <p:cNvSpPr/>
          <p:nvPr userDrawn="1"/>
        </p:nvSpPr>
        <p:spPr>
          <a:xfrm>
            <a:off x="5035593"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25" name="グループ化 24"/>
          <p:cNvGrpSpPr/>
          <p:nvPr userDrawn="1"/>
        </p:nvGrpSpPr>
        <p:grpSpPr>
          <a:xfrm flipH="1">
            <a:off x="4883911" y="3327890"/>
            <a:ext cx="1001257" cy="669111"/>
            <a:chOff x="7280704" y="761243"/>
            <a:chExt cx="2002861" cy="1003665"/>
          </a:xfrm>
        </p:grpSpPr>
        <p:sp>
          <p:nvSpPr>
            <p:cNvPr id="2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8" name="直線コネクタ 27"/>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正方形/長方形 31"/>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 name="テキスト プレースホルダー 5"/>
          <p:cNvSpPr>
            <a:spLocks noGrp="1"/>
          </p:cNvSpPr>
          <p:nvPr>
            <p:ph type="body" sz="quarter" idx="21" hasCustomPrompt="1"/>
          </p:nvPr>
        </p:nvSpPr>
        <p:spPr>
          <a:xfrm>
            <a:off x="4895259" y="3469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34" name="テキスト プレースホルダー 5"/>
          <p:cNvSpPr>
            <a:spLocks noGrp="1"/>
          </p:cNvSpPr>
          <p:nvPr>
            <p:ph type="body" sz="quarter" idx="22" hasCustomPrompt="1"/>
          </p:nvPr>
        </p:nvSpPr>
        <p:spPr>
          <a:xfrm>
            <a:off x="5148085" y="3997001"/>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35" name="正方形/長方形 10"/>
          <p:cNvSpPr/>
          <p:nvPr userDrawn="1"/>
        </p:nvSpPr>
        <p:spPr>
          <a:xfrm>
            <a:off x="4817907" y="36266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36" name="テキスト プレースホルダー 21"/>
          <p:cNvSpPr>
            <a:spLocks noGrp="1"/>
          </p:cNvSpPr>
          <p:nvPr>
            <p:ph type="body" sz="quarter" idx="23" hasCustomPrompt="1"/>
          </p:nvPr>
        </p:nvSpPr>
        <p:spPr>
          <a:xfrm>
            <a:off x="5880894" y="412601"/>
            <a:ext cx="2412583" cy="728243"/>
          </a:xfrm>
          <a:prstGeom prst="rect">
            <a:avLst/>
          </a:prstGeom>
        </p:spPr>
        <p:txBody>
          <a:bodyPr anchor="ctr">
            <a:noAutofit/>
          </a:bodyPr>
          <a:lstStyle>
            <a:lvl1pPr marL="0" marR="0" indent="0" algn="l"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7" name="正方形/長方形 36"/>
          <p:cNvSpPr/>
          <p:nvPr userDrawn="1"/>
        </p:nvSpPr>
        <p:spPr>
          <a:xfrm>
            <a:off x="5035593"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38" name="グループ化 37"/>
          <p:cNvGrpSpPr/>
          <p:nvPr userDrawn="1"/>
        </p:nvGrpSpPr>
        <p:grpSpPr>
          <a:xfrm flipH="1">
            <a:off x="4883911" y="426927"/>
            <a:ext cx="1001257" cy="669111"/>
            <a:chOff x="7280704" y="761243"/>
            <a:chExt cx="2002861" cy="1003665"/>
          </a:xfrm>
        </p:grpSpPr>
        <p:sp>
          <p:nvSpPr>
            <p:cNvPr id="3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直線コネクタ 4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5" name="正方形/長方形 4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6" name="テキスト プレースホルダー 5"/>
          <p:cNvSpPr>
            <a:spLocks noGrp="1"/>
          </p:cNvSpPr>
          <p:nvPr>
            <p:ph type="body" sz="quarter" idx="24" hasCustomPrompt="1"/>
          </p:nvPr>
        </p:nvSpPr>
        <p:spPr>
          <a:xfrm>
            <a:off x="4895259" y="56884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7" name="テキスト プレースホルダー 5"/>
          <p:cNvSpPr>
            <a:spLocks noGrp="1"/>
          </p:cNvSpPr>
          <p:nvPr>
            <p:ph type="body" sz="quarter" idx="25" hasCustomPrompt="1"/>
          </p:nvPr>
        </p:nvSpPr>
        <p:spPr>
          <a:xfrm>
            <a:off x="5148085" y="1096038"/>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8" name="正方形/長方形 10"/>
          <p:cNvSpPr/>
          <p:nvPr userDrawn="1"/>
        </p:nvSpPr>
        <p:spPr>
          <a:xfrm flipH="1">
            <a:off x="672763" y="1792955"/>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49" name="テキスト プレースホルダー 21"/>
          <p:cNvSpPr>
            <a:spLocks noGrp="1"/>
          </p:cNvSpPr>
          <p:nvPr>
            <p:ph type="body" sz="quarter" idx="26" hasCustomPrompt="1"/>
          </p:nvPr>
        </p:nvSpPr>
        <p:spPr>
          <a:xfrm>
            <a:off x="893171" y="1852564"/>
            <a:ext cx="2412583" cy="728243"/>
          </a:xfrm>
          <a:prstGeom prst="rect">
            <a:avLst/>
          </a:prstGeom>
        </p:spPr>
        <p:txBody>
          <a:bodyPr anchor="ctr">
            <a:noAutofit/>
          </a:bodyPr>
          <a:lstStyle>
            <a:lvl1pPr marL="0" marR="0" indent="0" algn="r"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0" name="正方形/長方形 49"/>
          <p:cNvSpPr/>
          <p:nvPr userDrawn="1"/>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51" name="グループ化 50"/>
          <p:cNvGrpSpPr/>
          <p:nvPr userDrawn="1"/>
        </p:nvGrpSpPr>
        <p:grpSpPr>
          <a:xfrm>
            <a:off x="3305757" y="1866891"/>
            <a:ext cx="1001257" cy="669111"/>
            <a:chOff x="7280704" y="761243"/>
            <a:chExt cx="2002861" cy="1003665"/>
          </a:xfrm>
        </p:grpSpPr>
        <p:sp>
          <p:nvSpPr>
            <p:cNvPr id="5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4" name="直線コネクタ 5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8" name="正方形/長方形 5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9" name="テキスト プレースホルダー 5"/>
          <p:cNvSpPr>
            <a:spLocks noGrp="1"/>
          </p:cNvSpPr>
          <p:nvPr>
            <p:ph type="body" sz="quarter" idx="27" hasCustomPrompt="1"/>
          </p:nvPr>
        </p:nvSpPr>
        <p:spPr>
          <a:xfrm>
            <a:off x="3483987" y="2008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0" name="テキスト プレースホルダー 5"/>
          <p:cNvSpPr>
            <a:spLocks noGrp="1"/>
          </p:cNvSpPr>
          <p:nvPr>
            <p:ph type="body" sz="quarter" idx="28" hasCustomPrompt="1"/>
          </p:nvPr>
        </p:nvSpPr>
        <p:spPr>
          <a:xfrm>
            <a:off x="870740" y="2536001"/>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61"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62" name="テキスト プレースホルダー 21"/>
          <p:cNvSpPr>
            <a:spLocks noGrp="1"/>
          </p:cNvSpPr>
          <p:nvPr>
            <p:ph type="body" sz="quarter" idx="29" hasCustomPrompt="1"/>
          </p:nvPr>
        </p:nvSpPr>
        <p:spPr>
          <a:xfrm>
            <a:off x="894940" y="4773721"/>
            <a:ext cx="2412583" cy="728243"/>
          </a:xfrm>
          <a:prstGeom prst="rect">
            <a:avLst/>
          </a:prstGeom>
        </p:spPr>
        <p:txBody>
          <a:bodyPr anchor="ctr">
            <a:noAutofit/>
          </a:bodyPr>
          <a:lstStyle>
            <a:lvl1pPr marL="0" marR="0" indent="0" algn="r" defTabSz="914128"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63" name="正方形/長方形 62"/>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64" name="グループ化 63"/>
          <p:cNvGrpSpPr/>
          <p:nvPr userDrawn="1"/>
        </p:nvGrpSpPr>
        <p:grpSpPr>
          <a:xfrm>
            <a:off x="3307520" y="4788046"/>
            <a:ext cx="1001257" cy="669111"/>
            <a:chOff x="7280704" y="761243"/>
            <a:chExt cx="2002861" cy="1003665"/>
          </a:xfrm>
        </p:grpSpPr>
        <p:sp>
          <p:nvSpPr>
            <p:cNvPr id="6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7" name="直線コネクタ 6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直線コネクタ 6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1" name="正方形/長方形 7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2" name="テキスト プレースホルダー 5"/>
          <p:cNvSpPr>
            <a:spLocks noGrp="1"/>
          </p:cNvSpPr>
          <p:nvPr>
            <p:ph type="body" sz="quarter" idx="30" hasCustomPrompt="1"/>
          </p:nvPr>
        </p:nvSpPr>
        <p:spPr>
          <a:xfrm>
            <a:off x="3485758" y="49299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73" name="テキスト プレースホルダー 5"/>
          <p:cNvSpPr>
            <a:spLocks noGrp="1"/>
          </p:cNvSpPr>
          <p:nvPr>
            <p:ph type="body" sz="quarter" idx="31" hasCustomPrompt="1"/>
          </p:nvPr>
        </p:nvSpPr>
        <p:spPr>
          <a:xfrm>
            <a:off x="872504" y="5457159"/>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045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par>
                          <p:cTn id="8" fill="hold">
                            <p:stCondLst>
                              <p:cond delay="500"/>
                            </p:stCondLst>
                            <p:childTnLst>
                              <p:par>
                                <p:cTn id="9" presetID="2" presetClass="entr" presetSubtype="1" decel="10000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750" fill="hold"/>
                                        <p:tgtEl>
                                          <p:spTgt spid="19"/>
                                        </p:tgtEl>
                                        <p:attrNameLst>
                                          <p:attrName>ppt_x</p:attrName>
                                        </p:attrNameLst>
                                      </p:cBhvr>
                                      <p:tavLst>
                                        <p:tav tm="0">
                                          <p:val>
                                            <p:strVal val="#ppt_x"/>
                                          </p:val>
                                        </p:tav>
                                        <p:tav tm="100000">
                                          <p:val>
                                            <p:strVal val="#ppt_x"/>
                                          </p:val>
                                        </p:tav>
                                      </p:tavLst>
                                    </p:anim>
                                    <p:anim calcmode="lin" valueType="num">
                                      <p:cBhvr additive="base">
                                        <p:cTn id="12" dur="75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750" fill="hold"/>
                                        <p:tgtEl>
                                          <p:spTgt spid="35"/>
                                        </p:tgtEl>
                                        <p:attrNameLst>
                                          <p:attrName>ppt_x</p:attrName>
                                        </p:attrNameLst>
                                      </p:cBhvr>
                                      <p:tavLst>
                                        <p:tav tm="0">
                                          <p:val>
                                            <p:strVal val="1+#ppt_w/2"/>
                                          </p:val>
                                        </p:tav>
                                        <p:tav tm="100000">
                                          <p:val>
                                            <p:strVal val="#ppt_x"/>
                                          </p:val>
                                        </p:tav>
                                      </p:tavLst>
                                    </p:anim>
                                    <p:anim calcmode="lin" valueType="num">
                                      <p:cBhvr additive="base">
                                        <p:cTn id="16" dur="750" fill="hold"/>
                                        <p:tgtEl>
                                          <p:spTgt spid="35"/>
                                        </p:tgtEl>
                                        <p:attrNameLst>
                                          <p:attrName>ppt_y</p:attrName>
                                        </p:attrNameLst>
                                      </p:cBhvr>
                                      <p:tavLst>
                                        <p:tav tm="0">
                                          <p:val>
                                            <p:strVal val="#ppt_y"/>
                                          </p:val>
                                        </p:tav>
                                        <p:tav tm="100000">
                                          <p:val>
                                            <p:strVal val="#ppt_y"/>
                                          </p:val>
                                        </p:tav>
                                      </p:tavLst>
                                    </p:anim>
                                  </p:childTnLst>
                                </p:cTn>
                              </p:par>
                            </p:childTnLst>
                          </p:cTn>
                        </p:par>
                        <p:par>
                          <p:cTn id="17" fill="hold">
                            <p:stCondLst>
                              <p:cond delay="1250"/>
                            </p:stCondLst>
                            <p:childTnLst>
                              <p:par>
                                <p:cTn id="18" presetID="21" presetClass="entr" presetSubtype="1"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wheel(1)">
                                      <p:cBhvr>
                                        <p:cTn id="20" dur="750"/>
                                        <p:tgtEl>
                                          <p:spTgt spid="37"/>
                                        </p:tgtEl>
                                      </p:cBhvr>
                                    </p:animEffect>
                                  </p:childTnLst>
                                </p:cTn>
                              </p:par>
                            </p:childTnLst>
                          </p:cTn>
                        </p:par>
                        <p:par>
                          <p:cTn id="21" fill="hold">
                            <p:stCondLst>
                              <p:cond delay="2000"/>
                            </p:stCondLst>
                            <p:childTnLst>
                              <p:par>
                                <p:cTn id="22" presetID="22" presetClass="entr" presetSubtype="8" fill="hold"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wipe(left)">
                                      <p:cBhvr>
                                        <p:cTn id="24" dur="500"/>
                                        <p:tgtEl>
                                          <p:spTgt spid="3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46">
                                            <p:txEl>
                                              <p:pRg st="0" end="0"/>
                                            </p:txEl>
                                          </p:spTgt>
                                        </p:tgtEl>
                                        <p:attrNameLst>
                                          <p:attrName>style.visibility</p:attrName>
                                        </p:attrNameLst>
                                      </p:cBhvr>
                                      <p:to>
                                        <p:strVal val="visible"/>
                                      </p:to>
                                    </p:set>
                                    <p:animEffect transition="in" filter="wipe(left)">
                                      <p:cBhvr>
                                        <p:cTn id="27" dur="500"/>
                                        <p:tgtEl>
                                          <p:spTgt spid="46">
                                            <p:txEl>
                                              <p:pRg st="0" end="0"/>
                                            </p:txEl>
                                          </p:spTgt>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6">
                                            <p:txEl>
                                              <p:pRg st="0" end="0"/>
                                            </p:txEl>
                                          </p:spTgt>
                                        </p:tgtEl>
                                        <p:attrNameLst>
                                          <p:attrName>style.visibility</p:attrName>
                                        </p:attrNameLst>
                                      </p:cBhvr>
                                      <p:to>
                                        <p:strVal val="visible"/>
                                      </p:to>
                                    </p:set>
                                    <p:animEffect transition="in" filter="wipe(left)">
                                      <p:cBhvr>
                                        <p:cTn id="31" dur="500"/>
                                        <p:tgtEl>
                                          <p:spTgt spid="36">
                                            <p:txEl>
                                              <p:pRg st="0" end="0"/>
                                            </p:txEl>
                                          </p:spTgt>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47">
                                            <p:txEl>
                                              <p:pRg st="0" end="0"/>
                                            </p:txEl>
                                          </p:spTgt>
                                        </p:tgtEl>
                                        <p:attrNameLst>
                                          <p:attrName>style.visibility</p:attrName>
                                        </p:attrNameLst>
                                      </p:cBhvr>
                                      <p:to>
                                        <p:strVal val="visible"/>
                                      </p:to>
                                    </p:set>
                                    <p:animEffect transition="in" filter="fade">
                                      <p:cBhvr>
                                        <p:cTn id="35" dur="500"/>
                                        <p:tgtEl>
                                          <p:spTgt spid="47">
                                            <p:txEl>
                                              <p:pRg st="0" end="0"/>
                                            </p:txEl>
                                          </p:spTgt>
                                        </p:tgtEl>
                                      </p:cBhvr>
                                    </p:animEffect>
                                  </p:childTnLst>
                                </p:cTn>
                              </p:par>
                            </p:childTnLst>
                          </p:cTn>
                        </p:par>
                        <p:par>
                          <p:cTn id="36" fill="hold">
                            <p:stCondLst>
                              <p:cond delay="3500"/>
                            </p:stCondLst>
                            <p:childTnLst>
                              <p:par>
                                <p:cTn id="37" presetID="2" presetClass="entr" presetSubtype="1" decel="10000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8" decel="10000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750" fill="hold"/>
                                        <p:tgtEl>
                                          <p:spTgt spid="48"/>
                                        </p:tgtEl>
                                        <p:attrNameLst>
                                          <p:attrName>ppt_x</p:attrName>
                                        </p:attrNameLst>
                                      </p:cBhvr>
                                      <p:tavLst>
                                        <p:tav tm="0">
                                          <p:val>
                                            <p:strVal val="0-#ppt_w/2"/>
                                          </p:val>
                                        </p:tav>
                                        <p:tav tm="100000">
                                          <p:val>
                                            <p:strVal val="#ppt_x"/>
                                          </p:val>
                                        </p:tav>
                                      </p:tavLst>
                                    </p:anim>
                                    <p:anim calcmode="lin" valueType="num">
                                      <p:cBhvr additive="base">
                                        <p:cTn id="44" dur="750" fill="hold"/>
                                        <p:tgtEl>
                                          <p:spTgt spid="48"/>
                                        </p:tgtEl>
                                        <p:attrNameLst>
                                          <p:attrName>ppt_y</p:attrName>
                                        </p:attrNameLst>
                                      </p:cBhvr>
                                      <p:tavLst>
                                        <p:tav tm="0">
                                          <p:val>
                                            <p:strVal val="#ppt_y"/>
                                          </p:val>
                                        </p:tav>
                                        <p:tav tm="100000">
                                          <p:val>
                                            <p:strVal val="#ppt_y"/>
                                          </p:val>
                                        </p:tav>
                                      </p:tavLst>
                                    </p:anim>
                                  </p:childTnLst>
                                </p:cTn>
                              </p:par>
                            </p:childTnLst>
                          </p:cTn>
                        </p:par>
                        <p:par>
                          <p:cTn id="45" fill="hold">
                            <p:stCondLst>
                              <p:cond delay="4250"/>
                            </p:stCondLst>
                            <p:childTnLst>
                              <p:par>
                                <p:cTn id="46" presetID="21" presetClass="entr" presetSubtype="1" fill="hold" grpId="0"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wheel(1)">
                                      <p:cBhvr>
                                        <p:cTn id="48" dur="750"/>
                                        <p:tgtEl>
                                          <p:spTgt spid="50"/>
                                        </p:tgtEl>
                                      </p:cBhvr>
                                    </p:animEffect>
                                  </p:childTnLst>
                                </p:cTn>
                              </p:par>
                            </p:childTnLst>
                          </p:cTn>
                        </p:par>
                        <p:par>
                          <p:cTn id="49" fill="hold">
                            <p:stCondLst>
                              <p:cond delay="5000"/>
                            </p:stCondLst>
                            <p:childTnLst>
                              <p:par>
                                <p:cTn id="50" presetID="22" presetClass="entr" presetSubtype="2"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wipe(right)">
                                      <p:cBhvr>
                                        <p:cTn id="52" dur="500"/>
                                        <p:tgtEl>
                                          <p:spTgt spid="5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59">
                                            <p:txEl>
                                              <p:pRg st="0" end="0"/>
                                            </p:txEl>
                                          </p:spTgt>
                                        </p:tgtEl>
                                        <p:attrNameLst>
                                          <p:attrName>style.visibility</p:attrName>
                                        </p:attrNameLst>
                                      </p:cBhvr>
                                      <p:to>
                                        <p:strVal val="visible"/>
                                      </p:to>
                                    </p:set>
                                    <p:animEffect transition="in" filter="wipe(right)">
                                      <p:cBhvr>
                                        <p:cTn id="55" dur="500"/>
                                        <p:tgtEl>
                                          <p:spTgt spid="59">
                                            <p:txEl>
                                              <p:pRg st="0" end="0"/>
                                            </p:txEl>
                                          </p:spTgt>
                                        </p:tgtEl>
                                      </p:cBhvr>
                                    </p:animEffect>
                                  </p:childTnLst>
                                </p:cTn>
                              </p:par>
                            </p:childTnLst>
                          </p:cTn>
                        </p:par>
                        <p:par>
                          <p:cTn id="56" fill="hold">
                            <p:stCondLst>
                              <p:cond delay="5500"/>
                            </p:stCondLst>
                            <p:childTnLst>
                              <p:par>
                                <p:cTn id="57" presetID="22" presetClass="entr" presetSubtype="2" fill="hold" grpId="0" nodeType="afterEffect">
                                  <p:stCondLst>
                                    <p:cond delay="0"/>
                                  </p:stCondLst>
                                  <p:childTnLst>
                                    <p:set>
                                      <p:cBhvr>
                                        <p:cTn id="58" dur="1" fill="hold">
                                          <p:stCondLst>
                                            <p:cond delay="0"/>
                                          </p:stCondLst>
                                        </p:cTn>
                                        <p:tgtEl>
                                          <p:spTgt spid="49">
                                            <p:txEl>
                                              <p:pRg st="0" end="0"/>
                                            </p:txEl>
                                          </p:spTgt>
                                        </p:tgtEl>
                                        <p:attrNameLst>
                                          <p:attrName>style.visibility</p:attrName>
                                        </p:attrNameLst>
                                      </p:cBhvr>
                                      <p:to>
                                        <p:strVal val="visible"/>
                                      </p:to>
                                    </p:set>
                                    <p:animEffect transition="in" filter="wipe(right)">
                                      <p:cBhvr>
                                        <p:cTn id="59" dur="500"/>
                                        <p:tgtEl>
                                          <p:spTgt spid="49">
                                            <p:txEl>
                                              <p:pRg st="0" end="0"/>
                                            </p:txEl>
                                          </p:spTgt>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fade">
                                      <p:cBhvr>
                                        <p:cTn id="63" dur="500"/>
                                        <p:tgtEl>
                                          <p:spTgt spid="60">
                                            <p:txEl>
                                              <p:pRg st="0" end="0"/>
                                            </p:txEl>
                                          </p:spTgt>
                                        </p:tgtEl>
                                      </p:cBhvr>
                                    </p:animEffect>
                                  </p:childTnLst>
                                </p:cTn>
                              </p:par>
                            </p:childTnLst>
                          </p:cTn>
                        </p:par>
                        <p:par>
                          <p:cTn id="64" fill="hold">
                            <p:stCondLst>
                              <p:cond delay="6500"/>
                            </p:stCondLst>
                            <p:childTnLst>
                              <p:par>
                                <p:cTn id="65" presetID="2" presetClass="entr" presetSubtype="1" decel="100000" fill="hold" grpId="0" nodeType="after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750" fill="hold"/>
                                        <p:tgtEl>
                                          <p:spTgt spid="21"/>
                                        </p:tgtEl>
                                        <p:attrNameLst>
                                          <p:attrName>ppt_x</p:attrName>
                                        </p:attrNameLst>
                                      </p:cBhvr>
                                      <p:tavLst>
                                        <p:tav tm="0">
                                          <p:val>
                                            <p:strVal val="#ppt_x"/>
                                          </p:val>
                                        </p:tav>
                                        <p:tav tm="100000">
                                          <p:val>
                                            <p:strVal val="#ppt_x"/>
                                          </p:val>
                                        </p:tav>
                                      </p:tavLst>
                                    </p:anim>
                                    <p:anim calcmode="lin" valueType="num">
                                      <p:cBhvr additive="base">
                                        <p:cTn id="68" dur="750" fill="hold"/>
                                        <p:tgtEl>
                                          <p:spTgt spid="21"/>
                                        </p:tgtEl>
                                        <p:attrNameLst>
                                          <p:attrName>ppt_y</p:attrName>
                                        </p:attrNameLst>
                                      </p:cBhvr>
                                      <p:tavLst>
                                        <p:tav tm="0">
                                          <p:val>
                                            <p:strVal val="0-#ppt_h/2"/>
                                          </p:val>
                                        </p:tav>
                                        <p:tav tm="100000">
                                          <p:val>
                                            <p:strVal val="#ppt_y"/>
                                          </p:val>
                                        </p:tav>
                                      </p:tavLst>
                                    </p:anim>
                                  </p:childTnLst>
                                </p:cTn>
                              </p:par>
                              <p:par>
                                <p:cTn id="69" presetID="2" presetClass="entr" presetSubtype="2" decel="100000" fill="hold" grpId="0" nodeType="with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750" fill="hold"/>
                                        <p:tgtEl>
                                          <p:spTgt spid="17"/>
                                        </p:tgtEl>
                                        <p:attrNameLst>
                                          <p:attrName>ppt_x</p:attrName>
                                        </p:attrNameLst>
                                      </p:cBhvr>
                                      <p:tavLst>
                                        <p:tav tm="0">
                                          <p:val>
                                            <p:strVal val="1+#ppt_w/2"/>
                                          </p:val>
                                        </p:tav>
                                        <p:tav tm="100000">
                                          <p:val>
                                            <p:strVal val="#ppt_x"/>
                                          </p:val>
                                        </p:tav>
                                      </p:tavLst>
                                    </p:anim>
                                    <p:anim calcmode="lin" valueType="num">
                                      <p:cBhvr additive="base">
                                        <p:cTn id="72" dur="750" fill="hold"/>
                                        <p:tgtEl>
                                          <p:spTgt spid="17"/>
                                        </p:tgtEl>
                                        <p:attrNameLst>
                                          <p:attrName>ppt_y</p:attrName>
                                        </p:attrNameLst>
                                      </p:cBhvr>
                                      <p:tavLst>
                                        <p:tav tm="0">
                                          <p:val>
                                            <p:strVal val="#ppt_y"/>
                                          </p:val>
                                        </p:tav>
                                        <p:tav tm="100000">
                                          <p:val>
                                            <p:strVal val="#ppt_y"/>
                                          </p:val>
                                        </p:tav>
                                      </p:tavLst>
                                    </p:anim>
                                  </p:childTnLst>
                                </p:cTn>
                              </p:par>
                            </p:childTnLst>
                          </p:cTn>
                        </p:par>
                        <p:par>
                          <p:cTn id="73" fill="hold">
                            <p:stCondLst>
                              <p:cond delay="7250"/>
                            </p:stCondLst>
                            <p:childTnLst>
                              <p:par>
                                <p:cTn id="74" presetID="21" presetClass="entr" presetSubtype="1" fill="hold" grpId="0" nodeType="after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wheel(1)">
                                      <p:cBhvr>
                                        <p:cTn id="76" dur="750"/>
                                        <p:tgtEl>
                                          <p:spTgt spid="24"/>
                                        </p:tgtEl>
                                      </p:cBhvr>
                                    </p:animEffect>
                                  </p:childTnLst>
                                </p:cTn>
                              </p:par>
                            </p:childTnLst>
                          </p:cTn>
                        </p:par>
                        <p:par>
                          <p:cTn id="77" fill="hold">
                            <p:stCondLst>
                              <p:cond delay="8000"/>
                            </p:stCondLst>
                            <p:childTnLst>
                              <p:par>
                                <p:cTn id="78" presetID="22" presetClass="entr" presetSubtype="8" fill="hold" nodeType="after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33">
                                            <p:txEl>
                                              <p:pRg st="0" end="0"/>
                                            </p:txEl>
                                          </p:spTgt>
                                        </p:tgtEl>
                                        <p:attrNameLst>
                                          <p:attrName>style.visibility</p:attrName>
                                        </p:attrNameLst>
                                      </p:cBhvr>
                                      <p:to>
                                        <p:strVal val="visible"/>
                                      </p:to>
                                    </p:set>
                                    <p:animEffect transition="in" filter="wipe(left)">
                                      <p:cBhvr>
                                        <p:cTn id="83" dur="500"/>
                                        <p:tgtEl>
                                          <p:spTgt spid="33">
                                            <p:txEl>
                                              <p:pRg st="0" end="0"/>
                                            </p:txEl>
                                          </p:spTgt>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23">
                                            <p:txEl>
                                              <p:pRg st="0" end="0"/>
                                            </p:txEl>
                                          </p:spTgt>
                                        </p:tgtEl>
                                        <p:attrNameLst>
                                          <p:attrName>style.visibility</p:attrName>
                                        </p:attrNameLst>
                                      </p:cBhvr>
                                      <p:to>
                                        <p:strVal val="visible"/>
                                      </p:to>
                                    </p:set>
                                    <p:animEffect transition="in" filter="wipe(left)">
                                      <p:cBhvr>
                                        <p:cTn id="87" dur="500"/>
                                        <p:tgtEl>
                                          <p:spTgt spid="23">
                                            <p:txEl>
                                              <p:pRg st="0" end="0"/>
                                            </p:txEl>
                                          </p:spTgt>
                                        </p:tgtEl>
                                      </p:cBhvr>
                                    </p:animEffect>
                                  </p:childTnLst>
                                </p:cTn>
                              </p:par>
                            </p:childTnLst>
                          </p:cTn>
                        </p:par>
                        <p:par>
                          <p:cTn id="88" fill="hold">
                            <p:stCondLst>
                              <p:cond delay="9000"/>
                            </p:stCondLst>
                            <p:childTnLst>
                              <p:par>
                                <p:cTn id="89" presetID="10" presetClass="entr" presetSubtype="0" fill="hold" grpId="0" nodeType="afterEffect">
                                  <p:stCondLst>
                                    <p:cond delay="0"/>
                                  </p:stCondLst>
                                  <p:childTnLst>
                                    <p:set>
                                      <p:cBhvr>
                                        <p:cTn id="90" dur="1" fill="hold">
                                          <p:stCondLst>
                                            <p:cond delay="0"/>
                                          </p:stCondLst>
                                        </p:cTn>
                                        <p:tgtEl>
                                          <p:spTgt spid="34">
                                            <p:txEl>
                                              <p:pRg st="0" end="0"/>
                                            </p:txEl>
                                          </p:spTgt>
                                        </p:tgtEl>
                                        <p:attrNameLst>
                                          <p:attrName>style.visibility</p:attrName>
                                        </p:attrNameLst>
                                      </p:cBhvr>
                                      <p:to>
                                        <p:strVal val="visible"/>
                                      </p:to>
                                    </p:set>
                                    <p:animEffect transition="in" filter="fade">
                                      <p:cBhvr>
                                        <p:cTn id="91" dur="500"/>
                                        <p:tgtEl>
                                          <p:spTgt spid="34">
                                            <p:txEl>
                                              <p:pRg st="0" end="0"/>
                                            </p:txEl>
                                          </p:spTgt>
                                        </p:tgtEl>
                                      </p:cBhvr>
                                    </p:animEffect>
                                  </p:childTnLst>
                                </p:cTn>
                              </p:par>
                            </p:childTnLst>
                          </p:cTn>
                        </p:par>
                        <p:par>
                          <p:cTn id="92" fill="hold">
                            <p:stCondLst>
                              <p:cond delay="9500"/>
                            </p:stCondLst>
                            <p:childTnLst>
                              <p:par>
                                <p:cTn id="93" presetID="2" presetClass="entr" presetSubtype="1" decel="100000" fill="hold" grpId="0" nodeType="after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750" fill="hold"/>
                                        <p:tgtEl>
                                          <p:spTgt spid="22"/>
                                        </p:tgtEl>
                                        <p:attrNameLst>
                                          <p:attrName>ppt_x</p:attrName>
                                        </p:attrNameLst>
                                      </p:cBhvr>
                                      <p:tavLst>
                                        <p:tav tm="0">
                                          <p:val>
                                            <p:strVal val="#ppt_x"/>
                                          </p:val>
                                        </p:tav>
                                        <p:tav tm="100000">
                                          <p:val>
                                            <p:strVal val="#ppt_x"/>
                                          </p:val>
                                        </p:tav>
                                      </p:tavLst>
                                    </p:anim>
                                    <p:anim calcmode="lin" valueType="num">
                                      <p:cBhvr additive="base">
                                        <p:cTn id="96" dur="750" fill="hold"/>
                                        <p:tgtEl>
                                          <p:spTgt spid="22"/>
                                        </p:tgtEl>
                                        <p:attrNameLst>
                                          <p:attrName>ppt_y</p:attrName>
                                        </p:attrNameLst>
                                      </p:cBhvr>
                                      <p:tavLst>
                                        <p:tav tm="0">
                                          <p:val>
                                            <p:strVal val="0-#ppt_h/2"/>
                                          </p:val>
                                        </p:tav>
                                        <p:tav tm="100000">
                                          <p:val>
                                            <p:strVal val="#ppt_y"/>
                                          </p:val>
                                        </p:tav>
                                      </p:tavLst>
                                    </p:anim>
                                  </p:childTnLst>
                                </p:cTn>
                              </p:par>
                              <p:par>
                                <p:cTn id="97" presetID="2" presetClass="entr" presetSubtype="8"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750" fill="hold"/>
                                        <p:tgtEl>
                                          <p:spTgt spid="61"/>
                                        </p:tgtEl>
                                        <p:attrNameLst>
                                          <p:attrName>ppt_x</p:attrName>
                                        </p:attrNameLst>
                                      </p:cBhvr>
                                      <p:tavLst>
                                        <p:tav tm="0">
                                          <p:val>
                                            <p:strVal val="0-#ppt_w/2"/>
                                          </p:val>
                                        </p:tav>
                                        <p:tav tm="100000">
                                          <p:val>
                                            <p:strVal val="#ppt_x"/>
                                          </p:val>
                                        </p:tav>
                                      </p:tavLst>
                                    </p:anim>
                                    <p:anim calcmode="lin" valueType="num">
                                      <p:cBhvr additive="base">
                                        <p:cTn id="100" dur="750" fill="hold"/>
                                        <p:tgtEl>
                                          <p:spTgt spid="61"/>
                                        </p:tgtEl>
                                        <p:attrNameLst>
                                          <p:attrName>ppt_y</p:attrName>
                                        </p:attrNameLst>
                                      </p:cBhvr>
                                      <p:tavLst>
                                        <p:tav tm="0">
                                          <p:val>
                                            <p:strVal val="#ppt_y"/>
                                          </p:val>
                                        </p:tav>
                                        <p:tav tm="100000">
                                          <p:val>
                                            <p:strVal val="#ppt_y"/>
                                          </p:val>
                                        </p:tav>
                                      </p:tavLst>
                                    </p:anim>
                                  </p:childTnLst>
                                </p:cTn>
                              </p:par>
                            </p:childTnLst>
                          </p:cTn>
                        </p:par>
                        <p:par>
                          <p:cTn id="101" fill="hold">
                            <p:stCondLst>
                              <p:cond delay="10250"/>
                            </p:stCondLst>
                            <p:childTnLst>
                              <p:par>
                                <p:cTn id="102" presetID="21" presetClass="entr" presetSubtype="1" fill="hold" grpId="0" nodeType="after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wheel(1)">
                                      <p:cBhvr>
                                        <p:cTn id="104" dur="750"/>
                                        <p:tgtEl>
                                          <p:spTgt spid="63"/>
                                        </p:tgtEl>
                                      </p:cBhvr>
                                    </p:animEffect>
                                  </p:childTnLst>
                                </p:cTn>
                              </p:par>
                            </p:childTnLst>
                          </p:cTn>
                        </p:par>
                        <p:par>
                          <p:cTn id="105" fill="hold">
                            <p:stCondLst>
                              <p:cond delay="11000"/>
                            </p:stCondLst>
                            <p:childTnLst>
                              <p:par>
                                <p:cTn id="106" presetID="22" presetClass="entr" presetSubtype="2" fill="hold" nodeType="afterEffect">
                                  <p:stCondLst>
                                    <p:cond delay="0"/>
                                  </p:stCondLst>
                                  <p:childTnLst>
                                    <p:set>
                                      <p:cBhvr>
                                        <p:cTn id="107" dur="1" fill="hold">
                                          <p:stCondLst>
                                            <p:cond delay="0"/>
                                          </p:stCondLst>
                                        </p:cTn>
                                        <p:tgtEl>
                                          <p:spTgt spid="64"/>
                                        </p:tgtEl>
                                        <p:attrNameLst>
                                          <p:attrName>style.visibility</p:attrName>
                                        </p:attrNameLst>
                                      </p:cBhvr>
                                      <p:to>
                                        <p:strVal val="visible"/>
                                      </p:to>
                                    </p:set>
                                    <p:animEffect transition="in" filter="wipe(right)">
                                      <p:cBhvr>
                                        <p:cTn id="108" dur="500"/>
                                        <p:tgtEl>
                                          <p:spTgt spid="64"/>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72">
                                            <p:txEl>
                                              <p:pRg st="0" end="0"/>
                                            </p:txEl>
                                          </p:spTgt>
                                        </p:tgtEl>
                                        <p:attrNameLst>
                                          <p:attrName>style.visibility</p:attrName>
                                        </p:attrNameLst>
                                      </p:cBhvr>
                                      <p:to>
                                        <p:strVal val="visible"/>
                                      </p:to>
                                    </p:set>
                                    <p:animEffect transition="in" filter="wipe(right)">
                                      <p:cBhvr>
                                        <p:cTn id="111" dur="500"/>
                                        <p:tgtEl>
                                          <p:spTgt spid="72">
                                            <p:txEl>
                                              <p:pRg st="0" end="0"/>
                                            </p:txEl>
                                          </p:spTgt>
                                        </p:tgtEl>
                                      </p:cBhvr>
                                    </p:animEffect>
                                  </p:childTnLst>
                                </p:cTn>
                              </p:par>
                            </p:childTnLst>
                          </p:cTn>
                        </p:par>
                        <p:par>
                          <p:cTn id="112" fill="hold">
                            <p:stCondLst>
                              <p:cond delay="11500"/>
                            </p:stCondLst>
                            <p:childTnLst>
                              <p:par>
                                <p:cTn id="113" presetID="22" presetClass="entr" presetSubtype="2" fill="hold" grpId="0" nodeType="afterEffect">
                                  <p:stCondLst>
                                    <p:cond delay="0"/>
                                  </p:stCondLst>
                                  <p:childTnLst>
                                    <p:set>
                                      <p:cBhvr>
                                        <p:cTn id="114" dur="1" fill="hold">
                                          <p:stCondLst>
                                            <p:cond delay="0"/>
                                          </p:stCondLst>
                                        </p:cTn>
                                        <p:tgtEl>
                                          <p:spTgt spid="62">
                                            <p:txEl>
                                              <p:pRg st="0" end="0"/>
                                            </p:txEl>
                                          </p:spTgt>
                                        </p:tgtEl>
                                        <p:attrNameLst>
                                          <p:attrName>style.visibility</p:attrName>
                                        </p:attrNameLst>
                                      </p:cBhvr>
                                      <p:to>
                                        <p:strVal val="visible"/>
                                      </p:to>
                                    </p:set>
                                    <p:animEffect transition="in" filter="wipe(right)">
                                      <p:cBhvr>
                                        <p:cTn id="115" dur="500"/>
                                        <p:tgtEl>
                                          <p:spTgt spid="62">
                                            <p:txEl>
                                              <p:pRg st="0" end="0"/>
                                            </p:txEl>
                                          </p:spTgt>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73">
                                            <p:txEl>
                                              <p:pRg st="0" end="0"/>
                                            </p:txEl>
                                          </p:spTgt>
                                        </p:tgtEl>
                                        <p:attrNameLst>
                                          <p:attrName>style.visibility</p:attrName>
                                        </p:attrNameLst>
                                      </p:cBhvr>
                                      <p:to>
                                        <p:strVal val="visible"/>
                                      </p:to>
                                    </p:set>
                                    <p:animEffect transition="in" filter="fade">
                                      <p:cBhvr>
                                        <p:cTn id="119" dur="500"/>
                                        <p:tgtEl>
                                          <p:spTgt spid="7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build="p">
        <p:tmplLst>
          <p:tmpl lvl="1">
            <p:tnLst>
              <p:par>
                <p:cTn presetID="22" presetClass="entr" presetSubtype="8"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wipe(left)">
                      <p:cBhvr>
                        <p:cTn dur="500"/>
                        <p:tgtEl>
                          <p:spTgt spid="23"/>
                        </p:tgtEl>
                      </p:cBhvr>
                    </p:animEffect>
                  </p:childTnLst>
                </p:cTn>
              </p:par>
            </p:tnLst>
          </p:tmpl>
        </p:tmplLst>
      </p:bldP>
      <p:bldP spid="24" grpId="0" animBg="1"/>
      <p:bldP spid="33" grpId="0" build="p">
        <p:tmplLst>
          <p:tmpl lvl="1">
            <p:tnLst>
              <p:par>
                <p:cTn presetID="22" presetClass="entr" presetSubtype="8"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10" presetClass="entr" presetSubtype="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animBg="1"/>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animBg="1"/>
      <p:bldP spid="46" grpId="0" build="p">
        <p:tmplLst>
          <p:tmpl lvl="1">
            <p:tnLst>
              <p:par>
                <p:cTn presetID="22" presetClass="entr" presetSubtype="8"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0" grpId="0" animBg="1"/>
      <p:bldP spid="59" grpId="0" build="p">
        <p:tmplLst>
          <p:tmpl lvl="1">
            <p:tnLst>
              <p:par>
                <p:cTn presetID="22" presetClass="entr" presetSubtype="2"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build="p">
        <p:tmplLst>
          <p:tmpl lvl="1">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animBg="1"/>
      <p:bldP spid="62" grpId="0" build="p">
        <p:tmplLst>
          <p:tmpl lvl="1">
            <p:tnLst>
              <p:par>
                <p:cTn presetID="22" presetClass="entr" presetSubtype="2" fill="hold" nodeType="after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wipe(right)">
                      <p:cBhvr>
                        <p:cTn dur="500"/>
                        <p:tgtEl>
                          <p:spTgt spid="62"/>
                        </p:tgtEl>
                      </p:cBhvr>
                    </p:animEffect>
                  </p:childTnLst>
                </p:cTn>
              </p:par>
            </p:tnLst>
          </p:tmpl>
        </p:tmplLst>
      </p:bldP>
      <p:bldP spid="63" grpId="0" animBg="1"/>
      <p:bldP spid="72" grpId="0" build="p">
        <p:tmplLst>
          <p:tmpl lvl="1">
            <p:tnLst>
              <p:par>
                <p:cTn presetID="22" presetClass="entr" presetSubtype="2"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right)">
                      <p:cBhvr>
                        <p:cTn dur="500"/>
                        <p:tgtEl>
                          <p:spTgt spid="72"/>
                        </p:tgtEl>
                      </p:cBhvr>
                    </p:animEffect>
                  </p:childTnLst>
                </p:cTn>
              </p:par>
            </p:tnLst>
          </p:tmpl>
        </p:tmplLst>
      </p:bldP>
      <p:bldP spid="73" grpId="0" build="p">
        <p:tmplLst>
          <p:tmpl lvl="1">
            <p:tnLst>
              <p:par>
                <p:cTn presetID="10" presetClass="entr" presetSubtype="0"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Lst>
  </p:timing>
</p:sldLayout>
</file>

<file path=ppt/slideLayouts/slideLayout299.xml><?xml version="1.0" encoding="utf-8"?>
<p:sldLayout xmlns:a="http://schemas.openxmlformats.org/drawingml/2006/main" xmlns:r="http://schemas.openxmlformats.org/officeDocument/2006/relationships" xmlns:p="http://schemas.openxmlformats.org/presentationml/2006/main" preserve="1" userDrawn="1">
  <p:cSld name="Heading and Text 2">
    <p:spTree>
      <p:nvGrpSpPr>
        <p:cNvPr id="1" name=""/>
        <p:cNvGrpSpPr/>
        <p:nvPr/>
      </p:nvGrpSpPr>
      <p:grpSpPr>
        <a:xfrm>
          <a:off x="0" y="0"/>
          <a:ext cx="0" cy="0"/>
          <a:chOff x="0" y="0"/>
          <a:chExt cx="0" cy="0"/>
        </a:xfrm>
      </p:grpSpPr>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976859" y="2236076"/>
            <a:ext cx="3771085" cy="4154659"/>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3" name="直角三角形 15"/>
          <p:cNvSpPr/>
          <p:nvPr userDrawn="1"/>
        </p:nvSpPr>
        <p:spPr>
          <a:xfrm rot="10800000" flipH="1">
            <a:off x="-7256" y="-24972"/>
            <a:ext cx="5406824" cy="6912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14" name="直線コネクタ 13"/>
          <p:cNvCxnSpPr/>
          <p:nvPr userDrawn="1"/>
        </p:nvCxnSpPr>
        <p:spPr>
          <a:xfrm flipH="1">
            <a:off x="3648771" y="0"/>
            <a:ext cx="165528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391825" y="425817"/>
            <a:ext cx="3700501" cy="3793067"/>
          </a:xfrm>
          <a:prstGeom prst="rect">
            <a:avLst/>
          </a:prstGeom>
        </p:spPr>
        <p:txBody>
          <a:bodyPr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448763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wipe(up)">
                                      <p:cBhvr>
                                        <p:cTn id="16" dur="500"/>
                                        <p:tgtEl>
                                          <p:spTgt spid="106"/>
                                        </p:tgtEl>
                                      </p:cBhvr>
                                    </p:animEffect>
                                  </p:childTnLst>
                                </p:cTn>
                              </p:par>
                              <p:par>
                                <p:cTn id="17" presetID="2" presetClass="entr" presetSubtype="9" decel="100000" fill="hold" grpId="0" nodeType="withEffect">
                                  <p:stCondLst>
                                    <p:cond delay="250"/>
                                  </p:stCondLst>
                                  <p:iterate type="wd">
                                    <p:tmPct val="10000"/>
                                  </p:iterate>
                                  <p:childTnLst>
                                    <p:set>
                                      <p:cBhvr>
                                        <p:cTn id="18" dur="1" fill="hold">
                                          <p:stCondLst>
                                            <p:cond delay="0"/>
                                          </p:stCondLst>
                                        </p:cTn>
                                        <p:tgtEl>
                                          <p:spTgt spid="4"/>
                                        </p:tgtEl>
                                        <p:attrNameLst>
                                          <p:attrName>style.visibility</p:attrName>
                                        </p:attrNameLst>
                                      </p:cBhvr>
                                      <p:to>
                                        <p:strVal val="visible"/>
                                      </p:to>
                                    </p:set>
                                    <p:anim calcmode="lin" valueType="num">
                                      <p:cBhvr additive="base">
                                        <p:cTn id="19" dur="750" fill="hold"/>
                                        <p:tgtEl>
                                          <p:spTgt spid="4"/>
                                        </p:tgtEl>
                                        <p:attrNameLst>
                                          <p:attrName>ppt_x</p:attrName>
                                        </p:attrNameLst>
                                      </p:cBhvr>
                                      <p:tavLst>
                                        <p:tav tm="0">
                                          <p:val>
                                            <p:strVal val="0-#ppt_w/2"/>
                                          </p:val>
                                        </p:tav>
                                        <p:tav tm="100000">
                                          <p:val>
                                            <p:strVal val="#ppt_x"/>
                                          </p:val>
                                        </p:tav>
                                      </p:tavLst>
                                    </p:anim>
                                    <p:anim calcmode="lin" valueType="num">
                                      <p:cBhvr additive="base">
                                        <p:cTn id="20" dur="75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500"/>
                                  </p:stCondLst>
                                  <p:childTnLst>
                                    <p:set>
                                      <p:cBhvr>
                                        <p:cTn id="22" dur="1" fill="hold">
                                          <p:stCondLst>
                                            <p:cond delay="0"/>
                                          </p:stCondLst>
                                        </p:cTn>
                                        <p:tgtEl>
                                          <p:spTgt spid="107">
                                            <p:txEl>
                                              <p:pRg st="0" end="0"/>
                                            </p:txEl>
                                          </p:spTgt>
                                        </p:tgtEl>
                                        <p:attrNameLst>
                                          <p:attrName>style.visibility</p:attrName>
                                        </p:attrNameLst>
                                      </p:cBhvr>
                                      <p:to>
                                        <p:strVal val="visible"/>
                                      </p:to>
                                    </p:set>
                                    <p:anim calcmode="lin" valueType="num">
                                      <p:cBhvr additive="base">
                                        <p:cTn id="23"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4" dur="750" fill="hold"/>
                                        <p:tgtEl>
                                          <p:spTgt spid="107">
                                            <p:txEl>
                                              <p:pRg st="0" end="0"/>
                                            </p:txEl>
                                          </p:spTgt>
                                        </p:tgtEl>
                                        <p:attrNameLst>
                                          <p:attrName>ppt_y</p:attrName>
                                        </p:attrNameLst>
                                      </p:cBhvr>
                                      <p:tavLst>
                                        <p:tav tm="0">
                                          <p:val>
                                            <p:strVal val="1+#ppt_h/2"/>
                                          </p:val>
                                        </p:tav>
                                        <p:tav tm="100000">
                                          <p:val>
                                            <p:strVal val="#ppt_y"/>
                                          </p:val>
                                        </p:tav>
                                      </p:tavLst>
                                    </p:anim>
                                  </p:childTnLst>
                                </p:cTn>
                              </p:par>
                              <p:par>
                                <p:cTn id="25" presetID="22" presetClass="entr" presetSubtype="4"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00"/>
                                        <p:tgtEl>
                                          <p:spTgt spid="13"/>
                                        </p:tgtEl>
                                      </p:cBhvr>
                                    </p:animEffect>
                                  </p:childTnLst>
                                </p:cTn>
                              </p:par>
                              <p:par>
                                <p:cTn id="28" presetID="22" presetClass="entr" presetSubtype="4"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P spid="1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5"/>
            <a:ext cx="7772400" cy="1362075"/>
          </a:xfrm>
        </p:spPr>
        <p:txBody>
          <a:bodyPr anchor="t"/>
          <a:lstStyle>
            <a:lvl1pPr algn="l">
              <a:defRPr sz="4000" b="1" cap="all">
                <a:latin typeface="Arial" pitchFamily="34" charset="0"/>
              </a:defRPr>
            </a:lvl1pPr>
          </a:lstStyle>
          <a:p>
            <a:r>
              <a:rPr kumimoji="1" lang="en-US" altLang="ja-JP"/>
              <a:t>Click to edit Master title style</a:t>
            </a:r>
            <a:endParaRPr kumimoji="1" lang="ja-JP" altLang="en-US"/>
          </a:p>
        </p:txBody>
      </p:sp>
      <p:sp>
        <p:nvSpPr>
          <p:cNvPr id="3" name="Text Placeholder 2"/>
          <p:cNvSpPr>
            <a:spLocks noGrp="1"/>
          </p:cNvSpPr>
          <p:nvPr>
            <p:ph type="body" idx="1"/>
          </p:nvPr>
        </p:nvSpPr>
        <p:spPr>
          <a:xfrm>
            <a:off x="722313" y="2906716"/>
            <a:ext cx="7772400" cy="1500187"/>
          </a:xfrm>
        </p:spPr>
        <p:txBody>
          <a:bodyPr anchor="b"/>
          <a:lstStyle>
            <a:lvl1pPr marL="0" indent="0">
              <a:buNone/>
              <a:defRPr sz="2000">
                <a:solidFill>
                  <a:schemeClr val="tx1">
                    <a:tint val="75000"/>
                  </a:schemeClr>
                </a:solidFill>
                <a:latin typeface="Arial"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kumimoji="1" lang="en-US" altLang="ja-JP"/>
              <a:t>Click to edit Master text styles</a:t>
            </a:r>
          </a:p>
        </p:txBody>
      </p:sp>
      <p:sp>
        <p:nvSpPr>
          <p:cNvPr id="4" name="Date Placeholder 3"/>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lvl1pPr>
              <a:defRPr>
                <a:latin typeface="Arial" pitchFamily="34" charset="0"/>
              </a:defRPr>
            </a:lvl1pPr>
          </a:lstStyle>
          <a:p>
            <a:endParaRPr lang="ja-JP" alt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1595828152"/>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Date Placeholder 3"/>
          <p:cNvSpPr>
            <a:spLocks noGrp="1"/>
          </p:cNvSpPr>
          <p:nvPr>
            <p:ph type="dt" sz="half" idx="10"/>
          </p:nvPr>
        </p:nvSpPr>
        <p:spPr/>
        <p:txBody>
          <a:bodyPr/>
          <a:lstStyle>
            <a:lvl1pPr>
              <a:defRPr>
                <a:latin typeface="Arial" pitchFamily="34" charset="0"/>
              </a:defRPr>
            </a:lvl1pPr>
          </a:lstStyle>
          <a:p>
            <a:pPr>
              <a:defRPr/>
            </a:pPr>
            <a:fld id="{28B91A51-8EDA-429F-AD3D-930768938540}" type="datetimeFigureOut">
              <a:rPr lang="en-US" smtClean="0"/>
              <a:pPr>
                <a:defRPr/>
              </a:pPr>
              <a:t>1/9/2019</a:t>
            </a:fld>
            <a:endParaRPr lang="en-US"/>
          </a:p>
        </p:txBody>
      </p:sp>
      <p:sp>
        <p:nvSpPr>
          <p:cNvPr id="4"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5" name="Slide Number Placeholder 5"/>
          <p:cNvSpPr>
            <a:spLocks noGrp="1"/>
          </p:cNvSpPr>
          <p:nvPr>
            <p:ph type="sldNum" sz="quarter" idx="12"/>
          </p:nvPr>
        </p:nvSpPr>
        <p:spPr/>
        <p:txBody>
          <a:bodyPr/>
          <a:lstStyle>
            <a:lvl1pPr>
              <a:defRPr>
                <a:latin typeface="Arial" pitchFamily="34" charset="0"/>
              </a:defRPr>
            </a:lvl1pPr>
          </a:lstStyle>
          <a:p>
            <a:pPr>
              <a:defRPr/>
            </a:pPr>
            <a:fld id="{3EA24323-C8C0-42D8-ACB0-7920154A74AB}" type="slidenum">
              <a:rPr lang="en-US" smtClean="0"/>
              <a:pPr>
                <a:defRPr/>
              </a:pPr>
              <a:t>‹#›</a:t>
            </a:fld>
            <a:endParaRPr lang="en-US"/>
          </a:p>
        </p:txBody>
      </p:sp>
    </p:spTree>
  </p:cSld>
  <p:clrMapOvr>
    <a:masterClrMapping/>
  </p:clrMapOvr>
</p:sldLayout>
</file>

<file path=ppt/slideLayouts/slideLayout300.xml><?xml version="1.0" encoding="utf-8"?>
<p:sldLayout xmlns:a="http://schemas.openxmlformats.org/drawingml/2006/main" xmlns:r="http://schemas.openxmlformats.org/officeDocument/2006/relationships" xmlns:p="http://schemas.openxmlformats.org/presentationml/2006/main" preserve="1" userDrawn="1">
  <p:cSld name="Left Big Image">
    <p:spTree>
      <p:nvGrpSpPr>
        <p:cNvPr id="1" name=""/>
        <p:cNvGrpSpPr/>
        <p:nvPr/>
      </p:nvGrpSpPr>
      <p:grpSpPr>
        <a:xfrm>
          <a:off x="0" y="0"/>
          <a:ext cx="0" cy="0"/>
          <a:chOff x="0" y="0"/>
          <a:chExt cx="0" cy="0"/>
        </a:xfrm>
      </p:grpSpPr>
      <p:sp>
        <p:nvSpPr>
          <p:cNvPr id="3" name="正方形/長方形 2"/>
          <p:cNvSpPr/>
          <p:nvPr userDrawn="1"/>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5" name="図プレースホルダー 4"/>
          <p:cNvSpPr>
            <a:spLocks noGrp="1"/>
          </p:cNvSpPr>
          <p:nvPr>
            <p:ph type="pic" sz="quarter" idx="23" hasCustomPrompt="1"/>
          </p:nvPr>
        </p:nvSpPr>
        <p:spPr>
          <a:xfrm>
            <a:off x="6" y="0"/>
            <a:ext cx="4433119" cy="6858000"/>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12" name="タイトル 1"/>
          <p:cNvSpPr>
            <a:spLocks noGrp="1"/>
          </p:cNvSpPr>
          <p:nvPr>
            <p:ph type="title" hasCustomPrompt="1"/>
          </p:nvPr>
        </p:nvSpPr>
        <p:spPr>
          <a:xfrm>
            <a:off x="4680047" y="1277262"/>
            <a:ext cx="4082447" cy="2169735"/>
          </a:xfrm>
          <a:prstGeom prst="rect">
            <a:avLst/>
          </a:prstGeom>
        </p:spPr>
        <p:txBody>
          <a:bodyPr anchor="b"/>
          <a:lstStyle>
            <a:lvl1pPr algn="l">
              <a:lnSpc>
                <a:spcPts val="4927"/>
              </a:lnSpc>
              <a:defRPr baseline="0"/>
            </a:lvl1pPr>
          </a:lstStyle>
          <a:p>
            <a:r>
              <a:rPr kumimoji="1" lang="en-US" altLang="ja-JP" dirty="0"/>
              <a:t>SLIDE TITLE</a:t>
            </a:r>
            <a:r>
              <a:rPr kumimoji="1" lang="ja-JP" altLang="en-US" dirty="0"/>
              <a:t> </a:t>
            </a:r>
            <a:r>
              <a:rPr kumimoji="1" lang="en-US" altLang="ja-JP" dirty="0"/>
              <a:t>GOES HERE</a:t>
            </a:r>
            <a:endParaRPr kumimoji="1" lang="ja-JP" altLang="en-US" dirty="0"/>
          </a:p>
        </p:txBody>
      </p:sp>
      <p:sp>
        <p:nvSpPr>
          <p:cNvPr id="13" name="テキスト プレースホルダー 5"/>
          <p:cNvSpPr>
            <a:spLocks noGrp="1"/>
          </p:cNvSpPr>
          <p:nvPr>
            <p:ph type="body" sz="quarter" idx="12" hasCustomPrompt="1"/>
          </p:nvPr>
        </p:nvSpPr>
        <p:spPr>
          <a:xfrm>
            <a:off x="4680056" y="3543917"/>
            <a:ext cx="4082445" cy="2242451"/>
          </a:xfrm>
          <a:prstGeom prst="rect">
            <a:avLst/>
          </a:prstGeom>
        </p:spPr>
        <p:txBody>
          <a:bodyPr anchor="t">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4" name="正方形/長方形 13"/>
          <p:cNvSpPr/>
          <p:nvPr userDrawn="1"/>
        </p:nvSpPr>
        <p:spPr>
          <a:xfrm>
            <a:off x="4733445" y="3390070"/>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Tree>
    <p:extLst>
      <p:ext uri="{BB962C8B-B14F-4D97-AF65-F5344CB8AC3E}">
        <p14:creationId xmlns:p14="http://schemas.microsoft.com/office/powerpoint/2010/main" val="248633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down)">
                                      <p:cBhvr>
                                        <p:cTn id="20" dur="500"/>
                                        <p:tgtEl>
                                          <p:spTgt spid="5"/>
                                        </p:tgtEl>
                                      </p:cBhvr>
                                    </p:animEffect>
                                  </p:childTnLst>
                                </p:cTn>
                              </p:par>
                              <p:par>
                                <p:cTn id="21" presetID="22" presetClass="entr" presetSubtype="1" fill="hold"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wipe(up)">
                                      <p:cBhvr>
                                        <p:cTn id="23" dur="500"/>
                                        <p:tgtEl>
                                          <p:spTgt spid="106"/>
                                        </p:tgtEl>
                                      </p:cBhvr>
                                    </p:animEffect>
                                  </p:childTnLst>
                                </p:cTn>
                              </p:par>
                            </p:childTnLst>
                          </p:cTn>
                        </p:par>
                        <p:par>
                          <p:cTn id="24" fill="hold">
                            <p:stCondLst>
                              <p:cond delay="1500"/>
                            </p:stCondLst>
                            <p:childTnLst>
                              <p:par>
                                <p:cTn id="25" presetID="2" presetClass="entr" presetSubtype="3" decel="100000" fill="hold" grpId="0" nodeType="afterEffect">
                                  <p:stCondLst>
                                    <p:cond delay="0"/>
                                  </p:stCondLst>
                                  <p:iterate type="wd">
                                    <p:tmPct val="10000"/>
                                  </p:iterate>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1+#ppt_w/2"/>
                                          </p:val>
                                        </p:tav>
                                        <p:tav tm="100000">
                                          <p:val>
                                            <p:strVal val="#ppt_x"/>
                                          </p:val>
                                        </p:tav>
                                      </p:tavLst>
                                    </p:anim>
                                    <p:anim calcmode="lin" valueType="num">
                                      <p:cBhvr additive="base">
                                        <p:cTn id="28" dur="10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500" fill="hold"/>
                                        <p:tgtEl>
                                          <p:spTgt spid="14"/>
                                        </p:tgtEl>
                                        <p:attrNameLst>
                                          <p:attrName>ppt_x</p:attrName>
                                        </p:attrNameLst>
                                      </p:cBhvr>
                                      <p:tavLst>
                                        <p:tav tm="0">
                                          <p:val>
                                            <p:strVal val="1+#ppt_w/2"/>
                                          </p:val>
                                        </p:tav>
                                        <p:tav tm="100000">
                                          <p:val>
                                            <p:strVal val="#ppt_x"/>
                                          </p:val>
                                        </p:tav>
                                      </p:tavLst>
                                    </p:anim>
                                    <p:anim calcmode="lin" valueType="num">
                                      <p:cBhvr additive="base">
                                        <p:cTn id="32" dur="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750" fill="hold"/>
                                        <p:tgtEl>
                                          <p:spTgt spid="13"/>
                                        </p:tgtEl>
                                        <p:attrNameLst>
                                          <p:attrName>ppt_x</p:attrName>
                                        </p:attrNameLst>
                                      </p:cBhvr>
                                      <p:tavLst>
                                        <p:tav tm="0">
                                          <p:val>
                                            <p:strVal val="#ppt_x"/>
                                          </p:val>
                                        </p:tav>
                                        <p:tav tm="100000">
                                          <p:val>
                                            <p:strVal val="#ppt_x"/>
                                          </p:val>
                                        </p:tav>
                                      </p:tavLst>
                                    </p:anim>
                                    <p:anim calcmode="lin" valueType="num">
                                      <p:cBhvr additive="base">
                                        <p:cTn id="36" dur="7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7" grpId="0"/>
      <p:bldP spid="5" grpId="0"/>
      <p:bldP spid="12" grpId="0"/>
      <p:bldP spid="13" grpId="0">
        <p:tmplLst>
          <p:tmpl>
            <p:tnLst>
              <p:par>
                <p:cTn presetID="2" presetClass="entr" presetSubtype="4"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Lst>
  </p:timing>
</p:sldLayout>
</file>

<file path=ppt/slideLayouts/slideLayout301.xml><?xml version="1.0" encoding="utf-8"?>
<p:sldLayout xmlns:a="http://schemas.openxmlformats.org/drawingml/2006/main" xmlns:r="http://schemas.openxmlformats.org/officeDocument/2006/relationships" xmlns:p="http://schemas.openxmlformats.org/presentationml/2006/main" preserve="1" userDrawn="1">
  <p:cSld name="5 images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6" y="0"/>
            <a:ext cx="2771747"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8" name="図プレースホルダー 6"/>
          <p:cNvSpPr>
            <a:spLocks noGrp="1"/>
          </p:cNvSpPr>
          <p:nvPr>
            <p:ph type="pic" sz="quarter" idx="11" hasCustomPrompt="1"/>
          </p:nvPr>
        </p:nvSpPr>
        <p:spPr>
          <a:xfrm>
            <a:off x="5710381" y="0"/>
            <a:ext cx="3433620" cy="3446992"/>
          </a:xfrm>
          <a:prstGeom prst="rect">
            <a:avLst/>
          </a:prstGeom>
          <a:effectLst>
            <a:innerShdw blurRad="114300">
              <a:prstClr val="black"/>
            </a:innerShdw>
          </a:effectLst>
        </p:spPr>
        <p:txBody>
          <a:bodyPr/>
          <a:lstStyle>
            <a:lvl1pPr marL="0" marR="0" indent="0" algn="l" defTabSz="914128"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9" name="図プレースホルダー 6"/>
          <p:cNvSpPr>
            <a:spLocks noGrp="1"/>
          </p:cNvSpPr>
          <p:nvPr>
            <p:ph type="pic" sz="quarter" idx="12" hasCustomPrompt="1"/>
          </p:nvPr>
        </p:nvSpPr>
        <p:spPr>
          <a:xfrm>
            <a:off x="6" y="3446995"/>
            <a:ext cx="3831107"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10" name="図プレースホルダー 6"/>
          <p:cNvSpPr>
            <a:spLocks noGrp="1"/>
          </p:cNvSpPr>
          <p:nvPr>
            <p:ph type="pic" sz="quarter" idx="13" hasCustomPrompt="1"/>
          </p:nvPr>
        </p:nvSpPr>
        <p:spPr>
          <a:xfrm>
            <a:off x="3831107" y="3446995"/>
            <a:ext cx="2496024"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13" name="正方形/長方形 12"/>
          <p:cNvSpPr/>
          <p:nvPr userDrawn="1"/>
        </p:nvSpPr>
        <p:spPr>
          <a:xfrm>
            <a:off x="2771757" y="0"/>
            <a:ext cx="2938633" cy="3446992"/>
          </a:xfrm>
          <a:prstGeom prst="rect">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userDrawn="1"/>
        </p:nvSpPr>
        <p:spPr>
          <a:xfrm>
            <a:off x="6327140" y="3446995"/>
            <a:ext cx="2816869" cy="3446992"/>
          </a:xfrm>
          <a:prstGeom prst="rect">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15" name="テキスト プレースホルダー 5"/>
          <p:cNvSpPr>
            <a:spLocks noGrp="1"/>
          </p:cNvSpPr>
          <p:nvPr>
            <p:ph type="body" sz="quarter" idx="16" hasCustomPrompt="1"/>
          </p:nvPr>
        </p:nvSpPr>
        <p:spPr>
          <a:xfrm>
            <a:off x="2844314" y="338670"/>
            <a:ext cx="2793515" cy="1335315"/>
          </a:xfrm>
          <a:prstGeom prst="rect">
            <a:avLst/>
          </a:prstGeom>
        </p:spPr>
        <p:txBody>
          <a:bodyPr anchor="b">
            <a:noAutofit/>
          </a:bodyPr>
          <a:lstStyle>
            <a:lvl1pPr algn="ctr">
              <a:lnSpc>
                <a:spcPts val="3359"/>
              </a:lnSpc>
              <a:spcBef>
                <a:spcPts val="0"/>
              </a:spcBef>
              <a:defRPr sz="3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6" name="テキスト プレースホルダー 5"/>
          <p:cNvSpPr>
            <a:spLocks noGrp="1"/>
          </p:cNvSpPr>
          <p:nvPr>
            <p:ph type="body" sz="quarter" idx="17" hasCustomPrompt="1"/>
          </p:nvPr>
        </p:nvSpPr>
        <p:spPr>
          <a:xfrm>
            <a:off x="2844314" y="1673983"/>
            <a:ext cx="2793515" cy="1412724"/>
          </a:xfrm>
          <a:prstGeom prst="rect">
            <a:avLst/>
          </a:prstGeom>
        </p:spPr>
        <p:txBody>
          <a:bodyPr anchor="t">
            <a:normAutofit/>
          </a:bodyPr>
          <a:lstStyle>
            <a:lvl1pPr algn="ctr">
              <a:lnSpc>
                <a:spcPct val="130000"/>
              </a:lnSpc>
              <a:spcBef>
                <a:spcPts val="672"/>
              </a:spcBef>
              <a:defRPr sz="1100" baseline="0">
                <a:solidFill>
                  <a:schemeClr val="bg1"/>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18" hasCustomPrompt="1"/>
          </p:nvPr>
        </p:nvSpPr>
        <p:spPr>
          <a:xfrm>
            <a:off x="6411375" y="3904349"/>
            <a:ext cx="2648397" cy="2510971"/>
          </a:xfrm>
          <a:prstGeom prst="rect">
            <a:avLst/>
          </a:prstGeom>
        </p:spPr>
        <p:txBody>
          <a:bodyPr anchor="ctr">
            <a:normAutofit/>
          </a:bodyPr>
          <a:lstStyle>
            <a:lvl1pPr algn="ct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flipH="1">
            <a:off x="2771757" y="3338285"/>
            <a:ext cx="293863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6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10"/>
                                        </p:tgtEl>
                                        <p:attrNameLst>
                                          <p:attrName>style.visibility</p:attrName>
                                        </p:attrNameLst>
                                      </p:cBhvr>
                                      <p:to>
                                        <p:strVal val="visible"/>
                                      </p:to>
                                    </p:set>
                                    <p:animEffect transition="in" filter="wipe(down)">
                                      <p:cBhvr>
                                        <p:cTn id="13" dur="500"/>
                                        <p:tgtEl>
                                          <p:spTgt spid="10"/>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8"/>
                                        </p:tgtEl>
                                        <p:attrNameLst>
                                          <p:attrName>style.visibility</p:attrName>
                                        </p:attrNameLst>
                                      </p:cBhvr>
                                      <p:to>
                                        <p:strVal val="visible"/>
                                      </p:to>
                                    </p:set>
                                    <p:animEffect transition="in" filter="wipe(right)">
                                      <p:cBhvr>
                                        <p:cTn id="16" dur="500"/>
                                        <p:tgtEl>
                                          <p:spTgt spid="8"/>
                                        </p:tgtEl>
                                      </p:cBhvr>
                                    </p:animEffect>
                                  </p:childTnLst>
                                </p:cTn>
                              </p:par>
                              <p:par>
                                <p:cTn id="17" presetID="22" presetClass="entr" presetSubtype="2" fill="hold" grpId="0" nodeType="withEffect">
                                  <p:stCondLst>
                                    <p:cond delay="4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wipe(right)">
                                      <p:cBhvr>
                                        <p:cTn id="26" dur="500"/>
                                        <p:tgtEl>
                                          <p:spTgt spid="18"/>
                                        </p:tgtEl>
                                      </p:cBhvr>
                                    </p:animEffect>
                                  </p:childTnLst>
                                </p:cTn>
                              </p:par>
                            </p:childTnLst>
                          </p:cTn>
                        </p:par>
                        <p:par>
                          <p:cTn id="27" fill="hold">
                            <p:stCondLst>
                              <p:cond delay="1500"/>
                            </p:stCondLst>
                            <p:childTnLst>
                              <p:par>
                                <p:cTn id="28" presetID="2" presetClass="entr" presetSubtype="1" decel="10000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750" fill="hold"/>
                                        <p:tgtEl>
                                          <p:spTgt spid="15"/>
                                        </p:tgtEl>
                                        <p:attrNameLst>
                                          <p:attrName>ppt_x</p:attrName>
                                        </p:attrNameLst>
                                      </p:cBhvr>
                                      <p:tavLst>
                                        <p:tav tm="0">
                                          <p:val>
                                            <p:strVal val="#ppt_x"/>
                                          </p:val>
                                        </p:tav>
                                        <p:tav tm="100000">
                                          <p:val>
                                            <p:strVal val="#ppt_x"/>
                                          </p:val>
                                        </p:tav>
                                      </p:tavLst>
                                    </p:anim>
                                    <p:anim calcmode="lin" valueType="num">
                                      <p:cBhvr additive="base">
                                        <p:cTn id="31" dur="750" fill="hold"/>
                                        <p:tgtEl>
                                          <p:spTgt spid="15"/>
                                        </p:tgtEl>
                                        <p:attrNameLst>
                                          <p:attrName>ppt_y</p:attrName>
                                        </p:attrNameLst>
                                      </p:cBhvr>
                                      <p:tavLst>
                                        <p:tav tm="0">
                                          <p:val>
                                            <p:strVal val="0-#ppt_h/2"/>
                                          </p:val>
                                        </p:tav>
                                        <p:tav tm="100000">
                                          <p:val>
                                            <p:strVal val="#ppt_y"/>
                                          </p:val>
                                        </p:tav>
                                      </p:tavLst>
                                    </p:anim>
                                  </p:childTnLst>
                                </p:cTn>
                              </p:par>
                            </p:childTnLst>
                          </p:cTn>
                        </p:par>
                        <p:par>
                          <p:cTn id="32" fill="hold">
                            <p:stCondLst>
                              <p:cond delay="2250"/>
                            </p:stCondLst>
                            <p:childTnLst>
                              <p:par>
                                <p:cTn id="33" presetID="22" presetClass="entr" presetSubtype="8"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childTnLst>
                          </p:cTn>
                        </p:par>
                        <p:par>
                          <p:cTn id="36" fill="hold">
                            <p:stCondLst>
                              <p:cond delay="2750"/>
                            </p:stCondLst>
                            <p:childTnLst>
                              <p:par>
                                <p:cTn id="37" presetID="22" presetClass="entr" presetSubtype="8"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animBg="1"/>
      <p:bldP spid="14" grpId="0" animBg="1"/>
      <p:bldP spid="15" grpId="0">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0-#ppt_h/2"/>
                          </p:val>
                        </p:tav>
                        <p:tav tm="100000">
                          <p:val>
                            <p:strVal val="#ppt_y"/>
                          </p:val>
                        </p:tav>
                      </p:tavLst>
                    </p:anim>
                  </p:childTnLst>
                </p:cTn>
              </p:par>
            </p:tnLst>
          </p:tmpl>
        </p:tmplLst>
      </p:bldP>
      <p:bldP spid="16" grpId="0">
        <p:tmplLst>
          <p:tmpl>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p:tmplLst>
          <p:tmpl>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Lst>
  </p:timing>
</p:sldLayout>
</file>

<file path=ppt/slideLayouts/slideLayout302.xml><?xml version="1.0" encoding="utf-8"?>
<p:sldLayout xmlns:a="http://schemas.openxmlformats.org/drawingml/2006/main" xmlns:r="http://schemas.openxmlformats.org/officeDocument/2006/relationships" xmlns:p="http://schemas.openxmlformats.org/presentationml/2006/main" preserve="1" userDrawn="1">
  <p:cSld name="Mobile 1">
    <p:spTree>
      <p:nvGrpSpPr>
        <p:cNvPr id="1" name=""/>
        <p:cNvGrpSpPr/>
        <p:nvPr/>
      </p:nvGrpSpPr>
      <p:grpSpPr>
        <a:xfrm>
          <a:off x="0" y="0"/>
          <a:ext cx="0" cy="0"/>
          <a:chOff x="0" y="0"/>
          <a:chExt cx="0" cy="0"/>
        </a:xfrm>
      </p:grpSpPr>
      <p:sp>
        <p:nvSpPr>
          <p:cNvPr id="7" name="正方形/長方形 6"/>
          <p:cNvSpPr/>
          <p:nvPr userDrawn="1"/>
        </p:nvSpPr>
        <p:spPr>
          <a:xfrm>
            <a:off x="-14508"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3596540" y="641316"/>
            <a:ext cx="4733223" cy="2651275"/>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3586648" y="3532070"/>
            <a:ext cx="4764883" cy="2621993"/>
          </a:xfrm>
          <a:prstGeom prst="rect">
            <a:avLst/>
          </a:prstGeom>
        </p:spPr>
        <p:txBody>
          <a:bodyPr anchor="t">
            <a:normAutofit/>
          </a:bodyPr>
          <a:lstStyle>
            <a:lvl1pPr marL="191948" indent="-191948"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304366"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7" y="1234102"/>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1991423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par>
                                <p:cTn id="20" presetID="2" presetClass="entr" presetSubtype="3" decel="100000" fill="hold" grpId="0" nodeType="withEffect">
                                  <p:stCondLst>
                                    <p:cond delay="250"/>
                                  </p:stCondLst>
                                  <p:iterate type="wd">
                                    <p:tmPct val="1000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750" fill="hold"/>
                                        <p:tgtEl>
                                          <p:spTgt spid="11"/>
                                        </p:tgtEl>
                                        <p:attrNameLst>
                                          <p:attrName>ppt_x</p:attrName>
                                        </p:attrNameLst>
                                      </p:cBhvr>
                                      <p:tavLst>
                                        <p:tav tm="0">
                                          <p:val>
                                            <p:strVal val="1+#ppt_w/2"/>
                                          </p:val>
                                        </p:tav>
                                        <p:tav tm="100000">
                                          <p:val>
                                            <p:strVal val="#ppt_x"/>
                                          </p:val>
                                        </p:tav>
                                      </p:tavLst>
                                    </p:anim>
                                    <p:anim calcmode="lin" valueType="num">
                                      <p:cBhvr additive="base">
                                        <p:cTn id="23" dur="750" fill="hold"/>
                                        <p:tgtEl>
                                          <p:spTgt spid="11"/>
                                        </p:tgtEl>
                                        <p:attrNameLst>
                                          <p:attrName>ppt_y</p:attrName>
                                        </p:attrNameLst>
                                      </p:cBhvr>
                                      <p:tavLst>
                                        <p:tav tm="0">
                                          <p:val>
                                            <p:strVal val="0-#ppt_h/2"/>
                                          </p:val>
                                        </p:tav>
                                        <p:tav tm="100000">
                                          <p:val>
                                            <p:strVal val="#ppt_y"/>
                                          </p:val>
                                        </p:tav>
                                      </p:tavLst>
                                    </p:anim>
                                  </p:childTnLst>
                                </p:cTn>
                              </p:par>
                            </p:childTnLst>
                          </p:cTn>
                        </p:par>
                        <p:par>
                          <p:cTn id="24" fill="hold">
                            <p:stCondLst>
                              <p:cond delay="1825"/>
                            </p:stCondLst>
                            <p:childTnLst>
                              <p:par>
                                <p:cTn id="25" presetID="10" presetClass="entr" presetSubtype="0" fill="hold" grpId="0" nodeType="after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Lst>
  </p:timing>
</p:sldLayout>
</file>

<file path=ppt/slideLayouts/slideLayout303.xml><?xml version="1.0" encoding="utf-8"?>
<p:sldLayout xmlns:a="http://schemas.openxmlformats.org/drawingml/2006/main" xmlns:r="http://schemas.openxmlformats.org/officeDocument/2006/relationships" xmlns:p="http://schemas.openxmlformats.org/presentationml/2006/main" preserve="1" userDrawn="1">
  <p:cSld name="Mobile 3">
    <p:spTree>
      <p:nvGrpSpPr>
        <p:cNvPr id="1" name=""/>
        <p:cNvGrpSpPr/>
        <p:nvPr/>
      </p:nvGrpSpPr>
      <p:grpSpPr>
        <a:xfrm>
          <a:off x="0" y="0"/>
          <a:ext cx="0" cy="0"/>
          <a:chOff x="0" y="0"/>
          <a:chExt cx="0" cy="0"/>
        </a:xfrm>
      </p:grpSpPr>
      <p:sp>
        <p:nvSpPr>
          <p:cNvPr id="7" name="正方形/長方形 6"/>
          <p:cNvSpPr/>
          <p:nvPr userDrawn="1"/>
        </p:nvSpPr>
        <p:spPr>
          <a:xfrm>
            <a:off x="-14508" y="-19352"/>
            <a:ext cx="9178407" cy="5012267"/>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8" name="直線コネクタ 7"/>
          <p:cNvCxnSpPr/>
          <p:nvPr userDrawn="1"/>
        </p:nvCxnSpPr>
        <p:spPr>
          <a:xfrm>
            <a:off x="0" y="4882701"/>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テキスト プレースホルダー 5"/>
          <p:cNvSpPr>
            <a:spLocks noGrp="1"/>
          </p:cNvSpPr>
          <p:nvPr>
            <p:ph type="body" sz="quarter" idx="12" hasCustomPrompt="1"/>
          </p:nvPr>
        </p:nvSpPr>
        <p:spPr>
          <a:xfrm>
            <a:off x="3586643" y="5060649"/>
            <a:ext cx="4887341" cy="1093408"/>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04366"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7" y="1234102"/>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
        <p:nvSpPr>
          <p:cNvPr id="9" name="図プレースホルダー 28"/>
          <p:cNvSpPr>
            <a:spLocks noGrp="1"/>
          </p:cNvSpPr>
          <p:nvPr>
            <p:ph type="pic" sz="quarter" idx="22" hasCustomPrompt="1"/>
          </p:nvPr>
        </p:nvSpPr>
        <p:spPr>
          <a:xfrm>
            <a:off x="3578497" y="874487"/>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10" name="テキスト プレースホルダー 5"/>
          <p:cNvSpPr>
            <a:spLocks noGrp="1"/>
          </p:cNvSpPr>
          <p:nvPr>
            <p:ph type="body" sz="quarter" idx="23" hasCustomPrompt="1"/>
          </p:nvPr>
        </p:nvSpPr>
        <p:spPr>
          <a:xfrm>
            <a:off x="4034280" y="1335025"/>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034280" y="913197"/>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図プレースホルダー 28"/>
          <p:cNvSpPr>
            <a:spLocks noGrp="1"/>
          </p:cNvSpPr>
          <p:nvPr>
            <p:ph type="pic" sz="quarter" idx="24" hasCustomPrompt="1"/>
          </p:nvPr>
        </p:nvSpPr>
        <p:spPr>
          <a:xfrm>
            <a:off x="3578497" y="2082726"/>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22" name="テキスト プレースホルダー 5"/>
          <p:cNvSpPr>
            <a:spLocks noGrp="1"/>
          </p:cNvSpPr>
          <p:nvPr>
            <p:ph type="body" sz="quarter" idx="25" hasCustomPrompt="1"/>
          </p:nvPr>
        </p:nvSpPr>
        <p:spPr>
          <a:xfrm>
            <a:off x="4034280" y="2543262"/>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3" name="テキスト プレースホルダー 5"/>
          <p:cNvSpPr>
            <a:spLocks noGrp="1"/>
          </p:cNvSpPr>
          <p:nvPr>
            <p:ph type="body" sz="quarter" idx="26" hasCustomPrompt="1"/>
          </p:nvPr>
        </p:nvSpPr>
        <p:spPr>
          <a:xfrm>
            <a:off x="4034280" y="2121435"/>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4" name="図プレースホルダー 28"/>
          <p:cNvSpPr>
            <a:spLocks noGrp="1"/>
          </p:cNvSpPr>
          <p:nvPr>
            <p:ph type="pic" sz="quarter" idx="27" hasCustomPrompt="1"/>
          </p:nvPr>
        </p:nvSpPr>
        <p:spPr>
          <a:xfrm>
            <a:off x="3578497" y="3290963"/>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25" name="テキスト プレースホルダー 5"/>
          <p:cNvSpPr>
            <a:spLocks noGrp="1"/>
          </p:cNvSpPr>
          <p:nvPr>
            <p:ph type="body" sz="quarter" idx="28" hasCustomPrompt="1"/>
          </p:nvPr>
        </p:nvSpPr>
        <p:spPr>
          <a:xfrm>
            <a:off x="4034280" y="3751494"/>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6" name="テキスト プレースホルダー 5"/>
          <p:cNvSpPr>
            <a:spLocks noGrp="1"/>
          </p:cNvSpPr>
          <p:nvPr>
            <p:ph type="body" sz="quarter" idx="29" hasCustomPrompt="1"/>
          </p:nvPr>
        </p:nvSpPr>
        <p:spPr>
          <a:xfrm>
            <a:off x="4034280" y="3329673"/>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712394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childTnLst>
                          </p:cTn>
                        </p:par>
                        <p:par>
                          <p:cTn id="20" fill="hold">
                            <p:stCondLst>
                              <p:cond delay="1750"/>
                            </p:stCondLst>
                            <p:childTnLst>
                              <p:par>
                                <p:cTn id="21" presetID="49" presetClass="entr" presetSubtype="0" decel="100000" fill="hold" grpId="0" nodeType="afterEffect">
                                  <p:stCondLst>
                                    <p:cond delay="25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 calcmode="lin" valueType="num">
                                      <p:cBhvr>
                                        <p:cTn id="25" dur="500" fill="hold"/>
                                        <p:tgtEl>
                                          <p:spTgt spid="9"/>
                                        </p:tgtEl>
                                        <p:attrNameLst>
                                          <p:attrName>style.rotation</p:attrName>
                                        </p:attrNameLst>
                                      </p:cBhvr>
                                      <p:tavLst>
                                        <p:tav tm="0">
                                          <p:val>
                                            <p:fltVal val="360"/>
                                          </p:val>
                                        </p:tav>
                                        <p:tav tm="100000">
                                          <p:val>
                                            <p:fltVal val="0"/>
                                          </p:val>
                                        </p:tav>
                                      </p:tavLst>
                                    </p:anim>
                                    <p:animEffect transition="in" filter="fade">
                                      <p:cBhvr>
                                        <p:cTn id="26" dur="500"/>
                                        <p:tgtEl>
                                          <p:spTgt spid="9"/>
                                        </p:tgtEl>
                                      </p:cBhvr>
                                    </p:animEffect>
                                  </p:childTnLst>
                                </p:cTn>
                              </p:par>
                              <p:par>
                                <p:cTn id="27" presetID="2" presetClass="entr" presetSubtype="2" decel="100000" fill="hold" grpId="0" nodeType="withEffect">
                                  <p:stCondLst>
                                    <p:cond delay="25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30" dur="10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10" presetClass="entr" presetSubtype="0" fill="hold" grpId="1" nodeType="withEffect">
                                  <p:stCondLst>
                                    <p:cond delay="750"/>
                                  </p:stCondLst>
                                  <p:childTnLst>
                                    <p:set>
                                      <p:cBhvr>
                                        <p:cTn id="32" dur="1" fill="hold">
                                          <p:stCondLst>
                                            <p:cond delay="0"/>
                                          </p:stCondLst>
                                        </p:cTn>
                                        <p:tgtEl>
                                          <p:spTgt spid="14">
                                            <p:txEl>
                                              <p:pRg st="0" end="0"/>
                                            </p:txEl>
                                          </p:spTgt>
                                        </p:tgtEl>
                                        <p:attrNameLst>
                                          <p:attrName>style.visibility</p:attrName>
                                        </p:attrNameLst>
                                      </p:cBhvr>
                                      <p:to>
                                        <p:strVal val="visible"/>
                                      </p:to>
                                    </p:set>
                                    <p:animEffect transition="in" filter="fade">
                                      <p:cBhvr>
                                        <p:cTn id="33" dur="500"/>
                                        <p:tgtEl>
                                          <p:spTgt spid="14">
                                            <p:txEl>
                                              <p:pRg st="0" end="0"/>
                                            </p:txEl>
                                          </p:spTgt>
                                        </p:tgtEl>
                                      </p:cBhvr>
                                    </p:animEffect>
                                  </p:childTnLst>
                                </p:cTn>
                              </p:par>
                              <p:par>
                                <p:cTn id="34" presetID="1" presetClass="exit" presetSubtype="0" fill="hold" grpId="2" nodeType="withEffect">
                                  <p:stCondLst>
                                    <p:cond delay="250"/>
                                  </p:stCondLst>
                                  <p:childTnLst>
                                    <p:set>
                                      <p:cBhvr>
                                        <p:cTn id="35" dur="1" fill="hold">
                                          <p:stCondLst>
                                            <p:cond delay="0"/>
                                          </p:stCondLst>
                                        </p:cTn>
                                        <p:tgtEl>
                                          <p:spTgt spid="14">
                                            <p:txEl>
                                              <p:pRg st="0" end="0"/>
                                            </p:txEl>
                                          </p:spTgt>
                                        </p:tgtEl>
                                        <p:attrNameLst>
                                          <p:attrName>style.visibility</p:attrName>
                                        </p:attrNameLst>
                                      </p:cBhvr>
                                      <p:to>
                                        <p:strVal val="hidden"/>
                                      </p:to>
                                    </p:set>
                                  </p:childTnLst>
                                </p:cTn>
                              </p:par>
                            </p:childTnLst>
                          </p:cTn>
                        </p:par>
                        <p:par>
                          <p:cTn id="36" fill="hold">
                            <p:stCondLst>
                              <p:cond delay="3000"/>
                            </p:stCondLst>
                            <p:childTnLst>
                              <p:par>
                                <p:cTn id="37" presetID="22" presetClass="entr" presetSubtype="8"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left)">
                                      <p:cBhvr>
                                        <p:cTn id="39" dur="500"/>
                                        <p:tgtEl>
                                          <p:spTgt spid="10"/>
                                        </p:tgtEl>
                                      </p:cBhvr>
                                    </p:animEffect>
                                  </p:childTnLst>
                                </p:cTn>
                              </p:par>
                            </p:childTnLst>
                          </p:cTn>
                        </p:par>
                        <p:par>
                          <p:cTn id="40" fill="hold">
                            <p:stCondLst>
                              <p:cond delay="3500"/>
                            </p:stCondLst>
                            <p:childTnLst>
                              <p:par>
                                <p:cTn id="41" presetID="49" presetClass="entr" presetSubtype="0" decel="100000" fill="hold" grpId="0" nodeType="afterEffect">
                                  <p:stCondLst>
                                    <p:cond delay="25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2" presetClass="entr" presetSubtype="2" decel="100000" fill="hold" grpId="0" nodeType="withEffect">
                                  <p:stCondLst>
                                    <p:cond delay="500"/>
                                  </p:stCondLst>
                                  <p:childTnLst>
                                    <p:set>
                                      <p:cBhvr>
                                        <p:cTn id="48" dur="1" fill="hold">
                                          <p:stCondLst>
                                            <p:cond delay="0"/>
                                          </p:stCondLst>
                                        </p:cTn>
                                        <p:tgtEl>
                                          <p:spTgt spid="23">
                                            <p:txEl>
                                              <p:pRg st="0" end="0"/>
                                            </p:txEl>
                                          </p:spTgt>
                                        </p:tgtEl>
                                        <p:attrNameLst>
                                          <p:attrName>style.visibility</p:attrName>
                                        </p:attrNameLst>
                                      </p:cBhvr>
                                      <p:to>
                                        <p:strVal val="visible"/>
                                      </p:to>
                                    </p:set>
                                    <p:anim calcmode="lin" valueType="num">
                                      <p:cBhvr additive="base">
                                        <p:cTn id="49" dur="10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23">
                                            <p:txEl>
                                              <p:pRg st="0" end="0"/>
                                            </p:txEl>
                                          </p:spTgt>
                                        </p:tgtEl>
                                        <p:attrNameLst>
                                          <p:attrName>ppt_y</p:attrName>
                                        </p:attrNameLst>
                                      </p:cBhvr>
                                      <p:tavLst>
                                        <p:tav tm="0">
                                          <p:val>
                                            <p:strVal val="#ppt_y"/>
                                          </p:val>
                                        </p:tav>
                                        <p:tav tm="100000">
                                          <p:val>
                                            <p:strVal val="#ppt_y"/>
                                          </p:val>
                                        </p:tav>
                                      </p:tavLst>
                                    </p:anim>
                                  </p:childTnLst>
                                </p:cTn>
                              </p:par>
                              <p:par>
                                <p:cTn id="51" presetID="10" presetClass="entr" presetSubtype="0" fill="hold" grpId="1" nodeType="withEffect">
                                  <p:stCondLst>
                                    <p:cond delay="1000"/>
                                  </p:stCondLst>
                                  <p:childTnLst>
                                    <p:set>
                                      <p:cBhvr>
                                        <p:cTn id="52" dur="1" fill="hold">
                                          <p:stCondLst>
                                            <p:cond delay="0"/>
                                          </p:stCondLst>
                                        </p:cTn>
                                        <p:tgtEl>
                                          <p:spTgt spid="23">
                                            <p:txEl>
                                              <p:pRg st="0" end="0"/>
                                            </p:txEl>
                                          </p:spTgt>
                                        </p:tgtEl>
                                        <p:attrNameLst>
                                          <p:attrName>style.visibility</p:attrName>
                                        </p:attrNameLst>
                                      </p:cBhvr>
                                      <p:to>
                                        <p:strVal val="visible"/>
                                      </p:to>
                                    </p:set>
                                    <p:animEffect transition="in" filter="fade">
                                      <p:cBhvr>
                                        <p:cTn id="53" dur="500"/>
                                        <p:tgtEl>
                                          <p:spTgt spid="23">
                                            <p:txEl>
                                              <p:pRg st="0" end="0"/>
                                            </p:txEl>
                                          </p:spTgt>
                                        </p:tgtEl>
                                      </p:cBhvr>
                                    </p:animEffect>
                                  </p:childTnLst>
                                </p:cTn>
                              </p:par>
                              <p:par>
                                <p:cTn id="54" presetID="1" presetClass="exit" presetSubtype="0" fill="hold" grpId="2" nodeType="withEffect">
                                  <p:stCondLst>
                                    <p:cond delay="500"/>
                                  </p:stCondLst>
                                  <p:childTnLst>
                                    <p:set>
                                      <p:cBhvr>
                                        <p:cTn id="55" dur="1" fill="hold">
                                          <p:stCondLst>
                                            <p:cond delay="0"/>
                                          </p:stCondLst>
                                        </p:cTn>
                                        <p:tgtEl>
                                          <p:spTgt spid="23">
                                            <p:txEl>
                                              <p:pRg st="0" end="0"/>
                                            </p:txEl>
                                          </p:spTgt>
                                        </p:tgtEl>
                                        <p:attrNameLst>
                                          <p:attrName>style.visibility</p:attrName>
                                        </p:attrNameLst>
                                      </p:cBhvr>
                                      <p:to>
                                        <p:strVal val="hidden"/>
                                      </p:to>
                                    </p:se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wipe(left)">
                                      <p:cBhvr>
                                        <p:cTn id="59" dur="500"/>
                                        <p:tgtEl>
                                          <p:spTgt spid="22"/>
                                        </p:tgtEl>
                                      </p:cBhvr>
                                    </p:animEffect>
                                  </p:childTnLst>
                                </p:cTn>
                              </p:par>
                            </p:childTnLst>
                          </p:cTn>
                        </p:par>
                        <p:par>
                          <p:cTn id="60" fill="hold">
                            <p:stCondLst>
                              <p:cond delay="5500"/>
                            </p:stCondLst>
                            <p:childTnLst>
                              <p:par>
                                <p:cTn id="61" presetID="49" presetClass="entr" presetSubtype="0"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 calcmode="lin" valueType="num">
                                      <p:cBhvr>
                                        <p:cTn id="65" dur="500" fill="hold"/>
                                        <p:tgtEl>
                                          <p:spTgt spid="24"/>
                                        </p:tgtEl>
                                        <p:attrNameLst>
                                          <p:attrName>style.rotation</p:attrName>
                                        </p:attrNameLst>
                                      </p:cBhvr>
                                      <p:tavLst>
                                        <p:tav tm="0">
                                          <p:val>
                                            <p:fltVal val="360"/>
                                          </p:val>
                                        </p:tav>
                                        <p:tav tm="100000">
                                          <p:val>
                                            <p:fltVal val="0"/>
                                          </p:val>
                                        </p:tav>
                                      </p:tavLst>
                                    </p:anim>
                                    <p:animEffect transition="in" filter="fade">
                                      <p:cBhvr>
                                        <p:cTn id="66" dur="500"/>
                                        <p:tgtEl>
                                          <p:spTgt spid="24"/>
                                        </p:tgtEl>
                                      </p:cBhvr>
                                    </p:animEffect>
                                  </p:childTnLst>
                                </p:cTn>
                              </p:par>
                              <p:par>
                                <p:cTn id="67" presetID="2" presetClass="entr" presetSubtype="2" decel="100000" fill="hold" grpId="0" nodeType="withEffect">
                                  <p:stCondLst>
                                    <p:cond delay="500"/>
                                  </p:stCondLst>
                                  <p:childTnLst>
                                    <p:set>
                                      <p:cBhvr>
                                        <p:cTn id="68" dur="1" fill="hold">
                                          <p:stCondLst>
                                            <p:cond delay="0"/>
                                          </p:stCondLst>
                                        </p:cTn>
                                        <p:tgtEl>
                                          <p:spTgt spid="26">
                                            <p:txEl>
                                              <p:pRg st="0" end="0"/>
                                            </p:txEl>
                                          </p:spTgt>
                                        </p:tgtEl>
                                        <p:attrNameLst>
                                          <p:attrName>style.visibility</p:attrName>
                                        </p:attrNameLst>
                                      </p:cBhvr>
                                      <p:to>
                                        <p:strVal val="visible"/>
                                      </p:to>
                                    </p:set>
                                    <p:anim calcmode="lin" valueType="num">
                                      <p:cBhvr additive="base">
                                        <p:cTn id="69" dur="10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70" dur="1000" fill="hold"/>
                                        <p:tgtEl>
                                          <p:spTgt spid="26">
                                            <p:txEl>
                                              <p:pRg st="0" end="0"/>
                                            </p:txEl>
                                          </p:spTgt>
                                        </p:tgtEl>
                                        <p:attrNameLst>
                                          <p:attrName>ppt_y</p:attrName>
                                        </p:attrNameLst>
                                      </p:cBhvr>
                                      <p:tavLst>
                                        <p:tav tm="0">
                                          <p:val>
                                            <p:strVal val="#ppt_y"/>
                                          </p:val>
                                        </p:tav>
                                        <p:tav tm="100000">
                                          <p:val>
                                            <p:strVal val="#ppt_y"/>
                                          </p:val>
                                        </p:tav>
                                      </p:tavLst>
                                    </p:anim>
                                  </p:childTnLst>
                                </p:cTn>
                              </p:par>
                              <p:par>
                                <p:cTn id="71" presetID="10" presetClass="entr" presetSubtype="0" fill="hold" grpId="1" nodeType="withEffect">
                                  <p:stCondLst>
                                    <p:cond delay="1000"/>
                                  </p:stCondLst>
                                  <p:childTnLst>
                                    <p:set>
                                      <p:cBhvr>
                                        <p:cTn id="72" dur="1" fill="hold">
                                          <p:stCondLst>
                                            <p:cond delay="0"/>
                                          </p:stCondLst>
                                        </p:cTn>
                                        <p:tgtEl>
                                          <p:spTgt spid="26">
                                            <p:txEl>
                                              <p:pRg st="0" end="0"/>
                                            </p:txEl>
                                          </p:spTgt>
                                        </p:tgtEl>
                                        <p:attrNameLst>
                                          <p:attrName>style.visibility</p:attrName>
                                        </p:attrNameLst>
                                      </p:cBhvr>
                                      <p:to>
                                        <p:strVal val="visible"/>
                                      </p:to>
                                    </p:set>
                                    <p:animEffect transition="in" filter="fade">
                                      <p:cBhvr>
                                        <p:cTn id="73" dur="500"/>
                                        <p:tgtEl>
                                          <p:spTgt spid="26">
                                            <p:txEl>
                                              <p:pRg st="0" end="0"/>
                                            </p:txEl>
                                          </p:spTgt>
                                        </p:tgtEl>
                                      </p:cBhvr>
                                    </p:animEffect>
                                  </p:childTnLst>
                                </p:cTn>
                              </p:par>
                              <p:par>
                                <p:cTn id="74" presetID="1" presetClass="exit" presetSubtype="0" fill="hold" grpId="2" nodeType="withEffect">
                                  <p:stCondLst>
                                    <p:cond delay="500"/>
                                  </p:stCondLst>
                                  <p:childTnLst>
                                    <p:set>
                                      <p:cBhvr>
                                        <p:cTn id="75" dur="1" fill="hold">
                                          <p:stCondLst>
                                            <p:cond delay="0"/>
                                          </p:stCondLst>
                                        </p:cTn>
                                        <p:tgtEl>
                                          <p:spTgt spid="26">
                                            <p:txEl>
                                              <p:pRg st="0" end="0"/>
                                            </p:txEl>
                                          </p:spTgt>
                                        </p:tgtEl>
                                        <p:attrNameLst>
                                          <p:attrName>style.visibility</p:attrName>
                                        </p:attrNameLst>
                                      </p:cBhvr>
                                      <p:to>
                                        <p:strVal val="hidden"/>
                                      </p:to>
                                    </p:set>
                                  </p:childTnLst>
                                </p:cTn>
                              </p:par>
                            </p:childTnLst>
                          </p:cTn>
                        </p:par>
                        <p:par>
                          <p:cTn id="76" fill="hold">
                            <p:stCondLst>
                              <p:cond delay="7000"/>
                            </p:stCondLst>
                            <p:childTnLst>
                              <p:par>
                                <p:cTn id="77" presetID="22" presetClass="entr" presetSubtype="8"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wipe(left)">
                                      <p:cBhvr>
                                        <p:cTn id="79" dur="500"/>
                                        <p:tgtEl>
                                          <p:spTgt spid="25"/>
                                        </p:tgtEl>
                                      </p:cBhvr>
                                    </p:animEffect>
                                  </p:childTnLst>
                                </p:cTn>
                              </p:par>
                            </p:childTnLst>
                          </p:cTn>
                        </p:par>
                        <p:par>
                          <p:cTn id="80" fill="hold">
                            <p:stCondLst>
                              <p:cond delay="7500"/>
                            </p:stCondLst>
                            <p:childTnLst>
                              <p:par>
                                <p:cTn id="81" presetID="10" presetClass="entr" presetSubtype="0" fill="hold" grpId="0" nodeType="afterEffect">
                                  <p:stCondLst>
                                    <p:cond delay="250"/>
                                  </p:stCondLst>
                                  <p:childTnLst>
                                    <p:set>
                                      <p:cBhvr>
                                        <p:cTn id="82" dur="1" fill="hold">
                                          <p:stCondLst>
                                            <p:cond delay="0"/>
                                          </p:stCondLst>
                                        </p:cTn>
                                        <p:tgtEl>
                                          <p:spTgt spid="13"/>
                                        </p:tgtEl>
                                        <p:attrNameLst>
                                          <p:attrName>style.visibility</p:attrName>
                                        </p:attrNameLst>
                                      </p:cBhvr>
                                      <p:to>
                                        <p:strVal val="visible"/>
                                      </p:to>
                                    </p:set>
                                    <p:animEffect transition="in" filter="fade">
                                      <p:cBhvr>
                                        <p:cTn id="8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P spid="10" grpId="0">
        <p:tmplLst>
          <p:tmpl>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4" grpId="0" build="p">
        <p:tmplLst>
          <p:tmpl lvl="1">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75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25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21" grpId="0"/>
      <p:bldP spid="22" grpId="0">
        <p:tmplLst>
          <p:tmpl>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3" grpId="0" build="p">
        <p:tmplLst>
          <p:tmpl lvl="1">
            <p:tnLst>
              <p:par>
                <p:cTn presetID="2" presetClass="entr" presetSubtype="2" decel="100000" fill="hold" nodeType="withEffect">
                  <p:stCondLst>
                    <p:cond delay="50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1+#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3" grpId="1" build="p">
        <p:tmplLst>
          <p:tmpl lvl="1">
            <p:tnLst>
              <p:par>
                <p:cTn presetID="10" presetClass="entr" presetSubtype="0" fill="hold" nodeType="withEffect">
                  <p:stCondLst>
                    <p:cond delay="100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3" grpId="2" build="p">
        <p:tmplLst>
          <p:tmpl lvl="1">
            <p:tnLst>
              <p:par>
                <p:cTn presetID="1" presetClass="exit" presetSubtype="0" fill="hold" nodeType="withEffect">
                  <p:stCondLst>
                    <p:cond delay="500"/>
                  </p:stCondLst>
                  <p:childTnLst>
                    <p:set>
                      <p:cBhvr>
                        <p:cTn dur="1" fill="hold">
                          <p:stCondLst>
                            <p:cond delay="0"/>
                          </p:stCondLst>
                        </p:cTn>
                        <p:tgtEl>
                          <p:spTgt spid="23"/>
                        </p:tgtEl>
                        <p:attrNameLst>
                          <p:attrName>style.visibility</p:attrName>
                        </p:attrNameLst>
                      </p:cBhvr>
                      <p:to>
                        <p:strVal val="hidden"/>
                      </p:to>
                    </p:set>
                  </p:childTnLst>
                </p:cTn>
              </p:par>
            </p:tnLst>
          </p:tmpl>
        </p:tmplLst>
      </p:bldP>
      <p:bldP spid="24" grpId="0"/>
      <p:bldP spid="25" grpId="0">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6" grpId="0" build="p">
        <p:tmplLst>
          <p:tmpl lvl="1">
            <p:tnLst>
              <p:par>
                <p:cTn presetID="2" presetClass="entr" presetSubtype="2" decel="100000" fill="hold" nodeType="withEffect">
                  <p:stCondLst>
                    <p:cond delay="5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1000" fill="hold"/>
                        <p:tgtEl>
                          <p:spTgt spid="26"/>
                        </p:tgtEl>
                        <p:attrNameLst>
                          <p:attrName>ppt_x</p:attrName>
                        </p:attrNameLst>
                      </p:cBhvr>
                      <p:tavLst>
                        <p:tav tm="0">
                          <p:val>
                            <p:strVal val="1+#ppt_w/2"/>
                          </p:val>
                        </p:tav>
                        <p:tav tm="100000">
                          <p:val>
                            <p:strVal val="#ppt_x"/>
                          </p:val>
                        </p:tav>
                      </p:tavLst>
                    </p:anim>
                    <p:anim calcmode="lin" valueType="num">
                      <p:cBhvr additive="base">
                        <p:cTn dur="1000" fill="hold"/>
                        <p:tgtEl>
                          <p:spTgt spid="26"/>
                        </p:tgtEl>
                        <p:attrNameLst>
                          <p:attrName>ppt_y</p:attrName>
                        </p:attrNameLst>
                      </p:cBhvr>
                      <p:tavLst>
                        <p:tav tm="0">
                          <p:val>
                            <p:strVal val="#ppt_y"/>
                          </p:val>
                        </p:tav>
                        <p:tav tm="100000">
                          <p:val>
                            <p:strVal val="#ppt_y"/>
                          </p:val>
                        </p:tav>
                      </p:tavLst>
                    </p:anim>
                  </p:childTnLst>
                </p:cTn>
              </p:par>
            </p:tnLst>
          </p:tmpl>
        </p:tmplLst>
      </p:bldP>
      <p:bldP spid="26" grpId="1" build="p">
        <p:tmplLst>
          <p:tmpl lvl="1">
            <p:tnLst>
              <p:par>
                <p:cTn presetID="10" presetClass="entr" presetSubtype="0" fill="hold" nodeType="withEffect">
                  <p:stCondLst>
                    <p:cond delay="10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6" grpId="2" build="p">
        <p:tmplLst>
          <p:tmpl lvl="1">
            <p:tnLst>
              <p:par>
                <p:cTn presetID="1" presetClass="exit" presetSubtype="0" fill="hold" nodeType="withEffect">
                  <p:stCondLst>
                    <p:cond delay="500"/>
                  </p:stCondLst>
                  <p:childTnLst>
                    <p:set>
                      <p:cBhvr>
                        <p:cTn dur="1" fill="hold">
                          <p:stCondLst>
                            <p:cond delay="0"/>
                          </p:stCondLst>
                        </p:cTn>
                        <p:tgtEl>
                          <p:spTgt spid="26"/>
                        </p:tgtEl>
                        <p:attrNameLst>
                          <p:attrName>style.visibility</p:attrName>
                        </p:attrNameLst>
                      </p:cBhvr>
                      <p:to>
                        <p:strVal val="hidden"/>
                      </p:to>
                    </p:set>
                  </p:childTnLst>
                </p:cTn>
              </p:par>
            </p:tnLst>
          </p:tmpl>
        </p:tmplLst>
      </p:bldP>
    </p:bldLst>
  </p:timing>
</p:sldLayout>
</file>

<file path=ppt/slideLayouts/slideLayout304.xml><?xml version="1.0" encoding="utf-8"?>
<p:sldLayout xmlns:a="http://schemas.openxmlformats.org/drawingml/2006/main" xmlns:r="http://schemas.openxmlformats.org/officeDocument/2006/relationships" xmlns:p="http://schemas.openxmlformats.org/presentationml/2006/main" preserve="1" userDrawn="1">
  <p:cSld name="Mobile 2">
    <p:spTree>
      <p:nvGrpSpPr>
        <p:cNvPr id="1" name=""/>
        <p:cNvGrpSpPr/>
        <p:nvPr/>
      </p:nvGrpSpPr>
      <p:grpSpPr>
        <a:xfrm>
          <a:off x="0" y="0"/>
          <a:ext cx="0" cy="0"/>
          <a:chOff x="0" y="0"/>
          <a:chExt cx="0" cy="0"/>
        </a:xfrm>
      </p:grpSpPr>
      <p:sp>
        <p:nvSpPr>
          <p:cNvPr id="7" name="正方形/長方形 6"/>
          <p:cNvSpPr/>
          <p:nvPr userDrawn="1"/>
        </p:nvSpPr>
        <p:spPr>
          <a:xfrm>
            <a:off x="-14508"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8" name="直線コネクタ 7"/>
          <p:cNvCxnSpPr/>
          <p:nvPr userDrawn="1"/>
        </p:nvCxnSpPr>
        <p:spPr>
          <a:xfrm>
            <a:off x="0" y="333451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4860988" y="641316"/>
            <a:ext cx="3796183" cy="2651275"/>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4859544" y="3532070"/>
            <a:ext cx="3821576" cy="2621993"/>
          </a:xfrm>
          <a:prstGeom prst="rect">
            <a:avLst/>
          </a:prstGeom>
        </p:spPr>
        <p:txBody>
          <a:bodyPr anchor="t">
            <a:normAutofit/>
          </a:bodyPr>
          <a:lstStyle>
            <a:lvl1pPr marL="191948" indent="-191948"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688406" y="641317"/>
            <a:ext cx="2937847" cy="5570471"/>
          </a:xfrm>
          <a:prstGeom prst="rect">
            <a:avLst/>
          </a:prstGeom>
          <a:effectLst>
            <a:outerShdw blurRad="177800" dist="127000" dir="2700000" algn="tl" rotWithShape="0">
              <a:prstClr val="black">
                <a:alpha val="40000"/>
              </a:prstClr>
            </a:outerShdw>
          </a:effectLst>
        </p:spPr>
      </p:pic>
      <p:pic>
        <p:nvPicPr>
          <p:cNvPr id="2" name="図 1"/>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493964" y="2745984"/>
            <a:ext cx="1271963" cy="3465803"/>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583819" y="3198447"/>
            <a:ext cx="1092244" cy="25608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
        <p:nvSpPr>
          <p:cNvPr id="9" name="図プレースホルダー 3"/>
          <p:cNvSpPr>
            <a:spLocks noGrp="1"/>
          </p:cNvSpPr>
          <p:nvPr>
            <p:ph type="pic" sz="quarter" idx="18" hasCustomPrompt="1"/>
          </p:nvPr>
        </p:nvSpPr>
        <p:spPr>
          <a:xfrm>
            <a:off x="1882253" y="1158369"/>
            <a:ext cx="2550169" cy="4536359"/>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3089555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000" fill="hold"/>
                                        <p:tgtEl>
                                          <p:spTgt spid="9"/>
                                        </p:tgtEl>
                                        <p:attrNameLst>
                                          <p:attrName>ppt_x</p:attrName>
                                        </p:attrNameLst>
                                      </p:cBhvr>
                                      <p:tavLst>
                                        <p:tav tm="0">
                                          <p:val>
                                            <p:strVal val="#ppt_x"/>
                                          </p:val>
                                        </p:tav>
                                        <p:tav tm="100000">
                                          <p:val>
                                            <p:strVal val="#ppt_x"/>
                                          </p:val>
                                        </p:tav>
                                      </p:tavLst>
                                    </p:anim>
                                    <p:anim calcmode="lin" valueType="num">
                                      <p:cBhvr additive="base">
                                        <p:cTn id="15" dur="1000" fill="hold"/>
                                        <p:tgtEl>
                                          <p:spTgt spid="9"/>
                                        </p:tgtEl>
                                        <p:attrNameLst>
                                          <p:attrName>ppt_y</p:attrName>
                                        </p:attrNameLst>
                                      </p:cBhvr>
                                      <p:tavLst>
                                        <p:tav tm="0">
                                          <p:val>
                                            <p:strVal val="0-#ppt_h/2"/>
                                          </p:val>
                                        </p:tav>
                                        <p:tav tm="100000">
                                          <p:val>
                                            <p:strVal val="#ppt_y"/>
                                          </p:val>
                                        </p:tav>
                                      </p:tavLst>
                                    </p:anim>
                                  </p:childTnLst>
                                </p:cTn>
                              </p:par>
                              <p:par>
                                <p:cTn id="16" presetID="2" presetClass="entr" presetSubtype="1" decel="10000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1000" fill="hold"/>
                                        <p:tgtEl>
                                          <p:spTgt spid="3"/>
                                        </p:tgtEl>
                                        <p:attrNameLst>
                                          <p:attrName>ppt_x</p:attrName>
                                        </p:attrNameLst>
                                      </p:cBhvr>
                                      <p:tavLst>
                                        <p:tav tm="0">
                                          <p:val>
                                            <p:strVal val="#ppt_x"/>
                                          </p:val>
                                        </p:tav>
                                        <p:tav tm="100000">
                                          <p:val>
                                            <p:strVal val="#ppt_x"/>
                                          </p:val>
                                        </p:tav>
                                      </p:tavLst>
                                    </p:anim>
                                    <p:anim calcmode="lin" valueType="num">
                                      <p:cBhvr additive="base">
                                        <p:cTn id="19" dur="1000" fill="hold"/>
                                        <p:tgtEl>
                                          <p:spTgt spid="3"/>
                                        </p:tgtEl>
                                        <p:attrNameLst>
                                          <p:attrName>ppt_y</p:attrName>
                                        </p:attrNameLst>
                                      </p:cBhvr>
                                      <p:tavLst>
                                        <p:tav tm="0">
                                          <p:val>
                                            <p:strVal val="0-#ppt_h/2"/>
                                          </p:val>
                                        </p:tav>
                                        <p:tav tm="100000">
                                          <p:val>
                                            <p:strVal val="#ppt_y"/>
                                          </p:val>
                                        </p:tav>
                                      </p:tavLst>
                                    </p:anim>
                                  </p:childTnLst>
                                </p:cTn>
                              </p:par>
                              <p:par>
                                <p:cTn id="20" presetID="2" presetClass="entr" presetSubtype="1" decel="100000" fill="hold" nodeType="withEffect">
                                  <p:stCondLst>
                                    <p:cond delay="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ppt_x"/>
                                          </p:val>
                                        </p:tav>
                                        <p:tav tm="100000">
                                          <p:val>
                                            <p:strVal val="#ppt_x"/>
                                          </p:val>
                                        </p:tav>
                                      </p:tavLst>
                                    </p:anim>
                                    <p:anim calcmode="lin" valueType="num">
                                      <p:cBhvr additive="base">
                                        <p:cTn id="23" dur="1000" fill="hold"/>
                                        <p:tgtEl>
                                          <p:spTgt spid="2"/>
                                        </p:tgtEl>
                                        <p:attrNameLst>
                                          <p:attrName>ppt_y</p:attrName>
                                        </p:attrNameLst>
                                      </p:cBhvr>
                                      <p:tavLst>
                                        <p:tav tm="0">
                                          <p:val>
                                            <p:strVal val="0-#ppt_h/2"/>
                                          </p:val>
                                        </p:tav>
                                        <p:tav tm="100000">
                                          <p:val>
                                            <p:strVal val="#ppt_y"/>
                                          </p:val>
                                        </p:tav>
                                      </p:tavLst>
                                    </p:anim>
                                  </p:childTnLst>
                                </p:cTn>
                              </p:par>
                              <p:par>
                                <p:cTn id="24" presetID="2" presetClass="entr" presetSubtype="1" decel="100000" fill="hold" grpId="0" nodeType="withEffect">
                                  <p:stCondLst>
                                    <p:cond delay="5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000" fill="hold"/>
                                        <p:tgtEl>
                                          <p:spTgt spid="4"/>
                                        </p:tgtEl>
                                        <p:attrNameLst>
                                          <p:attrName>ppt_x</p:attrName>
                                        </p:attrNameLst>
                                      </p:cBhvr>
                                      <p:tavLst>
                                        <p:tav tm="0">
                                          <p:val>
                                            <p:strVal val="#ppt_x"/>
                                          </p:val>
                                        </p:tav>
                                        <p:tav tm="100000">
                                          <p:val>
                                            <p:strVal val="#ppt_x"/>
                                          </p:val>
                                        </p:tav>
                                      </p:tavLst>
                                    </p:anim>
                                    <p:anim calcmode="lin" valueType="num">
                                      <p:cBhvr additive="base">
                                        <p:cTn id="27" dur="10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3" decel="100000" fill="hold" grpId="0" nodeType="withEffect">
                                  <p:stCondLst>
                                    <p:cond delay="750"/>
                                  </p:stCondLst>
                                  <p:iterate type="wd">
                                    <p:tmPct val="10000"/>
                                  </p:iterate>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750" fill="hold"/>
                                        <p:tgtEl>
                                          <p:spTgt spid="11"/>
                                        </p:tgtEl>
                                        <p:attrNameLst>
                                          <p:attrName>ppt_x</p:attrName>
                                        </p:attrNameLst>
                                      </p:cBhvr>
                                      <p:tavLst>
                                        <p:tav tm="0">
                                          <p:val>
                                            <p:strVal val="1+#ppt_w/2"/>
                                          </p:val>
                                        </p:tav>
                                        <p:tav tm="100000">
                                          <p:val>
                                            <p:strVal val="#ppt_x"/>
                                          </p:val>
                                        </p:tav>
                                      </p:tavLst>
                                    </p:anim>
                                    <p:anim calcmode="lin" valueType="num">
                                      <p:cBhvr additive="base">
                                        <p:cTn id="31" dur="750" fill="hold"/>
                                        <p:tgtEl>
                                          <p:spTgt spid="11"/>
                                        </p:tgtEl>
                                        <p:attrNameLst>
                                          <p:attrName>ppt_y</p:attrName>
                                        </p:attrNameLst>
                                      </p:cBhvr>
                                      <p:tavLst>
                                        <p:tav tm="0">
                                          <p:val>
                                            <p:strVal val="0-#ppt_h/2"/>
                                          </p:val>
                                        </p:tav>
                                        <p:tav tm="100000">
                                          <p:val>
                                            <p:strVal val="#ppt_y"/>
                                          </p:val>
                                        </p:tav>
                                      </p:tavLst>
                                    </p:anim>
                                  </p:childTnLst>
                                </p:cTn>
                              </p:par>
                            </p:childTnLst>
                          </p:cTn>
                        </p:par>
                        <p:par>
                          <p:cTn id="32" fill="hold">
                            <p:stCondLst>
                              <p:cond delay="2325"/>
                            </p:stCondLst>
                            <p:childTnLst>
                              <p:par>
                                <p:cTn id="33" presetID="10" presetClass="entr" presetSubtype="0" fill="hold" grpId="0" nodeType="afterEffect">
                                  <p:stCondLst>
                                    <p:cond delay="25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Lst>
  </p:timing>
</p:sldLayout>
</file>

<file path=ppt/slideLayouts/slideLayout305.xml><?xml version="1.0" encoding="utf-8"?>
<p:sldLayout xmlns:a="http://schemas.openxmlformats.org/drawingml/2006/main" xmlns:r="http://schemas.openxmlformats.org/officeDocument/2006/relationships" xmlns:p="http://schemas.openxmlformats.org/presentationml/2006/main" preserve="1" userDrawn="1">
  <p:cSld name="2 Columns 2">
    <p:spTree>
      <p:nvGrpSpPr>
        <p:cNvPr id="1" name=""/>
        <p:cNvGrpSpPr/>
        <p:nvPr/>
      </p:nvGrpSpPr>
      <p:grpSpPr>
        <a:xfrm>
          <a:off x="0" y="0"/>
          <a:ext cx="0" cy="0"/>
          <a:chOff x="0" y="0"/>
          <a:chExt cx="0" cy="0"/>
        </a:xfrm>
      </p:grpSpPr>
      <p:sp>
        <p:nvSpPr>
          <p:cNvPr id="16" name="直角三角形 15"/>
          <p:cNvSpPr/>
          <p:nvPr userDrawn="1"/>
        </p:nvSpPr>
        <p:spPr>
          <a:xfrm flipH="1">
            <a:off x="3737176"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27" name="直線コネクタ 26"/>
          <p:cNvCxnSpPr/>
          <p:nvPr userDrawn="1"/>
        </p:nvCxnSpPr>
        <p:spPr>
          <a:xfrm flipV="1">
            <a:off x="3794836" y="0"/>
            <a:ext cx="167610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225219" y="168798"/>
            <a:ext cx="4868417" cy="912101"/>
          </a:xfrm>
        </p:spPr>
        <p:txBody>
          <a:bodyPr/>
          <a:lstStyle>
            <a:lvl1pPr>
              <a:defRPr baseline="0"/>
            </a:lvl1pPr>
          </a:lstStyle>
          <a:p>
            <a:r>
              <a:rPr kumimoji="1" lang="en-US" altLang="ja-JP" dirty="0"/>
              <a:t>SLIDE TITLE GOES HERE</a:t>
            </a:r>
            <a:endParaRPr kumimoji="1" lang="ja-JP" altLang="en-US" dirty="0"/>
          </a:p>
        </p:txBody>
      </p:sp>
      <p:grpSp>
        <p:nvGrpSpPr>
          <p:cNvPr id="17" name="グループ化 16"/>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18" name="涙形 17"/>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涙形 18"/>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0"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22" name="テキスト プレースホルダー 21"/>
          <p:cNvSpPr>
            <a:spLocks noGrp="1"/>
          </p:cNvSpPr>
          <p:nvPr>
            <p:ph type="body" sz="quarter" idx="10" hasCustomPrompt="1"/>
          </p:nvPr>
        </p:nvSpPr>
        <p:spPr>
          <a:xfrm>
            <a:off x="341261" y="2022333"/>
            <a:ext cx="3453573" cy="1867505"/>
          </a:xfrm>
        </p:spPr>
        <p:txBody>
          <a:bodyPr anchor="b">
            <a:noAutofit/>
          </a:bodyPr>
          <a:lstStyle>
            <a:lvl1pPr marL="0" marR="0" indent="0" algn="l" defTabSz="914128"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3" name="テキスト プレースホルダー 5"/>
          <p:cNvSpPr>
            <a:spLocks noGrp="1"/>
          </p:cNvSpPr>
          <p:nvPr>
            <p:ph type="body" sz="quarter" idx="12" hasCustomPrompt="1"/>
          </p:nvPr>
        </p:nvSpPr>
        <p:spPr>
          <a:xfrm>
            <a:off x="348291" y="3918861"/>
            <a:ext cx="3446545"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21"/>
          <p:cNvSpPr>
            <a:spLocks noGrp="1"/>
          </p:cNvSpPr>
          <p:nvPr>
            <p:ph type="body" sz="quarter" idx="13" hasCustomPrompt="1"/>
          </p:nvPr>
        </p:nvSpPr>
        <p:spPr>
          <a:xfrm>
            <a:off x="5119264" y="2017494"/>
            <a:ext cx="3453573" cy="1867505"/>
          </a:xfrm>
        </p:spPr>
        <p:txBody>
          <a:bodyPr anchor="b">
            <a:noAutofit/>
          </a:bodyPr>
          <a:lstStyle>
            <a:lvl1pPr marL="0" marR="0" indent="0" algn="l" defTabSz="914128" rtl="0" eaLnBrk="1" fontAlgn="auto" latinLnBrk="0" hangingPunct="1">
              <a:lnSpc>
                <a:spcPts val="4479"/>
              </a:lnSpc>
              <a:spcBef>
                <a:spcPts val="0"/>
              </a:spcBef>
              <a:spcAft>
                <a:spcPts val="0"/>
              </a:spcAft>
              <a:buClrTx/>
              <a:buSzTx/>
              <a:buFontTx/>
              <a:buNone/>
              <a:tabLst/>
              <a:defRPr sz="4500" baseline="0">
                <a:solidFill>
                  <a:schemeClr val="bg1"/>
                </a:solidFill>
                <a:latin typeface="Bebas Neue Regular" panose="00000500000000000000" pitchFamily="2" charset="0"/>
              </a:defRPr>
            </a:lvl1pPr>
          </a:lstStyle>
          <a:p>
            <a:pPr lvl="0"/>
            <a:r>
              <a:rPr kumimoji="1" lang="en-US" altLang="ja-JP" dirty="0"/>
              <a:t>HEADING GOES HERE</a:t>
            </a:r>
            <a:endParaRPr kumimoji="1" lang="ja-JP" altLang="en-US" dirty="0"/>
          </a:p>
        </p:txBody>
      </p:sp>
      <p:sp>
        <p:nvSpPr>
          <p:cNvPr id="25" name="テキスト プレースホルダー 5"/>
          <p:cNvSpPr>
            <a:spLocks noGrp="1"/>
          </p:cNvSpPr>
          <p:nvPr>
            <p:ph type="body" sz="quarter" idx="14" hasCustomPrompt="1"/>
          </p:nvPr>
        </p:nvSpPr>
        <p:spPr>
          <a:xfrm>
            <a:off x="5126294" y="3914025"/>
            <a:ext cx="3446545" cy="1614263"/>
          </a:xfrm>
        </p:spPr>
        <p:txBody>
          <a:bodyPr anchor="t">
            <a:normAutofit/>
          </a:bodyPr>
          <a:lstStyle>
            <a:lvl1pPr algn="l">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15" hasCustomPrompt="1"/>
          </p:nvPr>
        </p:nvSpPr>
        <p:spPr>
          <a:xfrm>
            <a:off x="226991" y="1101735"/>
            <a:ext cx="4583669"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425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additive="base">
                                        <p:cTn id="7"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decel="100000"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500" fill="hold"/>
                                        <p:tgtEl>
                                          <p:spTgt spid="17"/>
                                        </p:tgtEl>
                                        <p:attrNameLst>
                                          <p:attrName>ppt_x</p:attrName>
                                        </p:attrNameLst>
                                      </p:cBhvr>
                                      <p:tavLst>
                                        <p:tav tm="0">
                                          <p:val>
                                            <p:strVal val="#ppt_x"/>
                                          </p:val>
                                        </p:tav>
                                        <p:tav tm="100000">
                                          <p:val>
                                            <p:strVal val="#ppt_x"/>
                                          </p:val>
                                        </p:tav>
                                      </p:tavLst>
                                    </p:anim>
                                    <p:anim calcmode="lin" valueType="num">
                                      <p:cBhvr additive="base">
                                        <p:cTn id="13" dur="500" fill="hold"/>
                                        <p:tgtEl>
                                          <p:spTgt spid="17"/>
                                        </p:tgtEl>
                                        <p:attrNameLst>
                                          <p:attrName>ppt_y</p:attrName>
                                        </p:attrNameLst>
                                      </p:cBhvr>
                                      <p:tavLst>
                                        <p:tav tm="0">
                                          <p:val>
                                            <p:strVal val="0-#ppt_h/2"/>
                                          </p:val>
                                        </p:tav>
                                        <p:tav tm="100000">
                                          <p:val>
                                            <p:strVal val="#ppt_y"/>
                                          </p:val>
                                        </p:tav>
                                      </p:tavLst>
                                    </p:anim>
                                  </p:childTnLst>
                                </p:cTn>
                              </p:par>
                              <p:par>
                                <p:cTn id="14" presetID="2" presetClass="entr" presetSubtype="1" decel="10000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 calcmode="lin" valueType="num">
                                      <p:cBhvr additive="base">
                                        <p:cTn id="16" dur="500" fill="hold"/>
                                        <p:tgtEl>
                                          <p:spTgt spid="20"/>
                                        </p:tgtEl>
                                        <p:attrNameLst>
                                          <p:attrName>ppt_x</p:attrName>
                                        </p:attrNameLst>
                                      </p:cBhvr>
                                      <p:tavLst>
                                        <p:tav tm="0">
                                          <p:val>
                                            <p:strVal val="#ppt_x"/>
                                          </p:val>
                                        </p:tav>
                                        <p:tav tm="100000">
                                          <p:val>
                                            <p:strVal val="#ppt_x"/>
                                          </p:val>
                                        </p:tav>
                                      </p:tavLst>
                                    </p:anim>
                                    <p:anim calcmode="lin" valueType="num">
                                      <p:cBhvr additive="base">
                                        <p:cTn id="17" dur="500" fill="hold"/>
                                        <p:tgtEl>
                                          <p:spTgt spid="20"/>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 presetClass="entr" presetSubtype="9" decel="100000" fill="hold" grpId="0" nodeType="afterEffect">
                                  <p:stCondLst>
                                    <p:cond delay="0"/>
                                  </p:stCondLst>
                                  <p:iterate type="wd">
                                    <p:tmPct val="10000"/>
                                  </p:iterate>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1000" fill="hold"/>
                                        <p:tgtEl>
                                          <p:spTgt spid="22"/>
                                        </p:tgtEl>
                                        <p:attrNameLst>
                                          <p:attrName>ppt_x</p:attrName>
                                        </p:attrNameLst>
                                      </p:cBhvr>
                                      <p:tavLst>
                                        <p:tav tm="0">
                                          <p:val>
                                            <p:strVal val="0-#ppt_w/2"/>
                                          </p:val>
                                        </p:tav>
                                        <p:tav tm="100000">
                                          <p:val>
                                            <p:strVal val="#ppt_x"/>
                                          </p:val>
                                        </p:tav>
                                      </p:tavLst>
                                    </p:anim>
                                    <p:anim calcmode="lin" valueType="num">
                                      <p:cBhvr additive="base">
                                        <p:cTn id="22" dur="1000" fill="hold"/>
                                        <p:tgtEl>
                                          <p:spTgt spid="22"/>
                                        </p:tgtEl>
                                        <p:attrNameLst>
                                          <p:attrName>ppt_y</p:attrName>
                                        </p:attrNameLst>
                                      </p:cBhvr>
                                      <p:tavLst>
                                        <p:tav tm="0">
                                          <p:val>
                                            <p:strVal val="0-#ppt_h/2"/>
                                          </p:val>
                                        </p:tav>
                                        <p:tav tm="100000">
                                          <p:val>
                                            <p:strVal val="#ppt_y"/>
                                          </p:val>
                                        </p:tav>
                                      </p:tavLst>
                                    </p:anim>
                                  </p:childTnLst>
                                </p:cTn>
                              </p:par>
                              <p:par>
                                <p:cTn id="23" presetID="2" presetClass="entr" presetSubtype="8" decel="100000" fill="hold" grpId="0" nodeType="withEffect">
                                  <p:stCondLst>
                                    <p:cond delay="0"/>
                                  </p:stCondLst>
                                  <p:childTnLst>
                                    <p:set>
                                      <p:cBhvr>
                                        <p:cTn id="24" dur="1" fill="hold">
                                          <p:stCondLst>
                                            <p:cond delay="0"/>
                                          </p:stCondLst>
                                        </p:cTn>
                                        <p:tgtEl>
                                          <p:spTgt spid="23">
                                            <p:txEl>
                                              <p:pRg st="0" end="0"/>
                                            </p:txEl>
                                          </p:spTgt>
                                        </p:tgtEl>
                                        <p:attrNameLst>
                                          <p:attrName>style.visibility</p:attrName>
                                        </p:attrNameLst>
                                      </p:cBhvr>
                                      <p:to>
                                        <p:strVal val="visible"/>
                                      </p:to>
                                    </p:set>
                                    <p:anim calcmode="lin" valueType="num">
                                      <p:cBhvr additive="base">
                                        <p:cTn id="25"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6" dur="1000" fill="hold"/>
                                        <p:tgtEl>
                                          <p:spTgt spid="23">
                                            <p:txEl>
                                              <p:pRg st="0" end="0"/>
                                            </p:txEl>
                                          </p:spTgt>
                                        </p:tgtEl>
                                        <p:attrNameLst>
                                          <p:attrName>ppt_y</p:attrName>
                                        </p:attrNameLst>
                                      </p:cBhvr>
                                      <p:tavLst>
                                        <p:tav tm="0">
                                          <p:val>
                                            <p:strVal val="#ppt_y"/>
                                          </p:val>
                                        </p:tav>
                                        <p:tav tm="100000">
                                          <p:val>
                                            <p:strVal val="#ppt_y"/>
                                          </p:val>
                                        </p:tav>
                                      </p:tavLst>
                                    </p:anim>
                                  </p:childTnLst>
                                </p:cTn>
                              </p:par>
                              <p:par>
                                <p:cTn id="27" presetID="22" presetClass="entr" presetSubtype="4"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par>
                                <p:cTn id="30" presetID="22" presetClass="entr" presetSubtype="4"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wipe(down)">
                                      <p:cBhvr>
                                        <p:cTn id="32" dur="500"/>
                                        <p:tgtEl>
                                          <p:spTgt spid="27"/>
                                        </p:tgtEl>
                                      </p:cBhvr>
                                    </p:animEffect>
                                  </p:childTnLst>
                                </p:cTn>
                              </p:par>
                              <p:par>
                                <p:cTn id="33" presetID="2" presetClass="entr" presetSubtype="6" decel="100000" fill="hold" grpId="0" nodeType="withEffect">
                                  <p:stCondLst>
                                    <p:cond delay="0"/>
                                  </p:stCondLst>
                                  <p:iterate type="wd">
                                    <p:tmPct val="10000"/>
                                  </p:iterate>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additive="base">
                                        <p:cTn id="39" dur="10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p:bldP spid="22"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2"/>
                        </p:tgtEl>
                        <p:attrNameLst>
                          <p:attrName>style.visibility</p:attrName>
                        </p:attrNameLst>
                      </p:cBhvr>
                      <p:to>
                        <p:strVal val="visible"/>
                      </p:to>
                    </p:set>
                    <p:anim calcmode="lin" valueType="num">
                      <p:cBhvr additive="base">
                        <p:cTn dur="1000" fill="hold"/>
                        <p:tgtEl>
                          <p:spTgt spid="22"/>
                        </p:tgtEl>
                        <p:attrNameLst>
                          <p:attrName>ppt_x</p:attrName>
                        </p:attrNameLst>
                      </p:cBhvr>
                      <p:tavLst>
                        <p:tav tm="0">
                          <p:val>
                            <p:strVal val="0-#ppt_w/2"/>
                          </p:val>
                        </p:tav>
                        <p:tav tm="100000">
                          <p:val>
                            <p:strVal val="#ppt_x"/>
                          </p:val>
                        </p:tav>
                      </p:tavLst>
                    </p:anim>
                    <p:anim calcmode="lin" valueType="num">
                      <p:cBhvr additive="base">
                        <p:cTn dur="1000" fill="hold"/>
                        <p:tgtEl>
                          <p:spTgt spid="22"/>
                        </p:tgtEl>
                        <p:attrNameLst>
                          <p:attrName>ppt_y</p:attrName>
                        </p:attrNameLst>
                      </p:cBhvr>
                      <p:tavLst>
                        <p:tav tm="0">
                          <p:val>
                            <p:strVal val="0-#ppt_h/2"/>
                          </p:val>
                        </p:tav>
                        <p:tav tm="100000">
                          <p:val>
                            <p:strVal val="#ppt_y"/>
                          </p:val>
                        </p:tav>
                      </p:tavLst>
                    </p:anim>
                  </p:childTnLst>
                </p:cTn>
              </p:par>
            </p:tnLst>
          </p:tmpl>
        </p:tmplLst>
      </p:bldP>
      <p:bldP spid="23" grpId="0" build="p">
        <p:tmplLst>
          <p:tmpl lvl="1">
            <p:tnLst>
              <p:par>
                <p:cTn presetID="2" presetClass="entr" presetSubtype="8" decel="10000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4" grpId="0">
        <p:tmplLst>
          <p:tmpl>
            <p:tnLst>
              <p:par>
                <p:cTn presetID="2" presetClass="entr" presetSubtype="6" decel="100000" fill="hold" nodeType="withEffect">
                  <p:stCondLst>
                    <p:cond delay="0"/>
                  </p:stCondLst>
                  <p:iterate type="wd">
                    <p:tmPct val="10000"/>
                  </p:iterate>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2" decel="10000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000" fill="hold"/>
                        <p:tgtEl>
                          <p:spTgt spid="25"/>
                        </p:tgtEl>
                        <p:attrNameLst>
                          <p:attrName>ppt_x</p:attrName>
                        </p:attrNameLst>
                      </p:cBhvr>
                      <p:tavLst>
                        <p:tav tm="0">
                          <p:val>
                            <p:strVal val="1+#ppt_w/2"/>
                          </p:val>
                        </p:tav>
                        <p:tav tm="100000">
                          <p:val>
                            <p:strVal val="#ppt_x"/>
                          </p:val>
                        </p:tav>
                      </p:tavLst>
                    </p:anim>
                    <p:anim calcmode="lin" valueType="num">
                      <p:cBhvr additive="base">
                        <p:cTn dur="1000" fill="hold"/>
                        <p:tgtEl>
                          <p:spTgt spid="2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 presetClass="entr" presetSubtype="8"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06.xml><?xml version="1.0" encoding="utf-8"?>
<p:sldLayout xmlns:a="http://schemas.openxmlformats.org/drawingml/2006/main" xmlns:r="http://schemas.openxmlformats.org/officeDocument/2006/relationships" xmlns:p="http://schemas.openxmlformats.org/presentationml/2006/main" preserve="1" userDrawn="1">
  <p:cSld name="Desktop Image">
    <p:spTree>
      <p:nvGrpSpPr>
        <p:cNvPr id="1" name=""/>
        <p:cNvGrpSpPr/>
        <p:nvPr/>
      </p:nvGrpSpPr>
      <p:grpSpPr>
        <a:xfrm>
          <a:off x="0" y="0"/>
          <a:ext cx="0" cy="0"/>
          <a:chOff x="0" y="0"/>
          <a:chExt cx="0" cy="0"/>
        </a:xfrm>
      </p:grpSpPr>
      <p:sp>
        <p:nvSpPr>
          <p:cNvPr id="7" name="正方形/長方形 6"/>
          <p:cNvSpPr/>
          <p:nvPr userDrawn="1"/>
        </p:nvSpPr>
        <p:spPr>
          <a:xfrm>
            <a:off x="-14508" y="3420757"/>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8" name="直線コネクタ 7"/>
          <p:cNvCxnSpPr/>
          <p:nvPr userDrawn="1"/>
        </p:nvCxnSpPr>
        <p:spPr>
          <a:xfrm>
            <a:off x="0" y="354084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5218212" y="1239747"/>
            <a:ext cx="3495215" cy="2110899"/>
          </a:xfrm>
          <a:prstGeom prst="rect">
            <a:avLst/>
          </a:prstGeom>
          <a:noFill/>
        </p:spPr>
        <p:txBody>
          <a:bodyPr anchor="b">
            <a:noAutofit/>
          </a:bodyPr>
          <a:lstStyle>
            <a:lvl1pPr algn="l">
              <a:lnSpc>
                <a:spcPts val="3359"/>
              </a:lnSpc>
              <a:spcBef>
                <a:spcPts val="0"/>
              </a:spcBef>
              <a:defRPr sz="3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5224958" y="3625854"/>
            <a:ext cx="3484295" cy="2621993"/>
          </a:xfrm>
          <a:prstGeom prst="rect">
            <a:avLst/>
          </a:prstGeom>
        </p:spPr>
        <p:txBody>
          <a:bodyPr anchor="t">
            <a:normAutofit/>
          </a:bodyPr>
          <a:lstStyle>
            <a:lvl1pPr marL="0" indent="0" algn="l">
              <a:lnSpc>
                <a:spcPct val="130000"/>
              </a:lnSpc>
              <a:buFontTx/>
              <a:buNone/>
              <a:defRPr sz="1100" baseline="0">
                <a:solidFill>
                  <a:schemeClr val="bg1"/>
                </a:solidFill>
              </a:defRPr>
            </a:lvl1pPr>
          </a:lstStyle>
          <a:p>
            <a:pPr lvl="0"/>
            <a:r>
              <a:rPr kumimoji="1" lang="en-US" altLang="ja-JP" dirty="0"/>
              <a:t>Text Here</a:t>
            </a:r>
            <a:endParaRPr kumimoji="1" lang="ja-JP" altLang="en-US" dirty="0"/>
          </a:p>
        </p:txBody>
      </p:sp>
      <p:pic>
        <p:nvPicPr>
          <p:cNvPr id="5" name="図 4"/>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38815" y="1181687"/>
            <a:ext cx="4495133" cy="4856107"/>
          </a:xfrm>
          <a:prstGeom prst="rect">
            <a:avLst/>
          </a:prstGeom>
          <a:effectLst>
            <a:outerShdw blurRad="177800" dist="127000" dir="2700000" algn="tl" rotWithShape="0">
              <a:prstClr val="black">
                <a:alpha val="40000"/>
              </a:prstClr>
            </a:outerShdw>
          </a:effectLst>
        </p:spPr>
      </p:pic>
      <p:sp>
        <p:nvSpPr>
          <p:cNvPr id="10" name="図プレースホルダー 9"/>
          <p:cNvSpPr>
            <a:spLocks noGrp="1"/>
          </p:cNvSpPr>
          <p:nvPr>
            <p:ph type="pic" sz="quarter" idx="17" hasCustomPrompt="1"/>
          </p:nvPr>
        </p:nvSpPr>
        <p:spPr>
          <a:xfrm>
            <a:off x="715264" y="1397396"/>
            <a:ext cx="4151312" cy="3038621"/>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1006541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par>
                                <p:cTn id="17" presetID="22" presetClass="entr" presetSubtype="2" fill="hold" nodeType="withEffect">
                                  <p:stCondLst>
                                    <p:cond delay="250"/>
                                  </p:stCondLst>
                                  <p:childTnLst>
                                    <p:set>
                                      <p:cBhvr>
                                        <p:cTn id="18" dur="1" fill="hold">
                                          <p:stCondLst>
                                            <p:cond delay="0"/>
                                          </p:stCondLst>
                                        </p:cTn>
                                        <p:tgtEl>
                                          <p:spTgt spid="8"/>
                                        </p:tgtEl>
                                        <p:attrNameLst>
                                          <p:attrName>style.visibility</p:attrName>
                                        </p:attrNameLst>
                                      </p:cBhvr>
                                      <p:to>
                                        <p:strVal val="visible"/>
                                      </p:to>
                                    </p:set>
                                    <p:animEffect transition="in" filter="wipe(right)">
                                      <p:cBhvr>
                                        <p:cTn id="19" dur="500"/>
                                        <p:tgtEl>
                                          <p:spTgt spid="8"/>
                                        </p:tgtEl>
                                      </p:cBhvr>
                                    </p:animEffect>
                                  </p:childTnLst>
                                </p:cTn>
                              </p:par>
                            </p:childTnLst>
                          </p:cTn>
                        </p:par>
                        <p:par>
                          <p:cTn id="20" fill="hold">
                            <p:stCondLst>
                              <p:cond delay="1250"/>
                            </p:stCondLst>
                            <p:childTnLst>
                              <p:par>
                                <p:cTn id="21" presetID="14" presetClass="entr" presetSubtype="1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randombar(horizontal)">
                                      <p:cBhvr>
                                        <p:cTn id="23" dur="500"/>
                                        <p:tgtEl>
                                          <p:spTgt spid="5"/>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randombar(horizontal)">
                                      <p:cBhvr>
                                        <p:cTn id="26" dur="500"/>
                                        <p:tgtEl>
                                          <p:spTgt spid="10"/>
                                        </p:tgtEl>
                                      </p:cBhvr>
                                    </p:animEffect>
                                  </p:childTnLst>
                                </p:cTn>
                              </p:par>
                              <p:par>
                                <p:cTn id="27" presetID="2" presetClass="entr" presetSubtype="3" decel="100000" fill="hold" grpId="0" nodeType="withEffect">
                                  <p:stCondLst>
                                    <p:cond delay="750"/>
                                  </p:stCondLst>
                                  <p:iterate type="wd">
                                    <p:tmPct val="10000"/>
                                  </p:iterate>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750" fill="hold"/>
                                        <p:tgtEl>
                                          <p:spTgt spid="11"/>
                                        </p:tgtEl>
                                        <p:attrNameLst>
                                          <p:attrName>ppt_x</p:attrName>
                                        </p:attrNameLst>
                                      </p:cBhvr>
                                      <p:tavLst>
                                        <p:tav tm="0">
                                          <p:val>
                                            <p:strVal val="1+#ppt_w/2"/>
                                          </p:val>
                                        </p:tav>
                                        <p:tav tm="100000">
                                          <p:val>
                                            <p:strVal val="#ppt_x"/>
                                          </p:val>
                                        </p:tav>
                                      </p:tavLst>
                                    </p:anim>
                                    <p:anim calcmode="lin" valueType="num">
                                      <p:cBhvr additive="base">
                                        <p:cTn id="30" dur="750" fill="hold"/>
                                        <p:tgtEl>
                                          <p:spTgt spid="11"/>
                                        </p:tgtEl>
                                        <p:attrNameLst>
                                          <p:attrName>ppt_y</p:attrName>
                                        </p:attrNameLst>
                                      </p:cBhvr>
                                      <p:tavLst>
                                        <p:tav tm="0">
                                          <p:val>
                                            <p:strVal val="0-#ppt_h/2"/>
                                          </p:val>
                                        </p:tav>
                                        <p:tav tm="100000">
                                          <p:val>
                                            <p:strVal val="#ppt_y"/>
                                          </p:val>
                                        </p:tav>
                                      </p:tavLst>
                                    </p:anim>
                                  </p:childTnLst>
                                </p:cTn>
                              </p:par>
                            </p:childTnLst>
                          </p:cTn>
                        </p:par>
                        <p:par>
                          <p:cTn id="31" fill="hold">
                            <p:stCondLst>
                              <p:cond delay="2825"/>
                            </p:stCondLst>
                            <p:childTnLst>
                              <p:par>
                                <p:cTn id="32" presetID="10" presetClass="entr" presetSubtype="0" fill="hold" grpId="0" nodeType="afterEffect">
                                  <p:stCondLst>
                                    <p:cond delay="25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0" grpId="0"/>
      <p:bldP spid="17" grpId="0"/>
    </p:bldLst>
  </p:timing>
</p:sldLayout>
</file>

<file path=ppt/slideLayouts/slideLayout307.xml><?xml version="1.0" encoding="utf-8"?>
<p:sldLayout xmlns:a="http://schemas.openxmlformats.org/drawingml/2006/main" xmlns:r="http://schemas.openxmlformats.org/officeDocument/2006/relationships" xmlns:p="http://schemas.openxmlformats.org/presentationml/2006/main" preserve="1" userDrawn="1">
  <p:cSld name="Mobile and 3 Points">
    <p:spTree>
      <p:nvGrpSpPr>
        <p:cNvPr id="1" name=""/>
        <p:cNvGrpSpPr/>
        <p:nvPr/>
      </p:nvGrpSpPr>
      <p:grpSpPr>
        <a:xfrm>
          <a:off x="0" y="0"/>
          <a:ext cx="0" cy="0"/>
          <a:chOff x="0" y="0"/>
          <a:chExt cx="0" cy="0"/>
        </a:xfrm>
      </p:grpSpPr>
      <p:sp>
        <p:nvSpPr>
          <p:cNvPr id="44" name="正方形/長方形 43"/>
          <p:cNvSpPr/>
          <p:nvPr userDrawn="1"/>
        </p:nvSpPr>
        <p:spPr>
          <a:xfrm>
            <a:off x="-14512" y="-19352"/>
            <a:ext cx="2169880"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9" name="グループ化 8"/>
          <p:cNvGrpSpPr/>
          <p:nvPr userDrawn="1"/>
        </p:nvGrpSpPr>
        <p:grpSpPr>
          <a:xfrm>
            <a:off x="8387761" y="226118"/>
            <a:ext cx="575232" cy="767111"/>
            <a:chOff x="7418859" y="2569953"/>
            <a:chExt cx="934639" cy="934639"/>
          </a:xfrm>
        </p:grpSpPr>
        <p:sp>
          <p:nvSpPr>
            <p:cNvPr id="10" name="涙形 9"/>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涙形 10"/>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3" name="二等辺三角形 10"/>
          <p:cNvSpPr/>
          <p:nvPr userDrawn="1"/>
        </p:nvSpPr>
        <p:spPr>
          <a:xfrm rot="5400000">
            <a:off x="4824812" y="-372312"/>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14" name="グループ化 13"/>
          <p:cNvGrpSpPr/>
          <p:nvPr userDrawn="1"/>
        </p:nvGrpSpPr>
        <p:grpSpPr>
          <a:xfrm>
            <a:off x="3239886" y="1348944"/>
            <a:ext cx="3727089" cy="442384"/>
            <a:chOff x="212789" y="3126253"/>
            <a:chExt cx="7455472" cy="663576"/>
          </a:xfrm>
        </p:grpSpPr>
        <p:cxnSp>
          <p:nvCxnSpPr>
            <p:cNvPr id="15" name="直線コネクタ 14"/>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8" name="直線コネクタ 1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0" name="テキスト プレースホルダー 5"/>
          <p:cNvSpPr>
            <a:spLocks noGrp="1"/>
          </p:cNvSpPr>
          <p:nvPr>
            <p:ph type="body" sz="quarter" idx="15" hasCustomPrompt="1"/>
          </p:nvPr>
        </p:nvSpPr>
        <p:spPr>
          <a:xfrm>
            <a:off x="3303179" y="1348949"/>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テキスト プレースホルダー 5"/>
          <p:cNvSpPr>
            <a:spLocks noGrp="1"/>
          </p:cNvSpPr>
          <p:nvPr>
            <p:ph type="body" sz="quarter" idx="18" hasCustomPrompt="1"/>
          </p:nvPr>
        </p:nvSpPr>
        <p:spPr>
          <a:xfrm>
            <a:off x="3298220" y="1875397"/>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8" name="二等辺三角形 10"/>
          <p:cNvSpPr/>
          <p:nvPr userDrawn="1"/>
        </p:nvSpPr>
        <p:spPr>
          <a:xfrm rot="5400000">
            <a:off x="4824813" y="1302847"/>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29" name="グループ化 28"/>
          <p:cNvGrpSpPr/>
          <p:nvPr userDrawn="1"/>
        </p:nvGrpSpPr>
        <p:grpSpPr>
          <a:xfrm>
            <a:off x="3239886" y="3024099"/>
            <a:ext cx="3727089" cy="442384"/>
            <a:chOff x="212789" y="3126253"/>
            <a:chExt cx="7455472" cy="663576"/>
          </a:xfrm>
        </p:grpSpPr>
        <p:cxnSp>
          <p:nvCxnSpPr>
            <p:cNvPr id="30" name="直線コネクタ 29"/>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4" name="テキスト プレースホルダー 5"/>
          <p:cNvSpPr>
            <a:spLocks noGrp="1"/>
          </p:cNvSpPr>
          <p:nvPr>
            <p:ph type="body" sz="quarter" idx="19" hasCustomPrompt="1"/>
          </p:nvPr>
        </p:nvSpPr>
        <p:spPr>
          <a:xfrm>
            <a:off x="3303179" y="3024101"/>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0" hasCustomPrompt="1"/>
          </p:nvPr>
        </p:nvSpPr>
        <p:spPr>
          <a:xfrm>
            <a:off x="3298220" y="3550550"/>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36" name="二等辺三角形 10"/>
          <p:cNvSpPr/>
          <p:nvPr userDrawn="1"/>
        </p:nvSpPr>
        <p:spPr>
          <a:xfrm rot="5400000">
            <a:off x="4824813" y="2986048"/>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grpSp>
        <p:nvGrpSpPr>
          <p:cNvPr id="37" name="グループ化 36"/>
          <p:cNvGrpSpPr/>
          <p:nvPr userDrawn="1"/>
        </p:nvGrpSpPr>
        <p:grpSpPr>
          <a:xfrm>
            <a:off x="3239886" y="4707303"/>
            <a:ext cx="3727089" cy="442384"/>
            <a:chOff x="212789" y="3126253"/>
            <a:chExt cx="7455472" cy="663576"/>
          </a:xfrm>
        </p:grpSpPr>
        <p:cxnSp>
          <p:nvCxnSpPr>
            <p:cNvPr id="38" name="直線コネクタ 37"/>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42" name="テキスト プレースホルダー 5"/>
          <p:cNvSpPr>
            <a:spLocks noGrp="1"/>
          </p:cNvSpPr>
          <p:nvPr>
            <p:ph type="body" sz="quarter" idx="21" hasCustomPrompt="1"/>
          </p:nvPr>
        </p:nvSpPr>
        <p:spPr>
          <a:xfrm>
            <a:off x="3303179" y="4707309"/>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2" hasCustomPrompt="1"/>
          </p:nvPr>
        </p:nvSpPr>
        <p:spPr>
          <a:xfrm>
            <a:off x="3298220" y="5233756"/>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cxnSp>
        <p:nvCxnSpPr>
          <p:cNvPr id="45" name="直線コネクタ 44"/>
          <p:cNvCxnSpPr/>
          <p:nvPr userDrawn="1"/>
        </p:nvCxnSpPr>
        <p:spPr>
          <a:xfrm>
            <a:off x="2075183" y="0"/>
            <a:ext cx="0" cy="6892648"/>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19358" y="577576"/>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265735" y="1309469"/>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423101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down)">
                                      <p:cBhvr>
                                        <p:cTn id="16" dur="500"/>
                                        <p:tgtEl>
                                          <p:spTgt spid="44"/>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up)">
                                      <p:cBhvr>
                                        <p:cTn id="20" dur="500"/>
                                        <p:tgtEl>
                                          <p:spTgt spid="45"/>
                                        </p:tgtEl>
                                      </p:cBhvr>
                                    </p:animEffect>
                                  </p:childTnLst>
                                </p:cTn>
                              </p:par>
                            </p:childTnLst>
                          </p:cTn>
                        </p:par>
                        <p:par>
                          <p:cTn id="21" fill="hold">
                            <p:stCondLst>
                              <p:cond delay="1500"/>
                            </p:stCondLst>
                            <p:childTnLst>
                              <p:par>
                                <p:cTn id="22" presetID="2" presetClass="entr" presetSubtype="1" decel="10000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1000" fill="hold"/>
                                        <p:tgtEl>
                                          <p:spTgt spid="3"/>
                                        </p:tgtEl>
                                        <p:attrNameLst>
                                          <p:attrName>ppt_x</p:attrName>
                                        </p:attrNameLst>
                                      </p:cBhvr>
                                      <p:tavLst>
                                        <p:tav tm="0">
                                          <p:val>
                                            <p:strVal val="#ppt_x"/>
                                          </p:val>
                                        </p:tav>
                                        <p:tav tm="100000">
                                          <p:val>
                                            <p:strVal val="#ppt_x"/>
                                          </p:val>
                                        </p:tav>
                                      </p:tavLst>
                                    </p:anim>
                                    <p:anim calcmode="lin" valueType="num">
                                      <p:cBhvr additive="base">
                                        <p:cTn id="25" dur="1000" fill="hold"/>
                                        <p:tgtEl>
                                          <p:spTgt spid="3"/>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left)">
                                      <p:cBhvr>
                                        <p:cTn id="33" dur="500"/>
                                        <p:tgtEl>
                                          <p:spTgt spid="13"/>
                                        </p:tgtEl>
                                      </p:cBhvr>
                                    </p:animEffect>
                                  </p:childTnLst>
                                </p:cTn>
                              </p:par>
                              <p:par>
                                <p:cTn id="34" presetID="22" presetClass="entr" presetSubtype="8" fill="hold" nodeType="withEffect">
                                  <p:stCondLst>
                                    <p:cond delay="500"/>
                                  </p:stCondLst>
                                  <p:childTnLst>
                                    <p:set>
                                      <p:cBhvr>
                                        <p:cTn id="35" dur="1" fill="hold">
                                          <p:stCondLst>
                                            <p:cond delay="0"/>
                                          </p:stCondLst>
                                        </p:cTn>
                                        <p:tgtEl>
                                          <p:spTgt spid="14"/>
                                        </p:tgtEl>
                                        <p:attrNameLst>
                                          <p:attrName>style.visibility</p:attrName>
                                        </p:attrNameLst>
                                      </p:cBhvr>
                                      <p:to>
                                        <p:strVal val="visible"/>
                                      </p:to>
                                    </p:set>
                                    <p:animEffect transition="in" filter="wipe(left)">
                                      <p:cBhvr>
                                        <p:cTn id="36" dur="500"/>
                                        <p:tgtEl>
                                          <p:spTgt spid="14"/>
                                        </p:tgtEl>
                                      </p:cBhvr>
                                    </p:animEffect>
                                  </p:childTnLst>
                                </p:cTn>
                              </p:par>
                              <p:par>
                                <p:cTn id="37" presetID="2" presetClass="entr" presetSubtype="2" decel="100000" fill="hold" grpId="0" nodeType="withEffect">
                                  <p:stCondLst>
                                    <p:cond delay="50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10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0">
                                            <p:txEl>
                                              <p:pRg st="0" end="0"/>
                                            </p:txEl>
                                          </p:spTgt>
                                        </p:tgtEl>
                                        <p:attrNameLst>
                                          <p:attrName>ppt_y</p:attrName>
                                        </p:attrNameLst>
                                      </p:cBhvr>
                                      <p:tavLst>
                                        <p:tav tm="0">
                                          <p:val>
                                            <p:strVal val="#ppt_y"/>
                                          </p:val>
                                        </p:tav>
                                        <p:tav tm="100000">
                                          <p:val>
                                            <p:strVal val="#ppt_y"/>
                                          </p:val>
                                        </p:tav>
                                      </p:tavLst>
                                    </p:anim>
                                  </p:childTnLst>
                                </p:cTn>
                              </p:par>
                              <p:par>
                                <p:cTn id="41" presetID="10" presetClass="entr" presetSubtype="0" fill="hold" grpId="1" nodeType="withEffect">
                                  <p:stCondLst>
                                    <p:cond delay="100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childTnLst>
                                </p:cTn>
                              </p:par>
                              <p:par>
                                <p:cTn id="44" presetID="1" presetClass="exit" presetSubtype="0" fill="hold" grpId="2" nodeType="withEffect">
                                  <p:stCondLst>
                                    <p:cond delay="500"/>
                                  </p:stCondLst>
                                  <p:childTnLst>
                                    <p:set>
                                      <p:cBhvr>
                                        <p:cTn id="45" dur="1" fill="hold">
                                          <p:stCondLst>
                                            <p:cond delay="0"/>
                                          </p:stCondLst>
                                        </p:cTn>
                                        <p:tgtEl>
                                          <p:spTgt spid="20">
                                            <p:txEl>
                                              <p:pRg st="0" end="0"/>
                                            </p:txEl>
                                          </p:spTgt>
                                        </p:tgtEl>
                                        <p:attrNameLst>
                                          <p:attrName>style.visibility</p:attrName>
                                        </p:attrNameLst>
                                      </p:cBhvr>
                                      <p:to>
                                        <p:strVal val="hidden"/>
                                      </p:to>
                                    </p:set>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21">
                                            <p:txEl>
                                              <p:pRg st="0" end="0"/>
                                            </p:txEl>
                                          </p:spTgt>
                                        </p:tgtEl>
                                        <p:attrNameLst>
                                          <p:attrName>style.visibility</p:attrName>
                                        </p:attrNameLst>
                                      </p:cBhvr>
                                      <p:to>
                                        <p:strVal val="visible"/>
                                      </p:to>
                                    </p:set>
                                    <p:animEffect transition="in" filter="wipe(left)">
                                      <p:cBhvr>
                                        <p:cTn id="49" dur="500"/>
                                        <p:tgtEl>
                                          <p:spTgt spid="21">
                                            <p:txEl>
                                              <p:pRg st="0" end="0"/>
                                            </p:txEl>
                                          </p:spTgt>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ipe(left)">
                                      <p:cBhvr>
                                        <p:cTn id="53" dur="500"/>
                                        <p:tgtEl>
                                          <p:spTgt spid="28"/>
                                        </p:tgtEl>
                                      </p:cBhvr>
                                    </p:animEffect>
                                  </p:childTnLst>
                                </p:cTn>
                              </p:par>
                              <p:par>
                                <p:cTn id="54" presetID="22" presetClass="entr" presetSubtype="8" fill="hold" nodeType="withEffect">
                                  <p:stCondLst>
                                    <p:cond delay="500"/>
                                  </p:stCondLst>
                                  <p:childTnLst>
                                    <p:set>
                                      <p:cBhvr>
                                        <p:cTn id="55" dur="1" fill="hold">
                                          <p:stCondLst>
                                            <p:cond delay="0"/>
                                          </p:stCondLst>
                                        </p:cTn>
                                        <p:tgtEl>
                                          <p:spTgt spid="29"/>
                                        </p:tgtEl>
                                        <p:attrNameLst>
                                          <p:attrName>style.visibility</p:attrName>
                                        </p:attrNameLst>
                                      </p:cBhvr>
                                      <p:to>
                                        <p:strVal val="visible"/>
                                      </p:to>
                                    </p:set>
                                    <p:animEffect transition="in" filter="wipe(left)">
                                      <p:cBhvr>
                                        <p:cTn id="56" dur="500"/>
                                        <p:tgtEl>
                                          <p:spTgt spid="29"/>
                                        </p:tgtEl>
                                      </p:cBhvr>
                                    </p:animEffect>
                                  </p:childTnLst>
                                </p:cTn>
                              </p:par>
                              <p:par>
                                <p:cTn id="57" presetID="2" presetClass="entr" presetSubtype="2" decel="100000" fill="hold" grpId="0" nodeType="withEffect">
                                  <p:stCondLst>
                                    <p:cond delay="500"/>
                                  </p:stCondLst>
                                  <p:childTnLst>
                                    <p:set>
                                      <p:cBhvr>
                                        <p:cTn id="58" dur="1" fill="hold">
                                          <p:stCondLst>
                                            <p:cond delay="0"/>
                                          </p:stCondLst>
                                        </p:cTn>
                                        <p:tgtEl>
                                          <p:spTgt spid="34">
                                            <p:txEl>
                                              <p:pRg st="0" end="0"/>
                                            </p:txEl>
                                          </p:spTgt>
                                        </p:tgtEl>
                                        <p:attrNameLst>
                                          <p:attrName>style.visibility</p:attrName>
                                        </p:attrNameLst>
                                      </p:cBhvr>
                                      <p:to>
                                        <p:strVal val="visible"/>
                                      </p:to>
                                    </p:set>
                                    <p:anim calcmode="lin" valueType="num">
                                      <p:cBhvr additive="base">
                                        <p:cTn id="59"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60"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1" presetID="10" presetClass="entr" presetSubtype="0" fill="hold" grpId="1" nodeType="withEffect">
                                  <p:stCondLst>
                                    <p:cond delay="1000"/>
                                  </p:stCondLst>
                                  <p:childTnLst>
                                    <p:set>
                                      <p:cBhvr>
                                        <p:cTn id="62" dur="1" fill="hold">
                                          <p:stCondLst>
                                            <p:cond delay="0"/>
                                          </p:stCondLst>
                                        </p:cTn>
                                        <p:tgtEl>
                                          <p:spTgt spid="34">
                                            <p:txEl>
                                              <p:pRg st="0" end="0"/>
                                            </p:txEl>
                                          </p:spTgt>
                                        </p:tgtEl>
                                        <p:attrNameLst>
                                          <p:attrName>style.visibility</p:attrName>
                                        </p:attrNameLst>
                                      </p:cBhvr>
                                      <p:to>
                                        <p:strVal val="visible"/>
                                      </p:to>
                                    </p:set>
                                    <p:animEffect transition="in" filter="fade">
                                      <p:cBhvr>
                                        <p:cTn id="63" dur="500"/>
                                        <p:tgtEl>
                                          <p:spTgt spid="34">
                                            <p:txEl>
                                              <p:pRg st="0" end="0"/>
                                            </p:txEl>
                                          </p:spTgt>
                                        </p:tgtEl>
                                      </p:cBhvr>
                                    </p:animEffect>
                                  </p:childTnLst>
                                </p:cTn>
                              </p:par>
                              <p:par>
                                <p:cTn id="64" presetID="1" presetClass="exit" presetSubtype="0" fill="hold" grpId="2" nodeType="withEffect">
                                  <p:stCondLst>
                                    <p:cond delay="500"/>
                                  </p:stCondLst>
                                  <p:childTnLst>
                                    <p:set>
                                      <p:cBhvr>
                                        <p:cTn id="65" dur="1" fill="hold">
                                          <p:stCondLst>
                                            <p:cond delay="0"/>
                                          </p:stCondLst>
                                        </p:cTn>
                                        <p:tgtEl>
                                          <p:spTgt spid="34">
                                            <p:txEl>
                                              <p:pRg st="0" end="0"/>
                                            </p:txEl>
                                          </p:spTgt>
                                        </p:tgtEl>
                                        <p:attrNameLst>
                                          <p:attrName>style.visibility</p:attrName>
                                        </p:attrNameLst>
                                      </p:cBhvr>
                                      <p:to>
                                        <p:strVal val="hidden"/>
                                      </p:to>
                                    </p:se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35">
                                            <p:txEl>
                                              <p:pRg st="0" end="0"/>
                                            </p:txEl>
                                          </p:spTgt>
                                        </p:tgtEl>
                                        <p:attrNameLst>
                                          <p:attrName>style.visibility</p:attrName>
                                        </p:attrNameLst>
                                      </p:cBhvr>
                                      <p:to>
                                        <p:strVal val="visible"/>
                                      </p:to>
                                    </p:set>
                                    <p:animEffect transition="in" filter="wipe(left)">
                                      <p:cBhvr>
                                        <p:cTn id="69" dur="500"/>
                                        <p:tgtEl>
                                          <p:spTgt spid="35">
                                            <p:txEl>
                                              <p:pRg st="0" end="0"/>
                                            </p:txEl>
                                          </p:spTgt>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wipe(left)">
                                      <p:cBhvr>
                                        <p:cTn id="73" dur="500"/>
                                        <p:tgtEl>
                                          <p:spTgt spid="36"/>
                                        </p:tgtEl>
                                      </p:cBhvr>
                                    </p:animEffect>
                                  </p:childTnLst>
                                </p:cTn>
                              </p:par>
                              <p:par>
                                <p:cTn id="74" presetID="22" presetClass="entr" presetSubtype="8" fill="hold" nodeType="withEffect">
                                  <p:stCondLst>
                                    <p:cond delay="500"/>
                                  </p:stCondLst>
                                  <p:childTnLst>
                                    <p:set>
                                      <p:cBhvr>
                                        <p:cTn id="75" dur="1" fill="hold">
                                          <p:stCondLst>
                                            <p:cond delay="0"/>
                                          </p:stCondLst>
                                        </p:cTn>
                                        <p:tgtEl>
                                          <p:spTgt spid="37"/>
                                        </p:tgtEl>
                                        <p:attrNameLst>
                                          <p:attrName>style.visibility</p:attrName>
                                        </p:attrNameLst>
                                      </p:cBhvr>
                                      <p:to>
                                        <p:strVal val="visible"/>
                                      </p:to>
                                    </p:set>
                                    <p:animEffect transition="in" filter="wipe(left)">
                                      <p:cBhvr>
                                        <p:cTn id="76" dur="500"/>
                                        <p:tgtEl>
                                          <p:spTgt spid="37"/>
                                        </p:tgtEl>
                                      </p:cBhvr>
                                    </p:animEffect>
                                  </p:childTnLst>
                                </p:cTn>
                              </p:par>
                              <p:par>
                                <p:cTn id="77" presetID="2" presetClass="entr" presetSubtype="2" decel="100000" fill="hold" grpId="0" nodeType="withEffect">
                                  <p:stCondLst>
                                    <p:cond delay="50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10" presetClass="entr" presetSubtype="0" fill="hold" grpId="1" nodeType="withEffect">
                                  <p:stCondLst>
                                    <p:cond delay="1000"/>
                                  </p:stCondLst>
                                  <p:childTnLst>
                                    <p:set>
                                      <p:cBhvr>
                                        <p:cTn id="82" dur="1" fill="hold">
                                          <p:stCondLst>
                                            <p:cond delay="0"/>
                                          </p:stCondLst>
                                        </p:cTn>
                                        <p:tgtEl>
                                          <p:spTgt spid="42">
                                            <p:txEl>
                                              <p:pRg st="0" end="0"/>
                                            </p:txEl>
                                          </p:spTgt>
                                        </p:tgtEl>
                                        <p:attrNameLst>
                                          <p:attrName>style.visibility</p:attrName>
                                        </p:attrNameLst>
                                      </p:cBhvr>
                                      <p:to>
                                        <p:strVal val="visible"/>
                                      </p:to>
                                    </p:set>
                                    <p:animEffect transition="in" filter="fade">
                                      <p:cBhvr>
                                        <p:cTn id="83" dur="500"/>
                                        <p:tgtEl>
                                          <p:spTgt spid="42">
                                            <p:txEl>
                                              <p:pRg st="0" end="0"/>
                                            </p:txEl>
                                          </p:spTgt>
                                        </p:tgtEl>
                                      </p:cBhvr>
                                    </p:animEffect>
                                  </p:childTnLst>
                                </p:cTn>
                              </p:par>
                              <p:par>
                                <p:cTn id="84" presetID="1" presetClass="exit" presetSubtype="0" fill="hold" grpId="2" nodeType="withEffect">
                                  <p:stCondLst>
                                    <p:cond delay="500"/>
                                  </p:stCondLst>
                                  <p:childTnLst>
                                    <p:set>
                                      <p:cBhvr>
                                        <p:cTn id="85" dur="1" fill="hold">
                                          <p:stCondLst>
                                            <p:cond delay="0"/>
                                          </p:stCondLst>
                                        </p:cTn>
                                        <p:tgtEl>
                                          <p:spTgt spid="42">
                                            <p:txEl>
                                              <p:pRg st="0" end="0"/>
                                            </p:txEl>
                                          </p:spTgt>
                                        </p:tgtEl>
                                        <p:attrNameLst>
                                          <p:attrName>style.visibility</p:attrName>
                                        </p:attrNameLst>
                                      </p:cBhvr>
                                      <p:to>
                                        <p:strVal val="hidden"/>
                                      </p:to>
                                    </p:set>
                                  </p:childTnLst>
                                </p:cTn>
                              </p:par>
                            </p:childTnLst>
                          </p:cTn>
                        </p:par>
                        <p:par>
                          <p:cTn id="86" fill="hold">
                            <p:stCondLst>
                              <p:cond delay="8000"/>
                            </p:stCondLst>
                            <p:childTnLst>
                              <p:par>
                                <p:cTn id="87" presetID="22" presetClass="entr" presetSubtype="8" fill="hold" grpId="0" nodeType="afterEffect">
                                  <p:stCondLst>
                                    <p:cond delay="0"/>
                                  </p:stCondLst>
                                  <p:childTnLst>
                                    <p:set>
                                      <p:cBhvr>
                                        <p:cTn id="88" dur="1" fill="hold">
                                          <p:stCondLst>
                                            <p:cond delay="0"/>
                                          </p:stCondLst>
                                        </p:cTn>
                                        <p:tgtEl>
                                          <p:spTgt spid="43">
                                            <p:txEl>
                                              <p:pRg st="0" end="0"/>
                                            </p:txEl>
                                          </p:spTgt>
                                        </p:tgtEl>
                                        <p:attrNameLst>
                                          <p:attrName>style.visibility</p:attrName>
                                        </p:attrNameLst>
                                      </p:cBhvr>
                                      <p:to>
                                        <p:strVal val="visible"/>
                                      </p:to>
                                    </p:set>
                                    <p:animEffect transition="in" filter="wipe(left)">
                                      <p:cBhvr>
                                        <p:cTn id="89"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12" grpId="0"/>
      <p:bldP spid="13" grpId="0" animBg="1"/>
      <p:bldP spid="20" grpId="0" build="p">
        <p:tmplLst>
          <p:tmpl lvl="1">
            <p:tnLst>
              <p:par>
                <p:cTn presetID="2" presetClass="entr" presetSubtype="2" decel="100000" fill="hold" nodeType="withEffect">
                  <p:stCondLst>
                    <p:cond delay="50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1+#ppt_w/2"/>
                          </p:val>
                        </p:tav>
                        <p:tav tm="100000">
                          <p:val>
                            <p:strVal val="#ppt_x"/>
                          </p:val>
                        </p:tav>
                      </p:tavLst>
                    </p:anim>
                    <p:anim calcmode="lin" valueType="num">
                      <p:cBhvr additive="base">
                        <p:cTn dur="1000" fill="hold"/>
                        <p:tgtEl>
                          <p:spTgt spid="20"/>
                        </p:tgtEl>
                        <p:attrNameLst>
                          <p:attrName>ppt_y</p:attrName>
                        </p:attrNameLst>
                      </p:cBhvr>
                      <p:tavLst>
                        <p:tav tm="0">
                          <p:val>
                            <p:strVal val="#ppt_y"/>
                          </p:val>
                        </p:tav>
                        <p:tav tm="100000">
                          <p:val>
                            <p:strVal val="#ppt_y"/>
                          </p:val>
                        </p:tav>
                      </p:tavLst>
                    </p:anim>
                  </p:childTnLst>
                </p:cTn>
              </p:par>
            </p:tnLst>
          </p:tmpl>
        </p:tmplLst>
      </p:bldP>
      <p:bldP spid="20" grpId="1" build="p">
        <p:tmplLst>
          <p:tmpl lvl="1">
            <p:tnLst>
              <p:par>
                <p:cTn presetID="10" presetClass="entr" presetSubtype="0" fill="hold" nodeType="withEffect">
                  <p:stCondLst>
                    <p:cond delay="10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0" grpId="2" build="p">
        <p:tmplLst>
          <p:tmpl lvl="1">
            <p:tnLst>
              <p:par>
                <p:cTn presetID="1" presetClass="exit" presetSubtype="0" fill="hold" nodeType="withEffect">
                  <p:stCondLst>
                    <p:cond delay="500"/>
                  </p:stCondLst>
                  <p:childTnLst>
                    <p:set>
                      <p:cBhvr>
                        <p:cTn dur="1" fill="hold">
                          <p:stCondLst>
                            <p:cond delay="0"/>
                          </p:stCondLst>
                        </p:cTn>
                        <p:tgtEl>
                          <p:spTgt spid="20"/>
                        </p:tgtEl>
                        <p:attrNameLst>
                          <p:attrName>style.visibility</p:attrName>
                        </p:attrNameLst>
                      </p:cBhvr>
                      <p:to>
                        <p:strVal val="hidden"/>
                      </p:to>
                    </p:set>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8"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animBg="1"/>
      <p:bldP spid="42" grpId="0" build="p">
        <p:tmplLst>
          <p:tmpl lvl="1">
            <p:tnLst>
              <p:par>
                <p:cTn presetID="2" presetClass="entr" presetSubtype="2" decel="10000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1+#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0"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2" grpId="2" build="p">
        <p:tmplLst>
          <p:tmpl lvl="1">
            <p:tnLst>
              <p:par>
                <p:cTn presetID="1" presetClass="exit" presetSubtype="0" fill="hold" nodeType="withEffect">
                  <p:stCondLst>
                    <p:cond delay="50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4" grpId="0"/>
    </p:bldLst>
  </p:timing>
</p:sldLayout>
</file>

<file path=ppt/slideLayouts/slideLayout308.xml><?xml version="1.0" encoding="utf-8"?>
<p:sldLayout xmlns:a="http://schemas.openxmlformats.org/drawingml/2006/main" xmlns:r="http://schemas.openxmlformats.org/officeDocument/2006/relationships" xmlns:p="http://schemas.openxmlformats.org/presentationml/2006/main" preserve="1" userDrawn="1">
  <p:cSld name="Web 1">
    <p:spTree>
      <p:nvGrpSpPr>
        <p:cNvPr id="1" name=""/>
        <p:cNvGrpSpPr/>
        <p:nvPr/>
      </p:nvGrpSpPr>
      <p:grpSpPr>
        <a:xfrm>
          <a:off x="0" y="0"/>
          <a:ext cx="0" cy="0"/>
          <a:chOff x="0" y="0"/>
          <a:chExt cx="0" cy="0"/>
        </a:xfrm>
      </p:grpSpPr>
      <p:sp>
        <p:nvSpPr>
          <p:cNvPr id="3" name="正方形/長方形 2"/>
          <p:cNvSpPr/>
          <p:nvPr userDrawn="1"/>
        </p:nvSpPr>
        <p:spPr>
          <a:xfrm>
            <a:off x="-14508" y="3436648"/>
            <a:ext cx="9178407" cy="3456000"/>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24" name="直線コネクタ 23"/>
          <p:cNvCxnSpPr/>
          <p:nvPr userDrawn="1"/>
        </p:nvCxnSpPr>
        <p:spPr>
          <a:xfrm>
            <a:off x="0" y="3544666"/>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角丸四角形 7"/>
          <p:cNvSpPr/>
          <p:nvPr userDrawn="1"/>
        </p:nvSpPr>
        <p:spPr>
          <a:xfrm>
            <a:off x="314055" y="1378393"/>
            <a:ext cx="5179567" cy="476251"/>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5" tIns="25593" rIns="51185" bIns="25593" numCol="1" spcCol="0" rtlCol="0" fromWordArt="0" anchor="ctr" anchorCtr="0" forceAA="0" compatLnSpc="1">
            <a:prstTxWarp prst="textNoShape">
              <a:avLst/>
            </a:prstTxWarp>
            <a:noAutofit/>
          </a:bodyPr>
          <a:lstStyle/>
          <a:p>
            <a:pPr algn="ctr"/>
            <a:endParaRPr kumimoji="1" lang="ja-JP" altLang="en-US"/>
          </a:p>
        </p:txBody>
      </p:sp>
      <p:sp>
        <p:nvSpPr>
          <p:cNvPr id="7" name="図プレースホルダー 6"/>
          <p:cNvSpPr>
            <a:spLocks noGrp="1"/>
          </p:cNvSpPr>
          <p:nvPr>
            <p:ph type="pic" sz="quarter" idx="10" hasCustomPrompt="1"/>
          </p:nvPr>
        </p:nvSpPr>
        <p:spPr>
          <a:xfrm>
            <a:off x="314055" y="1791144"/>
            <a:ext cx="5179567" cy="3920067"/>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a:lstStyle>
            <a:lvl1pPr>
              <a:defRPr sz="1100" baseline="0"/>
            </a:lvl1pPr>
          </a:lstStyle>
          <a:p>
            <a:r>
              <a:rPr kumimoji="1" lang="en-US" altLang="ja-JP"/>
              <a:t>Add an image</a:t>
            </a:r>
            <a:endParaRPr kumimoji="1" lang="ja-JP" altLang="en-US"/>
          </a:p>
        </p:txBody>
      </p:sp>
      <p:grpSp>
        <p:nvGrpSpPr>
          <p:cNvPr id="13" name="グループ化 12"/>
          <p:cNvGrpSpPr/>
          <p:nvPr userDrawn="1"/>
        </p:nvGrpSpPr>
        <p:grpSpPr>
          <a:xfrm>
            <a:off x="408915" y="1488495"/>
            <a:ext cx="410236" cy="178191"/>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0" name="円/楕円 9"/>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2" name="円/楕円 11"/>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7" name="グループ化 16"/>
          <p:cNvGrpSpPr/>
          <p:nvPr userDrawn="1"/>
        </p:nvGrpSpPr>
        <p:grpSpPr>
          <a:xfrm>
            <a:off x="5205156" y="1469154"/>
            <a:ext cx="215963" cy="232183"/>
            <a:chOff x="9655539" y="2203721"/>
            <a:chExt cx="432000" cy="348274"/>
          </a:xfrm>
          <a:blipFill dpi="0" rotWithShape="1">
            <a:blip r:embed="rId4"/>
            <a:srcRect/>
            <a:tile tx="0" ty="0" sx="100000" sy="100000" flip="none" algn="tl"/>
          </a:blipFill>
        </p:grpSpPr>
        <p:sp>
          <p:nvSpPr>
            <p:cNvPr id="14" name="正方形/長方形 13"/>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6" name="正方形/長方形 15"/>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sp>
        <p:nvSpPr>
          <p:cNvPr id="18" name="テキスト プレースホルダー 5"/>
          <p:cNvSpPr>
            <a:spLocks noGrp="1"/>
          </p:cNvSpPr>
          <p:nvPr>
            <p:ph type="body" sz="quarter" idx="16" hasCustomPrompt="1"/>
          </p:nvPr>
        </p:nvSpPr>
        <p:spPr>
          <a:xfrm>
            <a:off x="5631484" y="1239747"/>
            <a:ext cx="3242467" cy="2110899"/>
          </a:xfrm>
          <a:prstGeom prst="rect">
            <a:avLst/>
          </a:prstGeom>
          <a:noFill/>
        </p:spPr>
        <p:txBody>
          <a:bodyPr anchor="b">
            <a:noAutofit/>
          </a:bodyPr>
          <a:lstStyle>
            <a:lvl1pPr algn="l">
              <a:lnSpc>
                <a:spcPts val="3359"/>
              </a:lnSpc>
              <a:spcBef>
                <a:spcPts val="0"/>
              </a:spcBef>
              <a:defRPr sz="3400" i="0" baseline="0">
                <a:blipFill dpi="0" rotWithShape="1">
                  <a:blip r:embed="rId5"/>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9" name="テキスト プレースホルダー 5"/>
          <p:cNvSpPr>
            <a:spLocks noGrp="1"/>
          </p:cNvSpPr>
          <p:nvPr>
            <p:ph type="body" sz="quarter" idx="12" hasCustomPrompt="1"/>
          </p:nvPr>
        </p:nvSpPr>
        <p:spPr>
          <a:xfrm>
            <a:off x="5636059" y="3625856"/>
            <a:ext cx="3237721" cy="2373389"/>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grpSp>
        <p:nvGrpSpPr>
          <p:cNvPr id="20" name="グループ化 19"/>
          <p:cNvGrpSpPr/>
          <p:nvPr userDrawn="1"/>
        </p:nvGrpSpPr>
        <p:grpSpPr>
          <a:xfrm>
            <a:off x="8387761" y="226118"/>
            <a:ext cx="575232" cy="767111"/>
            <a:chOff x="7418859" y="2569953"/>
            <a:chExt cx="934639" cy="934639"/>
          </a:xfrm>
        </p:grpSpPr>
        <p:sp>
          <p:nvSpPr>
            <p:cNvPr id="21" name="涙形 2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涙形 2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955940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ppt_x"/>
                                          </p:val>
                                        </p:tav>
                                        <p:tav tm="100000">
                                          <p:val>
                                            <p:strVal val="#ppt_x"/>
                                          </p:val>
                                        </p:tav>
                                      </p:tavLst>
                                    </p:anim>
                                    <p:anim calcmode="lin" valueType="num">
                                      <p:cBhvr additive="base">
                                        <p:cTn id="12" dur="500" fill="hold"/>
                                        <p:tgtEl>
                                          <p:spTgt spid="23"/>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6" presetClass="entr" presetSubtype="37"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arn(outVertical)">
                                      <p:cBhvr>
                                        <p:cTn id="16" dur="500"/>
                                        <p:tgtEl>
                                          <p:spTgt spid="3"/>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par>
                                <p:cTn id="21" presetID="2" presetClass="entr" presetSubtype="4" decel="10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750" fill="hold"/>
                                        <p:tgtEl>
                                          <p:spTgt spid="8"/>
                                        </p:tgtEl>
                                        <p:attrNameLst>
                                          <p:attrName>ppt_x</p:attrName>
                                        </p:attrNameLst>
                                      </p:cBhvr>
                                      <p:tavLst>
                                        <p:tav tm="0">
                                          <p:val>
                                            <p:strVal val="#ppt_x"/>
                                          </p:val>
                                        </p:tav>
                                        <p:tav tm="100000">
                                          <p:val>
                                            <p:strVal val="#ppt_x"/>
                                          </p:val>
                                        </p:tav>
                                      </p:tavLst>
                                    </p:anim>
                                    <p:anim calcmode="lin" valueType="num">
                                      <p:cBhvr additive="base">
                                        <p:cTn id="24" dur="75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750" fill="hold"/>
                                        <p:tgtEl>
                                          <p:spTgt spid="7"/>
                                        </p:tgtEl>
                                        <p:attrNameLst>
                                          <p:attrName>ppt_x</p:attrName>
                                        </p:attrNameLst>
                                      </p:cBhvr>
                                      <p:tavLst>
                                        <p:tav tm="0">
                                          <p:val>
                                            <p:strVal val="#ppt_x"/>
                                          </p:val>
                                        </p:tav>
                                        <p:tav tm="100000">
                                          <p:val>
                                            <p:strVal val="#ppt_x"/>
                                          </p:val>
                                        </p:tav>
                                      </p:tavLst>
                                    </p:anim>
                                    <p:anim calcmode="lin" valueType="num">
                                      <p:cBhvr additive="base">
                                        <p:cTn id="28" dur="75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750" fill="hold"/>
                                        <p:tgtEl>
                                          <p:spTgt spid="13"/>
                                        </p:tgtEl>
                                        <p:attrNameLst>
                                          <p:attrName>ppt_x</p:attrName>
                                        </p:attrNameLst>
                                      </p:cBhvr>
                                      <p:tavLst>
                                        <p:tav tm="0">
                                          <p:val>
                                            <p:strVal val="#ppt_x"/>
                                          </p:val>
                                        </p:tav>
                                        <p:tav tm="100000">
                                          <p:val>
                                            <p:strVal val="#ppt_x"/>
                                          </p:val>
                                        </p:tav>
                                      </p:tavLst>
                                    </p:anim>
                                    <p:anim calcmode="lin" valueType="num">
                                      <p:cBhvr additive="base">
                                        <p:cTn id="32" dur="75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750" fill="hold"/>
                                        <p:tgtEl>
                                          <p:spTgt spid="17"/>
                                        </p:tgtEl>
                                        <p:attrNameLst>
                                          <p:attrName>ppt_x</p:attrName>
                                        </p:attrNameLst>
                                      </p:cBhvr>
                                      <p:tavLst>
                                        <p:tav tm="0">
                                          <p:val>
                                            <p:strVal val="#ppt_x"/>
                                          </p:val>
                                        </p:tav>
                                        <p:tav tm="100000">
                                          <p:val>
                                            <p:strVal val="#ppt_x"/>
                                          </p:val>
                                        </p:tav>
                                      </p:tavLst>
                                    </p:anim>
                                    <p:anim calcmode="lin" valueType="num">
                                      <p:cBhvr additive="base">
                                        <p:cTn id="36" dur="75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750"/>
                                  </p:stCondLst>
                                  <p:iterate type="wd">
                                    <p:tmPct val="10000"/>
                                  </p:iterate>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750" fill="hold"/>
                                        <p:tgtEl>
                                          <p:spTgt spid="18"/>
                                        </p:tgtEl>
                                        <p:attrNameLst>
                                          <p:attrName>ppt_x</p:attrName>
                                        </p:attrNameLst>
                                      </p:cBhvr>
                                      <p:tavLst>
                                        <p:tav tm="0">
                                          <p:val>
                                            <p:strVal val="1+#ppt_w/2"/>
                                          </p:val>
                                        </p:tav>
                                        <p:tav tm="100000">
                                          <p:val>
                                            <p:strVal val="#ppt_x"/>
                                          </p:val>
                                        </p:tav>
                                      </p:tavLst>
                                    </p:anim>
                                    <p:anim calcmode="lin" valueType="num">
                                      <p:cBhvr additive="base">
                                        <p:cTn id="40" dur="750" fill="hold"/>
                                        <p:tgtEl>
                                          <p:spTgt spid="18"/>
                                        </p:tgtEl>
                                        <p:attrNameLst>
                                          <p:attrName>ppt_y</p:attrName>
                                        </p:attrNameLst>
                                      </p:cBhvr>
                                      <p:tavLst>
                                        <p:tav tm="0">
                                          <p:val>
                                            <p:strVal val="0-#ppt_h/2"/>
                                          </p:val>
                                        </p:tav>
                                        <p:tav tm="100000">
                                          <p:val>
                                            <p:strVal val="#ppt_y"/>
                                          </p:val>
                                        </p:tav>
                                      </p:tavLst>
                                    </p:anim>
                                  </p:childTnLst>
                                </p:cTn>
                              </p:par>
                            </p:childTnLst>
                          </p:cTn>
                        </p:par>
                        <p:par>
                          <p:cTn id="41" fill="hold">
                            <p:stCondLst>
                              <p:cond delay="2575"/>
                            </p:stCondLst>
                            <p:childTnLst>
                              <p:par>
                                <p:cTn id="42" presetID="10" presetClass="entr" presetSubtype="0" fill="hold" grpId="0" nodeType="afterEffect">
                                  <p:stCondLst>
                                    <p:cond delay="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7" grpId="0" animBg="1"/>
      <p:bldP spid="18"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1+#ppt_w/2"/>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p:tmplLst>
          <p:tmpl>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3" grpId="0"/>
    </p:bldLst>
  </p:timing>
</p:sldLayout>
</file>

<file path=ppt/slideLayouts/slideLayout309.xml><?xml version="1.0" encoding="utf-8"?>
<p:sldLayout xmlns:a="http://schemas.openxmlformats.org/drawingml/2006/main" xmlns:r="http://schemas.openxmlformats.org/officeDocument/2006/relationships" xmlns:p="http://schemas.openxmlformats.org/presentationml/2006/main" preserve="1" userDrawn="1">
  <p:cSld name="10 Image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図プレースホルダー 5"/>
          <p:cNvSpPr>
            <a:spLocks noGrp="1"/>
          </p:cNvSpPr>
          <p:nvPr>
            <p:ph type="pic" sz="quarter" idx="12" hasCustomPrompt="1"/>
          </p:nvPr>
        </p:nvSpPr>
        <p:spPr>
          <a:xfrm>
            <a:off x="19087" y="29028"/>
            <a:ext cx="1799688" cy="2400000"/>
          </a:xfrm>
          <a:prstGeom prst="rect">
            <a:avLst/>
          </a:prstGeom>
          <a:noFill/>
          <a:effectLst>
            <a:innerShdw blurRad="114300">
              <a:prstClr val="black"/>
            </a:innerShdw>
          </a:effectLst>
        </p:spPr>
        <p:txBody>
          <a:bodyPr/>
          <a:lstStyle>
            <a:lvl1pPr>
              <a:defRPr sz="1000"/>
            </a:lvl1pPr>
          </a:lstStyle>
          <a:p>
            <a:r>
              <a:rPr kumimoji="1" lang="en-US" altLang="ja-JP"/>
              <a:t>Add an image</a:t>
            </a:r>
            <a:endParaRPr kumimoji="1" lang="ja-JP" altLang="en-US"/>
          </a:p>
        </p:txBody>
      </p:sp>
      <p:sp>
        <p:nvSpPr>
          <p:cNvPr id="4" name="図プレースホルダー 5"/>
          <p:cNvSpPr>
            <a:spLocks noGrp="1"/>
          </p:cNvSpPr>
          <p:nvPr>
            <p:ph type="pic" sz="quarter" idx="13" hasCustomPrompt="1"/>
          </p:nvPr>
        </p:nvSpPr>
        <p:spPr>
          <a:xfrm>
            <a:off x="1843556" y="29028"/>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5" name="図プレースホルダー 5"/>
          <p:cNvSpPr>
            <a:spLocks noGrp="1"/>
          </p:cNvSpPr>
          <p:nvPr>
            <p:ph type="pic" sz="quarter" idx="14" hasCustomPrompt="1"/>
          </p:nvPr>
        </p:nvSpPr>
        <p:spPr>
          <a:xfrm>
            <a:off x="3668025" y="29028"/>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6" name="図プレースホルダー 5"/>
          <p:cNvSpPr>
            <a:spLocks noGrp="1"/>
          </p:cNvSpPr>
          <p:nvPr>
            <p:ph type="pic" sz="quarter" idx="15" hasCustomPrompt="1"/>
          </p:nvPr>
        </p:nvSpPr>
        <p:spPr>
          <a:xfrm>
            <a:off x="5493139" y="29028"/>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7" name="図プレースホルダー 5"/>
          <p:cNvSpPr>
            <a:spLocks noGrp="1"/>
          </p:cNvSpPr>
          <p:nvPr>
            <p:ph type="pic" sz="quarter" idx="16" hasCustomPrompt="1"/>
          </p:nvPr>
        </p:nvSpPr>
        <p:spPr>
          <a:xfrm>
            <a:off x="7316963" y="29028"/>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8" name="図プレースホルダー 5"/>
          <p:cNvSpPr>
            <a:spLocks noGrp="1"/>
          </p:cNvSpPr>
          <p:nvPr>
            <p:ph type="pic" sz="quarter" idx="17" hasCustomPrompt="1"/>
          </p:nvPr>
        </p:nvSpPr>
        <p:spPr>
          <a:xfrm>
            <a:off x="17963" y="4419111"/>
            <a:ext cx="1799688" cy="2400000"/>
          </a:xfrm>
          <a:prstGeom prst="rect">
            <a:avLst/>
          </a:prstGeom>
          <a:noFill/>
          <a:effectLst>
            <a:innerShdw blurRad="114300">
              <a:prstClr val="black"/>
            </a:innerShdw>
          </a:effectLst>
        </p:spPr>
        <p:txBody>
          <a:bodyPr/>
          <a:lstStyle>
            <a:lvl1pPr>
              <a:defRPr sz="1000"/>
            </a:lvl1pPr>
          </a:lstStyle>
          <a:p>
            <a:r>
              <a:rPr kumimoji="1" lang="en-US" altLang="ja-JP"/>
              <a:t>Add an image</a:t>
            </a:r>
            <a:endParaRPr kumimoji="1" lang="ja-JP" altLang="en-US"/>
          </a:p>
        </p:txBody>
      </p:sp>
      <p:sp>
        <p:nvSpPr>
          <p:cNvPr id="9" name="図プレースホルダー 5"/>
          <p:cNvSpPr>
            <a:spLocks noGrp="1"/>
          </p:cNvSpPr>
          <p:nvPr>
            <p:ph type="pic" sz="quarter" idx="18" hasCustomPrompt="1"/>
          </p:nvPr>
        </p:nvSpPr>
        <p:spPr>
          <a:xfrm>
            <a:off x="1842431" y="4419111"/>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0" name="図プレースホルダー 5"/>
          <p:cNvSpPr>
            <a:spLocks noGrp="1"/>
          </p:cNvSpPr>
          <p:nvPr>
            <p:ph type="pic" sz="quarter" idx="19" hasCustomPrompt="1"/>
          </p:nvPr>
        </p:nvSpPr>
        <p:spPr>
          <a:xfrm>
            <a:off x="3666900" y="4419111"/>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1" name="図プレースホルダー 5"/>
          <p:cNvSpPr>
            <a:spLocks noGrp="1"/>
          </p:cNvSpPr>
          <p:nvPr>
            <p:ph type="pic" sz="quarter" idx="20" hasCustomPrompt="1"/>
          </p:nvPr>
        </p:nvSpPr>
        <p:spPr>
          <a:xfrm>
            <a:off x="5492013" y="4419111"/>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2" name="図プレースホルダー 5"/>
          <p:cNvSpPr>
            <a:spLocks noGrp="1"/>
          </p:cNvSpPr>
          <p:nvPr>
            <p:ph type="pic" sz="quarter" idx="21" hasCustomPrompt="1"/>
          </p:nvPr>
        </p:nvSpPr>
        <p:spPr>
          <a:xfrm>
            <a:off x="7315839" y="4419111"/>
            <a:ext cx="1799688" cy="2400000"/>
          </a:xfrm>
          <a:prstGeom prst="rect">
            <a:avLst/>
          </a:prstGeom>
          <a:noFill/>
          <a:effectLst>
            <a:innerShdw blurRad="114300">
              <a:prstClr val="black"/>
            </a:innerShdw>
          </a:effectLst>
        </p:spPr>
        <p:txBody>
          <a:bodyPr>
            <a:normAutofit/>
          </a:bodyPr>
          <a:lstStyle>
            <a:lvl1pPr marL="0" marR="0" indent="0" algn="l" defTabSz="913974"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3" name="テキスト プレースホルダー 5"/>
          <p:cNvSpPr>
            <a:spLocks noGrp="1"/>
          </p:cNvSpPr>
          <p:nvPr>
            <p:ph type="body" sz="quarter" idx="22" hasCustomPrompt="1"/>
          </p:nvPr>
        </p:nvSpPr>
        <p:spPr>
          <a:xfrm>
            <a:off x="549346" y="2851056"/>
            <a:ext cx="8045323" cy="930536"/>
          </a:xfrm>
          <a:prstGeom prst="rect">
            <a:avLst/>
          </a:prstGeom>
        </p:spPr>
        <p:txBody>
          <a:bodyPr anchor="ctr">
            <a:noAutofit/>
          </a:bodyPr>
          <a:lstStyle>
            <a:lvl1pPr algn="ctr">
              <a:lnSpc>
                <a:spcPts val="3359"/>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23" hasCustomPrompt="1"/>
          </p:nvPr>
        </p:nvSpPr>
        <p:spPr>
          <a:xfrm>
            <a:off x="549346" y="3498167"/>
            <a:ext cx="8045323" cy="614219"/>
          </a:xfrm>
          <a:prstGeom prst="rect">
            <a:avLst/>
          </a:prstGeom>
        </p:spPr>
        <p:txBody>
          <a:bodyPr anchor="t">
            <a:noAutofit/>
          </a:bodyPr>
          <a:lstStyle>
            <a:lvl1pPr algn="ctr">
              <a:lnSpc>
                <a:spcPts val="3359"/>
              </a:lnSpc>
              <a:spcBef>
                <a:spcPts val="0"/>
              </a:spcBef>
              <a:defRPr sz="25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92030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grpId="0" nodeType="withEffect">
                                  <p:stCondLst>
                                    <p:cond delay="225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par>
                                <p:cTn id="11" presetID="14" presetClass="entr" presetSubtype="10" fill="hold" grpId="0" nodeType="withEffect">
                                  <p:stCondLst>
                                    <p:cond delay="175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par>
                                <p:cTn id="14" presetID="14" presetClass="entr" presetSubtype="10" fill="hold" grpId="0"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randombar(horizontal)">
                                      <p:cBhvr>
                                        <p:cTn id="16" dur="500"/>
                                        <p:tgtEl>
                                          <p:spTgt spid="6"/>
                                        </p:tgtEl>
                                      </p:cBhvr>
                                    </p:animEffect>
                                  </p:childTnLst>
                                </p:cTn>
                              </p:par>
                              <p:par>
                                <p:cTn id="17" presetID="14" presetClass="entr" presetSubtype="10" fill="hold" grpId="0" nodeType="withEffect">
                                  <p:stCondLst>
                                    <p:cond delay="1500"/>
                                  </p:stCondLst>
                                  <p:childTnLst>
                                    <p:set>
                                      <p:cBhvr>
                                        <p:cTn id="18" dur="1" fill="hold">
                                          <p:stCondLst>
                                            <p:cond delay="0"/>
                                          </p:stCondLst>
                                        </p:cTn>
                                        <p:tgtEl>
                                          <p:spTgt spid="7"/>
                                        </p:tgtEl>
                                        <p:attrNameLst>
                                          <p:attrName>style.visibility</p:attrName>
                                        </p:attrNameLst>
                                      </p:cBhvr>
                                      <p:to>
                                        <p:strVal val="visible"/>
                                      </p:to>
                                    </p:set>
                                    <p:animEffect transition="in" filter="randombar(horizontal)">
                                      <p:cBhvr>
                                        <p:cTn id="19" dur="500"/>
                                        <p:tgtEl>
                                          <p:spTgt spid="7"/>
                                        </p:tgtEl>
                                      </p:cBhvr>
                                    </p:animEffect>
                                  </p:childTnLst>
                                </p:cTn>
                              </p:par>
                              <p:par>
                                <p:cTn id="20" presetID="14" presetClass="entr" presetSubtype="10" fill="hold" grpId="0" nodeType="withEffect">
                                  <p:stCondLst>
                                    <p:cond delay="250"/>
                                  </p:stCondLst>
                                  <p:childTnLst>
                                    <p:set>
                                      <p:cBhvr>
                                        <p:cTn id="21" dur="1" fill="hold">
                                          <p:stCondLst>
                                            <p:cond delay="0"/>
                                          </p:stCondLst>
                                        </p:cTn>
                                        <p:tgtEl>
                                          <p:spTgt spid="12"/>
                                        </p:tgtEl>
                                        <p:attrNameLst>
                                          <p:attrName>style.visibility</p:attrName>
                                        </p:attrNameLst>
                                      </p:cBhvr>
                                      <p:to>
                                        <p:strVal val="visible"/>
                                      </p:to>
                                    </p:set>
                                    <p:animEffect transition="in" filter="randombar(horizontal)">
                                      <p:cBhvr>
                                        <p:cTn id="22" dur="500"/>
                                        <p:tgtEl>
                                          <p:spTgt spid="12"/>
                                        </p:tgtEl>
                                      </p:cBhvr>
                                    </p:animEffect>
                                  </p:childTnLst>
                                </p:cTn>
                              </p:par>
                              <p:par>
                                <p:cTn id="23" presetID="14" presetClass="entr" presetSubtype="10" fill="hold" grpId="0" nodeType="withEffect">
                                  <p:stCondLst>
                                    <p:cond delay="750"/>
                                  </p:stCondLst>
                                  <p:childTnLst>
                                    <p:set>
                                      <p:cBhvr>
                                        <p:cTn id="24" dur="1" fill="hold">
                                          <p:stCondLst>
                                            <p:cond delay="0"/>
                                          </p:stCondLst>
                                        </p:cTn>
                                        <p:tgtEl>
                                          <p:spTgt spid="11"/>
                                        </p:tgtEl>
                                        <p:attrNameLst>
                                          <p:attrName>style.visibility</p:attrName>
                                        </p:attrNameLst>
                                      </p:cBhvr>
                                      <p:to>
                                        <p:strVal val="visible"/>
                                      </p:to>
                                    </p:set>
                                    <p:animEffect transition="in" filter="randombar(horizontal)">
                                      <p:cBhvr>
                                        <p:cTn id="25" dur="500"/>
                                        <p:tgtEl>
                                          <p:spTgt spid="11"/>
                                        </p:tgtEl>
                                      </p:cBhvr>
                                    </p:animEffect>
                                  </p:childTnLst>
                                </p:cTn>
                              </p:par>
                              <p:par>
                                <p:cTn id="26" presetID="14" presetClass="entr" presetSubtype="10" fill="hold" grpId="0" nodeType="withEffect">
                                  <p:stCondLst>
                                    <p:cond delay="1250"/>
                                  </p:stCondLst>
                                  <p:childTnLst>
                                    <p:set>
                                      <p:cBhvr>
                                        <p:cTn id="27" dur="1" fill="hold">
                                          <p:stCondLst>
                                            <p:cond delay="0"/>
                                          </p:stCondLst>
                                        </p:cTn>
                                        <p:tgtEl>
                                          <p:spTgt spid="10"/>
                                        </p:tgtEl>
                                        <p:attrNameLst>
                                          <p:attrName>style.visibility</p:attrName>
                                        </p:attrNameLst>
                                      </p:cBhvr>
                                      <p:to>
                                        <p:strVal val="visible"/>
                                      </p:to>
                                    </p:set>
                                    <p:animEffect transition="in" filter="randombar(horizontal)">
                                      <p:cBhvr>
                                        <p:cTn id="28" dur="500"/>
                                        <p:tgtEl>
                                          <p:spTgt spid="10"/>
                                        </p:tgtEl>
                                      </p:cBhvr>
                                    </p:animEffect>
                                  </p:childTnLst>
                                </p:cTn>
                              </p:par>
                              <p:par>
                                <p:cTn id="29" presetID="14" presetClass="entr" presetSubtype="10" fill="hold" grpId="0" nodeType="withEffect">
                                  <p:stCondLst>
                                    <p:cond delay="1000"/>
                                  </p:stCondLst>
                                  <p:childTnLst>
                                    <p:set>
                                      <p:cBhvr>
                                        <p:cTn id="30" dur="1" fill="hold">
                                          <p:stCondLst>
                                            <p:cond delay="0"/>
                                          </p:stCondLst>
                                        </p:cTn>
                                        <p:tgtEl>
                                          <p:spTgt spid="9"/>
                                        </p:tgtEl>
                                        <p:attrNameLst>
                                          <p:attrName>style.visibility</p:attrName>
                                        </p:attrNameLst>
                                      </p:cBhvr>
                                      <p:to>
                                        <p:strVal val="visible"/>
                                      </p:to>
                                    </p:set>
                                    <p:animEffect transition="in" filter="randombar(horizontal)">
                                      <p:cBhvr>
                                        <p:cTn id="31" dur="500"/>
                                        <p:tgtEl>
                                          <p:spTgt spid="9"/>
                                        </p:tgtEl>
                                      </p:cBhvr>
                                    </p:animEffect>
                                  </p:childTnLst>
                                </p:cTn>
                              </p:par>
                              <p:par>
                                <p:cTn id="32" presetID="14" presetClass="entr" presetSubtype="10" fill="hold" grpId="0" nodeType="withEffect">
                                  <p:stCondLst>
                                    <p:cond delay="2000"/>
                                  </p:stCondLst>
                                  <p:childTnLst>
                                    <p:set>
                                      <p:cBhvr>
                                        <p:cTn id="33" dur="1" fill="hold">
                                          <p:stCondLst>
                                            <p:cond delay="0"/>
                                          </p:stCondLst>
                                        </p:cTn>
                                        <p:tgtEl>
                                          <p:spTgt spid="8"/>
                                        </p:tgtEl>
                                        <p:attrNameLst>
                                          <p:attrName>style.visibility</p:attrName>
                                        </p:attrNameLst>
                                      </p:cBhvr>
                                      <p:to>
                                        <p:strVal val="visible"/>
                                      </p:to>
                                    </p:set>
                                    <p:animEffect transition="in" filter="randombar(horizontal)">
                                      <p:cBhvr>
                                        <p:cTn id="34" dur="500"/>
                                        <p:tgtEl>
                                          <p:spTgt spid="8"/>
                                        </p:tgtEl>
                                      </p:cBhvr>
                                    </p:animEffect>
                                  </p:childTnLst>
                                </p:cTn>
                              </p:par>
                            </p:childTnLst>
                          </p:cTn>
                        </p:par>
                        <p:par>
                          <p:cTn id="35" fill="hold">
                            <p:stCondLst>
                              <p:cond delay="2750"/>
                            </p:stCondLst>
                            <p:childTnLst>
                              <p:par>
                                <p:cTn id="36" presetID="2" presetClass="entr" presetSubtype="9" decel="100000" fill="hold" grpId="0" nodeType="afterEffect">
                                  <p:stCondLst>
                                    <p:cond delay="0"/>
                                  </p:stCondLst>
                                  <p:iterate type="wd">
                                    <p:tmPct val="10000"/>
                                  </p:iterate>
                                  <p:childTnLst>
                                    <p:set>
                                      <p:cBhvr>
                                        <p:cTn id="37" dur="1" fill="hold">
                                          <p:stCondLst>
                                            <p:cond delay="0"/>
                                          </p:stCondLst>
                                        </p:cTn>
                                        <p:tgtEl>
                                          <p:spTgt spid="13">
                                            <p:txEl>
                                              <p:pRg st="0" end="0"/>
                                            </p:txEl>
                                          </p:spTgt>
                                        </p:tgtEl>
                                        <p:attrNameLst>
                                          <p:attrName>style.visibility</p:attrName>
                                        </p:attrNameLst>
                                      </p:cBhvr>
                                      <p:to>
                                        <p:strVal val="visible"/>
                                      </p:to>
                                    </p:set>
                                    <p:anim calcmode="lin" valueType="num">
                                      <p:cBhvr additive="base">
                                        <p:cTn id="38" dur="10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13">
                                            <p:txEl>
                                              <p:pRg st="0" end="0"/>
                                            </p:txEl>
                                          </p:spTgt>
                                        </p:tgtEl>
                                        <p:attrNameLst>
                                          <p:attrName>ppt_y</p:attrName>
                                        </p:attrNameLst>
                                      </p:cBhvr>
                                      <p:tavLst>
                                        <p:tav tm="0">
                                          <p:val>
                                            <p:strVal val="0-#ppt_h/2"/>
                                          </p:val>
                                        </p:tav>
                                        <p:tav tm="100000">
                                          <p:val>
                                            <p:strVal val="#ppt_y"/>
                                          </p:val>
                                        </p:tav>
                                      </p:tavLst>
                                    </p:anim>
                                  </p:childTnLst>
                                </p:cTn>
                              </p:par>
                              <p:par>
                                <p:cTn id="40" presetID="2" presetClass="entr" presetSubtype="2" decel="100000" fill="hold" grpId="0" nodeType="withEffect">
                                  <p:stCondLst>
                                    <p:cond delay="25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750" fill="hold"/>
                                        <p:tgtEl>
                                          <p:spTgt spid="14"/>
                                        </p:tgtEl>
                                        <p:attrNameLst>
                                          <p:attrName>ppt_x</p:attrName>
                                        </p:attrNameLst>
                                      </p:cBhvr>
                                      <p:tavLst>
                                        <p:tav tm="0">
                                          <p:val>
                                            <p:strVal val="1+#ppt_w/2"/>
                                          </p:val>
                                        </p:tav>
                                        <p:tav tm="100000">
                                          <p:val>
                                            <p:strVal val="#ppt_x"/>
                                          </p:val>
                                        </p:tav>
                                      </p:tavLst>
                                    </p:anim>
                                    <p:anim calcmode="lin" valueType="num">
                                      <p:cBhvr additive="base">
                                        <p:cTn id="43" dur="75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0-#ppt_w/2"/>
                          </p:val>
                        </p:tav>
                        <p:tav tm="100000">
                          <p:val>
                            <p:strVal val="#ppt_x"/>
                          </p:val>
                        </p:tav>
                      </p:tavLst>
                    </p:anim>
                    <p:anim calcmode="lin" valueType="num">
                      <p:cBhvr additive="base">
                        <p:cTn dur="1000" fill="hold"/>
                        <p:tgtEl>
                          <p:spTgt spid="13"/>
                        </p:tgtEl>
                        <p:attrNameLst>
                          <p:attrName>ppt_y</p:attrName>
                        </p:attrNameLst>
                      </p:cBhvr>
                      <p:tavLst>
                        <p:tav tm="0">
                          <p:val>
                            <p:strVal val="0-#ppt_h/2"/>
                          </p:val>
                        </p:tav>
                        <p:tav tm="100000">
                          <p:val>
                            <p:strVal val="#ppt_y"/>
                          </p:val>
                        </p:tav>
                      </p:tavLst>
                    </p:anim>
                  </p:childTnLst>
                </p:cTn>
              </p:par>
            </p:tnLst>
          </p:tmpl>
        </p:tmplLst>
      </p:bldP>
      <p:bldP spid="14" grpId="0">
        <p:tmplLst>
          <p:tmpl>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1+#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atin typeface="Arial" pitchFamily="34" charset="0"/>
              </a:defRPr>
            </a:lvl1pPr>
          </a:lstStyle>
          <a:p>
            <a:pPr>
              <a:defRPr/>
            </a:pPr>
            <a:fld id="{AED657F4-02C8-42DB-A61C-256DD549B338}" type="datetimeFigureOut">
              <a:rPr lang="en-US" smtClean="0"/>
              <a:pPr>
                <a:defRPr/>
              </a:pPr>
              <a:t>1/9/2019</a:t>
            </a:fld>
            <a:endParaRPr lang="en-US"/>
          </a:p>
        </p:txBody>
      </p:sp>
      <p:sp>
        <p:nvSpPr>
          <p:cNvPr id="3"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4" name="Slide Number Placeholder 5"/>
          <p:cNvSpPr>
            <a:spLocks noGrp="1"/>
          </p:cNvSpPr>
          <p:nvPr>
            <p:ph type="sldNum" sz="quarter" idx="12"/>
          </p:nvPr>
        </p:nvSpPr>
        <p:spPr/>
        <p:txBody>
          <a:bodyPr/>
          <a:lstStyle>
            <a:lvl1pPr>
              <a:defRPr>
                <a:latin typeface="Arial" pitchFamily="34" charset="0"/>
              </a:defRPr>
            </a:lvl1pPr>
          </a:lstStyle>
          <a:p>
            <a:pPr>
              <a:defRPr/>
            </a:pPr>
            <a:fld id="{6A32E35A-4991-4280-B7AF-31676BCE1D5F}" type="slidenum">
              <a:rPr lang="en-US" smtClean="0"/>
              <a:pPr>
                <a:defRPr/>
              </a:pPr>
              <a:t>‹#›</a:t>
            </a:fld>
            <a:endParaRPr lang="en-US"/>
          </a:p>
        </p:txBody>
      </p:sp>
    </p:spTree>
  </p:cSld>
  <p:clrMapOvr>
    <a:masterClrMapping/>
  </p:clrMapOvr>
</p:sldLayout>
</file>

<file path=ppt/slideLayouts/slideLayout310.xml><?xml version="1.0" encoding="utf-8"?>
<p:sldLayout xmlns:a="http://schemas.openxmlformats.org/drawingml/2006/main" xmlns:r="http://schemas.openxmlformats.org/officeDocument/2006/relationships" xmlns:p="http://schemas.openxmlformats.org/presentationml/2006/main" preserve="1" userDrawn="1">
  <p:cSld name="Fullscreen Image">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3" y="5899055"/>
            <a:ext cx="4078923" cy="506527"/>
          </a:xfrm>
          <a:prstGeom prst="rect">
            <a:avLst/>
          </a:prstGeom>
          <a:blipFill dpi="0" rotWithShape="0">
            <a:blip r:embed="rId2">
              <a:alphaModFix amt="50000"/>
            </a:blip>
            <a:srcRect/>
            <a:tile tx="0" ty="0" sx="100000" sy="100000" flip="none" algn="tl"/>
          </a:blipFill>
        </p:spPr>
        <p:txBody>
          <a:bodyPr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239036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22" presetClass="entr" presetSubtype="8" fill="hold" grpId="0" nodeType="withEffect">
                                  <p:stCondLst>
                                    <p:cond delay="75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7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tmplLst>
          <p:tmpl>
            <p:tnLst>
              <p:par>
                <p:cTn presetID="22" presetClass="entr" presetSubtype="8" fill="hold" nodeType="withEffect">
                  <p:stCondLst>
                    <p:cond delay="750"/>
                  </p:stCondLst>
                  <p:childTnLst>
                    <p:set>
                      <p:cBhvr>
                        <p:cTn dur="1" fill="hold">
                          <p:stCondLst>
                            <p:cond delay="0"/>
                          </p:stCondLst>
                        </p:cTn>
                        <p:tgtEl>
                          <p:spTgt spid="4"/>
                        </p:tgtEl>
                        <p:attrNameLst>
                          <p:attrName>style.visibility</p:attrName>
                        </p:attrNameLst>
                      </p:cBhvr>
                      <p:to>
                        <p:strVal val="visible"/>
                      </p:to>
                    </p:set>
                    <p:animEffect transition="in" filter="wipe(left)">
                      <p:cBhvr>
                        <p:cTn dur="750"/>
                        <p:tgtEl>
                          <p:spTgt spid="4"/>
                        </p:tgtEl>
                      </p:cBhvr>
                    </p:animEffect>
                  </p:childTnLst>
                </p:cTn>
              </p:par>
            </p:tnLst>
          </p:tmpl>
        </p:tmplLst>
      </p:bldP>
    </p:bldLst>
  </p:timing>
</p:sldLayout>
</file>

<file path=ppt/slideLayouts/slideLayout311.xml><?xml version="1.0" encoding="utf-8"?>
<p:sldLayout xmlns:a="http://schemas.openxmlformats.org/drawingml/2006/main" xmlns:r="http://schemas.openxmlformats.org/officeDocument/2006/relationships" xmlns:p="http://schemas.openxmlformats.org/presentationml/2006/main" preserve="1" userDrawn="1">
  <p:cSld name="Big Image and Iconic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225221" y="168798"/>
            <a:ext cx="4415037" cy="912101"/>
          </a:xfrm>
        </p:spPr>
        <p:txBody>
          <a:bodyPr/>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91" y="1101735"/>
            <a:ext cx="4413135"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7" name="正方形/長方形 66"/>
          <p:cNvSpPr/>
          <p:nvPr userDrawn="1"/>
        </p:nvSpPr>
        <p:spPr>
          <a:xfrm>
            <a:off x="4739999" y="-17621"/>
            <a:ext cx="4427231" cy="6912000"/>
          </a:xfrm>
          <a:prstGeom prst="rect">
            <a:avLst/>
          </a:pr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cxnSp>
        <p:nvCxnSpPr>
          <p:cNvPr id="68" name="直線コネクタ 67"/>
          <p:cNvCxnSpPr/>
          <p:nvPr userDrawn="1"/>
        </p:nvCxnSpPr>
        <p:spPr>
          <a:xfrm>
            <a:off x="4832851" y="24343"/>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図プレースホルダー 4"/>
          <p:cNvSpPr>
            <a:spLocks noGrp="1"/>
          </p:cNvSpPr>
          <p:nvPr>
            <p:ph type="pic" sz="quarter" idx="23" hasCustomPrompt="1"/>
          </p:nvPr>
        </p:nvSpPr>
        <p:spPr>
          <a:xfrm>
            <a:off x="4887679" y="0"/>
            <a:ext cx="4256327" cy="6858000"/>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70" name="円/楕円 69"/>
          <p:cNvSpPr/>
          <p:nvPr userDrawn="1"/>
        </p:nvSpPr>
        <p:spPr>
          <a:xfrm>
            <a:off x="457207" y="18834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1" name="円/楕円 70"/>
          <p:cNvSpPr/>
          <p:nvPr userDrawn="1"/>
        </p:nvSpPr>
        <p:spPr>
          <a:xfrm>
            <a:off x="539437"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2" name="図プレースホルダー 7"/>
          <p:cNvSpPr>
            <a:spLocks noGrp="1"/>
          </p:cNvSpPr>
          <p:nvPr>
            <p:ph type="pic" sz="quarter" idx="12" hasCustomPrompt="1"/>
          </p:nvPr>
        </p:nvSpPr>
        <p:spPr>
          <a:xfrm>
            <a:off x="648048" y="2137911"/>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3" name="テキスト プレースホルダー 5"/>
          <p:cNvSpPr>
            <a:spLocks noGrp="1"/>
          </p:cNvSpPr>
          <p:nvPr>
            <p:ph type="body" sz="quarter" idx="14" hasCustomPrompt="1"/>
          </p:nvPr>
        </p:nvSpPr>
        <p:spPr>
          <a:xfrm>
            <a:off x="1135676" y="255061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4" name="テキスト プレースホルダー 5"/>
          <p:cNvSpPr>
            <a:spLocks noGrp="1"/>
          </p:cNvSpPr>
          <p:nvPr>
            <p:ph type="body" sz="quarter" idx="24" hasCustomPrompt="1"/>
          </p:nvPr>
        </p:nvSpPr>
        <p:spPr>
          <a:xfrm>
            <a:off x="1134935" y="2125169"/>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円/楕円 74"/>
          <p:cNvSpPr/>
          <p:nvPr userDrawn="1"/>
        </p:nvSpPr>
        <p:spPr>
          <a:xfrm>
            <a:off x="457207" y="3251264"/>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6" name="円/楕円 75"/>
          <p:cNvSpPr/>
          <p:nvPr userDrawn="1"/>
        </p:nvSpPr>
        <p:spPr>
          <a:xfrm>
            <a:off x="539437"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77" name="図プレースホルダー 7"/>
          <p:cNvSpPr>
            <a:spLocks noGrp="1"/>
          </p:cNvSpPr>
          <p:nvPr>
            <p:ph type="pic" sz="quarter" idx="26" hasCustomPrompt="1"/>
          </p:nvPr>
        </p:nvSpPr>
        <p:spPr>
          <a:xfrm>
            <a:off x="648048" y="350576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8" name="テキスト プレースホルダー 5"/>
          <p:cNvSpPr>
            <a:spLocks noGrp="1"/>
          </p:cNvSpPr>
          <p:nvPr>
            <p:ph type="body" sz="quarter" idx="27" hasCustomPrompt="1"/>
          </p:nvPr>
        </p:nvSpPr>
        <p:spPr>
          <a:xfrm>
            <a:off x="1135676" y="391847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9" name="テキスト プレースホルダー 5"/>
          <p:cNvSpPr>
            <a:spLocks noGrp="1"/>
          </p:cNvSpPr>
          <p:nvPr>
            <p:ph type="body" sz="quarter" idx="28" hasCustomPrompt="1"/>
          </p:nvPr>
        </p:nvSpPr>
        <p:spPr>
          <a:xfrm>
            <a:off x="1134935" y="3493025"/>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5" name="円/楕円 84"/>
          <p:cNvSpPr/>
          <p:nvPr userDrawn="1"/>
        </p:nvSpPr>
        <p:spPr>
          <a:xfrm>
            <a:off x="456018" y="46360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86" name="円/楕円 85"/>
          <p:cNvSpPr/>
          <p:nvPr userDrawn="1"/>
        </p:nvSpPr>
        <p:spPr>
          <a:xfrm>
            <a:off x="538249"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87" name="図プレースホルダー 7"/>
          <p:cNvSpPr>
            <a:spLocks noGrp="1"/>
          </p:cNvSpPr>
          <p:nvPr>
            <p:ph type="pic" sz="quarter" idx="29" hasCustomPrompt="1"/>
          </p:nvPr>
        </p:nvSpPr>
        <p:spPr>
          <a:xfrm>
            <a:off x="646859" y="489051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88" name="テキスト プレースホルダー 5"/>
          <p:cNvSpPr>
            <a:spLocks noGrp="1"/>
          </p:cNvSpPr>
          <p:nvPr>
            <p:ph type="body" sz="quarter" idx="30" hasCustomPrompt="1"/>
          </p:nvPr>
        </p:nvSpPr>
        <p:spPr>
          <a:xfrm>
            <a:off x="1134482" y="5303215"/>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9" name="テキスト プレースホルダー 5"/>
          <p:cNvSpPr>
            <a:spLocks noGrp="1"/>
          </p:cNvSpPr>
          <p:nvPr>
            <p:ph type="body" sz="quarter" idx="31" hasCustomPrompt="1"/>
          </p:nvPr>
        </p:nvSpPr>
        <p:spPr>
          <a:xfrm>
            <a:off x="1133748" y="4877771"/>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115369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wipe(down)">
                                      <p:cBhvr>
                                        <p:cTn id="12" dur="500"/>
                                        <p:tgtEl>
                                          <p:spTgt spid="67"/>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1" fill="hold"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up)">
                                      <p:cBhvr>
                                        <p:cTn id="19" dur="500"/>
                                        <p:tgtEl>
                                          <p:spTgt spid="68"/>
                                        </p:tgtEl>
                                      </p:cBhvr>
                                    </p:animEffect>
                                  </p:childTnLst>
                                </p:cTn>
                              </p:par>
                            </p:childTnLst>
                          </p:cTn>
                        </p:par>
                        <p:par>
                          <p:cTn id="20" fill="hold">
                            <p:stCondLst>
                              <p:cond delay="1500"/>
                            </p:stCondLst>
                            <p:childTnLst>
                              <p:par>
                                <p:cTn id="21" presetID="2" presetClass="entr" presetSubtype="4" decel="100000" fill="hold" grpId="0" nodeType="afterEffect">
                                  <p:stCondLst>
                                    <p:cond delay="25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par>
                          <p:cTn id="25" fill="hold">
                            <p:stCondLst>
                              <p:cond delay="2250"/>
                            </p:stCondLst>
                            <p:childTnLst>
                              <p:par>
                                <p:cTn id="26" presetID="21" presetClass="entr" presetSubtype="1" fill="hold" grpId="0" nodeType="afterEffect">
                                  <p:stCondLst>
                                    <p:cond delay="0"/>
                                  </p:stCondLst>
                                  <p:childTnLst>
                                    <p:set>
                                      <p:cBhvr>
                                        <p:cTn id="27" dur="1" fill="hold">
                                          <p:stCondLst>
                                            <p:cond delay="0"/>
                                          </p:stCondLst>
                                        </p:cTn>
                                        <p:tgtEl>
                                          <p:spTgt spid="71"/>
                                        </p:tgtEl>
                                        <p:attrNameLst>
                                          <p:attrName>style.visibility</p:attrName>
                                        </p:attrNameLst>
                                      </p:cBhvr>
                                      <p:to>
                                        <p:strVal val="visible"/>
                                      </p:to>
                                    </p:set>
                                    <p:animEffect transition="in" filter="wheel(1)">
                                      <p:cBhvr>
                                        <p:cTn id="28" dur="1000"/>
                                        <p:tgtEl>
                                          <p:spTgt spid="7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2"/>
                                        </p:tgtEl>
                                        <p:attrNameLst>
                                          <p:attrName>style.visibility</p:attrName>
                                        </p:attrNameLst>
                                      </p:cBhvr>
                                      <p:to>
                                        <p:strVal val="visible"/>
                                      </p:to>
                                    </p:set>
                                    <p:animEffect transition="in" filter="fade">
                                      <p:cBhvr>
                                        <p:cTn id="31" dur="1000"/>
                                        <p:tgtEl>
                                          <p:spTgt spid="72"/>
                                        </p:tgtEl>
                                      </p:cBhvr>
                                    </p:animEffect>
                                  </p:childTnLst>
                                </p:cTn>
                              </p:par>
                            </p:childTnLst>
                          </p:cTn>
                        </p:par>
                        <p:par>
                          <p:cTn id="32" fill="hold">
                            <p:stCondLst>
                              <p:cond delay="3250"/>
                            </p:stCondLst>
                            <p:childTnLst>
                              <p:par>
                                <p:cTn id="33" presetID="2" presetClass="entr" presetSubtype="4" decel="100000" fill="hold" grpId="0" nodeType="afterEffect">
                                  <p:stCondLst>
                                    <p:cond delay="0"/>
                                  </p:stCondLst>
                                  <p:childTnLst>
                                    <p:set>
                                      <p:cBhvr>
                                        <p:cTn id="34" dur="1" fill="hold">
                                          <p:stCondLst>
                                            <p:cond delay="0"/>
                                          </p:stCondLst>
                                        </p:cTn>
                                        <p:tgtEl>
                                          <p:spTgt spid="74">
                                            <p:txEl>
                                              <p:pRg st="0" end="0"/>
                                            </p:txEl>
                                          </p:spTgt>
                                        </p:tgtEl>
                                        <p:attrNameLst>
                                          <p:attrName>style.visibility</p:attrName>
                                        </p:attrNameLst>
                                      </p:cBhvr>
                                      <p:to>
                                        <p:strVal val="visible"/>
                                      </p:to>
                                    </p:set>
                                    <p:anim calcmode="lin" valueType="num">
                                      <p:cBhvr additive="base">
                                        <p:cTn id="35"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74">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3750"/>
                            </p:stCondLst>
                            <p:childTnLst>
                              <p:par>
                                <p:cTn id="38" presetID="22" presetClass="entr" presetSubtype="8" fill="hold" grpId="0" nodeType="afterEffect">
                                  <p:stCondLst>
                                    <p:cond delay="0"/>
                                  </p:stCondLst>
                                  <p:childTnLst>
                                    <p:set>
                                      <p:cBhvr>
                                        <p:cTn id="39" dur="1" fill="hold">
                                          <p:stCondLst>
                                            <p:cond delay="0"/>
                                          </p:stCondLst>
                                        </p:cTn>
                                        <p:tgtEl>
                                          <p:spTgt spid="73">
                                            <p:txEl>
                                              <p:pRg st="0" end="0"/>
                                            </p:txEl>
                                          </p:spTgt>
                                        </p:tgtEl>
                                        <p:attrNameLst>
                                          <p:attrName>style.visibility</p:attrName>
                                        </p:attrNameLst>
                                      </p:cBhvr>
                                      <p:to>
                                        <p:strVal val="visible"/>
                                      </p:to>
                                    </p:set>
                                    <p:animEffect transition="in" filter="wipe(left)">
                                      <p:cBhvr>
                                        <p:cTn id="40" dur="500"/>
                                        <p:tgtEl>
                                          <p:spTgt spid="73">
                                            <p:txEl>
                                              <p:pRg st="0" end="0"/>
                                            </p:txEl>
                                          </p:spTgt>
                                        </p:tgtEl>
                                      </p:cBhvr>
                                    </p:animEffect>
                                  </p:childTnLst>
                                </p:cTn>
                              </p:par>
                            </p:childTnLst>
                          </p:cTn>
                        </p:par>
                        <p:par>
                          <p:cTn id="41" fill="hold">
                            <p:stCondLst>
                              <p:cond delay="4250"/>
                            </p:stCondLst>
                            <p:childTnLst>
                              <p:par>
                                <p:cTn id="42" presetID="2" presetClass="entr" presetSubtype="4" decel="100000" fill="hold" grpId="0" nodeType="afterEffect">
                                  <p:stCondLst>
                                    <p:cond delay="0"/>
                                  </p:stCondLst>
                                  <p:childTnLst>
                                    <p:set>
                                      <p:cBhvr>
                                        <p:cTn id="43" dur="1" fill="hold">
                                          <p:stCondLst>
                                            <p:cond delay="0"/>
                                          </p:stCondLst>
                                        </p:cTn>
                                        <p:tgtEl>
                                          <p:spTgt spid="75"/>
                                        </p:tgtEl>
                                        <p:attrNameLst>
                                          <p:attrName>style.visibility</p:attrName>
                                        </p:attrNameLst>
                                      </p:cBhvr>
                                      <p:to>
                                        <p:strVal val="visible"/>
                                      </p:to>
                                    </p:set>
                                    <p:anim calcmode="lin" valueType="num">
                                      <p:cBhvr additive="base">
                                        <p:cTn id="44" dur="500" fill="hold"/>
                                        <p:tgtEl>
                                          <p:spTgt spid="75"/>
                                        </p:tgtEl>
                                        <p:attrNameLst>
                                          <p:attrName>ppt_x</p:attrName>
                                        </p:attrNameLst>
                                      </p:cBhvr>
                                      <p:tavLst>
                                        <p:tav tm="0">
                                          <p:val>
                                            <p:strVal val="#ppt_x"/>
                                          </p:val>
                                        </p:tav>
                                        <p:tav tm="100000">
                                          <p:val>
                                            <p:strVal val="#ppt_x"/>
                                          </p:val>
                                        </p:tav>
                                      </p:tavLst>
                                    </p:anim>
                                    <p:anim calcmode="lin" valueType="num">
                                      <p:cBhvr additive="base">
                                        <p:cTn id="45" dur="500" fill="hold"/>
                                        <p:tgtEl>
                                          <p:spTgt spid="75"/>
                                        </p:tgtEl>
                                        <p:attrNameLst>
                                          <p:attrName>ppt_y</p:attrName>
                                        </p:attrNameLst>
                                      </p:cBhvr>
                                      <p:tavLst>
                                        <p:tav tm="0">
                                          <p:val>
                                            <p:strVal val="1+#ppt_h/2"/>
                                          </p:val>
                                        </p:tav>
                                        <p:tav tm="100000">
                                          <p:val>
                                            <p:strVal val="#ppt_y"/>
                                          </p:val>
                                        </p:tav>
                                      </p:tavLst>
                                    </p:anim>
                                  </p:childTnLst>
                                </p:cTn>
                              </p:par>
                            </p:childTnLst>
                          </p:cTn>
                        </p:par>
                        <p:par>
                          <p:cTn id="46" fill="hold">
                            <p:stCondLst>
                              <p:cond delay="4750"/>
                            </p:stCondLst>
                            <p:childTnLst>
                              <p:par>
                                <p:cTn id="47" presetID="21" presetClass="entr" presetSubtype="1" fill="hold" grpId="0" nodeType="afterEffect">
                                  <p:stCondLst>
                                    <p:cond delay="0"/>
                                  </p:stCondLst>
                                  <p:childTnLst>
                                    <p:set>
                                      <p:cBhvr>
                                        <p:cTn id="48" dur="1" fill="hold">
                                          <p:stCondLst>
                                            <p:cond delay="0"/>
                                          </p:stCondLst>
                                        </p:cTn>
                                        <p:tgtEl>
                                          <p:spTgt spid="76"/>
                                        </p:tgtEl>
                                        <p:attrNameLst>
                                          <p:attrName>style.visibility</p:attrName>
                                        </p:attrNameLst>
                                      </p:cBhvr>
                                      <p:to>
                                        <p:strVal val="visible"/>
                                      </p:to>
                                    </p:set>
                                    <p:animEffect transition="in" filter="wheel(1)">
                                      <p:cBhvr>
                                        <p:cTn id="49" dur="1000"/>
                                        <p:tgtEl>
                                          <p:spTgt spid="7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fade">
                                      <p:cBhvr>
                                        <p:cTn id="52" dur="1000"/>
                                        <p:tgtEl>
                                          <p:spTgt spid="77"/>
                                        </p:tgtEl>
                                      </p:cBhvr>
                                    </p:animEffect>
                                  </p:childTnLst>
                                </p:cTn>
                              </p:par>
                            </p:childTnLst>
                          </p:cTn>
                        </p:par>
                        <p:par>
                          <p:cTn id="53" fill="hold">
                            <p:stCondLst>
                              <p:cond delay="5750"/>
                            </p:stCondLst>
                            <p:childTnLst>
                              <p:par>
                                <p:cTn id="54" presetID="2" presetClass="entr" presetSubtype="4" decel="100000" fill="hold" grpId="0" nodeType="afterEffect">
                                  <p:stCondLst>
                                    <p:cond delay="0"/>
                                  </p:stCondLst>
                                  <p:childTnLst>
                                    <p:set>
                                      <p:cBhvr>
                                        <p:cTn id="55" dur="1" fill="hold">
                                          <p:stCondLst>
                                            <p:cond delay="0"/>
                                          </p:stCondLst>
                                        </p:cTn>
                                        <p:tgtEl>
                                          <p:spTgt spid="79">
                                            <p:txEl>
                                              <p:pRg st="0" end="0"/>
                                            </p:txEl>
                                          </p:spTgt>
                                        </p:tgtEl>
                                        <p:attrNameLst>
                                          <p:attrName>style.visibility</p:attrName>
                                        </p:attrNameLst>
                                      </p:cBhvr>
                                      <p:to>
                                        <p:strVal val="visible"/>
                                      </p:to>
                                    </p:set>
                                    <p:anim calcmode="lin" valueType="num">
                                      <p:cBhvr additive="base">
                                        <p:cTn id="56"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79">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6250"/>
                            </p:stCondLst>
                            <p:childTnLst>
                              <p:par>
                                <p:cTn id="59" presetID="22" presetClass="entr" presetSubtype="8" fill="hold" grpId="0" nodeType="afterEffect">
                                  <p:stCondLst>
                                    <p:cond delay="0"/>
                                  </p:stCondLst>
                                  <p:childTnLst>
                                    <p:set>
                                      <p:cBhvr>
                                        <p:cTn id="60" dur="1" fill="hold">
                                          <p:stCondLst>
                                            <p:cond delay="0"/>
                                          </p:stCondLst>
                                        </p:cTn>
                                        <p:tgtEl>
                                          <p:spTgt spid="78">
                                            <p:txEl>
                                              <p:pRg st="0" end="0"/>
                                            </p:txEl>
                                          </p:spTgt>
                                        </p:tgtEl>
                                        <p:attrNameLst>
                                          <p:attrName>style.visibility</p:attrName>
                                        </p:attrNameLst>
                                      </p:cBhvr>
                                      <p:to>
                                        <p:strVal val="visible"/>
                                      </p:to>
                                    </p:set>
                                    <p:animEffect transition="in" filter="wipe(left)">
                                      <p:cBhvr>
                                        <p:cTn id="61" dur="500"/>
                                        <p:tgtEl>
                                          <p:spTgt spid="78">
                                            <p:txEl>
                                              <p:pRg st="0" end="0"/>
                                            </p:txEl>
                                          </p:spTgt>
                                        </p:tgtEl>
                                      </p:cBhvr>
                                    </p:animEffect>
                                  </p:childTnLst>
                                </p:cTn>
                              </p:par>
                            </p:childTnLst>
                          </p:cTn>
                        </p:par>
                        <p:par>
                          <p:cTn id="62" fill="hold">
                            <p:stCondLst>
                              <p:cond delay="6750"/>
                            </p:stCondLst>
                            <p:childTnLst>
                              <p:par>
                                <p:cTn id="63" presetID="2" presetClass="entr" presetSubtype="4" decel="100000" fill="hold" grpId="0" nodeType="afterEffect">
                                  <p:stCondLst>
                                    <p:cond delay="0"/>
                                  </p:stCondLst>
                                  <p:childTnLst>
                                    <p:set>
                                      <p:cBhvr>
                                        <p:cTn id="64" dur="1" fill="hold">
                                          <p:stCondLst>
                                            <p:cond delay="0"/>
                                          </p:stCondLst>
                                        </p:cTn>
                                        <p:tgtEl>
                                          <p:spTgt spid="85"/>
                                        </p:tgtEl>
                                        <p:attrNameLst>
                                          <p:attrName>style.visibility</p:attrName>
                                        </p:attrNameLst>
                                      </p:cBhvr>
                                      <p:to>
                                        <p:strVal val="visible"/>
                                      </p:to>
                                    </p:set>
                                    <p:anim calcmode="lin" valueType="num">
                                      <p:cBhvr additive="base">
                                        <p:cTn id="65" dur="500" fill="hold"/>
                                        <p:tgtEl>
                                          <p:spTgt spid="85"/>
                                        </p:tgtEl>
                                        <p:attrNameLst>
                                          <p:attrName>ppt_x</p:attrName>
                                        </p:attrNameLst>
                                      </p:cBhvr>
                                      <p:tavLst>
                                        <p:tav tm="0">
                                          <p:val>
                                            <p:strVal val="#ppt_x"/>
                                          </p:val>
                                        </p:tav>
                                        <p:tav tm="100000">
                                          <p:val>
                                            <p:strVal val="#ppt_x"/>
                                          </p:val>
                                        </p:tav>
                                      </p:tavLst>
                                    </p:anim>
                                    <p:anim calcmode="lin" valueType="num">
                                      <p:cBhvr additive="base">
                                        <p:cTn id="66" dur="500" fill="hold"/>
                                        <p:tgtEl>
                                          <p:spTgt spid="85"/>
                                        </p:tgtEl>
                                        <p:attrNameLst>
                                          <p:attrName>ppt_y</p:attrName>
                                        </p:attrNameLst>
                                      </p:cBhvr>
                                      <p:tavLst>
                                        <p:tav tm="0">
                                          <p:val>
                                            <p:strVal val="1+#ppt_h/2"/>
                                          </p:val>
                                        </p:tav>
                                        <p:tav tm="100000">
                                          <p:val>
                                            <p:strVal val="#ppt_y"/>
                                          </p:val>
                                        </p:tav>
                                      </p:tavLst>
                                    </p:anim>
                                  </p:childTnLst>
                                </p:cTn>
                              </p:par>
                            </p:childTnLst>
                          </p:cTn>
                        </p:par>
                        <p:par>
                          <p:cTn id="67" fill="hold">
                            <p:stCondLst>
                              <p:cond delay="7250"/>
                            </p:stCondLst>
                            <p:childTnLst>
                              <p:par>
                                <p:cTn id="68" presetID="21" presetClass="entr" presetSubtype="1" fill="hold" grpId="0" nodeType="afterEffect">
                                  <p:stCondLst>
                                    <p:cond delay="0"/>
                                  </p:stCondLst>
                                  <p:childTnLst>
                                    <p:set>
                                      <p:cBhvr>
                                        <p:cTn id="69" dur="1" fill="hold">
                                          <p:stCondLst>
                                            <p:cond delay="0"/>
                                          </p:stCondLst>
                                        </p:cTn>
                                        <p:tgtEl>
                                          <p:spTgt spid="86"/>
                                        </p:tgtEl>
                                        <p:attrNameLst>
                                          <p:attrName>style.visibility</p:attrName>
                                        </p:attrNameLst>
                                      </p:cBhvr>
                                      <p:to>
                                        <p:strVal val="visible"/>
                                      </p:to>
                                    </p:set>
                                    <p:animEffect transition="in" filter="wheel(1)">
                                      <p:cBhvr>
                                        <p:cTn id="70" dur="1000"/>
                                        <p:tgtEl>
                                          <p:spTgt spid="86"/>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1000"/>
                                        <p:tgtEl>
                                          <p:spTgt spid="87"/>
                                        </p:tgtEl>
                                      </p:cBhvr>
                                    </p:animEffect>
                                  </p:childTnLst>
                                </p:cTn>
                              </p:par>
                            </p:childTnLst>
                          </p:cTn>
                        </p:par>
                        <p:par>
                          <p:cTn id="74" fill="hold">
                            <p:stCondLst>
                              <p:cond delay="8250"/>
                            </p:stCondLst>
                            <p:childTnLst>
                              <p:par>
                                <p:cTn id="75" presetID="2" presetClass="entr" presetSubtype="4" decel="100000" fill="hold" grpId="0" nodeType="afterEffect">
                                  <p:stCondLst>
                                    <p:cond delay="0"/>
                                  </p:stCondLst>
                                  <p:childTnLst>
                                    <p:set>
                                      <p:cBhvr>
                                        <p:cTn id="76" dur="1" fill="hold">
                                          <p:stCondLst>
                                            <p:cond delay="0"/>
                                          </p:stCondLst>
                                        </p:cTn>
                                        <p:tgtEl>
                                          <p:spTgt spid="89">
                                            <p:txEl>
                                              <p:pRg st="0" end="0"/>
                                            </p:txEl>
                                          </p:spTgt>
                                        </p:tgtEl>
                                        <p:attrNameLst>
                                          <p:attrName>style.visibility</p:attrName>
                                        </p:attrNameLst>
                                      </p:cBhvr>
                                      <p:to>
                                        <p:strVal val="visible"/>
                                      </p:to>
                                    </p:set>
                                    <p:anim calcmode="lin" valueType="num">
                                      <p:cBhvr additive="base">
                                        <p:cTn id="77" dur="500" fill="hold"/>
                                        <p:tgtEl>
                                          <p:spTgt spid="8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89">
                                            <p:txEl>
                                              <p:pRg st="0" end="0"/>
                                            </p:txEl>
                                          </p:spTgt>
                                        </p:tgtEl>
                                        <p:attrNameLst>
                                          <p:attrName>ppt_y</p:attrName>
                                        </p:attrNameLst>
                                      </p:cBhvr>
                                      <p:tavLst>
                                        <p:tav tm="0">
                                          <p:val>
                                            <p:strVal val="1+#ppt_h/2"/>
                                          </p:val>
                                        </p:tav>
                                        <p:tav tm="100000">
                                          <p:val>
                                            <p:strVal val="#ppt_y"/>
                                          </p:val>
                                        </p:tav>
                                      </p:tavLst>
                                    </p:anim>
                                  </p:childTnLst>
                                </p:cTn>
                              </p:par>
                            </p:childTnLst>
                          </p:cTn>
                        </p:par>
                        <p:par>
                          <p:cTn id="79" fill="hold">
                            <p:stCondLst>
                              <p:cond delay="8750"/>
                            </p:stCondLst>
                            <p:childTnLst>
                              <p:par>
                                <p:cTn id="80" presetID="22" presetClass="entr" presetSubtype="8" fill="hold" grpId="0" nodeType="afterEffect">
                                  <p:stCondLst>
                                    <p:cond delay="0"/>
                                  </p:stCondLst>
                                  <p:childTnLst>
                                    <p:set>
                                      <p:cBhvr>
                                        <p:cTn id="81" dur="1" fill="hold">
                                          <p:stCondLst>
                                            <p:cond delay="0"/>
                                          </p:stCondLst>
                                        </p:cTn>
                                        <p:tgtEl>
                                          <p:spTgt spid="88">
                                            <p:txEl>
                                              <p:pRg st="0" end="0"/>
                                            </p:txEl>
                                          </p:spTgt>
                                        </p:tgtEl>
                                        <p:attrNameLst>
                                          <p:attrName>style.visibility</p:attrName>
                                        </p:attrNameLst>
                                      </p:cBhvr>
                                      <p:to>
                                        <p:strVal val="visible"/>
                                      </p:to>
                                    </p:set>
                                    <p:animEffect transition="in" filter="wipe(left)">
                                      <p:cBhvr>
                                        <p:cTn id="82" dur="500"/>
                                        <p:tgtEl>
                                          <p:spTgt spid="8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67" grpId="0" animBg="1"/>
      <p:bldP spid="69" grpId="0"/>
      <p:bldP spid="70" grpId="0" animBg="1"/>
      <p:bldP spid="71" grpId="0" animBg="1"/>
      <p:bldP spid="72" grpId="0"/>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 presetClass="entr" presetSubtype="4"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1+#ppt_h/2"/>
                          </p:val>
                        </p:tav>
                        <p:tav tm="100000">
                          <p:val>
                            <p:strVal val="#ppt_y"/>
                          </p:val>
                        </p:tav>
                      </p:tavLst>
                    </p:anim>
                  </p:childTnLst>
                </p:cTn>
              </p:par>
            </p:tnLst>
          </p:tmpl>
        </p:tmplLst>
      </p:bldP>
      <p:bldP spid="75" grpId="0" animBg="1"/>
      <p:bldP spid="76" grpId="0" animBg="1"/>
      <p:bldP spid="77" grpId="0"/>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build="p">
        <p:tmplLst>
          <p:tmpl lvl="1">
            <p:tnLst>
              <p:par>
                <p:cTn presetID="2" presetClass="entr" presetSubtype="4" decel="100000"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 calcmode="lin" valueType="num">
                      <p:cBhvr additive="base">
                        <p:cTn dur="500" fill="hold"/>
                        <p:tgtEl>
                          <p:spTgt spid="79"/>
                        </p:tgtEl>
                        <p:attrNameLst>
                          <p:attrName>ppt_x</p:attrName>
                        </p:attrNameLst>
                      </p:cBhvr>
                      <p:tavLst>
                        <p:tav tm="0">
                          <p:val>
                            <p:strVal val="#ppt_x"/>
                          </p:val>
                        </p:tav>
                        <p:tav tm="100000">
                          <p:val>
                            <p:strVal val="#ppt_x"/>
                          </p:val>
                        </p:tav>
                      </p:tavLst>
                    </p:anim>
                    <p:anim calcmode="lin" valueType="num">
                      <p:cBhvr additive="base">
                        <p:cTn dur="500" fill="hold"/>
                        <p:tgtEl>
                          <p:spTgt spid="79"/>
                        </p:tgtEl>
                        <p:attrNameLst>
                          <p:attrName>ppt_y</p:attrName>
                        </p:attrNameLst>
                      </p:cBhvr>
                      <p:tavLst>
                        <p:tav tm="0">
                          <p:val>
                            <p:strVal val="1+#ppt_h/2"/>
                          </p:val>
                        </p:tav>
                        <p:tav tm="100000">
                          <p:val>
                            <p:strVal val="#ppt_y"/>
                          </p:val>
                        </p:tav>
                      </p:tavLst>
                    </p:anim>
                  </p:childTnLst>
                </p:cTn>
              </p:par>
            </p:tnLst>
          </p:tmpl>
        </p:tmplLst>
      </p:bldP>
      <p:bldP spid="85" grpId="0" animBg="1"/>
      <p:bldP spid="86" grpId="0" animBg="1"/>
      <p:bldP spid="87" grpId="0"/>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P spid="89" grpId="0" build="p">
        <p:tmplLst>
          <p:tmpl lvl="1">
            <p:tnLst>
              <p:par>
                <p:cTn presetID="2" presetClass="entr" presetSubtype="4" decel="100000"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additive="base">
                        <p:cTn dur="500" fill="hold"/>
                        <p:tgtEl>
                          <p:spTgt spid="89"/>
                        </p:tgtEl>
                        <p:attrNameLst>
                          <p:attrName>ppt_x</p:attrName>
                        </p:attrNameLst>
                      </p:cBhvr>
                      <p:tavLst>
                        <p:tav tm="0">
                          <p:val>
                            <p:strVal val="#ppt_x"/>
                          </p:val>
                        </p:tav>
                        <p:tav tm="100000">
                          <p:val>
                            <p:strVal val="#ppt_x"/>
                          </p:val>
                        </p:tav>
                      </p:tavLst>
                    </p:anim>
                    <p:anim calcmode="lin" valueType="num">
                      <p:cBhvr additive="base">
                        <p:cTn dur="500" fill="hold"/>
                        <p:tgtEl>
                          <p:spTgt spid="8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12.xml><?xml version="1.0" encoding="utf-8"?>
<p:sldLayout xmlns:a="http://schemas.openxmlformats.org/drawingml/2006/main" xmlns:r="http://schemas.openxmlformats.org/officeDocument/2006/relationships" xmlns:p="http://schemas.openxmlformats.org/presentationml/2006/main" preserve="1" userDrawn="1">
  <p:cSld name="Big Text and Image">
    <p:spTree>
      <p:nvGrpSpPr>
        <p:cNvPr id="1" name=""/>
        <p:cNvGrpSpPr/>
        <p:nvPr/>
      </p:nvGrpSpPr>
      <p:grpSpPr>
        <a:xfrm>
          <a:off x="0" y="0"/>
          <a:ext cx="0" cy="0"/>
          <a:chOff x="0" y="0"/>
          <a:chExt cx="0" cy="0"/>
        </a:xfrm>
      </p:grpSpPr>
      <p:sp>
        <p:nvSpPr>
          <p:cNvPr id="11" name="図プレースホルダー 10"/>
          <p:cNvSpPr>
            <a:spLocks noGrp="1"/>
          </p:cNvSpPr>
          <p:nvPr>
            <p:ph type="pic" sz="quarter" idx="10" hasCustomPrompt="1"/>
          </p:nvPr>
        </p:nvSpPr>
        <p:spPr>
          <a:xfrm>
            <a:off x="0" y="2587595"/>
            <a:ext cx="9144000" cy="4270411"/>
          </a:xfrm>
          <a:prstGeom prst="rect">
            <a:avLst/>
          </a:prstGeom>
        </p:spPr>
        <p:txBody>
          <a:bodyPr/>
          <a:lstStyle>
            <a:lvl1pPr>
              <a:defRPr sz="1100"/>
            </a:lvl1pPr>
          </a:lstStyle>
          <a:p>
            <a:r>
              <a:rPr kumimoji="1" lang="en-US" altLang="ja-JP"/>
              <a:t>Add an image</a:t>
            </a:r>
            <a:endParaRPr kumimoji="1" lang="ja-JP" altLang="en-US"/>
          </a:p>
        </p:txBody>
      </p:sp>
      <p:sp>
        <p:nvSpPr>
          <p:cNvPr id="15" name="テキスト プレースホルダー 14"/>
          <p:cNvSpPr>
            <a:spLocks noGrp="1"/>
          </p:cNvSpPr>
          <p:nvPr>
            <p:ph type="body" sz="quarter" idx="11" hasCustomPrompt="1"/>
          </p:nvPr>
        </p:nvSpPr>
        <p:spPr>
          <a:xfrm>
            <a:off x="0" y="1"/>
            <a:ext cx="9144000" cy="2612572"/>
          </a:xfrm>
          <a:prstGeom prst="rect">
            <a:avLst/>
          </a:prstGeom>
          <a:blipFill>
            <a:blip r:embed="rId2"/>
            <a:tile tx="0" ty="0" sx="100000" sy="100000" flip="none" algn="tl"/>
          </a:blipFill>
          <a:effectLst>
            <a:outerShdw blurRad="50800" dist="63500" dir="5400000" algn="t"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6" hasCustomPrompt="1"/>
          </p:nvPr>
        </p:nvSpPr>
        <p:spPr>
          <a:xfrm>
            <a:off x="657007" y="439816"/>
            <a:ext cx="7829999" cy="1282549"/>
          </a:xfrm>
          <a:prstGeom prst="rect">
            <a:avLst/>
          </a:prstGeom>
        </p:spPr>
        <p:txBody>
          <a:bodyPr anchor="ctr">
            <a:noAutofit/>
          </a:bodyPr>
          <a:lstStyle>
            <a:lvl1pPr algn="ctr">
              <a:defRPr sz="78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SLIDE TITLE</a:t>
            </a:r>
            <a:endParaRPr kumimoji="1" lang="ja-JP" altLang="en-US" dirty="0"/>
          </a:p>
        </p:txBody>
      </p:sp>
      <p:sp>
        <p:nvSpPr>
          <p:cNvPr id="19" name="テキスト プレースホルダー 5"/>
          <p:cNvSpPr>
            <a:spLocks noGrp="1"/>
          </p:cNvSpPr>
          <p:nvPr>
            <p:ph type="body" sz="quarter" idx="17" hasCustomPrompt="1"/>
          </p:nvPr>
        </p:nvSpPr>
        <p:spPr>
          <a:xfrm>
            <a:off x="650200" y="1577225"/>
            <a:ext cx="7843611" cy="739771"/>
          </a:xfrm>
          <a:prstGeom prst="rect">
            <a:avLst/>
          </a:prstGeom>
        </p:spPr>
        <p:txBody>
          <a:bodyPr anchor="ctr">
            <a:noAutofit/>
          </a:bodyPr>
          <a:lstStyle>
            <a:lvl1pPr algn="ctr">
              <a:lnSpc>
                <a:spcPct val="130000"/>
              </a:lnSpc>
              <a:spcBef>
                <a:spcPts val="0"/>
              </a:spcBef>
              <a:defRPr sz="1100" i="0" baseline="0">
                <a:solidFill>
                  <a:schemeClr val="bg1"/>
                </a:solidFill>
                <a:effectLst/>
                <a:latin typeface="+mn-lt"/>
              </a:defRPr>
            </a:lvl1pPr>
          </a:lstStyle>
          <a:p>
            <a:pPr lvl="0"/>
            <a:r>
              <a:rPr kumimoji="1" lang="en-US" altLang="ja-JP" dirty="0"/>
              <a:t>Text Here</a:t>
            </a:r>
            <a:endParaRPr kumimoji="1" lang="ja-JP" altLang="en-US" dirty="0"/>
          </a:p>
        </p:txBody>
      </p:sp>
      <p:sp>
        <p:nvSpPr>
          <p:cNvPr id="25" name="テキスト プレースホルダー 24"/>
          <p:cNvSpPr>
            <a:spLocks noGrp="1"/>
          </p:cNvSpPr>
          <p:nvPr>
            <p:ph type="body" sz="quarter" idx="18" hasCustomPrompt="1"/>
          </p:nvPr>
        </p:nvSpPr>
        <p:spPr>
          <a:xfrm flipV="1">
            <a:off x="0" y="2506133"/>
            <a:ext cx="9144000" cy="24000"/>
          </a:xfrm>
          <a:prstGeom prst="rect">
            <a:avLst/>
          </a:prstGeom>
          <a:blipFill>
            <a:blip r:embed="rId4"/>
            <a:stretch>
              <a:fillRect/>
            </a:stretch>
          </a:blipFill>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214040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par>
                          <p:cTn id="13" fill="hold">
                            <p:stCondLst>
                              <p:cond delay="1000"/>
                            </p:stCondLst>
                            <p:childTnLst>
                              <p:par>
                                <p:cTn id="14" presetID="2" presetClass="entr" presetSubtype="6" decel="100000" fill="hold" grpId="0" nodeType="afterEffect">
                                  <p:stCondLst>
                                    <p:cond delay="0"/>
                                  </p:stCondLst>
                                  <p:iterate type="lt">
                                    <p:tmPct val="10000"/>
                                  </p:iterate>
                                  <p:childTnLst>
                                    <p:set>
                                      <p:cBhvr>
                                        <p:cTn id="15" dur="1" fill="hold">
                                          <p:stCondLst>
                                            <p:cond delay="0"/>
                                          </p:stCondLst>
                                        </p:cTn>
                                        <p:tgtEl>
                                          <p:spTgt spid="18">
                                            <p:txEl>
                                              <p:pRg st="0" end="0"/>
                                            </p:txEl>
                                          </p:spTgt>
                                        </p:tgtEl>
                                        <p:attrNameLst>
                                          <p:attrName>style.visibility</p:attrName>
                                        </p:attrNameLst>
                                      </p:cBhvr>
                                      <p:to>
                                        <p:strVal val="visible"/>
                                      </p:to>
                                    </p:set>
                                    <p:anim calcmode="lin" valueType="num">
                                      <p:cBhvr additive="base">
                                        <p:cTn id="16"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17"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950"/>
                            </p:stCondLst>
                            <p:childTnLst>
                              <p:par>
                                <p:cTn id="19" presetID="10" presetClass="entr" presetSubtype="0" fill="hold" grpId="0" nodeType="afterEffect">
                                  <p:stCondLst>
                                    <p:cond delay="250"/>
                                  </p:stCondLst>
                                  <p:childTnLst>
                                    <p:set>
                                      <p:cBhvr>
                                        <p:cTn id="20" dur="1" fill="hold">
                                          <p:stCondLst>
                                            <p:cond delay="0"/>
                                          </p:stCondLst>
                                        </p:cTn>
                                        <p:tgtEl>
                                          <p:spTgt spid="19">
                                            <p:txEl>
                                              <p:pRg st="0" end="0"/>
                                            </p:txEl>
                                          </p:spTgt>
                                        </p:tgtEl>
                                        <p:attrNameLst>
                                          <p:attrName>style.visibility</p:attrName>
                                        </p:attrNameLst>
                                      </p:cBhvr>
                                      <p:to>
                                        <p:strVal val="visible"/>
                                      </p:to>
                                    </p:set>
                                    <p:animEffect transition="in" filter="fade">
                                      <p:cBhvr>
                                        <p:cTn id="21" dur="500"/>
                                        <p:tgtEl>
                                          <p:spTgt spid="19">
                                            <p:txEl>
                                              <p:pRg st="0" end="0"/>
                                            </p:txEl>
                                          </p:spTgt>
                                        </p:tgtEl>
                                      </p:cBhvr>
                                    </p:animEffect>
                                  </p:childTnLst>
                                </p:cTn>
                              </p:par>
                              <p:par>
                                <p:cTn id="22" presetID="14" presetClass="entr" presetSubtype="5" fill="hold" grpId="0"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randombar(vertical)">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animBg="1">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0-#ppt_h/2"/>
                          </p:val>
                        </p:tav>
                        <p:tav tm="100000">
                          <p:val>
                            <p:strVal val="#ppt_y"/>
                          </p:val>
                        </p:tav>
                      </p:tavLst>
                    </p:anim>
                  </p:childTnLst>
                </p:cTn>
              </p:par>
            </p:tnLst>
          </p:tmpl>
        </p:tmplLst>
      </p:bldP>
      <p:bldP spid="18" grpId="0" build="p">
        <p:tmplLst>
          <p:tmpl lvl="1">
            <p:tnLst>
              <p:par>
                <p:cTn presetID="2" presetClass="entr" presetSubtype="6" decel="100000" fill="hold" nodeType="afterEffect">
                  <p:stCondLst>
                    <p:cond delay="0"/>
                  </p:stCondLst>
                  <p:iterate type="lt">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5" grpId="0" animBg="1">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Lst>
  </p:timing>
</p:sldLayout>
</file>

<file path=ppt/slideLayouts/slideLayout313.xml><?xml version="1.0" encoding="utf-8"?>
<p:sldLayout xmlns:a="http://schemas.openxmlformats.org/drawingml/2006/main" xmlns:r="http://schemas.openxmlformats.org/officeDocument/2006/relationships" xmlns:p="http://schemas.openxmlformats.org/presentationml/2006/main" preserve="1" userDrawn="1">
  <p:cSld name="Page Number Only">
    <p:spTree>
      <p:nvGrpSpPr>
        <p:cNvPr id="1" name=""/>
        <p:cNvGrpSpPr/>
        <p:nvPr/>
      </p:nvGrpSpPr>
      <p:grpSpPr>
        <a:xfrm>
          <a:off x="0" y="0"/>
          <a:ext cx="0" cy="0"/>
          <a:chOff x="0" y="0"/>
          <a:chExt cx="0" cy="0"/>
        </a:xfrm>
      </p:grpSpPr>
      <p:grpSp>
        <p:nvGrpSpPr>
          <p:cNvPr id="2" name="グループ化 1"/>
          <p:cNvGrpSpPr/>
          <p:nvPr userDrawn="1"/>
        </p:nvGrpSpPr>
        <p:grpSpPr>
          <a:xfrm>
            <a:off x="8387761" y="226118"/>
            <a:ext cx="575232" cy="767111"/>
            <a:chOff x="7418859" y="2569953"/>
            <a:chExt cx="934639" cy="934639"/>
          </a:xfrm>
        </p:grpSpPr>
        <p:sp>
          <p:nvSpPr>
            <p:cNvPr id="3" name="涙形 2"/>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涙形 3"/>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 name="スライド番号プレースホルダー 5"/>
          <p:cNvSpPr>
            <a:spLocks noGrp="1"/>
          </p:cNvSpPr>
          <p:nvPr>
            <p:ph type="sldNum" sz="quarter" idx="4"/>
          </p:nvPr>
        </p:nvSpPr>
        <p:spPr>
          <a:xfrm>
            <a:off x="8492350" y="430104"/>
            <a:ext cx="379721" cy="365125"/>
          </a:xfrm>
          <a:prstGeom prst="rect">
            <a:avLst/>
          </a:prstGeom>
        </p:spPr>
        <p:txBody>
          <a:bodyPr vert="horz" lIns="91412" tIns="45706" rIns="91412" bIns="4570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4039136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314.xml><?xml version="1.0" encoding="utf-8"?>
<p:sldLayout xmlns:a="http://schemas.openxmlformats.org/drawingml/2006/main" xmlns:r="http://schemas.openxmlformats.org/officeDocument/2006/relationships" xmlns:p="http://schemas.openxmlformats.org/presentationml/2006/main" preserve="1" userDrawn="1">
  <p:cSld name="Sentence">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テキスト プレースホルダー 5"/>
          <p:cNvSpPr>
            <a:spLocks noGrp="1"/>
          </p:cNvSpPr>
          <p:nvPr>
            <p:ph type="body" sz="quarter" idx="16" hasCustomPrompt="1"/>
          </p:nvPr>
        </p:nvSpPr>
        <p:spPr>
          <a:xfrm>
            <a:off x="549346" y="2187776"/>
            <a:ext cx="8045323" cy="2651275"/>
          </a:xfrm>
          <a:prstGeom prst="rect">
            <a:avLst/>
          </a:prstGeom>
        </p:spPr>
        <p:txBody>
          <a:bodyPr anchor="ctr">
            <a:noAutofit/>
          </a:bodyPr>
          <a:lstStyle>
            <a:lvl1pPr algn="ctr">
              <a:lnSpc>
                <a:spcPts val="3359"/>
              </a:lnSpc>
              <a:spcBef>
                <a:spcPts val="0"/>
              </a:spcBef>
              <a:defRPr sz="3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Tree>
    <p:extLst>
      <p:ext uri="{BB962C8B-B14F-4D97-AF65-F5344CB8AC3E}">
        <p14:creationId xmlns:p14="http://schemas.microsoft.com/office/powerpoint/2010/main" val="74625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afterEffect">
                                  <p:stCondLst>
                                    <p:cond delay="0"/>
                                  </p:stCondLst>
                                  <p:iterate type="lt">
                                    <p:tmPct val="5000"/>
                                  </p:iterate>
                                  <p:childTnLst>
                                    <p:set>
                                      <p:cBhvr>
                                        <p:cTn id="6" dur="1" fill="hold">
                                          <p:stCondLst>
                                            <p:cond delay="0"/>
                                          </p:stCondLst>
                                        </p:cTn>
                                        <p:tgtEl>
                                          <p:spTgt spid="3">
                                            <p:txEl>
                                              <p:pRg st="0" end="0"/>
                                            </p:txEl>
                                          </p:spTgt>
                                        </p:tgtEl>
                                        <p:attrNameLst>
                                          <p:attrName>style.visibility</p:attrName>
                                        </p:attrNameLst>
                                      </p:cBhvr>
                                      <p:to>
                                        <p:strVal val="visible"/>
                                      </p:to>
                                    </p:set>
                                    <p:anim by="(-#ppt_w*2)" calcmode="lin" valueType="num">
                                      <p:cBhvr rctx="PPT">
                                        <p:cTn id="7" dur="500" autoRev="1" fill="hold">
                                          <p:stCondLst>
                                            <p:cond delay="0"/>
                                          </p:stCondLst>
                                        </p:cTn>
                                        <p:tgtEl>
                                          <p:spTgt spid="3">
                                            <p:txEl>
                                              <p:pRg st="0" end="0"/>
                                            </p:txEl>
                                          </p:spTgt>
                                        </p:tgtEl>
                                        <p:attrNameLst>
                                          <p:attrName>ppt_w</p:attrName>
                                        </p:attrNameLst>
                                      </p:cBhvr>
                                    </p:anim>
                                    <p:anim by="(#ppt_w*0.50)" calcmode="lin" valueType="num">
                                      <p:cBhvr>
                                        <p:cTn id="8" dur="500" decel="50000" autoRev="1" fill="hold">
                                          <p:stCondLst>
                                            <p:cond delay="0"/>
                                          </p:stCondLst>
                                        </p:cTn>
                                        <p:tgtEl>
                                          <p:spTgt spid="3">
                                            <p:txEl>
                                              <p:pRg st="0" end="0"/>
                                            </p:txEl>
                                          </p:spTgt>
                                        </p:tgtEl>
                                        <p:attrNameLst>
                                          <p:attrName>ppt_x</p:attrName>
                                        </p:attrNameLst>
                                      </p:cBhvr>
                                    </p:anim>
                                    <p:anim from="(-#ppt_h/2)" to="(#ppt_y)" calcmode="lin" valueType="num">
                                      <p:cBhvr>
                                        <p:cTn id="9" dur="1000" fill="hold">
                                          <p:stCondLst>
                                            <p:cond delay="0"/>
                                          </p:stCondLst>
                                        </p:cTn>
                                        <p:tgtEl>
                                          <p:spTgt spid="3">
                                            <p:txEl>
                                              <p:pRg st="0" end="0"/>
                                            </p:txEl>
                                          </p:spTgt>
                                        </p:tgtEl>
                                        <p:attrNameLst>
                                          <p:attrName>ppt_y</p:attrName>
                                        </p:attrNameLst>
                                      </p:cBhvr>
                                    </p:anim>
                                    <p:animRot by="21600000">
                                      <p:cBhvr>
                                        <p:cTn id="10" dur="1000" fill="hold">
                                          <p:stCondLst>
                                            <p:cond delay="0"/>
                                          </p:stCondLst>
                                        </p:cTn>
                                        <p:tgtEl>
                                          <p:spTgt spid="3">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56" presetClass="entr" presetSubtype="0" fill="hold" nodeType="afterEffect">
                  <p:stCondLst>
                    <p:cond delay="0"/>
                  </p:stCondLst>
                  <p:iterate type="lt">
                    <p:tmPct val="5000"/>
                  </p:iterate>
                  <p:childTnLst>
                    <p:set>
                      <p:cBhvr>
                        <p:cTn dur="1" fill="hold">
                          <p:stCondLst>
                            <p:cond delay="0"/>
                          </p:stCondLst>
                        </p:cTn>
                        <p:tgtEl>
                          <p:spTgt spid="3"/>
                        </p:tgtEl>
                        <p:attrNameLst>
                          <p:attrName>style.visibility</p:attrName>
                        </p:attrNameLst>
                      </p:cBhvr>
                      <p:to>
                        <p:strVal val="visible"/>
                      </p:to>
                    </p:set>
                    <p:anim by="(-#ppt_w*2)" calcmode="lin" valueType="num">
                      <p:cBhvr rctx="PPT">
                        <p:cTn dur="500" autoRev="1" fill="hold">
                          <p:stCondLst>
                            <p:cond delay="0"/>
                          </p:stCondLst>
                        </p:cTn>
                        <p:tgtEl>
                          <p:spTgt spid="3"/>
                        </p:tgtEl>
                        <p:attrNameLst>
                          <p:attrName>ppt_w</p:attrName>
                        </p:attrNameLst>
                      </p:cBhvr>
                    </p:anim>
                    <p:anim by="(#ppt_w*0.50)" calcmode="lin" valueType="num">
                      <p:cBhvr>
                        <p:cTn dur="500" decel="50000" autoRev="1" fill="hold">
                          <p:stCondLst>
                            <p:cond delay="0"/>
                          </p:stCondLst>
                        </p:cTn>
                        <p:tgtEl>
                          <p:spTgt spid="3"/>
                        </p:tgtEl>
                        <p:attrNameLst>
                          <p:attrName>ppt_x</p:attrName>
                        </p:attrNameLst>
                      </p:cBhvr>
                    </p:anim>
                    <p:anim from="(-#ppt_h/2)" to="(#ppt_y)" calcmode="lin" valueType="num">
                      <p:cBhvr>
                        <p:cTn dur="1000" fill="hold">
                          <p:stCondLst>
                            <p:cond delay="0"/>
                          </p:stCondLst>
                        </p:cTn>
                        <p:tgtEl>
                          <p:spTgt spid="3"/>
                        </p:tgtEl>
                        <p:attrNameLst>
                          <p:attrName>ppt_y</p:attrName>
                        </p:attrNameLst>
                      </p:cBhvr>
                    </p:anim>
                    <p:animRot by="21600000">
                      <p:cBhvr>
                        <p:cTn dur="1000" fill="hold">
                          <p:stCondLst>
                            <p:cond delay="0"/>
                          </p:stCondLst>
                        </p:cTn>
                        <p:tgtEl>
                          <p:spTgt spid="3"/>
                        </p:tgtEl>
                        <p:attrNameLst>
                          <p:attrName>r</p:attrName>
                        </p:attrNameLst>
                      </p:cBhvr>
                    </p:animRot>
                  </p:childTnLst>
                </p:cTn>
              </p:par>
            </p:tnLst>
          </p:tmpl>
        </p:tmplLst>
      </p:bldP>
    </p:bldLst>
  </p:timing>
</p:sldLayout>
</file>

<file path=ppt/slideLayouts/slideLayout315.xml><?xml version="1.0" encoding="utf-8"?>
<p:sldLayout xmlns:a="http://schemas.openxmlformats.org/drawingml/2006/main" xmlns:r="http://schemas.openxmlformats.org/officeDocument/2006/relationships" xmlns:p="http://schemas.openxmlformats.org/presentationml/2006/main" preserve="1" userDrawn="1">
  <p:cSld name="Fullscreen Image and Text">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411415" y="5308211"/>
            <a:ext cx="8321183" cy="506527"/>
          </a:xfrm>
          <a:prstGeom prst="rect">
            <a:avLst/>
          </a:prstGeom>
          <a:noFill/>
        </p:spPr>
        <p:txBody>
          <a:bodyPr anchor="ctr">
            <a:noAutofit/>
          </a:bodyPr>
          <a:lstStyle>
            <a:lvl1pPr algn="ctr">
              <a:defRPr sz="34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713653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par>
                          <p:cTn id="8" fill="hold">
                            <p:stCondLst>
                              <p:cond delay="500"/>
                            </p:stCondLst>
                            <p:childTnLst>
                              <p:par>
                                <p:cTn id="9" presetID="2" presetClass="entr" presetSubtype="9" decel="100000" fill="hold" grpId="0" nodeType="afterEffect">
                                  <p:stCondLst>
                                    <p:cond delay="0"/>
                                  </p:stCondLst>
                                  <p:iterate type="wd">
                                    <p:tmPct val="10000"/>
                                  </p:iterate>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4">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1000" fill="hold"/>
                        <p:tgtEl>
                          <p:spTgt spid="4"/>
                        </p:tgtEl>
                        <p:attrNameLst>
                          <p:attrName>ppt_x</p:attrName>
                        </p:attrNameLst>
                      </p:cBhvr>
                      <p:tavLst>
                        <p:tav tm="0">
                          <p:val>
                            <p:strVal val="0-#ppt_w/2"/>
                          </p:val>
                        </p:tav>
                        <p:tav tm="100000">
                          <p:val>
                            <p:strVal val="#ppt_x"/>
                          </p:val>
                        </p:tav>
                      </p:tavLst>
                    </p:anim>
                    <p:anim calcmode="lin" valueType="num">
                      <p:cBhvr additive="base">
                        <p:cTn dur="100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16.xml><?xml version="1.0" encoding="utf-8"?>
<p:sldLayout xmlns:a="http://schemas.openxmlformats.org/drawingml/2006/main" xmlns:r="http://schemas.openxmlformats.org/officeDocument/2006/relationships" xmlns:p="http://schemas.openxmlformats.org/presentationml/2006/main" preserve="1" userDrawn="1">
  <p:cSld name="Contact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5" name="円/楕円 4"/>
          <p:cNvSpPr/>
          <p:nvPr userDrawn="1"/>
        </p:nvSpPr>
        <p:spPr>
          <a:xfrm>
            <a:off x="523106" y="1011526"/>
            <a:ext cx="3662100" cy="4883647"/>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p>
        </p:txBody>
      </p:sp>
      <p:sp>
        <p:nvSpPr>
          <p:cNvPr id="6" name="図プレースホルダー 5"/>
          <p:cNvSpPr>
            <a:spLocks noGrp="1" noChangeAspect="1"/>
          </p:cNvSpPr>
          <p:nvPr>
            <p:ph type="pic" sz="quarter" idx="14" hasCustomPrompt="1"/>
          </p:nvPr>
        </p:nvSpPr>
        <p:spPr>
          <a:xfrm>
            <a:off x="581463" y="1089343"/>
            <a:ext cx="3545384" cy="4728000"/>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7" name="テキスト プレースホルダー 5"/>
          <p:cNvSpPr>
            <a:spLocks noGrp="1"/>
          </p:cNvSpPr>
          <p:nvPr>
            <p:ph type="body" sz="quarter" idx="16" hasCustomPrompt="1"/>
          </p:nvPr>
        </p:nvSpPr>
        <p:spPr>
          <a:xfrm>
            <a:off x="4474184" y="1727085"/>
            <a:ext cx="4258144" cy="938591"/>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図プレースホルダー 28"/>
          <p:cNvSpPr>
            <a:spLocks noGrp="1"/>
          </p:cNvSpPr>
          <p:nvPr>
            <p:ph type="pic" sz="quarter" idx="22" hasCustomPrompt="1"/>
          </p:nvPr>
        </p:nvSpPr>
        <p:spPr>
          <a:xfrm>
            <a:off x="4474188" y="2734832"/>
            <a:ext cx="538795" cy="718517"/>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9" name="テキスト プレースホルダー 5"/>
          <p:cNvSpPr>
            <a:spLocks noGrp="1"/>
          </p:cNvSpPr>
          <p:nvPr>
            <p:ph type="body" sz="quarter" idx="25" hasCustomPrompt="1"/>
          </p:nvPr>
        </p:nvSpPr>
        <p:spPr>
          <a:xfrm>
            <a:off x="5034075" y="2774627"/>
            <a:ext cx="3698252" cy="638927"/>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0" name="図プレースホルダー 28"/>
          <p:cNvSpPr>
            <a:spLocks noGrp="1"/>
          </p:cNvSpPr>
          <p:nvPr>
            <p:ph type="pic" sz="quarter" idx="26" hasCustomPrompt="1"/>
          </p:nvPr>
        </p:nvSpPr>
        <p:spPr>
          <a:xfrm>
            <a:off x="4474194" y="4267207"/>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1" name="テキスト プレースホルダー 5"/>
          <p:cNvSpPr>
            <a:spLocks noGrp="1"/>
          </p:cNvSpPr>
          <p:nvPr>
            <p:ph type="body" sz="quarter" idx="27" hasCustomPrompt="1"/>
          </p:nvPr>
        </p:nvSpPr>
        <p:spPr>
          <a:xfrm>
            <a:off x="4817348" y="4220314"/>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2" name="図プレースホルダー 28"/>
          <p:cNvSpPr>
            <a:spLocks noGrp="1"/>
          </p:cNvSpPr>
          <p:nvPr>
            <p:ph type="pic" sz="quarter" idx="28" hasCustomPrompt="1"/>
          </p:nvPr>
        </p:nvSpPr>
        <p:spPr>
          <a:xfrm>
            <a:off x="6651700" y="4267207"/>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3" name="テキスト プレースホルダー 5"/>
          <p:cNvSpPr>
            <a:spLocks noGrp="1"/>
          </p:cNvSpPr>
          <p:nvPr>
            <p:ph type="body" sz="quarter" idx="29" hasCustomPrompt="1"/>
          </p:nvPr>
        </p:nvSpPr>
        <p:spPr>
          <a:xfrm>
            <a:off x="6994855" y="4220314"/>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4" name="図プレースホルダー 28"/>
          <p:cNvSpPr>
            <a:spLocks noGrp="1"/>
          </p:cNvSpPr>
          <p:nvPr>
            <p:ph type="pic" sz="quarter" idx="30" hasCustomPrompt="1"/>
          </p:nvPr>
        </p:nvSpPr>
        <p:spPr>
          <a:xfrm>
            <a:off x="4474607" y="491028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5" name="テキスト プレースホルダー 5"/>
          <p:cNvSpPr>
            <a:spLocks noGrp="1"/>
          </p:cNvSpPr>
          <p:nvPr>
            <p:ph type="body" sz="quarter" idx="31" hasCustomPrompt="1"/>
          </p:nvPr>
        </p:nvSpPr>
        <p:spPr>
          <a:xfrm>
            <a:off x="4817763" y="486339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6" name="図プレースホルダー 28"/>
          <p:cNvSpPr>
            <a:spLocks noGrp="1"/>
          </p:cNvSpPr>
          <p:nvPr>
            <p:ph type="pic" sz="quarter" idx="32" hasCustomPrompt="1"/>
          </p:nvPr>
        </p:nvSpPr>
        <p:spPr>
          <a:xfrm>
            <a:off x="6652114" y="491028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7" name="テキスト プレースホルダー 5"/>
          <p:cNvSpPr>
            <a:spLocks noGrp="1"/>
          </p:cNvSpPr>
          <p:nvPr>
            <p:ph type="body" sz="quarter" idx="33" hasCustomPrompt="1"/>
          </p:nvPr>
        </p:nvSpPr>
        <p:spPr>
          <a:xfrm>
            <a:off x="6995269" y="486339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a:off x="4474184" y="4062544"/>
            <a:ext cx="4258144"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7171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1"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1)">
                                      <p:cBhvr>
                                        <p:cTn id="7" dur="1500"/>
                                        <p:tgtEl>
                                          <p:spTgt spid="5"/>
                                        </p:tgtEl>
                                      </p:cBhvr>
                                    </p:animEffect>
                                  </p:childTnLst>
                                </p:cTn>
                              </p:par>
                              <p:par>
                                <p:cTn id="8" presetID="2" presetClass="entr" presetSubtype="1" decel="10000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1000" fill="hold"/>
                                        <p:tgtEl>
                                          <p:spTgt spid="6"/>
                                        </p:tgtEl>
                                        <p:attrNameLst>
                                          <p:attrName>ppt_x</p:attrName>
                                        </p:attrNameLst>
                                      </p:cBhvr>
                                      <p:tavLst>
                                        <p:tav tm="0">
                                          <p:val>
                                            <p:strVal val="#ppt_x"/>
                                          </p:val>
                                        </p:tav>
                                        <p:tav tm="100000">
                                          <p:val>
                                            <p:strVal val="#ppt_x"/>
                                          </p:val>
                                        </p:tav>
                                      </p:tavLst>
                                    </p:anim>
                                    <p:anim calcmode="lin" valueType="num">
                                      <p:cBhvr additive="base">
                                        <p:cTn id="11" dur="1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3" decel="100000" fill="hold" grpId="0" nodeType="withEffect">
                                  <p:stCondLst>
                                    <p:cond delay="500"/>
                                  </p:stCondLst>
                                  <p:iterate type="lt">
                                    <p:tmPct val="1000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1000" fill="hold"/>
                                        <p:tgtEl>
                                          <p:spTgt spid="7"/>
                                        </p:tgtEl>
                                        <p:attrNameLst>
                                          <p:attrName>ppt_x</p:attrName>
                                        </p:attrNameLst>
                                      </p:cBhvr>
                                      <p:tavLst>
                                        <p:tav tm="0">
                                          <p:val>
                                            <p:strVal val="1+#ppt_w/2"/>
                                          </p:val>
                                        </p:tav>
                                        <p:tav tm="100000">
                                          <p:val>
                                            <p:strVal val="#ppt_x"/>
                                          </p:val>
                                        </p:tav>
                                      </p:tavLst>
                                    </p:anim>
                                    <p:anim calcmode="lin" valueType="num">
                                      <p:cBhvr additive="base">
                                        <p:cTn id="15" dur="1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50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1000" fill="hold"/>
                                        <p:tgtEl>
                                          <p:spTgt spid="8"/>
                                        </p:tgtEl>
                                        <p:attrNameLst>
                                          <p:attrName>ppt_x</p:attrName>
                                        </p:attrNameLst>
                                      </p:cBhvr>
                                      <p:tavLst>
                                        <p:tav tm="0">
                                          <p:val>
                                            <p:strVal val="#ppt_x"/>
                                          </p:val>
                                        </p:tav>
                                        <p:tav tm="100000">
                                          <p:val>
                                            <p:strVal val="#ppt_x"/>
                                          </p:val>
                                        </p:tav>
                                      </p:tavLst>
                                    </p:anim>
                                    <p:anim calcmode="lin" valueType="num">
                                      <p:cBhvr additive="base">
                                        <p:cTn id="19" dur="1000" fill="hold"/>
                                        <p:tgtEl>
                                          <p:spTgt spid="8"/>
                                        </p:tgtEl>
                                        <p:attrNameLst>
                                          <p:attrName>ppt_y</p:attrName>
                                        </p:attrNameLst>
                                      </p:cBhvr>
                                      <p:tavLst>
                                        <p:tav tm="0">
                                          <p:val>
                                            <p:strVal val="0-#ppt_h/2"/>
                                          </p:val>
                                        </p:tav>
                                        <p:tav tm="100000">
                                          <p:val>
                                            <p:strVal val="#ppt_y"/>
                                          </p:val>
                                        </p:tav>
                                      </p:tavLst>
                                    </p:anim>
                                  </p:childTnLst>
                                </p:cTn>
                              </p:par>
                              <p:par>
                                <p:cTn id="20" presetID="2" presetClass="entr" presetSubtype="2" decel="100000" fill="hold" grpId="0" nodeType="withEffect">
                                  <p:stCondLst>
                                    <p:cond delay="5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0" fill="hold"/>
                                        <p:tgtEl>
                                          <p:spTgt spid="9"/>
                                        </p:tgtEl>
                                        <p:attrNameLst>
                                          <p:attrName>ppt_x</p:attrName>
                                        </p:attrNameLst>
                                      </p:cBhvr>
                                      <p:tavLst>
                                        <p:tav tm="0">
                                          <p:val>
                                            <p:strVal val="1+#ppt_w/2"/>
                                          </p:val>
                                        </p:tav>
                                        <p:tav tm="100000">
                                          <p:val>
                                            <p:strVal val="#ppt_x"/>
                                          </p:val>
                                        </p:tav>
                                      </p:tavLst>
                                    </p:anim>
                                    <p:anim calcmode="lin" valueType="num">
                                      <p:cBhvr additive="base">
                                        <p:cTn id="23" dur="1000" fill="hold"/>
                                        <p:tgtEl>
                                          <p:spTgt spid="9"/>
                                        </p:tgtEl>
                                        <p:attrNameLst>
                                          <p:attrName>ppt_y</p:attrName>
                                        </p:attrNameLst>
                                      </p:cBhvr>
                                      <p:tavLst>
                                        <p:tav tm="0">
                                          <p:val>
                                            <p:strVal val="#ppt_y"/>
                                          </p:val>
                                        </p:tav>
                                        <p:tav tm="100000">
                                          <p:val>
                                            <p:strVal val="#ppt_y"/>
                                          </p:val>
                                        </p:tav>
                                      </p:tavLst>
                                    </p:anim>
                                  </p:childTnLst>
                                </p:cTn>
                              </p:par>
                              <p:par>
                                <p:cTn id="24" presetID="16" presetClass="entr" presetSubtype="37"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Effect transition="in" filter="barn(outVertical)">
                                      <p:cBhvr>
                                        <p:cTn id="26" dur="500"/>
                                        <p:tgtEl>
                                          <p:spTgt spid="18"/>
                                        </p:tgtEl>
                                      </p:cBhvr>
                                    </p:animEffect>
                                  </p:childTnLst>
                                </p:cTn>
                              </p:par>
                              <p:par>
                                <p:cTn id="27" presetID="2" presetClass="entr" presetSubtype="6" decel="100000" fill="hold" grpId="0" nodeType="withEffect">
                                  <p:stCondLst>
                                    <p:cond delay="5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1+#ppt_w/2"/>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6" decel="100000" fill="hold" grpId="0" nodeType="withEffect">
                                  <p:stCondLst>
                                    <p:cond delay="7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000" fill="hold"/>
                                        <p:tgtEl>
                                          <p:spTgt spid="14"/>
                                        </p:tgtEl>
                                        <p:attrNameLst>
                                          <p:attrName>ppt_x</p:attrName>
                                        </p:attrNameLst>
                                      </p:cBhvr>
                                      <p:tavLst>
                                        <p:tav tm="0">
                                          <p:val>
                                            <p:strVal val="1+#ppt_w/2"/>
                                          </p:val>
                                        </p:tav>
                                        <p:tav tm="100000">
                                          <p:val>
                                            <p:strVal val="#ppt_x"/>
                                          </p:val>
                                        </p:tav>
                                      </p:tavLst>
                                    </p:anim>
                                    <p:anim calcmode="lin" valueType="num">
                                      <p:cBhvr additive="base">
                                        <p:cTn id="34" dur="1000" fill="hold"/>
                                        <p:tgtEl>
                                          <p:spTgt spid="14"/>
                                        </p:tgtEl>
                                        <p:attrNameLst>
                                          <p:attrName>ppt_y</p:attrName>
                                        </p:attrNameLst>
                                      </p:cBhvr>
                                      <p:tavLst>
                                        <p:tav tm="0">
                                          <p:val>
                                            <p:strVal val="1+#ppt_h/2"/>
                                          </p:val>
                                        </p:tav>
                                        <p:tav tm="100000">
                                          <p:val>
                                            <p:strVal val="#ppt_y"/>
                                          </p:val>
                                        </p:tav>
                                      </p:tavLst>
                                    </p:anim>
                                  </p:childTnLst>
                                </p:cTn>
                              </p:par>
                              <p:par>
                                <p:cTn id="35" presetID="2" presetClass="entr" presetSubtype="6" decel="100000" fill="hold" grpId="0" nodeType="withEffect">
                                  <p:stCondLst>
                                    <p:cond delay="60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1000" fill="hold"/>
                                        <p:tgtEl>
                                          <p:spTgt spid="12"/>
                                        </p:tgtEl>
                                        <p:attrNameLst>
                                          <p:attrName>ppt_x</p:attrName>
                                        </p:attrNameLst>
                                      </p:cBhvr>
                                      <p:tavLst>
                                        <p:tav tm="0">
                                          <p:val>
                                            <p:strVal val="1+#ppt_w/2"/>
                                          </p:val>
                                        </p:tav>
                                        <p:tav tm="100000">
                                          <p:val>
                                            <p:strVal val="#ppt_x"/>
                                          </p:val>
                                        </p:tav>
                                      </p:tavLst>
                                    </p:anim>
                                    <p:anim calcmode="lin" valueType="num">
                                      <p:cBhvr additive="base">
                                        <p:cTn id="38" dur="1000" fill="hold"/>
                                        <p:tgtEl>
                                          <p:spTgt spid="12"/>
                                        </p:tgtEl>
                                        <p:attrNameLst>
                                          <p:attrName>ppt_y</p:attrName>
                                        </p:attrNameLst>
                                      </p:cBhvr>
                                      <p:tavLst>
                                        <p:tav tm="0">
                                          <p:val>
                                            <p:strVal val="1+#ppt_h/2"/>
                                          </p:val>
                                        </p:tav>
                                        <p:tav tm="100000">
                                          <p:val>
                                            <p:strVal val="#ppt_y"/>
                                          </p:val>
                                        </p:tav>
                                      </p:tavLst>
                                    </p:anim>
                                  </p:childTnLst>
                                </p:cTn>
                              </p:par>
                              <p:par>
                                <p:cTn id="39" presetID="2" presetClass="entr" presetSubtype="6" decel="100000" fill="hold" grpId="0" nodeType="withEffect">
                                  <p:stCondLst>
                                    <p:cond delay="8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1+#ppt_w/2"/>
                                          </p:val>
                                        </p:tav>
                                        <p:tav tm="100000">
                                          <p:val>
                                            <p:strVal val="#ppt_x"/>
                                          </p:val>
                                        </p:tav>
                                      </p:tavLst>
                                    </p:anim>
                                    <p:anim calcmode="lin" valueType="num">
                                      <p:cBhvr additive="base">
                                        <p:cTn id="42" dur="1000" fill="hold"/>
                                        <p:tgtEl>
                                          <p:spTgt spid="16"/>
                                        </p:tgtEl>
                                        <p:attrNameLst>
                                          <p:attrName>ppt_y</p:attrName>
                                        </p:attrNameLst>
                                      </p:cBhvr>
                                      <p:tavLst>
                                        <p:tav tm="0">
                                          <p:val>
                                            <p:strVal val="1+#ppt_h/2"/>
                                          </p:val>
                                        </p:tav>
                                        <p:tav tm="100000">
                                          <p:val>
                                            <p:strVal val="#ppt_y"/>
                                          </p:val>
                                        </p:tav>
                                      </p:tavLst>
                                    </p:anim>
                                  </p:childTnLst>
                                </p:cTn>
                              </p:par>
                              <p:par>
                                <p:cTn id="43" presetID="2" presetClass="entr" presetSubtype="6" decel="100000" fill="hold" grpId="0" nodeType="withEffect">
                                  <p:stCondLst>
                                    <p:cond delay="70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10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6"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6" decel="100000" fill="hold" grpId="0" nodeType="withEffect">
                                  <p:stCondLst>
                                    <p:cond delay="500"/>
                                  </p:stCondLst>
                                  <p:childTnLst>
                                    <p:set>
                                      <p:cBhvr>
                                        <p:cTn id="48" dur="1" fill="hold">
                                          <p:stCondLst>
                                            <p:cond delay="0"/>
                                          </p:stCondLst>
                                        </p:cTn>
                                        <p:tgtEl>
                                          <p:spTgt spid="11">
                                            <p:txEl>
                                              <p:pRg st="0" end="0"/>
                                            </p:txEl>
                                          </p:spTgt>
                                        </p:tgtEl>
                                        <p:attrNameLst>
                                          <p:attrName>style.visibility</p:attrName>
                                        </p:attrNameLst>
                                      </p:cBhvr>
                                      <p:to>
                                        <p:strVal val="visible"/>
                                      </p:to>
                                    </p:set>
                                    <p:anim calcmode="lin" valueType="num">
                                      <p:cBhvr additive="base">
                                        <p:cTn id="49" dur="10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1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6" decel="100000" fill="hold" grpId="0" nodeType="withEffect">
                                  <p:stCondLst>
                                    <p:cond delay="600"/>
                                  </p:stCondLst>
                                  <p:childTnLst>
                                    <p:set>
                                      <p:cBhvr>
                                        <p:cTn id="52" dur="1" fill="hold">
                                          <p:stCondLst>
                                            <p:cond delay="0"/>
                                          </p:stCondLst>
                                        </p:cTn>
                                        <p:tgtEl>
                                          <p:spTgt spid="13">
                                            <p:txEl>
                                              <p:pRg st="0" end="0"/>
                                            </p:txEl>
                                          </p:spTgt>
                                        </p:tgtEl>
                                        <p:attrNameLst>
                                          <p:attrName>style.visibility</p:attrName>
                                        </p:attrNameLst>
                                      </p:cBhvr>
                                      <p:to>
                                        <p:strVal val="visible"/>
                                      </p:to>
                                    </p:set>
                                    <p:anim calcmode="lin" valueType="num">
                                      <p:cBhvr additive="base">
                                        <p:cTn id="53" dur="100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54" dur="1000" fill="hold"/>
                                        <p:tgtEl>
                                          <p:spTgt spid="13">
                                            <p:txEl>
                                              <p:pRg st="0" end="0"/>
                                            </p:txEl>
                                          </p:spTgt>
                                        </p:tgtEl>
                                        <p:attrNameLst>
                                          <p:attrName>ppt_y</p:attrName>
                                        </p:attrNameLst>
                                      </p:cBhvr>
                                      <p:tavLst>
                                        <p:tav tm="0">
                                          <p:val>
                                            <p:strVal val="1+#ppt_h/2"/>
                                          </p:val>
                                        </p:tav>
                                        <p:tav tm="100000">
                                          <p:val>
                                            <p:strVal val="#ppt_y"/>
                                          </p:val>
                                        </p:tav>
                                      </p:tavLst>
                                    </p:anim>
                                  </p:childTnLst>
                                </p:cTn>
                              </p:par>
                              <p:par>
                                <p:cTn id="55" presetID="2" presetClass="entr" presetSubtype="6" decel="100000" fill="hold" grpId="0" nodeType="withEffect">
                                  <p:stCondLst>
                                    <p:cond delay="800"/>
                                  </p:stCondLst>
                                  <p:childTnLst>
                                    <p:set>
                                      <p:cBhvr>
                                        <p:cTn id="56" dur="1" fill="hold">
                                          <p:stCondLst>
                                            <p:cond delay="0"/>
                                          </p:stCondLst>
                                        </p:cTn>
                                        <p:tgtEl>
                                          <p:spTgt spid="17">
                                            <p:txEl>
                                              <p:pRg st="0" end="0"/>
                                            </p:txEl>
                                          </p:spTgt>
                                        </p:tgtEl>
                                        <p:attrNameLst>
                                          <p:attrName>style.visibility</p:attrName>
                                        </p:attrNameLst>
                                      </p:cBhvr>
                                      <p:to>
                                        <p:strVal val="visible"/>
                                      </p:to>
                                    </p:set>
                                    <p:anim calcmode="lin" valueType="num">
                                      <p:cBhvr additive="base">
                                        <p:cTn id="57" dur="10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58" dur="10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9" fill="hold">
                            <p:stCondLst>
                              <p:cond delay="2200"/>
                            </p:stCondLst>
                            <p:childTnLst>
                              <p:par>
                                <p:cTn id="60" presetID="34" presetClass="emph" presetSubtype="0" fill="hold" grpId="1" nodeType="afterEffect">
                                  <p:stCondLst>
                                    <p:cond delay="250"/>
                                  </p:stCondLst>
                                  <p:iterate type="lt">
                                    <p:tmPct val="10000"/>
                                  </p:iterate>
                                  <p:childTnLst>
                                    <p:animMotion origin="layout" path="M 0.0 0.0 L 0.0 -0.07213" pathEditMode="relative" ptsTypes="">
                                      <p:cBhvr>
                                        <p:cTn id="61" dur="250" accel="50000" decel="50000" autoRev="1" fill="hold">
                                          <p:stCondLst>
                                            <p:cond delay="0"/>
                                          </p:stCondLst>
                                        </p:cTn>
                                        <p:tgtEl>
                                          <p:spTgt spid="7"/>
                                        </p:tgtEl>
                                        <p:attrNameLst>
                                          <p:attrName>ppt_x</p:attrName>
                                          <p:attrName>ppt_y</p:attrName>
                                        </p:attrNameLst>
                                      </p:cBhvr>
                                    </p:animMotion>
                                    <p:animRot by="1500000">
                                      <p:cBhvr>
                                        <p:cTn id="62" dur="125" fill="hold">
                                          <p:stCondLst>
                                            <p:cond delay="0"/>
                                          </p:stCondLst>
                                        </p:cTn>
                                        <p:tgtEl>
                                          <p:spTgt spid="7"/>
                                        </p:tgtEl>
                                        <p:attrNameLst>
                                          <p:attrName>r</p:attrName>
                                        </p:attrNameLst>
                                      </p:cBhvr>
                                    </p:animRot>
                                    <p:animRot by="-1500000">
                                      <p:cBhvr>
                                        <p:cTn id="63" dur="125" fill="hold">
                                          <p:stCondLst>
                                            <p:cond delay="125"/>
                                          </p:stCondLst>
                                        </p:cTn>
                                        <p:tgtEl>
                                          <p:spTgt spid="7"/>
                                        </p:tgtEl>
                                        <p:attrNameLst>
                                          <p:attrName>r</p:attrName>
                                        </p:attrNameLst>
                                      </p:cBhvr>
                                    </p:animRot>
                                    <p:animRot by="-1500000">
                                      <p:cBhvr>
                                        <p:cTn id="64" dur="125" fill="hold">
                                          <p:stCondLst>
                                            <p:cond delay="250"/>
                                          </p:stCondLst>
                                        </p:cTn>
                                        <p:tgtEl>
                                          <p:spTgt spid="7"/>
                                        </p:tgtEl>
                                        <p:attrNameLst>
                                          <p:attrName>r</p:attrName>
                                        </p:attrNameLst>
                                      </p:cBhvr>
                                    </p:animRot>
                                    <p:animRot by="1500000">
                                      <p:cBhvr>
                                        <p:cTn id="65" dur="125" fill="hold">
                                          <p:stCondLst>
                                            <p:cond delay="375"/>
                                          </p:stCondLst>
                                        </p:cTn>
                                        <p:tgtEl>
                                          <p:spTgt spid="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p:tmplLst>
          <p:tmpl>
            <p:tnLst>
              <p:par>
                <p:cTn presetID="2" presetClass="entr" presetSubtype="3" decel="100000" fill="hold" nodeType="withEffect">
                  <p:stCondLst>
                    <p:cond delay="500"/>
                  </p:stCondLst>
                  <p:iterate type="lt">
                    <p:tmPct val="10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1+#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7" grpId="1">
        <p:tmplLst>
          <p:tmpl>
            <p:tnLst>
              <p:par>
                <p:cTn presetID="34" presetClass="emph" presetSubtype="0" fill="hold" nodeType="afterEffect">
                  <p:stCondLst>
                    <p:cond delay="250"/>
                  </p:stCondLst>
                  <p:iterate type="lt">
                    <p:tmPct val="10000"/>
                  </p:iterate>
                  <p:childTnLst>
                    <p:animMotion origin="layout" path="M 0.0 0.0 L 0.0 -0.07213" pathEditMode="relative" ptsTypes="">
                      <p:cBhvr>
                        <p:cTn dur="250" accel="50000" decel="50000" autoRev="1" fill="hold">
                          <p:stCondLst>
                            <p:cond delay="0"/>
                          </p:stCondLst>
                        </p:cTn>
                        <p:tgtEl>
                          <p:spTgt spid="7"/>
                        </p:tgtEl>
                        <p:attrNameLst>
                          <p:attrName>ppt_x</p:attrName>
                          <p:attrName>ppt_y</p:attrName>
                        </p:attrNameLst>
                      </p:cBhvr>
                    </p:animMotion>
                    <p:animRot by="1500000">
                      <p:cBhvr>
                        <p:cTn dur="125" fill="hold">
                          <p:stCondLst>
                            <p:cond delay="0"/>
                          </p:stCondLst>
                        </p:cTn>
                        <p:tgtEl>
                          <p:spTgt spid="7"/>
                        </p:tgtEl>
                        <p:attrNameLst>
                          <p:attrName>r</p:attrName>
                        </p:attrNameLst>
                      </p:cBhvr>
                    </p:animRot>
                    <p:animRot by="-1500000">
                      <p:cBhvr>
                        <p:cTn dur="125" fill="hold">
                          <p:stCondLst>
                            <p:cond delay="125"/>
                          </p:stCondLst>
                        </p:cTn>
                        <p:tgtEl>
                          <p:spTgt spid="7"/>
                        </p:tgtEl>
                        <p:attrNameLst>
                          <p:attrName>r</p:attrName>
                        </p:attrNameLst>
                      </p:cBhvr>
                    </p:animRot>
                    <p:animRot by="-1500000">
                      <p:cBhvr>
                        <p:cTn dur="125" fill="hold">
                          <p:stCondLst>
                            <p:cond delay="250"/>
                          </p:stCondLst>
                        </p:cTn>
                        <p:tgtEl>
                          <p:spTgt spid="7"/>
                        </p:tgtEl>
                        <p:attrNameLst>
                          <p:attrName>r</p:attrName>
                        </p:attrNameLst>
                      </p:cBhvr>
                    </p:animRot>
                    <p:animRot by="1500000">
                      <p:cBhvr>
                        <p:cTn dur="125" fill="hold">
                          <p:stCondLst>
                            <p:cond delay="375"/>
                          </p:stCondLst>
                        </p:cTn>
                        <p:tgtEl>
                          <p:spTgt spid="7"/>
                        </p:tgtEl>
                        <p:attrNameLst>
                          <p:attrName>r</p:attrName>
                        </p:attrNameLst>
                      </p:cBhvr>
                    </p:animRot>
                  </p:childTnLst>
                </p:cTn>
              </p:par>
            </p:tnLst>
          </p:tmpl>
        </p:tmplLst>
      </p:bldP>
      <p:bldP spid="8" grpId="0"/>
      <p:bldP spid="9" grpId="0">
        <p:tmplLst>
          <p:tmpl>
            <p:tnLst>
              <p:par>
                <p:cTn presetID="2" presetClass="entr" presetSubtype="2"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1+#ppt_w/2"/>
                          </p:val>
                        </p:tav>
                        <p:tav tm="100000">
                          <p:val>
                            <p:strVal val="#ppt_x"/>
                          </p:val>
                        </p:tav>
                      </p:tavLst>
                    </p:anim>
                    <p:anim calcmode="lin" valueType="num">
                      <p:cBhvr additive="base">
                        <p:cTn dur="1000" fill="hold"/>
                        <p:tgtEl>
                          <p:spTgt spid="9"/>
                        </p:tgtEl>
                        <p:attrNameLst>
                          <p:attrName>ppt_y</p:attrName>
                        </p:attrNameLst>
                      </p:cBhvr>
                      <p:tavLst>
                        <p:tav tm="0">
                          <p:val>
                            <p:strVal val="#ppt_y"/>
                          </p:val>
                        </p:tav>
                        <p:tav tm="100000">
                          <p:val>
                            <p:strVal val="#ppt_y"/>
                          </p:val>
                        </p:tav>
                      </p:tavLst>
                    </p:anim>
                  </p:childTnLst>
                </p:cTn>
              </p:par>
            </p:tnLst>
          </p:tmpl>
        </p:tmplLst>
      </p:bldP>
      <p:bldP spid="10" grpId="0"/>
      <p:bldP spid="11" grpId="0" build="p">
        <p:tmplLst>
          <p:tmpl lvl="1">
            <p:tnLst>
              <p:par>
                <p:cTn presetID="2" presetClass="entr" presetSubtype="6" decel="100000"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1000" fill="hold"/>
                        <p:tgtEl>
                          <p:spTgt spid="11"/>
                        </p:tgtEl>
                        <p:attrNameLst>
                          <p:attrName>ppt_x</p:attrName>
                        </p:attrNameLst>
                      </p:cBhvr>
                      <p:tavLst>
                        <p:tav tm="0">
                          <p:val>
                            <p:strVal val="1+#ppt_w/2"/>
                          </p:val>
                        </p:tav>
                        <p:tav tm="100000">
                          <p:val>
                            <p:strVal val="#ppt_x"/>
                          </p:val>
                        </p:tav>
                      </p:tavLst>
                    </p:anim>
                    <p:anim calcmode="lin" valueType="num">
                      <p:cBhvr additive="base">
                        <p:cTn dur="1000" fill="hold"/>
                        <p:tgtEl>
                          <p:spTgt spid="11"/>
                        </p:tgtEl>
                        <p:attrNameLst>
                          <p:attrName>ppt_y</p:attrName>
                        </p:attrNameLst>
                      </p:cBhvr>
                      <p:tavLst>
                        <p:tav tm="0">
                          <p:val>
                            <p:strVal val="1+#ppt_h/2"/>
                          </p:val>
                        </p:tav>
                        <p:tav tm="100000">
                          <p:val>
                            <p:strVal val="#ppt_y"/>
                          </p:val>
                        </p:tav>
                      </p:tavLst>
                    </p:anim>
                  </p:childTnLst>
                </p:cTn>
              </p:par>
            </p:tnLst>
          </p:tmpl>
        </p:tmplLst>
      </p:bldP>
      <p:bldP spid="12" grpId="0"/>
      <p:bldP spid="13" grpId="0" build="p">
        <p:tmplLst>
          <p:tmpl lvl="1">
            <p:tnLst>
              <p:par>
                <p:cTn presetID="2" presetClass="entr" presetSubtype="6" decel="100000" fill="hold" nodeType="withEffect">
                  <p:stCondLst>
                    <p:cond delay="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1+#ppt_w/2"/>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p:bldP spid="15" grpId="0" build="p">
        <p:tmplLst>
          <p:tmpl lvl="1">
            <p:tnLst>
              <p:par>
                <p:cTn presetID="2" presetClass="entr" presetSubtype="6" decel="100000" fill="hold" nodeType="withEffect">
                  <p:stCondLst>
                    <p:cond delay="7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1+#ppt_w/2"/>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build="p">
        <p:tmplLst>
          <p:tmpl lvl="1">
            <p:tnLst>
              <p:par>
                <p:cTn presetID="2" presetClass="entr" presetSubtype="6" decel="100000" fill="hold" nodeType="withEffect">
                  <p:stCondLst>
                    <p:cond delay="80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000" fill="hold"/>
                        <p:tgtEl>
                          <p:spTgt spid="17"/>
                        </p:tgtEl>
                        <p:attrNameLst>
                          <p:attrName>ppt_x</p:attrName>
                        </p:attrNameLst>
                      </p:cBhvr>
                      <p:tavLst>
                        <p:tav tm="0">
                          <p:val>
                            <p:strVal val="1+#ppt_w/2"/>
                          </p:val>
                        </p:tav>
                        <p:tav tm="100000">
                          <p:val>
                            <p:strVal val="#ppt_x"/>
                          </p:val>
                        </p:tav>
                      </p:tavLst>
                    </p:anim>
                    <p:anim calcmode="lin" valueType="num">
                      <p:cBhvr additive="base">
                        <p:cTn dur="1000" fill="hold"/>
                        <p:tgtEl>
                          <p:spTgt spid="1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17.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151381"/>
            <a:ext cx="7772400" cy="1470025"/>
          </a:xfrm>
          <a:prstGeom prst="rect">
            <a:avLst/>
          </a:prstGeom>
        </p:spPr>
        <p:txBody>
          <a:bodyPr anchor="b"/>
          <a:lstStyle>
            <a:lvl1pPr>
              <a:defRPr sz="49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8" y="3464230"/>
            <a:ext cx="7778307" cy="692149"/>
          </a:xfrm>
          <a:prstGeom prst="rect">
            <a:avLst/>
          </a:prstGeom>
        </p:spPr>
        <p:txBody>
          <a:bodyPr anchor="t">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510815"/>
            <a:ext cx="5325676" cy="1117375"/>
          </a:xfrm>
          <a:prstGeom prst="rect">
            <a:avLst/>
          </a:prstGeom>
        </p:spPr>
        <p:txBody>
          <a:bodyPr anchor="ctr">
            <a:normAutofit/>
          </a:bodyPr>
          <a:lstStyle>
            <a:lvl1pPr algn="ctr">
              <a:lnSpc>
                <a:spcPct val="130000"/>
              </a:lnSpc>
              <a:spcBef>
                <a:spcPts val="0"/>
              </a:spcBef>
              <a:defRPr sz="1000" baseline="0">
                <a:solidFill>
                  <a:schemeClr val="tx2"/>
                </a:solidFill>
              </a:defRPr>
            </a:lvl1pPr>
          </a:lstStyle>
          <a:p>
            <a:pPr lvl="0"/>
            <a:r>
              <a:rPr kumimoji="1" lang="en-US" altLang="ja-JP" dirty="0"/>
              <a:t>Text Here</a:t>
            </a:r>
            <a:endParaRPr kumimoji="1" lang="ja-JP" altLang="en-US" dirty="0"/>
          </a:p>
        </p:txBody>
      </p:sp>
      <p:sp>
        <p:nvSpPr>
          <p:cNvPr id="5" name="正方形/長方形 4"/>
          <p:cNvSpPr/>
          <p:nvPr userDrawn="1"/>
        </p:nvSpPr>
        <p:spPr>
          <a:xfrm>
            <a:off x="3645059" y="5454254"/>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l"/>
            <a:endParaRPr kumimoji="1" lang="ja-JP" altLang="en-US"/>
          </a:p>
        </p:txBody>
      </p:sp>
    </p:spTree>
    <p:extLst>
      <p:ext uri="{BB962C8B-B14F-4D97-AF65-F5344CB8AC3E}">
        <p14:creationId xmlns:p14="http://schemas.microsoft.com/office/powerpoint/2010/main" val="1877311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grpId="0" nodeType="after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2600"/>
                            </p:stCondLst>
                            <p:childTnLst>
                              <p:par>
                                <p:cTn id="10" presetID="22" presetClass="entr" presetSubtype="8" fill="hold" grpId="0" nodeType="afterEffect">
                                  <p:stCondLst>
                                    <p:cond delay="0"/>
                                  </p:stCondLst>
                                  <p:iterate type="lt">
                                    <p:tmPct val="5000"/>
                                  </p:iterate>
                                  <p:childTnLst>
                                    <p:set>
                                      <p:cBhvr>
                                        <p:cTn id="11" dur="1" fill="hold">
                                          <p:stCondLst>
                                            <p:cond delay="0"/>
                                          </p:stCondLst>
                                        </p:cTn>
                                        <p:tgtEl>
                                          <p:spTgt spid="7">
                                            <p:txEl>
                                              <p:pRg st="0" end="0"/>
                                            </p:txEl>
                                          </p:spTgt>
                                        </p:tgtEl>
                                        <p:attrNameLst>
                                          <p:attrName>style.visibility</p:attrName>
                                        </p:attrNameLst>
                                      </p:cBhvr>
                                      <p:to>
                                        <p:strVal val="visible"/>
                                      </p:to>
                                    </p:set>
                                    <p:animEffect transition="in" filter="wipe(left)">
                                      <p:cBhvr>
                                        <p:cTn id="12" dur="500"/>
                                        <p:tgtEl>
                                          <p:spTgt spid="7">
                                            <p:txEl>
                                              <p:pRg st="0" end="0"/>
                                            </p:txEl>
                                          </p:spTgt>
                                        </p:tgtEl>
                                      </p:cBhvr>
                                    </p:animEffect>
                                  </p:childTnLst>
                                </p:cTn>
                              </p:par>
                            </p:childTnLst>
                          </p:cTn>
                        </p:par>
                        <p:par>
                          <p:cTn id="13" fill="hold">
                            <p:stCondLst>
                              <p:cond delay="3275"/>
                            </p:stCondLst>
                            <p:childTnLst>
                              <p:par>
                                <p:cTn id="14" presetID="2" presetClass="entr" presetSubtype="4" decel="100000" fill="hold" grpId="0" nodeType="afterEffect">
                                  <p:stCondLst>
                                    <p:cond delay="25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8">
                                            <p:txEl>
                                              <p:pRg st="0" end="0"/>
                                            </p:txEl>
                                          </p:spTgt>
                                        </p:tgtEl>
                                        <p:attrNameLst>
                                          <p:attrName>style.visibility</p:attrName>
                                        </p:attrNameLst>
                                      </p:cBhvr>
                                      <p:to>
                                        <p:strVal val="visible"/>
                                      </p:to>
                                    </p:set>
                                    <p:anim calcmode="lin" valueType="num">
                                      <p:cBhvr additive="base">
                                        <p:cTn id="20"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22" presetClass="entr" presetSubtype="8"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Effect transition="in" filter="wipe(left)">
                      <p:cBhvr>
                        <p:cTn dur="500"/>
                        <p:tgtEl>
                          <p:spTgt spid="7"/>
                        </p:tgtEl>
                      </p:cBhvr>
                    </p:animEffect>
                  </p:childTnLst>
                </p:cTn>
              </p:par>
            </p:tnLst>
          </p:tmpl>
        </p:tmplLst>
      </p:bldP>
      <p:bldP spid="8" grpId="0" build="p">
        <p:tmplLst>
          <p:tmpl lvl="1">
            <p:tnLst>
              <p:par>
                <p:cTn presetID="2" presetClass="entr" presetSubtype="4"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P spid="5" grpId="0" animBg="1"/>
    </p:bldLst>
  </p:timing>
</p:sldLayout>
</file>

<file path=ppt/slideLayouts/slideLayout318.xml><?xml version="1.0" encoding="utf-8"?>
<p:sldLayout xmlns:a="http://schemas.openxmlformats.org/drawingml/2006/main" xmlns:r="http://schemas.openxmlformats.org/officeDocument/2006/relationships" xmlns:p="http://schemas.openxmlformats.org/presentationml/2006/main" preserve="1" userDrawn="1">
  <p:cSld name="Slide Title and Text - Center">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1077916" y="1939538"/>
            <a:ext cx="6988187" cy="912101"/>
          </a:xfrm>
          <a:prstGeom prst="rect">
            <a:avLst/>
          </a:prstGeom>
        </p:spPr>
        <p:txBody>
          <a:bodyPr lIns="51181" tIns="25591" rIns="51181" bIns="25591"/>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sp>
        <p:nvSpPr>
          <p:cNvPr id="5" name="正方形/長方形 4"/>
          <p:cNvSpPr/>
          <p:nvPr userDrawn="1"/>
        </p:nvSpPr>
        <p:spPr>
          <a:xfrm>
            <a:off x="3645059" y="3458037"/>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6" name="テキスト プレースホルダー 5"/>
          <p:cNvSpPr>
            <a:spLocks noGrp="1"/>
          </p:cNvSpPr>
          <p:nvPr>
            <p:ph type="body" sz="quarter" idx="15" hasCustomPrompt="1"/>
          </p:nvPr>
        </p:nvSpPr>
        <p:spPr>
          <a:xfrm>
            <a:off x="1077916" y="2782720"/>
            <a:ext cx="6988187"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テキスト プレースホルダー 5"/>
          <p:cNvSpPr>
            <a:spLocks noGrp="1"/>
          </p:cNvSpPr>
          <p:nvPr>
            <p:ph type="body" sz="quarter" idx="12" hasCustomPrompt="1"/>
          </p:nvPr>
        </p:nvSpPr>
        <p:spPr>
          <a:xfrm>
            <a:off x="1078302" y="3764046"/>
            <a:ext cx="6988187" cy="1240519"/>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grpSp>
        <p:nvGrpSpPr>
          <p:cNvPr id="8" name="グループ化 7"/>
          <p:cNvGrpSpPr/>
          <p:nvPr userDrawn="1"/>
        </p:nvGrpSpPr>
        <p:grpSpPr>
          <a:xfrm>
            <a:off x="8387761" y="226118"/>
            <a:ext cx="575232" cy="767111"/>
            <a:chOff x="7418859" y="2569953"/>
            <a:chExt cx="934639" cy="934639"/>
          </a:xfrm>
        </p:grpSpPr>
        <p:sp>
          <p:nvSpPr>
            <p:cNvPr id="9" name="涙形 8"/>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涙形 9"/>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208328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0-#ppt_w/2"/>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par>
                                <p:cTn id="21" presetID="2" presetClass="entr" presetSubtype="2" decel="100000" fill="hold" grpId="0" nodeType="withEffect">
                                  <p:stCondLst>
                                    <p:cond delay="500"/>
                                  </p:stCondLst>
                                  <p:iterate type="wd">
                                    <p:tmPct val="10000"/>
                                  </p:iterate>
                                  <p:childTnLst>
                                    <p:set>
                                      <p:cBhvr>
                                        <p:cTn id="22" dur="1" fill="hold">
                                          <p:stCondLst>
                                            <p:cond delay="0"/>
                                          </p:stCondLst>
                                        </p:cTn>
                                        <p:tgtEl>
                                          <p:spTgt spid="6">
                                            <p:txEl>
                                              <p:pRg st="0" end="0"/>
                                            </p:txEl>
                                          </p:spTgt>
                                        </p:tgtEl>
                                        <p:attrNameLst>
                                          <p:attrName>style.visibility</p:attrName>
                                        </p:attrNameLst>
                                      </p:cBhvr>
                                      <p:to>
                                        <p:strVal val="visible"/>
                                      </p:to>
                                    </p:set>
                                    <p:anim calcmode="lin" valueType="num">
                                      <p:cBhvr additive="base">
                                        <p:cTn id="23" dur="500" fill="hold"/>
                                        <p:tgtEl>
                                          <p:spTgt spid="6">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par>
                          <p:cTn id="25" fill="hold">
                            <p:stCondLst>
                              <p:cond delay="1550"/>
                            </p:stCondLst>
                            <p:childTnLst>
                              <p:par>
                                <p:cTn id="26" presetID="2" presetClass="entr" presetSubtype="4" decel="100000" fill="hold" grpId="0"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ppt_x"/>
                                          </p:val>
                                        </p:tav>
                                        <p:tav tm="100000">
                                          <p:val>
                                            <p:strVal val="#ppt_x"/>
                                          </p:val>
                                        </p:tav>
                                      </p:tavLst>
                                    </p:anim>
                                    <p:anim calcmode="lin" valueType="num">
                                      <p:cBhvr additive="base">
                                        <p:cTn id="29" dur="500" fill="hold"/>
                                        <p:tgtEl>
                                          <p:spTgt spid="5"/>
                                        </p:tgtEl>
                                        <p:attrNameLst>
                                          <p:attrName>ppt_y</p:attrName>
                                        </p:attrNameLst>
                                      </p:cBhvr>
                                      <p:tavLst>
                                        <p:tav tm="0">
                                          <p:val>
                                            <p:strVal val="1+#ppt_h/2"/>
                                          </p:val>
                                        </p:tav>
                                        <p:tav tm="100000">
                                          <p:val>
                                            <p:strVal val="#ppt_y"/>
                                          </p:val>
                                        </p:tav>
                                      </p:tavLst>
                                    </p:anim>
                                  </p:childTnLst>
                                </p:cTn>
                              </p:par>
                              <p:par>
                                <p:cTn id="30" presetID="2" presetClass="entr" presetSubtype="4" decel="100000" fill="hold" grpId="0" nodeType="withEffect">
                                  <p:stCondLst>
                                    <p:cond delay="50"/>
                                  </p:stCondLst>
                                  <p:childTnLst>
                                    <p:set>
                                      <p:cBhvr>
                                        <p:cTn id="31" dur="1" fill="hold">
                                          <p:stCondLst>
                                            <p:cond delay="0"/>
                                          </p:stCondLst>
                                        </p:cTn>
                                        <p:tgtEl>
                                          <p:spTgt spid="7">
                                            <p:txEl>
                                              <p:pRg st="0" end="0"/>
                                            </p:txEl>
                                          </p:spTgt>
                                        </p:tgtEl>
                                        <p:attrNameLst>
                                          <p:attrName>style.visibility</p:attrName>
                                        </p:attrNameLst>
                                      </p:cBhvr>
                                      <p:to>
                                        <p:strVal val="visible"/>
                                      </p:to>
                                    </p:set>
                                    <p:anim calcmode="lin" valueType="num">
                                      <p:cBhvr additive="base">
                                        <p:cTn id="32"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5" grpId="0" animBg="1"/>
      <p:bldP spid="6" grpId="0" build="p">
        <p:tmplLst>
          <p:tmpl lvl="1">
            <p:tnLst>
              <p:par>
                <p:cTn presetID="2" presetClass="entr" presetSubtype="2" decel="100000" fill="hold" nodeType="withEffect">
                  <p:stCondLst>
                    <p:cond delay="500"/>
                  </p:stCondLst>
                  <p:iterate type="wd">
                    <p:tmPct val="10000"/>
                  </p:iterate>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1+#ppt_w/2"/>
                          </p:val>
                        </p:tav>
                        <p:tav tm="100000">
                          <p:val>
                            <p:strVal val="#ppt_x"/>
                          </p:val>
                        </p:tav>
                      </p:tavLst>
                    </p:anim>
                    <p:anim calcmode="lin" valueType="num">
                      <p:cBhvr additive="base">
                        <p:cTn dur="500" fill="hold"/>
                        <p:tgtEl>
                          <p:spTgt spid="6"/>
                        </p:tgtEl>
                        <p:attrNameLst>
                          <p:attrName>ppt_y</p:attrName>
                        </p:attrNameLst>
                      </p:cBhvr>
                      <p:tavLst>
                        <p:tav tm="0">
                          <p:val>
                            <p:strVal val="#ppt_y"/>
                          </p:val>
                        </p:tav>
                        <p:tav tm="100000">
                          <p:val>
                            <p:strVal val="#ppt_y"/>
                          </p:val>
                        </p:tav>
                      </p:tavLst>
                    </p:anim>
                  </p:childTnLst>
                </p:cTn>
              </p:par>
            </p:tnLst>
          </p:tmpl>
        </p:tmplLst>
      </p:bldP>
      <p:bldP spid="7" grpId="0" build="p">
        <p:tmplLst>
          <p:tmpl lvl="1">
            <p:tnLst>
              <p:par>
                <p:cTn presetID="2" presetClass="entr" presetSubtype="4" decel="100000" fill="hold" nodeType="withEffect">
                  <p:stCondLst>
                    <p:cond delay="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1+#ppt_h/2"/>
                          </p:val>
                        </p:tav>
                        <p:tav tm="100000">
                          <p:val>
                            <p:strVal val="#ppt_y"/>
                          </p:val>
                        </p:tav>
                      </p:tavLst>
                    </p:anim>
                  </p:childTnLst>
                </p:cTn>
              </p:par>
            </p:tnLst>
          </p:tmpl>
        </p:tmplLst>
      </p:bldP>
      <p:bldP spid="11" grpId="0"/>
    </p:bldLst>
  </p:timing>
</p:sldLayout>
</file>

<file path=ppt/slideLayouts/slideLayout319.xml><?xml version="1.0" encoding="utf-8"?>
<p:sldLayout xmlns:a="http://schemas.openxmlformats.org/drawingml/2006/main" xmlns:r="http://schemas.openxmlformats.org/officeDocument/2006/relationships" xmlns:p="http://schemas.openxmlformats.org/presentationml/2006/main" preserve="1" userDrawn="1">
  <p:cSld name="Keyword 1">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grpSp>
        <p:nvGrpSpPr>
          <p:cNvPr id="6" name="グループ化 5"/>
          <p:cNvGrpSpPr/>
          <p:nvPr userDrawn="1"/>
        </p:nvGrpSpPr>
        <p:grpSpPr>
          <a:xfrm>
            <a:off x="8387761" y="226118"/>
            <a:ext cx="575232" cy="767111"/>
            <a:chOff x="7418859" y="2569953"/>
            <a:chExt cx="934639" cy="934639"/>
          </a:xfrm>
        </p:grpSpPr>
        <p:sp>
          <p:nvSpPr>
            <p:cNvPr id="7" name="涙形 6"/>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 name="タイトル 1"/>
          <p:cNvSpPr>
            <a:spLocks noGrp="1"/>
          </p:cNvSpPr>
          <p:nvPr>
            <p:ph type="title" hasCustomPrompt="1"/>
          </p:nvPr>
        </p:nvSpPr>
        <p:spPr>
          <a:xfrm>
            <a:off x="794692" y="2279112"/>
            <a:ext cx="2566909" cy="2055691"/>
          </a:xfrm>
          <a:prstGeom prst="rect">
            <a:avLst/>
          </a:prstGeom>
        </p:spPr>
        <p:txBody>
          <a:bodyPr lIns="51181" tIns="25591" rIns="51181" bIns="25591" anchor="ctr"/>
          <a:lstStyle>
            <a:lvl1pPr algn="r">
              <a:defRPr baseline="0"/>
            </a:lvl1pPr>
          </a:lstStyle>
          <a:p>
            <a:r>
              <a:rPr kumimoji="1" lang="en-US" altLang="ja-JP" dirty="0"/>
              <a:t>TEXT</a:t>
            </a:r>
            <a:endParaRPr kumimoji="1" lang="ja-JP" altLang="en-US" dirty="0"/>
          </a:p>
        </p:txBody>
      </p:sp>
      <p:sp>
        <p:nvSpPr>
          <p:cNvPr id="11" name="正方形/長方形 10"/>
          <p:cNvSpPr/>
          <p:nvPr userDrawn="1"/>
        </p:nvSpPr>
        <p:spPr>
          <a:xfrm rot="5400000">
            <a:off x="2280974" y="3285748"/>
            <a:ext cx="2472275" cy="4241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2" name="テキスト プレースホルダー 5"/>
          <p:cNvSpPr>
            <a:spLocks noGrp="1"/>
          </p:cNvSpPr>
          <p:nvPr>
            <p:ph type="body" sz="quarter" idx="12" hasCustomPrompt="1"/>
          </p:nvPr>
        </p:nvSpPr>
        <p:spPr>
          <a:xfrm>
            <a:off x="3642910" y="2466549"/>
            <a:ext cx="4676697" cy="1601351"/>
          </a:xfrm>
        </p:spPr>
        <p:txBody>
          <a:bodyPr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9099028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0-#ppt_w/2"/>
                                          </p:val>
                                        </p:tav>
                                        <p:tav tm="100000">
                                          <p:val>
                                            <p:strVal val="#ppt_x"/>
                                          </p:val>
                                        </p:tav>
                                      </p:tavLst>
                                    </p:anim>
                                    <p:anim calcmode="lin" valueType="num">
                                      <p:cBhvr additive="base">
                                        <p:cTn id="17" dur="500" fill="hold"/>
                                        <p:tgtEl>
                                          <p:spTgt spid="10"/>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childTnLst>
                          </p:cTn>
                        </p:par>
                        <p:par>
                          <p:cTn id="21" fill="hold">
                            <p:stCondLst>
                              <p:cond delay="1000"/>
                            </p:stCondLst>
                            <p:childTnLst>
                              <p:par>
                                <p:cTn id="22" presetID="2" presetClass="entr" presetSubtype="4" decel="100000" fill="hold" grpId="0" nodeType="afterEffect">
                                  <p:stCondLst>
                                    <p:cond delay="0"/>
                                  </p:stCondLst>
                                  <p:childTnLst>
                                    <p:set>
                                      <p:cBhvr>
                                        <p:cTn id="23" dur="1" fill="hold">
                                          <p:stCondLst>
                                            <p:cond delay="0"/>
                                          </p:stCondLst>
                                        </p:cTn>
                                        <p:tgtEl>
                                          <p:spTgt spid="11"/>
                                        </p:tgtEl>
                                        <p:attrNameLst>
                                          <p:attrName>style.visibility</p:attrName>
                                        </p:attrNameLst>
                                      </p:cBhvr>
                                      <p:to>
                                        <p:strVal val="visible"/>
                                      </p:to>
                                    </p:set>
                                    <p:anim calcmode="lin" valueType="num">
                                      <p:cBhvr additive="base">
                                        <p:cTn id="24" dur="500" fill="hold"/>
                                        <p:tgtEl>
                                          <p:spTgt spid="11"/>
                                        </p:tgtEl>
                                        <p:attrNameLst>
                                          <p:attrName>ppt_x</p:attrName>
                                        </p:attrNameLst>
                                      </p:cBhvr>
                                      <p:tavLst>
                                        <p:tav tm="0">
                                          <p:val>
                                            <p:strVal val="#ppt_x"/>
                                          </p:val>
                                        </p:tav>
                                        <p:tav tm="100000">
                                          <p:val>
                                            <p:strVal val="#ppt_x"/>
                                          </p:val>
                                        </p:tav>
                                      </p:tavLst>
                                    </p:anim>
                                    <p:anim calcmode="lin" valueType="num">
                                      <p:cBhvr additive="base">
                                        <p:cTn id="25" dur="500" fill="hold"/>
                                        <p:tgtEl>
                                          <p:spTgt spid="11"/>
                                        </p:tgtEl>
                                        <p:attrNameLst>
                                          <p:attrName>ppt_y</p:attrName>
                                        </p:attrNameLst>
                                      </p:cBhvr>
                                      <p:tavLst>
                                        <p:tav tm="0">
                                          <p:val>
                                            <p:strVal val="1+#ppt_h/2"/>
                                          </p:val>
                                        </p:tav>
                                        <p:tav tm="100000">
                                          <p:val>
                                            <p:strVal val="#ppt_y"/>
                                          </p:val>
                                        </p:tav>
                                      </p:tavLst>
                                    </p:anim>
                                  </p:childTnLst>
                                </p:cTn>
                              </p:par>
                              <p:par>
                                <p:cTn id="26" presetID="2" presetClass="entr" presetSubtype="2" decel="100000" fill="hold" grpId="0" nodeType="withEffect">
                                  <p:stCondLst>
                                    <p:cond delay="5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0" grpId="1"/>
      <p:bldP spid="11" grpId="0" animBg="1"/>
      <p:bldP spid="12" grpId="0" build="p">
        <p:tmplLst>
          <p:tmpl lvl="1">
            <p:tnLst>
              <p:par>
                <p:cTn presetID="2" presetClass="entr" presetSubtype="2" decel="100000" fill="hold" nodeType="withEffect">
                  <p:stCondLst>
                    <p:cond delay="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1+#ppt_w/2"/>
                          </p:val>
                        </p:tav>
                        <p:tav tm="100000">
                          <p:val>
                            <p:strVal val="#ppt_x"/>
                          </p:val>
                        </p:tav>
                      </p:tavLst>
                    </p:anim>
                    <p:anim calcmode="lin" valueType="num">
                      <p:cBhvr additive="base">
                        <p:cTn dur="500" fill="hold"/>
                        <p:tgtEl>
                          <p:spTgt spid="12"/>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9" y="273049"/>
            <a:ext cx="3008313" cy="1162051"/>
          </a:xfrm>
        </p:spPr>
        <p:txBody>
          <a:bodyPr anchor="b"/>
          <a:lstStyle>
            <a:lvl1pPr algn="l">
              <a:defRPr sz="2000" b="1">
                <a:latin typeface="Arial" pitchFamily="34" charset="0"/>
              </a:defRPr>
            </a:lvl1pPr>
          </a:lstStyle>
          <a:p>
            <a:r>
              <a:rPr lang="en-US" altLang="ja-JP"/>
              <a:t>Click to edit Master title style</a:t>
            </a:r>
            <a:endParaRPr lang="en-US"/>
          </a:p>
        </p:txBody>
      </p:sp>
      <p:sp>
        <p:nvSpPr>
          <p:cNvPr id="3" name="Content Placeholder 2"/>
          <p:cNvSpPr>
            <a:spLocks noGrp="1"/>
          </p:cNvSpPr>
          <p:nvPr>
            <p:ph idx="1"/>
          </p:nvPr>
        </p:nvSpPr>
        <p:spPr>
          <a:xfrm>
            <a:off x="3575055" y="273057"/>
            <a:ext cx="5111751" cy="5853113"/>
          </a:xfrm>
        </p:spPr>
        <p:txBody>
          <a:bodyPr/>
          <a:lstStyle>
            <a:lvl1pPr>
              <a:defRPr sz="3200">
                <a:latin typeface="Arial" pitchFamily="34" charset="0"/>
              </a:defRPr>
            </a:lvl1pPr>
            <a:lvl2pPr>
              <a:defRPr sz="2800">
                <a:latin typeface="Arial" pitchFamily="34" charset="0"/>
              </a:defRPr>
            </a:lvl2pPr>
            <a:lvl3pPr>
              <a:defRPr sz="2400">
                <a:latin typeface="Arial" pitchFamily="34" charset="0"/>
              </a:defRPr>
            </a:lvl3pPr>
            <a:lvl4pPr>
              <a:defRPr sz="2000">
                <a:latin typeface="Arial" pitchFamily="34" charset="0"/>
              </a:defRPr>
            </a:lvl4pPr>
            <a:lvl5pPr>
              <a:defRPr sz="2000">
                <a:latin typeface="Arial" pitchFamily="34" charset="0"/>
              </a:defRPr>
            </a:lvl5pPr>
            <a:lvl6pPr>
              <a:defRPr sz="2000"/>
            </a:lvl6pPr>
            <a:lvl7pPr>
              <a:defRPr sz="2000"/>
            </a:lvl7pPr>
            <a:lvl8pPr>
              <a:defRPr sz="2000"/>
            </a:lvl8pPr>
            <a:lvl9pPr>
              <a:defRPr sz="20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Text Placeholder 3"/>
          <p:cNvSpPr>
            <a:spLocks noGrp="1"/>
          </p:cNvSpPr>
          <p:nvPr>
            <p:ph type="body" sz="half" idx="2"/>
          </p:nvPr>
        </p:nvSpPr>
        <p:spPr>
          <a:xfrm>
            <a:off x="457209" y="1435104"/>
            <a:ext cx="3008313" cy="4691063"/>
          </a:xfrm>
        </p:spPr>
        <p:txBody>
          <a:bodyPr/>
          <a:lstStyle>
            <a:lvl1pPr marL="0" indent="0">
              <a:buNone/>
              <a:defRPr sz="1400">
                <a:latin typeface="Arial"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AD1D5626-4190-4707-BE59-DBC50B864B9C}"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0A5476DB-5CD9-41B5-983F-84B22FB7B165}" type="slidenum">
              <a:rPr lang="en-US" smtClean="0"/>
              <a:pPr>
                <a:defRPr/>
              </a:pPr>
              <a:t>‹#›</a:t>
            </a:fld>
            <a:endParaRPr lang="en-US"/>
          </a:p>
        </p:txBody>
      </p:sp>
    </p:spTree>
  </p:cSld>
  <p:clrMapOvr>
    <a:masterClrMapping/>
  </p:clrMapOvr>
</p:sldLayout>
</file>

<file path=ppt/slideLayouts/slideLayout320.xml><?xml version="1.0" encoding="utf-8"?>
<p:sldLayout xmlns:a="http://schemas.openxmlformats.org/drawingml/2006/main" xmlns:r="http://schemas.openxmlformats.org/officeDocument/2006/relationships" xmlns:p="http://schemas.openxmlformats.org/presentationml/2006/main" preserve="1" userDrawn="1">
  <p:cSld name="Keyword 2">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grpSp>
        <p:nvGrpSpPr>
          <p:cNvPr id="6" name="グループ化 5"/>
          <p:cNvGrpSpPr/>
          <p:nvPr userDrawn="1"/>
        </p:nvGrpSpPr>
        <p:grpSpPr>
          <a:xfrm>
            <a:off x="8387761" y="226118"/>
            <a:ext cx="575232" cy="767111"/>
            <a:chOff x="7418859" y="2569953"/>
            <a:chExt cx="934639" cy="934639"/>
          </a:xfrm>
        </p:grpSpPr>
        <p:sp>
          <p:nvSpPr>
            <p:cNvPr id="7" name="涙形 6"/>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 name="タイトル 1"/>
          <p:cNvSpPr>
            <a:spLocks noGrp="1"/>
          </p:cNvSpPr>
          <p:nvPr>
            <p:ph type="title" hasCustomPrompt="1"/>
          </p:nvPr>
        </p:nvSpPr>
        <p:spPr>
          <a:xfrm>
            <a:off x="682170" y="684633"/>
            <a:ext cx="3910935" cy="2569703"/>
          </a:xfrm>
          <a:prstGeom prst="rect">
            <a:avLst/>
          </a:prstGeom>
        </p:spPr>
        <p:txBody>
          <a:bodyPr lIns="51181" tIns="25591" rIns="51181" bIns="25591" anchor="b"/>
          <a:lstStyle>
            <a:lvl1pPr algn="ctr">
              <a:lnSpc>
                <a:spcPts val="4927"/>
              </a:lnSpc>
              <a:defRPr sz="6700" baseline="0"/>
            </a:lvl1pPr>
          </a:lstStyle>
          <a:p>
            <a:r>
              <a:rPr kumimoji="1" lang="en-US" altLang="ja-JP" dirty="0"/>
              <a:t>TEXT</a:t>
            </a:r>
            <a:endParaRPr kumimoji="1" lang="ja-JP" altLang="en-US" dirty="0"/>
          </a:p>
        </p:txBody>
      </p:sp>
      <p:sp>
        <p:nvSpPr>
          <p:cNvPr id="12" name="テキスト プレースホルダー 5"/>
          <p:cNvSpPr>
            <a:spLocks noGrp="1"/>
          </p:cNvSpPr>
          <p:nvPr>
            <p:ph type="body" sz="quarter" idx="12" hasCustomPrompt="1"/>
          </p:nvPr>
        </p:nvSpPr>
        <p:spPr>
          <a:xfrm>
            <a:off x="2644270" y="3428389"/>
            <a:ext cx="5597971" cy="1945479"/>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13" name="正方形/長方形 12"/>
          <p:cNvSpPr/>
          <p:nvPr userDrawn="1"/>
        </p:nvSpPr>
        <p:spPr>
          <a:xfrm>
            <a:off x="2718117" y="3278674"/>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Tree>
    <p:extLst>
      <p:ext uri="{BB962C8B-B14F-4D97-AF65-F5344CB8AC3E}">
        <p14:creationId xmlns:p14="http://schemas.microsoft.com/office/powerpoint/2010/main" val="41839441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0-#ppt_w/2"/>
                                          </p:val>
                                        </p:tav>
                                        <p:tav tm="100000">
                                          <p:val>
                                            <p:strVal val="#ppt_x"/>
                                          </p:val>
                                        </p:tav>
                                      </p:tavLst>
                                    </p:anim>
                                    <p:anim calcmode="lin" valueType="num">
                                      <p:cBhvr additive="base">
                                        <p:cTn id="17" dur="500" fill="hold"/>
                                        <p:tgtEl>
                                          <p:spTgt spid="10"/>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10"/>
                                        </p:tgtEl>
                                        <p:attrNameLst>
                                          <p:attrName>style.visibility</p:attrName>
                                        </p:attrNameLst>
                                      </p:cBhvr>
                                      <p:to>
                                        <p:strVal val="visible"/>
                                      </p:to>
                                    </p:set>
                                    <p:animEffect transition="in" filter="fade">
                                      <p:cBhvr>
                                        <p:cTn id="20" dur="500"/>
                                        <p:tgtEl>
                                          <p:spTgt spid="10"/>
                                        </p:tgtEl>
                                      </p:cBhvr>
                                    </p:animEffect>
                                  </p:childTnLst>
                                </p:cTn>
                              </p:par>
                              <p:par>
                                <p:cTn id="21" presetID="2" presetClass="entr" presetSubtype="2" decel="100000" fill="hold" grpId="0" nodeType="withEffect">
                                  <p:stCondLst>
                                    <p:cond delay="50"/>
                                  </p:stCondLst>
                                  <p:childTnLst>
                                    <p:set>
                                      <p:cBhvr>
                                        <p:cTn id="22" dur="1" fill="hold">
                                          <p:stCondLst>
                                            <p:cond delay="0"/>
                                          </p:stCondLst>
                                        </p:cTn>
                                        <p:tgtEl>
                                          <p:spTgt spid="12">
                                            <p:txEl>
                                              <p:pRg st="0" end="0"/>
                                            </p:txEl>
                                          </p:spTgt>
                                        </p:tgtEl>
                                        <p:attrNameLst>
                                          <p:attrName>style.visibility</p:attrName>
                                        </p:attrNameLst>
                                      </p:cBhvr>
                                      <p:to>
                                        <p:strVal val="visible"/>
                                      </p:to>
                                    </p:set>
                                    <p:anim calcmode="lin" valueType="num">
                                      <p:cBhvr additive="base">
                                        <p:cTn id="23" dur="50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5" fill="hold">
                            <p:stCondLst>
                              <p:cond delay="1050"/>
                            </p:stCondLst>
                            <p:childTnLst>
                              <p:par>
                                <p:cTn id="26" presetID="2" presetClass="entr" presetSubtype="4" decel="100000" fill="hold" grpId="0" nodeType="after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additive="base">
                                        <p:cTn id="28" dur="500" fill="hold"/>
                                        <p:tgtEl>
                                          <p:spTgt spid="13"/>
                                        </p:tgtEl>
                                        <p:attrNameLst>
                                          <p:attrName>ppt_x</p:attrName>
                                        </p:attrNameLst>
                                      </p:cBhvr>
                                      <p:tavLst>
                                        <p:tav tm="0">
                                          <p:val>
                                            <p:strVal val="#ppt_x"/>
                                          </p:val>
                                        </p:tav>
                                        <p:tav tm="100000">
                                          <p:val>
                                            <p:strVal val="#ppt_x"/>
                                          </p:val>
                                        </p:tav>
                                      </p:tavLst>
                                    </p:anim>
                                    <p:anim calcmode="lin" valueType="num">
                                      <p:cBhvr additive="base">
                                        <p:cTn id="29"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0" grpId="0"/>
      <p:bldP spid="10" grpId="1"/>
      <p:bldP spid="12" grpId="0" build="p">
        <p:tmplLst>
          <p:tmpl lvl="1">
            <p:tnLst>
              <p:par>
                <p:cTn presetID="2" presetClass="entr" presetSubtype="2" decel="100000" fill="hold" nodeType="withEffect">
                  <p:stCondLst>
                    <p:cond delay="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1+#ppt_w/2"/>
                          </p:val>
                        </p:tav>
                        <p:tav tm="100000">
                          <p:val>
                            <p:strVal val="#ppt_x"/>
                          </p:val>
                        </p:tav>
                      </p:tavLst>
                    </p:anim>
                    <p:anim calcmode="lin" valueType="num">
                      <p:cBhvr additive="base">
                        <p:cTn dur="500" fill="hold"/>
                        <p:tgtEl>
                          <p:spTgt spid="12"/>
                        </p:tgtEl>
                        <p:attrNameLst>
                          <p:attrName>ppt_y</p:attrName>
                        </p:attrNameLst>
                      </p:cBhvr>
                      <p:tavLst>
                        <p:tav tm="0">
                          <p:val>
                            <p:strVal val="#ppt_y"/>
                          </p:val>
                        </p:tav>
                        <p:tav tm="100000">
                          <p:val>
                            <p:strVal val="#ppt_y"/>
                          </p:val>
                        </p:tav>
                      </p:tavLst>
                    </p:anim>
                  </p:childTnLst>
                </p:cTn>
              </p:par>
            </p:tnLst>
          </p:tmpl>
        </p:tmplLst>
      </p:bldP>
      <p:bldP spid="13" grpId="0" animBg="1"/>
      <p:bldP spid="13" grpId="1" animBg="1"/>
    </p:bldLst>
  </p:timing>
</p:sldLayout>
</file>

<file path=ppt/slideLayouts/slideLayout321.xml><?xml version="1.0" encoding="utf-8"?>
<p:sldLayout xmlns:a="http://schemas.openxmlformats.org/drawingml/2006/main" xmlns:r="http://schemas.openxmlformats.org/officeDocument/2006/relationships" xmlns:p="http://schemas.openxmlformats.org/presentationml/2006/main" preserve="1" userDrawn="1">
  <p:cSld name="Profile 3">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sp>
        <p:nvSpPr>
          <p:cNvPr id="10" name="円/楕円 9"/>
          <p:cNvSpPr>
            <a:spLocks noChangeAspect="1"/>
          </p:cNvSpPr>
          <p:nvPr userDrawn="1"/>
        </p:nvSpPr>
        <p:spPr>
          <a:xfrm>
            <a:off x="3429208" y="469424"/>
            <a:ext cx="2285603" cy="3048000"/>
          </a:xfrm>
          <a:prstGeom prst="ellipse">
            <a:avLst/>
          </a:pr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1" name="円/楕円 10"/>
          <p:cNvSpPr/>
          <p:nvPr userDrawn="1"/>
        </p:nvSpPr>
        <p:spPr>
          <a:xfrm>
            <a:off x="3520108" y="590648"/>
            <a:ext cx="2103805" cy="2805563"/>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2" name="図プレースホルダー 5"/>
          <p:cNvSpPr>
            <a:spLocks noGrp="1"/>
          </p:cNvSpPr>
          <p:nvPr>
            <p:ph type="pic" sz="quarter" idx="14" hasCustomPrompt="1"/>
          </p:nvPr>
        </p:nvSpPr>
        <p:spPr>
          <a:xfrm>
            <a:off x="3560404" y="644383"/>
            <a:ext cx="2023213" cy="269808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grpSp>
        <p:nvGrpSpPr>
          <p:cNvPr id="13" name="グループ化 12"/>
          <p:cNvGrpSpPr/>
          <p:nvPr userDrawn="1"/>
        </p:nvGrpSpPr>
        <p:grpSpPr>
          <a:xfrm>
            <a:off x="8387761" y="226118"/>
            <a:ext cx="575232" cy="767111"/>
            <a:chOff x="7418859" y="2569953"/>
            <a:chExt cx="934639" cy="934639"/>
          </a:xfrm>
        </p:grpSpPr>
        <p:sp>
          <p:nvSpPr>
            <p:cNvPr id="14" name="涙形 13"/>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涙形 14"/>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7" name="タイトル 1"/>
          <p:cNvSpPr>
            <a:spLocks noGrp="1"/>
          </p:cNvSpPr>
          <p:nvPr>
            <p:ph type="title" hasCustomPrompt="1"/>
          </p:nvPr>
        </p:nvSpPr>
        <p:spPr>
          <a:xfrm>
            <a:off x="1224474" y="3573201"/>
            <a:ext cx="6666931" cy="770983"/>
          </a:xfrm>
          <a:prstGeom prst="rect">
            <a:avLst/>
          </a:prstGeom>
        </p:spPr>
        <p:txBody>
          <a:bodyPr lIns="51181" tIns="25591" rIns="51181" bIns="25591" anchor="b"/>
          <a:lstStyle>
            <a:lvl1pPr algn="ctr">
              <a:defRPr sz="3700" baseline="0"/>
            </a:lvl1pPr>
          </a:lstStyle>
          <a:p>
            <a:r>
              <a:rPr kumimoji="1" lang="en-US" altLang="ja-JP" dirty="0"/>
              <a:t>TEXT</a:t>
            </a:r>
            <a:endParaRPr kumimoji="1" lang="ja-JP" altLang="en-US" dirty="0"/>
          </a:p>
        </p:txBody>
      </p:sp>
      <p:sp>
        <p:nvSpPr>
          <p:cNvPr id="18" name="テキスト プレースホルダー 21"/>
          <p:cNvSpPr>
            <a:spLocks noGrp="1"/>
          </p:cNvSpPr>
          <p:nvPr>
            <p:ph type="body" sz="quarter" idx="11" hasCustomPrompt="1"/>
          </p:nvPr>
        </p:nvSpPr>
        <p:spPr>
          <a:xfrm>
            <a:off x="1213218" y="4192178"/>
            <a:ext cx="6684431" cy="579233"/>
          </a:xfrm>
        </p:spPr>
        <p:txBody>
          <a:bodyPr anchor="t">
            <a:noAutofit/>
          </a:bodyPr>
          <a:lstStyle>
            <a:lvl1pPr marL="0" marR="0" indent="0" algn="ctr" defTabSz="914060"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19" name="テキスト プレースホルダー 5"/>
          <p:cNvSpPr>
            <a:spLocks noGrp="1"/>
          </p:cNvSpPr>
          <p:nvPr>
            <p:ph type="body" sz="quarter" idx="12" hasCustomPrompt="1"/>
          </p:nvPr>
        </p:nvSpPr>
        <p:spPr>
          <a:xfrm>
            <a:off x="1455759" y="4961205"/>
            <a:ext cx="6232503" cy="1012875"/>
          </a:xfrm>
        </p:spPr>
        <p:txBody>
          <a:bodyPr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0" name="正方形/長方形 19"/>
          <p:cNvSpPr/>
          <p:nvPr userDrawn="1"/>
        </p:nvSpPr>
        <p:spPr>
          <a:xfrm>
            <a:off x="3645059" y="4807365"/>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Tree>
    <p:extLst>
      <p:ext uri="{BB962C8B-B14F-4D97-AF65-F5344CB8AC3E}">
        <p14:creationId xmlns:p14="http://schemas.microsoft.com/office/powerpoint/2010/main" val="2679458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ppt_x"/>
                                          </p:val>
                                        </p:tav>
                                        <p:tav tm="100000">
                                          <p:val>
                                            <p:strVal val="#ppt_x"/>
                                          </p:val>
                                        </p:tav>
                                      </p:tavLst>
                                    </p:anim>
                                    <p:anim calcmode="lin" valueType="num">
                                      <p:cBhvr additive="base">
                                        <p:cTn id="12" dur="500" fill="hold"/>
                                        <p:tgtEl>
                                          <p:spTgt spid="16"/>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ppt_x"/>
                                          </p:val>
                                        </p:tav>
                                        <p:tav tm="100000">
                                          <p:val>
                                            <p:strVal val="#ppt_x"/>
                                          </p:val>
                                        </p:tav>
                                      </p:tavLst>
                                    </p:anim>
                                    <p:anim calcmode="lin" valueType="num">
                                      <p:cBhvr additive="base">
                                        <p:cTn id="17" dur="500" fill="hold"/>
                                        <p:tgtEl>
                                          <p:spTgt spid="10"/>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heel(1)">
                                      <p:cBhvr>
                                        <p:cTn id="21" dur="10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1000"/>
                                        <p:tgtEl>
                                          <p:spTgt spid="12"/>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750" fill="hold"/>
                                        <p:tgtEl>
                                          <p:spTgt spid="17"/>
                                        </p:tgtEl>
                                        <p:attrNameLst>
                                          <p:attrName>ppt_x</p:attrName>
                                        </p:attrNameLst>
                                      </p:cBhvr>
                                      <p:tavLst>
                                        <p:tav tm="0">
                                          <p:val>
                                            <p:strVal val="0-#ppt_w/2"/>
                                          </p:val>
                                        </p:tav>
                                        <p:tav tm="100000">
                                          <p:val>
                                            <p:strVal val="#ppt_x"/>
                                          </p:val>
                                        </p:tav>
                                      </p:tavLst>
                                    </p:anim>
                                    <p:anim calcmode="lin" valueType="num">
                                      <p:cBhvr additive="base">
                                        <p:cTn id="29" dur="750" fill="hold"/>
                                        <p:tgtEl>
                                          <p:spTgt spid="17"/>
                                        </p:tgtEl>
                                        <p:attrNameLst>
                                          <p:attrName>ppt_y</p:attrName>
                                        </p:attrNameLst>
                                      </p:cBhvr>
                                      <p:tavLst>
                                        <p:tav tm="0">
                                          <p:val>
                                            <p:strVal val="0-#ppt_h/2"/>
                                          </p:val>
                                        </p:tav>
                                        <p:tav tm="100000">
                                          <p:val>
                                            <p:strVal val="#ppt_y"/>
                                          </p:val>
                                        </p:tav>
                                      </p:tavLst>
                                    </p:anim>
                                  </p:childTnLst>
                                </p:cTn>
                              </p:par>
                            </p:childTnLst>
                          </p:cTn>
                        </p:par>
                        <p:par>
                          <p:cTn id="30" fill="hold">
                            <p:stCondLst>
                              <p:cond delay="2750"/>
                            </p:stCondLst>
                            <p:childTnLst>
                              <p:par>
                                <p:cTn id="31" presetID="22" presetClass="entr" presetSubtype="8" fill="hold" grpId="0" nodeType="afterEffect">
                                  <p:stCondLst>
                                    <p:cond delay="0"/>
                                  </p:stCondLst>
                                  <p:childTnLst>
                                    <p:set>
                                      <p:cBhvr>
                                        <p:cTn id="32" dur="1" fill="hold">
                                          <p:stCondLst>
                                            <p:cond delay="0"/>
                                          </p:stCondLst>
                                        </p:cTn>
                                        <p:tgtEl>
                                          <p:spTgt spid="18">
                                            <p:txEl>
                                              <p:pRg st="0" end="0"/>
                                            </p:txEl>
                                          </p:spTgt>
                                        </p:tgtEl>
                                        <p:attrNameLst>
                                          <p:attrName>style.visibility</p:attrName>
                                        </p:attrNameLst>
                                      </p:cBhvr>
                                      <p:to>
                                        <p:strVal val="visible"/>
                                      </p:to>
                                    </p:set>
                                    <p:animEffect transition="in" filter="wipe(left)">
                                      <p:cBhvr>
                                        <p:cTn id="33" dur="500"/>
                                        <p:tgtEl>
                                          <p:spTgt spid="18">
                                            <p:txEl>
                                              <p:pRg st="0" end="0"/>
                                            </p:txEl>
                                          </p:spTgt>
                                        </p:tgtEl>
                                      </p:cBhvr>
                                    </p:animEffect>
                                  </p:childTnLst>
                                </p:cTn>
                              </p:par>
                            </p:childTnLst>
                          </p:cTn>
                        </p:par>
                        <p:par>
                          <p:cTn id="34" fill="hold">
                            <p:stCondLst>
                              <p:cond delay="3250"/>
                            </p:stCondLst>
                            <p:childTnLst>
                              <p:par>
                                <p:cTn id="35" presetID="2" presetClass="entr" presetSubtype="4" decel="10000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ppt_x"/>
                                          </p:val>
                                        </p:tav>
                                        <p:tav tm="100000">
                                          <p:val>
                                            <p:strVal val="#ppt_x"/>
                                          </p:val>
                                        </p:tav>
                                      </p:tavLst>
                                    </p:anim>
                                    <p:anim calcmode="lin" valueType="num">
                                      <p:cBhvr additive="base">
                                        <p:cTn id="38" dur="500" fill="hold"/>
                                        <p:tgtEl>
                                          <p:spTgt spid="20"/>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00"/>
                                  </p:stCondLst>
                                  <p:childTnLst>
                                    <p:set>
                                      <p:cBhvr>
                                        <p:cTn id="40" dur="1" fill="hold">
                                          <p:stCondLst>
                                            <p:cond delay="0"/>
                                          </p:stCondLst>
                                        </p:cTn>
                                        <p:tgtEl>
                                          <p:spTgt spid="19">
                                            <p:txEl>
                                              <p:pRg st="0" end="0"/>
                                            </p:txEl>
                                          </p:spTgt>
                                        </p:tgtEl>
                                        <p:attrNameLst>
                                          <p:attrName>style.visibility</p:attrName>
                                        </p:attrNameLst>
                                      </p:cBhvr>
                                      <p:to>
                                        <p:strVal val="visible"/>
                                      </p:to>
                                    </p:set>
                                    <p:anim calcmode="lin" valueType="num">
                                      <p:cBhvr additive="base">
                                        <p:cTn id="41"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p:bldP spid="16" grpId="0"/>
      <p:bldP spid="17" grpId="0"/>
      <p:bldP spid="18" grpId="0" build="p">
        <p:tmplLst>
          <p:tmpl lvl="1">
            <p:tnLst>
              <p:par>
                <p:cTn presetID="22" presetClass="entr" presetSubtype="8"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wipe(left)">
                      <p:cBhvr>
                        <p:cTn dur="500"/>
                        <p:tgtEl>
                          <p:spTgt spid="18"/>
                        </p:tgtEl>
                      </p:cBhvr>
                    </p:animEffect>
                  </p:childTnLst>
                </p:cTn>
              </p:par>
            </p:tnLst>
          </p:tmpl>
        </p:tmplLst>
      </p:bldP>
      <p:bldP spid="19" grpId="0" build="p">
        <p:tmplLst>
          <p:tmpl lvl="1">
            <p:tnLst>
              <p:par>
                <p:cTn presetID="2" presetClass="entr" presetSubtype="4" decel="100000" fill="hold" nodeType="withEffect">
                  <p:stCondLst>
                    <p:cond delay="10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bldLst>
  </p:timing>
</p:sldLayout>
</file>

<file path=ppt/slideLayouts/slideLayout322.xml><?xml version="1.0" encoding="utf-8"?>
<p:sldLayout xmlns:a="http://schemas.openxmlformats.org/drawingml/2006/main" xmlns:r="http://schemas.openxmlformats.org/officeDocument/2006/relationships" xmlns:p="http://schemas.openxmlformats.org/presentationml/2006/main" preserve="1" userDrawn="1">
  <p:cSld name="3 Reaso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3460063" y="530567"/>
            <a:ext cx="4845479" cy="1143000"/>
          </a:xfrm>
          <a:prstGeom prst="rect">
            <a:avLst/>
          </a:prstGeom>
        </p:spPr>
        <p:txBody>
          <a:bodyPr lIns="51181" tIns="25591" rIns="51181" bIns="25591"/>
          <a:lstStyle>
            <a:lvl1pPr algn="l">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grpSp>
        <p:nvGrpSpPr>
          <p:cNvPr id="4" name="グループ化 3"/>
          <p:cNvGrpSpPr/>
          <p:nvPr userDrawn="1"/>
        </p:nvGrpSpPr>
        <p:grpSpPr>
          <a:xfrm>
            <a:off x="8387761" y="226118"/>
            <a:ext cx="575232" cy="767111"/>
            <a:chOff x="7418859" y="2569953"/>
            <a:chExt cx="934639" cy="934639"/>
          </a:xfrm>
        </p:grpSpPr>
        <p:sp>
          <p:nvSpPr>
            <p:cNvPr id="5" name="涙形 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涙形 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 name="テキスト プレースホルダー 21"/>
          <p:cNvSpPr>
            <a:spLocks noGrp="1"/>
          </p:cNvSpPr>
          <p:nvPr>
            <p:ph type="body" sz="quarter" idx="12" hasCustomPrompt="1"/>
          </p:nvPr>
        </p:nvSpPr>
        <p:spPr>
          <a:xfrm>
            <a:off x="3448148" y="120158"/>
            <a:ext cx="4751899" cy="579233"/>
          </a:xfrm>
        </p:spPr>
        <p:txBody>
          <a:bodyPr anchor="t">
            <a:noAutofit/>
          </a:bodyPr>
          <a:lstStyle>
            <a:lvl1pPr marL="0" marR="0" indent="0" algn="l" defTabSz="914060"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TEXT HERE</a:t>
            </a:r>
          </a:p>
        </p:txBody>
      </p:sp>
      <p:sp>
        <p:nvSpPr>
          <p:cNvPr id="11" name="正方形/長方形 10"/>
          <p:cNvSpPr/>
          <p:nvPr userDrawn="1"/>
        </p:nvSpPr>
        <p:spPr>
          <a:xfrm>
            <a:off x="3511439" y="1386128"/>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2" name="二等辺三角形 10"/>
          <p:cNvSpPr/>
          <p:nvPr userDrawn="1"/>
        </p:nvSpPr>
        <p:spPr>
          <a:xfrm rot="5400000">
            <a:off x="3176228" y="-1439970"/>
            <a:ext cx="599927" cy="6994569"/>
          </a:xfrm>
          <a:custGeom>
            <a:avLst/>
            <a:gdLst/>
            <a:ahLst/>
            <a:cxnLst/>
            <a:rect l="l" t="t" r="r" b="b"/>
            <a:pathLst>
              <a:path w="899889" h="1399156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2474187"/>
                </a:lnTo>
                <a:lnTo>
                  <a:pt x="899889" y="2474187"/>
                </a:lnTo>
                <a:lnTo>
                  <a:pt x="899889" y="2475958"/>
                </a:lnTo>
                <a:lnTo>
                  <a:pt x="899889" y="5312501"/>
                </a:lnTo>
                <a:lnTo>
                  <a:pt x="899889" y="5314272"/>
                </a:lnTo>
                <a:lnTo>
                  <a:pt x="899889" y="11153253"/>
                </a:lnTo>
                <a:lnTo>
                  <a:pt x="899889" y="13991567"/>
                </a:lnTo>
                <a:lnTo>
                  <a:pt x="1" y="13991567"/>
                </a:lnTo>
                <a:lnTo>
                  <a:pt x="1" y="11153253"/>
                </a:lnTo>
                <a:lnTo>
                  <a:pt x="1"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13" name="グループ化 12"/>
          <p:cNvGrpSpPr/>
          <p:nvPr userDrawn="1"/>
        </p:nvGrpSpPr>
        <p:grpSpPr>
          <a:xfrm>
            <a:off x="0" y="1830828"/>
            <a:ext cx="6867928" cy="442384"/>
            <a:chOff x="-6069980" y="3126253"/>
            <a:chExt cx="13738241" cy="663576"/>
          </a:xfrm>
        </p:grpSpPr>
        <p:cxnSp>
          <p:nvCxnSpPr>
            <p:cNvPr id="14" name="直線コネクタ 13"/>
            <p:cNvCxnSpPr/>
            <p:nvPr/>
          </p:nvCxnSpPr>
          <p:spPr>
            <a:xfrm>
              <a:off x="-6069980" y="3126253"/>
              <a:ext cx="1339153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6069980" y="3789828"/>
              <a:ext cx="1339153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19" name="テキスト プレースホルダー 5"/>
          <p:cNvSpPr>
            <a:spLocks noGrp="1"/>
          </p:cNvSpPr>
          <p:nvPr>
            <p:ph type="body" sz="quarter" idx="15" hasCustomPrompt="1"/>
          </p:nvPr>
        </p:nvSpPr>
        <p:spPr>
          <a:xfrm>
            <a:off x="3431730" y="1830833"/>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0" name="テキスト プレースホルダー 5"/>
          <p:cNvSpPr>
            <a:spLocks noGrp="1"/>
          </p:cNvSpPr>
          <p:nvPr>
            <p:ph type="body" sz="quarter" idx="16" hasCustomPrompt="1"/>
          </p:nvPr>
        </p:nvSpPr>
        <p:spPr>
          <a:xfrm>
            <a:off x="3452828" y="2390072"/>
            <a:ext cx="5004079" cy="69157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1" name="二等辺三角形 10"/>
          <p:cNvSpPr/>
          <p:nvPr userDrawn="1"/>
        </p:nvSpPr>
        <p:spPr>
          <a:xfrm rot="5400000">
            <a:off x="3186132" y="20270"/>
            <a:ext cx="599927" cy="7014519"/>
          </a:xfrm>
          <a:custGeom>
            <a:avLst/>
            <a:gdLst/>
            <a:ahLst/>
            <a:cxnLst/>
            <a:rect l="l" t="t" r="r" b="b"/>
            <a:pathLst>
              <a:path w="899890" h="14031472">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797556"/>
                </a:lnTo>
                <a:lnTo>
                  <a:pt x="899890" y="6797556"/>
                </a:lnTo>
                <a:lnTo>
                  <a:pt x="899890" y="6798668"/>
                </a:lnTo>
                <a:lnTo>
                  <a:pt x="899890" y="8580264"/>
                </a:lnTo>
                <a:lnTo>
                  <a:pt x="899890" y="8581376"/>
                </a:lnTo>
                <a:lnTo>
                  <a:pt x="899890" y="12248764"/>
                </a:lnTo>
                <a:lnTo>
                  <a:pt x="899890" y="14031472"/>
                </a:lnTo>
                <a:lnTo>
                  <a:pt x="2" y="14031472"/>
                </a:lnTo>
                <a:lnTo>
                  <a:pt x="2" y="12248764"/>
                </a:lnTo>
                <a:lnTo>
                  <a:pt x="2" y="8581376"/>
                </a:lnTo>
                <a:lnTo>
                  <a:pt x="2" y="8580264"/>
                </a:lnTo>
                <a:lnTo>
                  <a:pt x="2" y="6981537"/>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22" name="グループ化 21"/>
          <p:cNvGrpSpPr/>
          <p:nvPr userDrawn="1"/>
        </p:nvGrpSpPr>
        <p:grpSpPr>
          <a:xfrm>
            <a:off x="5" y="3301043"/>
            <a:ext cx="6887803" cy="442384"/>
            <a:chOff x="-6109735" y="3126253"/>
            <a:chExt cx="13777996" cy="663576"/>
          </a:xfrm>
        </p:grpSpPr>
        <p:cxnSp>
          <p:nvCxnSpPr>
            <p:cNvPr id="23" name="直線コネクタ 22"/>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6109735" y="3789828"/>
              <a:ext cx="13431286"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5" name="直線コネクタ 24"/>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8" name="テキスト プレースホルダー 5"/>
          <p:cNvSpPr>
            <a:spLocks noGrp="1"/>
          </p:cNvSpPr>
          <p:nvPr>
            <p:ph type="body" sz="quarter" idx="17" hasCustomPrompt="1"/>
          </p:nvPr>
        </p:nvSpPr>
        <p:spPr>
          <a:xfrm>
            <a:off x="3451604" y="3301049"/>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テキスト プレースホルダー 5"/>
          <p:cNvSpPr>
            <a:spLocks noGrp="1"/>
          </p:cNvSpPr>
          <p:nvPr>
            <p:ph type="body" sz="quarter" idx="18" hasCustomPrompt="1"/>
          </p:nvPr>
        </p:nvSpPr>
        <p:spPr>
          <a:xfrm>
            <a:off x="3451604" y="3860288"/>
            <a:ext cx="5004079" cy="69157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0" name="二等辺三角形 10"/>
          <p:cNvSpPr/>
          <p:nvPr userDrawn="1"/>
        </p:nvSpPr>
        <p:spPr>
          <a:xfrm rot="5400000">
            <a:off x="3186161" y="1483995"/>
            <a:ext cx="599927" cy="7014443"/>
          </a:xfrm>
          <a:custGeom>
            <a:avLst/>
            <a:gdLst/>
            <a:ahLst/>
            <a:cxnLst/>
            <a:rect l="l" t="t" r="r" b="b"/>
            <a:pathLst>
              <a:path w="899888" h="14031321">
                <a:moveTo>
                  <a:pt x="0" y="14031321"/>
                </a:moveTo>
                <a:lnTo>
                  <a:pt x="0" y="12022646"/>
                </a:lnTo>
                <a:lnTo>
                  <a:pt x="0" y="7890400"/>
                </a:lnTo>
                <a:lnTo>
                  <a:pt x="0" y="7889146"/>
                </a:lnTo>
                <a:lnTo>
                  <a:pt x="0" y="6981537"/>
                </a:lnTo>
                <a:lnTo>
                  <a:pt x="0" y="5881725"/>
                </a:lnTo>
                <a:lnTo>
                  <a:pt x="0" y="5880472"/>
                </a:ln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880472"/>
                </a:lnTo>
                <a:lnTo>
                  <a:pt x="899888" y="5881725"/>
                </a:lnTo>
                <a:lnTo>
                  <a:pt x="899888" y="6981537"/>
                </a:lnTo>
                <a:lnTo>
                  <a:pt x="899888" y="7889146"/>
                </a:lnTo>
                <a:lnTo>
                  <a:pt x="899888" y="7890400"/>
                </a:lnTo>
                <a:lnTo>
                  <a:pt x="899888" y="12022646"/>
                </a:lnTo>
                <a:lnTo>
                  <a:pt x="899888" y="14031321"/>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31" name="グループ化 30"/>
          <p:cNvGrpSpPr/>
          <p:nvPr userDrawn="1"/>
        </p:nvGrpSpPr>
        <p:grpSpPr>
          <a:xfrm>
            <a:off x="5" y="4764723"/>
            <a:ext cx="6887803" cy="442384"/>
            <a:chOff x="-6109735" y="3126253"/>
            <a:chExt cx="13777996" cy="663576"/>
          </a:xfrm>
        </p:grpSpPr>
        <p:cxnSp>
          <p:nvCxnSpPr>
            <p:cNvPr id="32" name="直線コネクタ 31"/>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6109735" y="3789829"/>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7" name="テキスト プレースホルダー 5"/>
          <p:cNvSpPr>
            <a:spLocks noGrp="1"/>
          </p:cNvSpPr>
          <p:nvPr>
            <p:ph type="body" sz="quarter" idx="19" hasCustomPrompt="1"/>
          </p:nvPr>
        </p:nvSpPr>
        <p:spPr>
          <a:xfrm>
            <a:off x="3451604" y="4764731"/>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8" name="テキスト プレースホルダー 5"/>
          <p:cNvSpPr>
            <a:spLocks noGrp="1"/>
          </p:cNvSpPr>
          <p:nvPr>
            <p:ph type="body" sz="quarter" idx="20" hasCustomPrompt="1"/>
          </p:nvPr>
        </p:nvSpPr>
        <p:spPr>
          <a:xfrm>
            <a:off x="3451604" y="5323967"/>
            <a:ext cx="5004079" cy="69157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9" name="図プレースホルダー 8"/>
          <p:cNvSpPr>
            <a:spLocks noGrp="1"/>
          </p:cNvSpPr>
          <p:nvPr>
            <p:ph type="pic" sz="quarter" idx="11" hasCustomPrompt="1"/>
          </p:nvPr>
        </p:nvSpPr>
        <p:spPr>
          <a:xfrm>
            <a:off x="393838" y="0"/>
            <a:ext cx="3066225" cy="6858000"/>
          </a:xfrm>
          <a:effectLst>
            <a:outerShdw blurRad="50800" dist="88900" dir="2700000" algn="t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Tree>
    <p:extLst>
      <p:ext uri="{BB962C8B-B14F-4D97-AF65-F5344CB8AC3E}">
        <p14:creationId xmlns:p14="http://schemas.microsoft.com/office/powerpoint/2010/main" val="2486347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4" presetClass="entr" presetSubtype="1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randombar(horizontal)">
                                      <p:cBhvr>
                                        <p:cTn id="16" dur="500"/>
                                        <p:tgtEl>
                                          <p:spTgt spid="9"/>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10">
                                            <p:txEl>
                                              <p:pRg st="0" end="0"/>
                                            </p:txEl>
                                          </p:spTgt>
                                        </p:tgtEl>
                                        <p:attrNameLst>
                                          <p:attrName>style.visibility</p:attrName>
                                        </p:attrNameLst>
                                      </p:cBhvr>
                                      <p:to>
                                        <p:strVal val="visible"/>
                                      </p:to>
                                    </p:set>
                                    <p:animEffect transition="in" filter="wipe(left)">
                                      <p:cBhvr>
                                        <p:cTn id="20" dur="500"/>
                                        <p:tgtEl>
                                          <p:spTgt spid="10">
                                            <p:txEl>
                                              <p:pRg st="0" end="0"/>
                                            </p:txEl>
                                          </p:spTgt>
                                        </p:tgtEl>
                                      </p:cBhvr>
                                    </p:animEffect>
                                  </p:childTnLst>
                                </p:cTn>
                              </p:par>
                            </p:childTnLst>
                          </p:cTn>
                        </p:par>
                        <p:par>
                          <p:cTn id="21" fill="hold">
                            <p:stCondLst>
                              <p:cond delay="1500"/>
                            </p:stCondLst>
                            <p:childTnLst>
                              <p:par>
                                <p:cTn id="22" presetID="2" presetClass="entr" presetSubtype="8" decel="100000" fill="hold" grpId="0" nodeType="afterEffect">
                                  <p:stCondLst>
                                    <p:cond delay="0"/>
                                  </p:stCondLst>
                                  <p:iterate type="wd">
                                    <p:tmPct val="10000"/>
                                  </p:iterate>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0-#ppt_w/2"/>
                                          </p:val>
                                        </p:tav>
                                        <p:tav tm="100000">
                                          <p:val>
                                            <p:strVal val="#ppt_x"/>
                                          </p:val>
                                        </p:tav>
                                      </p:tavLst>
                                    </p:anim>
                                    <p:anim calcmode="lin" valueType="num">
                                      <p:cBhvr additive="base">
                                        <p:cTn id="25" dur="500" fill="hold"/>
                                        <p:tgtEl>
                                          <p:spTgt spid="2"/>
                                        </p:tgtEl>
                                        <p:attrNameLst>
                                          <p:attrName>ppt_y</p:attrName>
                                        </p:attrNameLst>
                                      </p:cBhvr>
                                      <p:tavLst>
                                        <p:tav tm="0">
                                          <p:val>
                                            <p:strVal val="#ppt_y"/>
                                          </p:val>
                                        </p:tav>
                                        <p:tav tm="100000">
                                          <p:val>
                                            <p:strVal val="#ppt_y"/>
                                          </p:val>
                                        </p:tav>
                                      </p:tavLst>
                                    </p:anim>
                                  </p:childTnLst>
                                </p:cTn>
                              </p:par>
                            </p:childTnLst>
                          </p:cTn>
                        </p:par>
                        <p:par>
                          <p:cTn id="26" fill="hold">
                            <p:stCondLst>
                              <p:cond delay="2150"/>
                            </p:stCondLst>
                            <p:childTnLst>
                              <p:par>
                                <p:cTn id="27" presetID="2" presetClass="entr" presetSubtype="4" decel="100000"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500" fill="hold"/>
                                        <p:tgtEl>
                                          <p:spTgt spid="11"/>
                                        </p:tgtEl>
                                        <p:attrNameLst>
                                          <p:attrName>ppt_x</p:attrName>
                                        </p:attrNameLst>
                                      </p:cBhvr>
                                      <p:tavLst>
                                        <p:tav tm="0">
                                          <p:val>
                                            <p:strVal val="#ppt_x"/>
                                          </p:val>
                                        </p:tav>
                                        <p:tav tm="100000">
                                          <p:val>
                                            <p:strVal val="#ppt_x"/>
                                          </p:val>
                                        </p:tav>
                                      </p:tavLst>
                                    </p:anim>
                                    <p:anim calcmode="lin" valueType="num">
                                      <p:cBhvr additive="base">
                                        <p:cTn id="30" dur="500" fill="hold"/>
                                        <p:tgtEl>
                                          <p:spTgt spid="11"/>
                                        </p:tgtEl>
                                        <p:attrNameLst>
                                          <p:attrName>ppt_y</p:attrName>
                                        </p:attrNameLst>
                                      </p:cBhvr>
                                      <p:tavLst>
                                        <p:tav tm="0">
                                          <p:val>
                                            <p:strVal val="1+#ppt_h/2"/>
                                          </p:val>
                                        </p:tav>
                                        <p:tav tm="100000">
                                          <p:val>
                                            <p:strVal val="#ppt_y"/>
                                          </p:val>
                                        </p:tav>
                                      </p:tavLst>
                                    </p:anim>
                                  </p:childTnLst>
                                </p:cTn>
                              </p:par>
                            </p:childTnLst>
                          </p:cTn>
                        </p:par>
                        <p:par>
                          <p:cTn id="31" fill="hold">
                            <p:stCondLst>
                              <p:cond delay="2650"/>
                            </p:stCondLst>
                            <p:childTnLst>
                              <p:par>
                                <p:cTn id="32" presetID="22" presetClass="entr" presetSubtype="8"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left)">
                                      <p:cBhvr>
                                        <p:cTn id="34" dur="500"/>
                                        <p:tgtEl>
                                          <p:spTgt spid="12"/>
                                        </p:tgtEl>
                                      </p:cBhvr>
                                    </p:animEffect>
                                  </p:childTnLst>
                                </p:cTn>
                              </p:par>
                              <p:par>
                                <p:cTn id="35" presetID="22" presetClass="entr" presetSubtype="8" fill="hold" nodeType="withEffect">
                                  <p:stCondLst>
                                    <p:cond delay="25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500"/>
                                        <p:tgtEl>
                                          <p:spTgt spid="13"/>
                                        </p:tgtEl>
                                      </p:cBhvr>
                                    </p:animEffect>
                                  </p:childTnLst>
                                </p:cTn>
                              </p:par>
                              <p:par>
                                <p:cTn id="38" presetID="2" presetClass="entr" presetSubtype="2" decel="100000" fill="hold" grpId="0" nodeType="withEffect">
                                  <p:stCondLst>
                                    <p:cond delay="250"/>
                                  </p:stCondLst>
                                  <p:childTnLst>
                                    <p:set>
                                      <p:cBhvr>
                                        <p:cTn id="39" dur="1" fill="hold">
                                          <p:stCondLst>
                                            <p:cond delay="0"/>
                                          </p:stCondLst>
                                        </p:cTn>
                                        <p:tgtEl>
                                          <p:spTgt spid="19">
                                            <p:txEl>
                                              <p:pRg st="0" end="0"/>
                                            </p:txEl>
                                          </p:spTgt>
                                        </p:tgtEl>
                                        <p:attrNameLst>
                                          <p:attrName>style.visibility</p:attrName>
                                        </p:attrNameLst>
                                      </p:cBhvr>
                                      <p:to>
                                        <p:strVal val="visible"/>
                                      </p:to>
                                    </p:set>
                                    <p:anim calcmode="lin" valueType="num">
                                      <p:cBhvr additive="base">
                                        <p:cTn id="40" dur="1000" fill="hold"/>
                                        <p:tgtEl>
                                          <p:spTgt spid="19">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19">
                                            <p:txEl>
                                              <p:pRg st="0" end="0"/>
                                            </p:txEl>
                                          </p:spTgt>
                                        </p:tgtEl>
                                        <p:attrNameLst>
                                          <p:attrName>ppt_y</p:attrName>
                                        </p:attrNameLst>
                                      </p:cBhvr>
                                      <p:tavLst>
                                        <p:tav tm="0">
                                          <p:val>
                                            <p:strVal val="#ppt_y"/>
                                          </p:val>
                                        </p:tav>
                                        <p:tav tm="100000">
                                          <p:val>
                                            <p:strVal val="#ppt_y"/>
                                          </p:val>
                                        </p:tav>
                                      </p:tavLst>
                                    </p:anim>
                                  </p:childTnLst>
                                </p:cTn>
                              </p:par>
                              <p:par>
                                <p:cTn id="42" presetID="10" presetClass="entr" presetSubtype="0" fill="hold" grpId="1" nodeType="withEffect">
                                  <p:stCondLst>
                                    <p:cond delay="750"/>
                                  </p:stCondLst>
                                  <p:childTnLst>
                                    <p:set>
                                      <p:cBhvr>
                                        <p:cTn id="43" dur="1" fill="hold">
                                          <p:stCondLst>
                                            <p:cond delay="0"/>
                                          </p:stCondLst>
                                        </p:cTn>
                                        <p:tgtEl>
                                          <p:spTgt spid="19">
                                            <p:txEl>
                                              <p:pRg st="0" end="0"/>
                                            </p:txEl>
                                          </p:spTgt>
                                        </p:tgtEl>
                                        <p:attrNameLst>
                                          <p:attrName>style.visibility</p:attrName>
                                        </p:attrNameLst>
                                      </p:cBhvr>
                                      <p:to>
                                        <p:strVal val="visible"/>
                                      </p:to>
                                    </p:set>
                                    <p:animEffect transition="in" filter="fade">
                                      <p:cBhvr>
                                        <p:cTn id="44" dur="500"/>
                                        <p:tgtEl>
                                          <p:spTgt spid="19">
                                            <p:txEl>
                                              <p:pRg st="0" end="0"/>
                                            </p:txEl>
                                          </p:spTgt>
                                        </p:tgtEl>
                                      </p:cBhvr>
                                    </p:animEffect>
                                  </p:childTnLst>
                                </p:cTn>
                              </p:par>
                              <p:par>
                                <p:cTn id="45" presetID="1" presetClass="exit" presetSubtype="0" fill="hold" grpId="2" nodeType="withEffect">
                                  <p:stCondLst>
                                    <p:cond delay="250"/>
                                  </p:stCondLst>
                                  <p:childTnLst>
                                    <p:set>
                                      <p:cBhvr>
                                        <p:cTn id="46" dur="1" fill="hold">
                                          <p:stCondLst>
                                            <p:cond delay="0"/>
                                          </p:stCondLst>
                                        </p:cTn>
                                        <p:tgtEl>
                                          <p:spTgt spid="19">
                                            <p:txEl>
                                              <p:pRg st="0" end="0"/>
                                            </p:txEl>
                                          </p:spTgt>
                                        </p:tgtEl>
                                        <p:attrNameLst>
                                          <p:attrName>style.visibility</p:attrName>
                                        </p:attrNameLst>
                                      </p:cBhvr>
                                      <p:to>
                                        <p:strVal val="hidden"/>
                                      </p:to>
                                    </p:set>
                                  </p:childTnLst>
                                </p:cTn>
                              </p:par>
                            </p:childTnLst>
                          </p:cTn>
                        </p:par>
                        <p:par>
                          <p:cTn id="47" fill="hold">
                            <p:stCondLst>
                              <p:cond delay="3900"/>
                            </p:stCondLst>
                            <p:childTnLst>
                              <p:par>
                                <p:cTn id="48" presetID="10" presetClass="entr" presetSubtype="0" fill="hold" grpId="0" nodeType="after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par>
                          <p:cTn id="51" fill="hold">
                            <p:stCondLst>
                              <p:cond delay="4400"/>
                            </p:stCondLst>
                            <p:childTnLst>
                              <p:par>
                                <p:cTn id="52" presetID="22" presetClass="entr" presetSubtype="8" fill="hold" grpId="0" nodeType="after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wipe(left)">
                                      <p:cBhvr>
                                        <p:cTn id="54" dur="500"/>
                                        <p:tgtEl>
                                          <p:spTgt spid="21"/>
                                        </p:tgtEl>
                                      </p:cBhvr>
                                    </p:animEffect>
                                  </p:childTnLst>
                                </p:cTn>
                              </p:par>
                              <p:par>
                                <p:cTn id="55" presetID="22" presetClass="entr" presetSubtype="8" fill="hold" nodeType="withEffect">
                                  <p:stCondLst>
                                    <p:cond delay="250"/>
                                  </p:stCondLst>
                                  <p:childTnLst>
                                    <p:set>
                                      <p:cBhvr>
                                        <p:cTn id="56" dur="1" fill="hold">
                                          <p:stCondLst>
                                            <p:cond delay="0"/>
                                          </p:stCondLst>
                                        </p:cTn>
                                        <p:tgtEl>
                                          <p:spTgt spid="22"/>
                                        </p:tgtEl>
                                        <p:attrNameLst>
                                          <p:attrName>style.visibility</p:attrName>
                                        </p:attrNameLst>
                                      </p:cBhvr>
                                      <p:to>
                                        <p:strVal val="visible"/>
                                      </p:to>
                                    </p:set>
                                    <p:animEffect transition="in" filter="wipe(left)">
                                      <p:cBhvr>
                                        <p:cTn id="57" dur="500"/>
                                        <p:tgtEl>
                                          <p:spTgt spid="22"/>
                                        </p:tgtEl>
                                      </p:cBhvr>
                                    </p:animEffect>
                                  </p:childTnLst>
                                </p:cTn>
                              </p:par>
                              <p:par>
                                <p:cTn id="58" presetID="2" presetClass="entr" presetSubtype="2" decel="100000" fill="hold" grpId="0" nodeType="withEffect">
                                  <p:stCondLst>
                                    <p:cond delay="250"/>
                                  </p:stCondLst>
                                  <p:childTnLst>
                                    <p:set>
                                      <p:cBhvr>
                                        <p:cTn id="59" dur="1" fill="hold">
                                          <p:stCondLst>
                                            <p:cond delay="0"/>
                                          </p:stCondLst>
                                        </p:cTn>
                                        <p:tgtEl>
                                          <p:spTgt spid="28">
                                            <p:txEl>
                                              <p:pRg st="0" end="0"/>
                                            </p:txEl>
                                          </p:spTgt>
                                        </p:tgtEl>
                                        <p:attrNameLst>
                                          <p:attrName>style.visibility</p:attrName>
                                        </p:attrNameLst>
                                      </p:cBhvr>
                                      <p:to>
                                        <p:strVal val="visible"/>
                                      </p:to>
                                    </p:set>
                                    <p:anim calcmode="lin" valueType="num">
                                      <p:cBhvr additive="base">
                                        <p:cTn id="60" dur="1000" fill="hold"/>
                                        <p:tgtEl>
                                          <p:spTgt spid="28">
                                            <p:txEl>
                                              <p:pRg st="0" end="0"/>
                                            </p:txEl>
                                          </p:spTgt>
                                        </p:tgtEl>
                                        <p:attrNameLst>
                                          <p:attrName>ppt_x</p:attrName>
                                        </p:attrNameLst>
                                      </p:cBhvr>
                                      <p:tavLst>
                                        <p:tav tm="0">
                                          <p:val>
                                            <p:strVal val="1+#ppt_w/2"/>
                                          </p:val>
                                        </p:tav>
                                        <p:tav tm="100000">
                                          <p:val>
                                            <p:strVal val="#ppt_x"/>
                                          </p:val>
                                        </p:tav>
                                      </p:tavLst>
                                    </p:anim>
                                    <p:anim calcmode="lin" valueType="num">
                                      <p:cBhvr additive="base">
                                        <p:cTn id="61" dur="1000" fill="hold"/>
                                        <p:tgtEl>
                                          <p:spTgt spid="28">
                                            <p:txEl>
                                              <p:pRg st="0" end="0"/>
                                            </p:txEl>
                                          </p:spTgt>
                                        </p:tgtEl>
                                        <p:attrNameLst>
                                          <p:attrName>ppt_y</p:attrName>
                                        </p:attrNameLst>
                                      </p:cBhvr>
                                      <p:tavLst>
                                        <p:tav tm="0">
                                          <p:val>
                                            <p:strVal val="#ppt_y"/>
                                          </p:val>
                                        </p:tav>
                                        <p:tav tm="100000">
                                          <p:val>
                                            <p:strVal val="#ppt_y"/>
                                          </p:val>
                                        </p:tav>
                                      </p:tavLst>
                                    </p:anim>
                                  </p:childTnLst>
                                </p:cTn>
                              </p:par>
                              <p:par>
                                <p:cTn id="62" presetID="10" presetClass="entr" presetSubtype="0" fill="hold" grpId="1" nodeType="withEffect">
                                  <p:stCondLst>
                                    <p:cond delay="750"/>
                                  </p:stCondLst>
                                  <p:childTnLst>
                                    <p:set>
                                      <p:cBhvr>
                                        <p:cTn id="63" dur="1" fill="hold">
                                          <p:stCondLst>
                                            <p:cond delay="0"/>
                                          </p:stCondLst>
                                        </p:cTn>
                                        <p:tgtEl>
                                          <p:spTgt spid="28">
                                            <p:txEl>
                                              <p:pRg st="0" end="0"/>
                                            </p:txEl>
                                          </p:spTgt>
                                        </p:tgtEl>
                                        <p:attrNameLst>
                                          <p:attrName>style.visibility</p:attrName>
                                        </p:attrNameLst>
                                      </p:cBhvr>
                                      <p:to>
                                        <p:strVal val="visible"/>
                                      </p:to>
                                    </p:set>
                                    <p:animEffect transition="in" filter="fade">
                                      <p:cBhvr>
                                        <p:cTn id="64" dur="500"/>
                                        <p:tgtEl>
                                          <p:spTgt spid="28">
                                            <p:txEl>
                                              <p:pRg st="0" end="0"/>
                                            </p:txEl>
                                          </p:spTgt>
                                        </p:tgtEl>
                                      </p:cBhvr>
                                    </p:animEffect>
                                  </p:childTnLst>
                                </p:cTn>
                              </p:par>
                              <p:par>
                                <p:cTn id="65" presetID="1" presetClass="exit" presetSubtype="0" fill="hold" grpId="2" nodeType="withEffect">
                                  <p:stCondLst>
                                    <p:cond delay="250"/>
                                  </p:stCondLst>
                                  <p:childTnLst>
                                    <p:set>
                                      <p:cBhvr>
                                        <p:cTn id="66" dur="1" fill="hold">
                                          <p:stCondLst>
                                            <p:cond delay="0"/>
                                          </p:stCondLst>
                                        </p:cTn>
                                        <p:tgtEl>
                                          <p:spTgt spid="28">
                                            <p:txEl>
                                              <p:pRg st="0" end="0"/>
                                            </p:txEl>
                                          </p:spTgt>
                                        </p:tgtEl>
                                        <p:attrNameLst>
                                          <p:attrName>style.visibility</p:attrName>
                                        </p:attrNameLst>
                                      </p:cBhvr>
                                      <p:to>
                                        <p:strVal val="hidden"/>
                                      </p:to>
                                    </p:set>
                                  </p:childTnLst>
                                </p:cTn>
                              </p:par>
                            </p:childTnLst>
                          </p:cTn>
                        </p:par>
                        <p:par>
                          <p:cTn id="67" fill="hold">
                            <p:stCondLst>
                              <p:cond delay="5650"/>
                            </p:stCondLst>
                            <p:childTnLst>
                              <p:par>
                                <p:cTn id="68" presetID="10" presetClass="entr" presetSubtype="0" fill="hold" grpId="0" nodeType="after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childTnLst>
                          </p:cTn>
                        </p:par>
                        <p:par>
                          <p:cTn id="71" fill="hold">
                            <p:stCondLst>
                              <p:cond delay="6150"/>
                            </p:stCondLst>
                            <p:childTnLst>
                              <p:par>
                                <p:cTn id="72" presetID="22" presetClass="entr" presetSubtype="8" fill="hold" grpId="0"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wipe(left)">
                                      <p:cBhvr>
                                        <p:cTn id="74" dur="500"/>
                                        <p:tgtEl>
                                          <p:spTgt spid="30"/>
                                        </p:tgtEl>
                                      </p:cBhvr>
                                    </p:animEffect>
                                  </p:childTnLst>
                                </p:cTn>
                              </p:par>
                              <p:par>
                                <p:cTn id="75" presetID="22" presetClass="entr" presetSubtype="8" fill="hold" nodeType="withEffect">
                                  <p:stCondLst>
                                    <p:cond delay="250"/>
                                  </p:stCondLst>
                                  <p:childTnLst>
                                    <p:set>
                                      <p:cBhvr>
                                        <p:cTn id="76" dur="1" fill="hold">
                                          <p:stCondLst>
                                            <p:cond delay="0"/>
                                          </p:stCondLst>
                                        </p:cTn>
                                        <p:tgtEl>
                                          <p:spTgt spid="31"/>
                                        </p:tgtEl>
                                        <p:attrNameLst>
                                          <p:attrName>style.visibility</p:attrName>
                                        </p:attrNameLst>
                                      </p:cBhvr>
                                      <p:to>
                                        <p:strVal val="visible"/>
                                      </p:to>
                                    </p:set>
                                    <p:animEffect transition="in" filter="wipe(left)">
                                      <p:cBhvr>
                                        <p:cTn id="77" dur="500"/>
                                        <p:tgtEl>
                                          <p:spTgt spid="31"/>
                                        </p:tgtEl>
                                      </p:cBhvr>
                                    </p:animEffect>
                                  </p:childTnLst>
                                </p:cTn>
                              </p:par>
                              <p:par>
                                <p:cTn id="78" presetID="2" presetClass="entr" presetSubtype="2" decel="100000" fill="hold" grpId="0" nodeType="withEffect">
                                  <p:stCondLst>
                                    <p:cond delay="250"/>
                                  </p:stCondLst>
                                  <p:childTnLst>
                                    <p:set>
                                      <p:cBhvr>
                                        <p:cTn id="79" dur="1" fill="hold">
                                          <p:stCondLst>
                                            <p:cond delay="0"/>
                                          </p:stCondLst>
                                        </p:cTn>
                                        <p:tgtEl>
                                          <p:spTgt spid="37">
                                            <p:txEl>
                                              <p:pRg st="0" end="0"/>
                                            </p:txEl>
                                          </p:spTgt>
                                        </p:tgtEl>
                                        <p:attrNameLst>
                                          <p:attrName>style.visibility</p:attrName>
                                        </p:attrNameLst>
                                      </p:cBhvr>
                                      <p:to>
                                        <p:strVal val="visible"/>
                                      </p:to>
                                    </p:set>
                                    <p:anim calcmode="lin" valueType="num">
                                      <p:cBhvr additive="base">
                                        <p:cTn id="80" dur="10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81" dur="1000" fill="hold"/>
                                        <p:tgtEl>
                                          <p:spTgt spid="37">
                                            <p:txEl>
                                              <p:pRg st="0" end="0"/>
                                            </p:txEl>
                                          </p:spTgt>
                                        </p:tgtEl>
                                        <p:attrNameLst>
                                          <p:attrName>ppt_y</p:attrName>
                                        </p:attrNameLst>
                                      </p:cBhvr>
                                      <p:tavLst>
                                        <p:tav tm="0">
                                          <p:val>
                                            <p:strVal val="#ppt_y"/>
                                          </p:val>
                                        </p:tav>
                                        <p:tav tm="100000">
                                          <p:val>
                                            <p:strVal val="#ppt_y"/>
                                          </p:val>
                                        </p:tav>
                                      </p:tavLst>
                                    </p:anim>
                                  </p:childTnLst>
                                </p:cTn>
                              </p:par>
                              <p:par>
                                <p:cTn id="82" presetID="10" presetClass="entr" presetSubtype="0" fill="hold" grpId="1" nodeType="withEffect">
                                  <p:stCondLst>
                                    <p:cond delay="750"/>
                                  </p:stCondLst>
                                  <p:childTnLst>
                                    <p:set>
                                      <p:cBhvr>
                                        <p:cTn id="83" dur="1" fill="hold">
                                          <p:stCondLst>
                                            <p:cond delay="0"/>
                                          </p:stCondLst>
                                        </p:cTn>
                                        <p:tgtEl>
                                          <p:spTgt spid="37">
                                            <p:txEl>
                                              <p:pRg st="0" end="0"/>
                                            </p:txEl>
                                          </p:spTgt>
                                        </p:tgtEl>
                                        <p:attrNameLst>
                                          <p:attrName>style.visibility</p:attrName>
                                        </p:attrNameLst>
                                      </p:cBhvr>
                                      <p:to>
                                        <p:strVal val="visible"/>
                                      </p:to>
                                    </p:set>
                                    <p:animEffect transition="in" filter="fade">
                                      <p:cBhvr>
                                        <p:cTn id="84" dur="500"/>
                                        <p:tgtEl>
                                          <p:spTgt spid="37">
                                            <p:txEl>
                                              <p:pRg st="0" end="0"/>
                                            </p:txEl>
                                          </p:spTgt>
                                        </p:tgtEl>
                                      </p:cBhvr>
                                    </p:animEffect>
                                  </p:childTnLst>
                                </p:cTn>
                              </p:par>
                              <p:par>
                                <p:cTn id="85" presetID="1" presetClass="exit" presetSubtype="0" fill="hold" grpId="2" nodeType="withEffect">
                                  <p:stCondLst>
                                    <p:cond delay="250"/>
                                  </p:stCondLst>
                                  <p:childTnLst>
                                    <p:set>
                                      <p:cBhvr>
                                        <p:cTn id="86" dur="1" fill="hold">
                                          <p:stCondLst>
                                            <p:cond delay="0"/>
                                          </p:stCondLst>
                                        </p:cTn>
                                        <p:tgtEl>
                                          <p:spTgt spid="37">
                                            <p:txEl>
                                              <p:pRg st="0" end="0"/>
                                            </p:txEl>
                                          </p:spTgt>
                                        </p:tgtEl>
                                        <p:attrNameLst>
                                          <p:attrName>style.visibility</p:attrName>
                                        </p:attrNameLst>
                                      </p:cBhvr>
                                      <p:to>
                                        <p:strVal val="hidden"/>
                                      </p:to>
                                    </p:set>
                                  </p:childTnLst>
                                </p:cTn>
                              </p:par>
                            </p:childTnLst>
                          </p:cTn>
                        </p:par>
                        <p:par>
                          <p:cTn id="87" fill="hold">
                            <p:stCondLst>
                              <p:cond delay="7400"/>
                            </p:stCondLst>
                            <p:childTnLst>
                              <p:par>
                                <p:cTn id="88" presetID="10" presetClass="entr" presetSubtype="0" fill="hold" grpId="0" nodeType="afterEffect">
                                  <p:stCondLst>
                                    <p:cond delay="0"/>
                                  </p:stCondLst>
                                  <p:childTnLst>
                                    <p:set>
                                      <p:cBhvr>
                                        <p:cTn id="89" dur="1" fill="hold">
                                          <p:stCondLst>
                                            <p:cond delay="0"/>
                                          </p:stCondLst>
                                        </p:cTn>
                                        <p:tgtEl>
                                          <p:spTgt spid="38"/>
                                        </p:tgtEl>
                                        <p:attrNameLst>
                                          <p:attrName>style.visibility</p:attrName>
                                        </p:attrNameLst>
                                      </p:cBhvr>
                                      <p:to>
                                        <p:strVal val="visible"/>
                                      </p:to>
                                    </p:set>
                                    <p:animEffect transition="in" filter="fade">
                                      <p:cBhvr>
                                        <p:cTn id="9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10" grpId="0" build="p">
        <p:tmplLst>
          <p:tmpl lvl="1">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1" grpId="0" animBg="1"/>
      <p:bldP spid="12" grpId="0" animBg="1"/>
      <p:bldP spid="19" grpId="0" build="p">
        <p:tmplLst>
          <p:tmpl lvl="1">
            <p:tnLst>
              <p:par>
                <p:cTn presetID="2" presetClass="entr" presetSubtype="2"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1000" fill="hold"/>
                        <p:tgtEl>
                          <p:spTgt spid="19"/>
                        </p:tgtEl>
                        <p:attrNameLst>
                          <p:attrName>ppt_x</p:attrName>
                        </p:attrNameLst>
                      </p:cBhvr>
                      <p:tavLst>
                        <p:tav tm="0">
                          <p:val>
                            <p:strVal val="1+#ppt_w/2"/>
                          </p:val>
                        </p:tav>
                        <p:tav tm="100000">
                          <p:val>
                            <p:strVal val="#ppt_x"/>
                          </p:val>
                        </p:tav>
                      </p:tavLst>
                    </p:anim>
                    <p:anim calcmode="lin" valueType="num">
                      <p:cBhvr additive="base">
                        <p:cTn dur="1000" fill="hold"/>
                        <p:tgtEl>
                          <p:spTgt spid="19"/>
                        </p:tgtEl>
                        <p:attrNameLst>
                          <p:attrName>ppt_y</p:attrName>
                        </p:attrNameLst>
                      </p:cBhvr>
                      <p:tavLst>
                        <p:tav tm="0">
                          <p:val>
                            <p:strVal val="#ppt_y"/>
                          </p:val>
                        </p:tav>
                        <p:tav tm="100000">
                          <p:val>
                            <p:strVal val="#ppt_y"/>
                          </p:val>
                        </p:tav>
                      </p:tavLst>
                    </p:anim>
                  </p:childTnLst>
                </p:cTn>
              </p:par>
            </p:tnLst>
          </p:tmpl>
        </p:tmplLst>
      </p:bldP>
      <p:bldP spid="19" grpId="1" build="p">
        <p:tmplLst>
          <p:tmpl lvl="1">
            <p:tnLst>
              <p:par>
                <p:cTn presetID="10" presetClass="entr" presetSubtype="0" fill="hold" nodeType="withEffect">
                  <p:stCondLst>
                    <p:cond delay="7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19" grpId="2" build="p">
        <p:tmplLst>
          <p:tmpl lvl="1">
            <p:tnLst>
              <p:par>
                <p:cTn presetID="1" presetClass="exit" presetSubtype="0" fill="hold" nodeType="withEffect">
                  <p:stCondLst>
                    <p:cond delay="250"/>
                  </p:stCondLst>
                  <p:childTnLst>
                    <p:set>
                      <p:cBhvr>
                        <p:cTn dur="1" fill="hold">
                          <p:stCondLst>
                            <p:cond delay="0"/>
                          </p:stCondLst>
                        </p:cTn>
                        <p:tgtEl>
                          <p:spTgt spid="19"/>
                        </p:tgtEl>
                        <p:attrNameLst>
                          <p:attrName>style.visibility</p:attrName>
                        </p:attrNameLst>
                      </p:cBhvr>
                      <p:to>
                        <p:strVal val="hidden"/>
                      </p:to>
                    </p:set>
                  </p:childTnLst>
                </p:cTn>
              </p:par>
            </p:tnLst>
          </p:tmpl>
        </p:tmplLst>
      </p:bldP>
      <p:bldP spid="20" grpId="0">
        <p:tmplLst>
          <p:tmpl>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animBg="1"/>
      <p:bldP spid="28" grpId="0" build="p">
        <p:tmplLst>
          <p:tmpl lvl="1">
            <p:tnLst>
              <p:par>
                <p:cTn presetID="2" presetClass="entr" presetSubtype="2" decel="100000" fill="hold" nodeType="withEffect">
                  <p:stCondLst>
                    <p:cond delay="25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1000" fill="hold"/>
                        <p:tgtEl>
                          <p:spTgt spid="28"/>
                        </p:tgtEl>
                        <p:attrNameLst>
                          <p:attrName>ppt_x</p:attrName>
                        </p:attrNameLst>
                      </p:cBhvr>
                      <p:tavLst>
                        <p:tav tm="0">
                          <p:val>
                            <p:strVal val="1+#ppt_w/2"/>
                          </p:val>
                        </p:tav>
                        <p:tav tm="100000">
                          <p:val>
                            <p:strVal val="#ppt_x"/>
                          </p:val>
                        </p:tav>
                      </p:tavLst>
                    </p:anim>
                    <p:anim calcmode="lin" valueType="num">
                      <p:cBhvr additive="base">
                        <p:cTn dur="1000" fill="hold"/>
                        <p:tgtEl>
                          <p:spTgt spid="28"/>
                        </p:tgtEl>
                        <p:attrNameLst>
                          <p:attrName>ppt_y</p:attrName>
                        </p:attrNameLst>
                      </p:cBhvr>
                      <p:tavLst>
                        <p:tav tm="0">
                          <p:val>
                            <p:strVal val="#ppt_y"/>
                          </p:val>
                        </p:tav>
                        <p:tav tm="100000">
                          <p:val>
                            <p:strVal val="#ppt_y"/>
                          </p:val>
                        </p:tav>
                      </p:tavLst>
                    </p:anim>
                  </p:childTnLst>
                </p:cTn>
              </p:par>
            </p:tnLst>
          </p:tmpl>
        </p:tmplLst>
      </p:bldP>
      <p:bldP spid="28" grpId="1" build="p">
        <p:tmplLst>
          <p:tmpl lvl="1">
            <p:tnLst>
              <p:par>
                <p:cTn presetID="10" presetClass="entr" presetSubtype="0" fill="hold" nodeType="withEffect">
                  <p:stCondLst>
                    <p:cond delay="75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8" grpId="2" build="p">
        <p:tmplLst>
          <p:tmpl lvl="1">
            <p:tnLst>
              <p:par>
                <p:cTn presetID="1" presetClass="exit" presetSubtype="0" fill="hold" nodeType="withEffect">
                  <p:stCondLst>
                    <p:cond delay="250"/>
                  </p:stCondLst>
                  <p:childTnLst>
                    <p:set>
                      <p:cBhvr>
                        <p:cTn dur="1" fill="hold">
                          <p:stCondLst>
                            <p:cond delay="0"/>
                          </p:stCondLst>
                        </p:cTn>
                        <p:tgtEl>
                          <p:spTgt spid="28"/>
                        </p:tgtEl>
                        <p:attrNameLst>
                          <p:attrName>style.visibility</p:attrName>
                        </p:attrNameLst>
                      </p:cBhvr>
                      <p:to>
                        <p:strVal val="hidden"/>
                      </p:to>
                    </p:set>
                  </p:childTnLst>
                </p:cTn>
              </p:par>
            </p:tnLst>
          </p:tmpl>
        </p:tmplLst>
      </p:bldP>
      <p:bldP spid="29" grpId="0">
        <p:tmplLst>
          <p:tmpl>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animBg="1"/>
      <p:bldP spid="37" grpId="0" build="p">
        <p:tmplLst>
          <p:tmpl lvl="1">
            <p:tnLst>
              <p:par>
                <p:cTn presetID="2" presetClass="entr" presetSubtype="2" decel="100000" fill="hold" nodeType="withEffect">
                  <p:stCondLst>
                    <p:cond delay="250"/>
                  </p:stCondLst>
                  <p:childTnLst>
                    <p:set>
                      <p:cBhvr>
                        <p:cTn dur="1" fill="hold">
                          <p:stCondLst>
                            <p:cond delay="0"/>
                          </p:stCondLst>
                        </p:cTn>
                        <p:tgtEl>
                          <p:spTgt spid="37"/>
                        </p:tgtEl>
                        <p:attrNameLst>
                          <p:attrName>style.visibility</p:attrName>
                        </p:attrNameLst>
                      </p:cBhvr>
                      <p:to>
                        <p:strVal val="visible"/>
                      </p:to>
                    </p:set>
                    <p:anim calcmode="lin" valueType="num">
                      <p:cBhvr additive="base">
                        <p:cTn dur="1000" fill="hold"/>
                        <p:tgtEl>
                          <p:spTgt spid="37"/>
                        </p:tgtEl>
                        <p:attrNameLst>
                          <p:attrName>ppt_x</p:attrName>
                        </p:attrNameLst>
                      </p:cBhvr>
                      <p:tavLst>
                        <p:tav tm="0">
                          <p:val>
                            <p:strVal val="1+#ppt_w/2"/>
                          </p:val>
                        </p:tav>
                        <p:tav tm="100000">
                          <p:val>
                            <p:strVal val="#ppt_x"/>
                          </p:val>
                        </p:tav>
                      </p:tavLst>
                    </p:anim>
                    <p:anim calcmode="lin" valueType="num">
                      <p:cBhvr additive="base">
                        <p:cTn dur="1000" fill="hold"/>
                        <p:tgtEl>
                          <p:spTgt spid="37"/>
                        </p:tgtEl>
                        <p:attrNameLst>
                          <p:attrName>ppt_y</p:attrName>
                        </p:attrNameLst>
                      </p:cBhvr>
                      <p:tavLst>
                        <p:tav tm="0">
                          <p:val>
                            <p:strVal val="#ppt_y"/>
                          </p:val>
                        </p:tav>
                        <p:tav tm="100000">
                          <p:val>
                            <p:strVal val="#ppt_y"/>
                          </p:val>
                        </p:tav>
                      </p:tavLst>
                    </p:anim>
                  </p:childTnLst>
                </p:cTn>
              </p:par>
            </p:tnLst>
          </p:tmpl>
        </p:tmplLst>
      </p:bldP>
      <p:bldP spid="37" grpId="1" build="p">
        <p:tmplLst>
          <p:tmpl lvl="1">
            <p:tnLst>
              <p:par>
                <p:cTn presetID="10" presetClass="entr" presetSubtype="0" fill="hold" nodeType="withEffect">
                  <p:stCondLst>
                    <p:cond delay="75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7" grpId="2" build="p">
        <p:tmplLst>
          <p:tmpl lvl="1">
            <p:tnLst>
              <p:par>
                <p:cTn presetID="1" presetClass="exit" presetSubtype="0" fill="hold" nodeType="withEffect">
                  <p:stCondLst>
                    <p:cond delay="250"/>
                  </p:stCondLst>
                  <p:childTnLst>
                    <p:set>
                      <p:cBhvr>
                        <p:cTn dur="1" fill="hold">
                          <p:stCondLst>
                            <p:cond delay="0"/>
                          </p:stCondLst>
                        </p:cTn>
                        <p:tgtEl>
                          <p:spTgt spid="37"/>
                        </p:tgtEl>
                        <p:attrNameLst>
                          <p:attrName>style.visibility</p:attrName>
                        </p:attrNameLst>
                      </p:cBhvr>
                      <p:to>
                        <p:strVal val="hidden"/>
                      </p:to>
                    </p:set>
                  </p:childTnLst>
                </p:cTn>
              </p:par>
            </p:tnLst>
          </p:tmpl>
        </p:tmplLst>
      </p:bldP>
      <p:bldP spid="38" grpId="0">
        <p:tmplLst>
          <p:tmpl>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9" grpId="0"/>
    </p:bldLst>
  </p:timing>
</p:sldLayout>
</file>

<file path=ppt/slideLayouts/slideLayout323.xml><?xml version="1.0" encoding="utf-8"?>
<p:sldLayout xmlns:a="http://schemas.openxmlformats.org/drawingml/2006/main" xmlns:r="http://schemas.openxmlformats.org/officeDocument/2006/relationships" xmlns:p="http://schemas.openxmlformats.org/presentationml/2006/main" preserve="1" userDrawn="1">
  <p:cSld name="2 Images, Captions and Description">
    <p:spTree>
      <p:nvGrpSpPr>
        <p:cNvPr id="1" name=""/>
        <p:cNvGrpSpPr/>
        <p:nvPr/>
      </p:nvGrpSpPr>
      <p:grpSpPr>
        <a:xfrm>
          <a:off x="0" y="0"/>
          <a:ext cx="0" cy="0"/>
          <a:chOff x="0" y="0"/>
          <a:chExt cx="0" cy="0"/>
        </a:xfrm>
      </p:grpSpPr>
      <p:sp>
        <p:nvSpPr>
          <p:cNvPr id="34" name="正方形/長方形 33"/>
          <p:cNvSpPr/>
          <p:nvPr userDrawn="1"/>
        </p:nvSpPr>
        <p:spPr>
          <a:xfrm>
            <a:off x="0" y="979570"/>
            <a:ext cx="9144000" cy="2844799"/>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3" name="正方形/長方形 32"/>
          <p:cNvSpPr/>
          <p:nvPr userDrawn="1"/>
        </p:nvSpPr>
        <p:spPr>
          <a:xfrm>
            <a:off x="21768" y="3"/>
            <a:ext cx="9122232" cy="2786744"/>
          </a:xfrm>
          <a:prstGeom prst="rect">
            <a:avLst/>
          </a:prstGeom>
          <a:blipFill dpi="0" rotWithShape="0">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0" name="正方形/長方形 9"/>
          <p:cNvSpPr/>
          <p:nvPr userDrawn="1"/>
        </p:nvSpPr>
        <p:spPr>
          <a:xfrm>
            <a:off x="-21763" y="-29027"/>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5" name="正方形/長方形 9"/>
          <p:cNvSpPr/>
          <p:nvPr userDrawn="1"/>
        </p:nvSpPr>
        <p:spPr>
          <a:xfrm rot="10800000">
            <a:off x="4232569" y="1008592"/>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2" name="図プレースホルダー 31"/>
          <p:cNvSpPr>
            <a:spLocks noGrp="1"/>
          </p:cNvSpPr>
          <p:nvPr>
            <p:ph type="pic" sz="quarter" idx="16" hasCustomPrompt="1"/>
          </p:nvPr>
        </p:nvSpPr>
        <p:spPr>
          <a:xfrm>
            <a:off x="4534938" y="1127094"/>
            <a:ext cx="4609073" cy="2607809"/>
          </a:xfrm>
          <a:custGeom>
            <a:avLst/>
            <a:gdLst>
              <a:gd name="connsiteX0" fmla="*/ 0 w 9248776"/>
              <a:gd name="connsiteY0" fmla="*/ 0 h 3846514"/>
              <a:gd name="connsiteX1" fmla="*/ 9248776 w 9248776"/>
              <a:gd name="connsiteY1" fmla="*/ 0 h 3846514"/>
              <a:gd name="connsiteX2" fmla="*/ 9248776 w 9248776"/>
              <a:gd name="connsiteY2" fmla="*/ 3846514 h 3846514"/>
              <a:gd name="connsiteX3" fmla="*/ 0 w 9248776"/>
              <a:gd name="connsiteY3" fmla="*/ 3846514 h 3846514"/>
              <a:gd name="connsiteX4" fmla="*/ 0 w 9248776"/>
              <a:gd name="connsiteY4" fmla="*/ 0 h 3846514"/>
              <a:gd name="connsiteX0" fmla="*/ 0 w 9248776"/>
              <a:gd name="connsiteY0" fmla="*/ 0 h 3846514"/>
              <a:gd name="connsiteX1" fmla="*/ 9248776 w 9248776"/>
              <a:gd name="connsiteY1" fmla="*/ 0 h 3846514"/>
              <a:gd name="connsiteX2" fmla="*/ 9248776 w 9248776"/>
              <a:gd name="connsiteY2" fmla="*/ 3846514 h 3846514"/>
              <a:gd name="connsiteX3" fmla="*/ 1799772 w 9248776"/>
              <a:gd name="connsiteY3" fmla="*/ 3817485 h 3846514"/>
              <a:gd name="connsiteX4" fmla="*/ 0 w 9248776"/>
              <a:gd name="connsiteY4" fmla="*/ 0 h 3846514"/>
              <a:gd name="connsiteX0" fmla="*/ 0 w 9219747"/>
              <a:gd name="connsiteY0" fmla="*/ 0 h 3846514"/>
              <a:gd name="connsiteX1" fmla="*/ 9219747 w 9219747"/>
              <a:gd name="connsiteY1" fmla="*/ 0 h 3846514"/>
              <a:gd name="connsiteX2" fmla="*/ 9219747 w 9219747"/>
              <a:gd name="connsiteY2" fmla="*/ 3846514 h 3846514"/>
              <a:gd name="connsiteX3" fmla="*/ 1770743 w 9219747"/>
              <a:gd name="connsiteY3" fmla="*/ 3817485 h 3846514"/>
              <a:gd name="connsiteX4" fmla="*/ 0 w 9219747"/>
              <a:gd name="connsiteY4" fmla="*/ 0 h 3846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9747" h="3846514">
                <a:moveTo>
                  <a:pt x="0" y="0"/>
                </a:moveTo>
                <a:lnTo>
                  <a:pt x="9219747" y="0"/>
                </a:lnTo>
                <a:lnTo>
                  <a:pt x="9219747" y="3846514"/>
                </a:lnTo>
                <a:lnTo>
                  <a:pt x="1770743" y="3817485"/>
                </a:lnTo>
                <a:lnTo>
                  <a:pt x="0" y="0"/>
                </a:lnTo>
                <a:close/>
              </a:path>
            </a:pathLst>
          </a:custGeom>
          <a:effectLst>
            <a:innerShdw blurRad="114300">
              <a:prstClr val="black"/>
            </a:innerShdw>
          </a:effectLst>
        </p:spPr>
        <p:txBody>
          <a:bodyPr>
            <a:normAutofit/>
          </a:bodyPr>
          <a:lstStyle>
            <a:lvl1pPr>
              <a:defRPr sz="1100" baseline="0"/>
            </a:lvl1pPr>
          </a:lstStyle>
          <a:p>
            <a:r>
              <a:rPr kumimoji="1" lang="en-US" altLang="ja-JP"/>
              <a:t>   Add an image</a:t>
            </a:r>
            <a:endParaRPr kumimoji="1" lang="ja-JP" altLang="en-US"/>
          </a:p>
        </p:txBody>
      </p:sp>
      <p:sp>
        <p:nvSpPr>
          <p:cNvPr id="28" name="図プレースホルダー 27"/>
          <p:cNvSpPr>
            <a:spLocks noGrp="1"/>
          </p:cNvSpPr>
          <p:nvPr>
            <p:ph type="pic" sz="quarter" idx="15" hasCustomPrompt="1"/>
          </p:nvPr>
        </p:nvSpPr>
        <p:spPr>
          <a:xfrm>
            <a:off x="6" y="89209"/>
            <a:ext cx="4636511" cy="2600779"/>
          </a:xfrm>
          <a:custGeom>
            <a:avLst/>
            <a:gdLst>
              <a:gd name="connsiteX0" fmla="*/ 0 w 9274629"/>
              <a:gd name="connsiteY0" fmla="*/ 0 h 4017284"/>
              <a:gd name="connsiteX1" fmla="*/ 9274629 w 9274629"/>
              <a:gd name="connsiteY1" fmla="*/ 0 h 4017284"/>
              <a:gd name="connsiteX2" fmla="*/ 9274629 w 9274629"/>
              <a:gd name="connsiteY2" fmla="*/ 4017284 h 4017284"/>
              <a:gd name="connsiteX3" fmla="*/ 0 w 9274629"/>
              <a:gd name="connsiteY3" fmla="*/ 4017284 h 4017284"/>
              <a:gd name="connsiteX4" fmla="*/ 0 w 9274629"/>
              <a:gd name="connsiteY4" fmla="*/ 0 h 4017284"/>
              <a:gd name="connsiteX0" fmla="*/ 0 w 9274629"/>
              <a:gd name="connsiteY0" fmla="*/ 14514 h 4031798"/>
              <a:gd name="connsiteX1" fmla="*/ 7402286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31798"/>
              <a:gd name="connsiteX1" fmla="*/ 7329715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 h 4046312"/>
              <a:gd name="connsiteX0" fmla="*/ 0 w 9274629"/>
              <a:gd name="connsiteY0" fmla="*/ 145143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3 h 4046312"/>
              <a:gd name="connsiteX0" fmla="*/ 0 w 9274629"/>
              <a:gd name="connsiteY0" fmla="*/ 0 h 3901169"/>
              <a:gd name="connsiteX1" fmla="*/ 7402286 w 9274629"/>
              <a:gd name="connsiteY1" fmla="*/ 14515 h 3901169"/>
              <a:gd name="connsiteX2" fmla="*/ 9245601 w 9274629"/>
              <a:gd name="connsiteY2" fmla="*/ 3901169 h 3901169"/>
              <a:gd name="connsiteX3" fmla="*/ 9274629 w 9274629"/>
              <a:gd name="connsiteY3" fmla="*/ 3886655 h 3901169"/>
              <a:gd name="connsiteX4" fmla="*/ 0 w 9274629"/>
              <a:gd name="connsiteY4" fmla="*/ 3886655 h 3901169"/>
              <a:gd name="connsiteX5" fmla="*/ 0 w 9274629"/>
              <a:gd name="connsiteY5" fmla="*/ 0 h 3901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74629" h="3901169">
                <a:moveTo>
                  <a:pt x="0" y="0"/>
                </a:moveTo>
                <a:lnTo>
                  <a:pt x="7402286" y="14515"/>
                </a:lnTo>
                <a:cubicBezTo>
                  <a:pt x="8040915" y="1329419"/>
                  <a:pt x="8606972" y="2586265"/>
                  <a:pt x="9245601" y="3901169"/>
                </a:cubicBezTo>
                <a:lnTo>
                  <a:pt x="9274629" y="3886655"/>
                </a:lnTo>
                <a:lnTo>
                  <a:pt x="0" y="3886655"/>
                </a:lnTo>
                <a:lnTo>
                  <a:pt x="0" y="0"/>
                </a:lnTo>
                <a:close/>
              </a:path>
            </a:pathLst>
          </a:custGeom>
          <a:effectLst>
            <a:innerShdw blurRad="114300">
              <a:prstClr val="black"/>
            </a:innerShdw>
          </a:effectLst>
        </p:spPr>
        <p:txBody>
          <a:bodyPr>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a:xfrm>
            <a:off x="457200" y="3952190"/>
            <a:ext cx="8229600" cy="912101"/>
          </a:xfrm>
          <a:prstGeom prst="rect">
            <a:avLst/>
          </a:prstGeom>
        </p:spPr>
        <p:txBody>
          <a:bodyPr lIns="51181" tIns="25591" rIns="51181" bIns="25591"/>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sp>
        <p:nvSpPr>
          <p:cNvPr id="6" name="テキスト プレースホルダー 5"/>
          <p:cNvSpPr>
            <a:spLocks noGrp="1"/>
          </p:cNvSpPr>
          <p:nvPr>
            <p:ph type="body" sz="quarter" idx="12" hasCustomPrompt="1"/>
          </p:nvPr>
        </p:nvSpPr>
        <p:spPr>
          <a:xfrm>
            <a:off x="1455759" y="4961205"/>
            <a:ext cx="6232503" cy="1012875"/>
          </a:xfrm>
        </p:spPr>
        <p:txBody>
          <a:bodyPr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7" name="正方形/長方形 6"/>
          <p:cNvSpPr/>
          <p:nvPr userDrawn="1"/>
        </p:nvSpPr>
        <p:spPr>
          <a:xfrm>
            <a:off x="3645059" y="4807365"/>
            <a:ext cx="1853884" cy="56569"/>
          </a:xfrm>
          <a:prstGeom prst="rect">
            <a:avLst/>
          </a:prstGeom>
          <a:blipFill dpi="0" rotWithShape="1">
            <a:blip r:embed="rId4"/>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8" name="テキスト プレースホルダー 7"/>
          <p:cNvSpPr>
            <a:spLocks noGrp="1"/>
          </p:cNvSpPr>
          <p:nvPr>
            <p:ph type="body" sz="quarter" idx="13" hasCustomPrompt="1"/>
          </p:nvPr>
        </p:nvSpPr>
        <p:spPr>
          <a:xfrm flipH="1">
            <a:off x="3606173" y="-9675"/>
            <a:ext cx="1921792" cy="3882420"/>
          </a:xfrm>
          <a:prstGeom prst="parallelogram">
            <a:avLst>
              <a:gd name="adj" fmla="val 70848"/>
            </a:avLst>
          </a:prstGeom>
          <a:blipFill dpi="0" rotWithShape="0">
            <a:blip r:embed="rId4"/>
            <a:srcRect/>
            <a:tile tx="0" ty="0" sx="100000" sy="100000" flip="none" algn="tl"/>
          </a:blipFill>
          <a:effectLst>
            <a:outerShdw blurRad="63500" sx="102000" sy="102000" algn="ctr"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26" name="テキスト プレースホルダー 7"/>
          <p:cNvSpPr>
            <a:spLocks noGrp="1"/>
          </p:cNvSpPr>
          <p:nvPr>
            <p:ph type="body" sz="quarter" idx="14" hasCustomPrompt="1"/>
          </p:nvPr>
        </p:nvSpPr>
        <p:spPr>
          <a:xfrm flipH="1">
            <a:off x="3645063" y="2"/>
            <a:ext cx="1853879" cy="3882420"/>
          </a:xfrm>
          <a:prstGeom prst="parallelogram">
            <a:avLst>
              <a:gd name="adj" fmla="val 72358"/>
            </a:avLst>
          </a:prstGeom>
          <a:gradFill>
            <a:gsLst>
              <a:gs pos="0">
                <a:schemeClr val="bg2">
                  <a:alpha val="0"/>
                </a:schemeClr>
              </a:gs>
              <a:gs pos="77000">
                <a:schemeClr val="bg2">
                  <a:alpha val="36000"/>
                </a:schemeClr>
              </a:gs>
              <a:gs pos="100000">
                <a:schemeClr val="bg2">
                  <a:alpha val="2000"/>
                </a:schemeClr>
              </a:gs>
            </a:gsLst>
            <a:lin ang="5400000" scaled="0"/>
          </a:gradFill>
          <a:effectLst/>
        </p:spPr>
        <p:txBody>
          <a:bodyPr/>
          <a:lstStyle/>
          <a:p>
            <a:pPr lvl="0"/>
            <a:r>
              <a:rPr kumimoji="1" lang="en-US" altLang="ja-JP" dirty="0"/>
              <a:t> </a:t>
            </a:r>
            <a:endParaRPr kumimoji="1" lang="ja-JP" altLang="en-US" dirty="0"/>
          </a:p>
        </p:txBody>
      </p:sp>
      <p:sp>
        <p:nvSpPr>
          <p:cNvPr id="48" name="テキスト プレースホルダー 5"/>
          <p:cNvSpPr>
            <a:spLocks noGrp="1"/>
          </p:cNvSpPr>
          <p:nvPr>
            <p:ph type="body" sz="quarter" idx="17" hasCustomPrompt="1"/>
          </p:nvPr>
        </p:nvSpPr>
        <p:spPr>
          <a:xfrm>
            <a:off x="4543455" y="541923"/>
            <a:ext cx="4323239" cy="357971"/>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9" name="テキスト プレースホルダー 5"/>
          <p:cNvSpPr>
            <a:spLocks noGrp="1"/>
          </p:cNvSpPr>
          <p:nvPr>
            <p:ph type="body" sz="quarter" idx="18" hasCustomPrompt="1"/>
          </p:nvPr>
        </p:nvSpPr>
        <p:spPr>
          <a:xfrm>
            <a:off x="4578469" y="203565"/>
            <a:ext cx="428822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0" name="テキスト プレースホルダー 5"/>
          <p:cNvSpPr>
            <a:spLocks noGrp="1"/>
          </p:cNvSpPr>
          <p:nvPr>
            <p:ph type="body" sz="quarter" idx="19" hasCustomPrompt="1"/>
          </p:nvPr>
        </p:nvSpPr>
        <p:spPr>
          <a:xfrm>
            <a:off x="283222" y="3304470"/>
            <a:ext cx="4323239" cy="357971"/>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1" name="テキスト プレースホルダー 5"/>
          <p:cNvSpPr>
            <a:spLocks noGrp="1"/>
          </p:cNvSpPr>
          <p:nvPr>
            <p:ph type="body" sz="quarter" idx="20" hasCustomPrompt="1"/>
          </p:nvPr>
        </p:nvSpPr>
        <p:spPr>
          <a:xfrm>
            <a:off x="281977" y="2966116"/>
            <a:ext cx="4300908"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4" name="テキスト プレースホルダー 53"/>
          <p:cNvSpPr>
            <a:spLocks noGrp="1"/>
          </p:cNvSpPr>
          <p:nvPr>
            <p:ph type="body" sz="quarter" idx="21" hasCustomPrompt="1"/>
          </p:nvPr>
        </p:nvSpPr>
        <p:spPr>
          <a:xfrm>
            <a:off x="3678738" y="-29024"/>
            <a:ext cx="1364107" cy="3882419"/>
          </a:xfrm>
          <a:blipFill>
            <a:blip r:embed="rId5"/>
            <a:stretch>
              <a:fillRect/>
            </a:stretch>
          </a:blipFill>
        </p:spPr>
        <p:txBody>
          <a:bodyPr/>
          <a:lstStyle/>
          <a:p>
            <a:pPr lvl="0"/>
            <a:r>
              <a:rPr kumimoji="1" lang="en-US" altLang="ja-JP" dirty="0"/>
              <a:t> </a:t>
            </a:r>
            <a:endParaRPr kumimoji="1" lang="ja-JP" altLang="en-US" dirty="0"/>
          </a:p>
        </p:txBody>
      </p:sp>
      <p:sp>
        <p:nvSpPr>
          <p:cNvPr id="55" name="テキスト プレースホルダー 53"/>
          <p:cNvSpPr>
            <a:spLocks noGrp="1"/>
          </p:cNvSpPr>
          <p:nvPr>
            <p:ph type="body" sz="quarter" idx="22" hasCustomPrompt="1"/>
          </p:nvPr>
        </p:nvSpPr>
        <p:spPr>
          <a:xfrm>
            <a:off x="4088689" y="-14509"/>
            <a:ext cx="1364107" cy="3882419"/>
          </a:xfrm>
          <a:blipFill>
            <a:blip r:embed="rId5"/>
            <a:stretch>
              <a:fillRect/>
            </a:stretch>
          </a:blipFill>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18400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500"/>
                                        <p:tgtEl>
                                          <p:spTgt spid="2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ipe(left)">
                                      <p:cBhvr>
                                        <p:cTn id="10" dur="500"/>
                                        <p:tgtEl>
                                          <p:spTgt spid="1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right)">
                                      <p:cBhvr>
                                        <p:cTn id="13" dur="500"/>
                                        <p:tgtEl>
                                          <p:spTgt spid="25"/>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par>
                                <p:cTn id="17" presetID="16" presetClass="entr" presetSubtype="42"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barn(outHorizontal)">
                                      <p:cBhvr>
                                        <p:cTn id="19" dur="500"/>
                                        <p:tgtEl>
                                          <p:spTgt spid="8"/>
                                        </p:tgtEl>
                                      </p:cBhvr>
                                    </p:animEffect>
                                  </p:childTnLst>
                                </p:cTn>
                              </p:par>
                              <p:par>
                                <p:cTn id="20" presetID="16" presetClass="entr" presetSubtype="42"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barn(outHorizontal)">
                                      <p:cBhvr>
                                        <p:cTn id="22" dur="500"/>
                                        <p:tgtEl>
                                          <p:spTgt spid="26"/>
                                        </p:tgtEl>
                                      </p:cBhvr>
                                    </p:animEffect>
                                  </p:childTnLst>
                                </p:cTn>
                              </p:par>
                            </p:childTnLst>
                          </p:cTn>
                        </p:par>
                        <p:par>
                          <p:cTn id="23" fill="hold">
                            <p:stCondLst>
                              <p:cond delay="500"/>
                            </p:stCondLst>
                            <p:childTnLst>
                              <p:par>
                                <p:cTn id="24" presetID="22" presetClass="entr" presetSubtype="1"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54"/>
                                        </p:tgtEl>
                                        <p:attrNameLst>
                                          <p:attrName>style.visibility</p:attrName>
                                        </p:attrNameLst>
                                      </p:cBhvr>
                                      <p:to>
                                        <p:strVal val="visible"/>
                                      </p:to>
                                    </p:set>
                                    <p:animEffect transition="in" filter="wipe(down)">
                                      <p:cBhvr>
                                        <p:cTn id="29" dur="500"/>
                                        <p:tgtEl>
                                          <p:spTgt spid="54"/>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wipe(left)">
                                      <p:cBhvr>
                                        <p:cTn id="33" dur="500"/>
                                        <p:tgtEl>
                                          <p:spTgt spid="34"/>
                                        </p:tgtEl>
                                      </p:cBhvr>
                                    </p:animEffect>
                                  </p:childTnLst>
                                </p:cTn>
                              </p:par>
                              <p:par>
                                <p:cTn id="34" presetID="2" presetClass="entr" presetSubtype="8" decel="100000" fill="hold" grpId="0" nodeType="withEffect">
                                  <p:stCondLst>
                                    <p:cond delay="0"/>
                                  </p:stCondLst>
                                  <p:childTnLst>
                                    <p:set>
                                      <p:cBhvr>
                                        <p:cTn id="35" dur="1" fill="hold">
                                          <p:stCondLst>
                                            <p:cond delay="0"/>
                                          </p:stCondLst>
                                        </p:cTn>
                                        <p:tgtEl>
                                          <p:spTgt spid="51">
                                            <p:txEl>
                                              <p:pRg st="0" end="0"/>
                                            </p:txEl>
                                          </p:spTgt>
                                        </p:tgtEl>
                                        <p:attrNameLst>
                                          <p:attrName>style.visibility</p:attrName>
                                        </p:attrNameLst>
                                      </p:cBhvr>
                                      <p:to>
                                        <p:strVal val="visible"/>
                                      </p:to>
                                    </p:set>
                                    <p:anim calcmode="lin" valueType="num">
                                      <p:cBhvr additive="base">
                                        <p:cTn id="36"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37" dur="500" fill="hold"/>
                                        <p:tgtEl>
                                          <p:spTgt spid="51">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decel="100000" fill="hold" grpId="0" nodeType="withEffect">
                                  <p:stCondLst>
                                    <p:cond delay="0"/>
                                  </p:stCondLst>
                                  <p:childTnLst>
                                    <p:set>
                                      <p:cBhvr>
                                        <p:cTn id="39" dur="1" fill="hold">
                                          <p:stCondLst>
                                            <p:cond delay="0"/>
                                          </p:stCondLst>
                                        </p:cTn>
                                        <p:tgtEl>
                                          <p:spTgt spid="50">
                                            <p:txEl>
                                              <p:pRg st="0" end="0"/>
                                            </p:txEl>
                                          </p:spTgt>
                                        </p:tgtEl>
                                        <p:attrNameLst>
                                          <p:attrName>style.visibility</p:attrName>
                                        </p:attrNameLst>
                                      </p:cBhvr>
                                      <p:to>
                                        <p:strVal val="visible"/>
                                      </p:to>
                                    </p:set>
                                    <p:anim calcmode="lin" valueType="num">
                                      <p:cBhvr additive="base">
                                        <p:cTn id="40"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50">
                                            <p:txEl>
                                              <p:pRg st="0" end="0"/>
                                            </p:txEl>
                                          </p:spTgt>
                                        </p:tgtEl>
                                        <p:attrNameLst>
                                          <p:attrName>ppt_y</p:attrName>
                                        </p:attrNameLst>
                                      </p:cBhvr>
                                      <p:tavLst>
                                        <p:tav tm="0">
                                          <p:val>
                                            <p:strVal val="#ppt_y"/>
                                          </p:val>
                                        </p:tav>
                                        <p:tav tm="100000">
                                          <p:val>
                                            <p:strVal val="#ppt_y"/>
                                          </p:val>
                                        </p:tav>
                                      </p:tavLst>
                                    </p:anim>
                                  </p:childTnLst>
                                </p:cTn>
                              </p:par>
                              <p:par>
                                <p:cTn id="42" presetID="22" presetClass="entr" presetSubtype="2" fill="hold" grpId="0" nodeType="with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wipe(right)">
                                      <p:cBhvr>
                                        <p:cTn id="44" dur="500"/>
                                        <p:tgtEl>
                                          <p:spTgt spid="33"/>
                                        </p:tgtEl>
                                      </p:cBhvr>
                                    </p:animEffect>
                                  </p:childTnLst>
                                </p:cTn>
                              </p:par>
                              <p:par>
                                <p:cTn id="45" presetID="2" presetClass="entr" presetSubtype="2" decel="100000" fill="hold" grpId="0" nodeType="withEffect">
                                  <p:stCondLst>
                                    <p:cond delay="0"/>
                                  </p:stCondLst>
                                  <p:childTnLst>
                                    <p:set>
                                      <p:cBhvr>
                                        <p:cTn id="46" dur="1" fill="hold">
                                          <p:stCondLst>
                                            <p:cond delay="0"/>
                                          </p:stCondLst>
                                        </p:cTn>
                                        <p:tgtEl>
                                          <p:spTgt spid="49">
                                            <p:txEl>
                                              <p:pRg st="0" end="0"/>
                                            </p:txEl>
                                          </p:spTgt>
                                        </p:tgtEl>
                                        <p:attrNameLst>
                                          <p:attrName>style.visibility</p:attrName>
                                        </p:attrNameLst>
                                      </p:cBhvr>
                                      <p:to>
                                        <p:strVal val="visible"/>
                                      </p:to>
                                    </p:set>
                                    <p:anim calcmode="lin" valueType="num">
                                      <p:cBhvr additive="base">
                                        <p:cTn id="47"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9">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48">
                                            <p:txEl>
                                              <p:pRg st="0" end="0"/>
                                            </p:txEl>
                                          </p:spTgt>
                                        </p:tgtEl>
                                        <p:attrNameLst>
                                          <p:attrName>style.visibility</p:attrName>
                                        </p:attrNameLst>
                                      </p:cBhvr>
                                      <p:to>
                                        <p:strVal val="visible"/>
                                      </p:to>
                                    </p:set>
                                    <p:anim calcmode="lin" valueType="num">
                                      <p:cBhvr additive="base">
                                        <p:cTn id="51" dur="5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par>
                          <p:cTn id="53" fill="hold">
                            <p:stCondLst>
                              <p:cond delay="1500"/>
                            </p:stCondLst>
                            <p:childTnLst>
                              <p:par>
                                <p:cTn id="54" presetID="2" presetClass="entr" presetSubtype="2" decel="100000" fill="hold" grpId="0" nodeType="afterEffect">
                                  <p:stCondLst>
                                    <p:cond delay="0"/>
                                  </p:stCondLst>
                                  <p:childTnLst>
                                    <p:set>
                                      <p:cBhvr>
                                        <p:cTn id="55" dur="1" fill="hold">
                                          <p:stCondLst>
                                            <p:cond delay="0"/>
                                          </p:stCondLst>
                                        </p:cTn>
                                        <p:tgtEl>
                                          <p:spTgt spid="2"/>
                                        </p:tgtEl>
                                        <p:attrNameLst>
                                          <p:attrName>style.visibility</p:attrName>
                                        </p:attrNameLst>
                                      </p:cBhvr>
                                      <p:to>
                                        <p:strVal val="visible"/>
                                      </p:to>
                                    </p:set>
                                    <p:anim calcmode="lin" valueType="num">
                                      <p:cBhvr additive="base">
                                        <p:cTn id="56" dur="1000" fill="hold"/>
                                        <p:tgtEl>
                                          <p:spTgt spid="2"/>
                                        </p:tgtEl>
                                        <p:attrNameLst>
                                          <p:attrName>ppt_x</p:attrName>
                                        </p:attrNameLst>
                                      </p:cBhvr>
                                      <p:tavLst>
                                        <p:tav tm="0">
                                          <p:val>
                                            <p:strVal val="1+#ppt_w/2"/>
                                          </p:val>
                                        </p:tav>
                                        <p:tav tm="100000">
                                          <p:val>
                                            <p:strVal val="#ppt_x"/>
                                          </p:val>
                                        </p:tav>
                                      </p:tavLst>
                                    </p:anim>
                                    <p:anim calcmode="lin" valueType="num">
                                      <p:cBhvr additive="base">
                                        <p:cTn id="57" dur="1000" fill="hold"/>
                                        <p:tgtEl>
                                          <p:spTgt spid="2"/>
                                        </p:tgtEl>
                                        <p:attrNameLst>
                                          <p:attrName>ppt_y</p:attrName>
                                        </p:attrNameLst>
                                      </p:cBhvr>
                                      <p:tavLst>
                                        <p:tav tm="0">
                                          <p:val>
                                            <p:strVal val="#ppt_y"/>
                                          </p:val>
                                        </p:tav>
                                        <p:tav tm="100000">
                                          <p:val>
                                            <p:strVal val="#ppt_y"/>
                                          </p:val>
                                        </p:tav>
                                      </p:tavLst>
                                    </p:anim>
                                  </p:childTnLst>
                                </p:cTn>
                              </p:par>
                              <p:par>
                                <p:cTn id="58" presetID="10" presetClass="entr" presetSubtype="0" fill="hold" grpId="1" nodeType="withEffect">
                                  <p:stCondLst>
                                    <p:cond delay="500"/>
                                  </p:stCondLst>
                                  <p:childTnLst>
                                    <p:set>
                                      <p:cBhvr>
                                        <p:cTn id="59" dur="1" fill="hold">
                                          <p:stCondLst>
                                            <p:cond delay="0"/>
                                          </p:stCondLst>
                                        </p:cTn>
                                        <p:tgtEl>
                                          <p:spTgt spid="2"/>
                                        </p:tgtEl>
                                        <p:attrNameLst>
                                          <p:attrName>style.visibility</p:attrName>
                                        </p:attrNameLst>
                                      </p:cBhvr>
                                      <p:to>
                                        <p:strVal val="visible"/>
                                      </p:to>
                                    </p:set>
                                    <p:animEffect transition="in" filter="fade">
                                      <p:cBhvr>
                                        <p:cTn id="60" dur="500"/>
                                        <p:tgtEl>
                                          <p:spTgt spid="2"/>
                                        </p:tgtEl>
                                      </p:cBhvr>
                                    </p:animEffect>
                                  </p:childTnLst>
                                </p:cTn>
                              </p:par>
                              <p:par>
                                <p:cTn id="61" presetID="1" presetClass="exit" presetSubtype="0" fill="hold" grpId="2" nodeType="withEffect">
                                  <p:stCondLst>
                                    <p:cond delay="0"/>
                                  </p:stCondLst>
                                  <p:childTnLst>
                                    <p:set>
                                      <p:cBhvr>
                                        <p:cTn id="62" dur="1" fill="hold">
                                          <p:stCondLst>
                                            <p:cond delay="0"/>
                                          </p:stCondLst>
                                        </p:cTn>
                                        <p:tgtEl>
                                          <p:spTgt spid="2"/>
                                        </p:tgtEl>
                                        <p:attrNameLst>
                                          <p:attrName>style.visibility</p:attrName>
                                        </p:attrNameLst>
                                      </p:cBhvr>
                                      <p:to>
                                        <p:strVal val="hidden"/>
                                      </p:to>
                                    </p:set>
                                  </p:childTnLst>
                                </p:cTn>
                              </p:par>
                            </p:childTnLst>
                          </p:cTn>
                        </p:par>
                        <p:par>
                          <p:cTn id="63" fill="hold">
                            <p:stCondLst>
                              <p:cond delay="2500"/>
                            </p:stCondLst>
                            <p:childTnLst>
                              <p:par>
                                <p:cTn id="64" presetID="2" presetClass="entr" presetSubtype="4" decel="100000" fill="hold" grpId="0" nodeType="after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500" fill="hold"/>
                                        <p:tgtEl>
                                          <p:spTgt spid="7"/>
                                        </p:tgtEl>
                                        <p:attrNameLst>
                                          <p:attrName>ppt_x</p:attrName>
                                        </p:attrNameLst>
                                      </p:cBhvr>
                                      <p:tavLst>
                                        <p:tav tm="0">
                                          <p:val>
                                            <p:strVal val="#ppt_x"/>
                                          </p:val>
                                        </p:tav>
                                        <p:tav tm="100000">
                                          <p:val>
                                            <p:strVal val="#ppt_x"/>
                                          </p:val>
                                        </p:tav>
                                      </p:tavLst>
                                    </p:anim>
                                    <p:anim calcmode="lin" valueType="num">
                                      <p:cBhvr additive="base">
                                        <p:cTn id="67" dur="500" fill="hold"/>
                                        <p:tgtEl>
                                          <p:spTgt spid="7"/>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100"/>
                                  </p:stCondLst>
                                  <p:childTnLst>
                                    <p:set>
                                      <p:cBhvr>
                                        <p:cTn id="69" dur="1" fill="hold">
                                          <p:stCondLst>
                                            <p:cond delay="0"/>
                                          </p:stCondLst>
                                        </p:cTn>
                                        <p:tgtEl>
                                          <p:spTgt spid="6">
                                            <p:txEl>
                                              <p:pRg st="0" end="0"/>
                                            </p:txEl>
                                          </p:spTgt>
                                        </p:tgtEl>
                                        <p:attrNameLst>
                                          <p:attrName>style.visibility</p:attrName>
                                        </p:attrNameLst>
                                      </p:cBhvr>
                                      <p:to>
                                        <p:strVal val="visible"/>
                                      </p:to>
                                    </p:set>
                                    <p:anim calcmode="lin" valueType="num">
                                      <p:cBhvr additive="base">
                                        <p:cTn id="70"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3" grpId="0" animBg="1"/>
      <p:bldP spid="10" grpId="0" animBg="1"/>
      <p:bldP spid="25" grpId="0" animBg="1"/>
      <p:bldP spid="32" grpId="0"/>
      <p:bldP spid="28" grpId="0"/>
      <p:bldP spid="2" grpId="0"/>
      <p:bldP spid="2" grpId="1"/>
      <p:bldP spid="2" grpId="2"/>
      <p:bldP spid="6" grpId="0" build="p">
        <p:tmplLst>
          <p:tmpl lvl="1">
            <p:tnLst>
              <p:par>
                <p:cTn presetID="2" presetClass="entr" presetSubtype="4" decel="100000" fill="hold" nodeType="withEffect">
                  <p:stCondLst>
                    <p:cond delay="10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ppt_x"/>
                          </p:val>
                        </p:tav>
                        <p:tav tm="100000">
                          <p:val>
                            <p:strVal val="#ppt_x"/>
                          </p:val>
                        </p:tav>
                      </p:tavLst>
                    </p:anim>
                    <p:anim calcmode="lin" valueType="num">
                      <p:cBhvr additive="base">
                        <p:cTn dur="500" fill="hold"/>
                        <p:tgtEl>
                          <p:spTgt spid="6"/>
                        </p:tgtEl>
                        <p:attrNameLst>
                          <p:attrName>ppt_y</p:attrName>
                        </p:attrNameLst>
                      </p:cBhvr>
                      <p:tavLst>
                        <p:tav tm="0">
                          <p:val>
                            <p:strVal val="1+#ppt_h/2"/>
                          </p:val>
                        </p:tav>
                        <p:tav tm="100000">
                          <p:val>
                            <p:strVal val="#ppt_y"/>
                          </p:val>
                        </p:tav>
                      </p:tavLst>
                    </p:anim>
                  </p:childTnLst>
                </p:cTn>
              </p:par>
            </p:tnLst>
          </p:tmpl>
        </p:tmplLst>
      </p:bldP>
      <p:bldP spid="7" grpId="0" animBg="1"/>
      <p:bldP spid="8" grpId="0" animBg="1">
        <p:tmplLst>
          <p:tmpl>
            <p:tnLst>
              <p:par>
                <p:cTn presetID="16" presetClass="entr" presetSubtype="42" fill="hold" nodeType="with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barn(outHorizontal)">
                      <p:cBhvr>
                        <p:cTn dur="500"/>
                        <p:tgtEl>
                          <p:spTgt spid="8"/>
                        </p:tgtEl>
                      </p:cBhvr>
                    </p:animEffect>
                  </p:childTnLst>
                </p:cTn>
              </p:par>
            </p:tnLst>
          </p:tmpl>
        </p:tmplLst>
      </p:bldP>
      <p:bldP spid="26" grpId="0" animBg="1">
        <p:tmplLst>
          <p:tmpl>
            <p:tnLst>
              <p:par>
                <p:cTn presetID="16" presetClass="entr" presetSubtype="42"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barn(outHorizontal)">
                      <p:cBhvr>
                        <p:cTn dur="500"/>
                        <p:tgtEl>
                          <p:spTgt spid="26"/>
                        </p:tgtEl>
                      </p:cBhvr>
                    </p:animEffect>
                  </p:childTnLst>
                </p:cTn>
              </p:par>
            </p:tnLst>
          </p:tmpl>
        </p:tmplLst>
      </p:bldP>
      <p:bldP spid="48" grpId="0" build="p">
        <p:tmplLst>
          <p:tmpl lvl="1">
            <p:tnLst>
              <p:par>
                <p:cTn presetID="2" presetClass="entr" presetSubtype="2" decel="10000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1+#ppt_w/2"/>
                          </p:val>
                        </p:tav>
                        <p:tav tm="100000">
                          <p:val>
                            <p:strVal val="#ppt_x"/>
                          </p:val>
                        </p:tav>
                      </p:tavLst>
                    </p:anim>
                    <p:anim calcmode="lin" valueType="num">
                      <p:cBhvr additive="base">
                        <p:cTn dur="500" fill="hold"/>
                        <p:tgtEl>
                          <p:spTgt spid="48"/>
                        </p:tgtEl>
                        <p:attrNameLst>
                          <p:attrName>ppt_y</p:attrName>
                        </p:attrNameLst>
                      </p:cBhvr>
                      <p:tavLst>
                        <p:tav tm="0">
                          <p:val>
                            <p:strVal val="#ppt_y"/>
                          </p:val>
                        </p:tav>
                        <p:tav tm="100000">
                          <p:val>
                            <p:strVal val="#ppt_y"/>
                          </p:val>
                        </p:tav>
                      </p:tavLst>
                    </p:anim>
                  </p:childTnLst>
                </p:cTn>
              </p:par>
            </p:tnLst>
          </p:tmpl>
        </p:tmplLst>
      </p:bldP>
      <p:bldP spid="49" grpId="0" build="p">
        <p:tmplLst>
          <p:tmpl lvl="1">
            <p:tnLst>
              <p:par>
                <p:cTn presetID="2" presetClass="entr" presetSubtype="2" decel="10000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 calcmode="lin" valueType="num">
                      <p:cBhvr additive="base">
                        <p:cTn dur="500" fill="hold"/>
                        <p:tgtEl>
                          <p:spTgt spid="49"/>
                        </p:tgtEl>
                        <p:attrNameLst>
                          <p:attrName>ppt_x</p:attrName>
                        </p:attrNameLst>
                      </p:cBhvr>
                      <p:tavLst>
                        <p:tav tm="0">
                          <p:val>
                            <p:strVal val="1+#ppt_w/2"/>
                          </p:val>
                        </p:tav>
                        <p:tav tm="100000">
                          <p:val>
                            <p:strVal val="#ppt_x"/>
                          </p:val>
                        </p:tav>
                      </p:tavLst>
                    </p:anim>
                    <p:anim calcmode="lin" valueType="num">
                      <p:cBhvr additive="base">
                        <p:cTn dur="500" fill="hold"/>
                        <p:tgtEl>
                          <p:spTgt spid="49"/>
                        </p:tgtEl>
                        <p:attrNameLst>
                          <p:attrName>ppt_y</p:attrName>
                        </p:attrNameLst>
                      </p:cBhvr>
                      <p:tavLst>
                        <p:tav tm="0">
                          <p:val>
                            <p:strVal val="#ppt_y"/>
                          </p:val>
                        </p:tav>
                        <p:tav tm="100000">
                          <p:val>
                            <p:strVal val="#ppt_y"/>
                          </p:val>
                        </p:tav>
                      </p:tavLst>
                    </p:anim>
                  </p:childTnLst>
                </p:cTn>
              </p:par>
            </p:tnLst>
          </p:tmpl>
        </p:tmplLst>
      </p:bldP>
      <p:bldP spid="50" grpId="0" build="p">
        <p:tmplLst>
          <p:tmpl lvl="1">
            <p:tnLst>
              <p:par>
                <p:cTn presetID="2" presetClass="entr" presetSubtype="8" decel="10000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0-#ppt_w/2"/>
                          </p:val>
                        </p:tav>
                        <p:tav tm="100000">
                          <p:val>
                            <p:strVal val="#ppt_x"/>
                          </p:val>
                        </p:tav>
                      </p:tavLst>
                    </p:anim>
                    <p:anim calcmode="lin" valueType="num">
                      <p:cBhvr additive="base">
                        <p:cTn dur="500" fill="hold"/>
                        <p:tgtEl>
                          <p:spTgt spid="50"/>
                        </p:tgtEl>
                        <p:attrNameLst>
                          <p:attrName>ppt_y</p:attrName>
                        </p:attrNameLst>
                      </p:cBhvr>
                      <p:tavLst>
                        <p:tav tm="0">
                          <p:val>
                            <p:strVal val="#ppt_y"/>
                          </p:val>
                        </p:tav>
                        <p:tav tm="100000">
                          <p:val>
                            <p:strVal val="#ppt_y"/>
                          </p:val>
                        </p:tav>
                      </p:tavLst>
                    </p:anim>
                  </p:childTnLst>
                </p:cTn>
              </p:par>
            </p:tnLst>
          </p:tmpl>
        </p:tmplLst>
      </p:bldP>
      <p:bldP spid="51" grpId="0" build="p">
        <p:tmplLst>
          <p:tmpl lvl="1">
            <p:tnLst>
              <p:par>
                <p:cTn presetID="2" presetClass="entr" presetSubtype="8" decel="10000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4" grpId="0" animBg="1">
        <p:tmplLst>
          <p:tmpl>
            <p:tnLst>
              <p:par>
                <p:cTn presetID="22" presetClass="entr" presetSubtype="4"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animBg="1">
        <p:tmplLst>
          <p:tmpl>
            <p:tnLst>
              <p:par>
                <p:cTn presetID="22" presetClass="entr" presetSubtype="1"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up)">
                      <p:cBhvr>
                        <p:cTn dur="500"/>
                        <p:tgtEl>
                          <p:spTgt spid="55"/>
                        </p:tgtEl>
                      </p:cBhvr>
                    </p:animEffect>
                  </p:childTnLst>
                </p:cTn>
              </p:par>
            </p:tnLst>
          </p:tmpl>
        </p:tmplLst>
      </p:bldP>
    </p:bldLst>
  </p:timing>
</p:sldLayout>
</file>

<file path=ppt/slideLayouts/slideLayout324.xml><?xml version="1.0" encoding="utf-8"?>
<p:sldLayout xmlns:a="http://schemas.openxmlformats.org/drawingml/2006/main" xmlns:r="http://schemas.openxmlformats.org/officeDocument/2006/relationships" xmlns:p="http://schemas.openxmlformats.org/presentationml/2006/main" preserve="1" userDrawn="1">
  <p:cSld name="3 Pillars">
    <p:spTree>
      <p:nvGrpSpPr>
        <p:cNvPr id="1" name=""/>
        <p:cNvGrpSpPr/>
        <p:nvPr/>
      </p:nvGrpSpPr>
      <p:grpSpPr>
        <a:xfrm>
          <a:off x="0" y="0"/>
          <a:ext cx="0" cy="0"/>
          <a:chOff x="0" y="0"/>
          <a:chExt cx="0" cy="0"/>
        </a:xfrm>
      </p:grpSpPr>
      <p:sp>
        <p:nvSpPr>
          <p:cNvPr id="89" name="二等辺三角形 10"/>
          <p:cNvSpPr/>
          <p:nvPr userDrawn="1"/>
        </p:nvSpPr>
        <p:spPr>
          <a:xfrm rot="10800000" flipH="1">
            <a:off x="6155830" y="365547"/>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90" name="正方形/長方形 89"/>
          <p:cNvSpPr/>
          <p:nvPr userDrawn="1"/>
        </p:nvSpPr>
        <p:spPr>
          <a:xfrm rot="16200000">
            <a:off x="5499185" y="1004632"/>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91" name="直線コネクタ 90"/>
          <p:cNvCxnSpPr/>
          <p:nvPr userDrawn="1"/>
        </p:nvCxnSpPr>
        <p:spPr>
          <a:xfrm>
            <a:off x="6257039" y="403653"/>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userDrawn="1"/>
        </p:nvCxnSpPr>
        <p:spPr>
          <a:xfrm>
            <a:off x="8484815"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3" name="直線コネクタ 92"/>
          <p:cNvCxnSpPr/>
          <p:nvPr userDrawn="1"/>
        </p:nvCxnSpPr>
        <p:spPr>
          <a:xfrm>
            <a:off x="6264295" y="3973757"/>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4" name="直線コネクタ 93"/>
          <p:cNvCxnSpPr/>
          <p:nvPr userDrawn="1"/>
        </p:nvCxnSpPr>
        <p:spPr>
          <a:xfrm flipH="1">
            <a:off x="7386357" y="3962480"/>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95" name="図プレースホルダー 28"/>
          <p:cNvSpPr>
            <a:spLocks noGrp="1"/>
          </p:cNvSpPr>
          <p:nvPr>
            <p:ph type="pic" sz="quarter" idx="27" hasCustomPrompt="1"/>
          </p:nvPr>
        </p:nvSpPr>
        <p:spPr>
          <a:xfrm>
            <a:off x="7158943" y="2339725"/>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96" name="テキスト プレースホルダー 5"/>
          <p:cNvSpPr>
            <a:spLocks noGrp="1"/>
          </p:cNvSpPr>
          <p:nvPr>
            <p:ph type="body" sz="quarter" idx="28" hasCustomPrompt="1"/>
          </p:nvPr>
        </p:nvSpPr>
        <p:spPr>
          <a:xfrm>
            <a:off x="6312342" y="2984027"/>
            <a:ext cx="2118999"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97" name="テキスト プレースホルダー 5"/>
          <p:cNvSpPr>
            <a:spLocks noGrp="1"/>
          </p:cNvSpPr>
          <p:nvPr>
            <p:ph type="body" sz="quarter" idx="29" hasCustomPrompt="1"/>
          </p:nvPr>
        </p:nvSpPr>
        <p:spPr>
          <a:xfrm>
            <a:off x="6340449" y="3415818"/>
            <a:ext cx="2062793" cy="1015883"/>
          </a:xfr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80" name="二等辺三角形 10"/>
          <p:cNvSpPr/>
          <p:nvPr userDrawn="1"/>
        </p:nvSpPr>
        <p:spPr>
          <a:xfrm rot="10800000" flipH="1">
            <a:off x="3358686" y="36554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81" name="正方形/長方形 80"/>
          <p:cNvSpPr/>
          <p:nvPr userDrawn="1"/>
        </p:nvSpPr>
        <p:spPr>
          <a:xfrm rot="16200000">
            <a:off x="2702042" y="1004631"/>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82" name="直線コネクタ 81"/>
          <p:cNvCxnSpPr/>
          <p:nvPr userDrawn="1"/>
        </p:nvCxnSpPr>
        <p:spPr>
          <a:xfrm>
            <a:off x="3459895" y="403649"/>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直線コネクタ 82"/>
          <p:cNvCxnSpPr/>
          <p:nvPr userDrawn="1"/>
        </p:nvCxnSpPr>
        <p:spPr>
          <a:xfrm>
            <a:off x="5687671"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4" name="直線コネクタ 83"/>
          <p:cNvCxnSpPr/>
          <p:nvPr userDrawn="1"/>
        </p:nvCxnSpPr>
        <p:spPr>
          <a:xfrm>
            <a:off x="3467151" y="3973757"/>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5" name="直線コネクタ 84"/>
          <p:cNvCxnSpPr/>
          <p:nvPr userDrawn="1"/>
        </p:nvCxnSpPr>
        <p:spPr>
          <a:xfrm flipH="1">
            <a:off x="4589213" y="3962480"/>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6" name="図プレースホルダー 28"/>
          <p:cNvSpPr>
            <a:spLocks noGrp="1"/>
          </p:cNvSpPr>
          <p:nvPr>
            <p:ph type="pic" sz="quarter" idx="24" hasCustomPrompt="1"/>
          </p:nvPr>
        </p:nvSpPr>
        <p:spPr>
          <a:xfrm>
            <a:off x="4361799" y="233972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87" name="テキスト プレースホルダー 5"/>
          <p:cNvSpPr>
            <a:spLocks noGrp="1"/>
          </p:cNvSpPr>
          <p:nvPr>
            <p:ph type="body" sz="quarter" idx="25" hasCustomPrompt="1"/>
          </p:nvPr>
        </p:nvSpPr>
        <p:spPr>
          <a:xfrm>
            <a:off x="3515196" y="2984025"/>
            <a:ext cx="2118999"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8" name="テキスト プレースホルダー 5"/>
          <p:cNvSpPr>
            <a:spLocks noGrp="1"/>
          </p:cNvSpPr>
          <p:nvPr>
            <p:ph type="body" sz="quarter" idx="26" hasCustomPrompt="1"/>
          </p:nvPr>
        </p:nvSpPr>
        <p:spPr>
          <a:xfrm>
            <a:off x="3543299" y="3415817"/>
            <a:ext cx="2062793" cy="1015883"/>
          </a:xfr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7" name="二等辺三角形 10"/>
          <p:cNvSpPr/>
          <p:nvPr userDrawn="1"/>
        </p:nvSpPr>
        <p:spPr>
          <a:xfrm rot="10800000" flipH="1">
            <a:off x="570888" y="37767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2" name="正方形/長方形 11"/>
          <p:cNvSpPr/>
          <p:nvPr userDrawn="1"/>
        </p:nvSpPr>
        <p:spPr>
          <a:xfrm rot="16200000">
            <a:off x="-85760" y="1016760"/>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 name="フッター プレースホルダー 2"/>
          <p:cNvSpPr>
            <a:spLocks noGrp="1"/>
          </p:cNvSpPr>
          <p:nvPr>
            <p:ph type="ftr" sz="quarter" idx="10"/>
          </p:nvPr>
        </p:nvSpPr>
        <p:spPr/>
        <p:txBody>
          <a:bodyPr/>
          <a:lstStyle/>
          <a:p>
            <a:r>
              <a:rPr lang="en-US" altLang="ja-JP"/>
              <a:t>The Power of PowerPoint - thepopp.com</a:t>
            </a:r>
            <a:endParaRPr lang="ja-JP" altLang="en-US"/>
          </a:p>
        </p:txBody>
      </p:sp>
      <p:cxnSp>
        <p:nvCxnSpPr>
          <p:cNvPr id="8" name="直線コネクタ 7"/>
          <p:cNvCxnSpPr/>
          <p:nvPr/>
        </p:nvCxnSpPr>
        <p:spPr>
          <a:xfrm>
            <a:off x="672096" y="415779"/>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2899871" y="415776"/>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679353" y="3985887"/>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flipH="1">
            <a:off x="1801414" y="3974610"/>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正方形/長方形 3"/>
          <p:cNvSpPr/>
          <p:nvPr userDrawn="1"/>
        </p:nvSpPr>
        <p:spPr>
          <a:xfrm>
            <a:off x="-14508" y="-19350"/>
            <a:ext cx="9178407" cy="2202953"/>
          </a:xfrm>
          <a:prstGeom prst="rect">
            <a:avLst/>
          </a:prstGeom>
          <a:blipFill dpi="0" rotWithShape="0">
            <a:blip r:embed="rId4"/>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49" name="直線コネクタ 48"/>
          <p:cNvCxnSpPr/>
          <p:nvPr userDrawn="1"/>
        </p:nvCxnSpPr>
        <p:spPr>
          <a:xfrm>
            <a:off x="-22597" y="2070019"/>
            <a:ext cx="916660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51" name="グループ化 50"/>
          <p:cNvGrpSpPr/>
          <p:nvPr userDrawn="1"/>
        </p:nvGrpSpPr>
        <p:grpSpPr>
          <a:xfrm>
            <a:off x="8387761" y="226118"/>
            <a:ext cx="575232" cy="767111"/>
            <a:chOff x="7418859" y="2569953"/>
            <a:chExt cx="934639" cy="934639"/>
          </a:xfrm>
        </p:grpSpPr>
        <p:sp>
          <p:nvSpPr>
            <p:cNvPr id="52" name="涙形 51"/>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涙形 52"/>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4"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56" name="テキスト プレースホルダー 5"/>
          <p:cNvSpPr>
            <a:spLocks noGrp="1"/>
          </p:cNvSpPr>
          <p:nvPr>
            <p:ph type="body" sz="quarter" idx="12" hasCustomPrompt="1"/>
          </p:nvPr>
        </p:nvSpPr>
        <p:spPr>
          <a:xfrm>
            <a:off x="1455759" y="1142467"/>
            <a:ext cx="6232503" cy="850831"/>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7" name="正方形/長方形 56"/>
          <p:cNvSpPr/>
          <p:nvPr userDrawn="1"/>
        </p:nvSpPr>
        <p:spPr>
          <a:xfrm>
            <a:off x="3645059" y="1012805"/>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58" name="タイトル 1"/>
          <p:cNvSpPr>
            <a:spLocks noGrp="1"/>
          </p:cNvSpPr>
          <p:nvPr>
            <p:ph type="title" hasCustomPrompt="1"/>
          </p:nvPr>
        </p:nvSpPr>
        <p:spPr>
          <a:xfrm>
            <a:off x="457200" y="168798"/>
            <a:ext cx="8229600" cy="912101"/>
          </a:xfrm>
          <a:prstGeom prst="rect">
            <a:avLst/>
          </a:prstGeom>
        </p:spPr>
        <p:txBody>
          <a:bodyPr lIns="51181" tIns="25591" rIns="51181" bIns="25591" anchor="b"/>
          <a:lstStyle>
            <a:lvl1pPr>
              <a:defRPr baseline="0"/>
            </a:lvl1pPr>
          </a:lstStyle>
          <a:p>
            <a:r>
              <a:rPr kumimoji="1" lang="en-US" altLang="ja-JP" dirty="0"/>
              <a:t>SLIDE TITLE GOES HERE</a:t>
            </a:r>
            <a:endParaRPr kumimoji="1" lang="ja-JP" altLang="en-US" dirty="0"/>
          </a:p>
        </p:txBody>
      </p:sp>
      <p:sp>
        <p:nvSpPr>
          <p:cNvPr id="59" name="図プレースホルダー 28"/>
          <p:cNvSpPr>
            <a:spLocks noGrp="1"/>
          </p:cNvSpPr>
          <p:nvPr>
            <p:ph type="pic" sz="quarter" idx="22" hasCustomPrompt="1"/>
          </p:nvPr>
        </p:nvSpPr>
        <p:spPr>
          <a:xfrm>
            <a:off x="1574000" y="2351852"/>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0" name="テキスト プレースホルダー 5"/>
          <p:cNvSpPr>
            <a:spLocks noGrp="1"/>
          </p:cNvSpPr>
          <p:nvPr>
            <p:ph type="body" sz="quarter" idx="15" hasCustomPrompt="1"/>
          </p:nvPr>
        </p:nvSpPr>
        <p:spPr>
          <a:xfrm>
            <a:off x="727399" y="2996153"/>
            <a:ext cx="2118999"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61" name="テキスト プレースホルダー 5"/>
          <p:cNvSpPr>
            <a:spLocks noGrp="1"/>
          </p:cNvSpPr>
          <p:nvPr>
            <p:ph type="body" sz="quarter" idx="23" hasCustomPrompt="1"/>
          </p:nvPr>
        </p:nvSpPr>
        <p:spPr>
          <a:xfrm>
            <a:off x="755502" y="3427947"/>
            <a:ext cx="2062793" cy="1015883"/>
          </a:xfr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260524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wipe(right)">
                                      <p:cBhvr>
                                        <p:cTn id="12" dur="500"/>
                                        <p:tgtEl>
                                          <p:spTgt spid="49"/>
                                        </p:tgtEl>
                                      </p:cBhvr>
                                    </p:animEffect>
                                  </p:childTnLst>
                                </p:cTn>
                              </p:par>
                              <p:par>
                                <p:cTn id="13" presetID="2" presetClass="entr" presetSubtype="2" decel="100000" fill="hold" grpId="0" nodeType="withEffect">
                                  <p:stCondLst>
                                    <p:cond delay="0"/>
                                  </p:stCondLst>
                                  <p:childTnLst>
                                    <p:set>
                                      <p:cBhvr>
                                        <p:cTn id="14" dur="1" fill="hold">
                                          <p:stCondLst>
                                            <p:cond delay="0"/>
                                          </p:stCondLst>
                                        </p:cTn>
                                        <p:tgtEl>
                                          <p:spTgt spid="58"/>
                                        </p:tgtEl>
                                        <p:attrNameLst>
                                          <p:attrName>style.visibility</p:attrName>
                                        </p:attrNameLst>
                                      </p:cBhvr>
                                      <p:to>
                                        <p:strVal val="visible"/>
                                      </p:to>
                                    </p:set>
                                    <p:anim calcmode="lin" valueType="num">
                                      <p:cBhvr additive="base">
                                        <p:cTn id="15" dur="1000" fill="hold"/>
                                        <p:tgtEl>
                                          <p:spTgt spid="58"/>
                                        </p:tgtEl>
                                        <p:attrNameLst>
                                          <p:attrName>ppt_x</p:attrName>
                                        </p:attrNameLst>
                                      </p:cBhvr>
                                      <p:tavLst>
                                        <p:tav tm="0">
                                          <p:val>
                                            <p:strVal val="1+#ppt_w/2"/>
                                          </p:val>
                                        </p:tav>
                                        <p:tav tm="100000">
                                          <p:val>
                                            <p:strVal val="#ppt_x"/>
                                          </p:val>
                                        </p:tav>
                                      </p:tavLst>
                                    </p:anim>
                                    <p:anim calcmode="lin" valueType="num">
                                      <p:cBhvr additive="base">
                                        <p:cTn id="16" dur="1000" fill="hold"/>
                                        <p:tgtEl>
                                          <p:spTgt spid="58"/>
                                        </p:tgtEl>
                                        <p:attrNameLst>
                                          <p:attrName>ppt_y</p:attrName>
                                        </p:attrNameLst>
                                      </p:cBhvr>
                                      <p:tavLst>
                                        <p:tav tm="0">
                                          <p:val>
                                            <p:strVal val="#ppt_y"/>
                                          </p:val>
                                        </p:tav>
                                        <p:tav tm="100000">
                                          <p:val>
                                            <p:strVal val="#ppt_y"/>
                                          </p:val>
                                        </p:tav>
                                      </p:tavLst>
                                    </p:anim>
                                  </p:childTnLst>
                                </p:cTn>
                              </p:par>
                              <p:par>
                                <p:cTn id="17" presetID="1" presetClass="exit" presetSubtype="0" fill="hold" grpId="2" nodeType="withEffect">
                                  <p:stCondLst>
                                    <p:cond delay="0"/>
                                  </p:stCondLst>
                                  <p:childTnLst>
                                    <p:set>
                                      <p:cBhvr>
                                        <p:cTn id="18" dur="1" fill="hold">
                                          <p:stCondLst>
                                            <p:cond delay="0"/>
                                          </p:stCondLst>
                                        </p:cTn>
                                        <p:tgtEl>
                                          <p:spTgt spid="58"/>
                                        </p:tgtEl>
                                        <p:attrNameLst>
                                          <p:attrName>style.visibility</p:attrName>
                                        </p:attrNameLst>
                                      </p:cBhvr>
                                      <p:to>
                                        <p:strVal val="hidden"/>
                                      </p:to>
                                    </p:set>
                                  </p:childTnLst>
                                </p:cTn>
                              </p:par>
                              <p:par>
                                <p:cTn id="19" presetID="10" presetClass="entr" presetSubtype="0" fill="hold" grpId="1" nodeType="withEffect">
                                  <p:stCondLst>
                                    <p:cond delay="500"/>
                                  </p:stCondLst>
                                  <p:childTnLst>
                                    <p:set>
                                      <p:cBhvr>
                                        <p:cTn id="20" dur="1" fill="hold">
                                          <p:stCondLst>
                                            <p:cond delay="0"/>
                                          </p:stCondLst>
                                        </p:cTn>
                                        <p:tgtEl>
                                          <p:spTgt spid="58"/>
                                        </p:tgtEl>
                                        <p:attrNameLst>
                                          <p:attrName>style.visibility</p:attrName>
                                        </p:attrNameLst>
                                      </p:cBhvr>
                                      <p:to>
                                        <p:strVal val="visible"/>
                                      </p:to>
                                    </p:set>
                                    <p:animEffect transition="in" filter="fade">
                                      <p:cBhvr>
                                        <p:cTn id="21" dur="500"/>
                                        <p:tgtEl>
                                          <p:spTgt spid="58"/>
                                        </p:tgtEl>
                                      </p:cBhvr>
                                    </p:animEffect>
                                  </p:childTnLst>
                                </p:cTn>
                              </p:par>
                              <p:par>
                                <p:cTn id="22" presetID="2" presetClass="entr" presetSubtype="4" decel="100000" fill="hold" grpId="0" nodeType="withEffect">
                                  <p:stCondLst>
                                    <p:cond delay="500"/>
                                  </p:stCondLst>
                                  <p:childTnLst>
                                    <p:set>
                                      <p:cBhvr>
                                        <p:cTn id="23" dur="1" fill="hold">
                                          <p:stCondLst>
                                            <p:cond delay="0"/>
                                          </p:stCondLst>
                                        </p:cTn>
                                        <p:tgtEl>
                                          <p:spTgt spid="57"/>
                                        </p:tgtEl>
                                        <p:attrNameLst>
                                          <p:attrName>style.visibility</p:attrName>
                                        </p:attrNameLst>
                                      </p:cBhvr>
                                      <p:to>
                                        <p:strVal val="visible"/>
                                      </p:to>
                                    </p:set>
                                    <p:anim calcmode="lin" valueType="num">
                                      <p:cBhvr additive="base">
                                        <p:cTn id="24" dur="500" fill="hold"/>
                                        <p:tgtEl>
                                          <p:spTgt spid="57"/>
                                        </p:tgtEl>
                                        <p:attrNameLst>
                                          <p:attrName>ppt_x</p:attrName>
                                        </p:attrNameLst>
                                      </p:cBhvr>
                                      <p:tavLst>
                                        <p:tav tm="0">
                                          <p:val>
                                            <p:strVal val="#ppt_x"/>
                                          </p:val>
                                        </p:tav>
                                        <p:tav tm="100000">
                                          <p:val>
                                            <p:strVal val="#ppt_x"/>
                                          </p:val>
                                        </p:tav>
                                      </p:tavLst>
                                    </p:anim>
                                    <p:anim calcmode="lin" valueType="num">
                                      <p:cBhvr additive="base">
                                        <p:cTn id="25" dur="500" fill="hold"/>
                                        <p:tgtEl>
                                          <p:spTgt spid="57"/>
                                        </p:tgtEl>
                                        <p:attrNameLst>
                                          <p:attrName>ppt_y</p:attrName>
                                        </p:attrNameLst>
                                      </p:cBhvr>
                                      <p:tavLst>
                                        <p:tav tm="0">
                                          <p:val>
                                            <p:strVal val="1+#ppt_h/2"/>
                                          </p:val>
                                        </p:tav>
                                        <p:tav tm="100000">
                                          <p:val>
                                            <p:strVal val="#ppt_y"/>
                                          </p:val>
                                        </p:tav>
                                      </p:tavLst>
                                    </p:anim>
                                  </p:childTnLst>
                                </p:cTn>
                              </p:par>
                            </p:childTnLst>
                          </p:cTn>
                        </p:par>
                        <p:par>
                          <p:cTn id="26" fill="hold">
                            <p:stCondLst>
                              <p:cond delay="1500"/>
                            </p:stCondLst>
                            <p:childTnLst>
                              <p:par>
                                <p:cTn id="27" presetID="2" presetClass="entr" presetSubtype="1" decel="100000" fill="hold" nodeType="afterEffect">
                                  <p:stCondLst>
                                    <p:cond delay="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500" fill="hold"/>
                                        <p:tgtEl>
                                          <p:spTgt spid="51"/>
                                        </p:tgtEl>
                                        <p:attrNameLst>
                                          <p:attrName>ppt_x</p:attrName>
                                        </p:attrNameLst>
                                      </p:cBhvr>
                                      <p:tavLst>
                                        <p:tav tm="0">
                                          <p:val>
                                            <p:strVal val="#ppt_x"/>
                                          </p:val>
                                        </p:tav>
                                        <p:tav tm="100000">
                                          <p:val>
                                            <p:strVal val="#ppt_x"/>
                                          </p:val>
                                        </p:tav>
                                      </p:tavLst>
                                    </p:anim>
                                    <p:anim calcmode="lin" valueType="num">
                                      <p:cBhvr additive="base">
                                        <p:cTn id="30" dur="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1" decel="100000" fill="hold" grpId="0" nodeType="withEffect">
                                  <p:stCondLst>
                                    <p:cond delay="0"/>
                                  </p:stCondLst>
                                  <p:childTnLst>
                                    <p:set>
                                      <p:cBhvr>
                                        <p:cTn id="32" dur="1" fill="hold">
                                          <p:stCondLst>
                                            <p:cond delay="0"/>
                                          </p:stCondLst>
                                        </p:cTn>
                                        <p:tgtEl>
                                          <p:spTgt spid="54"/>
                                        </p:tgtEl>
                                        <p:attrNameLst>
                                          <p:attrName>style.visibility</p:attrName>
                                        </p:attrNameLst>
                                      </p:cBhvr>
                                      <p:to>
                                        <p:strVal val="visible"/>
                                      </p:to>
                                    </p:set>
                                    <p:anim calcmode="lin" valueType="num">
                                      <p:cBhvr additive="base">
                                        <p:cTn id="33" dur="500" fill="hold"/>
                                        <p:tgtEl>
                                          <p:spTgt spid="54"/>
                                        </p:tgtEl>
                                        <p:attrNameLst>
                                          <p:attrName>ppt_x</p:attrName>
                                        </p:attrNameLst>
                                      </p:cBhvr>
                                      <p:tavLst>
                                        <p:tav tm="0">
                                          <p:val>
                                            <p:strVal val="#ppt_x"/>
                                          </p:val>
                                        </p:tav>
                                        <p:tav tm="100000">
                                          <p:val>
                                            <p:strVal val="#ppt_x"/>
                                          </p:val>
                                        </p:tav>
                                      </p:tavLst>
                                    </p:anim>
                                    <p:anim calcmode="lin" valueType="num">
                                      <p:cBhvr additive="base">
                                        <p:cTn id="34" dur="500" fill="hold"/>
                                        <p:tgtEl>
                                          <p:spTgt spid="54"/>
                                        </p:tgtEl>
                                        <p:attrNameLst>
                                          <p:attrName>ppt_y</p:attrName>
                                        </p:attrNameLst>
                                      </p:cBhvr>
                                      <p:tavLst>
                                        <p:tav tm="0">
                                          <p:val>
                                            <p:strVal val="0-#ppt_h/2"/>
                                          </p:val>
                                        </p:tav>
                                        <p:tav tm="100000">
                                          <p:val>
                                            <p:strVal val="#ppt_y"/>
                                          </p:val>
                                        </p:tav>
                                      </p:tavLst>
                                    </p:anim>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wipe(left)">
                                      <p:cBhvr>
                                        <p:cTn id="38" dur="500"/>
                                        <p:tgtEl>
                                          <p:spTgt spid="56"/>
                                        </p:tgtEl>
                                      </p:cBhvr>
                                    </p:animEffect>
                                  </p:childTnLst>
                                </p:cTn>
                              </p:par>
                            </p:childTnLst>
                          </p:cTn>
                        </p:par>
                        <p:par>
                          <p:cTn id="39" fill="hold">
                            <p:stCondLst>
                              <p:cond delay="2500"/>
                            </p:stCondLst>
                            <p:childTnLst>
                              <p:par>
                                <p:cTn id="40" presetID="2" presetClass="entr" presetSubtype="1" decel="100000"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750" fill="hold"/>
                                        <p:tgtEl>
                                          <p:spTgt spid="7"/>
                                        </p:tgtEl>
                                        <p:attrNameLst>
                                          <p:attrName>ppt_x</p:attrName>
                                        </p:attrNameLst>
                                      </p:cBhvr>
                                      <p:tavLst>
                                        <p:tav tm="0">
                                          <p:val>
                                            <p:strVal val="#ppt_x"/>
                                          </p:val>
                                        </p:tav>
                                        <p:tav tm="100000">
                                          <p:val>
                                            <p:strVal val="#ppt_x"/>
                                          </p:val>
                                        </p:tav>
                                      </p:tavLst>
                                    </p:anim>
                                    <p:anim calcmode="lin" valueType="num">
                                      <p:cBhvr additive="base">
                                        <p:cTn id="43" dur="750" fill="hold"/>
                                        <p:tgtEl>
                                          <p:spTgt spid="7"/>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750" fill="hold"/>
                                        <p:tgtEl>
                                          <p:spTgt spid="12"/>
                                        </p:tgtEl>
                                        <p:attrNameLst>
                                          <p:attrName>ppt_x</p:attrName>
                                        </p:attrNameLst>
                                      </p:cBhvr>
                                      <p:tavLst>
                                        <p:tav tm="0">
                                          <p:val>
                                            <p:strVal val="#ppt_x"/>
                                          </p:val>
                                        </p:tav>
                                        <p:tav tm="100000">
                                          <p:val>
                                            <p:strVal val="#ppt_x"/>
                                          </p:val>
                                        </p:tav>
                                      </p:tavLst>
                                    </p:anim>
                                    <p:anim calcmode="lin" valueType="num">
                                      <p:cBhvr additive="base">
                                        <p:cTn id="47" dur="750" fill="hold"/>
                                        <p:tgtEl>
                                          <p:spTgt spid="12"/>
                                        </p:tgtEl>
                                        <p:attrNameLst>
                                          <p:attrName>ppt_y</p:attrName>
                                        </p:attrNameLst>
                                      </p:cBhvr>
                                      <p:tavLst>
                                        <p:tav tm="0">
                                          <p:val>
                                            <p:strVal val="0-#ppt_h/2"/>
                                          </p:val>
                                        </p:tav>
                                        <p:tav tm="100000">
                                          <p:val>
                                            <p:strVal val="#ppt_y"/>
                                          </p:val>
                                        </p:tav>
                                      </p:tavLst>
                                    </p:anim>
                                  </p:childTnLst>
                                </p:cTn>
                              </p:par>
                              <p:par>
                                <p:cTn id="48" presetID="22" presetClass="entr" presetSubtype="1" fill="hold" nodeType="withEffect">
                                  <p:stCondLst>
                                    <p:cond delay="250"/>
                                  </p:stCondLst>
                                  <p:childTnLst>
                                    <p:set>
                                      <p:cBhvr>
                                        <p:cTn id="49" dur="1" fill="hold">
                                          <p:stCondLst>
                                            <p:cond delay="0"/>
                                          </p:stCondLst>
                                        </p:cTn>
                                        <p:tgtEl>
                                          <p:spTgt spid="8"/>
                                        </p:tgtEl>
                                        <p:attrNameLst>
                                          <p:attrName>style.visibility</p:attrName>
                                        </p:attrNameLst>
                                      </p:cBhvr>
                                      <p:to>
                                        <p:strVal val="visible"/>
                                      </p:to>
                                    </p:set>
                                    <p:animEffect transition="in" filter="wipe(up)">
                                      <p:cBhvr>
                                        <p:cTn id="50" dur="500"/>
                                        <p:tgtEl>
                                          <p:spTgt spid="8"/>
                                        </p:tgtEl>
                                      </p:cBhvr>
                                    </p:animEffect>
                                  </p:childTnLst>
                                </p:cTn>
                              </p:par>
                            </p:childTnLst>
                          </p:cTn>
                        </p:par>
                        <p:par>
                          <p:cTn id="51" fill="hold">
                            <p:stCondLst>
                              <p:cond delay="3250"/>
                            </p:stCondLst>
                            <p:childTnLst>
                              <p:par>
                                <p:cTn id="52" presetID="22" presetClass="entr" presetSubtype="8" fill="hold" nodeType="after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wipe(left)">
                                      <p:cBhvr>
                                        <p:cTn id="54" dur="250"/>
                                        <p:tgtEl>
                                          <p:spTgt spid="10"/>
                                        </p:tgtEl>
                                      </p:cBhvr>
                                    </p:animEffect>
                                  </p:childTnLst>
                                </p:cTn>
                              </p:par>
                            </p:childTnLst>
                          </p:cTn>
                        </p:par>
                        <p:par>
                          <p:cTn id="55" fill="hold">
                            <p:stCondLst>
                              <p:cond delay="3500"/>
                            </p:stCondLst>
                            <p:childTnLst>
                              <p:par>
                                <p:cTn id="56" presetID="22" presetClass="entr" presetSubtype="4" fill="hold" nodeType="after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wipe(down)">
                                      <p:cBhvr>
                                        <p:cTn id="58" dur="250"/>
                                        <p:tgtEl>
                                          <p:spTgt spid="11"/>
                                        </p:tgtEl>
                                      </p:cBhvr>
                                    </p:animEffect>
                                  </p:childTnLst>
                                </p:cTn>
                              </p:par>
                            </p:childTnLst>
                          </p:cTn>
                        </p:par>
                        <p:par>
                          <p:cTn id="59" fill="hold">
                            <p:stCondLst>
                              <p:cond delay="3750"/>
                            </p:stCondLst>
                            <p:childTnLst>
                              <p:par>
                                <p:cTn id="60" presetID="22" presetClass="entr" presetSubtype="4" fill="hold" nodeType="after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wipe(down)">
                                      <p:cBhvr>
                                        <p:cTn id="62" dur="500"/>
                                        <p:tgtEl>
                                          <p:spTgt spid="9"/>
                                        </p:tgtEl>
                                      </p:cBhvr>
                                    </p:animEffect>
                                  </p:childTnLst>
                                </p:cTn>
                              </p:par>
                            </p:childTnLst>
                          </p:cTn>
                        </p:par>
                        <p:par>
                          <p:cTn id="63" fill="hold">
                            <p:stCondLst>
                              <p:cond delay="4250"/>
                            </p:stCondLst>
                            <p:childTnLst>
                              <p:par>
                                <p:cTn id="64" presetID="49" presetClass="entr" presetSubtype="0" decel="100000" fill="hold" grpId="0" nodeType="afterEffect">
                                  <p:stCondLst>
                                    <p:cond delay="0"/>
                                  </p:stCondLst>
                                  <p:childTnLst>
                                    <p:set>
                                      <p:cBhvr>
                                        <p:cTn id="65" dur="1" fill="hold">
                                          <p:stCondLst>
                                            <p:cond delay="0"/>
                                          </p:stCondLst>
                                        </p:cTn>
                                        <p:tgtEl>
                                          <p:spTgt spid="59"/>
                                        </p:tgtEl>
                                        <p:attrNameLst>
                                          <p:attrName>style.visibility</p:attrName>
                                        </p:attrNameLst>
                                      </p:cBhvr>
                                      <p:to>
                                        <p:strVal val="visible"/>
                                      </p:to>
                                    </p:set>
                                    <p:anim calcmode="lin" valueType="num">
                                      <p:cBhvr>
                                        <p:cTn id="66" dur="500" fill="hold"/>
                                        <p:tgtEl>
                                          <p:spTgt spid="59"/>
                                        </p:tgtEl>
                                        <p:attrNameLst>
                                          <p:attrName>ppt_w</p:attrName>
                                        </p:attrNameLst>
                                      </p:cBhvr>
                                      <p:tavLst>
                                        <p:tav tm="0">
                                          <p:val>
                                            <p:fltVal val="0"/>
                                          </p:val>
                                        </p:tav>
                                        <p:tav tm="100000">
                                          <p:val>
                                            <p:strVal val="#ppt_w"/>
                                          </p:val>
                                        </p:tav>
                                      </p:tavLst>
                                    </p:anim>
                                    <p:anim calcmode="lin" valueType="num">
                                      <p:cBhvr>
                                        <p:cTn id="67" dur="500" fill="hold"/>
                                        <p:tgtEl>
                                          <p:spTgt spid="59"/>
                                        </p:tgtEl>
                                        <p:attrNameLst>
                                          <p:attrName>ppt_h</p:attrName>
                                        </p:attrNameLst>
                                      </p:cBhvr>
                                      <p:tavLst>
                                        <p:tav tm="0">
                                          <p:val>
                                            <p:fltVal val="0"/>
                                          </p:val>
                                        </p:tav>
                                        <p:tav tm="100000">
                                          <p:val>
                                            <p:strVal val="#ppt_h"/>
                                          </p:val>
                                        </p:tav>
                                      </p:tavLst>
                                    </p:anim>
                                    <p:anim calcmode="lin" valueType="num">
                                      <p:cBhvr>
                                        <p:cTn id="68" dur="500" fill="hold"/>
                                        <p:tgtEl>
                                          <p:spTgt spid="59"/>
                                        </p:tgtEl>
                                        <p:attrNameLst>
                                          <p:attrName>style.rotation</p:attrName>
                                        </p:attrNameLst>
                                      </p:cBhvr>
                                      <p:tavLst>
                                        <p:tav tm="0">
                                          <p:val>
                                            <p:fltVal val="360"/>
                                          </p:val>
                                        </p:tav>
                                        <p:tav tm="100000">
                                          <p:val>
                                            <p:fltVal val="0"/>
                                          </p:val>
                                        </p:tav>
                                      </p:tavLst>
                                    </p:anim>
                                    <p:animEffect transition="in" filter="fade">
                                      <p:cBhvr>
                                        <p:cTn id="69" dur="500"/>
                                        <p:tgtEl>
                                          <p:spTgt spid="59"/>
                                        </p:tgtEl>
                                      </p:cBhvr>
                                    </p:animEffect>
                                  </p:childTnLst>
                                </p:cTn>
                              </p:par>
                            </p:childTnLst>
                          </p:cTn>
                        </p:par>
                        <p:par>
                          <p:cTn id="70" fill="hold">
                            <p:stCondLst>
                              <p:cond delay="4750"/>
                            </p:stCondLst>
                            <p:childTnLst>
                              <p:par>
                                <p:cTn id="71" presetID="2" presetClass="entr" presetSubtype="1" decel="100000" fill="hold" grpId="0" nodeType="after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 calcmode="lin" valueType="num">
                                      <p:cBhvr additive="base">
                                        <p:cTn id="73"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60">
                                            <p:txEl>
                                              <p:pRg st="0" end="0"/>
                                            </p:txEl>
                                          </p:spTgt>
                                        </p:tgtEl>
                                        <p:attrNameLst>
                                          <p:attrName>ppt_y</p:attrName>
                                        </p:attrNameLst>
                                      </p:cBhvr>
                                      <p:tavLst>
                                        <p:tav tm="0">
                                          <p:val>
                                            <p:strVal val="0-#ppt_h/2"/>
                                          </p:val>
                                        </p:tav>
                                        <p:tav tm="100000">
                                          <p:val>
                                            <p:strVal val="#ppt_y"/>
                                          </p:val>
                                        </p:tav>
                                      </p:tavLst>
                                    </p:anim>
                                  </p:childTnLst>
                                </p:cTn>
                              </p:par>
                              <p:par>
                                <p:cTn id="75" presetID="2" presetClass="entr" presetSubtype="1" decel="100000" fill="hold" grpId="0" nodeType="withEffect">
                                  <p:stCondLst>
                                    <p:cond delay="100"/>
                                  </p:stCondLst>
                                  <p:childTnLst>
                                    <p:set>
                                      <p:cBhvr>
                                        <p:cTn id="76" dur="1" fill="hold">
                                          <p:stCondLst>
                                            <p:cond delay="0"/>
                                          </p:stCondLst>
                                        </p:cTn>
                                        <p:tgtEl>
                                          <p:spTgt spid="61">
                                            <p:txEl>
                                              <p:pRg st="0" end="0"/>
                                            </p:txEl>
                                          </p:spTgt>
                                        </p:tgtEl>
                                        <p:attrNameLst>
                                          <p:attrName>style.visibility</p:attrName>
                                        </p:attrNameLst>
                                      </p:cBhvr>
                                      <p:to>
                                        <p:strVal val="visible"/>
                                      </p:to>
                                    </p:set>
                                    <p:anim calcmode="lin" valueType="num">
                                      <p:cBhvr additive="base">
                                        <p:cTn id="77" dur="500" fill="hold"/>
                                        <p:tgtEl>
                                          <p:spTgt spid="61">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61">
                                            <p:txEl>
                                              <p:pRg st="0" end="0"/>
                                            </p:txEl>
                                          </p:spTgt>
                                        </p:tgtEl>
                                        <p:attrNameLst>
                                          <p:attrName>ppt_y</p:attrName>
                                        </p:attrNameLst>
                                      </p:cBhvr>
                                      <p:tavLst>
                                        <p:tav tm="0">
                                          <p:val>
                                            <p:strVal val="0-#ppt_h/2"/>
                                          </p:val>
                                        </p:tav>
                                        <p:tav tm="100000">
                                          <p:val>
                                            <p:strVal val="#ppt_y"/>
                                          </p:val>
                                        </p:tav>
                                      </p:tavLst>
                                    </p:anim>
                                  </p:childTnLst>
                                </p:cTn>
                              </p:par>
                            </p:childTnLst>
                          </p:cTn>
                        </p:par>
                        <p:par>
                          <p:cTn id="79" fill="hold">
                            <p:stCondLst>
                              <p:cond delay="5350"/>
                            </p:stCondLst>
                            <p:childTnLst>
                              <p:par>
                                <p:cTn id="80" presetID="2" presetClass="entr" presetSubtype="1" decel="100000" fill="hold" grpId="0" nodeType="afterEffect">
                                  <p:stCondLst>
                                    <p:cond delay="0"/>
                                  </p:stCondLst>
                                  <p:childTnLst>
                                    <p:set>
                                      <p:cBhvr>
                                        <p:cTn id="81" dur="1" fill="hold">
                                          <p:stCondLst>
                                            <p:cond delay="0"/>
                                          </p:stCondLst>
                                        </p:cTn>
                                        <p:tgtEl>
                                          <p:spTgt spid="80"/>
                                        </p:tgtEl>
                                        <p:attrNameLst>
                                          <p:attrName>style.visibility</p:attrName>
                                        </p:attrNameLst>
                                      </p:cBhvr>
                                      <p:to>
                                        <p:strVal val="visible"/>
                                      </p:to>
                                    </p:set>
                                    <p:anim calcmode="lin" valueType="num">
                                      <p:cBhvr additive="base">
                                        <p:cTn id="82" dur="750" fill="hold"/>
                                        <p:tgtEl>
                                          <p:spTgt spid="80"/>
                                        </p:tgtEl>
                                        <p:attrNameLst>
                                          <p:attrName>ppt_x</p:attrName>
                                        </p:attrNameLst>
                                      </p:cBhvr>
                                      <p:tavLst>
                                        <p:tav tm="0">
                                          <p:val>
                                            <p:strVal val="#ppt_x"/>
                                          </p:val>
                                        </p:tav>
                                        <p:tav tm="100000">
                                          <p:val>
                                            <p:strVal val="#ppt_x"/>
                                          </p:val>
                                        </p:tav>
                                      </p:tavLst>
                                    </p:anim>
                                    <p:anim calcmode="lin" valueType="num">
                                      <p:cBhvr additive="base">
                                        <p:cTn id="83" dur="750" fill="hold"/>
                                        <p:tgtEl>
                                          <p:spTgt spid="80"/>
                                        </p:tgtEl>
                                        <p:attrNameLst>
                                          <p:attrName>ppt_y</p:attrName>
                                        </p:attrNameLst>
                                      </p:cBhvr>
                                      <p:tavLst>
                                        <p:tav tm="0">
                                          <p:val>
                                            <p:strVal val="0-#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81"/>
                                        </p:tgtEl>
                                        <p:attrNameLst>
                                          <p:attrName>style.visibility</p:attrName>
                                        </p:attrNameLst>
                                      </p:cBhvr>
                                      <p:to>
                                        <p:strVal val="visible"/>
                                      </p:to>
                                    </p:set>
                                    <p:anim calcmode="lin" valueType="num">
                                      <p:cBhvr additive="base">
                                        <p:cTn id="86" dur="750" fill="hold"/>
                                        <p:tgtEl>
                                          <p:spTgt spid="81"/>
                                        </p:tgtEl>
                                        <p:attrNameLst>
                                          <p:attrName>ppt_x</p:attrName>
                                        </p:attrNameLst>
                                      </p:cBhvr>
                                      <p:tavLst>
                                        <p:tav tm="0">
                                          <p:val>
                                            <p:strVal val="#ppt_x"/>
                                          </p:val>
                                        </p:tav>
                                        <p:tav tm="100000">
                                          <p:val>
                                            <p:strVal val="#ppt_x"/>
                                          </p:val>
                                        </p:tav>
                                      </p:tavLst>
                                    </p:anim>
                                    <p:anim calcmode="lin" valueType="num">
                                      <p:cBhvr additive="base">
                                        <p:cTn id="87" dur="750" fill="hold"/>
                                        <p:tgtEl>
                                          <p:spTgt spid="81"/>
                                        </p:tgtEl>
                                        <p:attrNameLst>
                                          <p:attrName>ppt_y</p:attrName>
                                        </p:attrNameLst>
                                      </p:cBhvr>
                                      <p:tavLst>
                                        <p:tav tm="0">
                                          <p:val>
                                            <p:strVal val="0-#ppt_h/2"/>
                                          </p:val>
                                        </p:tav>
                                        <p:tav tm="100000">
                                          <p:val>
                                            <p:strVal val="#ppt_y"/>
                                          </p:val>
                                        </p:tav>
                                      </p:tavLst>
                                    </p:anim>
                                  </p:childTnLst>
                                </p:cTn>
                              </p:par>
                              <p:par>
                                <p:cTn id="88" presetID="22" presetClass="entr" presetSubtype="1" fill="hold" nodeType="withEffect">
                                  <p:stCondLst>
                                    <p:cond delay="250"/>
                                  </p:stCondLst>
                                  <p:childTnLst>
                                    <p:set>
                                      <p:cBhvr>
                                        <p:cTn id="89" dur="1" fill="hold">
                                          <p:stCondLst>
                                            <p:cond delay="0"/>
                                          </p:stCondLst>
                                        </p:cTn>
                                        <p:tgtEl>
                                          <p:spTgt spid="82"/>
                                        </p:tgtEl>
                                        <p:attrNameLst>
                                          <p:attrName>style.visibility</p:attrName>
                                        </p:attrNameLst>
                                      </p:cBhvr>
                                      <p:to>
                                        <p:strVal val="visible"/>
                                      </p:to>
                                    </p:set>
                                    <p:animEffect transition="in" filter="wipe(up)">
                                      <p:cBhvr>
                                        <p:cTn id="90" dur="500"/>
                                        <p:tgtEl>
                                          <p:spTgt spid="82"/>
                                        </p:tgtEl>
                                      </p:cBhvr>
                                    </p:animEffect>
                                  </p:childTnLst>
                                </p:cTn>
                              </p:par>
                            </p:childTnLst>
                          </p:cTn>
                        </p:par>
                        <p:par>
                          <p:cTn id="91" fill="hold">
                            <p:stCondLst>
                              <p:cond delay="6100"/>
                            </p:stCondLst>
                            <p:childTnLst>
                              <p:par>
                                <p:cTn id="92" presetID="22" presetClass="entr" presetSubtype="8" fill="hold" nodeType="afterEffect">
                                  <p:stCondLst>
                                    <p:cond delay="0"/>
                                  </p:stCondLst>
                                  <p:childTnLst>
                                    <p:set>
                                      <p:cBhvr>
                                        <p:cTn id="93" dur="1" fill="hold">
                                          <p:stCondLst>
                                            <p:cond delay="0"/>
                                          </p:stCondLst>
                                        </p:cTn>
                                        <p:tgtEl>
                                          <p:spTgt spid="84"/>
                                        </p:tgtEl>
                                        <p:attrNameLst>
                                          <p:attrName>style.visibility</p:attrName>
                                        </p:attrNameLst>
                                      </p:cBhvr>
                                      <p:to>
                                        <p:strVal val="visible"/>
                                      </p:to>
                                    </p:set>
                                    <p:animEffect transition="in" filter="wipe(left)">
                                      <p:cBhvr>
                                        <p:cTn id="94" dur="250"/>
                                        <p:tgtEl>
                                          <p:spTgt spid="84"/>
                                        </p:tgtEl>
                                      </p:cBhvr>
                                    </p:animEffect>
                                  </p:childTnLst>
                                </p:cTn>
                              </p:par>
                            </p:childTnLst>
                          </p:cTn>
                        </p:par>
                        <p:par>
                          <p:cTn id="95" fill="hold">
                            <p:stCondLst>
                              <p:cond delay="6350"/>
                            </p:stCondLst>
                            <p:childTnLst>
                              <p:par>
                                <p:cTn id="96" presetID="22" presetClass="entr" presetSubtype="4" fill="hold" nodeType="afterEffect">
                                  <p:stCondLst>
                                    <p:cond delay="0"/>
                                  </p:stCondLst>
                                  <p:childTnLst>
                                    <p:set>
                                      <p:cBhvr>
                                        <p:cTn id="97" dur="1" fill="hold">
                                          <p:stCondLst>
                                            <p:cond delay="0"/>
                                          </p:stCondLst>
                                        </p:cTn>
                                        <p:tgtEl>
                                          <p:spTgt spid="85"/>
                                        </p:tgtEl>
                                        <p:attrNameLst>
                                          <p:attrName>style.visibility</p:attrName>
                                        </p:attrNameLst>
                                      </p:cBhvr>
                                      <p:to>
                                        <p:strVal val="visible"/>
                                      </p:to>
                                    </p:set>
                                    <p:animEffect transition="in" filter="wipe(down)">
                                      <p:cBhvr>
                                        <p:cTn id="98" dur="250"/>
                                        <p:tgtEl>
                                          <p:spTgt spid="85"/>
                                        </p:tgtEl>
                                      </p:cBhvr>
                                    </p:animEffect>
                                  </p:childTnLst>
                                </p:cTn>
                              </p:par>
                            </p:childTnLst>
                          </p:cTn>
                        </p:par>
                        <p:par>
                          <p:cTn id="99" fill="hold">
                            <p:stCondLst>
                              <p:cond delay="6600"/>
                            </p:stCondLst>
                            <p:childTnLst>
                              <p:par>
                                <p:cTn id="100" presetID="22" presetClass="entr" presetSubtype="4" fill="hold" nodeType="afterEffect">
                                  <p:stCondLst>
                                    <p:cond delay="0"/>
                                  </p:stCondLst>
                                  <p:childTnLst>
                                    <p:set>
                                      <p:cBhvr>
                                        <p:cTn id="101" dur="1" fill="hold">
                                          <p:stCondLst>
                                            <p:cond delay="0"/>
                                          </p:stCondLst>
                                        </p:cTn>
                                        <p:tgtEl>
                                          <p:spTgt spid="83"/>
                                        </p:tgtEl>
                                        <p:attrNameLst>
                                          <p:attrName>style.visibility</p:attrName>
                                        </p:attrNameLst>
                                      </p:cBhvr>
                                      <p:to>
                                        <p:strVal val="visible"/>
                                      </p:to>
                                    </p:set>
                                    <p:animEffect transition="in" filter="wipe(down)">
                                      <p:cBhvr>
                                        <p:cTn id="102" dur="500"/>
                                        <p:tgtEl>
                                          <p:spTgt spid="83"/>
                                        </p:tgtEl>
                                      </p:cBhvr>
                                    </p:animEffect>
                                  </p:childTnLst>
                                </p:cTn>
                              </p:par>
                            </p:childTnLst>
                          </p:cTn>
                        </p:par>
                        <p:par>
                          <p:cTn id="103" fill="hold">
                            <p:stCondLst>
                              <p:cond delay="7100"/>
                            </p:stCondLst>
                            <p:childTnLst>
                              <p:par>
                                <p:cTn id="104" presetID="49" presetClass="entr" presetSubtype="0" decel="100000" fill="hold" grpId="0" nodeType="afterEffect">
                                  <p:stCondLst>
                                    <p:cond delay="0"/>
                                  </p:stCondLst>
                                  <p:childTnLst>
                                    <p:set>
                                      <p:cBhvr>
                                        <p:cTn id="105" dur="1" fill="hold">
                                          <p:stCondLst>
                                            <p:cond delay="0"/>
                                          </p:stCondLst>
                                        </p:cTn>
                                        <p:tgtEl>
                                          <p:spTgt spid="86"/>
                                        </p:tgtEl>
                                        <p:attrNameLst>
                                          <p:attrName>style.visibility</p:attrName>
                                        </p:attrNameLst>
                                      </p:cBhvr>
                                      <p:to>
                                        <p:strVal val="visible"/>
                                      </p:to>
                                    </p:set>
                                    <p:anim calcmode="lin" valueType="num">
                                      <p:cBhvr>
                                        <p:cTn id="106" dur="500" fill="hold"/>
                                        <p:tgtEl>
                                          <p:spTgt spid="86"/>
                                        </p:tgtEl>
                                        <p:attrNameLst>
                                          <p:attrName>ppt_w</p:attrName>
                                        </p:attrNameLst>
                                      </p:cBhvr>
                                      <p:tavLst>
                                        <p:tav tm="0">
                                          <p:val>
                                            <p:fltVal val="0"/>
                                          </p:val>
                                        </p:tav>
                                        <p:tav tm="100000">
                                          <p:val>
                                            <p:strVal val="#ppt_w"/>
                                          </p:val>
                                        </p:tav>
                                      </p:tavLst>
                                    </p:anim>
                                    <p:anim calcmode="lin" valueType="num">
                                      <p:cBhvr>
                                        <p:cTn id="107" dur="500" fill="hold"/>
                                        <p:tgtEl>
                                          <p:spTgt spid="86"/>
                                        </p:tgtEl>
                                        <p:attrNameLst>
                                          <p:attrName>ppt_h</p:attrName>
                                        </p:attrNameLst>
                                      </p:cBhvr>
                                      <p:tavLst>
                                        <p:tav tm="0">
                                          <p:val>
                                            <p:fltVal val="0"/>
                                          </p:val>
                                        </p:tav>
                                        <p:tav tm="100000">
                                          <p:val>
                                            <p:strVal val="#ppt_h"/>
                                          </p:val>
                                        </p:tav>
                                      </p:tavLst>
                                    </p:anim>
                                    <p:anim calcmode="lin" valueType="num">
                                      <p:cBhvr>
                                        <p:cTn id="108" dur="500" fill="hold"/>
                                        <p:tgtEl>
                                          <p:spTgt spid="86"/>
                                        </p:tgtEl>
                                        <p:attrNameLst>
                                          <p:attrName>style.rotation</p:attrName>
                                        </p:attrNameLst>
                                      </p:cBhvr>
                                      <p:tavLst>
                                        <p:tav tm="0">
                                          <p:val>
                                            <p:fltVal val="360"/>
                                          </p:val>
                                        </p:tav>
                                        <p:tav tm="100000">
                                          <p:val>
                                            <p:fltVal val="0"/>
                                          </p:val>
                                        </p:tav>
                                      </p:tavLst>
                                    </p:anim>
                                    <p:animEffect transition="in" filter="fade">
                                      <p:cBhvr>
                                        <p:cTn id="109" dur="500"/>
                                        <p:tgtEl>
                                          <p:spTgt spid="86"/>
                                        </p:tgtEl>
                                      </p:cBhvr>
                                    </p:animEffect>
                                  </p:childTnLst>
                                </p:cTn>
                              </p:par>
                            </p:childTnLst>
                          </p:cTn>
                        </p:par>
                        <p:par>
                          <p:cTn id="110" fill="hold">
                            <p:stCondLst>
                              <p:cond delay="7600"/>
                            </p:stCondLst>
                            <p:childTnLst>
                              <p:par>
                                <p:cTn id="111" presetID="2" presetClass="entr" presetSubtype="1" decel="100000" fill="hold" grpId="0" nodeType="afterEffect">
                                  <p:stCondLst>
                                    <p:cond delay="0"/>
                                  </p:stCondLst>
                                  <p:childTnLst>
                                    <p:set>
                                      <p:cBhvr>
                                        <p:cTn id="112" dur="1" fill="hold">
                                          <p:stCondLst>
                                            <p:cond delay="0"/>
                                          </p:stCondLst>
                                        </p:cTn>
                                        <p:tgtEl>
                                          <p:spTgt spid="87">
                                            <p:txEl>
                                              <p:pRg st="0" end="0"/>
                                            </p:txEl>
                                          </p:spTgt>
                                        </p:tgtEl>
                                        <p:attrNameLst>
                                          <p:attrName>style.visibility</p:attrName>
                                        </p:attrNameLst>
                                      </p:cBhvr>
                                      <p:to>
                                        <p:strVal val="visible"/>
                                      </p:to>
                                    </p:set>
                                    <p:anim calcmode="lin" valueType="num">
                                      <p:cBhvr additive="base">
                                        <p:cTn id="113"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87">
                                            <p:txEl>
                                              <p:pRg st="0" end="0"/>
                                            </p:txEl>
                                          </p:spTgt>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100"/>
                                  </p:stCondLst>
                                  <p:childTnLst>
                                    <p:set>
                                      <p:cBhvr>
                                        <p:cTn id="116" dur="1" fill="hold">
                                          <p:stCondLst>
                                            <p:cond delay="0"/>
                                          </p:stCondLst>
                                        </p:cTn>
                                        <p:tgtEl>
                                          <p:spTgt spid="88">
                                            <p:txEl>
                                              <p:pRg st="0" end="0"/>
                                            </p:txEl>
                                          </p:spTgt>
                                        </p:tgtEl>
                                        <p:attrNameLst>
                                          <p:attrName>style.visibility</p:attrName>
                                        </p:attrNameLst>
                                      </p:cBhvr>
                                      <p:to>
                                        <p:strVal val="visible"/>
                                      </p:to>
                                    </p:set>
                                    <p:anim calcmode="lin" valueType="num">
                                      <p:cBhvr additive="base">
                                        <p:cTn id="117" dur="500" fill="hold"/>
                                        <p:tgtEl>
                                          <p:spTgt spid="88">
                                            <p:txEl>
                                              <p:pRg st="0" end="0"/>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88">
                                            <p:txEl>
                                              <p:pRg st="0" end="0"/>
                                            </p:txEl>
                                          </p:spTgt>
                                        </p:tgtEl>
                                        <p:attrNameLst>
                                          <p:attrName>ppt_y</p:attrName>
                                        </p:attrNameLst>
                                      </p:cBhvr>
                                      <p:tavLst>
                                        <p:tav tm="0">
                                          <p:val>
                                            <p:strVal val="0-#ppt_h/2"/>
                                          </p:val>
                                        </p:tav>
                                        <p:tav tm="100000">
                                          <p:val>
                                            <p:strVal val="#ppt_y"/>
                                          </p:val>
                                        </p:tav>
                                      </p:tavLst>
                                    </p:anim>
                                  </p:childTnLst>
                                </p:cTn>
                              </p:par>
                            </p:childTnLst>
                          </p:cTn>
                        </p:par>
                        <p:par>
                          <p:cTn id="119" fill="hold">
                            <p:stCondLst>
                              <p:cond delay="8200"/>
                            </p:stCondLst>
                            <p:childTnLst>
                              <p:par>
                                <p:cTn id="120" presetID="2" presetClass="entr" presetSubtype="1" decel="100000" fill="hold" grpId="0" nodeType="afterEffect">
                                  <p:stCondLst>
                                    <p:cond delay="0"/>
                                  </p:stCondLst>
                                  <p:childTnLst>
                                    <p:set>
                                      <p:cBhvr>
                                        <p:cTn id="121" dur="1" fill="hold">
                                          <p:stCondLst>
                                            <p:cond delay="0"/>
                                          </p:stCondLst>
                                        </p:cTn>
                                        <p:tgtEl>
                                          <p:spTgt spid="89"/>
                                        </p:tgtEl>
                                        <p:attrNameLst>
                                          <p:attrName>style.visibility</p:attrName>
                                        </p:attrNameLst>
                                      </p:cBhvr>
                                      <p:to>
                                        <p:strVal val="visible"/>
                                      </p:to>
                                    </p:set>
                                    <p:anim calcmode="lin" valueType="num">
                                      <p:cBhvr additive="base">
                                        <p:cTn id="122" dur="750" fill="hold"/>
                                        <p:tgtEl>
                                          <p:spTgt spid="89"/>
                                        </p:tgtEl>
                                        <p:attrNameLst>
                                          <p:attrName>ppt_x</p:attrName>
                                        </p:attrNameLst>
                                      </p:cBhvr>
                                      <p:tavLst>
                                        <p:tav tm="0">
                                          <p:val>
                                            <p:strVal val="#ppt_x"/>
                                          </p:val>
                                        </p:tav>
                                        <p:tav tm="100000">
                                          <p:val>
                                            <p:strVal val="#ppt_x"/>
                                          </p:val>
                                        </p:tav>
                                      </p:tavLst>
                                    </p:anim>
                                    <p:anim calcmode="lin" valueType="num">
                                      <p:cBhvr additive="base">
                                        <p:cTn id="123" dur="750" fill="hold"/>
                                        <p:tgtEl>
                                          <p:spTgt spid="89"/>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90"/>
                                        </p:tgtEl>
                                        <p:attrNameLst>
                                          <p:attrName>style.visibility</p:attrName>
                                        </p:attrNameLst>
                                      </p:cBhvr>
                                      <p:to>
                                        <p:strVal val="visible"/>
                                      </p:to>
                                    </p:set>
                                    <p:anim calcmode="lin" valueType="num">
                                      <p:cBhvr additive="base">
                                        <p:cTn id="126" dur="750" fill="hold"/>
                                        <p:tgtEl>
                                          <p:spTgt spid="90"/>
                                        </p:tgtEl>
                                        <p:attrNameLst>
                                          <p:attrName>ppt_x</p:attrName>
                                        </p:attrNameLst>
                                      </p:cBhvr>
                                      <p:tavLst>
                                        <p:tav tm="0">
                                          <p:val>
                                            <p:strVal val="#ppt_x"/>
                                          </p:val>
                                        </p:tav>
                                        <p:tav tm="100000">
                                          <p:val>
                                            <p:strVal val="#ppt_x"/>
                                          </p:val>
                                        </p:tav>
                                      </p:tavLst>
                                    </p:anim>
                                    <p:anim calcmode="lin" valueType="num">
                                      <p:cBhvr additive="base">
                                        <p:cTn id="127" dur="750" fill="hold"/>
                                        <p:tgtEl>
                                          <p:spTgt spid="90"/>
                                        </p:tgtEl>
                                        <p:attrNameLst>
                                          <p:attrName>ppt_y</p:attrName>
                                        </p:attrNameLst>
                                      </p:cBhvr>
                                      <p:tavLst>
                                        <p:tav tm="0">
                                          <p:val>
                                            <p:strVal val="0-#ppt_h/2"/>
                                          </p:val>
                                        </p:tav>
                                        <p:tav tm="100000">
                                          <p:val>
                                            <p:strVal val="#ppt_y"/>
                                          </p:val>
                                        </p:tav>
                                      </p:tavLst>
                                    </p:anim>
                                  </p:childTnLst>
                                </p:cTn>
                              </p:par>
                              <p:par>
                                <p:cTn id="128" presetID="22" presetClass="entr" presetSubtype="1" fill="hold" nodeType="withEffect">
                                  <p:stCondLst>
                                    <p:cond delay="250"/>
                                  </p:stCondLst>
                                  <p:childTnLst>
                                    <p:set>
                                      <p:cBhvr>
                                        <p:cTn id="129" dur="1" fill="hold">
                                          <p:stCondLst>
                                            <p:cond delay="0"/>
                                          </p:stCondLst>
                                        </p:cTn>
                                        <p:tgtEl>
                                          <p:spTgt spid="91"/>
                                        </p:tgtEl>
                                        <p:attrNameLst>
                                          <p:attrName>style.visibility</p:attrName>
                                        </p:attrNameLst>
                                      </p:cBhvr>
                                      <p:to>
                                        <p:strVal val="visible"/>
                                      </p:to>
                                    </p:set>
                                    <p:animEffect transition="in" filter="wipe(up)">
                                      <p:cBhvr>
                                        <p:cTn id="130" dur="500"/>
                                        <p:tgtEl>
                                          <p:spTgt spid="91"/>
                                        </p:tgtEl>
                                      </p:cBhvr>
                                    </p:animEffect>
                                  </p:childTnLst>
                                </p:cTn>
                              </p:par>
                            </p:childTnLst>
                          </p:cTn>
                        </p:par>
                        <p:par>
                          <p:cTn id="131" fill="hold">
                            <p:stCondLst>
                              <p:cond delay="8950"/>
                            </p:stCondLst>
                            <p:childTnLst>
                              <p:par>
                                <p:cTn id="132" presetID="22" presetClass="entr" presetSubtype="8" fill="hold" nodeType="afterEffect">
                                  <p:stCondLst>
                                    <p:cond delay="0"/>
                                  </p:stCondLst>
                                  <p:childTnLst>
                                    <p:set>
                                      <p:cBhvr>
                                        <p:cTn id="133" dur="1" fill="hold">
                                          <p:stCondLst>
                                            <p:cond delay="0"/>
                                          </p:stCondLst>
                                        </p:cTn>
                                        <p:tgtEl>
                                          <p:spTgt spid="93"/>
                                        </p:tgtEl>
                                        <p:attrNameLst>
                                          <p:attrName>style.visibility</p:attrName>
                                        </p:attrNameLst>
                                      </p:cBhvr>
                                      <p:to>
                                        <p:strVal val="visible"/>
                                      </p:to>
                                    </p:set>
                                    <p:animEffect transition="in" filter="wipe(left)">
                                      <p:cBhvr>
                                        <p:cTn id="134" dur="250"/>
                                        <p:tgtEl>
                                          <p:spTgt spid="93"/>
                                        </p:tgtEl>
                                      </p:cBhvr>
                                    </p:animEffect>
                                  </p:childTnLst>
                                </p:cTn>
                              </p:par>
                            </p:childTnLst>
                          </p:cTn>
                        </p:par>
                        <p:par>
                          <p:cTn id="135" fill="hold">
                            <p:stCondLst>
                              <p:cond delay="9200"/>
                            </p:stCondLst>
                            <p:childTnLst>
                              <p:par>
                                <p:cTn id="136" presetID="22" presetClass="entr" presetSubtype="4" fill="hold" nodeType="afterEffect">
                                  <p:stCondLst>
                                    <p:cond delay="0"/>
                                  </p:stCondLst>
                                  <p:childTnLst>
                                    <p:set>
                                      <p:cBhvr>
                                        <p:cTn id="137" dur="1" fill="hold">
                                          <p:stCondLst>
                                            <p:cond delay="0"/>
                                          </p:stCondLst>
                                        </p:cTn>
                                        <p:tgtEl>
                                          <p:spTgt spid="94"/>
                                        </p:tgtEl>
                                        <p:attrNameLst>
                                          <p:attrName>style.visibility</p:attrName>
                                        </p:attrNameLst>
                                      </p:cBhvr>
                                      <p:to>
                                        <p:strVal val="visible"/>
                                      </p:to>
                                    </p:set>
                                    <p:animEffect transition="in" filter="wipe(down)">
                                      <p:cBhvr>
                                        <p:cTn id="138" dur="250"/>
                                        <p:tgtEl>
                                          <p:spTgt spid="94"/>
                                        </p:tgtEl>
                                      </p:cBhvr>
                                    </p:animEffect>
                                  </p:childTnLst>
                                </p:cTn>
                              </p:par>
                            </p:childTnLst>
                          </p:cTn>
                        </p:par>
                        <p:par>
                          <p:cTn id="139" fill="hold">
                            <p:stCondLst>
                              <p:cond delay="9450"/>
                            </p:stCondLst>
                            <p:childTnLst>
                              <p:par>
                                <p:cTn id="140" presetID="22" presetClass="entr" presetSubtype="4" fill="hold" nodeType="afterEffect">
                                  <p:stCondLst>
                                    <p:cond delay="0"/>
                                  </p:stCondLst>
                                  <p:childTnLst>
                                    <p:set>
                                      <p:cBhvr>
                                        <p:cTn id="141" dur="1" fill="hold">
                                          <p:stCondLst>
                                            <p:cond delay="0"/>
                                          </p:stCondLst>
                                        </p:cTn>
                                        <p:tgtEl>
                                          <p:spTgt spid="92"/>
                                        </p:tgtEl>
                                        <p:attrNameLst>
                                          <p:attrName>style.visibility</p:attrName>
                                        </p:attrNameLst>
                                      </p:cBhvr>
                                      <p:to>
                                        <p:strVal val="visible"/>
                                      </p:to>
                                    </p:set>
                                    <p:animEffect transition="in" filter="wipe(down)">
                                      <p:cBhvr>
                                        <p:cTn id="142" dur="500"/>
                                        <p:tgtEl>
                                          <p:spTgt spid="92"/>
                                        </p:tgtEl>
                                      </p:cBhvr>
                                    </p:animEffect>
                                  </p:childTnLst>
                                </p:cTn>
                              </p:par>
                            </p:childTnLst>
                          </p:cTn>
                        </p:par>
                        <p:par>
                          <p:cTn id="143" fill="hold">
                            <p:stCondLst>
                              <p:cond delay="9950"/>
                            </p:stCondLst>
                            <p:childTnLst>
                              <p:par>
                                <p:cTn id="144" presetID="49" presetClass="entr" presetSubtype="0" decel="100000" fill="hold" grpId="0" nodeType="afterEffect">
                                  <p:stCondLst>
                                    <p:cond delay="0"/>
                                  </p:stCondLst>
                                  <p:childTnLst>
                                    <p:set>
                                      <p:cBhvr>
                                        <p:cTn id="145" dur="1" fill="hold">
                                          <p:stCondLst>
                                            <p:cond delay="0"/>
                                          </p:stCondLst>
                                        </p:cTn>
                                        <p:tgtEl>
                                          <p:spTgt spid="95"/>
                                        </p:tgtEl>
                                        <p:attrNameLst>
                                          <p:attrName>style.visibility</p:attrName>
                                        </p:attrNameLst>
                                      </p:cBhvr>
                                      <p:to>
                                        <p:strVal val="visible"/>
                                      </p:to>
                                    </p:set>
                                    <p:anim calcmode="lin" valueType="num">
                                      <p:cBhvr>
                                        <p:cTn id="146" dur="500" fill="hold"/>
                                        <p:tgtEl>
                                          <p:spTgt spid="95"/>
                                        </p:tgtEl>
                                        <p:attrNameLst>
                                          <p:attrName>ppt_w</p:attrName>
                                        </p:attrNameLst>
                                      </p:cBhvr>
                                      <p:tavLst>
                                        <p:tav tm="0">
                                          <p:val>
                                            <p:fltVal val="0"/>
                                          </p:val>
                                        </p:tav>
                                        <p:tav tm="100000">
                                          <p:val>
                                            <p:strVal val="#ppt_w"/>
                                          </p:val>
                                        </p:tav>
                                      </p:tavLst>
                                    </p:anim>
                                    <p:anim calcmode="lin" valueType="num">
                                      <p:cBhvr>
                                        <p:cTn id="147" dur="500" fill="hold"/>
                                        <p:tgtEl>
                                          <p:spTgt spid="95"/>
                                        </p:tgtEl>
                                        <p:attrNameLst>
                                          <p:attrName>ppt_h</p:attrName>
                                        </p:attrNameLst>
                                      </p:cBhvr>
                                      <p:tavLst>
                                        <p:tav tm="0">
                                          <p:val>
                                            <p:fltVal val="0"/>
                                          </p:val>
                                        </p:tav>
                                        <p:tav tm="100000">
                                          <p:val>
                                            <p:strVal val="#ppt_h"/>
                                          </p:val>
                                        </p:tav>
                                      </p:tavLst>
                                    </p:anim>
                                    <p:anim calcmode="lin" valueType="num">
                                      <p:cBhvr>
                                        <p:cTn id="148" dur="500" fill="hold"/>
                                        <p:tgtEl>
                                          <p:spTgt spid="95"/>
                                        </p:tgtEl>
                                        <p:attrNameLst>
                                          <p:attrName>style.rotation</p:attrName>
                                        </p:attrNameLst>
                                      </p:cBhvr>
                                      <p:tavLst>
                                        <p:tav tm="0">
                                          <p:val>
                                            <p:fltVal val="360"/>
                                          </p:val>
                                        </p:tav>
                                        <p:tav tm="100000">
                                          <p:val>
                                            <p:fltVal val="0"/>
                                          </p:val>
                                        </p:tav>
                                      </p:tavLst>
                                    </p:anim>
                                    <p:animEffect transition="in" filter="fade">
                                      <p:cBhvr>
                                        <p:cTn id="149" dur="500"/>
                                        <p:tgtEl>
                                          <p:spTgt spid="95"/>
                                        </p:tgtEl>
                                      </p:cBhvr>
                                    </p:animEffect>
                                  </p:childTnLst>
                                </p:cTn>
                              </p:par>
                            </p:childTnLst>
                          </p:cTn>
                        </p:par>
                        <p:par>
                          <p:cTn id="150" fill="hold">
                            <p:stCondLst>
                              <p:cond delay="10450"/>
                            </p:stCondLst>
                            <p:childTnLst>
                              <p:par>
                                <p:cTn id="151" presetID="2" presetClass="entr" presetSubtype="1" decel="100000" fill="hold" grpId="0" nodeType="afterEffect">
                                  <p:stCondLst>
                                    <p:cond delay="0"/>
                                  </p:stCondLst>
                                  <p:childTnLst>
                                    <p:set>
                                      <p:cBhvr>
                                        <p:cTn id="152" dur="1" fill="hold">
                                          <p:stCondLst>
                                            <p:cond delay="0"/>
                                          </p:stCondLst>
                                        </p:cTn>
                                        <p:tgtEl>
                                          <p:spTgt spid="96">
                                            <p:txEl>
                                              <p:pRg st="0" end="0"/>
                                            </p:txEl>
                                          </p:spTgt>
                                        </p:tgtEl>
                                        <p:attrNameLst>
                                          <p:attrName>style.visibility</p:attrName>
                                        </p:attrNameLst>
                                      </p:cBhvr>
                                      <p:to>
                                        <p:strVal val="visible"/>
                                      </p:to>
                                    </p:set>
                                    <p:anim calcmode="lin" valueType="num">
                                      <p:cBhvr additive="base">
                                        <p:cTn id="153" dur="500" fill="hold"/>
                                        <p:tgtEl>
                                          <p:spTgt spid="96">
                                            <p:txEl>
                                              <p:pRg st="0" end="0"/>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96">
                                            <p:txEl>
                                              <p:pRg st="0" end="0"/>
                                            </p:txEl>
                                          </p:spTgt>
                                        </p:tgtEl>
                                        <p:attrNameLst>
                                          <p:attrName>ppt_y</p:attrName>
                                        </p:attrNameLst>
                                      </p:cBhvr>
                                      <p:tavLst>
                                        <p:tav tm="0">
                                          <p:val>
                                            <p:strVal val="0-#ppt_h/2"/>
                                          </p:val>
                                        </p:tav>
                                        <p:tav tm="100000">
                                          <p:val>
                                            <p:strVal val="#ppt_y"/>
                                          </p:val>
                                        </p:tav>
                                      </p:tavLst>
                                    </p:anim>
                                  </p:childTnLst>
                                </p:cTn>
                              </p:par>
                              <p:par>
                                <p:cTn id="155" presetID="2" presetClass="entr" presetSubtype="1" decel="100000" fill="hold" grpId="0" nodeType="withEffect">
                                  <p:stCondLst>
                                    <p:cond delay="100"/>
                                  </p:stCondLst>
                                  <p:childTnLst>
                                    <p:set>
                                      <p:cBhvr>
                                        <p:cTn id="156" dur="1" fill="hold">
                                          <p:stCondLst>
                                            <p:cond delay="0"/>
                                          </p:stCondLst>
                                        </p:cTn>
                                        <p:tgtEl>
                                          <p:spTgt spid="97">
                                            <p:txEl>
                                              <p:pRg st="0" end="0"/>
                                            </p:txEl>
                                          </p:spTgt>
                                        </p:tgtEl>
                                        <p:attrNameLst>
                                          <p:attrName>style.visibility</p:attrName>
                                        </p:attrNameLst>
                                      </p:cBhvr>
                                      <p:to>
                                        <p:strVal val="visible"/>
                                      </p:to>
                                    </p:set>
                                    <p:anim calcmode="lin" valueType="num">
                                      <p:cBhvr additive="base">
                                        <p:cTn id="157" dur="500" fill="hold"/>
                                        <p:tgtEl>
                                          <p:spTgt spid="97">
                                            <p:txEl>
                                              <p:pRg st="0" end="0"/>
                                            </p:txEl>
                                          </p:spTgt>
                                        </p:tgtEl>
                                        <p:attrNameLst>
                                          <p:attrName>ppt_x</p:attrName>
                                        </p:attrNameLst>
                                      </p:cBhvr>
                                      <p:tavLst>
                                        <p:tav tm="0">
                                          <p:val>
                                            <p:strVal val="#ppt_x"/>
                                          </p:val>
                                        </p:tav>
                                        <p:tav tm="100000">
                                          <p:val>
                                            <p:strVal val="#ppt_x"/>
                                          </p:val>
                                        </p:tav>
                                      </p:tavLst>
                                    </p:anim>
                                    <p:anim calcmode="lin" valueType="num">
                                      <p:cBhvr additive="base">
                                        <p:cTn id="158" dur="500" fill="hold"/>
                                        <p:tgtEl>
                                          <p:spTgt spid="97">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5" grpId="0"/>
      <p:bldP spid="96" grpId="0" build="p">
        <p:tmplLst>
          <p:tmpl lvl="1">
            <p:tnLst>
              <p:par>
                <p:cTn presetID="2" presetClass="entr" presetSubtype="1"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ppt_x"/>
                          </p:val>
                        </p:tav>
                        <p:tav tm="100000">
                          <p:val>
                            <p:strVal val="#ppt_x"/>
                          </p:val>
                        </p:tav>
                      </p:tavLst>
                    </p:anim>
                    <p:anim calcmode="lin" valueType="num">
                      <p:cBhvr additive="base">
                        <p:cTn dur="500" fill="hold"/>
                        <p:tgtEl>
                          <p:spTgt spid="96"/>
                        </p:tgtEl>
                        <p:attrNameLst>
                          <p:attrName>ppt_y</p:attrName>
                        </p:attrNameLst>
                      </p:cBhvr>
                      <p:tavLst>
                        <p:tav tm="0">
                          <p:val>
                            <p:strVal val="0-#ppt_h/2"/>
                          </p:val>
                        </p:tav>
                        <p:tav tm="100000">
                          <p:val>
                            <p:strVal val="#ppt_y"/>
                          </p:val>
                        </p:tav>
                      </p:tavLst>
                    </p:anim>
                  </p:childTnLst>
                </p:cTn>
              </p:par>
            </p:tnLst>
          </p:tmpl>
        </p:tmplLst>
      </p:bldP>
      <p:bldP spid="97" grpId="0" build="p">
        <p:tmplLst>
          <p:tmpl lvl="1">
            <p:tnLst>
              <p:par>
                <p:cTn presetID="2" presetClass="entr" presetSubtype="1" decel="100000" fill="hold" nodeType="withEffect">
                  <p:stCondLst>
                    <p:cond delay="100"/>
                  </p:stCondLst>
                  <p:childTnLst>
                    <p:set>
                      <p:cBhvr>
                        <p:cTn dur="1" fill="hold">
                          <p:stCondLst>
                            <p:cond delay="0"/>
                          </p:stCondLst>
                        </p:cTn>
                        <p:tgtEl>
                          <p:spTgt spid="97"/>
                        </p:tgtEl>
                        <p:attrNameLst>
                          <p:attrName>style.visibility</p:attrName>
                        </p:attrNameLst>
                      </p:cBhvr>
                      <p:to>
                        <p:strVal val="visible"/>
                      </p:to>
                    </p:set>
                    <p:anim calcmode="lin" valueType="num">
                      <p:cBhvr additive="base">
                        <p:cTn dur="500" fill="hold"/>
                        <p:tgtEl>
                          <p:spTgt spid="97"/>
                        </p:tgtEl>
                        <p:attrNameLst>
                          <p:attrName>ppt_x</p:attrName>
                        </p:attrNameLst>
                      </p:cBhvr>
                      <p:tavLst>
                        <p:tav tm="0">
                          <p:val>
                            <p:strVal val="#ppt_x"/>
                          </p:val>
                        </p:tav>
                        <p:tav tm="100000">
                          <p:val>
                            <p:strVal val="#ppt_x"/>
                          </p:val>
                        </p:tav>
                      </p:tavLst>
                    </p:anim>
                    <p:anim calcmode="lin" valueType="num">
                      <p:cBhvr additive="base">
                        <p:cTn dur="500" fill="hold"/>
                        <p:tgtEl>
                          <p:spTgt spid="97"/>
                        </p:tgtEl>
                        <p:attrNameLst>
                          <p:attrName>ppt_y</p:attrName>
                        </p:attrNameLst>
                      </p:cBhvr>
                      <p:tavLst>
                        <p:tav tm="0">
                          <p:val>
                            <p:strVal val="0-#ppt_h/2"/>
                          </p:val>
                        </p:tav>
                        <p:tav tm="100000">
                          <p:val>
                            <p:strVal val="#ppt_y"/>
                          </p:val>
                        </p:tav>
                      </p:tavLst>
                    </p:anim>
                  </p:childTnLst>
                </p:cTn>
              </p:par>
            </p:tnLst>
          </p:tmpl>
        </p:tmplLst>
      </p:bldP>
      <p:bldP spid="80" grpId="0" animBg="1"/>
      <p:bldP spid="81" grpId="0" animBg="1"/>
      <p:bldP spid="86" grpId="0"/>
      <p:bldP spid="87" grpId="0" build="p">
        <p:tmplLst>
          <p:tmpl lvl="1">
            <p:tnLst>
              <p:par>
                <p:cTn presetID="2" presetClass="entr" presetSubtype="1" decel="100000"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0-#ppt_h/2"/>
                          </p:val>
                        </p:tav>
                        <p:tav tm="100000">
                          <p:val>
                            <p:strVal val="#ppt_y"/>
                          </p:val>
                        </p:tav>
                      </p:tavLst>
                    </p:anim>
                  </p:childTnLst>
                </p:cTn>
              </p:par>
            </p:tnLst>
          </p:tmpl>
        </p:tmplLst>
      </p:bldP>
      <p:bldP spid="88" grpId="0" build="p">
        <p:tmplLst>
          <p:tmpl lvl="1">
            <p:tnLst>
              <p:par>
                <p:cTn presetID="2" presetClass="entr" presetSubtype="1" decel="100000" fill="hold" nodeType="withEffect">
                  <p:stCondLst>
                    <p:cond delay="100"/>
                  </p:stCondLst>
                  <p:childTnLst>
                    <p:set>
                      <p:cBhvr>
                        <p:cTn dur="1" fill="hold">
                          <p:stCondLst>
                            <p:cond delay="0"/>
                          </p:stCondLst>
                        </p:cTn>
                        <p:tgtEl>
                          <p:spTgt spid="88"/>
                        </p:tgtEl>
                        <p:attrNameLst>
                          <p:attrName>style.visibility</p:attrName>
                        </p:attrNameLst>
                      </p:cBhvr>
                      <p:to>
                        <p:strVal val="visible"/>
                      </p:to>
                    </p:set>
                    <p:anim calcmode="lin" valueType="num">
                      <p:cBhvr additive="base">
                        <p:cTn dur="500" fill="hold"/>
                        <p:tgtEl>
                          <p:spTgt spid="88"/>
                        </p:tgtEl>
                        <p:attrNameLst>
                          <p:attrName>ppt_x</p:attrName>
                        </p:attrNameLst>
                      </p:cBhvr>
                      <p:tavLst>
                        <p:tav tm="0">
                          <p:val>
                            <p:strVal val="#ppt_x"/>
                          </p:val>
                        </p:tav>
                        <p:tav tm="100000">
                          <p:val>
                            <p:strVal val="#ppt_x"/>
                          </p:val>
                        </p:tav>
                      </p:tavLst>
                    </p:anim>
                    <p:anim calcmode="lin" valueType="num">
                      <p:cBhvr additive="base">
                        <p:cTn dur="500" fill="hold"/>
                        <p:tgtEl>
                          <p:spTgt spid="88"/>
                        </p:tgtEl>
                        <p:attrNameLst>
                          <p:attrName>ppt_y</p:attrName>
                        </p:attrNameLst>
                      </p:cBhvr>
                      <p:tavLst>
                        <p:tav tm="0">
                          <p:val>
                            <p:strVal val="0-#ppt_h/2"/>
                          </p:val>
                        </p:tav>
                        <p:tav tm="100000">
                          <p:val>
                            <p:strVal val="#ppt_y"/>
                          </p:val>
                        </p:tav>
                      </p:tavLst>
                    </p:anim>
                  </p:childTnLst>
                </p:cTn>
              </p:par>
            </p:tnLst>
          </p:tmpl>
        </p:tmplLst>
      </p:bldP>
      <p:bldP spid="7" grpId="0" animBg="1"/>
      <p:bldP spid="12" grpId="0" animBg="1"/>
      <p:bldP spid="4" grpId="0" animBg="1"/>
      <p:bldP spid="54" grpId="0"/>
      <p:bldP spid="56" grpId="0">
        <p:tmplLst>
          <p:tmpl>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p:bldP spid="58" grpId="1"/>
      <p:bldP spid="58" grpId="2"/>
      <p:bldP spid="59" grpId="0"/>
      <p:bldP spid="60" grpId="0" build="p">
        <p:tmplLst>
          <p:tmpl lvl="1">
            <p:tnLst>
              <p:par>
                <p:cTn presetID="2" presetClass="entr" presetSubtype="1" decel="10000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 calcmode="lin" valueType="num">
                      <p:cBhvr additive="base">
                        <p:cTn dur="500" fill="hold"/>
                        <p:tgtEl>
                          <p:spTgt spid="60"/>
                        </p:tgtEl>
                        <p:attrNameLst>
                          <p:attrName>ppt_x</p:attrName>
                        </p:attrNameLst>
                      </p:cBhvr>
                      <p:tavLst>
                        <p:tav tm="0">
                          <p:val>
                            <p:strVal val="#ppt_x"/>
                          </p:val>
                        </p:tav>
                        <p:tav tm="100000">
                          <p:val>
                            <p:strVal val="#ppt_x"/>
                          </p:val>
                        </p:tav>
                      </p:tavLst>
                    </p:anim>
                    <p:anim calcmode="lin" valueType="num">
                      <p:cBhvr additive="base">
                        <p:cTn dur="500" fill="hold"/>
                        <p:tgtEl>
                          <p:spTgt spid="60"/>
                        </p:tgtEl>
                        <p:attrNameLst>
                          <p:attrName>ppt_y</p:attrName>
                        </p:attrNameLst>
                      </p:cBhvr>
                      <p:tavLst>
                        <p:tav tm="0">
                          <p:val>
                            <p:strVal val="0-#ppt_h/2"/>
                          </p:val>
                        </p:tav>
                        <p:tav tm="100000">
                          <p:val>
                            <p:strVal val="#ppt_y"/>
                          </p:val>
                        </p:tav>
                      </p:tavLst>
                    </p:anim>
                  </p:childTnLst>
                </p:cTn>
              </p:par>
            </p:tnLst>
          </p:tmpl>
        </p:tmplLst>
      </p:bldP>
      <p:bldP spid="61" grpId="0" build="p">
        <p:tmplLst>
          <p:tmpl lvl="1">
            <p:tnLst>
              <p:par>
                <p:cTn presetID="2" presetClass="entr" presetSubtype="1" decel="100000" fill="hold" nodeType="withEffect">
                  <p:stCondLst>
                    <p:cond delay="100"/>
                  </p:stCondLst>
                  <p:childTnLst>
                    <p:set>
                      <p:cBhvr>
                        <p:cTn dur="1" fill="hold">
                          <p:stCondLst>
                            <p:cond delay="0"/>
                          </p:stCondLst>
                        </p:cTn>
                        <p:tgtEl>
                          <p:spTgt spid="61"/>
                        </p:tgtEl>
                        <p:attrNameLst>
                          <p:attrName>style.visibility</p:attrName>
                        </p:attrNameLst>
                      </p:cBhvr>
                      <p:to>
                        <p:strVal val="visible"/>
                      </p:to>
                    </p:set>
                    <p:anim calcmode="lin" valueType="num">
                      <p:cBhvr additive="base">
                        <p:cTn dur="500" fill="hold"/>
                        <p:tgtEl>
                          <p:spTgt spid="61"/>
                        </p:tgtEl>
                        <p:attrNameLst>
                          <p:attrName>ppt_x</p:attrName>
                        </p:attrNameLst>
                      </p:cBhvr>
                      <p:tavLst>
                        <p:tav tm="0">
                          <p:val>
                            <p:strVal val="#ppt_x"/>
                          </p:val>
                        </p:tav>
                        <p:tav tm="100000">
                          <p:val>
                            <p:strVal val="#ppt_x"/>
                          </p:val>
                        </p:tav>
                      </p:tavLst>
                    </p:anim>
                    <p:anim calcmode="lin" valueType="num">
                      <p:cBhvr additive="base">
                        <p:cTn dur="500" fill="hold"/>
                        <p:tgtEl>
                          <p:spTgt spid="61"/>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25.xml><?xml version="1.0" encoding="utf-8"?>
<p:sldLayout xmlns:a="http://schemas.openxmlformats.org/drawingml/2006/main" xmlns:r="http://schemas.openxmlformats.org/officeDocument/2006/relationships" xmlns:p="http://schemas.openxmlformats.org/presentationml/2006/main" preserve="1" userDrawn="1">
  <p:cSld name="Title 5">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15" name="正方形/長方形 14"/>
          <p:cNvSpPr/>
          <p:nvPr userDrawn="1"/>
        </p:nvSpPr>
        <p:spPr>
          <a:xfrm>
            <a:off x="0" y="0"/>
            <a:ext cx="9144000" cy="6858000"/>
          </a:xfrm>
          <a:prstGeom prst="rect">
            <a:avLst/>
          </a:prstGeom>
          <a:blipFill>
            <a:blip r:embed="rId2"/>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3" name="正方形/長方形 22"/>
          <p:cNvSpPr/>
          <p:nvPr userDrawn="1"/>
        </p:nvSpPr>
        <p:spPr>
          <a:xfrm>
            <a:off x="0" y="2561433"/>
            <a:ext cx="9144000" cy="1735145"/>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3" name="直線コネクタ 2"/>
          <p:cNvCxnSpPr/>
          <p:nvPr userDrawn="1"/>
        </p:nvCxnSpPr>
        <p:spPr>
          <a:xfrm flipH="1">
            <a:off x="0" y="2673059"/>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userDrawn="1"/>
        </p:nvCxnSpPr>
        <p:spPr>
          <a:xfrm flipH="1">
            <a:off x="0" y="4192963"/>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山形 10"/>
          <p:cNvSpPr/>
          <p:nvPr userDrawn="1"/>
        </p:nvSpPr>
        <p:spPr>
          <a:xfrm>
            <a:off x="-3809340"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tx1"/>
              </a:solidFill>
            </a:endParaRPr>
          </a:p>
        </p:txBody>
      </p:sp>
      <p:sp>
        <p:nvSpPr>
          <p:cNvPr id="12" name="山形 11"/>
          <p:cNvSpPr/>
          <p:nvPr userDrawn="1"/>
        </p:nvSpPr>
        <p:spPr>
          <a:xfrm rot="10800000">
            <a:off x="3372064"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tx1"/>
              </a:solidFill>
            </a:endParaRPr>
          </a:p>
        </p:txBody>
      </p:sp>
      <p:sp>
        <p:nvSpPr>
          <p:cNvPr id="7" name="山形 6"/>
          <p:cNvSpPr/>
          <p:nvPr userDrawn="1"/>
        </p:nvSpPr>
        <p:spPr>
          <a:xfrm rot="10800000">
            <a:off x="161902" y="0"/>
            <a:ext cx="3683553" cy="6858000"/>
          </a:xfrm>
          <a:prstGeom prst="chevron">
            <a:avLst>
              <a:gd name="adj" fmla="val 68915"/>
            </a:avLst>
          </a:prstGeom>
          <a:blipFill dpi="0" rotWithShape="1">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tx1"/>
              </a:solidFill>
            </a:endParaRPr>
          </a:p>
        </p:txBody>
      </p:sp>
      <p:sp>
        <p:nvSpPr>
          <p:cNvPr id="8" name="山形 7"/>
          <p:cNvSpPr/>
          <p:nvPr userDrawn="1"/>
        </p:nvSpPr>
        <p:spPr>
          <a:xfrm>
            <a:off x="5279514" y="0"/>
            <a:ext cx="3683553" cy="6858000"/>
          </a:xfrm>
          <a:prstGeom prst="chevron">
            <a:avLst>
              <a:gd name="adj" fmla="val 68915"/>
            </a:avLst>
          </a:prstGeom>
          <a:blipFill dpi="0" rotWithShape="0">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tx1"/>
              </a:solidFill>
            </a:endParaRPr>
          </a:p>
        </p:txBody>
      </p:sp>
      <p:sp>
        <p:nvSpPr>
          <p:cNvPr id="5" name="山形 4"/>
          <p:cNvSpPr/>
          <p:nvPr userDrawn="1"/>
        </p:nvSpPr>
        <p:spPr>
          <a:xfrm>
            <a:off x="3031204"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tx1"/>
              </a:solidFill>
            </a:endParaRPr>
          </a:p>
        </p:txBody>
      </p:sp>
      <p:sp>
        <p:nvSpPr>
          <p:cNvPr id="6" name="山形 5"/>
          <p:cNvSpPr/>
          <p:nvPr userDrawn="1"/>
        </p:nvSpPr>
        <p:spPr>
          <a:xfrm rot="10800000">
            <a:off x="2431633"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tx1"/>
              </a:solidFill>
            </a:endParaRPr>
          </a:p>
        </p:txBody>
      </p:sp>
      <p:sp>
        <p:nvSpPr>
          <p:cNvPr id="17" name="円/楕円 16"/>
          <p:cNvSpPr/>
          <p:nvPr userDrawn="1"/>
        </p:nvSpPr>
        <p:spPr>
          <a:xfrm>
            <a:off x="2399799" y="532217"/>
            <a:ext cx="4344423" cy="5793571"/>
          </a:xfrm>
          <a:prstGeom prst="ellipse">
            <a:avLst/>
          </a:prstGeom>
          <a:blipFill dpi="0" rotWithShape="1">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6" name="円/楕円 15"/>
          <p:cNvSpPr/>
          <p:nvPr userDrawn="1"/>
        </p:nvSpPr>
        <p:spPr>
          <a:xfrm>
            <a:off x="2406124" y="540663"/>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8" name="円/楕円 17"/>
          <p:cNvSpPr/>
          <p:nvPr userDrawn="1"/>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9" name="テキスト プレースホルダー 5"/>
          <p:cNvSpPr>
            <a:spLocks noGrp="1"/>
          </p:cNvSpPr>
          <p:nvPr>
            <p:ph type="body" sz="quarter" idx="15" hasCustomPrompt="1"/>
          </p:nvPr>
        </p:nvSpPr>
        <p:spPr>
          <a:xfrm>
            <a:off x="2667340" y="3433706"/>
            <a:ext cx="3809339" cy="812799"/>
          </a:xfrm>
          <a:prstGeom prst="rect">
            <a:avLst/>
          </a:prstGeom>
        </p:spPr>
        <p:txBody>
          <a:bodyPr anchor="t">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0" name="テキスト プレースホルダー 5"/>
          <p:cNvSpPr>
            <a:spLocks noGrp="1"/>
          </p:cNvSpPr>
          <p:nvPr>
            <p:ph type="body" sz="quarter" idx="16" hasCustomPrompt="1"/>
          </p:nvPr>
        </p:nvSpPr>
        <p:spPr>
          <a:xfrm>
            <a:off x="2667340" y="1383698"/>
            <a:ext cx="3809339" cy="2181527"/>
          </a:xfrm>
          <a:prstGeom prst="rect">
            <a:avLst/>
          </a:prstGeom>
        </p:spPr>
        <p:txBody>
          <a:bodyPr anchor="b">
            <a:noAutofit/>
          </a:bodyPr>
          <a:lstStyle>
            <a:lvl1pPr algn="ctr">
              <a:lnSpc>
                <a:spcPts val="3919"/>
              </a:lnSpc>
              <a:spcBef>
                <a:spcPts val="0"/>
              </a:spcBef>
              <a:defRPr sz="45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1" name="テキスト プレースホルダー 5"/>
          <p:cNvSpPr>
            <a:spLocks noGrp="1"/>
          </p:cNvSpPr>
          <p:nvPr>
            <p:ph type="body" sz="quarter" idx="17" hasCustomPrompt="1"/>
          </p:nvPr>
        </p:nvSpPr>
        <p:spPr>
          <a:xfrm>
            <a:off x="3526364" y="5055362"/>
            <a:ext cx="2089695" cy="812799"/>
          </a:xfrm>
          <a:prstGeom prst="rect">
            <a:avLst/>
          </a:prstGeom>
        </p:spPr>
        <p:txBody>
          <a:bodyPr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133235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1" nodeType="withEffect">
                                  <p:stCondLst>
                                    <p:cond delay="0"/>
                                  </p:stCondLst>
                                  <p:childTnLst>
                                    <p:set>
                                      <p:cBhvr>
                                        <p:cTn id="6" dur="1" fill="hold">
                                          <p:stCondLst>
                                            <p:cond delay="0"/>
                                          </p:stCondLst>
                                        </p:cTn>
                                        <p:tgtEl>
                                          <p:spTgt spid="15"/>
                                        </p:tgtEl>
                                        <p:attrNameLst>
                                          <p:attrName>style.visibility</p:attrName>
                                        </p:attrNameLst>
                                      </p:cBhvr>
                                      <p:to>
                                        <p:strVal val="hidden"/>
                                      </p:to>
                                    </p:set>
                                  </p:childTnLst>
                                </p:cTn>
                              </p:par>
                            </p:childTnLst>
                          </p:cTn>
                        </p:par>
                        <p:par>
                          <p:cTn id="7" fill="hold">
                            <p:stCondLst>
                              <p:cond delay="0"/>
                            </p:stCondLst>
                            <p:childTnLst>
                              <p:par>
                                <p:cTn id="8" presetID="2" presetClass="entr" presetSubtype="2" decel="100000" fill="hold" grpId="0" nodeType="after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1+#ppt_w/2"/>
                                          </p:val>
                                        </p:tav>
                                        <p:tav tm="100000">
                                          <p:val>
                                            <p:strVal val="#ppt_x"/>
                                          </p:val>
                                        </p:tav>
                                      </p:tavLst>
                                    </p:anim>
                                    <p:anim calcmode="lin" valueType="num">
                                      <p:cBhvr additive="base">
                                        <p:cTn id="11" dur="500" fill="hold"/>
                                        <p:tgtEl>
                                          <p:spTgt spid="6"/>
                                        </p:tgtEl>
                                        <p:attrNameLst>
                                          <p:attrName>ppt_y</p:attrName>
                                        </p:attrNameLst>
                                      </p:cBhvr>
                                      <p:tavLst>
                                        <p:tav tm="0">
                                          <p:val>
                                            <p:strVal val="#ppt_y"/>
                                          </p:val>
                                        </p:tav>
                                        <p:tav tm="100000">
                                          <p:val>
                                            <p:strVal val="#ppt_y"/>
                                          </p:val>
                                        </p:tav>
                                      </p:tavLst>
                                    </p:anim>
                                  </p:childTnLst>
                                </p:cTn>
                              </p:par>
                              <p:par>
                                <p:cTn id="12" presetID="2" presetClass="entr" presetSubtype="8" decel="10000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0-#ppt_w/2"/>
                                          </p:val>
                                        </p:tav>
                                        <p:tav tm="100000">
                                          <p:val>
                                            <p:strVal val="#ppt_x"/>
                                          </p:val>
                                        </p:tav>
                                      </p:tavLst>
                                    </p:anim>
                                    <p:anim calcmode="lin" valueType="num">
                                      <p:cBhvr additive="base">
                                        <p:cTn id="15" dur="500" fill="hold"/>
                                        <p:tgtEl>
                                          <p:spTgt spid="11"/>
                                        </p:tgtEl>
                                        <p:attrNameLst>
                                          <p:attrName>ppt_y</p:attrName>
                                        </p:attrNameLst>
                                      </p:cBhvr>
                                      <p:tavLst>
                                        <p:tav tm="0">
                                          <p:val>
                                            <p:strVal val="#ppt_y"/>
                                          </p:val>
                                        </p:tav>
                                        <p:tav tm="100000">
                                          <p:val>
                                            <p:strVal val="#ppt_y"/>
                                          </p:val>
                                        </p:tav>
                                      </p:tavLst>
                                    </p:anim>
                                  </p:childTnLst>
                                </p:cTn>
                              </p:par>
                              <p:par>
                                <p:cTn id="16" presetID="2" presetClass="entr" presetSubtype="8" decel="10000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1+#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600" fill="hold"/>
                                        <p:tgtEl>
                                          <p:spTgt spid="8"/>
                                        </p:tgtEl>
                                        <p:attrNameLst>
                                          <p:attrName>ppt_x</p:attrName>
                                        </p:attrNameLst>
                                      </p:cBhvr>
                                      <p:tavLst>
                                        <p:tav tm="0">
                                          <p:val>
                                            <p:strVal val="0-#ppt_w/2"/>
                                          </p:val>
                                        </p:tav>
                                        <p:tav tm="100000">
                                          <p:val>
                                            <p:strVal val="#ppt_x"/>
                                          </p:val>
                                        </p:tav>
                                      </p:tavLst>
                                    </p:anim>
                                    <p:anim calcmode="lin" valueType="num">
                                      <p:cBhvr additive="base">
                                        <p:cTn id="27" dur="6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5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600" fill="hold"/>
                                        <p:tgtEl>
                                          <p:spTgt spid="7"/>
                                        </p:tgtEl>
                                        <p:attrNameLst>
                                          <p:attrName>ppt_x</p:attrName>
                                        </p:attrNameLst>
                                      </p:cBhvr>
                                      <p:tavLst>
                                        <p:tav tm="0">
                                          <p:val>
                                            <p:strVal val="1+#ppt_w/2"/>
                                          </p:val>
                                        </p:tav>
                                        <p:tav tm="100000">
                                          <p:val>
                                            <p:strVal val="#ppt_x"/>
                                          </p:val>
                                        </p:tav>
                                      </p:tavLst>
                                    </p:anim>
                                    <p:anim calcmode="lin" valueType="num">
                                      <p:cBhvr additive="base">
                                        <p:cTn id="31" dur="600" fill="hold"/>
                                        <p:tgtEl>
                                          <p:spTgt spid="7"/>
                                        </p:tgtEl>
                                        <p:attrNameLst>
                                          <p:attrName>ppt_y</p:attrName>
                                        </p:attrNameLst>
                                      </p:cBhvr>
                                      <p:tavLst>
                                        <p:tav tm="0">
                                          <p:val>
                                            <p:strVal val="#ppt_y"/>
                                          </p:val>
                                        </p:tav>
                                        <p:tav tm="100000">
                                          <p:val>
                                            <p:strVal val="#ppt_y"/>
                                          </p:val>
                                        </p:tav>
                                      </p:tavLst>
                                    </p:anim>
                                  </p:childTnLst>
                                </p:cTn>
                              </p:par>
                            </p:childTnLst>
                          </p:cTn>
                        </p:par>
                        <p:par>
                          <p:cTn id="32" fill="hold">
                            <p:stCondLst>
                              <p:cond delay="850"/>
                            </p:stCondLst>
                            <p:childTnLst>
                              <p:par>
                                <p:cTn id="33" presetID="2" presetClass="exit" presetSubtype="2" accel="100000" fill="hold" grpId="1" nodeType="afterEffect">
                                  <p:stCondLst>
                                    <p:cond delay="250"/>
                                  </p:stCondLst>
                                  <p:childTnLst>
                                    <p:anim calcmode="lin" valueType="num">
                                      <p:cBhvr additive="base">
                                        <p:cTn id="34" dur="500"/>
                                        <p:tgtEl>
                                          <p:spTgt spid="8"/>
                                        </p:tgtEl>
                                        <p:attrNameLst>
                                          <p:attrName>ppt_x</p:attrName>
                                        </p:attrNameLst>
                                      </p:cBhvr>
                                      <p:tavLst>
                                        <p:tav tm="0">
                                          <p:val>
                                            <p:strVal val="ppt_x"/>
                                          </p:val>
                                        </p:tav>
                                        <p:tav tm="100000">
                                          <p:val>
                                            <p:strVal val="1+ppt_w/2"/>
                                          </p:val>
                                        </p:tav>
                                      </p:tavLst>
                                    </p:anim>
                                    <p:anim calcmode="lin" valueType="num">
                                      <p:cBhvr additive="base">
                                        <p:cTn id="35" dur="500"/>
                                        <p:tgtEl>
                                          <p:spTgt spid="8"/>
                                        </p:tgtEl>
                                        <p:attrNameLst>
                                          <p:attrName>ppt_y</p:attrName>
                                        </p:attrNameLst>
                                      </p:cBhvr>
                                      <p:tavLst>
                                        <p:tav tm="0">
                                          <p:val>
                                            <p:strVal val="ppt_y"/>
                                          </p:val>
                                        </p:tav>
                                        <p:tav tm="100000">
                                          <p:val>
                                            <p:strVal val="ppt_y"/>
                                          </p:val>
                                        </p:tav>
                                      </p:tavLst>
                                    </p:anim>
                                    <p:set>
                                      <p:cBhvr>
                                        <p:cTn id="36" dur="1" fill="hold">
                                          <p:stCondLst>
                                            <p:cond delay="499"/>
                                          </p:stCondLst>
                                        </p:cTn>
                                        <p:tgtEl>
                                          <p:spTgt spid="8"/>
                                        </p:tgtEl>
                                        <p:attrNameLst>
                                          <p:attrName>style.visibility</p:attrName>
                                        </p:attrNameLst>
                                      </p:cBhvr>
                                      <p:to>
                                        <p:strVal val="hidden"/>
                                      </p:to>
                                    </p:set>
                                  </p:childTnLst>
                                </p:cTn>
                              </p:par>
                              <p:par>
                                <p:cTn id="37" presetID="2" presetClass="exit" presetSubtype="8" accel="100000" fill="hold" grpId="1" nodeType="withEffect">
                                  <p:stCondLst>
                                    <p:cond delay="250"/>
                                  </p:stCondLst>
                                  <p:childTnLst>
                                    <p:anim calcmode="lin" valueType="num">
                                      <p:cBhvr additive="base">
                                        <p:cTn id="38" dur="500"/>
                                        <p:tgtEl>
                                          <p:spTgt spid="7"/>
                                        </p:tgtEl>
                                        <p:attrNameLst>
                                          <p:attrName>ppt_x</p:attrName>
                                        </p:attrNameLst>
                                      </p:cBhvr>
                                      <p:tavLst>
                                        <p:tav tm="0">
                                          <p:val>
                                            <p:strVal val="ppt_x"/>
                                          </p:val>
                                        </p:tav>
                                        <p:tav tm="100000">
                                          <p:val>
                                            <p:strVal val="0-ppt_w/2"/>
                                          </p:val>
                                        </p:tav>
                                      </p:tavLst>
                                    </p:anim>
                                    <p:anim calcmode="lin" valueType="num">
                                      <p:cBhvr additive="base">
                                        <p:cTn id="39" dur="500"/>
                                        <p:tgtEl>
                                          <p:spTgt spid="7"/>
                                        </p:tgtEl>
                                        <p:attrNameLst>
                                          <p:attrName>ppt_y</p:attrName>
                                        </p:attrNameLst>
                                      </p:cBhvr>
                                      <p:tavLst>
                                        <p:tav tm="0">
                                          <p:val>
                                            <p:strVal val="ppt_y"/>
                                          </p:val>
                                        </p:tav>
                                        <p:tav tm="100000">
                                          <p:val>
                                            <p:strVal val="ppt_y"/>
                                          </p:val>
                                        </p:tav>
                                      </p:tavLst>
                                    </p:anim>
                                    <p:set>
                                      <p:cBhvr>
                                        <p:cTn id="40" dur="1" fill="hold">
                                          <p:stCondLst>
                                            <p:cond delay="499"/>
                                          </p:stCondLst>
                                        </p:cTn>
                                        <p:tgtEl>
                                          <p:spTgt spid="7"/>
                                        </p:tgtEl>
                                        <p:attrNameLst>
                                          <p:attrName>style.visibility</p:attrName>
                                        </p:attrNameLst>
                                      </p:cBhvr>
                                      <p:to>
                                        <p:strVal val="hidden"/>
                                      </p:to>
                                    </p:set>
                                  </p:childTnLst>
                                </p:cTn>
                              </p:par>
                              <p:par>
                                <p:cTn id="41" presetID="2" presetClass="exit" presetSubtype="8" accel="100000" fill="hold" grpId="1" nodeType="withEffect">
                                  <p:stCondLst>
                                    <p:cond delay="250"/>
                                  </p:stCondLst>
                                  <p:childTnLst>
                                    <p:anim calcmode="lin" valueType="num">
                                      <p:cBhvr additive="base">
                                        <p:cTn id="42" dur="500"/>
                                        <p:tgtEl>
                                          <p:spTgt spid="6"/>
                                        </p:tgtEl>
                                        <p:attrNameLst>
                                          <p:attrName>ppt_x</p:attrName>
                                        </p:attrNameLst>
                                      </p:cBhvr>
                                      <p:tavLst>
                                        <p:tav tm="0">
                                          <p:val>
                                            <p:strVal val="ppt_x"/>
                                          </p:val>
                                        </p:tav>
                                        <p:tav tm="100000">
                                          <p:val>
                                            <p:strVal val="0-ppt_w/2"/>
                                          </p:val>
                                        </p:tav>
                                      </p:tavLst>
                                    </p:anim>
                                    <p:anim calcmode="lin" valueType="num">
                                      <p:cBhvr additive="base">
                                        <p:cTn id="43" dur="500"/>
                                        <p:tgtEl>
                                          <p:spTgt spid="6"/>
                                        </p:tgtEl>
                                        <p:attrNameLst>
                                          <p:attrName>ppt_y</p:attrName>
                                        </p:attrNameLst>
                                      </p:cBhvr>
                                      <p:tavLst>
                                        <p:tav tm="0">
                                          <p:val>
                                            <p:strVal val="ppt_y"/>
                                          </p:val>
                                        </p:tav>
                                        <p:tav tm="100000">
                                          <p:val>
                                            <p:strVal val="ppt_y"/>
                                          </p:val>
                                        </p:tav>
                                      </p:tavLst>
                                    </p:anim>
                                    <p:set>
                                      <p:cBhvr>
                                        <p:cTn id="44" dur="1" fill="hold">
                                          <p:stCondLst>
                                            <p:cond delay="499"/>
                                          </p:stCondLst>
                                        </p:cTn>
                                        <p:tgtEl>
                                          <p:spTgt spid="6"/>
                                        </p:tgtEl>
                                        <p:attrNameLst>
                                          <p:attrName>style.visibility</p:attrName>
                                        </p:attrNameLst>
                                      </p:cBhvr>
                                      <p:to>
                                        <p:strVal val="hidden"/>
                                      </p:to>
                                    </p:set>
                                  </p:childTnLst>
                                </p:cTn>
                              </p:par>
                              <p:par>
                                <p:cTn id="45" presetID="2" presetClass="exit" presetSubtype="2" accel="100000" fill="hold" grpId="1" nodeType="withEffect">
                                  <p:stCondLst>
                                    <p:cond delay="250"/>
                                  </p:stCondLst>
                                  <p:childTnLst>
                                    <p:anim calcmode="lin" valueType="num">
                                      <p:cBhvr additive="base">
                                        <p:cTn id="46" dur="500"/>
                                        <p:tgtEl>
                                          <p:spTgt spid="5"/>
                                        </p:tgtEl>
                                        <p:attrNameLst>
                                          <p:attrName>ppt_x</p:attrName>
                                        </p:attrNameLst>
                                      </p:cBhvr>
                                      <p:tavLst>
                                        <p:tav tm="0">
                                          <p:val>
                                            <p:strVal val="ppt_x"/>
                                          </p:val>
                                        </p:tav>
                                        <p:tav tm="100000">
                                          <p:val>
                                            <p:strVal val="1+ppt_w/2"/>
                                          </p:val>
                                        </p:tav>
                                      </p:tavLst>
                                    </p:anim>
                                    <p:anim calcmode="lin" valueType="num">
                                      <p:cBhvr additive="base">
                                        <p:cTn id="47" dur="500"/>
                                        <p:tgtEl>
                                          <p:spTgt spid="5"/>
                                        </p:tgtEl>
                                        <p:attrNameLst>
                                          <p:attrName>ppt_y</p:attrName>
                                        </p:attrNameLst>
                                      </p:cBhvr>
                                      <p:tavLst>
                                        <p:tav tm="0">
                                          <p:val>
                                            <p:strVal val="ppt_y"/>
                                          </p:val>
                                        </p:tav>
                                        <p:tav tm="100000">
                                          <p:val>
                                            <p:strVal val="ppt_y"/>
                                          </p:val>
                                        </p:tav>
                                      </p:tavLst>
                                    </p:anim>
                                    <p:set>
                                      <p:cBhvr>
                                        <p:cTn id="48" dur="1" fill="hold">
                                          <p:stCondLst>
                                            <p:cond delay="499"/>
                                          </p:stCondLst>
                                        </p:cTn>
                                        <p:tgtEl>
                                          <p:spTgt spid="5"/>
                                        </p:tgtEl>
                                        <p:attrNameLst>
                                          <p:attrName>style.visibility</p:attrName>
                                        </p:attrNameLst>
                                      </p:cBhvr>
                                      <p:to>
                                        <p:strVal val="hidden"/>
                                      </p:to>
                                    </p:set>
                                  </p:childTnLst>
                                </p:cTn>
                              </p:par>
                              <p:par>
                                <p:cTn id="49" presetID="2" presetClass="exit" presetSubtype="2" accel="100000" fill="hold" grpId="1" nodeType="withEffect">
                                  <p:stCondLst>
                                    <p:cond delay="250"/>
                                  </p:stCondLst>
                                  <p:childTnLst>
                                    <p:anim calcmode="lin" valueType="num">
                                      <p:cBhvr additive="base">
                                        <p:cTn id="50" dur="750"/>
                                        <p:tgtEl>
                                          <p:spTgt spid="11"/>
                                        </p:tgtEl>
                                        <p:attrNameLst>
                                          <p:attrName>ppt_x</p:attrName>
                                        </p:attrNameLst>
                                      </p:cBhvr>
                                      <p:tavLst>
                                        <p:tav tm="0">
                                          <p:val>
                                            <p:strVal val="ppt_x"/>
                                          </p:val>
                                        </p:tav>
                                        <p:tav tm="100000">
                                          <p:val>
                                            <p:strVal val="1+ppt_w/2"/>
                                          </p:val>
                                        </p:tav>
                                      </p:tavLst>
                                    </p:anim>
                                    <p:anim calcmode="lin" valueType="num">
                                      <p:cBhvr additive="base">
                                        <p:cTn id="51" dur="750"/>
                                        <p:tgtEl>
                                          <p:spTgt spid="11"/>
                                        </p:tgtEl>
                                        <p:attrNameLst>
                                          <p:attrName>ppt_y</p:attrName>
                                        </p:attrNameLst>
                                      </p:cBhvr>
                                      <p:tavLst>
                                        <p:tav tm="0">
                                          <p:val>
                                            <p:strVal val="ppt_y"/>
                                          </p:val>
                                        </p:tav>
                                        <p:tav tm="100000">
                                          <p:val>
                                            <p:strVal val="ppt_y"/>
                                          </p:val>
                                        </p:tav>
                                      </p:tavLst>
                                    </p:anim>
                                    <p:set>
                                      <p:cBhvr>
                                        <p:cTn id="52" dur="1" fill="hold">
                                          <p:stCondLst>
                                            <p:cond delay="749"/>
                                          </p:stCondLst>
                                        </p:cTn>
                                        <p:tgtEl>
                                          <p:spTgt spid="11"/>
                                        </p:tgtEl>
                                        <p:attrNameLst>
                                          <p:attrName>style.visibility</p:attrName>
                                        </p:attrNameLst>
                                      </p:cBhvr>
                                      <p:to>
                                        <p:strVal val="hidden"/>
                                      </p:to>
                                    </p:set>
                                  </p:childTnLst>
                                </p:cTn>
                              </p:par>
                              <p:par>
                                <p:cTn id="53" presetID="2" presetClass="exit" presetSubtype="8" accel="100000" fill="hold" grpId="1" nodeType="withEffect">
                                  <p:stCondLst>
                                    <p:cond delay="250"/>
                                  </p:stCondLst>
                                  <p:childTnLst>
                                    <p:anim calcmode="lin" valueType="num">
                                      <p:cBhvr additive="base">
                                        <p:cTn id="54" dur="750"/>
                                        <p:tgtEl>
                                          <p:spTgt spid="12"/>
                                        </p:tgtEl>
                                        <p:attrNameLst>
                                          <p:attrName>ppt_x</p:attrName>
                                        </p:attrNameLst>
                                      </p:cBhvr>
                                      <p:tavLst>
                                        <p:tav tm="0">
                                          <p:val>
                                            <p:strVal val="ppt_x"/>
                                          </p:val>
                                        </p:tav>
                                        <p:tav tm="100000">
                                          <p:val>
                                            <p:strVal val="0-ppt_w/2"/>
                                          </p:val>
                                        </p:tav>
                                      </p:tavLst>
                                    </p:anim>
                                    <p:anim calcmode="lin" valueType="num">
                                      <p:cBhvr additive="base">
                                        <p:cTn id="55" dur="750"/>
                                        <p:tgtEl>
                                          <p:spTgt spid="12"/>
                                        </p:tgtEl>
                                        <p:attrNameLst>
                                          <p:attrName>ppt_y</p:attrName>
                                        </p:attrNameLst>
                                      </p:cBhvr>
                                      <p:tavLst>
                                        <p:tav tm="0">
                                          <p:val>
                                            <p:strVal val="ppt_y"/>
                                          </p:val>
                                        </p:tav>
                                        <p:tav tm="100000">
                                          <p:val>
                                            <p:strVal val="ppt_y"/>
                                          </p:val>
                                        </p:tav>
                                      </p:tavLst>
                                    </p:anim>
                                    <p:set>
                                      <p:cBhvr>
                                        <p:cTn id="56" dur="1" fill="hold">
                                          <p:stCondLst>
                                            <p:cond delay="749"/>
                                          </p:stCondLst>
                                        </p:cTn>
                                        <p:tgtEl>
                                          <p:spTgt spid="12"/>
                                        </p:tgtEl>
                                        <p:attrNameLst>
                                          <p:attrName>style.visibility</p:attrName>
                                        </p:attrNameLst>
                                      </p:cBhvr>
                                      <p:to>
                                        <p:strVal val="hidden"/>
                                      </p:to>
                                    </p:set>
                                  </p:childTnLst>
                                </p:cTn>
                              </p:par>
                              <p:par>
                                <p:cTn id="57" presetID="10" presetClass="entr" presetSubtype="0" fill="hold" grpId="0" nodeType="withEffect">
                                  <p:stCondLst>
                                    <p:cond delay="50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par>
                                <p:cTn id="60" presetID="21" presetClass="entr" presetSubtype="1" fill="hold" grpId="0" nodeType="withEffect">
                                  <p:stCondLst>
                                    <p:cond delay="1000"/>
                                  </p:stCondLst>
                                  <p:childTnLst>
                                    <p:set>
                                      <p:cBhvr>
                                        <p:cTn id="61" dur="1" fill="hold">
                                          <p:stCondLst>
                                            <p:cond delay="0"/>
                                          </p:stCondLst>
                                        </p:cTn>
                                        <p:tgtEl>
                                          <p:spTgt spid="16"/>
                                        </p:tgtEl>
                                        <p:attrNameLst>
                                          <p:attrName>style.visibility</p:attrName>
                                        </p:attrNameLst>
                                      </p:cBhvr>
                                      <p:to>
                                        <p:strVal val="visible"/>
                                      </p:to>
                                    </p:set>
                                    <p:animEffect transition="in" filter="wheel(1)">
                                      <p:cBhvr>
                                        <p:cTn id="62" dur="1500"/>
                                        <p:tgtEl>
                                          <p:spTgt spid="16"/>
                                        </p:tgtEl>
                                      </p:cBhvr>
                                    </p:animEffect>
                                  </p:childTnLst>
                                </p:cTn>
                              </p:par>
                              <p:par>
                                <p:cTn id="63" presetID="23" presetClass="exit" presetSubtype="16" fill="hold" grpId="1" nodeType="withEffect">
                                  <p:stCondLst>
                                    <p:cond delay="2500"/>
                                  </p:stCondLst>
                                  <p:childTnLst>
                                    <p:anim calcmode="lin" valueType="num">
                                      <p:cBhvr>
                                        <p:cTn id="64" dur="2000"/>
                                        <p:tgtEl>
                                          <p:spTgt spid="16"/>
                                        </p:tgtEl>
                                        <p:attrNameLst>
                                          <p:attrName>ppt_w</p:attrName>
                                        </p:attrNameLst>
                                      </p:cBhvr>
                                      <p:tavLst>
                                        <p:tav tm="0">
                                          <p:val>
                                            <p:strVal val="ppt_w"/>
                                          </p:val>
                                        </p:tav>
                                        <p:tav tm="100000">
                                          <p:val>
                                            <p:strVal val="4*ppt_w"/>
                                          </p:val>
                                        </p:tav>
                                      </p:tavLst>
                                    </p:anim>
                                    <p:anim calcmode="lin" valueType="num">
                                      <p:cBhvr>
                                        <p:cTn id="65" dur="2000"/>
                                        <p:tgtEl>
                                          <p:spTgt spid="16"/>
                                        </p:tgtEl>
                                        <p:attrNameLst>
                                          <p:attrName>ppt_h</p:attrName>
                                        </p:attrNameLst>
                                      </p:cBhvr>
                                      <p:tavLst>
                                        <p:tav tm="0">
                                          <p:val>
                                            <p:strVal val="ppt_h"/>
                                          </p:val>
                                        </p:tav>
                                        <p:tav tm="100000">
                                          <p:val>
                                            <p:strVal val="4*ppt_h"/>
                                          </p:val>
                                        </p:tav>
                                      </p:tavLst>
                                    </p:anim>
                                    <p:set>
                                      <p:cBhvr>
                                        <p:cTn id="66" dur="1" fill="hold">
                                          <p:stCondLst>
                                            <p:cond delay="1999"/>
                                          </p:stCondLst>
                                        </p:cTn>
                                        <p:tgtEl>
                                          <p:spTgt spid="16"/>
                                        </p:tgtEl>
                                        <p:attrNameLst>
                                          <p:attrName>style.visibility</p:attrName>
                                        </p:attrNameLst>
                                      </p:cBhvr>
                                      <p:to>
                                        <p:strVal val="hidden"/>
                                      </p:to>
                                    </p:set>
                                  </p:childTnLst>
                                </p:cTn>
                              </p:par>
                              <p:par>
                                <p:cTn id="67" presetID="21" presetClass="exit" presetSubtype="1" fill="hold" grpId="2" nodeType="withEffect">
                                  <p:stCondLst>
                                    <p:cond delay="2500"/>
                                  </p:stCondLst>
                                  <p:childTnLst>
                                    <p:animEffect transition="out" filter="wheel(1)">
                                      <p:cBhvr>
                                        <p:cTn id="68" dur="2000"/>
                                        <p:tgtEl>
                                          <p:spTgt spid="16"/>
                                        </p:tgtEl>
                                      </p:cBhvr>
                                    </p:animEffect>
                                    <p:set>
                                      <p:cBhvr>
                                        <p:cTn id="69" dur="1" fill="hold">
                                          <p:stCondLst>
                                            <p:cond delay="1999"/>
                                          </p:stCondLst>
                                        </p:cTn>
                                        <p:tgtEl>
                                          <p:spTgt spid="16"/>
                                        </p:tgtEl>
                                        <p:attrNameLst>
                                          <p:attrName>style.visibility</p:attrName>
                                        </p:attrNameLst>
                                      </p:cBhvr>
                                      <p:to>
                                        <p:strVal val="hidden"/>
                                      </p:to>
                                    </p:set>
                                  </p:childTnLst>
                                </p:cTn>
                              </p:par>
                              <p:par>
                                <p:cTn id="70" presetID="10" presetClass="entr" presetSubtype="0" fill="hold" grpId="0" nodeType="withEffect">
                                  <p:stCondLst>
                                    <p:cond delay="250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250"/>
                                        <p:tgtEl>
                                          <p:spTgt spid="17"/>
                                        </p:tgtEl>
                                      </p:cBhvr>
                                    </p:animEffect>
                                  </p:childTnLst>
                                </p:cTn>
                              </p:par>
                              <p:par>
                                <p:cTn id="73" presetID="21" presetClass="entr" presetSubtype="1" fill="hold" grpId="0" nodeType="withEffect">
                                  <p:stCondLst>
                                    <p:cond delay="2500"/>
                                  </p:stCondLst>
                                  <p:childTnLst>
                                    <p:set>
                                      <p:cBhvr>
                                        <p:cTn id="74" dur="1" fill="hold">
                                          <p:stCondLst>
                                            <p:cond delay="0"/>
                                          </p:stCondLst>
                                        </p:cTn>
                                        <p:tgtEl>
                                          <p:spTgt spid="18"/>
                                        </p:tgtEl>
                                        <p:attrNameLst>
                                          <p:attrName>style.visibility</p:attrName>
                                        </p:attrNameLst>
                                      </p:cBhvr>
                                      <p:to>
                                        <p:strVal val="visible"/>
                                      </p:to>
                                    </p:set>
                                    <p:animEffect transition="in" filter="wheel(1)">
                                      <p:cBhvr>
                                        <p:cTn id="75" dur="2000"/>
                                        <p:tgtEl>
                                          <p:spTgt spid="18"/>
                                        </p:tgtEl>
                                      </p:cBhvr>
                                    </p:animEffect>
                                  </p:childTnLst>
                                </p:cTn>
                              </p:par>
                              <p:par>
                                <p:cTn id="76" presetID="16" presetClass="entr" presetSubtype="37" fill="hold" grpId="0" nodeType="withEffect">
                                  <p:stCondLst>
                                    <p:cond delay="3500"/>
                                  </p:stCondLst>
                                  <p:childTnLst>
                                    <p:set>
                                      <p:cBhvr>
                                        <p:cTn id="77" dur="1" fill="hold">
                                          <p:stCondLst>
                                            <p:cond delay="0"/>
                                          </p:stCondLst>
                                        </p:cTn>
                                        <p:tgtEl>
                                          <p:spTgt spid="23"/>
                                        </p:tgtEl>
                                        <p:attrNameLst>
                                          <p:attrName>style.visibility</p:attrName>
                                        </p:attrNameLst>
                                      </p:cBhvr>
                                      <p:to>
                                        <p:strVal val="visible"/>
                                      </p:to>
                                    </p:set>
                                    <p:animEffect transition="in" filter="barn(outVertical)">
                                      <p:cBhvr>
                                        <p:cTn id="78" dur="1000"/>
                                        <p:tgtEl>
                                          <p:spTgt spid="23"/>
                                        </p:tgtEl>
                                      </p:cBhvr>
                                    </p:animEffect>
                                  </p:childTnLst>
                                </p:cTn>
                              </p:par>
                              <p:par>
                                <p:cTn id="79" presetID="22" presetClass="entr" presetSubtype="8" fill="hold" nodeType="withEffect">
                                  <p:stCondLst>
                                    <p:cond delay="4000"/>
                                  </p:stCondLst>
                                  <p:childTnLst>
                                    <p:set>
                                      <p:cBhvr>
                                        <p:cTn id="80" dur="1" fill="hold">
                                          <p:stCondLst>
                                            <p:cond delay="0"/>
                                          </p:stCondLst>
                                        </p:cTn>
                                        <p:tgtEl>
                                          <p:spTgt spid="3"/>
                                        </p:tgtEl>
                                        <p:attrNameLst>
                                          <p:attrName>style.visibility</p:attrName>
                                        </p:attrNameLst>
                                      </p:cBhvr>
                                      <p:to>
                                        <p:strVal val="visible"/>
                                      </p:to>
                                    </p:set>
                                    <p:animEffect transition="in" filter="wipe(left)">
                                      <p:cBhvr>
                                        <p:cTn id="81" dur="500"/>
                                        <p:tgtEl>
                                          <p:spTgt spid="3"/>
                                        </p:tgtEl>
                                      </p:cBhvr>
                                    </p:animEffect>
                                  </p:childTnLst>
                                </p:cTn>
                              </p:par>
                              <p:par>
                                <p:cTn id="82" presetID="22" presetClass="entr" presetSubtype="2" fill="hold" nodeType="withEffect">
                                  <p:stCondLst>
                                    <p:cond delay="4000"/>
                                  </p:stCondLst>
                                  <p:childTnLst>
                                    <p:set>
                                      <p:cBhvr>
                                        <p:cTn id="83" dur="1" fill="hold">
                                          <p:stCondLst>
                                            <p:cond delay="0"/>
                                          </p:stCondLst>
                                        </p:cTn>
                                        <p:tgtEl>
                                          <p:spTgt spid="22"/>
                                        </p:tgtEl>
                                        <p:attrNameLst>
                                          <p:attrName>style.visibility</p:attrName>
                                        </p:attrNameLst>
                                      </p:cBhvr>
                                      <p:to>
                                        <p:strVal val="visible"/>
                                      </p:to>
                                    </p:set>
                                    <p:animEffect transition="in" filter="wipe(right)">
                                      <p:cBhvr>
                                        <p:cTn id="84" dur="500"/>
                                        <p:tgtEl>
                                          <p:spTgt spid="22"/>
                                        </p:tgtEl>
                                      </p:cBhvr>
                                    </p:animEffect>
                                  </p:childTnLst>
                                </p:cTn>
                              </p:par>
                              <p:par>
                                <p:cTn id="85" presetID="23" presetClass="entr" presetSubtype="32" fill="hold" grpId="0" nodeType="withEffect">
                                  <p:stCondLst>
                                    <p:cond delay="1750"/>
                                  </p:stCondLst>
                                  <p:childTnLst>
                                    <p:set>
                                      <p:cBhvr>
                                        <p:cTn id="86" dur="1" fill="hold">
                                          <p:stCondLst>
                                            <p:cond delay="0"/>
                                          </p:stCondLst>
                                        </p:cTn>
                                        <p:tgtEl>
                                          <p:spTgt spid="20">
                                            <p:txEl>
                                              <p:pRg st="0" end="0"/>
                                            </p:txEl>
                                          </p:spTgt>
                                        </p:tgtEl>
                                        <p:attrNameLst>
                                          <p:attrName>style.visibility</p:attrName>
                                        </p:attrNameLst>
                                      </p:cBhvr>
                                      <p:to>
                                        <p:strVal val="visible"/>
                                      </p:to>
                                    </p:set>
                                    <p:anim calcmode="lin" valueType="num">
                                      <p:cBhvr>
                                        <p:cTn id="87" dur="750" fill="hold"/>
                                        <p:tgtEl>
                                          <p:spTgt spid="20">
                                            <p:txEl>
                                              <p:pRg st="0" end="0"/>
                                            </p:txEl>
                                          </p:spTgt>
                                        </p:tgtEl>
                                        <p:attrNameLst>
                                          <p:attrName>ppt_w</p:attrName>
                                        </p:attrNameLst>
                                      </p:cBhvr>
                                      <p:tavLst>
                                        <p:tav tm="0">
                                          <p:val>
                                            <p:strVal val="4*#ppt_w"/>
                                          </p:val>
                                        </p:tav>
                                        <p:tav tm="100000">
                                          <p:val>
                                            <p:strVal val="#ppt_w"/>
                                          </p:val>
                                        </p:tav>
                                      </p:tavLst>
                                    </p:anim>
                                    <p:anim calcmode="lin" valueType="num">
                                      <p:cBhvr>
                                        <p:cTn id="88" dur="750" fill="hold"/>
                                        <p:tgtEl>
                                          <p:spTgt spid="20">
                                            <p:txEl>
                                              <p:pRg st="0" end="0"/>
                                            </p:txEl>
                                          </p:spTgt>
                                        </p:tgtEl>
                                        <p:attrNameLst>
                                          <p:attrName>ppt_h</p:attrName>
                                        </p:attrNameLst>
                                      </p:cBhvr>
                                      <p:tavLst>
                                        <p:tav tm="0">
                                          <p:val>
                                            <p:strVal val="4*#ppt_h"/>
                                          </p:val>
                                        </p:tav>
                                        <p:tav tm="100000">
                                          <p:val>
                                            <p:strVal val="#ppt_h"/>
                                          </p:val>
                                        </p:tav>
                                      </p:tavLst>
                                    </p:anim>
                                  </p:childTnLst>
                                </p:cTn>
                              </p:par>
                              <p:par>
                                <p:cTn id="89" presetID="6" presetClass="entr" presetSubtype="32" fill="hold" grpId="1" nodeType="withEffect">
                                  <p:stCondLst>
                                    <p:cond delay="1750"/>
                                  </p:stCondLst>
                                  <p:childTnLst>
                                    <p:set>
                                      <p:cBhvr>
                                        <p:cTn id="90" dur="1" fill="hold">
                                          <p:stCondLst>
                                            <p:cond delay="0"/>
                                          </p:stCondLst>
                                        </p:cTn>
                                        <p:tgtEl>
                                          <p:spTgt spid="20">
                                            <p:txEl>
                                              <p:pRg st="0" end="0"/>
                                            </p:txEl>
                                          </p:spTgt>
                                        </p:tgtEl>
                                        <p:attrNameLst>
                                          <p:attrName>style.visibility</p:attrName>
                                        </p:attrNameLst>
                                      </p:cBhvr>
                                      <p:to>
                                        <p:strVal val="visible"/>
                                      </p:to>
                                    </p:set>
                                    <p:animEffect transition="in" filter="circle(out)">
                                      <p:cBhvr>
                                        <p:cTn id="91" dur="750"/>
                                        <p:tgtEl>
                                          <p:spTgt spid="20">
                                            <p:txEl>
                                              <p:pRg st="0" end="0"/>
                                            </p:txEl>
                                          </p:spTgt>
                                        </p:tgtEl>
                                      </p:cBhvr>
                                    </p:animEffect>
                                  </p:childTnLst>
                                </p:cTn>
                              </p:par>
                              <p:par>
                                <p:cTn id="92" presetID="23" presetClass="entr" presetSubtype="32" fill="hold" grpId="0" nodeType="withEffect">
                                  <p:stCondLst>
                                    <p:cond delay="1750"/>
                                  </p:stCondLst>
                                  <p:childTnLst>
                                    <p:set>
                                      <p:cBhvr>
                                        <p:cTn id="93" dur="1" fill="hold">
                                          <p:stCondLst>
                                            <p:cond delay="0"/>
                                          </p:stCondLst>
                                        </p:cTn>
                                        <p:tgtEl>
                                          <p:spTgt spid="19">
                                            <p:txEl>
                                              <p:pRg st="0" end="0"/>
                                            </p:txEl>
                                          </p:spTgt>
                                        </p:tgtEl>
                                        <p:attrNameLst>
                                          <p:attrName>style.visibility</p:attrName>
                                        </p:attrNameLst>
                                      </p:cBhvr>
                                      <p:to>
                                        <p:strVal val="visible"/>
                                      </p:to>
                                    </p:set>
                                    <p:anim calcmode="lin" valueType="num">
                                      <p:cBhvr>
                                        <p:cTn id="94" dur="750" fill="hold"/>
                                        <p:tgtEl>
                                          <p:spTgt spid="19">
                                            <p:txEl>
                                              <p:pRg st="0" end="0"/>
                                            </p:txEl>
                                          </p:spTgt>
                                        </p:tgtEl>
                                        <p:attrNameLst>
                                          <p:attrName>ppt_w</p:attrName>
                                        </p:attrNameLst>
                                      </p:cBhvr>
                                      <p:tavLst>
                                        <p:tav tm="0">
                                          <p:val>
                                            <p:strVal val="4*#ppt_w"/>
                                          </p:val>
                                        </p:tav>
                                        <p:tav tm="100000">
                                          <p:val>
                                            <p:strVal val="#ppt_w"/>
                                          </p:val>
                                        </p:tav>
                                      </p:tavLst>
                                    </p:anim>
                                    <p:anim calcmode="lin" valueType="num">
                                      <p:cBhvr>
                                        <p:cTn id="95" dur="750" fill="hold"/>
                                        <p:tgtEl>
                                          <p:spTgt spid="19">
                                            <p:txEl>
                                              <p:pRg st="0" end="0"/>
                                            </p:txEl>
                                          </p:spTgt>
                                        </p:tgtEl>
                                        <p:attrNameLst>
                                          <p:attrName>ppt_h</p:attrName>
                                        </p:attrNameLst>
                                      </p:cBhvr>
                                      <p:tavLst>
                                        <p:tav tm="0">
                                          <p:val>
                                            <p:strVal val="4*#ppt_h"/>
                                          </p:val>
                                        </p:tav>
                                        <p:tav tm="100000">
                                          <p:val>
                                            <p:strVal val="#ppt_h"/>
                                          </p:val>
                                        </p:tav>
                                      </p:tavLst>
                                    </p:anim>
                                  </p:childTnLst>
                                </p:cTn>
                              </p:par>
                              <p:par>
                                <p:cTn id="96" presetID="6" presetClass="entr" presetSubtype="32" fill="hold" grpId="1" nodeType="withEffect">
                                  <p:stCondLst>
                                    <p:cond delay="1750"/>
                                  </p:stCondLst>
                                  <p:childTnLst>
                                    <p:set>
                                      <p:cBhvr>
                                        <p:cTn id="97" dur="1" fill="hold">
                                          <p:stCondLst>
                                            <p:cond delay="0"/>
                                          </p:stCondLst>
                                        </p:cTn>
                                        <p:tgtEl>
                                          <p:spTgt spid="19">
                                            <p:txEl>
                                              <p:pRg st="0" end="0"/>
                                            </p:txEl>
                                          </p:spTgt>
                                        </p:tgtEl>
                                        <p:attrNameLst>
                                          <p:attrName>style.visibility</p:attrName>
                                        </p:attrNameLst>
                                      </p:cBhvr>
                                      <p:to>
                                        <p:strVal val="visible"/>
                                      </p:to>
                                    </p:set>
                                    <p:animEffect transition="in" filter="circle(out)">
                                      <p:cBhvr>
                                        <p:cTn id="98" dur="750"/>
                                        <p:tgtEl>
                                          <p:spTgt spid="19">
                                            <p:txEl>
                                              <p:pRg st="0" end="0"/>
                                            </p:txEl>
                                          </p:spTgt>
                                        </p:tgtEl>
                                      </p:cBhvr>
                                    </p:animEffect>
                                  </p:childTnLst>
                                </p:cTn>
                              </p:par>
                            </p:childTnLst>
                          </p:cTn>
                        </p:par>
                        <p:par>
                          <p:cTn id="99" fill="hold">
                            <p:stCondLst>
                              <p:cond delay="5350"/>
                            </p:stCondLst>
                            <p:childTnLst>
                              <p:par>
                                <p:cTn id="100" presetID="10" presetClass="entr" presetSubtype="0" fill="hold" grpId="0" nodeType="afterEffect">
                                  <p:stCondLst>
                                    <p:cond delay="250"/>
                                  </p:stCondLst>
                                  <p:childTnLst>
                                    <p:set>
                                      <p:cBhvr>
                                        <p:cTn id="101" dur="1" fill="hold">
                                          <p:stCondLst>
                                            <p:cond delay="0"/>
                                          </p:stCondLst>
                                        </p:cTn>
                                        <p:tgtEl>
                                          <p:spTgt spid="21">
                                            <p:txEl>
                                              <p:pRg st="0" end="0"/>
                                            </p:txEl>
                                          </p:spTgt>
                                        </p:tgtEl>
                                        <p:attrNameLst>
                                          <p:attrName>style.visibility</p:attrName>
                                        </p:attrNameLst>
                                      </p:cBhvr>
                                      <p:to>
                                        <p:strVal val="visible"/>
                                      </p:to>
                                    </p:set>
                                    <p:animEffect transition="in" filter="fade">
                                      <p:cBhvr>
                                        <p:cTn id="102"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23" grpId="0" animBg="1"/>
      <p:bldP spid="11" grpId="0" animBg="1"/>
      <p:bldP spid="11" grpId="1" animBg="1"/>
      <p:bldP spid="12" grpId="0" animBg="1"/>
      <p:bldP spid="12" grpId="1" animBg="1"/>
      <p:bldP spid="7" grpId="0" animBg="1"/>
      <p:bldP spid="7" grpId="1" animBg="1"/>
      <p:bldP spid="8" grpId="0" animBg="1"/>
      <p:bldP spid="8" grpId="1" animBg="1"/>
      <p:bldP spid="5" grpId="0" animBg="1"/>
      <p:bldP spid="5" grpId="1" animBg="1"/>
      <p:bldP spid="6" grpId="0" animBg="1"/>
      <p:bldP spid="6" grpId="1" animBg="1"/>
      <p:bldP spid="17" grpId="0" animBg="1"/>
      <p:bldP spid="16" grpId="0" animBg="1"/>
      <p:bldP spid="16" grpId="1" animBg="1"/>
      <p:bldP spid="16" grpId="2" animBg="1"/>
      <p:bldP spid="18" grpId="0" animBg="1"/>
      <p:bldP spid="19" grpId="0" build="p">
        <p:tmplLst>
          <p:tmpl lvl="1">
            <p:tnLst>
              <p:par>
                <p:cTn presetID="23"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 calcmode="lin" valueType="num">
                      <p:cBhvr>
                        <p:cTn dur="750" fill="hold"/>
                        <p:tgtEl>
                          <p:spTgt spid="19"/>
                        </p:tgtEl>
                        <p:attrNameLst>
                          <p:attrName>ppt_w</p:attrName>
                        </p:attrNameLst>
                      </p:cBhvr>
                      <p:tavLst>
                        <p:tav tm="0">
                          <p:val>
                            <p:strVal val="4*#ppt_w"/>
                          </p:val>
                        </p:tav>
                        <p:tav tm="100000">
                          <p:val>
                            <p:strVal val="#ppt_w"/>
                          </p:val>
                        </p:tav>
                      </p:tavLst>
                    </p:anim>
                    <p:anim calcmode="lin" valueType="num">
                      <p:cBhvr>
                        <p:cTn dur="750" fill="hold"/>
                        <p:tgtEl>
                          <p:spTgt spid="19"/>
                        </p:tgtEl>
                        <p:attrNameLst>
                          <p:attrName>ppt_h</p:attrName>
                        </p:attrNameLst>
                      </p:cBhvr>
                      <p:tavLst>
                        <p:tav tm="0">
                          <p:val>
                            <p:strVal val="4*#ppt_h"/>
                          </p:val>
                        </p:tav>
                        <p:tav tm="100000">
                          <p:val>
                            <p:strVal val="#ppt_h"/>
                          </p:val>
                        </p:tav>
                      </p:tavLst>
                    </p:anim>
                  </p:childTnLst>
                </p:cTn>
              </p:par>
            </p:tnLst>
          </p:tmpl>
        </p:tmplLst>
      </p:bldP>
      <p:bldP spid="19" grpId="1" build="p">
        <p:tmplLst>
          <p:tmpl lvl="1">
            <p:tnLst>
              <p:par>
                <p:cTn presetID="6"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Effect transition="in" filter="circle(out)">
                      <p:cBhvr>
                        <p:cTn dur="750"/>
                        <p:tgtEl>
                          <p:spTgt spid="19"/>
                        </p:tgtEl>
                      </p:cBhvr>
                    </p:animEffect>
                  </p:childTnLst>
                </p:cTn>
              </p:par>
            </p:tnLst>
          </p:tmpl>
        </p:tmplLst>
      </p:bldP>
      <p:bldP spid="20" grpId="0" build="p">
        <p:tmplLst>
          <p:tmpl lvl="1">
            <p:tnLst>
              <p:par>
                <p:cTn presetID="23"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 calcmode="lin" valueType="num">
                      <p:cBhvr>
                        <p:cTn dur="750" fill="hold"/>
                        <p:tgtEl>
                          <p:spTgt spid="20"/>
                        </p:tgtEl>
                        <p:attrNameLst>
                          <p:attrName>ppt_w</p:attrName>
                        </p:attrNameLst>
                      </p:cBhvr>
                      <p:tavLst>
                        <p:tav tm="0">
                          <p:val>
                            <p:strVal val="4*#ppt_w"/>
                          </p:val>
                        </p:tav>
                        <p:tav tm="100000">
                          <p:val>
                            <p:strVal val="#ppt_w"/>
                          </p:val>
                        </p:tav>
                      </p:tavLst>
                    </p:anim>
                    <p:anim calcmode="lin" valueType="num">
                      <p:cBhvr>
                        <p:cTn dur="750" fill="hold"/>
                        <p:tgtEl>
                          <p:spTgt spid="20"/>
                        </p:tgtEl>
                        <p:attrNameLst>
                          <p:attrName>ppt_h</p:attrName>
                        </p:attrNameLst>
                      </p:cBhvr>
                      <p:tavLst>
                        <p:tav tm="0">
                          <p:val>
                            <p:strVal val="4*#ppt_h"/>
                          </p:val>
                        </p:tav>
                        <p:tav tm="100000">
                          <p:val>
                            <p:strVal val="#ppt_h"/>
                          </p:val>
                        </p:tav>
                      </p:tavLst>
                    </p:anim>
                  </p:childTnLst>
                </p:cTn>
              </p:par>
            </p:tnLst>
          </p:tmpl>
        </p:tmplLst>
      </p:bldP>
      <p:bldP spid="20" grpId="1" build="p">
        <p:tmplLst>
          <p:tmpl lvl="1">
            <p:tnLst>
              <p:par>
                <p:cTn presetID="6"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Effect transition="in" filter="circle(out)">
                      <p:cBhvr>
                        <p:cTn dur="750"/>
                        <p:tgtEl>
                          <p:spTgt spid="20"/>
                        </p:tgtEl>
                      </p:cBhvr>
                    </p:animEffect>
                  </p:childTnLst>
                </p:cTn>
              </p:par>
            </p:tnLst>
          </p:tmpl>
        </p:tmplLst>
      </p:bldP>
      <p:bldP spid="21" grpId="0" build="p">
        <p:tmplLst>
          <p:tmpl lvl="1">
            <p:tnLst>
              <p:par>
                <p:cTn presetID="10" presetClass="entr" presetSubtype="0" fill="hold" nodeType="after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326.xml><?xml version="1.0" encoding="utf-8"?>
<p:sldLayout xmlns:a="http://schemas.openxmlformats.org/drawingml/2006/main" xmlns:r="http://schemas.openxmlformats.org/officeDocument/2006/relationships" xmlns:p="http://schemas.openxmlformats.org/presentationml/2006/main" preserve="1" userDrawn="1">
  <p:cSld name="Title 2">
    <p:spTree>
      <p:nvGrpSpPr>
        <p:cNvPr id="1" name=""/>
        <p:cNvGrpSpPr/>
        <p:nvPr/>
      </p:nvGrpSpPr>
      <p:grpSpPr>
        <a:xfrm>
          <a:off x="0" y="0"/>
          <a:ext cx="0" cy="0"/>
          <a:chOff x="0" y="0"/>
          <a:chExt cx="0" cy="0"/>
        </a:xfrm>
      </p:grpSpPr>
      <p:sp>
        <p:nvSpPr>
          <p:cNvPr id="10" name="二等辺三角形 10"/>
          <p:cNvSpPr/>
          <p:nvPr userDrawn="1"/>
        </p:nvSpPr>
        <p:spPr>
          <a:xfrm rot="5400000">
            <a:off x="3431626" y="-958888"/>
            <a:ext cx="1849657" cy="875642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12" name="直線コネクタ 11"/>
          <p:cNvCxnSpPr/>
          <p:nvPr/>
        </p:nvCxnSpPr>
        <p:spPr>
          <a:xfrm>
            <a:off x="10" y="262603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10" y="419901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7914334" y="2626034"/>
            <a:ext cx="672753" cy="79329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7914338" y="3419331"/>
            <a:ext cx="658241" cy="77968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テキスト プレースホルダー 5"/>
          <p:cNvSpPr>
            <a:spLocks noGrp="1"/>
          </p:cNvSpPr>
          <p:nvPr userDrawn="1">
            <p:ph type="body" sz="quarter" idx="15" hasCustomPrompt="1"/>
          </p:nvPr>
        </p:nvSpPr>
        <p:spPr>
          <a:xfrm>
            <a:off x="862551" y="3405570"/>
            <a:ext cx="6981060" cy="812799"/>
          </a:xfrm>
          <a:prstGeom prst="rect">
            <a:avLst/>
          </a:prstGeom>
        </p:spPr>
        <p:txBody>
          <a:bodyPr anchor="ctr">
            <a:noAutofit/>
          </a:bodyPr>
          <a:lstStyle>
            <a:lvl1pPr algn="l">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9" name="テキスト プレースホルダー 5"/>
          <p:cNvSpPr>
            <a:spLocks noGrp="1"/>
          </p:cNvSpPr>
          <p:nvPr>
            <p:ph type="body" sz="quarter" idx="16" hasCustomPrompt="1"/>
          </p:nvPr>
        </p:nvSpPr>
        <p:spPr>
          <a:xfrm>
            <a:off x="848039" y="2771782"/>
            <a:ext cx="6981060" cy="812799"/>
          </a:xfrm>
          <a:prstGeom prst="rect">
            <a:avLst/>
          </a:prstGeom>
        </p:spPr>
        <p:txBody>
          <a:bodyPr anchor="ctr">
            <a:noAutofit/>
          </a:bodyPr>
          <a:lstStyle>
            <a:lvl1pPr algn="l">
              <a:defRPr sz="56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30" name="正方形/長方形 29"/>
          <p:cNvSpPr/>
          <p:nvPr userDrawn="1"/>
        </p:nvSpPr>
        <p:spPr>
          <a:xfrm>
            <a:off x="3645059" y="5851562"/>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1" name="テキスト プレースホルダー 5"/>
          <p:cNvSpPr>
            <a:spLocks noGrp="1"/>
          </p:cNvSpPr>
          <p:nvPr>
            <p:ph type="body" sz="quarter" idx="17" hasCustomPrompt="1"/>
          </p:nvPr>
        </p:nvSpPr>
        <p:spPr>
          <a:xfrm>
            <a:off x="1909163" y="5912157"/>
            <a:ext cx="5325676" cy="716036"/>
          </a:xfrm>
          <a:prstGeom prst="rect">
            <a:avLst/>
          </a:prstGeom>
        </p:spPr>
        <p:txBody>
          <a:bodyPr anchor="ctr">
            <a:normAutofit/>
          </a:bodyPr>
          <a:lstStyle>
            <a:lvl1pPr algn="ctr">
              <a:lnSpc>
                <a:spcPct val="12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466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5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nodeType="withEffect">
                                  <p:stCondLst>
                                    <p:cond delay="75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15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250"/>
                                        <p:tgtEl>
                                          <p:spTgt spid="14"/>
                                        </p:tgtEl>
                                      </p:cBhvr>
                                    </p:animEffect>
                                  </p:childTnLst>
                                </p:cTn>
                              </p:par>
                              <p:par>
                                <p:cTn id="14" presetID="22" presetClass="entr" presetSubtype="2" fill="hold" nodeType="withEffect">
                                  <p:stCondLst>
                                    <p:cond delay="1750"/>
                                  </p:stCondLst>
                                  <p:childTnLst>
                                    <p:set>
                                      <p:cBhvr>
                                        <p:cTn id="15" dur="1" fill="hold">
                                          <p:stCondLst>
                                            <p:cond delay="0"/>
                                          </p:stCondLst>
                                        </p:cTn>
                                        <p:tgtEl>
                                          <p:spTgt spid="15"/>
                                        </p:tgtEl>
                                        <p:attrNameLst>
                                          <p:attrName>style.visibility</p:attrName>
                                        </p:attrNameLst>
                                      </p:cBhvr>
                                      <p:to>
                                        <p:strVal val="visible"/>
                                      </p:to>
                                    </p:set>
                                    <p:animEffect transition="in" filter="wipe(right)">
                                      <p:cBhvr>
                                        <p:cTn id="16" dur="250"/>
                                        <p:tgtEl>
                                          <p:spTgt spid="15"/>
                                        </p:tgtEl>
                                      </p:cBhvr>
                                    </p:animEffect>
                                  </p:childTnLst>
                                </p:cTn>
                              </p:par>
                              <p:par>
                                <p:cTn id="17" presetID="22" presetClass="entr" presetSubtype="2" fill="hold" nodeType="withEffect">
                                  <p:stCondLst>
                                    <p:cond delay="2000"/>
                                  </p:stCondLst>
                                  <p:childTnLst>
                                    <p:set>
                                      <p:cBhvr>
                                        <p:cTn id="18" dur="1" fill="hold">
                                          <p:stCondLst>
                                            <p:cond delay="0"/>
                                          </p:stCondLst>
                                        </p:cTn>
                                        <p:tgtEl>
                                          <p:spTgt spid="13"/>
                                        </p:tgtEl>
                                        <p:attrNameLst>
                                          <p:attrName>style.visibility</p:attrName>
                                        </p:attrNameLst>
                                      </p:cBhvr>
                                      <p:to>
                                        <p:strVal val="visible"/>
                                      </p:to>
                                    </p:set>
                                    <p:animEffect transition="in" filter="wipe(right)">
                                      <p:cBhvr>
                                        <p:cTn id="19" dur="750"/>
                                        <p:tgtEl>
                                          <p:spTgt spid="13"/>
                                        </p:tgtEl>
                                      </p:cBhvr>
                                    </p:animEffect>
                                  </p:childTnLst>
                                </p:cTn>
                              </p:par>
                            </p:childTnLst>
                          </p:cTn>
                        </p:par>
                        <p:par>
                          <p:cTn id="20" fill="hold">
                            <p:stCondLst>
                              <p:cond delay="2750"/>
                            </p:stCondLst>
                            <p:childTnLst>
                              <p:par>
                                <p:cTn id="21" presetID="23" presetClass="entr" presetSubtype="32" fill="hold" grpId="0" nodeType="afterEffect">
                                  <p:stCondLst>
                                    <p:cond delay="0"/>
                                  </p:stCondLst>
                                  <p:childTnLst>
                                    <p:set>
                                      <p:cBhvr>
                                        <p:cTn id="22" dur="1" fill="hold">
                                          <p:stCondLst>
                                            <p:cond delay="0"/>
                                          </p:stCondLst>
                                        </p:cTn>
                                        <p:tgtEl>
                                          <p:spTgt spid="29">
                                            <p:txEl>
                                              <p:pRg st="0" end="0"/>
                                            </p:txEl>
                                          </p:spTgt>
                                        </p:tgtEl>
                                        <p:attrNameLst>
                                          <p:attrName>style.visibility</p:attrName>
                                        </p:attrNameLst>
                                      </p:cBhvr>
                                      <p:to>
                                        <p:strVal val="visible"/>
                                      </p:to>
                                    </p:set>
                                    <p:anim calcmode="lin" valueType="num">
                                      <p:cBhvr>
                                        <p:cTn id="23" dur="750" fill="hold"/>
                                        <p:tgtEl>
                                          <p:spTgt spid="29">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9">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circle(out)">
                                      <p:cBhvr>
                                        <p:cTn id="27" dur="750"/>
                                        <p:tgtEl>
                                          <p:spTgt spid="29">
                                            <p:txEl>
                                              <p:pRg st="0" end="0"/>
                                            </p:txEl>
                                          </p:spTgt>
                                        </p:tgtEl>
                                      </p:cBhvr>
                                    </p:animEffect>
                                  </p:childTnLst>
                                </p:cTn>
                              </p:par>
                              <p:par>
                                <p:cTn id="28" presetID="23" presetClass="entr" presetSubtype="32"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 calcmode="lin" valueType="num">
                                      <p:cBhvr>
                                        <p:cTn id="30" dur="750" fill="hold"/>
                                        <p:tgtEl>
                                          <p:spTgt spid="17">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17">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0"/>
                                  </p:stCondLst>
                                  <p:childTnLst>
                                    <p:set>
                                      <p:cBhvr>
                                        <p:cTn id="33" dur="1" fill="hold">
                                          <p:stCondLst>
                                            <p:cond delay="0"/>
                                          </p:stCondLst>
                                        </p:cTn>
                                        <p:tgtEl>
                                          <p:spTgt spid="17">
                                            <p:txEl>
                                              <p:pRg st="0" end="0"/>
                                            </p:txEl>
                                          </p:spTgt>
                                        </p:tgtEl>
                                        <p:attrNameLst>
                                          <p:attrName>style.visibility</p:attrName>
                                        </p:attrNameLst>
                                      </p:cBhvr>
                                      <p:to>
                                        <p:strVal val="visible"/>
                                      </p:to>
                                    </p:set>
                                    <p:animEffect transition="in" filter="circle(out)">
                                      <p:cBhvr>
                                        <p:cTn id="34" dur="750"/>
                                        <p:tgtEl>
                                          <p:spTgt spid="17">
                                            <p:txEl>
                                              <p:pRg st="0" end="0"/>
                                            </p:txEl>
                                          </p:spTgt>
                                        </p:tgtEl>
                                      </p:cBhvr>
                                    </p:animEffect>
                                  </p:childTnLst>
                                </p:cTn>
                              </p:par>
                            </p:childTnLst>
                          </p:cTn>
                        </p:par>
                        <p:par>
                          <p:cTn id="35" fill="hold">
                            <p:stCondLst>
                              <p:cond delay="3500"/>
                            </p:stCondLst>
                            <p:childTnLst>
                              <p:par>
                                <p:cTn id="36" presetID="2" presetClass="entr" presetSubtype="4" decel="100000" fill="hold" grpId="0" nodeType="afterEffect">
                                  <p:stCondLst>
                                    <p:cond delay="500"/>
                                  </p:stCondLst>
                                  <p:childTnLst>
                                    <p:set>
                                      <p:cBhvr>
                                        <p:cTn id="37" dur="1" fill="hold">
                                          <p:stCondLst>
                                            <p:cond delay="0"/>
                                          </p:stCondLst>
                                        </p:cTn>
                                        <p:tgtEl>
                                          <p:spTgt spid="30"/>
                                        </p:tgtEl>
                                        <p:attrNameLst>
                                          <p:attrName>style.visibility</p:attrName>
                                        </p:attrNameLst>
                                      </p:cBhvr>
                                      <p:to>
                                        <p:strVal val="visible"/>
                                      </p:to>
                                    </p:set>
                                    <p:anim calcmode="lin" valueType="num">
                                      <p:cBhvr additive="base">
                                        <p:cTn id="38" dur="500" fill="hold"/>
                                        <p:tgtEl>
                                          <p:spTgt spid="30"/>
                                        </p:tgtEl>
                                        <p:attrNameLst>
                                          <p:attrName>ppt_x</p:attrName>
                                        </p:attrNameLst>
                                      </p:cBhvr>
                                      <p:tavLst>
                                        <p:tav tm="0">
                                          <p:val>
                                            <p:strVal val="#ppt_x"/>
                                          </p:val>
                                        </p:tav>
                                        <p:tav tm="100000">
                                          <p:val>
                                            <p:strVal val="#ppt_x"/>
                                          </p:val>
                                        </p:tav>
                                      </p:tavLst>
                                    </p:anim>
                                    <p:anim calcmode="lin" valueType="num">
                                      <p:cBhvr additive="base">
                                        <p:cTn id="39" dur="500" fill="hold"/>
                                        <p:tgtEl>
                                          <p:spTgt spid="30"/>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500"/>
                                  </p:stCondLst>
                                  <p:childTnLst>
                                    <p:set>
                                      <p:cBhvr>
                                        <p:cTn id="41" dur="1" fill="hold">
                                          <p:stCondLst>
                                            <p:cond delay="0"/>
                                          </p:stCondLst>
                                        </p:cTn>
                                        <p:tgtEl>
                                          <p:spTgt spid="31">
                                            <p:txEl>
                                              <p:pRg st="0" end="0"/>
                                            </p:txEl>
                                          </p:spTgt>
                                        </p:tgtEl>
                                        <p:attrNameLst>
                                          <p:attrName>style.visibility</p:attrName>
                                        </p:attrNameLst>
                                      </p:cBhvr>
                                      <p:to>
                                        <p:strVal val="visible"/>
                                      </p:to>
                                    </p:set>
                                    <p:anim calcmode="lin" valueType="num">
                                      <p:cBhvr additive="base">
                                        <p:cTn id="42"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7" grpId="0" build="p">
        <p:tmplLst>
          <p:tmpl lvl="1">
            <p:tnLst>
              <p:par>
                <p:cTn presetID="23"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p:cTn dur="750" fill="hold"/>
                        <p:tgtEl>
                          <p:spTgt spid="17"/>
                        </p:tgtEl>
                        <p:attrNameLst>
                          <p:attrName>ppt_w</p:attrName>
                        </p:attrNameLst>
                      </p:cBhvr>
                      <p:tavLst>
                        <p:tav tm="0">
                          <p:val>
                            <p:strVal val="4*#ppt_w"/>
                          </p:val>
                        </p:tav>
                        <p:tav tm="100000">
                          <p:val>
                            <p:strVal val="#ppt_w"/>
                          </p:val>
                        </p:tav>
                      </p:tavLst>
                    </p:anim>
                    <p:anim calcmode="lin" valueType="num">
                      <p:cBhvr>
                        <p:cTn dur="750" fill="hold"/>
                        <p:tgtEl>
                          <p:spTgt spid="17"/>
                        </p:tgtEl>
                        <p:attrNameLst>
                          <p:attrName>ppt_h</p:attrName>
                        </p:attrNameLst>
                      </p:cBhvr>
                      <p:tavLst>
                        <p:tav tm="0">
                          <p:val>
                            <p:strVal val="4*#ppt_h"/>
                          </p:val>
                        </p:tav>
                        <p:tav tm="100000">
                          <p:val>
                            <p:strVal val="#ppt_h"/>
                          </p:val>
                        </p:tav>
                      </p:tavLst>
                    </p:anim>
                  </p:childTnLst>
                </p:cTn>
              </p:par>
            </p:tnLst>
          </p:tmpl>
        </p:tmplLst>
      </p:bldP>
      <p:bldP spid="17" grpId="1" build="p">
        <p:tmplLst>
          <p:tmpl lvl="1">
            <p:tnLst>
              <p:par>
                <p:cTn presetID="6"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circle(out)">
                      <p:cBhvr>
                        <p:cTn dur="750"/>
                        <p:tgtEl>
                          <p:spTgt spid="17"/>
                        </p:tgtEl>
                      </p:cBhvr>
                    </p:animEffect>
                  </p:childTnLst>
                </p:cTn>
              </p:par>
            </p:tnLst>
          </p:tmpl>
        </p:tmplLst>
      </p:bldP>
      <p:bldP spid="29" grpId="0" build="p">
        <p:tmplLst>
          <p:tmpl lvl="1">
            <p:tnLst>
              <p:par>
                <p:cTn presetID="23" presetClass="entr" presetSubtype="3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750" fill="hold"/>
                        <p:tgtEl>
                          <p:spTgt spid="29"/>
                        </p:tgtEl>
                        <p:attrNameLst>
                          <p:attrName>ppt_w</p:attrName>
                        </p:attrNameLst>
                      </p:cBhvr>
                      <p:tavLst>
                        <p:tav tm="0">
                          <p:val>
                            <p:strVal val="4*#ppt_w"/>
                          </p:val>
                        </p:tav>
                        <p:tav tm="100000">
                          <p:val>
                            <p:strVal val="#ppt_w"/>
                          </p:val>
                        </p:tav>
                      </p:tavLst>
                    </p:anim>
                    <p:anim calcmode="lin" valueType="num">
                      <p:cBhvr>
                        <p:cTn dur="750" fill="hold"/>
                        <p:tgtEl>
                          <p:spTgt spid="29"/>
                        </p:tgtEl>
                        <p:attrNameLst>
                          <p:attrName>ppt_h</p:attrName>
                        </p:attrNameLst>
                      </p:cBhvr>
                      <p:tavLst>
                        <p:tav tm="0">
                          <p:val>
                            <p:strVal val="4*#ppt_h"/>
                          </p:val>
                        </p:tav>
                        <p:tav tm="100000">
                          <p:val>
                            <p:strVal val="#ppt_h"/>
                          </p:val>
                        </p:tav>
                      </p:tavLst>
                    </p:anim>
                  </p:childTnLst>
                </p:cTn>
              </p:par>
            </p:tnLst>
          </p:tmpl>
        </p:tmplLst>
      </p:bldP>
      <p:bldP spid="29" grpId="1" build="p">
        <p:tmplLst>
          <p:tmpl lvl="1">
            <p:tnLst>
              <p:par>
                <p:cTn presetID="6" presetClass="entr" presetSubtype="32"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circle(out)">
                      <p:cBhvr>
                        <p:cTn dur="750"/>
                        <p:tgtEl>
                          <p:spTgt spid="29"/>
                        </p:tgtEl>
                      </p:cBhvr>
                    </p:animEffect>
                  </p:childTnLst>
                </p:cTn>
              </p:par>
            </p:tnLst>
          </p:tmpl>
        </p:tmplLst>
      </p:bldP>
      <p:bldP spid="30" grpId="0" animBg="1"/>
      <p:bldP spid="31" grpId="0" build="p">
        <p:tmplLst>
          <p:tmpl lvl="1">
            <p:tnLst>
              <p:par>
                <p:cTn presetID="2" presetClass="entr" presetSubtype="4"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27.xml><?xml version="1.0" encoding="utf-8"?>
<p:sldLayout xmlns:a="http://schemas.openxmlformats.org/drawingml/2006/main" xmlns:r="http://schemas.openxmlformats.org/officeDocument/2006/relationships" xmlns:p="http://schemas.openxmlformats.org/presentationml/2006/main" preserve="1" userDrawn="1">
  <p:cSld name="Section Break - Lef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961815" y="0"/>
            <a:ext cx="7182191" cy="6858000"/>
          </a:xfrm>
          <a:prstGeom prst="rect">
            <a:avLst/>
          </a:prstGeom>
          <a:noFill/>
        </p:spPr>
        <p:txBody>
          <a:bodyPr/>
          <a:lstStyle>
            <a:lvl1pPr>
              <a:defRPr/>
            </a:lvl1pPr>
          </a:lstStyle>
          <a:p>
            <a:r>
              <a:rPr kumimoji="1" lang="en-US" altLang="ja-JP"/>
              <a:t>                                                              </a:t>
            </a:r>
            <a:endParaRPr kumimoji="1" lang="ja-JP" altLang="en-US"/>
          </a:p>
        </p:txBody>
      </p:sp>
      <p:sp>
        <p:nvSpPr>
          <p:cNvPr id="8" name="テキスト プレースホルダー 6"/>
          <p:cNvSpPr>
            <a:spLocks noGrp="1"/>
          </p:cNvSpPr>
          <p:nvPr>
            <p:ph type="body" sz="quarter" idx="11" hasCustomPrompt="1"/>
          </p:nvPr>
        </p:nvSpPr>
        <p:spPr>
          <a:xfrm flipV="1">
            <a:off x="11"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9" name="テキスト プレースホルダー 24"/>
          <p:cNvSpPr>
            <a:spLocks noGrp="1"/>
          </p:cNvSpPr>
          <p:nvPr>
            <p:ph type="body" sz="quarter" idx="19" hasCustomPrompt="1"/>
          </p:nvPr>
        </p:nvSpPr>
        <p:spPr>
          <a:xfrm rot="17280000" flipV="1">
            <a:off x="-3138180" y="3438000"/>
            <a:ext cx="12194117" cy="17997"/>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384563" y="222547"/>
            <a:ext cx="1001312" cy="1635276"/>
          </a:xfrm>
          <a:prstGeom prst="rect">
            <a:avLst/>
          </a:prstGeom>
        </p:spPr>
        <p:txBody>
          <a:bodyPr wrap="none" lIns="20150" tIns="20150" rIns="20150" bIns="20150" anchor="b">
            <a:noAutofit/>
          </a:bodyPr>
          <a:lstStyle>
            <a:lvl1pPr algn="l">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370051" y="1668693"/>
            <a:ext cx="3199844" cy="1162199"/>
          </a:xfrm>
          <a:prstGeom prst="rect">
            <a:avLst/>
          </a:prstGeom>
        </p:spPr>
        <p:txBody>
          <a:bodyPr anchor="t">
            <a:noAutofit/>
          </a:bodyPr>
          <a:lstStyle>
            <a:lvl1pPr algn="l">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p>
          <a:p>
            <a:pPr lvl="0"/>
            <a:endParaRPr kumimoji="1" lang="ja-JP" altLang="en-US" dirty="0"/>
          </a:p>
        </p:txBody>
      </p:sp>
    </p:spTree>
    <p:extLst>
      <p:ext uri="{BB962C8B-B14F-4D97-AF65-F5344CB8AC3E}">
        <p14:creationId xmlns:p14="http://schemas.microsoft.com/office/powerpoint/2010/main" val="1715947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750" fill="hold"/>
                                        <p:tgtEl>
                                          <p:spTgt spid="8"/>
                                        </p:tgtEl>
                                        <p:attrNameLst>
                                          <p:attrName>ppt_x</p:attrName>
                                        </p:attrNameLst>
                                      </p:cBhvr>
                                      <p:tavLst>
                                        <p:tav tm="0">
                                          <p:val>
                                            <p:strVal val="0-#ppt_w/2"/>
                                          </p:val>
                                        </p:tav>
                                        <p:tav tm="100000">
                                          <p:val>
                                            <p:strVal val="#ppt_x"/>
                                          </p:val>
                                        </p:tav>
                                      </p:tavLst>
                                    </p:anim>
                                    <p:anim calcmode="lin" valueType="num">
                                      <p:cBhvr additive="base">
                                        <p:cTn id="8" dur="750" fill="hold"/>
                                        <p:tgtEl>
                                          <p:spTgt spid="8"/>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wipe(up)">
                                      <p:cBhvr>
                                        <p:cTn id="11" dur="750"/>
                                        <p:tgtEl>
                                          <p:spTgt spid="9"/>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8"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8" grpId="0" animBg="1">
        <p:tmplLst>
          <p:tmpl>
            <p:tnLst>
              <p:par>
                <p:cTn presetID="2" presetClass="entr" presetSubtype="8" decel="10000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0-#ppt_w/2"/>
                          </p:val>
                        </p:tav>
                        <p:tav tm="100000">
                          <p:val>
                            <p:strVal val="#ppt_x"/>
                          </p:val>
                        </p:tav>
                      </p:tavLst>
                    </p:anim>
                    <p:anim calcmode="lin" valueType="num">
                      <p:cBhvr additive="base">
                        <p:cTn dur="750" fill="hold"/>
                        <p:tgtEl>
                          <p:spTgt spid="8"/>
                        </p:tgtEl>
                        <p:attrNameLst>
                          <p:attrName>ppt_y</p:attrName>
                        </p:attrNameLst>
                      </p:cBhvr>
                      <p:tavLst>
                        <p:tav tm="0">
                          <p:val>
                            <p:strVal val="#ppt_y"/>
                          </p:val>
                        </p:tav>
                        <p:tav tm="100000">
                          <p:val>
                            <p:strVal val="#ppt_y"/>
                          </p:val>
                        </p:tav>
                      </p:tavLst>
                    </p:anim>
                  </p:childTnLst>
                </p:cTn>
              </p:par>
            </p:tnLst>
          </p:tmpl>
        </p:tmplLst>
      </p:bldP>
      <p:bldP spid="9" grpId="0" animBg="1">
        <p:tmplLst>
          <p:tmpl>
            <p:tnLst>
              <p:par>
                <p:cTn presetID="22" presetClass="entr" presetSubtype="1"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Effect transition="in" filter="wipe(up)">
                      <p:cBhvr>
                        <p:cTn dur="750"/>
                        <p:tgtEl>
                          <p:spTgt spid="9"/>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0-#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28.xml><?xml version="1.0" encoding="utf-8"?>
<p:sldLayout xmlns:a="http://schemas.openxmlformats.org/drawingml/2006/main" xmlns:r="http://schemas.openxmlformats.org/officeDocument/2006/relationships" xmlns:p="http://schemas.openxmlformats.org/presentationml/2006/main" preserve="1" userDrawn="1">
  <p:cSld name="Impression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2457030" y="0"/>
            <a:ext cx="6686977" cy="6858000"/>
          </a:xfrm>
          <a:prstGeom prst="rect">
            <a:avLst/>
          </a:prstGeom>
          <a:noFill/>
        </p:spPr>
        <p:txBody>
          <a:bodyPr/>
          <a:lstStyle>
            <a:lvl1pPr>
              <a:defRPr/>
            </a:lvl1pPr>
          </a:lstStyle>
          <a:p>
            <a:r>
              <a:rPr kumimoji="1" lang="en-US" altLang="ja-JP"/>
              <a:t>                                                              </a:t>
            </a:r>
            <a:endParaRPr kumimoji="1" lang="ja-JP" altLang="en-US"/>
          </a:p>
        </p:txBody>
      </p:sp>
      <p:sp>
        <p:nvSpPr>
          <p:cNvPr id="17" name="テキスト プレースホルダー 10"/>
          <p:cNvSpPr>
            <a:spLocks noGrp="1"/>
          </p:cNvSpPr>
          <p:nvPr>
            <p:ph type="body" sz="quarter" idx="16" hasCustomPrompt="1"/>
          </p:nvPr>
        </p:nvSpPr>
        <p:spPr>
          <a:xfrm flipH="1">
            <a:off x="7418697" y="0"/>
            <a:ext cx="4247413" cy="6858000"/>
          </a:xfrm>
          <a:prstGeom prst="parallelogram">
            <a:avLst>
              <a:gd name="adj" fmla="val 39350"/>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16" name="テキスト プレースホルダー 10"/>
          <p:cNvSpPr>
            <a:spLocks noGrp="1"/>
          </p:cNvSpPr>
          <p:nvPr>
            <p:ph type="body" sz="quarter" idx="15" hasCustomPrompt="1"/>
          </p:nvPr>
        </p:nvSpPr>
        <p:spPr>
          <a:xfrm>
            <a:off x="-3266507" y="0"/>
            <a:ext cx="8799572" cy="6858000"/>
          </a:xfrm>
          <a:prstGeom prst="parallelogram">
            <a:avLst>
              <a:gd name="adj" fmla="val 44628"/>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15" name="テキスト プレースホルダー 10"/>
          <p:cNvSpPr>
            <a:spLocks noGrp="1"/>
          </p:cNvSpPr>
          <p:nvPr>
            <p:ph type="body" sz="quarter" idx="14" hasCustomPrompt="1"/>
          </p:nvPr>
        </p:nvSpPr>
        <p:spPr>
          <a:xfrm>
            <a:off x="-3656965" y="0"/>
            <a:ext cx="8799572" cy="6858000"/>
          </a:xfrm>
          <a:prstGeom prst="parallelogram">
            <a:avLst>
              <a:gd name="adj" fmla="val 44628"/>
            </a:avLst>
          </a:prstGeom>
          <a:blipFill dpi="0" rotWithShape="0">
            <a:blip r:embed="rId2"/>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14" name="テキスト プレースホルダー 10"/>
          <p:cNvSpPr>
            <a:spLocks noGrp="1"/>
          </p:cNvSpPr>
          <p:nvPr>
            <p:ph type="body" sz="quarter" idx="13" hasCustomPrompt="1"/>
          </p:nvPr>
        </p:nvSpPr>
        <p:spPr>
          <a:xfrm flipH="1">
            <a:off x="7799627" y="0"/>
            <a:ext cx="4247413" cy="6858000"/>
          </a:xfrm>
          <a:prstGeom prst="parallelogram">
            <a:avLst>
              <a:gd name="adj" fmla="val 39350"/>
            </a:avLst>
          </a:prstGeom>
          <a:blipFill dpi="0" rotWithShape="0">
            <a:blip r:embed="rId2"/>
            <a:srcRect/>
            <a:tile tx="0" ty="0" sx="100000" sy="100000" flip="none" algn="tl"/>
          </a:blipFill>
          <a:effectLst/>
        </p:spPr>
        <p:txBody>
          <a:bodyPr/>
          <a:lstStyle/>
          <a:p>
            <a:pPr lvl="0"/>
            <a:r>
              <a:rPr kumimoji="1" lang="en-US" altLang="ja-JP" dirty="0"/>
              <a:t> </a:t>
            </a:r>
            <a:endParaRPr kumimoji="1" lang="ja-JP" altLang="en-US" dirty="0"/>
          </a:p>
        </p:txBody>
      </p:sp>
      <p:sp>
        <p:nvSpPr>
          <p:cNvPr id="11" name="テキスト プレースホルダー 10"/>
          <p:cNvSpPr>
            <a:spLocks noGrp="1"/>
          </p:cNvSpPr>
          <p:nvPr>
            <p:ph type="body" sz="quarter" idx="11" hasCustomPrompt="1"/>
          </p:nvPr>
        </p:nvSpPr>
        <p:spPr>
          <a:xfrm flipH="1">
            <a:off x="8180565" y="0"/>
            <a:ext cx="4247413" cy="6858000"/>
          </a:xfrm>
          <a:prstGeom prst="parallelogram">
            <a:avLst>
              <a:gd name="adj" fmla="val 39350"/>
            </a:avLst>
          </a:prstGeom>
          <a:blipFill dpi="0" rotWithShape="0">
            <a:blip r:embed="rId3"/>
            <a:srcRect/>
            <a:tile tx="0" ty="0" sx="100000" sy="100000" flip="none" algn="tl"/>
          </a:blipFill>
          <a:effectLst>
            <a:outerShdw blurRad="50800" dist="38100" dir="10800000" algn="r" rotWithShape="0">
              <a:prstClr val="black">
                <a:alpha val="40000"/>
              </a:prstClr>
            </a:outerShdw>
          </a:effectLst>
        </p:spPr>
        <p:txBody>
          <a:bodyPr/>
          <a:lstStyle/>
          <a:p>
            <a:pPr lvl="0"/>
            <a:r>
              <a:rPr kumimoji="1" lang="en-US" altLang="ja-JP" dirty="0"/>
              <a:t> </a:t>
            </a:r>
            <a:endParaRPr kumimoji="1" lang="ja-JP" altLang="en-US" dirty="0"/>
          </a:p>
        </p:txBody>
      </p:sp>
      <p:sp>
        <p:nvSpPr>
          <p:cNvPr id="13" name="テキスト プレースホルダー 10"/>
          <p:cNvSpPr>
            <a:spLocks noGrp="1"/>
          </p:cNvSpPr>
          <p:nvPr>
            <p:ph type="body" sz="quarter" idx="12" hasCustomPrompt="1"/>
          </p:nvPr>
        </p:nvSpPr>
        <p:spPr>
          <a:xfrm>
            <a:off x="-4099801" y="0"/>
            <a:ext cx="8828936" cy="6858000"/>
          </a:xfrm>
          <a:prstGeom prst="parallelogram">
            <a:avLst>
              <a:gd name="adj" fmla="val 44628"/>
            </a:avLst>
          </a:prstGeom>
          <a:blipFill dpi="0" rotWithShape="0">
            <a:blip r:embed="rId3"/>
            <a:srcRect/>
            <a:tile tx="0" ty="0" sx="100000" sy="100000" flip="none" algn="tl"/>
          </a:blipFill>
          <a:effectLst>
            <a:outerShdw blurRad="50800" dist="38100" algn="l" rotWithShape="0">
              <a:prstClr val="black">
                <a:alpha val="40000"/>
              </a:prstClr>
            </a:outerShdw>
          </a:effectLst>
        </p:spPr>
        <p:txBody>
          <a:body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7" hasCustomPrompt="1"/>
          </p:nvPr>
        </p:nvSpPr>
        <p:spPr>
          <a:xfrm>
            <a:off x="295230" y="300112"/>
            <a:ext cx="3656967" cy="1985888"/>
          </a:xfrm>
          <a:prstGeom prst="rect">
            <a:avLst/>
          </a:prstGeom>
          <a:noFill/>
        </p:spPr>
        <p:txBody>
          <a:bodyPr anchor="b">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a:t>
            </a:r>
            <a:br>
              <a:rPr kumimoji="1" lang="en-US" altLang="ja-JP" dirty="0"/>
            </a:br>
            <a:r>
              <a:rPr kumimoji="1" lang="en-US" altLang="ja-JP" dirty="0"/>
              <a:t>GOES HERE</a:t>
            </a:r>
            <a:endParaRPr kumimoji="1" lang="ja-JP" altLang="en-US" dirty="0"/>
          </a:p>
        </p:txBody>
      </p:sp>
      <p:sp>
        <p:nvSpPr>
          <p:cNvPr id="19" name="テキスト プレースホルダー 5"/>
          <p:cNvSpPr>
            <a:spLocks noGrp="1"/>
          </p:cNvSpPr>
          <p:nvPr>
            <p:ph type="body" sz="quarter" idx="18" hasCustomPrompt="1"/>
          </p:nvPr>
        </p:nvSpPr>
        <p:spPr>
          <a:xfrm>
            <a:off x="307814" y="2449293"/>
            <a:ext cx="3292471" cy="1229479"/>
          </a:xfrm>
          <a:prstGeom prst="rect">
            <a:avLst/>
          </a:prstGeom>
        </p:spPr>
        <p:txBody>
          <a:bodyPr anchor="t">
            <a:noAutofit/>
          </a:bodyPr>
          <a:lstStyle>
            <a:lvl1pPr algn="l">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20" name="テキスト プレースホルダー 24"/>
          <p:cNvSpPr>
            <a:spLocks noGrp="1"/>
          </p:cNvSpPr>
          <p:nvPr>
            <p:ph type="body" sz="quarter" idx="19" hasCustomPrompt="1"/>
          </p:nvPr>
        </p:nvSpPr>
        <p:spPr>
          <a:xfrm rot="17640000" flipV="1">
            <a:off x="-2153599" y="3309242"/>
            <a:ext cx="12194117" cy="17997"/>
          </a:xfrm>
          <a:prstGeom prst="rect">
            <a:avLst/>
          </a:prstGeom>
          <a:blipFill>
            <a:blip r:embed="rId4"/>
            <a:stretch>
              <a:fillRect/>
            </a:stretch>
          </a:blipFill>
        </p:spPr>
        <p:txBody>
          <a:bodyPr/>
          <a:lstStyle/>
          <a:p>
            <a:pPr lvl="0"/>
            <a:r>
              <a:rPr kumimoji="1" lang="en-US" altLang="ja-JP" dirty="0"/>
              <a:t> </a:t>
            </a:r>
            <a:endParaRPr kumimoji="1" lang="ja-JP" altLang="en-US" dirty="0"/>
          </a:p>
        </p:txBody>
      </p:sp>
      <p:sp>
        <p:nvSpPr>
          <p:cNvPr id="21" name="テキスト プレースホルダー 24"/>
          <p:cNvSpPr>
            <a:spLocks noGrp="1"/>
          </p:cNvSpPr>
          <p:nvPr>
            <p:ph type="body" sz="quarter" idx="20" hasCustomPrompt="1"/>
          </p:nvPr>
        </p:nvSpPr>
        <p:spPr>
          <a:xfrm rot="15120000" flipV="1">
            <a:off x="2331904" y="2217046"/>
            <a:ext cx="12194117" cy="17997"/>
          </a:xfrm>
          <a:prstGeom prst="rect">
            <a:avLst/>
          </a:prstGeom>
          <a:blipFill>
            <a:blip r:embed="rId4"/>
            <a:stretch>
              <a:fillRect/>
            </a:stretch>
          </a:blipFill>
        </p:spPr>
        <p:txBody>
          <a:bodyPr/>
          <a:lstStyle/>
          <a:p>
            <a:pPr lvl="0"/>
            <a:r>
              <a:rPr kumimoji="1" lang="en-US" altLang="ja-JP" dirty="0"/>
              <a:t> </a:t>
            </a:r>
            <a:endParaRPr kumimoji="1" lang="ja-JP" altLang="en-US" dirty="0"/>
          </a:p>
        </p:txBody>
      </p:sp>
      <p:sp>
        <p:nvSpPr>
          <p:cNvPr id="23" name="テキスト プレースホルダー 5"/>
          <p:cNvSpPr>
            <a:spLocks noGrp="1"/>
          </p:cNvSpPr>
          <p:nvPr>
            <p:ph type="body" sz="quarter" idx="21" hasCustomPrompt="1"/>
          </p:nvPr>
        </p:nvSpPr>
        <p:spPr>
          <a:xfrm>
            <a:off x="351094" y="2260199"/>
            <a:ext cx="1853679" cy="576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25" name="テキスト プレースホルダー 10"/>
          <p:cNvSpPr>
            <a:spLocks noGrp="1"/>
          </p:cNvSpPr>
          <p:nvPr>
            <p:ph type="body" sz="quarter" idx="22" hasCustomPrompt="1"/>
          </p:nvPr>
        </p:nvSpPr>
        <p:spPr>
          <a:xfrm>
            <a:off x="12628526" y="0"/>
            <a:ext cx="3047924" cy="6858000"/>
          </a:xfrm>
          <a:prstGeom prst="parallelogram">
            <a:avLst>
              <a:gd name="adj" fmla="val 74936"/>
            </a:avLst>
          </a:prstGeom>
          <a:solidFill>
            <a:schemeClr val="bg2">
              <a:alpha val="50000"/>
            </a:schemeClr>
          </a:solidFill>
          <a:effectLst/>
        </p:spPr>
        <p:txBody>
          <a:bodyPr/>
          <a:lstStyle/>
          <a:p>
            <a:pPr lvl="0"/>
            <a:r>
              <a:rPr kumimoji="1" lang="en-US" altLang="ja-JP" dirty="0"/>
              <a:t> </a:t>
            </a:r>
            <a:endParaRPr kumimoji="1" lang="ja-JP" altLang="en-US" dirty="0"/>
          </a:p>
        </p:txBody>
      </p:sp>
      <p:sp>
        <p:nvSpPr>
          <p:cNvPr id="26" name="テキスト プレースホルダー 10"/>
          <p:cNvSpPr>
            <a:spLocks noGrp="1"/>
          </p:cNvSpPr>
          <p:nvPr>
            <p:ph type="body" sz="quarter" idx="23" hasCustomPrompt="1"/>
          </p:nvPr>
        </p:nvSpPr>
        <p:spPr>
          <a:xfrm>
            <a:off x="9443429" y="0"/>
            <a:ext cx="3999805" cy="6858000"/>
          </a:xfrm>
          <a:prstGeom prst="parallelogram">
            <a:avLst>
              <a:gd name="adj" fmla="val 57440"/>
            </a:avLst>
          </a:prstGeom>
          <a:solidFill>
            <a:schemeClr val="bg2">
              <a:alpha val="25000"/>
            </a:schemeClr>
          </a:solidFill>
          <a:effectLst/>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747185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0-#ppt_w/2"/>
                                          </p:val>
                                        </p:tav>
                                        <p:tav tm="100000">
                                          <p:val>
                                            <p:strVal val="#ppt_x"/>
                                          </p:val>
                                        </p:tav>
                                      </p:tavLst>
                                    </p:anim>
                                    <p:anim calcmode="lin" valueType="num">
                                      <p:cBhvr additive="base">
                                        <p:cTn id="8" dur="75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0-#ppt_w/2"/>
                                          </p:val>
                                        </p:tav>
                                        <p:tav tm="100000">
                                          <p:val>
                                            <p:strVal val="#ppt_x"/>
                                          </p:val>
                                        </p:tav>
                                      </p:tavLst>
                                    </p:anim>
                                    <p:anim calcmode="lin" valueType="num">
                                      <p:cBhvr additive="base">
                                        <p:cTn id="12" dur="75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750" fill="hold"/>
                                        <p:tgtEl>
                                          <p:spTgt spid="15"/>
                                        </p:tgtEl>
                                        <p:attrNameLst>
                                          <p:attrName>ppt_x</p:attrName>
                                        </p:attrNameLst>
                                      </p:cBhvr>
                                      <p:tavLst>
                                        <p:tav tm="0">
                                          <p:val>
                                            <p:strVal val="1+#ppt_w/2"/>
                                          </p:val>
                                        </p:tav>
                                        <p:tav tm="100000">
                                          <p:val>
                                            <p:strVal val="#ppt_x"/>
                                          </p:val>
                                        </p:tav>
                                      </p:tavLst>
                                    </p:anim>
                                    <p:anim calcmode="lin" valueType="num">
                                      <p:cBhvr additive="base">
                                        <p:cTn id="16" dur="75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750" fill="hold"/>
                                        <p:tgtEl>
                                          <p:spTgt spid="13"/>
                                        </p:tgtEl>
                                        <p:attrNameLst>
                                          <p:attrName>ppt_x</p:attrName>
                                        </p:attrNameLst>
                                      </p:cBhvr>
                                      <p:tavLst>
                                        <p:tav tm="0">
                                          <p:val>
                                            <p:strVal val="1+#ppt_w/2"/>
                                          </p:val>
                                        </p:tav>
                                        <p:tav tm="100000">
                                          <p:val>
                                            <p:strVal val="#ppt_x"/>
                                          </p:val>
                                        </p:tav>
                                      </p:tavLst>
                                    </p:anim>
                                    <p:anim calcmode="lin" valueType="num">
                                      <p:cBhvr additive="base">
                                        <p:cTn id="20" dur="750" fill="hold"/>
                                        <p:tgtEl>
                                          <p:spTgt spid="13"/>
                                        </p:tgtEl>
                                        <p:attrNameLst>
                                          <p:attrName>ppt_y</p:attrName>
                                        </p:attrNameLst>
                                      </p:cBhvr>
                                      <p:tavLst>
                                        <p:tav tm="0">
                                          <p:val>
                                            <p:strVal val="#ppt_y"/>
                                          </p:val>
                                        </p:tav>
                                        <p:tav tm="100000">
                                          <p:val>
                                            <p:strVal val="#ppt_y"/>
                                          </p:val>
                                        </p:tav>
                                      </p:tavLst>
                                    </p:anim>
                                  </p:childTnLst>
                                </p:cTn>
                              </p:par>
                              <p:par>
                                <p:cTn id="21" presetID="14" presetClass="entr" presetSubtype="10" fill="hold" grpId="0" nodeType="withEffect">
                                  <p:stCondLst>
                                    <p:cond delay="450"/>
                                  </p:stCondLst>
                                  <p:childTnLst>
                                    <p:set>
                                      <p:cBhvr>
                                        <p:cTn id="22" dur="1" fill="hold">
                                          <p:stCondLst>
                                            <p:cond delay="0"/>
                                          </p:stCondLst>
                                        </p:cTn>
                                        <p:tgtEl>
                                          <p:spTgt spid="7"/>
                                        </p:tgtEl>
                                        <p:attrNameLst>
                                          <p:attrName>style.visibility</p:attrName>
                                        </p:attrNameLst>
                                      </p:cBhvr>
                                      <p:to>
                                        <p:strVal val="visible"/>
                                      </p:to>
                                    </p:set>
                                    <p:animEffect transition="in" filter="randombar(horizontal)">
                                      <p:cBhvr>
                                        <p:cTn id="23" dur="500"/>
                                        <p:tgtEl>
                                          <p:spTgt spid="7"/>
                                        </p:tgtEl>
                                      </p:cBhvr>
                                    </p:animEffect>
                                  </p:childTnLst>
                                </p:cTn>
                              </p:par>
                              <p:par>
                                <p:cTn id="24" presetID="22" presetClass="entr" presetSubtype="4" fill="hold" grpId="0" nodeType="withEffect">
                                  <p:stCondLst>
                                    <p:cond delay="750"/>
                                  </p:stCondLst>
                                  <p:childTnLst>
                                    <p:set>
                                      <p:cBhvr>
                                        <p:cTn id="25" dur="1" fill="hold">
                                          <p:stCondLst>
                                            <p:cond delay="0"/>
                                          </p:stCondLst>
                                        </p:cTn>
                                        <p:tgtEl>
                                          <p:spTgt spid="21"/>
                                        </p:tgtEl>
                                        <p:attrNameLst>
                                          <p:attrName>style.visibility</p:attrName>
                                        </p:attrNameLst>
                                      </p:cBhvr>
                                      <p:to>
                                        <p:strVal val="visible"/>
                                      </p:to>
                                    </p:set>
                                    <p:animEffect transition="in" filter="wipe(down)">
                                      <p:cBhvr>
                                        <p:cTn id="26" dur="750"/>
                                        <p:tgtEl>
                                          <p:spTgt spid="21"/>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20"/>
                                        </p:tgtEl>
                                        <p:attrNameLst>
                                          <p:attrName>style.visibility</p:attrName>
                                        </p:attrNameLst>
                                      </p:cBhvr>
                                      <p:to>
                                        <p:strVal val="visible"/>
                                      </p:to>
                                    </p:set>
                                    <p:animEffect transition="in" filter="wipe(up)">
                                      <p:cBhvr>
                                        <p:cTn id="29" dur="750"/>
                                        <p:tgtEl>
                                          <p:spTgt spid="20"/>
                                        </p:tgtEl>
                                      </p:cBhvr>
                                    </p:animEffect>
                                  </p:childTnLst>
                                </p:cTn>
                              </p:par>
                              <p:par>
                                <p:cTn id="30" presetID="2" presetClass="entr" presetSubtype="8" decel="100000" fill="hold" grpId="0" nodeType="withEffect">
                                  <p:stCondLst>
                                    <p:cond delay="75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500" fill="hold"/>
                                        <p:tgtEl>
                                          <p:spTgt spid="16"/>
                                        </p:tgtEl>
                                        <p:attrNameLst>
                                          <p:attrName>ppt_x</p:attrName>
                                        </p:attrNameLst>
                                      </p:cBhvr>
                                      <p:tavLst>
                                        <p:tav tm="0">
                                          <p:val>
                                            <p:strVal val="0-#ppt_w/2"/>
                                          </p:val>
                                        </p:tav>
                                        <p:tav tm="100000">
                                          <p:val>
                                            <p:strVal val="#ppt_x"/>
                                          </p:val>
                                        </p:tav>
                                      </p:tavLst>
                                    </p:anim>
                                    <p:anim calcmode="lin" valueType="num">
                                      <p:cBhvr additive="base">
                                        <p:cTn id="33" dur="15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1500" fill="hold"/>
                                        <p:tgtEl>
                                          <p:spTgt spid="17"/>
                                        </p:tgtEl>
                                        <p:attrNameLst>
                                          <p:attrName>ppt_x</p:attrName>
                                        </p:attrNameLst>
                                      </p:cBhvr>
                                      <p:tavLst>
                                        <p:tav tm="0">
                                          <p:val>
                                            <p:strVal val="1+#ppt_w/2"/>
                                          </p:val>
                                        </p:tav>
                                        <p:tav tm="100000">
                                          <p:val>
                                            <p:strVal val="#ppt_x"/>
                                          </p:val>
                                        </p:tav>
                                      </p:tavLst>
                                    </p:anim>
                                    <p:anim calcmode="lin" valueType="num">
                                      <p:cBhvr additive="base">
                                        <p:cTn id="37" dur="1500" fill="hold"/>
                                        <p:tgtEl>
                                          <p:spTgt spid="17"/>
                                        </p:tgtEl>
                                        <p:attrNameLst>
                                          <p:attrName>ppt_y</p:attrName>
                                        </p:attrNameLst>
                                      </p:cBhvr>
                                      <p:tavLst>
                                        <p:tav tm="0">
                                          <p:val>
                                            <p:strVal val="#ppt_y"/>
                                          </p:val>
                                        </p:tav>
                                        <p:tav tm="100000">
                                          <p:val>
                                            <p:strVal val="#ppt_y"/>
                                          </p:val>
                                        </p:tav>
                                      </p:tavLst>
                                    </p:anim>
                                  </p:childTnLst>
                                </p:cTn>
                              </p:par>
                              <p:par>
                                <p:cTn id="38" presetID="2" presetClass="entr" presetSubtype="12" decel="100000" fill="hold" grpId="0" nodeType="withEffect">
                                  <p:stCondLst>
                                    <p:cond delay="750"/>
                                  </p:stCondLst>
                                  <p:iterate type="wd">
                                    <p:tmPct val="10000"/>
                                  </p:iterate>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125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41" dur="1250" fill="hold"/>
                                        <p:tgtEl>
                                          <p:spTgt spid="18">
                                            <p:txEl>
                                              <p:pRg st="0" end="0"/>
                                            </p:txEl>
                                          </p:spTgt>
                                        </p:tgtEl>
                                        <p:attrNameLst>
                                          <p:attrName>ppt_y</p:attrName>
                                        </p:attrNameLst>
                                      </p:cBhvr>
                                      <p:tavLst>
                                        <p:tav tm="0">
                                          <p:val>
                                            <p:strVal val="1+#ppt_h/2"/>
                                          </p:val>
                                        </p:tav>
                                        <p:tav tm="100000">
                                          <p:val>
                                            <p:strVal val="#ppt_y"/>
                                          </p:val>
                                        </p:tav>
                                      </p:tavLst>
                                    </p:anim>
                                  </p:childTnLst>
                                </p:cTn>
                              </p:par>
                              <p:par>
                                <p:cTn id="42" presetID="2" presetClass="entr" presetSubtype="12" decel="100000" fill="hold" grpId="0" nodeType="withEffect">
                                  <p:stCondLst>
                                    <p:cond delay="1250"/>
                                  </p:stCondLst>
                                  <p:childTnLst>
                                    <p:set>
                                      <p:cBhvr>
                                        <p:cTn id="43" dur="1" fill="hold">
                                          <p:stCondLst>
                                            <p:cond delay="0"/>
                                          </p:stCondLst>
                                        </p:cTn>
                                        <p:tgtEl>
                                          <p:spTgt spid="19">
                                            <p:txEl>
                                              <p:pRg st="0" end="0"/>
                                            </p:txEl>
                                          </p:spTgt>
                                        </p:tgtEl>
                                        <p:attrNameLst>
                                          <p:attrName>style.visibility</p:attrName>
                                        </p:attrNameLst>
                                      </p:cBhvr>
                                      <p:to>
                                        <p:strVal val="visible"/>
                                      </p:to>
                                    </p:set>
                                    <p:anim calcmode="lin" valueType="num">
                                      <p:cBhvr additive="base">
                                        <p:cTn id="44" dur="75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45" dur="750" fill="hold"/>
                                        <p:tgtEl>
                                          <p:spTgt spid="19">
                                            <p:txEl>
                                              <p:pRg st="0" end="0"/>
                                            </p:txEl>
                                          </p:spTgt>
                                        </p:tgtEl>
                                        <p:attrNameLst>
                                          <p:attrName>ppt_y</p:attrName>
                                        </p:attrNameLst>
                                      </p:cBhvr>
                                      <p:tavLst>
                                        <p:tav tm="0">
                                          <p:val>
                                            <p:strVal val="1+#ppt_h/2"/>
                                          </p:val>
                                        </p:tav>
                                        <p:tav tm="100000">
                                          <p:val>
                                            <p:strVal val="#ppt_y"/>
                                          </p:val>
                                        </p:tav>
                                      </p:tavLst>
                                    </p:anim>
                                  </p:childTnLst>
                                </p:cTn>
                              </p:par>
                              <p:par>
                                <p:cTn id="46" presetID="2" presetClass="entr" presetSubtype="12" decel="100000" fill="hold" grpId="0" nodeType="withEffect">
                                  <p:stCondLst>
                                    <p:cond delay="1250"/>
                                  </p:stCondLst>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750" fill="hold"/>
                                        <p:tgtEl>
                                          <p:spTgt spid="23"/>
                                        </p:tgtEl>
                                        <p:attrNameLst>
                                          <p:attrName>ppt_x</p:attrName>
                                        </p:attrNameLst>
                                      </p:cBhvr>
                                      <p:tavLst>
                                        <p:tav tm="0">
                                          <p:val>
                                            <p:strVal val="0-#ppt_w/2"/>
                                          </p:val>
                                        </p:tav>
                                        <p:tav tm="100000">
                                          <p:val>
                                            <p:strVal val="#ppt_x"/>
                                          </p:val>
                                        </p:tav>
                                      </p:tavLst>
                                    </p:anim>
                                    <p:anim calcmode="lin" valueType="num">
                                      <p:cBhvr additive="base">
                                        <p:cTn id="49" dur="750" fill="hold"/>
                                        <p:tgtEl>
                                          <p:spTgt spid="23"/>
                                        </p:tgtEl>
                                        <p:attrNameLst>
                                          <p:attrName>ppt_y</p:attrName>
                                        </p:attrNameLst>
                                      </p:cBhvr>
                                      <p:tavLst>
                                        <p:tav tm="0">
                                          <p:val>
                                            <p:strVal val="1+#ppt_h/2"/>
                                          </p:val>
                                        </p:tav>
                                        <p:tav tm="100000">
                                          <p:val>
                                            <p:strVal val="#ppt_y"/>
                                          </p:val>
                                        </p:tav>
                                      </p:tavLst>
                                    </p:anim>
                                  </p:childTnLst>
                                </p:cTn>
                              </p:par>
                              <p:par>
                                <p:cTn id="50" presetID="2" presetClass="entr" presetSubtype="8" accel="100000" fill="hold" grpId="0" nodeType="withEffect">
                                  <p:stCondLst>
                                    <p:cond delay="50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750" fill="hold"/>
                                        <p:tgtEl>
                                          <p:spTgt spid="25"/>
                                        </p:tgtEl>
                                        <p:attrNameLst>
                                          <p:attrName>ppt_x</p:attrName>
                                        </p:attrNameLst>
                                      </p:cBhvr>
                                      <p:tavLst>
                                        <p:tav tm="0">
                                          <p:val>
                                            <p:strVal val="0-#ppt_w/2"/>
                                          </p:val>
                                        </p:tav>
                                        <p:tav tm="100000">
                                          <p:val>
                                            <p:strVal val="#ppt_x"/>
                                          </p:val>
                                        </p:tav>
                                      </p:tavLst>
                                    </p:anim>
                                    <p:anim calcmode="lin" valueType="num">
                                      <p:cBhvr additive="base">
                                        <p:cTn id="53" dur="750" fill="hold"/>
                                        <p:tgtEl>
                                          <p:spTgt spid="25"/>
                                        </p:tgtEl>
                                        <p:attrNameLst>
                                          <p:attrName>ppt_y</p:attrName>
                                        </p:attrNameLst>
                                      </p:cBhvr>
                                      <p:tavLst>
                                        <p:tav tm="0">
                                          <p:val>
                                            <p:strVal val="#ppt_y"/>
                                          </p:val>
                                        </p:tav>
                                        <p:tav tm="100000">
                                          <p:val>
                                            <p:strVal val="#ppt_y"/>
                                          </p:val>
                                        </p:tav>
                                      </p:tavLst>
                                    </p:anim>
                                  </p:childTnLst>
                                </p:cTn>
                              </p:par>
                              <p:par>
                                <p:cTn id="54" presetID="2" presetClass="entr" presetSubtype="8" accel="100000" fill="hold" grpId="0" nodeType="withEffect">
                                  <p:stCondLst>
                                    <p:cond delay="600"/>
                                  </p:stCondLst>
                                  <p:childTnLst>
                                    <p:set>
                                      <p:cBhvr>
                                        <p:cTn id="55" dur="1" fill="hold">
                                          <p:stCondLst>
                                            <p:cond delay="0"/>
                                          </p:stCondLst>
                                        </p:cTn>
                                        <p:tgtEl>
                                          <p:spTgt spid="26"/>
                                        </p:tgtEl>
                                        <p:attrNameLst>
                                          <p:attrName>style.visibility</p:attrName>
                                        </p:attrNameLst>
                                      </p:cBhvr>
                                      <p:to>
                                        <p:strVal val="visible"/>
                                      </p:to>
                                    </p:set>
                                    <p:anim calcmode="lin" valueType="num">
                                      <p:cBhvr additive="base">
                                        <p:cTn id="56" dur="750" fill="hold"/>
                                        <p:tgtEl>
                                          <p:spTgt spid="26"/>
                                        </p:tgtEl>
                                        <p:attrNameLst>
                                          <p:attrName>ppt_x</p:attrName>
                                        </p:attrNameLst>
                                      </p:cBhvr>
                                      <p:tavLst>
                                        <p:tav tm="0">
                                          <p:val>
                                            <p:strVal val="0-#ppt_w/2"/>
                                          </p:val>
                                        </p:tav>
                                        <p:tav tm="100000">
                                          <p:val>
                                            <p:strVal val="#ppt_x"/>
                                          </p:val>
                                        </p:tav>
                                      </p:tavLst>
                                    </p:anim>
                                    <p:anim calcmode="lin" valueType="num">
                                      <p:cBhvr additive="base">
                                        <p:cTn id="57" dur="75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animBg="1">
        <p:tmplLst>
          <p:tmpl>
            <p:tnLst>
              <p:par>
                <p:cTn presetID="2" presetClass="entr" presetSubtype="2" decel="100000" fill="hold" nodeType="withEffect">
                  <p:stCondLst>
                    <p:cond delay="75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500" fill="hold"/>
                        <p:tgtEl>
                          <p:spTgt spid="17"/>
                        </p:tgtEl>
                        <p:attrNameLst>
                          <p:attrName>ppt_x</p:attrName>
                        </p:attrNameLst>
                      </p:cBhvr>
                      <p:tavLst>
                        <p:tav tm="0">
                          <p:val>
                            <p:strVal val="1+#ppt_w/2"/>
                          </p:val>
                        </p:tav>
                        <p:tav tm="100000">
                          <p:val>
                            <p:strVal val="#ppt_x"/>
                          </p:val>
                        </p:tav>
                      </p:tavLst>
                    </p:anim>
                    <p:anim calcmode="lin" valueType="num">
                      <p:cBhvr additive="base">
                        <p:cTn dur="1500" fill="hold"/>
                        <p:tgtEl>
                          <p:spTgt spid="17"/>
                        </p:tgtEl>
                        <p:attrNameLst>
                          <p:attrName>ppt_y</p:attrName>
                        </p:attrNameLst>
                      </p:cBhvr>
                      <p:tavLst>
                        <p:tav tm="0">
                          <p:val>
                            <p:strVal val="#ppt_y"/>
                          </p:val>
                        </p:tav>
                        <p:tav tm="100000">
                          <p:val>
                            <p:strVal val="#ppt_y"/>
                          </p:val>
                        </p:tav>
                      </p:tavLst>
                    </p:anim>
                  </p:childTnLst>
                </p:cTn>
              </p:par>
            </p:tnLst>
          </p:tmpl>
        </p:tmplLst>
      </p:bldP>
      <p:bldP spid="16" grpId="0" animBg="1">
        <p:tmplLst>
          <p:tmpl>
            <p:tnLst>
              <p:par>
                <p:cTn presetID="2" presetClass="entr" presetSubtype="8" decel="100000" fill="hold" nodeType="withEffect">
                  <p:stCondLst>
                    <p:cond delay="7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5" grpId="0" animBg="1">
        <p:tmplLst>
          <p:tmpl>
            <p:tnLst>
              <p:par>
                <p:cTn presetID="2" presetClass="entr" presetSubtype="2"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14" grpId="0" animBg="1">
        <p:tmplLst>
          <p:tmpl>
            <p:tnLst>
              <p:par>
                <p:cTn presetID="2" presetClass="entr" presetSubtype="8" decel="100000" fill="hold" nodeType="withEffect">
                  <p:stCondLst>
                    <p:cond delay="1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0-#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 presetClass="entr" presetSubtype="8"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0-#ppt_w/2"/>
                          </p:val>
                        </p:tav>
                        <p:tav tm="100000">
                          <p:val>
                            <p:strVal val="#ppt_x"/>
                          </p:val>
                        </p:tav>
                      </p:tavLst>
                    </p:anim>
                    <p:anim calcmode="lin" valueType="num">
                      <p:cBhvr additive="base">
                        <p:cTn dur="750" fill="hold"/>
                        <p:tgtEl>
                          <p:spTgt spid="11"/>
                        </p:tgtEl>
                        <p:attrNameLst>
                          <p:attrName>ppt_y</p:attrName>
                        </p:attrNameLst>
                      </p:cBhvr>
                      <p:tavLst>
                        <p:tav tm="0">
                          <p:val>
                            <p:strVal val="#ppt_y"/>
                          </p:val>
                        </p:tav>
                        <p:tav tm="100000">
                          <p:val>
                            <p:strVal val="#ppt_y"/>
                          </p:val>
                        </p:tav>
                      </p:tavLst>
                    </p:anim>
                  </p:childTnLst>
                </p:cTn>
              </p:par>
            </p:tnLst>
          </p:tmpl>
        </p:tmplLst>
      </p:bldP>
      <p:bldP spid="13" grpId="0" animBg="1">
        <p:tmplLst>
          <p:tmpl>
            <p:tnLst>
              <p:par>
                <p:cTn presetID="2" presetClass="entr" presetSubtype="2" decel="100000" fill="hold" nodeType="withEffect">
                  <p:stCondLst>
                    <p:cond delay="3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P spid="18" grpId="0" build="p">
        <p:tmplLst>
          <p:tmpl lvl="1">
            <p:tnLst>
              <p:par>
                <p:cTn presetID="2" presetClass="entr" presetSubtype="12"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1250" fill="hold"/>
                        <p:tgtEl>
                          <p:spTgt spid="18"/>
                        </p:tgtEl>
                        <p:attrNameLst>
                          <p:attrName>ppt_x</p:attrName>
                        </p:attrNameLst>
                      </p:cBhvr>
                      <p:tavLst>
                        <p:tav tm="0">
                          <p:val>
                            <p:strVal val="0-#ppt_w/2"/>
                          </p:val>
                        </p:tav>
                        <p:tav tm="100000">
                          <p:val>
                            <p:strVal val="#ppt_x"/>
                          </p:val>
                        </p:tav>
                      </p:tavLst>
                    </p:anim>
                    <p:anim calcmode="lin" valueType="num">
                      <p:cBhvr additive="base">
                        <p:cTn dur="125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2" presetClass="entr" presetSubtype="12" decel="100000" fill="hold" nodeType="withEffect">
                  <p:stCondLst>
                    <p:cond delay="1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0-#ppt_w/2"/>
                          </p:val>
                        </p:tav>
                        <p:tav tm="100000">
                          <p:val>
                            <p:strVal val="#ppt_x"/>
                          </p:val>
                        </p:tav>
                      </p:tavLst>
                    </p:anim>
                    <p:anim calcmode="lin" valueType="num">
                      <p:cBhvr additive="base">
                        <p:cTn dur="75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tmplLst>
          <p:tmpl>
            <p:tnLst>
              <p:par>
                <p:cTn presetID="22" presetClass="entr" presetSubtype="1" fill="hold" nodeType="withEffect">
                  <p:stCondLst>
                    <p:cond delay="750"/>
                  </p:stCondLst>
                  <p:childTnLst>
                    <p:set>
                      <p:cBhvr>
                        <p:cTn dur="1" fill="hold">
                          <p:stCondLst>
                            <p:cond delay="0"/>
                          </p:stCondLst>
                        </p:cTn>
                        <p:tgtEl>
                          <p:spTgt spid="20"/>
                        </p:tgtEl>
                        <p:attrNameLst>
                          <p:attrName>style.visibility</p:attrName>
                        </p:attrNameLst>
                      </p:cBhvr>
                      <p:to>
                        <p:strVal val="visible"/>
                      </p:to>
                    </p:set>
                    <p:animEffect transition="in" filter="wipe(up)">
                      <p:cBhvr>
                        <p:cTn dur="750"/>
                        <p:tgtEl>
                          <p:spTgt spid="20"/>
                        </p:tgtEl>
                      </p:cBhvr>
                    </p:animEffect>
                  </p:childTnLst>
                </p:cTn>
              </p:par>
            </p:tnLst>
          </p:tmpl>
        </p:tmplLst>
      </p:bldP>
      <p:bldP spid="21" grpId="0" animBg="1">
        <p:tmplLst>
          <p:tmpl>
            <p:tnLst>
              <p:par>
                <p:cTn presetID="22" presetClass="entr" presetSubtype="4" fill="hold" nodeType="withEffect">
                  <p:stCondLst>
                    <p:cond delay="750"/>
                  </p:stCondLst>
                  <p:childTnLst>
                    <p:set>
                      <p:cBhvr>
                        <p:cTn dur="1" fill="hold">
                          <p:stCondLst>
                            <p:cond delay="0"/>
                          </p:stCondLst>
                        </p:cTn>
                        <p:tgtEl>
                          <p:spTgt spid="21"/>
                        </p:tgtEl>
                        <p:attrNameLst>
                          <p:attrName>style.visibility</p:attrName>
                        </p:attrNameLst>
                      </p:cBhvr>
                      <p:to>
                        <p:strVal val="visible"/>
                      </p:to>
                    </p:set>
                    <p:animEffect transition="in" filter="wipe(down)">
                      <p:cBhvr>
                        <p:cTn dur="750"/>
                        <p:tgtEl>
                          <p:spTgt spid="21"/>
                        </p:tgtEl>
                      </p:cBhvr>
                    </p:animEffect>
                  </p:childTnLst>
                </p:cTn>
              </p:par>
            </p:tnLst>
          </p:tmpl>
        </p:tmplLst>
      </p:bldP>
      <p:bldP spid="23" grpId="0" animBg="1">
        <p:tmplLst>
          <p:tmpl>
            <p:tnLst>
              <p:par>
                <p:cTn presetID="2" presetClass="entr" presetSubtype="12" decel="100000" fill="hold" nodeType="withEffect">
                  <p:stCondLst>
                    <p:cond delay="1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0-#ppt_w/2"/>
                          </p:val>
                        </p:tav>
                        <p:tav tm="100000">
                          <p:val>
                            <p:strVal val="#ppt_x"/>
                          </p:val>
                        </p:tav>
                      </p:tavLst>
                    </p:anim>
                    <p:anim calcmode="lin" valueType="num">
                      <p:cBhvr additive="base">
                        <p:cTn dur="750" fill="hold"/>
                        <p:tgtEl>
                          <p:spTgt spid="23"/>
                        </p:tgtEl>
                        <p:attrNameLst>
                          <p:attrName>ppt_y</p:attrName>
                        </p:attrNameLst>
                      </p:cBhvr>
                      <p:tavLst>
                        <p:tav tm="0">
                          <p:val>
                            <p:strVal val="1+#ppt_h/2"/>
                          </p:val>
                        </p:tav>
                        <p:tav tm="100000">
                          <p:val>
                            <p:strVal val="#ppt_y"/>
                          </p:val>
                        </p:tav>
                      </p:tavLst>
                    </p:anim>
                  </p:childTnLst>
                </p:cTn>
              </p:par>
            </p:tnLst>
          </p:tmpl>
        </p:tmplLst>
      </p:bldP>
      <p:bldP spid="25" grpId="0" animBg="1">
        <p:tmplLst>
          <p:tmpl>
            <p:tnLst>
              <p:par>
                <p:cTn presetID="2" presetClass="entr" presetSubtype="8" accel="100000" fill="hold" nodeType="withEffect">
                  <p:stCondLst>
                    <p:cond delay="50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750" fill="hold"/>
                        <p:tgtEl>
                          <p:spTgt spid="25"/>
                        </p:tgtEl>
                        <p:attrNameLst>
                          <p:attrName>ppt_x</p:attrName>
                        </p:attrNameLst>
                      </p:cBhvr>
                      <p:tavLst>
                        <p:tav tm="0">
                          <p:val>
                            <p:strVal val="0-#ppt_w/2"/>
                          </p:val>
                        </p:tav>
                        <p:tav tm="100000">
                          <p:val>
                            <p:strVal val="#ppt_x"/>
                          </p:val>
                        </p:tav>
                      </p:tavLst>
                    </p:anim>
                    <p:anim calcmode="lin" valueType="num">
                      <p:cBhvr additive="base">
                        <p:cTn dur="750" fill="hold"/>
                        <p:tgtEl>
                          <p:spTgt spid="25"/>
                        </p:tgtEl>
                        <p:attrNameLst>
                          <p:attrName>ppt_y</p:attrName>
                        </p:attrNameLst>
                      </p:cBhvr>
                      <p:tavLst>
                        <p:tav tm="0">
                          <p:val>
                            <p:strVal val="#ppt_y"/>
                          </p:val>
                        </p:tav>
                        <p:tav tm="100000">
                          <p:val>
                            <p:strVal val="#ppt_y"/>
                          </p:val>
                        </p:tav>
                      </p:tavLst>
                    </p:anim>
                  </p:childTnLst>
                </p:cTn>
              </p:par>
            </p:tnLst>
          </p:tmpl>
        </p:tmplLst>
      </p:bldP>
      <p:bldP spid="26" grpId="0" animBg="1">
        <p:tmplLst>
          <p:tmpl>
            <p:tnLst>
              <p:par>
                <p:cTn presetID="2" presetClass="entr" presetSubtype="8" accel="100000" fill="hold" nodeType="withEffect">
                  <p:stCondLst>
                    <p:cond delay="6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750" fill="hold"/>
                        <p:tgtEl>
                          <p:spTgt spid="26"/>
                        </p:tgtEl>
                        <p:attrNameLst>
                          <p:attrName>ppt_x</p:attrName>
                        </p:attrNameLst>
                      </p:cBhvr>
                      <p:tavLst>
                        <p:tav tm="0">
                          <p:val>
                            <p:strVal val="0-#ppt_w/2"/>
                          </p:val>
                        </p:tav>
                        <p:tav tm="100000">
                          <p:val>
                            <p:strVal val="#ppt_x"/>
                          </p:val>
                        </p:tav>
                      </p:tavLst>
                    </p:anim>
                    <p:anim calcmode="lin" valueType="num">
                      <p:cBhvr additive="base">
                        <p:cTn dur="750" fill="hold"/>
                        <p:tgtEl>
                          <p:spTgt spid="2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29.xml><?xml version="1.0" encoding="utf-8"?>
<p:sldLayout xmlns:a="http://schemas.openxmlformats.org/drawingml/2006/main" xmlns:r="http://schemas.openxmlformats.org/officeDocument/2006/relationships" xmlns:p="http://schemas.openxmlformats.org/presentationml/2006/main" preserve="1" userDrawn="1">
  <p:cSld name="Table of Contents">
    <p:spTree>
      <p:nvGrpSpPr>
        <p:cNvPr id="1" name=""/>
        <p:cNvGrpSpPr/>
        <p:nvPr/>
      </p:nvGrpSpPr>
      <p:grpSpPr>
        <a:xfrm>
          <a:off x="0" y="0"/>
          <a:ext cx="0" cy="0"/>
          <a:chOff x="0" y="0"/>
          <a:chExt cx="0" cy="0"/>
        </a:xfrm>
      </p:grpSpPr>
      <p:sp>
        <p:nvSpPr>
          <p:cNvPr id="3" name="正方形/長方形 2"/>
          <p:cNvSpPr/>
          <p:nvPr userDrawn="1"/>
        </p:nvSpPr>
        <p:spPr>
          <a:xfrm>
            <a:off x="-14512" y="-19352"/>
            <a:ext cx="5245475" cy="6912000"/>
          </a:xfrm>
          <a:prstGeom prst="rect">
            <a:avLst/>
          </a:prstGeom>
          <a:blipFill dpi="0" rotWithShape="0">
            <a:blip r:embed="rId2"/>
            <a:srcRect/>
            <a:tile tx="0" ty="0" sx="100000" sy="100000" flip="none" algn="tl"/>
          </a:blipFill>
          <a:ln>
            <a:noFill/>
          </a:ln>
          <a:effectLst>
            <a:outerShdw blurRad="101600" dist="889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106" name="直線コネクタ 105"/>
          <p:cNvCxnSpPr/>
          <p:nvPr userDrawn="1"/>
        </p:nvCxnSpPr>
        <p:spPr>
          <a:xfrm>
            <a:off x="5161947"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686096" y="1667933"/>
            <a:ext cx="3632493" cy="3793067"/>
          </a:xfrm>
          <a:prstGeom prst="rect">
            <a:avLst/>
          </a:prstGeom>
        </p:spPr>
        <p:txBody>
          <a:bodyPr anchor="ctr">
            <a:noAutofit/>
          </a:bodyPr>
          <a:lstStyle>
            <a:lvl1pPr algn="ctr">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50" name="グループ化 49"/>
          <p:cNvGrpSpPr/>
          <p:nvPr userDrawn="1"/>
        </p:nvGrpSpPr>
        <p:grpSpPr>
          <a:xfrm>
            <a:off x="4297487" y="573149"/>
            <a:ext cx="1001257" cy="669111"/>
            <a:chOff x="7280704" y="761243"/>
            <a:chExt cx="2002861" cy="1003665"/>
          </a:xfrm>
        </p:grpSpPr>
        <p:sp>
          <p:nvSpPr>
            <p:cNvPr id="1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 name="直線コネクタ 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p:cNvGrpSpPr/>
          <p:nvPr userDrawn="1"/>
        </p:nvGrpSpPr>
        <p:grpSpPr>
          <a:xfrm>
            <a:off x="4297487" y="1576630"/>
            <a:ext cx="1001257" cy="669111"/>
            <a:chOff x="7280704" y="2081261"/>
            <a:chExt cx="2002861" cy="1003665"/>
          </a:xfrm>
        </p:grpSpPr>
        <p:sp>
          <p:nvSpPr>
            <p:cNvPr id="43"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5" name="直線コネクタ 44"/>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9" name="正方形/長方形 48"/>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2" name="グループ化 51"/>
          <p:cNvGrpSpPr/>
          <p:nvPr userDrawn="1"/>
        </p:nvGrpSpPr>
        <p:grpSpPr>
          <a:xfrm>
            <a:off x="4297487" y="2580115"/>
            <a:ext cx="1001257" cy="669111"/>
            <a:chOff x="7280704" y="761243"/>
            <a:chExt cx="2002861" cy="1003665"/>
          </a:xfrm>
        </p:grpSpPr>
        <p:sp>
          <p:nvSpPr>
            <p:cNvPr id="53"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 name="直線コネクタ 54"/>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直線コネクタ 57"/>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正方形/長方形 58"/>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p:cNvGrpSpPr/>
          <p:nvPr userDrawn="1"/>
        </p:nvGrpSpPr>
        <p:grpSpPr>
          <a:xfrm>
            <a:off x="4297487" y="3583601"/>
            <a:ext cx="1001257" cy="669111"/>
            <a:chOff x="7280704" y="2081261"/>
            <a:chExt cx="2002861" cy="1003665"/>
          </a:xfrm>
        </p:grpSpPr>
        <p:sp>
          <p:nvSpPr>
            <p:cNvPr id="61"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3" name="直線コネクタ 62"/>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直線コネクタ 65"/>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正方形/長方形 66"/>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 name="グループ化 67"/>
          <p:cNvGrpSpPr/>
          <p:nvPr userDrawn="1"/>
        </p:nvGrpSpPr>
        <p:grpSpPr>
          <a:xfrm>
            <a:off x="4297487" y="4587082"/>
            <a:ext cx="1001257" cy="669111"/>
            <a:chOff x="7280704" y="761243"/>
            <a:chExt cx="2002861" cy="1003665"/>
          </a:xfrm>
        </p:grpSpPr>
        <p:sp>
          <p:nvSpPr>
            <p:cNvPr id="6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1" name="直線コネクタ 7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正方形/長方形 7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6" name="グループ化 75"/>
          <p:cNvGrpSpPr/>
          <p:nvPr userDrawn="1"/>
        </p:nvGrpSpPr>
        <p:grpSpPr>
          <a:xfrm>
            <a:off x="4297487" y="5590567"/>
            <a:ext cx="1001257" cy="669111"/>
            <a:chOff x="7280704" y="2081261"/>
            <a:chExt cx="2002861" cy="1003665"/>
          </a:xfrm>
        </p:grpSpPr>
        <p:sp>
          <p:nvSpPr>
            <p:cNvPr id="77"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9" name="直線コネクタ 78"/>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3" name="正方形/長方形 82"/>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88" name="テキスト プレースホルダー 5"/>
          <p:cNvSpPr>
            <a:spLocks noGrp="1"/>
          </p:cNvSpPr>
          <p:nvPr>
            <p:ph type="body" sz="quarter" idx="21" hasCustomPrompt="1"/>
          </p:nvPr>
        </p:nvSpPr>
        <p:spPr>
          <a:xfrm>
            <a:off x="4478135" y="715069"/>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9" name="テキスト プレースホルダー 5"/>
          <p:cNvSpPr>
            <a:spLocks noGrp="1"/>
          </p:cNvSpPr>
          <p:nvPr>
            <p:ph type="body" sz="quarter" idx="22" hasCustomPrompt="1"/>
          </p:nvPr>
        </p:nvSpPr>
        <p:spPr>
          <a:xfrm>
            <a:off x="4478135" y="1717885"/>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0" name="テキスト プレースホルダー 5"/>
          <p:cNvSpPr>
            <a:spLocks noGrp="1"/>
          </p:cNvSpPr>
          <p:nvPr>
            <p:ph type="body" sz="quarter" idx="23" hasCustomPrompt="1"/>
          </p:nvPr>
        </p:nvSpPr>
        <p:spPr>
          <a:xfrm>
            <a:off x="4478135" y="2720701"/>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1" name="テキスト プレースホルダー 5"/>
          <p:cNvSpPr>
            <a:spLocks noGrp="1"/>
          </p:cNvSpPr>
          <p:nvPr>
            <p:ph type="body" sz="quarter" idx="24" hasCustomPrompt="1"/>
          </p:nvPr>
        </p:nvSpPr>
        <p:spPr>
          <a:xfrm>
            <a:off x="4478135" y="372351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2" name="テキスト プレースホルダー 5"/>
          <p:cNvSpPr>
            <a:spLocks noGrp="1"/>
          </p:cNvSpPr>
          <p:nvPr>
            <p:ph type="body" sz="quarter" idx="25" hasCustomPrompt="1"/>
          </p:nvPr>
        </p:nvSpPr>
        <p:spPr>
          <a:xfrm>
            <a:off x="4478135" y="4726333"/>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3" name="テキスト プレースホルダー 5"/>
          <p:cNvSpPr>
            <a:spLocks noGrp="1"/>
          </p:cNvSpPr>
          <p:nvPr>
            <p:ph type="body" sz="quarter" idx="26" hasCustomPrompt="1"/>
          </p:nvPr>
        </p:nvSpPr>
        <p:spPr>
          <a:xfrm>
            <a:off x="4478135" y="572915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4" name="テキスト プレースホルダー 5"/>
          <p:cNvSpPr>
            <a:spLocks noGrp="1"/>
          </p:cNvSpPr>
          <p:nvPr>
            <p:ph type="body" sz="quarter" idx="13" hasCustomPrompt="1"/>
          </p:nvPr>
        </p:nvSpPr>
        <p:spPr>
          <a:xfrm>
            <a:off x="5333902" y="619055"/>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5" name="テキスト プレースホルダー 5"/>
          <p:cNvSpPr>
            <a:spLocks noGrp="1"/>
          </p:cNvSpPr>
          <p:nvPr>
            <p:ph type="body" sz="quarter" idx="12" hasCustomPrompt="1"/>
          </p:nvPr>
        </p:nvSpPr>
        <p:spPr>
          <a:xfrm>
            <a:off x="5333912" y="5096535"/>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6" name="テキスト プレースホルダー 5"/>
          <p:cNvSpPr>
            <a:spLocks noGrp="1"/>
          </p:cNvSpPr>
          <p:nvPr>
            <p:ph type="body" sz="quarter" idx="27" hasCustomPrompt="1"/>
          </p:nvPr>
        </p:nvSpPr>
        <p:spPr>
          <a:xfrm>
            <a:off x="5333902" y="4633486"/>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7" name="テキスト プレースホルダー 5"/>
          <p:cNvSpPr>
            <a:spLocks noGrp="1"/>
          </p:cNvSpPr>
          <p:nvPr>
            <p:ph type="body" sz="quarter" idx="28" hasCustomPrompt="1"/>
          </p:nvPr>
        </p:nvSpPr>
        <p:spPr>
          <a:xfrm>
            <a:off x="5333912" y="4092613"/>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8" name="テキスト プレースホルダー 5"/>
          <p:cNvSpPr>
            <a:spLocks noGrp="1"/>
          </p:cNvSpPr>
          <p:nvPr>
            <p:ph type="body" sz="quarter" idx="29" hasCustomPrompt="1"/>
          </p:nvPr>
        </p:nvSpPr>
        <p:spPr>
          <a:xfrm>
            <a:off x="5333902" y="2626271"/>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9" name="テキスト プレースホルダー 5"/>
          <p:cNvSpPr>
            <a:spLocks noGrp="1"/>
          </p:cNvSpPr>
          <p:nvPr>
            <p:ph type="body" sz="quarter" idx="30" hasCustomPrompt="1"/>
          </p:nvPr>
        </p:nvSpPr>
        <p:spPr>
          <a:xfrm>
            <a:off x="5333912" y="1080851"/>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0" name="テキスト プレースホルダー 5"/>
          <p:cNvSpPr>
            <a:spLocks noGrp="1"/>
          </p:cNvSpPr>
          <p:nvPr>
            <p:ph type="body" sz="quarter" idx="31" hasCustomPrompt="1"/>
          </p:nvPr>
        </p:nvSpPr>
        <p:spPr>
          <a:xfrm>
            <a:off x="5333902" y="3629877"/>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1" name="テキスト プレースホルダー 5"/>
          <p:cNvSpPr>
            <a:spLocks noGrp="1"/>
          </p:cNvSpPr>
          <p:nvPr>
            <p:ph type="body" sz="quarter" idx="32" hasCustomPrompt="1"/>
          </p:nvPr>
        </p:nvSpPr>
        <p:spPr>
          <a:xfrm>
            <a:off x="5333912" y="2084771"/>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2" name="テキスト プレースホルダー 5"/>
          <p:cNvSpPr>
            <a:spLocks noGrp="1"/>
          </p:cNvSpPr>
          <p:nvPr>
            <p:ph type="body" sz="quarter" idx="33" hasCustomPrompt="1"/>
          </p:nvPr>
        </p:nvSpPr>
        <p:spPr>
          <a:xfrm>
            <a:off x="5333902" y="1622663"/>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3" name="テキスト プレースホルダー 5"/>
          <p:cNvSpPr>
            <a:spLocks noGrp="1"/>
          </p:cNvSpPr>
          <p:nvPr>
            <p:ph type="body" sz="quarter" idx="34" hasCustomPrompt="1"/>
          </p:nvPr>
        </p:nvSpPr>
        <p:spPr>
          <a:xfrm>
            <a:off x="5333912" y="3088693"/>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4" name="テキスト プレースホルダー 5"/>
          <p:cNvSpPr>
            <a:spLocks noGrp="1"/>
          </p:cNvSpPr>
          <p:nvPr>
            <p:ph type="body" sz="quarter" idx="35" hasCustomPrompt="1"/>
          </p:nvPr>
        </p:nvSpPr>
        <p:spPr>
          <a:xfrm>
            <a:off x="5333902" y="5637097"/>
            <a:ext cx="2852075" cy="648071"/>
          </a:xfrm>
          <a:prstGeom prst="rect">
            <a:avLst/>
          </a:prstGeom>
        </p:spPr>
        <p:txBody>
          <a:bodyPr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5" name="テキスト プレースホルダー 5"/>
          <p:cNvSpPr>
            <a:spLocks noGrp="1"/>
          </p:cNvSpPr>
          <p:nvPr>
            <p:ph type="body" sz="quarter" idx="36" hasCustomPrompt="1"/>
          </p:nvPr>
        </p:nvSpPr>
        <p:spPr>
          <a:xfrm>
            <a:off x="5333912" y="6100457"/>
            <a:ext cx="2855453" cy="352488"/>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25974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childTnLst>
                          </p:cTn>
                        </p:par>
                        <p:par>
                          <p:cTn id="25" fill="hold">
                            <p:stCondLst>
                              <p:cond delay="2075"/>
                            </p:stCondLst>
                            <p:childTnLst>
                              <p:par>
                                <p:cTn id="26" presetID="22" presetClass="entr" presetSubtype="2"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right)">
                                      <p:cBhvr>
                                        <p:cTn id="28" dur="500"/>
                                        <p:tgtEl>
                                          <p:spTgt spid="50"/>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88">
                                            <p:txEl>
                                              <p:pRg st="0" end="0"/>
                                            </p:txEl>
                                          </p:spTgt>
                                        </p:tgtEl>
                                        <p:attrNameLst>
                                          <p:attrName>style.visibility</p:attrName>
                                        </p:attrNameLst>
                                      </p:cBhvr>
                                      <p:to>
                                        <p:strVal val="visible"/>
                                      </p:to>
                                    </p:set>
                                    <p:animEffect transition="in" filter="wipe(right)">
                                      <p:cBhvr>
                                        <p:cTn id="31" dur="500"/>
                                        <p:tgtEl>
                                          <p:spTgt spid="88">
                                            <p:txEl>
                                              <p:pRg st="0" end="0"/>
                                            </p:txEl>
                                          </p:spTgt>
                                        </p:tgtEl>
                                      </p:cBhvr>
                                    </p:animEffect>
                                  </p:childTnLst>
                                </p:cTn>
                              </p:par>
                            </p:childTnLst>
                          </p:cTn>
                        </p:par>
                        <p:par>
                          <p:cTn id="32" fill="hold">
                            <p:stCondLst>
                              <p:cond delay="2575"/>
                            </p:stCondLst>
                            <p:childTnLst>
                              <p:par>
                                <p:cTn id="33" presetID="2" presetClass="entr" presetSubtype="2" decel="100000" fill="hold" grpId="0" nodeType="after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500" fill="hold"/>
                                        <p:tgtEl>
                                          <p:spTgt spid="94"/>
                                        </p:tgtEl>
                                        <p:attrNameLst>
                                          <p:attrName>ppt_x</p:attrName>
                                        </p:attrNameLst>
                                      </p:cBhvr>
                                      <p:tavLst>
                                        <p:tav tm="0">
                                          <p:val>
                                            <p:strVal val="1+#ppt_w/2"/>
                                          </p:val>
                                        </p:tav>
                                        <p:tav tm="100000">
                                          <p:val>
                                            <p:strVal val="#ppt_x"/>
                                          </p:val>
                                        </p:tav>
                                      </p:tavLst>
                                    </p:anim>
                                    <p:anim calcmode="lin" valueType="num">
                                      <p:cBhvr additive="base">
                                        <p:cTn id="36" dur="500" fill="hold"/>
                                        <p:tgtEl>
                                          <p:spTgt spid="94"/>
                                        </p:tgtEl>
                                        <p:attrNameLst>
                                          <p:attrName>ppt_y</p:attrName>
                                        </p:attrNameLst>
                                      </p:cBhvr>
                                      <p:tavLst>
                                        <p:tav tm="0">
                                          <p:val>
                                            <p:strVal val="#ppt_y"/>
                                          </p:val>
                                        </p:tav>
                                        <p:tav tm="100000">
                                          <p:val>
                                            <p:strVal val="#ppt_y"/>
                                          </p:val>
                                        </p:tav>
                                      </p:tavLst>
                                    </p:anim>
                                  </p:childTnLst>
                                </p:cTn>
                              </p:par>
                            </p:childTnLst>
                          </p:cTn>
                        </p:par>
                        <p:par>
                          <p:cTn id="37" fill="hold">
                            <p:stCondLst>
                              <p:cond delay="3075"/>
                            </p:stCondLst>
                            <p:childTnLst>
                              <p:par>
                                <p:cTn id="38" presetID="22" presetClass="entr" presetSubtype="8" fill="hold" grpId="0" nodeType="afterEffect">
                                  <p:stCondLst>
                                    <p:cond delay="0"/>
                                  </p:stCondLst>
                                  <p:childTnLst>
                                    <p:set>
                                      <p:cBhvr>
                                        <p:cTn id="39" dur="1" fill="hold">
                                          <p:stCondLst>
                                            <p:cond delay="0"/>
                                          </p:stCondLst>
                                        </p:cTn>
                                        <p:tgtEl>
                                          <p:spTgt spid="99">
                                            <p:txEl>
                                              <p:pRg st="0" end="0"/>
                                            </p:txEl>
                                          </p:spTgt>
                                        </p:tgtEl>
                                        <p:attrNameLst>
                                          <p:attrName>style.visibility</p:attrName>
                                        </p:attrNameLst>
                                      </p:cBhvr>
                                      <p:to>
                                        <p:strVal val="visible"/>
                                      </p:to>
                                    </p:set>
                                    <p:animEffect transition="in" filter="wipe(left)">
                                      <p:cBhvr>
                                        <p:cTn id="40" dur="500"/>
                                        <p:tgtEl>
                                          <p:spTgt spid="99">
                                            <p:txEl>
                                              <p:pRg st="0" end="0"/>
                                            </p:txEl>
                                          </p:spTgt>
                                        </p:tgtEl>
                                      </p:cBhvr>
                                    </p:animEffect>
                                  </p:childTnLst>
                                </p:cTn>
                              </p:par>
                            </p:childTnLst>
                          </p:cTn>
                        </p:par>
                        <p:par>
                          <p:cTn id="41" fill="hold">
                            <p:stCondLst>
                              <p:cond delay="3575"/>
                            </p:stCondLst>
                            <p:childTnLst>
                              <p:par>
                                <p:cTn id="42" presetID="22" presetClass="entr" presetSubtype="2" fill="hold"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wipe(right)">
                                      <p:cBhvr>
                                        <p:cTn id="44" dur="500"/>
                                        <p:tgtEl>
                                          <p:spTgt spid="51"/>
                                        </p:tgtEl>
                                      </p:cBhvr>
                                    </p:animEffect>
                                  </p:childTnLst>
                                </p:cTn>
                              </p:par>
                              <p:par>
                                <p:cTn id="45" presetID="22" presetClass="entr" presetSubtype="2" fill="hold" grpId="0" nodeType="withEffect">
                                  <p:stCondLst>
                                    <p:cond delay="0"/>
                                  </p:stCondLst>
                                  <p:childTnLst>
                                    <p:set>
                                      <p:cBhvr>
                                        <p:cTn id="46" dur="1" fill="hold">
                                          <p:stCondLst>
                                            <p:cond delay="0"/>
                                          </p:stCondLst>
                                        </p:cTn>
                                        <p:tgtEl>
                                          <p:spTgt spid="89">
                                            <p:txEl>
                                              <p:pRg st="0" end="0"/>
                                            </p:txEl>
                                          </p:spTgt>
                                        </p:tgtEl>
                                        <p:attrNameLst>
                                          <p:attrName>style.visibility</p:attrName>
                                        </p:attrNameLst>
                                      </p:cBhvr>
                                      <p:to>
                                        <p:strVal val="visible"/>
                                      </p:to>
                                    </p:set>
                                    <p:animEffect transition="in" filter="wipe(right)">
                                      <p:cBhvr>
                                        <p:cTn id="47" dur="500"/>
                                        <p:tgtEl>
                                          <p:spTgt spid="89">
                                            <p:txEl>
                                              <p:pRg st="0" end="0"/>
                                            </p:txEl>
                                          </p:spTgt>
                                        </p:tgtEl>
                                      </p:cBhvr>
                                    </p:animEffect>
                                  </p:childTnLst>
                                </p:cTn>
                              </p:par>
                            </p:childTnLst>
                          </p:cTn>
                        </p:par>
                        <p:par>
                          <p:cTn id="48" fill="hold">
                            <p:stCondLst>
                              <p:cond delay="4075"/>
                            </p:stCondLst>
                            <p:childTnLst>
                              <p:par>
                                <p:cTn id="49" presetID="2" presetClass="entr" presetSubtype="2" decel="100000" fill="hold" grpId="0" nodeType="afterEffect">
                                  <p:stCondLst>
                                    <p:cond delay="0"/>
                                  </p:stCondLst>
                                  <p:childTnLst>
                                    <p:set>
                                      <p:cBhvr>
                                        <p:cTn id="50" dur="1" fill="hold">
                                          <p:stCondLst>
                                            <p:cond delay="0"/>
                                          </p:stCondLst>
                                        </p:cTn>
                                        <p:tgtEl>
                                          <p:spTgt spid="102"/>
                                        </p:tgtEl>
                                        <p:attrNameLst>
                                          <p:attrName>style.visibility</p:attrName>
                                        </p:attrNameLst>
                                      </p:cBhvr>
                                      <p:to>
                                        <p:strVal val="visible"/>
                                      </p:to>
                                    </p:set>
                                    <p:anim calcmode="lin" valueType="num">
                                      <p:cBhvr additive="base">
                                        <p:cTn id="51" dur="500" fill="hold"/>
                                        <p:tgtEl>
                                          <p:spTgt spid="102"/>
                                        </p:tgtEl>
                                        <p:attrNameLst>
                                          <p:attrName>ppt_x</p:attrName>
                                        </p:attrNameLst>
                                      </p:cBhvr>
                                      <p:tavLst>
                                        <p:tav tm="0">
                                          <p:val>
                                            <p:strVal val="1+#ppt_w/2"/>
                                          </p:val>
                                        </p:tav>
                                        <p:tav tm="100000">
                                          <p:val>
                                            <p:strVal val="#ppt_x"/>
                                          </p:val>
                                        </p:tav>
                                      </p:tavLst>
                                    </p:anim>
                                    <p:anim calcmode="lin" valueType="num">
                                      <p:cBhvr additive="base">
                                        <p:cTn id="52" dur="500" fill="hold"/>
                                        <p:tgtEl>
                                          <p:spTgt spid="102"/>
                                        </p:tgtEl>
                                        <p:attrNameLst>
                                          <p:attrName>ppt_y</p:attrName>
                                        </p:attrNameLst>
                                      </p:cBhvr>
                                      <p:tavLst>
                                        <p:tav tm="0">
                                          <p:val>
                                            <p:strVal val="#ppt_y"/>
                                          </p:val>
                                        </p:tav>
                                        <p:tav tm="100000">
                                          <p:val>
                                            <p:strVal val="#ppt_y"/>
                                          </p:val>
                                        </p:tav>
                                      </p:tavLst>
                                    </p:anim>
                                  </p:childTnLst>
                                </p:cTn>
                              </p:par>
                            </p:childTnLst>
                          </p:cTn>
                        </p:par>
                        <p:par>
                          <p:cTn id="53" fill="hold">
                            <p:stCondLst>
                              <p:cond delay="4575"/>
                            </p:stCondLst>
                            <p:childTnLst>
                              <p:par>
                                <p:cTn id="54" presetID="22" presetClass="entr" presetSubtype="8" fill="hold" grpId="0" nodeType="afterEffect">
                                  <p:stCondLst>
                                    <p:cond delay="0"/>
                                  </p:stCondLst>
                                  <p:childTnLst>
                                    <p:set>
                                      <p:cBhvr>
                                        <p:cTn id="55" dur="1" fill="hold">
                                          <p:stCondLst>
                                            <p:cond delay="0"/>
                                          </p:stCondLst>
                                        </p:cTn>
                                        <p:tgtEl>
                                          <p:spTgt spid="101">
                                            <p:txEl>
                                              <p:pRg st="0" end="0"/>
                                            </p:txEl>
                                          </p:spTgt>
                                        </p:tgtEl>
                                        <p:attrNameLst>
                                          <p:attrName>style.visibility</p:attrName>
                                        </p:attrNameLst>
                                      </p:cBhvr>
                                      <p:to>
                                        <p:strVal val="visible"/>
                                      </p:to>
                                    </p:set>
                                    <p:animEffect transition="in" filter="wipe(left)">
                                      <p:cBhvr>
                                        <p:cTn id="56" dur="500"/>
                                        <p:tgtEl>
                                          <p:spTgt spid="101">
                                            <p:txEl>
                                              <p:pRg st="0" end="0"/>
                                            </p:txEl>
                                          </p:spTgt>
                                        </p:tgtEl>
                                      </p:cBhvr>
                                    </p:animEffect>
                                  </p:childTnLst>
                                </p:cTn>
                              </p:par>
                            </p:childTnLst>
                          </p:cTn>
                        </p:par>
                        <p:par>
                          <p:cTn id="57" fill="hold">
                            <p:stCondLst>
                              <p:cond delay="5075"/>
                            </p:stCondLst>
                            <p:childTnLst>
                              <p:par>
                                <p:cTn id="58" presetID="22" presetClass="entr" presetSubtype="2" fill="hold"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wipe(right)">
                                      <p:cBhvr>
                                        <p:cTn id="60" dur="500"/>
                                        <p:tgtEl>
                                          <p:spTgt spid="52"/>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90">
                                            <p:txEl>
                                              <p:pRg st="0" end="0"/>
                                            </p:txEl>
                                          </p:spTgt>
                                        </p:tgtEl>
                                        <p:attrNameLst>
                                          <p:attrName>style.visibility</p:attrName>
                                        </p:attrNameLst>
                                      </p:cBhvr>
                                      <p:to>
                                        <p:strVal val="visible"/>
                                      </p:to>
                                    </p:set>
                                    <p:animEffect transition="in" filter="wipe(right)">
                                      <p:cBhvr>
                                        <p:cTn id="63" dur="500"/>
                                        <p:tgtEl>
                                          <p:spTgt spid="90">
                                            <p:txEl>
                                              <p:pRg st="0" end="0"/>
                                            </p:txEl>
                                          </p:spTgt>
                                        </p:tgtEl>
                                      </p:cBhvr>
                                    </p:animEffect>
                                  </p:childTnLst>
                                </p:cTn>
                              </p:par>
                            </p:childTnLst>
                          </p:cTn>
                        </p:par>
                        <p:par>
                          <p:cTn id="64" fill="hold">
                            <p:stCondLst>
                              <p:cond delay="5575"/>
                            </p:stCondLst>
                            <p:childTnLst>
                              <p:par>
                                <p:cTn id="65" presetID="2" presetClass="entr" presetSubtype="2" decel="100000" fill="hold" grpId="0" nodeType="after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500" fill="hold"/>
                                        <p:tgtEl>
                                          <p:spTgt spid="98"/>
                                        </p:tgtEl>
                                        <p:attrNameLst>
                                          <p:attrName>ppt_x</p:attrName>
                                        </p:attrNameLst>
                                      </p:cBhvr>
                                      <p:tavLst>
                                        <p:tav tm="0">
                                          <p:val>
                                            <p:strVal val="1+#ppt_w/2"/>
                                          </p:val>
                                        </p:tav>
                                        <p:tav tm="100000">
                                          <p:val>
                                            <p:strVal val="#ppt_x"/>
                                          </p:val>
                                        </p:tav>
                                      </p:tavLst>
                                    </p:anim>
                                    <p:anim calcmode="lin" valueType="num">
                                      <p:cBhvr additive="base">
                                        <p:cTn id="68" dur="500" fill="hold"/>
                                        <p:tgtEl>
                                          <p:spTgt spid="98"/>
                                        </p:tgtEl>
                                        <p:attrNameLst>
                                          <p:attrName>ppt_y</p:attrName>
                                        </p:attrNameLst>
                                      </p:cBhvr>
                                      <p:tavLst>
                                        <p:tav tm="0">
                                          <p:val>
                                            <p:strVal val="#ppt_y"/>
                                          </p:val>
                                        </p:tav>
                                        <p:tav tm="100000">
                                          <p:val>
                                            <p:strVal val="#ppt_y"/>
                                          </p:val>
                                        </p:tav>
                                      </p:tavLst>
                                    </p:anim>
                                  </p:childTnLst>
                                </p:cTn>
                              </p:par>
                            </p:childTnLst>
                          </p:cTn>
                        </p:par>
                        <p:par>
                          <p:cTn id="69" fill="hold">
                            <p:stCondLst>
                              <p:cond delay="6075"/>
                            </p:stCondLst>
                            <p:childTnLst>
                              <p:par>
                                <p:cTn id="70" presetID="22" presetClass="entr" presetSubtype="8" fill="hold" grpId="0" nodeType="afterEffect">
                                  <p:stCondLst>
                                    <p:cond delay="0"/>
                                  </p:stCondLst>
                                  <p:childTnLst>
                                    <p:set>
                                      <p:cBhvr>
                                        <p:cTn id="71" dur="1" fill="hold">
                                          <p:stCondLst>
                                            <p:cond delay="0"/>
                                          </p:stCondLst>
                                        </p:cTn>
                                        <p:tgtEl>
                                          <p:spTgt spid="103">
                                            <p:txEl>
                                              <p:pRg st="0" end="0"/>
                                            </p:txEl>
                                          </p:spTgt>
                                        </p:tgtEl>
                                        <p:attrNameLst>
                                          <p:attrName>style.visibility</p:attrName>
                                        </p:attrNameLst>
                                      </p:cBhvr>
                                      <p:to>
                                        <p:strVal val="visible"/>
                                      </p:to>
                                    </p:set>
                                    <p:animEffect transition="in" filter="wipe(left)">
                                      <p:cBhvr>
                                        <p:cTn id="72" dur="500"/>
                                        <p:tgtEl>
                                          <p:spTgt spid="103">
                                            <p:txEl>
                                              <p:pRg st="0" end="0"/>
                                            </p:txEl>
                                          </p:spTgt>
                                        </p:tgtEl>
                                      </p:cBhvr>
                                    </p:animEffect>
                                  </p:childTnLst>
                                </p:cTn>
                              </p:par>
                            </p:childTnLst>
                          </p:cTn>
                        </p:par>
                        <p:par>
                          <p:cTn id="73" fill="hold">
                            <p:stCondLst>
                              <p:cond delay="6575"/>
                            </p:stCondLst>
                            <p:childTnLst>
                              <p:par>
                                <p:cTn id="74" presetID="22" presetClass="entr" presetSubtype="2" fill="hold" nodeType="after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wipe(right)">
                                      <p:cBhvr>
                                        <p:cTn id="76" dur="500"/>
                                        <p:tgtEl>
                                          <p:spTgt spid="60"/>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91">
                                            <p:txEl>
                                              <p:pRg st="0" end="0"/>
                                            </p:txEl>
                                          </p:spTgt>
                                        </p:tgtEl>
                                        <p:attrNameLst>
                                          <p:attrName>style.visibility</p:attrName>
                                        </p:attrNameLst>
                                      </p:cBhvr>
                                      <p:to>
                                        <p:strVal val="visible"/>
                                      </p:to>
                                    </p:set>
                                    <p:animEffect transition="in" filter="wipe(right)">
                                      <p:cBhvr>
                                        <p:cTn id="79" dur="500"/>
                                        <p:tgtEl>
                                          <p:spTgt spid="91">
                                            <p:txEl>
                                              <p:pRg st="0" end="0"/>
                                            </p:txEl>
                                          </p:spTgt>
                                        </p:tgtEl>
                                      </p:cBhvr>
                                    </p:animEffect>
                                  </p:childTnLst>
                                </p:cTn>
                              </p:par>
                            </p:childTnLst>
                          </p:cTn>
                        </p:par>
                        <p:par>
                          <p:cTn id="80" fill="hold">
                            <p:stCondLst>
                              <p:cond delay="7075"/>
                            </p:stCondLst>
                            <p:childTnLst>
                              <p:par>
                                <p:cTn id="81" presetID="2" presetClass="entr" presetSubtype="2" decel="100000" fill="hold" grpId="0" nodeType="afterEffect">
                                  <p:stCondLst>
                                    <p:cond delay="0"/>
                                  </p:stCondLst>
                                  <p:childTnLst>
                                    <p:set>
                                      <p:cBhvr>
                                        <p:cTn id="82" dur="1" fill="hold">
                                          <p:stCondLst>
                                            <p:cond delay="0"/>
                                          </p:stCondLst>
                                        </p:cTn>
                                        <p:tgtEl>
                                          <p:spTgt spid="100"/>
                                        </p:tgtEl>
                                        <p:attrNameLst>
                                          <p:attrName>style.visibility</p:attrName>
                                        </p:attrNameLst>
                                      </p:cBhvr>
                                      <p:to>
                                        <p:strVal val="visible"/>
                                      </p:to>
                                    </p:set>
                                    <p:anim calcmode="lin" valueType="num">
                                      <p:cBhvr additive="base">
                                        <p:cTn id="83" dur="500" fill="hold"/>
                                        <p:tgtEl>
                                          <p:spTgt spid="100"/>
                                        </p:tgtEl>
                                        <p:attrNameLst>
                                          <p:attrName>ppt_x</p:attrName>
                                        </p:attrNameLst>
                                      </p:cBhvr>
                                      <p:tavLst>
                                        <p:tav tm="0">
                                          <p:val>
                                            <p:strVal val="1+#ppt_w/2"/>
                                          </p:val>
                                        </p:tav>
                                        <p:tav tm="100000">
                                          <p:val>
                                            <p:strVal val="#ppt_x"/>
                                          </p:val>
                                        </p:tav>
                                      </p:tavLst>
                                    </p:anim>
                                    <p:anim calcmode="lin" valueType="num">
                                      <p:cBhvr additive="base">
                                        <p:cTn id="84" dur="500" fill="hold"/>
                                        <p:tgtEl>
                                          <p:spTgt spid="100"/>
                                        </p:tgtEl>
                                        <p:attrNameLst>
                                          <p:attrName>ppt_y</p:attrName>
                                        </p:attrNameLst>
                                      </p:cBhvr>
                                      <p:tavLst>
                                        <p:tav tm="0">
                                          <p:val>
                                            <p:strVal val="#ppt_y"/>
                                          </p:val>
                                        </p:tav>
                                        <p:tav tm="100000">
                                          <p:val>
                                            <p:strVal val="#ppt_y"/>
                                          </p:val>
                                        </p:tav>
                                      </p:tavLst>
                                    </p:anim>
                                  </p:childTnLst>
                                </p:cTn>
                              </p:par>
                            </p:childTnLst>
                          </p:cTn>
                        </p:par>
                        <p:par>
                          <p:cTn id="85" fill="hold">
                            <p:stCondLst>
                              <p:cond delay="7575"/>
                            </p:stCondLst>
                            <p:childTnLst>
                              <p:par>
                                <p:cTn id="86" presetID="22" presetClass="entr" presetSubtype="8" fill="hold" grpId="0" nodeType="afterEffect">
                                  <p:stCondLst>
                                    <p:cond delay="0"/>
                                  </p:stCondLst>
                                  <p:childTnLst>
                                    <p:set>
                                      <p:cBhvr>
                                        <p:cTn id="87" dur="1" fill="hold">
                                          <p:stCondLst>
                                            <p:cond delay="0"/>
                                          </p:stCondLst>
                                        </p:cTn>
                                        <p:tgtEl>
                                          <p:spTgt spid="97">
                                            <p:txEl>
                                              <p:pRg st="0" end="0"/>
                                            </p:txEl>
                                          </p:spTgt>
                                        </p:tgtEl>
                                        <p:attrNameLst>
                                          <p:attrName>style.visibility</p:attrName>
                                        </p:attrNameLst>
                                      </p:cBhvr>
                                      <p:to>
                                        <p:strVal val="visible"/>
                                      </p:to>
                                    </p:set>
                                    <p:animEffect transition="in" filter="wipe(left)">
                                      <p:cBhvr>
                                        <p:cTn id="88" dur="500"/>
                                        <p:tgtEl>
                                          <p:spTgt spid="97">
                                            <p:txEl>
                                              <p:pRg st="0" end="0"/>
                                            </p:txEl>
                                          </p:spTgt>
                                        </p:tgtEl>
                                      </p:cBhvr>
                                    </p:animEffect>
                                  </p:childTnLst>
                                </p:cTn>
                              </p:par>
                            </p:childTnLst>
                          </p:cTn>
                        </p:par>
                        <p:par>
                          <p:cTn id="89" fill="hold">
                            <p:stCondLst>
                              <p:cond delay="8075"/>
                            </p:stCondLst>
                            <p:childTnLst>
                              <p:par>
                                <p:cTn id="90" presetID="22" presetClass="entr" presetSubtype="2" fill="hold" nodeType="afterEffect">
                                  <p:stCondLst>
                                    <p:cond delay="0"/>
                                  </p:stCondLst>
                                  <p:childTnLst>
                                    <p:set>
                                      <p:cBhvr>
                                        <p:cTn id="91" dur="1" fill="hold">
                                          <p:stCondLst>
                                            <p:cond delay="0"/>
                                          </p:stCondLst>
                                        </p:cTn>
                                        <p:tgtEl>
                                          <p:spTgt spid="68"/>
                                        </p:tgtEl>
                                        <p:attrNameLst>
                                          <p:attrName>style.visibility</p:attrName>
                                        </p:attrNameLst>
                                      </p:cBhvr>
                                      <p:to>
                                        <p:strVal val="visible"/>
                                      </p:to>
                                    </p:set>
                                    <p:animEffect transition="in" filter="wipe(right)">
                                      <p:cBhvr>
                                        <p:cTn id="92" dur="500"/>
                                        <p:tgtEl>
                                          <p:spTgt spid="68"/>
                                        </p:tgtEl>
                                      </p:cBhvr>
                                    </p:animEffect>
                                  </p:childTnLst>
                                </p:cTn>
                              </p:par>
                              <p:par>
                                <p:cTn id="93" presetID="22" presetClass="entr" presetSubtype="2" fill="hold" grpId="0" nodeType="withEffect">
                                  <p:stCondLst>
                                    <p:cond delay="0"/>
                                  </p:stCondLst>
                                  <p:childTnLst>
                                    <p:set>
                                      <p:cBhvr>
                                        <p:cTn id="94" dur="1" fill="hold">
                                          <p:stCondLst>
                                            <p:cond delay="0"/>
                                          </p:stCondLst>
                                        </p:cTn>
                                        <p:tgtEl>
                                          <p:spTgt spid="92">
                                            <p:txEl>
                                              <p:pRg st="0" end="0"/>
                                            </p:txEl>
                                          </p:spTgt>
                                        </p:tgtEl>
                                        <p:attrNameLst>
                                          <p:attrName>style.visibility</p:attrName>
                                        </p:attrNameLst>
                                      </p:cBhvr>
                                      <p:to>
                                        <p:strVal val="visible"/>
                                      </p:to>
                                    </p:set>
                                    <p:animEffect transition="in" filter="wipe(right)">
                                      <p:cBhvr>
                                        <p:cTn id="95" dur="500"/>
                                        <p:tgtEl>
                                          <p:spTgt spid="92">
                                            <p:txEl>
                                              <p:pRg st="0" end="0"/>
                                            </p:txEl>
                                          </p:spTgt>
                                        </p:tgtEl>
                                      </p:cBhvr>
                                    </p:animEffect>
                                  </p:childTnLst>
                                </p:cTn>
                              </p:par>
                            </p:childTnLst>
                          </p:cTn>
                        </p:par>
                        <p:par>
                          <p:cTn id="96" fill="hold">
                            <p:stCondLst>
                              <p:cond delay="8575"/>
                            </p:stCondLst>
                            <p:childTnLst>
                              <p:par>
                                <p:cTn id="97" presetID="2" presetClass="entr" presetSubtype="2" decel="100000" fill="hold" grpId="0" nodeType="afterEffect">
                                  <p:stCondLst>
                                    <p:cond delay="0"/>
                                  </p:stCondLst>
                                  <p:childTnLst>
                                    <p:set>
                                      <p:cBhvr>
                                        <p:cTn id="98" dur="1" fill="hold">
                                          <p:stCondLst>
                                            <p:cond delay="0"/>
                                          </p:stCondLst>
                                        </p:cTn>
                                        <p:tgtEl>
                                          <p:spTgt spid="96"/>
                                        </p:tgtEl>
                                        <p:attrNameLst>
                                          <p:attrName>style.visibility</p:attrName>
                                        </p:attrNameLst>
                                      </p:cBhvr>
                                      <p:to>
                                        <p:strVal val="visible"/>
                                      </p:to>
                                    </p:set>
                                    <p:anim calcmode="lin" valueType="num">
                                      <p:cBhvr additive="base">
                                        <p:cTn id="99" dur="500" fill="hold"/>
                                        <p:tgtEl>
                                          <p:spTgt spid="96"/>
                                        </p:tgtEl>
                                        <p:attrNameLst>
                                          <p:attrName>ppt_x</p:attrName>
                                        </p:attrNameLst>
                                      </p:cBhvr>
                                      <p:tavLst>
                                        <p:tav tm="0">
                                          <p:val>
                                            <p:strVal val="1+#ppt_w/2"/>
                                          </p:val>
                                        </p:tav>
                                        <p:tav tm="100000">
                                          <p:val>
                                            <p:strVal val="#ppt_x"/>
                                          </p:val>
                                        </p:tav>
                                      </p:tavLst>
                                    </p:anim>
                                    <p:anim calcmode="lin" valueType="num">
                                      <p:cBhvr additive="base">
                                        <p:cTn id="100" dur="500" fill="hold"/>
                                        <p:tgtEl>
                                          <p:spTgt spid="96"/>
                                        </p:tgtEl>
                                        <p:attrNameLst>
                                          <p:attrName>ppt_y</p:attrName>
                                        </p:attrNameLst>
                                      </p:cBhvr>
                                      <p:tavLst>
                                        <p:tav tm="0">
                                          <p:val>
                                            <p:strVal val="#ppt_y"/>
                                          </p:val>
                                        </p:tav>
                                        <p:tav tm="100000">
                                          <p:val>
                                            <p:strVal val="#ppt_y"/>
                                          </p:val>
                                        </p:tav>
                                      </p:tavLst>
                                    </p:anim>
                                  </p:childTnLst>
                                </p:cTn>
                              </p:par>
                            </p:childTnLst>
                          </p:cTn>
                        </p:par>
                        <p:par>
                          <p:cTn id="101" fill="hold">
                            <p:stCondLst>
                              <p:cond delay="9075"/>
                            </p:stCondLst>
                            <p:childTnLst>
                              <p:par>
                                <p:cTn id="102" presetID="22" presetClass="entr" presetSubtype="8" fill="hold" grpId="0" nodeType="afterEffect">
                                  <p:stCondLst>
                                    <p:cond delay="0"/>
                                  </p:stCondLst>
                                  <p:childTnLst>
                                    <p:set>
                                      <p:cBhvr>
                                        <p:cTn id="103" dur="1" fill="hold">
                                          <p:stCondLst>
                                            <p:cond delay="0"/>
                                          </p:stCondLst>
                                        </p:cTn>
                                        <p:tgtEl>
                                          <p:spTgt spid="95">
                                            <p:txEl>
                                              <p:pRg st="0" end="0"/>
                                            </p:txEl>
                                          </p:spTgt>
                                        </p:tgtEl>
                                        <p:attrNameLst>
                                          <p:attrName>style.visibility</p:attrName>
                                        </p:attrNameLst>
                                      </p:cBhvr>
                                      <p:to>
                                        <p:strVal val="visible"/>
                                      </p:to>
                                    </p:set>
                                    <p:animEffect transition="in" filter="wipe(left)">
                                      <p:cBhvr>
                                        <p:cTn id="104" dur="500"/>
                                        <p:tgtEl>
                                          <p:spTgt spid="95">
                                            <p:txEl>
                                              <p:pRg st="0" end="0"/>
                                            </p:txEl>
                                          </p:spTgt>
                                        </p:tgtEl>
                                      </p:cBhvr>
                                    </p:animEffect>
                                  </p:childTnLst>
                                </p:cTn>
                              </p:par>
                            </p:childTnLst>
                          </p:cTn>
                        </p:par>
                        <p:par>
                          <p:cTn id="105" fill="hold">
                            <p:stCondLst>
                              <p:cond delay="9575"/>
                            </p:stCondLst>
                            <p:childTnLst>
                              <p:par>
                                <p:cTn id="106" presetID="22" presetClass="entr" presetSubtype="2" fill="hold" nodeType="afterEffect">
                                  <p:stCondLst>
                                    <p:cond delay="0"/>
                                  </p:stCondLst>
                                  <p:childTnLst>
                                    <p:set>
                                      <p:cBhvr>
                                        <p:cTn id="107" dur="1" fill="hold">
                                          <p:stCondLst>
                                            <p:cond delay="0"/>
                                          </p:stCondLst>
                                        </p:cTn>
                                        <p:tgtEl>
                                          <p:spTgt spid="76"/>
                                        </p:tgtEl>
                                        <p:attrNameLst>
                                          <p:attrName>style.visibility</p:attrName>
                                        </p:attrNameLst>
                                      </p:cBhvr>
                                      <p:to>
                                        <p:strVal val="visible"/>
                                      </p:to>
                                    </p:set>
                                    <p:animEffect transition="in" filter="wipe(right)">
                                      <p:cBhvr>
                                        <p:cTn id="108" dur="500"/>
                                        <p:tgtEl>
                                          <p:spTgt spid="76"/>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93">
                                            <p:txEl>
                                              <p:pRg st="0" end="0"/>
                                            </p:txEl>
                                          </p:spTgt>
                                        </p:tgtEl>
                                        <p:attrNameLst>
                                          <p:attrName>style.visibility</p:attrName>
                                        </p:attrNameLst>
                                      </p:cBhvr>
                                      <p:to>
                                        <p:strVal val="visible"/>
                                      </p:to>
                                    </p:set>
                                    <p:animEffect transition="in" filter="wipe(right)">
                                      <p:cBhvr>
                                        <p:cTn id="111" dur="500"/>
                                        <p:tgtEl>
                                          <p:spTgt spid="93">
                                            <p:txEl>
                                              <p:pRg st="0" end="0"/>
                                            </p:txEl>
                                          </p:spTgt>
                                        </p:tgtEl>
                                      </p:cBhvr>
                                    </p:animEffect>
                                  </p:childTnLst>
                                </p:cTn>
                              </p:par>
                            </p:childTnLst>
                          </p:cTn>
                        </p:par>
                        <p:par>
                          <p:cTn id="112" fill="hold">
                            <p:stCondLst>
                              <p:cond delay="10075"/>
                            </p:stCondLst>
                            <p:childTnLst>
                              <p:par>
                                <p:cTn id="113" presetID="2" presetClass="entr" presetSubtype="2" decel="100000" fill="hold" grpId="0" nodeType="afterEffect">
                                  <p:stCondLst>
                                    <p:cond delay="0"/>
                                  </p:stCondLst>
                                  <p:childTnLst>
                                    <p:set>
                                      <p:cBhvr>
                                        <p:cTn id="114" dur="1" fill="hold">
                                          <p:stCondLst>
                                            <p:cond delay="0"/>
                                          </p:stCondLst>
                                        </p:cTn>
                                        <p:tgtEl>
                                          <p:spTgt spid="104"/>
                                        </p:tgtEl>
                                        <p:attrNameLst>
                                          <p:attrName>style.visibility</p:attrName>
                                        </p:attrNameLst>
                                      </p:cBhvr>
                                      <p:to>
                                        <p:strVal val="visible"/>
                                      </p:to>
                                    </p:set>
                                    <p:anim calcmode="lin" valueType="num">
                                      <p:cBhvr additive="base">
                                        <p:cTn id="115" dur="500" fill="hold"/>
                                        <p:tgtEl>
                                          <p:spTgt spid="104"/>
                                        </p:tgtEl>
                                        <p:attrNameLst>
                                          <p:attrName>ppt_x</p:attrName>
                                        </p:attrNameLst>
                                      </p:cBhvr>
                                      <p:tavLst>
                                        <p:tav tm="0">
                                          <p:val>
                                            <p:strVal val="1+#ppt_w/2"/>
                                          </p:val>
                                        </p:tav>
                                        <p:tav tm="100000">
                                          <p:val>
                                            <p:strVal val="#ppt_x"/>
                                          </p:val>
                                        </p:tav>
                                      </p:tavLst>
                                    </p:anim>
                                    <p:anim calcmode="lin" valueType="num">
                                      <p:cBhvr additive="base">
                                        <p:cTn id="116" dur="500" fill="hold"/>
                                        <p:tgtEl>
                                          <p:spTgt spid="104"/>
                                        </p:tgtEl>
                                        <p:attrNameLst>
                                          <p:attrName>ppt_y</p:attrName>
                                        </p:attrNameLst>
                                      </p:cBhvr>
                                      <p:tavLst>
                                        <p:tav tm="0">
                                          <p:val>
                                            <p:strVal val="#ppt_y"/>
                                          </p:val>
                                        </p:tav>
                                        <p:tav tm="100000">
                                          <p:val>
                                            <p:strVal val="#ppt_y"/>
                                          </p:val>
                                        </p:tav>
                                      </p:tavLst>
                                    </p:anim>
                                  </p:childTnLst>
                                </p:cTn>
                              </p:par>
                            </p:childTnLst>
                          </p:cTn>
                        </p:par>
                        <p:par>
                          <p:cTn id="117" fill="hold">
                            <p:stCondLst>
                              <p:cond delay="10575"/>
                            </p:stCondLst>
                            <p:childTnLst>
                              <p:par>
                                <p:cTn id="118" presetID="22" presetClass="entr" presetSubtype="8" fill="hold" grpId="0" nodeType="afterEffect">
                                  <p:stCondLst>
                                    <p:cond delay="0"/>
                                  </p:stCondLst>
                                  <p:childTnLst>
                                    <p:set>
                                      <p:cBhvr>
                                        <p:cTn id="119" dur="1" fill="hold">
                                          <p:stCondLst>
                                            <p:cond delay="0"/>
                                          </p:stCondLst>
                                        </p:cTn>
                                        <p:tgtEl>
                                          <p:spTgt spid="105">
                                            <p:txEl>
                                              <p:pRg st="0" end="0"/>
                                            </p:txEl>
                                          </p:spTgt>
                                        </p:tgtEl>
                                        <p:attrNameLst>
                                          <p:attrName>style.visibility</p:attrName>
                                        </p:attrNameLst>
                                      </p:cBhvr>
                                      <p:to>
                                        <p:strVal val="visible"/>
                                      </p:to>
                                    </p:set>
                                    <p:animEffect transition="in" filter="wipe(left)">
                                      <p:cBhvr>
                                        <p:cTn id="120" dur="500"/>
                                        <p:tgtEl>
                                          <p:spTgt spid="10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88" grpId="0" build="p">
        <p:tmplLst>
          <p:tmpl lvl="1">
            <p:tnLst>
              <p:par>
                <p:cTn presetID="22" presetClass="entr" presetSubtype="2" fill="hold" nodeType="with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right)">
                      <p:cBhvr>
                        <p:cTn dur="500"/>
                        <p:tgtEl>
                          <p:spTgt spid="88"/>
                        </p:tgtEl>
                      </p:cBhvr>
                    </p:animEffect>
                  </p:childTnLst>
                </p:cTn>
              </p:par>
            </p:tnLst>
          </p:tmpl>
        </p:tmplLst>
      </p:bldP>
      <p:bldP spid="89" grpId="0" build="p">
        <p:tmplLst>
          <p:tmpl lvl="1">
            <p:tnLst>
              <p:par>
                <p:cTn presetID="22" presetClass="entr" presetSubtype="2" fill="hold" nodeType="withEffect">
                  <p:stCondLst>
                    <p:cond delay="0"/>
                  </p:stCondLst>
                  <p:childTnLst>
                    <p:set>
                      <p:cBhvr>
                        <p:cTn dur="1" fill="hold">
                          <p:stCondLst>
                            <p:cond delay="0"/>
                          </p:stCondLst>
                        </p:cTn>
                        <p:tgtEl>
                          <p:spTgt spid="89"/>
                        </p:tgtEl>
                        <p:attrNameLst>
                          <p:attrName>style.visibility</p:attrName>
                        </p:attrNameLst>
                      </p:cBhvr>
                      <p:to>
                        <p:strVal val="visible"/>
                      </p:to>
                    </p:set>
                    <p:animEffect transition="in" filter="wipe(right)">
                      <p:cBhvr>
                        <p:cTn dur="500"/>
                        <p:tgtEl>
                          <p:spTgt spid="89"/>
                        </p:tgtEl>
                      </p:cBhvr>
                    </p:animEffect>
                  </p:childTnLst>
                </p:cTn>
              </p:par>
            </p:tnLst>
          </p:tmpl>
        </p:tmplLst>
      </p:bldP>
      <p:bldP spid="90" grpId="0" build="p">
        <p:tmplLst>
          <p:tmpl lvl="1">
            <p:tnLst>
              <p:par>
                <p:cTn presetID="22" presetClass="entr" presetSubtype="2" fill="hold" nodeType="with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right)">
                      <p:cBhvr>
                        <p:cTn dur="500"/>
                        <p:tgtEl>
                          <p:spTgt spid="90"/>
                        </p:tgtEl>
                      </p:cBhvr>
                    </p:animEffect>
                  </p:childTnLst>
                </p:cTn>
              </p:par>
            </p:tnLst>
          </p:tmpl>
        </p:tmplLst>
      </p:bldP>
      <p:bldP spid="91" grpId="0" build="p">
        <p:tmplLst>
          <p:tmpl lvl="1">
            <p:tnLst>
              <p:par>
                <p:cTn presetID="22" presetClass="entr" presetSubtype="2" fill="hold" nodeType="with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right)">
                      <p:cBhvr>
                        <p:cTn dur="500"/>
                        <p:tgtEl>
                          <p:spTgt spid="91"/>
                        </p:tgtEl>
                      </p:cBhvr>
                    </p:animEffect>
                  </p:childTnLst>
                </p:cTn>
              </p:par>
            </p:tnLst>
          </p:tmpl>
        </p:tmplLst>
      </p:bldP>
      <p:bldP spid="92" grpId="0" build="p">
        <p:tmplLst>
          <p:tmpl lvl="1">
            <p:tnLst>
              <p:par>
                <p:cTn presetID="22" presetClass="entr" presetSubtype="2" fill="hold" nodeType="with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right)">
                      <p:cBhvr>
                        <p:cTn dur="500"/>
                        <p:tgtEl>
                          <p:spTgt spid="92"/>
                        </p:tgtEl>
                      </p:cBhvr>
                    </p:animEffect>
                  </p:childTnLst>
                </p:cTn>
              </p:par>
            </p:tnLst>
          </p:tmpl>
        </p:tmplLst>
      </p:bldP>
      <p:bldP spid="93" grpId="0" build="p">
        <p:tmplLst>
          <p:tmpl lvl="1">
            <p:tnLst>
              <p:par>
                <p:cTn presetID="22" presetClass="entr" presetSubtype="2" fill="hold" nodeType="withEffect">
                  <p:stCondLst>
                    <p:cond delay="0"/>
                  </p:stCondLst>
                  <p:childTnLst>
                    <p:set>
                      <p:cBhvr>
                        <p:cTn dur="1" fill="hold">
                          <p:stCondLst>
                            <p:cond delay="0"/>
                          </p:stCondLst>
                        </p:cTn>
                        <p:tgtEl>
                          <p:spTgt spid="93"/>
                        </p:tgtEl>
                        <p:attrNameLst>
                          <p:attrName>style.visibility</p:attrName>
                        </p:attrNameLst>
                      </p:cBhvr>
                      <p:to>
                        <p:strVal val="visible"/>
                      </p:to>
                    </p:set>
                    <p:animEffect transition="in" filter="wipe(right)">
                      <p:cBhvr>
                        <p:cTn dur="500"/>
                        <p:tgtEl>
                          <p:spTgt spid="93"/>
                        </p:tgtEl>
                      </p:cBhvr>
                    </p:animEffect>
                  </p:childTnLst>
                </p:cTn>
              </p:par>
            </p:tnLst>
          </p:tmpl>
        </p:tmplLst>
      </p:bldP>
      <p:bldP spid="94" grpId="0">
        <p:tmplLst>
          <p:tmpl>
            <p:tnLst>
              <p:par>
                <p:cTn presetID="2" presetClass="entr" presetSubtype="2" decel="100000"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500" fill="hold"/>
                        <p:tgtEl>
                          <p:spTgt spid="94"/>
                        </p:tgtEl>
                        <p:attrNameLst>
                          <p:attrName>ppt_x</p:attrName>
                        </p:attrNameLst>
                      </p:cBhvr>
                      <p:tavLst>
                        <p:tav tm="0">
                          <p:val>
                            <p:strVal val="1+#ppt_w/2"/>
                          </p:val>
                        </p:tav>
                        <p:tav tm="100000">
                          <p:val>
                            <p:strVal val="#ppt_x"/>
                          </p:val>
                        </p:tav>
                      </p:tavLst>
                    </p:anim>
                    <p:anim calcmode="lin" valueType="num">
                      <p:cBhvr additive="base">
                        <p:cTn dur="500" fill="hold"/>
                        <p:tgtEl>
                          <p:spTgt spid="94"/>
                        </p:tgtEl>
                        <p:attrNameLst>
                          <p:attrName>ppt_y</p:attrName>
                        </p:attrNameLst>
                      </p:cBhvr>
                      <p:tavLst>
                        <p:tav tm="0">
                          <p:val>
                            <p:strVal val="#ppt_y"/>
                          </p:val>
                        </p:tav>
                        <p:tav tm="100000">
                          <p:val>
                            <p:strVal val="#ppt_y"/>
                          </p:val>
                        </p:tav>
                      </p:tavLst>
                    </p:anim>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p:tmplLst>
          <p:tmpl>
            <p:tnLst>
              <p:par>
                <p:cTn presetID="2" presetClass="entr" presetSubtype="2"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1+#ppt_w/2"/>
                          </p:val>
                        </p:tav>
                        <p:tav tm="100000">
                          <p:val>
                            <p:strVal val="#ppt_x"/>
                          </p:val>
                        </p:tav>
                      </p:tavLst>
                    </p:anim>
                    <p:anim calcmode="lin" valueType="num">
                      <p:cBhvr additive="base">
                        <p:cTn dur="500" fill="hold"/>
                        <p:tgtEl>
                          <p:spTgt spid="96"/>
                        </p:tgtEl>
                        <p:attrNameLst>
                          <p:attrName>ppt_y</p:attrName>
                        </p:attrNameLst>
                      </p:cBhvr>
                      <p:tavLst>
                        <p:tav tm="0">
                          <p:val>
                            <p:strVal val="#ppt_y"/>
                          </p:val>
                        </p:tav>
                        <p:tav tm="100000">
                          <p:val>
                            <p:strVal val="#ppt_y"/>
                          </p:val>
                        </p:tav>
                      </p:tavLst>
                    </p:anim>
                  </p:childTnLst>
                </p:cTn>
              </p:par>
            </p:tnLst>
          </p:tmpl>
        </p:tmplLst>
      </p:bldP>
      <p:bldP spid="97" grpId="0" build="p">
        <p:tmplLst>
          <p:tmpl lvl="1">
            <p:tnLst>
              <p:par>
                <p:cTn presetID="22" presetClass="entr" presetSubtype="8" fill="hold" nodeType="afterEffect">
                  <p:stCondLst>
                    <p:cond delay="0"/>
                  </p:stCondLst>
                  <p:childTnLst>
                    <p:set>
                      <p:cBhvr>
                        <p:cTn dur="1" fill="hold">
                          <p:stCondLst>
                            <p:cond delay="0"/>
                          </p:stCondLst>
                        </p:cTn>
                        <p:tgtEl>
                          <p:spTgt spid="97"/>
                        </p:tgtEl>
                        <p:attrNameLst>
                          <p:attrName>style.visibility</p:attrName>
                        </p:attrNameLst>
                      </p:cBhvr>
                      <p:to>
                        <p:strVal val="visible"/>
                      </p:to>
                    </p:set>
                    <p:animEffect transition="in" filter="wipe(left)">
                      <p:cBhvr>
                        <p:cTn dur="500"/>
                        <p:tgtEl>
                          <p:spTgt spid="97"/>
                        </p:tgtEl>
                      </p:cBhvr>
                    </p:animEffect>
                  </p:childTnLst>
                </p:cTn>
              </p:par>
            </p:tnLst>
          </p:tmpl>
        </p:tmplLst>
      </p:bldP>
      <p:bldP spid="98" grpId="0">
        <p:tmplLst>
          <p:tmpl>
            <p:tnLst>
              <p:par>
                <p:cTn presetID="2" presetClass="entr" presetSubtype="2" decel="100000" fill="hold" nodeType="afterEffect">
                  <p:stCondLst>
                    <p:cond delay="0"/>
                  </p:stCondLst>
                  <p:childTnLst>
                    <p:set>
                      <p:cBhvr>
                        <p:cTn dur="1" fill="hold">
                          <p:stCondLst>
                            <p:cond delay="0"/>
                          </p:stCondLst>
                        </p:cTn>
                        <p:tgtEl>
                          <p:spTgt spid="98"/>
                        </p:tgtEl>
                        <p:attrNameLst>
                          <p:attrName>style.visibility</p:attrName>
                        </p:attrNameLst>
                      </p:cBhvr>
                      <p:to>
                        <p:strVal val="visible"/>
                      </p:to>
                    </p:set>
                    <p:anim calcmode="lin" valueType="num">
                      <p:cBhvr additive="base">
                        <p:cTn dur="500" fill="hold"/>
                        <p:tgtEl>
                          <p:spTgt spid="98"/>
                        </p:tgtEl>
                        <p:attrNameLst>
                          <p:attrName>ppt_x</p:attrName>
                        </p:attrNameLst>
                      </p:cBhvr>
                      <p:tavLst>
                        <p:tav tm="0">
                          <p:val>
                            <p:strVal val="1+#ppt_w/2"/>
                          </p:val>
                        </p:tav>
                        <p:tav tm="100000">
                          <p:val>
                            <p:strVal val="#ppt_x"/>
                          </p:val>
                        </p:tav>
                      </p:tavLst>
                    </p:anim>
                    <p:anim calcmode="lin" valueType="num">
                      <p:cBhvr additive="base">
                        <p:cTn dur="500" fill="hold"/>
                        <p:tgtEl>
                          <p:spTgt spid="98"/>
                        </p:tgtEl>
                        <p:attrNameLst>
                          <p:attrName>ppt_y</p:attrName>
                        </p:attrNameLst>
                      </p:cBhvr>
                      <p:tavLst>
                        <p:tav tm="0">
                          <p:val>
                            <p:strVal val="#ppt_y"/>
                          </p:val>
                        </p:tav>
                        <p:tav tm="100000">
                          <p:val>
                            <p:strVal val="#ppt_y"/>
                          </p:val>
                        </p:tav>
                      </p:tavLst>
                    </p:anim>
                  </p:childTnLst>
                </p:cTn>
              </p:par>
            </p:tnLst>
          </p:tmpl>
        </p:tmplLst>
      </p:bldP>
      <p:bldP spid="99" grpId="0" build="p">
        <p:tmplLst>
          <p:tmpl lvl="1">
            <p:tnLst>
              <p:par>
                <p:cTn presetID="22" presetClass="entr" presetSubtype="8" fill="hold" nodeType="afterEffect">
                  <p:stCondLst>
                    <p:cond delay="0"/>
                  </p:stCondLst>
                  <p:childTnLst>
                    <p:set>
                      <p:cBhvr>
                        <p:cTn dur="1" fill="hold">
                          <p:stCondLst>
                            <p:cond delay="0"/>
                          </p:stCondLst>
                        </p:cTn>
                        <p:tgtEl>
                          <p:spTgt spid="99"/>
                        </p:tgtEl>
                        <p:attrNameLst>
                          <p:attrName>style.visibility</p:attrName>
                        </p:attrNameLst>
                      </p:cBhvr>
                      <p:to>
                        <p:strVal val="visible"/>
                      </p:to>
                    </p:set>
                    <p:animEffect transition="in" filter="wipe(left)">
                      <p:cBhvr>
                        <p:cTn dur="500"/>
                        <p:tgtEl>
                          <p:spTgt spid="99"/>
                        </p:tgtEl>
                      </p:cBhvr>
                    </p:animEffect>
                  </p:childTnLst>
                </p:cTn>
              </p:par>
            </p:tnLst>
          </p:tmpl>
        </p:tmplLst>
      </p:bldP>
      <p:bldP spid="100" grpId="0">
        <p:tmplLst>
          <p:tmpl>
            <p:tnLst>
              <p:par>
                <p:cTn presetID="2" presetClass="entr" presetSubtype="2" decel="100000" fill="hold" nodeType="afterEffect">
                  <p:stCondLst>
                    <p:cond delay="0"/>
                  </p:stCondLst>
                  <p:childTnLst>
                    <p:set>
                      <p:cBhvr>
                        <p:cTn dur="1" fill="hold">
                          <p:stCondLst>
                            <p:cond delay="0"/>
                          </p:stCondLst>
                        </p:cTn>
                        <p:tgtEl>
                          <p:spTgt spid="100"/>
                        </p:tgtEl>
                        <p:attrNameLst>
                          <p:attrName>style.visibility</p:attrName>
                        </p:attrNameLst>
                      </p:cBhvr>
                      <p:to>
                        <p:strVal val="visible"/>
                      </p:to>
                    </p:set>
                    <p:anim calcmode="lin" valueType="num">
                      <p:cBhvr additive="base">
                        <p:cTn dur="500" fill="hold"/>
                        <p:tgtEl>
                          <p:spTgt spid="100"/>
                        </p:tgtEl>
                        <p:attrNameLst>
                          <p:attrName>ppt_x</p:attrName>
                        </p:attrNameLst>
                      </p:cBhvr>
                      <p:tavLst>
                        <p:tav tm="0">
                          <p:val>
                            <p:strVal val="1+#ppt_w/2"/>
                          </p:val>
                        </p:tav>
                        <p:tav tm="100000">
                          <p:val>
                            <p:strVal val="#ppt_x"/>
                          </p:val>
                        </p:tav>
                      </p:tavLst>
                    </p:anim>
                    <p:anim calcmode="lin" valueType="num">
                      <p:cBhvr additive="base">
                        <p:cTn dur="500" fill="hold"/>
                        <p:tgtEl>
                          <p:spTgt spid="100"/>
                        </p:tgtEl>
                        <p:attrNameLst>
                          <p:attrName>ppt_y</p:attrName>
                        </p:attrNameLst>
                      </p:cBhvr>
                      <p:tavLst>
                        <p:tav tm="0">
                          <p:val>
                            <p:strVal val="#ppt_y"/>
                          </p:val>
                        </p:tav>
                        <p:tav tm="100000">
                          <p:val>
                            <p:strVal val="#ppt_y"/>
                          </p:val>
                        </p:tav>
                      </p:tavLst>
                    </p:anim>
                  </p:childTnLst>
                </p:cTn>
              </p:par>
            </p:tnLst>
          </p:tmpl>
        </p:tmplLst>
      </p:bldP>
      <p:bldP spid="101" grpId="0" build="p">
        <p:tmplLst>
          <p:tmpl lvl="1">
            <p:tnLst>
              <p:par>
                <p:cTn presetID="22" presetClass="entr" presetSubtype="8" fill="hold" nodeType="afterEffect">
                  <p:stCondLst>
                    <p:cond delay="0"/>
                  </p:stCondLst>
                  <p:childTnLst>
                    <p:set>
                      <p:cBhvr>
                        <p:cTn dur="1" fill="hold">
                          <p:stCondLst>
                            <p:cond delay="0"/>
                          </p:stCondLst>
                        </p:cTn>
                        <p:tgtEl>
                          <p:spTgt spid="101"/>
                        </p:tgtEl>
                        <p:attrNameLst>
                          <p:attrName>style.visibility</p:attrName>
                        </p:attrNameLst>
                      </p:cBhvr>
                      <p:to>
                        <p:strVal val="visible"/>
                      </p:to>
                    </p:set>
                    <p:animEffect transition="in" filter="wipe(left)">
                      <p:cBhvr>
                        <p:cTn dur="500"/>
                        <p:tgtEl>
                          <p:spTgt spid="101"/>
                        </p:tgtEl>
                      </p:cBhvr>
                    </p:animEffect>
                  </p:childTnLst>
                </p:cTn>
              </p:par>
            </p:tnLst>
          </p:tmpl>
        </p:tmplLst>
      </p:bldP>
      <p:bldP spid="102" grpId="0">
        <p:tmplLst>
          <p:tmpl>
            <p:tnLst>
              <p:par>
                <p:cTn presetID="2" presetClass="entr" presetSubtype="2" decel="100000" fill="hold" nodeType="afterEffect">
                  <p:stCondLst>
                    <p:cond delay="0"/>
                  </p:stCondLst>
                  <p:childTnLst>
                    <p:set>
                      <p:cBhvr>
                        <p:cTn dur="1" fill="hold">
                          <p:stCondLst>
                            <p:cond delay="0"/>
                          </p:stCondLst>
                        </p:cTn>
                        <p:tgtEl>
                          <p:spTgt spid="102"/>
                        </p:tgtEl>
                        <p:attrNameLst>
                          <p:attrName>style.visibility</p:attrName>
                        </p:attrNameLst>
                      </p:cBhvr>
                      <p:to>
                        <p:strVal val="visible"/>
                      </p:to>
                    </p:set>
                    <p:anim calcmode="lin" valueType="num">
                      <p:cBhvr additive="base">
                        <p:cTn dur="500" fill="hold"/>
                        <p:tgtEl>
                          <p:spTgt spid="102"/>
                        </p:tgtEl>
                        <p:attrNameLst>
                          <p:attrName>ppt_x</p:attrName>
                        </p:attrNameLst>
                      </p:cBhvr>
                      <p:tavLst>
                        <p:tav tm="0">
                          <p:val>
                            <p:strVal val="1+#ppt_w/2"/>
                          </p:val>
                        </p:tav>
                        <p:tav tm="100000">
                          <p:val>
                            <p:strVal val="#ppt_x"/>
                          </p:val>
                        </p:tav>
                      </p:tavLst>
                    </p:anim>
                    <p:anim calcmode="lin" valueType="num">
                      <p:cBhvr additive="base">
                        <p:cTn dur="500" fill="hold"/>
                        <p:tgtEl>
                          <p:spTgt spid="102"/>
                        </p:tgtEl>
                        <p:attrNameLst>
                          <p:attrName>ppt_y</p:attrName>
                        </p:attrNameLst>
                      </p:cBhvr>
                      <p:tavLst>
                        <p:tav tm="0">
                          <p:val>
                            <p:strVal val="#ppt_y"/>
                          </p:val>
                        </p:tav>
                        <p:tav tm="100000">
                          <p:val>
                            <p:strVal val="#ppt_y"/>
                          </p:val>
                        </p:tav>
                      </p:tavLst>
                    </p:anim>
                  </p:childTnLst>
                </p:cTn>
              </p:par>
            </p:tnLst>
          </p:tmpl>
        </p:tmplLst>
      </p:bldP>
      <p:bldP spid="103" grpId="0" build="p">
        <p:tmplLst>
          <p:tmpl lvl="1">
            <p:tnLst>
              <p:par>
                <p:cTn presetID="22" presetClass="entr" presetSubtype="8" fill="hold" nodeType="afterEffect">
                  <p:stCondLst>
                    <p:cond delay="0"/>
                  </p:stCondLst>
                  <p:childTnLst>
                    <p:set>
                      <p:cBhvr>
                        <p:cTn dur="1" fill="hold">
                          <p:stCondLst>
                            <p:cond delay="0"/>
                          </p:stCondLst>
                        </p:cTn>
                        <p:tgtEl>
                          <p:spTgt spid="103"/>
                        </p:tgtEl>
                        <p:attrNameLst>
                          <p:attrName>style.visibility</p:attrName>
                        </p:attrNameLst>
                      </p:cBhvr>
                      <p:to>
                        <p:strVal val="visible"/>
                      </p:to>
                    </p:set>
                    <p:animEffect transition="in" filter="wipe(left)">
                      <p:cBhvr>
                        <p:cTn dur="500"/>
                        <p:tgtEl>
                          <p:spTgt spid="103"/>
                        </p:tgtEl>
                      </p:cBhvr>
                    </p:animEffect>
                  </p:childTnLst>
                </p:cTn>
              </p:par>
            </p:tnLst>
          </p:tmpl>
        </p:tmplLst>
      </p:bldP>
      <p:bldP spid="104" grpId="0">
        <p:tmplLst>
          <p:tmpl>
            <p:tnLst>
              <p:par>
                <p:cTn presetID="2" presetClass="entr" presetSubtype="2" decel="100000" fill="hold" nodeType="afterEffect">
                  <p:stCondLst>
                    <p:cond delay="0"/>
                  </p:stCondLst>
                  <p:childTnLst>
                    <p:set>
                      <p:cBhvr>
                        <p:cTn dur="1" fill="hold">
                          <p:stCondLst>
                            <p:cond delay="0"/>
                          </p:stCondLst>
                        </p:cTn>
                        <p:tgtEl>
                          <p:spTgt spid="104"/>
                        </p:tgtEl>
                        <p:attrNameLst>
                          <p:attrName>style.visibility</p:attrName>
                        </p:attrNameLst>
                      </p:cBhvr>
                      <p:to>
                        <p:strVal val="visible"/>
                      </p:to>
                    </p:set>
                    <p:anim calcmode="lin" valueType="num">
                      <p:cBhvr additive="base">
                        <p:cTn dur="500" fill="hold"/>
                        <p:tgtEl>
                          <p:spTgt spid="104"/>
                        </p:tgtEl>
                        <p:attrNameLst>
                          <p:attrName>ppt_x</p:attrName>
                        </p:attrNameLst>
                      </p:cBhvr>
                      <p:tavLst>
                        <p:tav tm="0">
                          <p:val>
                            <p:strVal val="1+#ppt_w/2"/>
                          </p:val>
                        </p:tav>
                        <p:tav tm="100000">
                          <p:val>
                            <p:strVal val="#ppt_x"/>
                          </p:val>
                        </p:tav>
                      </p:tavLst>
                    </p:anim>
                    <p:anim calcmode="lin" valueType="num">
                      <p:cBhvr additive="base">
                        <p:cTn dur="500" fill="hold"/>
                        <p:tgtEl>
                          <p:spTgt spid="104"/>
                        </p:tgtEl>
                        <p:attrNameLst>
                          <p:attrName>ppt_y</p:attrName>
                        </p:attrNameLst>
                      </p:cBhvr>
                      <p:tavLst>
                        <p:tav tm="0">
                          <p:val>
                            <p:strVal val="#ppt_y"/>
                          </p:val>
                        </p:tav>
                        <p:tav tm="100000">
                          <p:val>
                            <p:strVal val="#ppt_y"/>
                          </p:val>
                        </p:tav>
                      </p:tavLst>
                    </p:anim>
                  </p:childTnLst>
                </p:cTn>
              </p:par>
            </p:tnLst>
          </p:tmpl>
        </p:tmplLst>
      </p:bldP>
      <p:bldP spid="105" grpId="0" build="p">
        <p:tmplLst>
          <p:tmpl lvl="1">
            <p:tnLst>
              <p:par>
                <p:cTn presetID="22" presetClass="entr" presetSubtype="8" fill="hold" nodeType="after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wipe(left)">
                      <p:cBhvr>
                        <p:cTn dur="500"/>
                        <p:tgtEl>
                          <p:spTgt spid="105"/>
                        </p:tgtEl>
                      </p:cBhvr>
                    </p:animEffect>
                  </p:childTnLst>
                </p:cTn>
              </p:par>
            </p:tnLst>
          </p:tmpl>
        </p:tmplLst>
      </p:bldP>
    </p:bldLst>
  </p:timing>
</p:sldLayout>
</file>

<file path=ppt/slideLayouts/slideLayout3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9"/>
          </a:xfrm>
        </p:spPr>
        <p:txBody>
          <a:bodyPr anchor="b"/>
          <a:lstStyle>
            <a:lvl1pPr algn="l">
              <a:defRPr sz="2000" b="1">
                <a:latin typeface="Arial" pitchFamily="34" charset="0"/>
              </a:defRPr>
            </a:lvl1pPr>
          </a:lstStyle>
          <a:p>
            <a:r>
              <a:rPr lang="en-US" altLang="ja-JP"/>
              <a:t>Click to edit Master title style</a:t>
            </a:r>
            <a:endParaRPr lang="en-US"/>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atin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ja-JP" noProof="0"/>
              <a:t>Click icon to add picture</a:t>
            </a:r>
            <a:endParaRPr lang="en-US" noProof="0"/>
          </a:p>
        </p:txBody>
      </p:sp>
      <p:sp>
        <p:nvSpPr>
          <p:cNvPr id="4" name="Text Placeholder 3"/>
          <p:cNvSpPr>
            <a:spLocks noGrp="1"/>
          </p:cNvSpPr>
          <p:nvPr>
            <p:ph type="body" sz="half" idx="2"/>
          </p:nvPr>
        </p:nvSpPr>
        <p:spPr>
          <a:xfrm>
            <a:off x="1792288" y="5367342"/>
            <a:ext cx="5486400" cy="804863"/>
          </a:xfrm>
        </p:spPr>
        <p:txBody>
          <a:bodyPr/>
          <a:lstStyle>
            <a:lvl1pPr marL="0" indent="0">
              <a:buNone/>
              <a:defRPr sz="1400">
                <a:latin typeface="Arial"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299A25F9-B819-4ED7-A516-F87A3DB39523}"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36E45C92-2AF9-4F39-BD93-D6393384AC18}" type="slidenum">
              <a:rPr lang="en-US" smtClean="0"/>
              <a:pPr>
                <a:defRPr/>
              </a:pPr>
              <a:t>‹#›</a:t>
            </a:fld>
            <a:endParaRPr lang="en-US"/>
          </a:p>
        </p:txBody>
      </p:sp>
    </p:spTree>
  </p:cSld>
  <p:clrMapOvr>
    <a:masterClrMapping/>
  </p:clrMapOvr>
</p:sldLayout>
</file>

<file path=ppt/slideLayouts/slideLayout330.xml><?xml version="1.0" encoding="utf-8"?>
<p:sldLayout xmlns:a="http://schemas.openxmlformats.org/drawingml/2006/main" xmlns:r="http://schemas.openxmlformats.org/officeDocument/2006/relationships" xmlns:p="http://schemas.openxmlformats.org/presentationml/2006/main" preserve="1" userDrawn="1">
  <p:cSld name="Profile 1">
    <p:spTree>
      <p:nvGrpSpPr>
        <p:cNvPr id="1" name=""/>
        <p:cNvGrpSpPr/>
        <p:nvPr/>
      </p:nvGrpSpPr>
      <p:grpSpPr>
        <a:xfrm>
          <a:off x="0" y="0"/>
          <a:ext cx="0" cy="0"/>
          <a:chOff x="0" y="0"/>
          <a:chExt cx="0" cy="0"/>
        </a:xfrm>
      </p:grpSpPr>
      <p:sp>
        <p:nvSpPr>
          <p:cNvPr id="38" name="正方形/長方形 37"/>
          <p:cNvSpPr/>
          <p:nvPr userDrawn="1"/>
        </p:nvSpPr>
        <p:spPr>
          <a:xfrm>
            <a:off x="-14508" y="5861637"/>
            <a:ext cx="9178407" cy="101512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2" name="正方形/長方形 21"/>
          <p:cNvSpPr/>
          <p:nvPr userDrawn="1"/>
        </p:nvSpPr>
        <p:spPr>
          <a:xfrm>
            <a:off x="-14508" y="1602470"/>
            <a:ext cx="9178407" cy="1732039"/>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9" name="直線コネクタ 8"/>
          <p:cNvCxnSpPr/>
          <p:nvPr userDrawn="1"/>
        </p:nvCxnSpPr>
        <p:spPr>
          <a:xfrm>
            <a:off x="0" y="3247428"/>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テキスト プレースホルダー 5"/>
          <p:cNvSpPr>
            <a:spLocks noGrp="1"/>
          </p:cNvSpPr>
          <p:nvPr>
            <p:ph type="body" sz="quarter" idx="21" hasCustomPrompt="1"/>
          </p:nvPr>
        </p:nvSpPr>
        <p:spPr>
          <a:xfrm>
            <a:off x="4129397" y="1799781"/>
            <a:ext cx="4744555" cy="935647"/>
          </a:xfrm>
          <a:prstGeom prst="rect">
            <a:avLst/>
          </a:prstGeom>
          <a:noFill/>
        </p:spPr>
        <p:txBody>
          <a:bodyPr anchor="b">
            <a:noAutofit/>
          </a:bodyPr>
          <a:lstStyle>
            <a:lvl1pPr algn="l">
              <a:lnSpc>
                <a:spcPct val="100000"/>
              </a:lnSpc>
              <a:spcBef>
                <a:spcPts val="0"/>
              </a:spcBef>
              <a:defRPr sz="4500" i="0" baseline="0">
                <a:blipFill dpi="0" rotWithShape="1">
                  <a:blip r:embed="rId4"/>
                  <a:srcRect/>
                  <a:tile tx="0" ty="0" sx="100000" sy="100000" flip="none" algn="tl"/>
                </a:blipFill>
                <a:effectLst>
                  <a:innerShdw blurRad="114300">
                    <a:prstClr val="black"/>
                  </a:innerShdw>
                </a:effectLst>
                <a:latin typeface="+mj-lt"/>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13" hasCustomPrompt="1"/>
          </p:nvPr>
        </p:nvSpPr>
        <p:spPr>
          <a:xfrm>
            <a:off x="4135861" y="2580608"/>
            <a:ext cx="4738093" cy="618437"/>
          </a:xfrm>
          <a:prstGeom prst="rect">
            <a:avLst/>
          </a:prstGeom>
        </p:spPr>
        <p:txBody>
          <a:bodyPr anchor="t">
            <a:noAutofit/>
          </a:bodyPr>
          <a:lstStyle>
            <a:lvl1pPr algn="l">
              <a:lnSpc>
                <a:spcPct val="100000"/>
              </a:lnSpc>
              <a:spcBef>
                <a:spcPts val="0"/>
              </a:spcBef>
              <a:defRPr sz="22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25" name="直線コネクタ 24"/>
          <p:cNvCxnSpPr/>
          <p:nvPr userDrawn="1"/>
        </p:nvCxnSpPr>
        <p:spPr>
          <a:xfrm>
            <a:off x="0" y="1713753"/>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 name="円/楕円 17"/>
          <p:cNvSpPr/>
          <p:nvPr userDrawn="1"/>
        </p:nvSpPr>
        <p:spPr>
          <a:xfrm>
            <a:off x="819463" y="845859"/>
            <a:ext cx="3035263" cy="4047719"/>
          </a:xfrm>
          <a:prstGeom prst="ellipse">
            <a:avLst/>
          </a:prstGeom>
          <a:blipFill dpi="0" rotWithShape="1">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9" name="円/楕円 18"/>
          <p:cNvSpPr/>
          <p:nvPr userDrawn="1"/>
        </p:nvSpPr>
        <p:spPr>
          <a:xfrm>
            <a:off x="909902" y="966469"/>
            <a:ext cx="2854372" cy="38064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1" name="図プレースホルダー 5"/>
          <p:cNvSpPr>
            <a:spLocks noGrp="1"/>
          </p:cNvSpPr>
          <p:nvPr>
            <p:ph type="pic" sz="quarter" idx="14" hasCustomPrompt="1"/>
          </p:nvPr>
        </p:nvSpPr>
        <p:spPr>
          <a:xfrm>
            <a:off x="964575" y="1039382"/>
            <a:ext cx="2745028" cy="3660673"/>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26" name="テキスト プレースホルダー 5"/>
          <p:cNvSpPr>
            <a:spLocks noGrp="1"/>
          </p:cNvSpPr>
          <p:nvPr>
            <p:ph type="body" sz="quarter" idx="12" hasCustomPrompt="1"/>
          </p:nvPr>
        </p:nvSpPr>
        <p:spPr>
          <a:xfrm>
            <a:off x="4135853" y="3483687"/>
            <a:ext cx="4469625" cy="1615669"/>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9" name="図プレースホルダー 28"/>
          <p:cNvSpPr>
            <a:spLocks noGrp="1"/>
          </p:cNvSpPr>
          <p:nvPr>
            <p:ph type="pic" sz="quarter" idx="22" hasCustomPrompt="1"/>
          </p:nvPr>
        </p:nvSpPr>
        <p:spPr>
          <a:xfrm>
            <a:off x="1058653"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0" name="テキスト プレースホルダー 5"/>
          <p:cNvSpPr>
            <a:spLocks noGrp="1"/>
          </p:cNvSpPr>
          <p:nvPr>
            <p:ph type="body" sz="quarter" idx="23" hasCustomPrompt="1"/>
          </p:nvPr>
        </p:nvSpPr>
        <p:spPr>
          <a:xfrm>
            <a:off x="1378807" y="6156035"/>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2" name="図プレースホルダー 28"/>
          <p:cNvSpPr>
            <a:spLocks noGrp="1"/>
          </p:cNvSpPr>
          <p:nvPr>
            <p:ph type="pic" sz="quarter" idx="24" hasCustomPrompt="1"/>
          </p:nvPr>
        </p:nvSpPr>
        <p:spPr>
          <a:xfrm>
            <a:off x="3690725"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3" name="テキスト プレースホルダー 5"/>
          <p:cNvSpPr>
            <a:spLocks noGrp="1"/>
          </p:cNvSpPr>
          <p:nvPr>
            <p:ph type="body" sz="quarter" idx="25" hasCustomPrompt="1"/>
          </p:nvPr>
        </p:nvSpPr>
        <p:spPr>
          <a:xfrm>
            <a:off x="4010879" y="6156035"/>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5" name="図プレースホルダー 28"/>
          <p:cNvSpPr>
            <a:spLocks noGrp="1"/>
          </p:cNvSpPr>
          <p:nvPr>
            <p:ph type="pic" sz="quarter" idx="26" hasCustomPrompt="1"/>
          </p:nvPr>
        </p:nvSpPr>
        <p:spPr>
          <a:xfrm>
            <a:off x="6322796" y="6176443"/>
            <a:ext cx="304747" cy="406400"/>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36" name="テキスト プレースホルダー 5"/>
          <p:cNvSpPr>
            <a:spLocks noGrp="1"/>
          </p:cNvSpPr>
          <p:nvPr>
            <p:ph type="body" sz="quarter" idx="27" hasCustomPrompt="1"/>
          </p:nvPr>
        </p:nvSpPr>
        <p:spPr>
          <a:xfrm>
            <a:off x="6642948" y="6156035"/>
            <a:ext cx="1811873" cy="447229"/>
          </a:xfrm>
          <a:prstGeom prst="rect">
            <a:avLst/>
          </a:prstGeom>
        </p:spPr>
        <p:txBody>
          <a:bodyPr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cxnSp>
        <p:nvCxnSpPr>
          <p:cNvPr id="39" name="直線コネクタ 38"/>
          <p:cNvCxnSpPr/>
          <p:nvPr userDrawn="1"/>
        </p:nvCxnSpPr>
        <p:spPr>
          <a:xfrm>
            <a:off x="19895" y="5968078"/>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テキスト プレースホルダー 5"/>
          <p:cNvSpPr>
            <a:spLocks noGrp="1"/>
          </p:cNvSpPr>
          <p:nvPr>
            <p:ph type="body" sz="quarter" idx="28" hasCustomPrompt="1"/>
          </p:nvPr>
        </p:nvSpPr>
        <p:spPr>
          <a:xfrm>
            <a:off x="4127895" y="774095"/>
            <a:ext cx="4738093" cy="828372"/>
          </a:xfrm>
          <a:prstGeom prst="rect">
            <a:avLst/>
          </a:prstGeom>
        </p:spPr>
        <p:txBody>
          <a:bodyPr anchor="b">
            <a:noAutofit/>
          </a:bodyPr>
          <a:lstStyle>
            <a:lvl1pPr algn="l">
              <a:lnSpc>
                <a:spcPct val="100000"/>
              </a:lnSpc>
              <a:spcBef>
                <a:spcPts val="0"/>
              </a:spcBef>
              <a:defRPr sz="37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grpSp>
        <p:nvGrpSpPr>
          <p:cNvPr id="24" name="グループ化 23"/>
          <p:cNvGrpSpPr/>
          <p:nvPr userDrawn="1"/>
        </p:nvGrpSpPr>
        <p:grpSpPr>
          <a:xfrm>
            <a:off x="8387761" y="226118"/>
            <a:ext cx="575232" cy="767111"/>
            <a:chOff x="7418859" y="2569953"/>
            <a:chExt cx="934639" cy="934639"/>
          </a:xfrm>
        </p:grpSpPr>
        <p:sp>
          <p:nvSpPr>
            <p:cNvPr id="28" name="涙形 27"/>
            <p:cNvSpPr/>
            <p:nvPr/>
          </p:nvSpPr>
          <p:spPr>
            <a:xfrm>
              <a:off x="7418859" y="2569953"/>
              <a:ext cx="934639" cy="934639"/>
            </a:xfrm>
            <a:prstGeom prst="teardrop">
              <a:avLst/>
            </a:prstGeom>
            <a:blipFill>
              <a:blip r:embed="rId4"/>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涙形 36"/>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371569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additive="base">
                                        <p:cTn id="16" dur="500" fill="hold"/>
                                        <p:tgtEl>
                                          <p:spTgt spid="18"/>
                                        </p:tgtEl>
                                        <p:attrNameLst>
                                          <p:attrName>ppt_x</p:attrName>
                                        </p:attrNameLst>
                                      </p:cBhvr>
                                      <p:tavLst>
                                        <p:tav tm="0">
                                          <p:val>
                                            <p:strVal val="#ppt_x"/>
                                          </p:val>
                                        </p:tav>
                                        <p:tav tm="100000">
                                          <p:val>
                                            <p:strVal val="#ppt_x"/>
                                          </p:val>
                                        </p:tav>
                                      </p:tavLst>
                                    </p:anim>
                                    <p:anim calcmode="lin" valueType="num">
                                      <p:cBhvr additive="base">
                                        <p:cTn id="17" dur="500" fill="hold"/>
                                        <p:tgtEl>
                                          <p:spTgt spid="18"/>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heel(1)">
                                      <p:cBhvr>
                                        <p:cTn id="21" dur="10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1000"/>
                                        <p:tgtEl>
                                          <p:spTgt spid="21"/>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23">
                                            <p:txEl>
                                              <p:pRg st="0" end="0"/>
                                            </p:txEl>
                                          </p:spTgt>
                                        </p:tgtEl>
                                        <p:attrNameLst>
                                          <p:attrName>style.visibility</p:attrName>
                                        </p:attrNameLst>
                                      </p:cBhvr>
                                      <p:to>
                                        <p:strVal val="visible"/>
                                      </p:to>
                                    </p:set>
                                    <p:anim calcmode="lin" valueType="num">
                                      <p:cBhvr additive="base">
                                        <p:cTn id="28"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9" dur="1000" fill="hold"/>
                                        <p:tgtEl>
                                          <p:spTgt spid="23">
                                            <p:txEl>
                                              <p:pRg st="0" end="0"/>
                                            </p:txEl>
                                          </p:spTgt>
                                        </p:tgtEl>
                                        <p:attrNameLst>
                                          <p:attrName>ppt_y</p:attrName>
                                        </p:attrNameLst>
                                      </p:cBhvr>
                                      <p:tavLst>
                                        <p:tav tm="0">
                                          <p:val>
                                            <p:strVal val="0-#ppt_h/2"/>
                                          </p:val>
                                        </p:tav>
                                        <p:tav tm="100000">
                                          <p:val>
                                            <p:strVal val="#ppt_y"/>
                                          </p:val>
                                        </p:tav>
                                      </p:tavLst>
                                    </p:anim>
                                  </p:childTnLst>
                                </p:cTn>
                              </p:par>
                            </p:childTnLst>
                          </p:cTn>
                        </p:par>
                        <p:par>
                          <p:cTn id="30" fill="hold">
                            <p:stCondLst>
                              <p:cond delay="3100"/>
                            </p:stCondLst>
                            <p:childTnLst>
                              <p:par>
                                <p:cTn id="31" presetID="16" presetClass="entr" presetSubtype="37"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barn(outVertical)">
                                      <p:cBhvr>
                                        <p:cTn id="33" dur="500"/>
                                        <p:tgtEl>
                                          <p:spTgt spid="22"/>
                                        </p:tgtEl>
                                      </p:cBhvr>
                                    </p:animEffect>
                                  </p:childTnLst>
                                </p:cTn>
                              </p:par>
                              <p:par>
                                <p:cTn id="34" presetID="22" presetClass="entr" presetSubtype="8" fill="hold" nodeType="withEffect">
                                  <p:stCondLst>
                                    <p:cond delay="25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par>
                                <p:cTn id="37" presetID="22" presetClass="entr" presetSubtype="2" fill="hold" nodeType="withEffect">
                                  <p:stCondLst>
                                    <p:cond delay="250"/>
                                  </p:stCondLst>
                                  <p:childTnLst>
                                    <p:set>
                                      <p:cBhvr>
                                        <p:cTn id="38" dur="1" fill="hold">
                                          <p:stCondLst>
                                            <p:cond delay="0"/>
                                          </p:stCondLst>
                                        </p:cTn>
                                        <p:tgtEl>
                                          <p:spTgt spid="25"/>
                                        </p:tgtEl>
                                        <p:attrNameLst>
                                          <p:attrName>style.visibility</p:attrName>
                                        </p:attrNameLst>
                                      </p:cBhvr>
                                      <p:to>
                                        <p:strVal val="visible"/>
                                      </p:to>
                                    </p:set>
                                    <p:animEffect transition="in" filter="wipe(right)">
                                      <p:cBhvr>
                                        <p:cTn id="39" dur="500"/>
                                        <p:tgtEl>
                                          <p:spTgt spid="25"/>
                                        </p:tgtEl>
                                      </p:cBhvr>
                                    </p:animEffect>
                                  </p:childTnLst>
                                </p:cTn>
                              </p:par>
                            </p:childTnLst>
                          </p:cTn>
                        </p:par>
                        <p:par>
                          <p:cTn id="40" fill="hold">
                            <p:stCondLst>
                              <p:cond delay="3850"/>
                            </p:stCondLst>
                            <p:childTnLst>
                              <p:par>
                                <p:cTn id="41" presetID="2" presetClass="entr" presetSubtype="2" decel="100000" fill="hold" grpId="0" nodeType="afterEffect">
                                  <p:stCondLst>
                                    <p:cond delay="0"/>
                                  </p:stCondLst>
                                  <p:iterate type="wd">
                                    <p:tmPct val="10000"/>
                                  </p:iterate>
                                  <p:childTnLst>
                                    <p:set>
                                      <p:cBhvr>
                                        <p:cTn id="42" dur="1" fill="hold">
                                          <p:stCondLst>
                                            <p:cond delay="0"/>
                                          </p:stCondLst>
                                        </p:cTn>
                                        <p:tgtEl>
                                          <p:spTgt spid="15">
                                            <p:txEl>
                                              <p:pRg st="0" end="0"/>
                                            </p:txEl>
                                          </p:spTgt>
                                        </p:tgtEl>
                                        <p:attrNameLst>
                                          <p:attrName>style.visibility</p:attrName>
                                        </p:attrNameLst>
                                      </p:cBhvr>
                                      <p:to>
                                        <p:strVal val="visible"/>
                                      </p:to>
                                    </p:set>
                                    <p:anim calcmode="lin" valueType="num">
                                      <p:cBhvr additive="base">
                                        <p:cTn id="43" dur="75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4" dur="75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45" fill="hold">
                            <p:stCondLst>
                              <p:cond delay="4675"/>
                            </p:stCondLst>
                            <p:childTnLst>
                              <p:par>
                                <p:cTn id="46" presetID="22" presetClass="entr" presetSubtype="8" fill="hold" grpId="0" nodeType="afterEffect">
                                  <p:stCondLst>
                                    <p:cond delay="0"/>
                                  </p:stCondLst>
                                  <p:childTnLst>
                                    <p:set>
                                      <p:cBhvr>
                                        <p:cTn id="47" dur="1" fill="hold">
                                          <p:stCondLst>
                                            <p:cond delay="0"/>
                                          </p:stCondLst>
                                        </p:cTn>
                                        <p:tgtEl>
                                          <p:spTgt spid="20">
                                            <p:txEl>
                                              <p:pRg st="0" end="0"/>
                                            </p:txEl>
                                          </p:spTgt>
                                        </p:tgtEl>
                                        <p:attrNameLst>
                                          <p:attrName>style.visibility</p:attrName>
                                        </p:attrNameLst>
                                      </p:cBhvr>
                                      <p:to>
                                        <p:strVal val="visible"/>
                                      </p:to>
                                    </p:set>
                                    <p:animEffect transition="in" filter="wipe(left)">
                                      <p:cBhvr>
                                        <p:cTn id="48" dur="500"/>
                                        <p:tgtEl>
                                          <p:spTgt spid="20">
                                            <p:txEl>
                                              <p:pRg st="0" end="0"/>
                                            </p:txEl>
                                          </p:spTgt>
                                        </p:tgtEl>
                                      </p:cBhvr>
                                    </p:animEffect>
                                  </p:childTnLst>
                                </p:cTn>
                              </p:par>
                            </p:childTnLst>
                          </p:cTn>
                        </p:par>
                        <p:par>
                          <p:cTn id="49" fill="hold">
                            <p:stCondLst>
                              <p:cond delay="5175"/>
                            </p:stCondLst>
                            <p:childTnLst>
                              <p:par>
                                <p:cTn id="50" presetID="10" presetClass="entr" presetSubtype="0" fill="hold" grpId="0" nodeType="afterEffect">
                                  <p:stCondLst>
                                    <p:cond delay="250"/>
                                  </p:stCondLst>
                                  <p:childTnLst>
                                    <p:set>
                                      <p:cBhvr>
                                        <p:cTn id="51" dur="1" fill="hold">
                                          <p:stCondLst>
                                            <p:cond delay="0"/>
                                          </p:stCondLst>
                                        </p:cTn>
                                        <p:tgtEl>
                                          <p:spTgt spid="26">
                                            <p:txEl>
                                              <p:pRg st="0" end="0"/>
                                            </p:txEl>
                                          </p:spTgt>
                                        </p:tgtEl>
                                        <p:attrNameLst>
                                          <p:attrName>style.visibility</p:attrName>
                                        </p:attrNameLst>
                                      </p:cBhvr>
                                      <p:to>
                                        <p:strVal val="visible"/>
                                      </p:to>
                                    </p:set>
                                    <p:animEffect transition="in" filter="fade">
                                      <p:cBhvr>
                                        <p:cTn id="52" dur="500"/>
                                        <p:tgtEl>
                                          <p:spTgt spid="26">
                                            <p:txEl>
                                              <p:pRg st="0" end="0"/>
                                            </p:txEl>
                                          </p:spTgt>
                                        </p:tgtEl>
                                      </p:cBhvr>
                                    </p:animEffect>
                                  </p:childTnLst>
                                </p:cTn>
                              </p:par>
                            </p:childTnLst>
                          </p:cTn>
                        </p:par>
                        <p:par>
                          <p:cTn id="53" fill="hold">
                            <p:stCondLst>
                              <p:cond delay="5925"/>
                            </p:stCondLst>
                            <p:childTnLst>
                              <p:par>
                                <p:cTn id="54" presetID="16" presetClass="entr" presetSubtype="37" fill="hold" grpId="0" nodeType="after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barn(outVertical)">
                                      <p:cBhvr>
                                        <p:cTn id="56" dur="500"/>
                                        <p:tgtEl>
                                          <p:spTgt spid="38"/>
                                        </p:tgtEl>
                                      </p:cBhvr>
                                    </p:animEffect>
                                  </p:childTnLst>
                                </p:cTn>
                              </p:par>
                              <p:par>
                                <p:cTn id="57" presetID="22" presetClass="entr" presetSubtype="8" fill="hold" nodeType="withEffect">
                                  <p:stCondLst>
                                    <p:cond delay="50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childTnLst>
                          </p:cTn>
                        </p:par>
                        <p:par>
                          <p:cTn id="60" fill="hold">
                            <p:stCondLst>
                              <p:cond delay="6925"/>
                            </p:stCondLst>
                            <p:childTnLst>
                              <p:par>
                                <p:cTn id="61" presetID="49" presetClass="entr" presetSubtype="0" decel="100000" fill="hold" grpId="0" nodeType="after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p:cTn id="63" dur="500" fill="hold"/>
                                        <p:tgtEl>
                                          <p:spTgt spid="29"/>
                                        </p:tgtEl>
                                        <p:attrNameLst>
                                          <p:attrName>ppt_w</p:attrName>
                                        </p:attrNameLst>
                                      </p:cBhvr>
                                      <p:tavLst>
                                        <p:tav tm="0">
                                          <p:val>
                                            <p:fltVal val="0"/>
                                          </p:val>
                                        </p:tav>
                                        <p:tav tm="100000">
                                          <p:val>
                                            <p:strVal val="#ppt_w"/>
                                          </p:val>
                                        </p:tav>
                                      </p:tavLst>
                                    </p:anim>
                                    <p:anim calcmode="lin" valueType="num">
                                      <p:cBhvr>
                                        <p:cTn id="64" dur="500" fill="hold"/>
                                        <p:tgtEl>
                                          <p:spTgt spid="29"/>
                                        </p:tgtEl>
                                        <p:attrNameLst>
                                          <p:attrName>ppt_h</p:attrName>
                                        </p:attrNameLst>
                                      </p:cBhvr>
                                      <p:tavLst>
                                        <p:tav tm="0">
                                          <p:val>
                                            <p:fltVal val="0"/>
                                          </p:val>
                                        </p:tav>
                                        <p:tav tm="100000">
                                          <p:val>
                                            <p:strVal val="#ppt_h"/>
                                          </p:val>
                                        </p:tav>
                                      </p:tavLst>
                                    </p:anim>
                                    <p:anim calcmode="lin" valueType="num">
                                      <p:cBhvr>
                                        <p:cTn id="65" dur="500" fill="hold"/>
                                        <p:tgtEl>
                                          <p:spTgt spid="29"/>
                                        </p:tgtEl>
                                        <p:attrNameLst>
                                          <p:attrName>style.rotation</p:attrName>
                                        </p:attrNameLst>
                                      </p:cBhvr>
                                      <p:tavLst>
                                        <p:tav tm="0">
                                          <p:val>
                                            <p:fltVal val="360"/>
                                          </p:val>
                                        </p:tav>
                                        <p:tav tm="100000">
                                          <p:val>
                                            <p:fltVal val="0"/>
                                          </p:val>
                                        </p:tav>
                                      </p:tavLst>
                                    </p:anim>
                                    <p:animEffect transition="in" filter="fade">
                                      <p:cBhvr>
                                        <p:cTn id="66" dur="500"/>
                                        <p:tgtEl>
                                          <p:spTgt spid="29"/>
                                        </p:tgtEl>
                                      </p:cBhvr>
                                    </p:animEffect>
                                  </p:childTnLst>
                                </p:cTn>
                              </p:par>
                              <p:par>
                                <p:cTn id="67" presetID="22" presetClass="entr" presetSubtype="8" fill="hold" grpId="0" nodeType="withEffect">
                                  <p:stCondLst>
                                    <p:cond delay="250"/>
                                  </p:stCondLst>
                                  <p:childTnLst>
                                    <p:set>
                                      <p:cBhvr>
                                        <p:cTn id="68" dur="1" fill="hold">
                                          <p:stCondLst>
                                            <p:cond delay="0"/>
                                          </p:stCondLst>
                                        </p:cTn>
                                        <p:tgtEl>
                                          <p:spTgt spid="30">
                                            <p:txEl>
                                              <p:pRg st="0" end="0"/>
                                            </p:txEl>
                                          </p:spTgt>
                                        </p:tgtEl>
                                        <p:attrNameLst>
                                          <p:attrName>style.visibility</p:attrName>
                                        </p:attrNameLst>
                                      </p:cBhvr>
                                      <p:to>
                                        <p:strVal val="visible"/>
                                      </p:to>
                                    </p:set>
                                    <p:animEffect transition="in" filter="wipe(left)">
                                      <p:cBhvr>
                                        <p:cTn id="69" dur="500"/>
                                        <p:tgtEl>
                                          <p:spTgt spid="30">
                                            <p:txEl>
                                              <p:pRg st="0" end="0"/>
                                            </p:txEl>
                                          </p:spTgt>
                                        </p:tgtEl>
                                      </p:cBhvr>
                                    </p:animEffect>
                                  </p:childTnLst>
                                </p:cTn>
                              </p:par>
                            </p:childTnLst>
                          </p:cTn>
                        </p:par>
                        <p:par>
                          <p:cTn id="70" fill="hold">
                            <p:stCondLst>
                              <p:cond delay="7675"/>
                            </p:stCondLst>
                            <p:childTnLst>
                              <p:par>
                                <p:cTn id="71" presetID="49" presetClass="entr" presetSubtype="0" decel="10000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ppt_w</p:attrName>
                                        </p:attrNameLst>
                                      </p:cBhvr>
                                      <p:tavLst>
                                        <p:tav tm="0">
                                          <p:val>
                                            <p:fltVal val="0"/>
                                          </p:val>
                                        </p:tav>
                                        <p:tav tm="100000">
                                          <p:val>
                                            <p:strVal val="#ppt_w"/>
                                          </p:val>
                                        </p:tav>
                                      </p:tavLst>
                                    </p:anim>
                                    <p:anim calcmode="lin" valueType="num">
                                      <p:cBhvr>
                                        <p:cTn id="74" dur="500" fill="hold"/>
                                        <p:tgtEl>
                                          <p:spTgt spid="32"/>
                                        </p:tgtEl>
                                        <p:attrNameLst>
                                          <p:attrName>ppt_h</p:attrName>
                                        </p:attrNameLst>
                                      </p:cBhvr>
                                      <p:tavLst>
                                        <p:tav tm="0">
                                          <p:val>
                                            <p:fltVal val="0"/>
                                          </p:val>
                                        </p:tav>
                                        <p:tav tm="100000">
                                          <p:val>
                                            <p:strVal val="#ppt_h"/>
                                          </p:val>
                                        </p:tav>
                                      </p:tavLst>
                                    </p:anim>
                                    <p:anim calcmode="lin" valueType="num">
                                      <p:cBhvr>
                                        <p:cTn id="75" dur="500" fill="hold"/>
                                        <p:tgtEl>
                                          <p:spTgt spid="32"/>
                                        </p:tgtEl>
                                        <p:attrNameLst>
                                          <p:attrName>style.rotation</p:attrName>
                                        </p:attrNameLst>
                                      </p:cBhvr>
                                      <p:tavLst>
                                        <p:tav tm="0">
                                          <p:val>
                                            <p:fltVal val="360"/>
                                          </p:val>
                                        </p:tav>
                                        <p:tav tm="100000">
                                          <p:val>
                                            <p:fltVal val="0"/>
                                          </p:val>
                                        </p:tav>
                                      </p:tavLst>
                                    </p:anim>
                                    <p:animEffect transition="in" filter="fade">
                                      <p:cBhvr>
                                        <p:cTn id="76" dur="500"/>
                                        <p:tgtEl>
                                          <p:spTgt spid="32"/>
                                        </p:tgtEl>
                                      </p:cBhvr>
                                    </p:animEffect>
                                  </p:childTnLst>
                                </p:cTn>
                              </p:par>
                              <p:par>
                                <p:cTn id="77" presetID="22" presetClass="entr" presetSubtype="8" fill="hold" grpId="0" nodeType="withEffect">
                                  <p:stCondLst>
                                    <p:cond delay="250"/>
                                  </p:stCondLst>
                                  <p:childTnLst>
                                    <p:set>
                                      <p:cBhvr>
                                        <p:cTn id="78" dur="1" fill="hold">
                                          <p:stCondLst>
                                            <p:cond delay="0"/>
                                          </p:stCondLst>
                                        </p:cTn>
                                        <p:tgtEl>
                                          <p:spTgt spid="33">
                                            <p:txEl>
                                              <p:pRg st="0" end="0"/>
                                            </p:txEl>
                                          </p:spTgt>
                                        </p:tgtEl>
                                        <p:attrNameLst>
                                          <p:attrName>style.visibility</p:attrName>
                                        </p:attrNameLst>
                                      </p:cBhvr>
                                      <p:to>
                                        <p:strVal val="visible"/>
                                      </p:to>
                                    </p:set>
                                    <p:animEffect transition="in" filter="wipe(left)">
                                      <p:cBhvr>
                                        <p:cTn id="79" dur="500"/>
                                        <p:tgtEl>
                                          <p:spTgt spid="33">
                                            <p:txEl>
                                              <p:pRg st="0" end="0"/>
                                            </p:txEl>
                                          </p:spTgt>
                                        </p:tgtEl>
                                      </p:cBhvr>
                                    </p:animEffect>
                                  </p:childTnLst>
                                </p:cTn>
                              </p:par>
                            </p:childTnLst>
                          </p:cTn>
                        </p:par>
                        <p:par>
                          <p:cTn id="80" fill="hold">
                            <p:stCondLst>
                              <p:cond delay="8425"/>
                            </p:stCondLst>
                            <p:childTnLst>
                              <p:par>
                                <p:cTn id="81" presetID="49" presetClass="entr" presetSubtype="0" decel="100000" fill="hold" grpId="0" nodeType="after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p:cTn id="83" dur="500" fill="hold"/>
                                        <p:tgtEl>
                                          <p:spTgt spid="35"/>
                                        </p:tgtEl>
                                        <p:attrNameLst>
                                          <p:attrName>ppt_w</p:attrName>
                                        </p:attrNameLst>
                                      </p:cBhvr>
                                      <p:tavLst>
                                        <p:tav tm="0">
                                          <p:val>
                                            <p:fltVal val="0"/>
                                          </p:val>
                                        </p:tav>
                                        <p:tav tm="100000">
                                          <p:val>
                                            <p:strVal val="#ppt_w"/>
                                          </p:val>
                                        </p:tav>
                                      </p:tavLst>
                                    </p:anim>
                                    <p:anim calcmode="lin" valueType="num">
                                      <p:cBhvr>
                                        <p:cTn id="84" dur="500" fill="hold"/>
                                        <p:tgtEl>
                                          <p:spTgt spid="35"/>
                                        </p:tgtEl>
                                        <p:attrNameLst>
                                          <p:attrName>ppt_h</p:attrName>
                                        </p:attrNameLst>
                                      </p:cBhvr>
                                      <p:tavLst>
                                        <p:tav tm="0">
                                          <p:val>
                                            <p:fltVal val="0"/>
                                          </p:val>
                                        </p:tav>
                                        <p:tav tm="100000">
                                          <p:val>
                                            <p:strVal val="#ppt_h"/>
                                          </p:val>
                                        </p:tav>
                                      </p:tavLst>
                                    </p:anim>
                                    <p:anim calcmode="lin" valueType="num">
                                      <p:cBhvr>
                                        <p:cTn id="85" dur="500" fill="hold"/>
                                        <p:tgtEl>
                                          <p:spTgt spid="35"/>
                                        </p:tgtEl>
                                        <p:attrNameLst>
                                          <p:attrName>style.rotation</p:attrName>
                                        </p:attrNameLst>
                                      </p:cBhvr>
                                      <p:tavLst>
                                        <p:tav tm="0">
                                          <p:val>
                                            <p:fltVal val="360"/>
                                          </p:val>
                                        </p:tav>
                                        <p:tav tm="100000">
                                          <p:val>
                                            <p:fltVal val="0"/>
                                          </p:val>
                                        </p:tav>
                                      </p:tavLst>
                                    </p:anim>
                                    <p:animEffect transition="in" filter="fade">
                                      <p:cBhvr>
                                        <p:cTn id="86" dur="500"/>
                                        <p:tgtEl>
                                          <p:spTgt spid="35"/>
                                        </p:tgtEl>
                                      </p:cBhvr>
                                    </p:animEffect>
                                  </p:childTnLst>
                                </p:cTn>
                              </p:par>
                              <p:par>
                                <p:cTn id="87" presetID="22" presetClass="entr" presetSubtype="8" fill="hold" grpId="0" nodeType="withEffect">
                                  <p:stCondLst>
                                    <p:cond delay="250"/>
                                  </p:stCondLst>
                                  <p:childTnLst>
                                    <p:set>
                                      <p:cBhvr>
                                        <p:cTn id="88" dur="1" fill="hold">
                                          <p:stCondLst>
                                            <p:cond delay="0"/>
                                          </p:stCondLst>
                                        </p:cTn>
                                        <p:tgtEl>
                                          <p:spTgt spid="36">
                                            <p:txEl>
                                              <p:pRg st="0" end="0"/>
                                            </p:txEl>
                                          </p:spTgt>
                                        </p:tgtEl>
                                        <p:attrNameLst>
                                          <p:attrName>style.visibility</p:attrName>
                                        </p:attrNameLst>
                                      </p:cBhvr>
                                      <p:to>
                                        <p:strVal val="visible"/>
                                      </p:to>
                                    </p:set>
                                    <p:animEffect transition="in" filter="wipe(left)">
                                      <p:cBhvr>
                                        <p:cTn id="89"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22" grpId="0" animBg="1"/>
      <p:bldP spid="22" grpId="1" animBg="1"/>
      <p:bldP spid="1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2" presetClass="entr" presetSubtype="8"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wipe(left)">
                      <p:cBhvr>
                        <p:cTn dur="500"/>
                        <p:tgtEl>
                          <p:spTgt spid="20"/>
                        </p:tgtEl>
                      </p:cBhvr>
                    </p:animEffect>
                  </p:childTnLst>
                </p:cTn>
              </p:par>
            </p:tnLst>
          </p:tmpl>
        </p:tmplLst>
      </p:bldP>
      <p:bldP spid="18" grpId="0" animBg="1"/>
      <p:bldP spid="18" grpId="1" animBg="1"/>
      <p:bldP spid="19" grpId="0" animBg="1"/>
      <p:bldP spid="19" grpId="1" animBg="1"/>
      <p:bldP spid="21" grpId="0"/>
      <p:bldP spid="26" grpId="0" build="p">
        <p:tmplLst>
          <p:tmpl lvl="1">
            <p:tnLst>
              <p:par>
                <p:cTn presetID="10" presetClass="entr" presetSubtype="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9" grpId="0"/>
      <p:bldP spid="30" grpId="0" build="p">
        <p:tmplLst>
          <p:tmpl lvl="1">
            <p:tnLst>
              <p:par>
                <p:cTn presetID="22" presetClass="entr" presetSubtype="8" fill="hold" nodeType="withEffect">
                  <p:stCondLst>
                    <p:cond delay="250"/>
                  </p:stCondLst>
                  <p:childTnLst>
                    <p:set>
                      <p:cBhvr>
                        <p:cTn dur="1" fill="hold">
                          <p:stCondLst>
                            <p:cond delay="0"/>
                          </p:stCondLst>
                        </p:cTn>
                        <p:tgtEl>
                          <p:spTgt spid="30"/>
                        </p:tgtEl>
                        <p:attrNameLst>
                          <p:attrName>style.visibility</p:attrName>
                        </p:attrNameLst>
                      </p:cBhvr>
                      <p:to>
                        <p:strVal val="visible"/>
                      </p:to>
                    </p:set>
                    <p:animEffect transition="in" filter="wipe(left)">
                      <p:cBhvr>
                        <p:cTn dur="500"/>
                        <p:tgtEl>
                          <p:spTgt spid="30"/>
                        </p:tgtEl>
                      </p:cBhvr>
                    </p:animEffect>
                  </p:childTnLst>
                </p:cTn>
              </p:par>
            </p:tnLst>
          </p:tmpl>
        </p:tmplLst>
      </p:bldP>
      <p:bldP spid="32" grpId="0"/>
      <p:bldP spid="33" grpId="0" build="p">
        <p:tmplLst>
          <p:tmpl lvl="1">
            <p:tnLst>
              <p:par>
                <p:cTn presetID="22" presetClass="entr" presetSubtype="8" fill="hold" nodeType="withEffect">
                  <p:stCondLst>
                    <p:cond delay="25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5" grpId="0"/>
      <p:bldP spid="36" grpId="0" build="p">
        <p:tmplLst>
          <p:tmpl lvl="1">
            <p:tnLst>
              <p:par>
                <p:cTn presetID="22" presetClass="entr" presetSubtype="8"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2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0-#ppt_h/2"/>
                          </p:val>
                        </p:tav>
                        <p:tav tm="100000">
                          <p:val>
                            <p:strVal val="#ppt_y"/>
                          </p:val>
                        </p:tav>
                      </p:tavLst>
                    </p:anim>
                  </p:childTnLst>
                </p:cTn>
              </p:par>
            </p:tnLst>
          </p:tmpl>
        </p:tmplLst>
      </p:bldP>
      <p:bldP spid="40" grpId="0"/>
    </p:bldLst>
  </p:timing>
</p:sldLayout>
</file>

<file path=ppt/slideLayouts/slideLayout331.xml><?xml version="1.0" encoding="utf-8"?>
<p:sldLayout xmlns:a="http://schemas.openxmlformats.org/drawingml/2006/main" xmlns:r="http://schemas.openxmlformats.org/officeDocument/2006/relationships" xmlns:p="http://schemas.openxmlformats.org/presentationml/2006/main" preserve="1" userDrawn="1">
  <p:cSld name="Profile 2">
    <p:spTree>
      <p:nvGrpSpPr>
        <p:cNvPr id="1" name=""/>
        <p:cNvGrpSpPr/>
        <p:nvPr/>
      </p:nvGrpSpPr>
      <p:grpSpPr>
        <a:xfrm>
          <a:off x="0" y="0"/>
          <a:ext cx="0" cy="0"/>
          <a:chOff x="0" y="0"/>
          <a:chExt cx="0" cy="0"/>
        </a:xfrm>
      </p:grpSpPr>
      <p:sp>
        <p:nvSpPr>
          <p:cNvPr id="7" name="正方形/長方形 6"/>
          <p:cNvSpPr/>
          <p:nvPr userDrawn="1"/>
        </p:nvSpPr>
        <p:spPr>
          <a:xfrm>
            <a:off x="-14508"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8" name="直線コネクタ 7"/>
          <p:cNvCxnSpPr/>
          <p:nvPr userDrawn="1"/>
        </p:nvCxnSpPr>
        <p:spPr>
          <a:xfrm>
            <a:off x="0" y="3334512"/>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図プレースホルダー 9"/>
          <p:cNvSpPr>
            <a:spLocks noGrp="1"/>
          </p:cNvSpPr>
          <p:nvPr>
            <p:ph type="pic" sz="quarter" idx="10" hasCustomPrompt="1"/>
          </p:nvPr>
        </p:nvSpPr>
        <p:spPr>
          <a:xfrm>
            <a:off x="347948" y="0"/>
            <a:ext cx="3614111" cy="6858000"/>
          </a:xfrm>
          <a:prstGeom prst="rect">
            <a:avLst/>
          </a:prstGeom>
          <a:effectLst>
            <a:outerShdw blurRad="50800" dist="88900" dir="2700000" algn="tl" rotWithShape="0">
              <a:prstClr val="black">
                <a:alpha val="40000"/>
              </a:prstClr>
            </a:out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11" name="テキスト プレースホルダー 5"/>
          <p:cNvSpPr>
            <a:spLocks noGrp="1"/>
          </p:cNvSpPr>
          <p:nvPr>
            <p:ph type="body" sz="quarter" idx="16" hasCustomPrompt="1"/>
          </p:nvPr>
        </p:nvSpPr>
        <p:spPr>
          <a:xfrm>
            <a:off x="3990745" y="116123"/>
            <a:ext cx="4339019" cy="2651275"/>
          </a:xfrm>
          <a:prstGeom prst="rect">
            <a:avLst/>
          </a:prstGeom>
        </p:spPr>
        <p:txBody>
          <a:bodyPr anchor="b">
            <a:noAutofit/>
          </a:bodyPr>
          <a:lstStyle>
            <a:lvl1pPr algn="l">
              <a:lnSpc>
                <a:spcPts val="5597"/>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2" name="テキスト プレースホルダー 5"/>
          <p:cNvSpPr>
            <a:spLocks noGrp="1"/>
          </p:cNvSpPr>
          <p:nvPr>
            <p:ph type="body" sz="quarter" idx="21" hasCustomPrompt="1"/>
          </p:nvPr>
        </p:nvSpPr>
        <p:spPr>
          <a:xfrm>
            <a:off x="3990736" y="2612577"/>
            <a:ext cx="4353531" cy="633791"/>
          </a:xfrm>
          <a:prstGeom prst="rect">
            <a:avLst/>
          </a:prstGeom>
        </p:spPr>
        <p:txBody>
          <a:bodyPr anchor="ctr">
            <a:noAutofit/>
          </a:bodyPr>
          <a:lstStyle>
            <a:lvl1pPr algn="l">
              <a:lnSpc>
                <a:spcPct val="100000"/>
              </a:lnSpc>
              <a:spcBef>
                <a:spcPts val="0"/>
              </a:spcBef>
              <a:defRPr sz="34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2" hasCustomPrompt="1"/>
          </p:nvPr>
        </p:nvSpPr>
        <p:spPr>
          <a:xfrm>
            <a:off x="3983480" y="3532070"/>
            <a:ext cx="4368043" cy="2621993"/>
          </a:xfrm>
          <a:prstGeom prst="rect">
            <a:avLst/>
          </a:prstGeom>
        </p:spPr>
        <p:txBody>
          <a:bodyPr anchor="t">
            <a:normAutofit/>
          </a:bodyPr>
          <a:lstStyle>
            <a:lvl1pPr marL="191934" indent="-191934"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2556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14" presetClass="entr" presetSubtype="1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randombar(horizontal)">
                                      <p:cBhvr>
                                        <p:cTn id="14" dur="500"/>
                                        <p:tgtEl>
                                          <p:spTgt spid="10"/>
                                        </p:tgtEl>
                                      </p:cBhvr>
                                    </p:animEffect>
                                  </p:childTnLst>
                                </p:cTn>
                              </p:par>
                              <p:par>
                                <p:cTn id="15" presetID="2" presetClass="entr" presetSubtype="3" decel="100000" fill="hold" grpId="0" nodeType="withEffect">
                                  <p:stCondLst>
                                    <p:cond delay="250"/>
                                  </p:stCondLst>
                                  <p:iterate type="wd">
                                    <p:tmPct val="10000"/>
                                  </p:iterate>
                                  <p:childTnLst>
                                    <p:set>
                                      <p:cBhvr>
                                        <p:cTn id="16" dur="1" fill="hold">
                                          <p:stCondLst>
                                            <p:cond delay="0"/>
                                          </p:stCondLst>
                                        </p:cTn>
                                        <p:tgtEl>
                                          <p:spTgt spid="11">
                                            <p:txEl>
                                              <p:pRg st="0" end="0"/>
                                            </p:txEl>
                                          </p:spTgt>
                                        </p:tgtEl>
                                        <p:attrNameLst>
                                          <p:attrName>style.visibility</p:attrName>
                                        </p:attrNameLst>
                                      </p:cBhvr>
                                      <p:to>
                                        <p:strVal val="visible"/>
                                      </p:to>
                                    </p:set>
                                    <p:anim calcmode="lin" valueType="num">
                                      <p:cBhvr additive="base">
                                        <p:cTn id="17" dur="75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8" dur="750" fill="hold"/>
                                        <p:tgtEl>
                                          <p:spTgt spid="11">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750"/>
                                  </p:stCondLst>
                                  <p:childTnLst>
                                    <p:set>
                                      <p:cBhvr>
                                        <p:cTn id="20" dur="1" fill="hold">
                                          <p:stCondLst>
                                            <p:cond delay="0"/>
                                          </p:stCondLst>
                                        </p:cTn>
                                        <p:tgtEl>
                                          <p:spTgt spid="12">
                                            <p:txEl>
                                              <p:pRg st="0" end="0"/>
                                            </p:txEl>
                                          </p:spTgt>
                                        </p:tgtEl>
                                        <p:attrNameLst>
                                          <p:attrName>style.visibility</p:attrName>
                                        </p:attrNameLst>
                                      </p:cBhvr>
                                      <p:to>
                                        <p:strVal val="visible"/>
                                      </p:to>
                                    </p:set>
                                    <p:anim calcmode="lin" valueType="num">
                                      <p:cBhvr additive="base">
                                        <p:cTn id="21" dur="75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250"/>
                            </p:stCondLst>
                            <p:childTnLst>
                              <p:par>
                                <p:cTn id="24" presetID="10" presetClass="entr" presetSubtype="0" fill="hold" grpId="0" nodeType="afterEffect">
                                  <p:stCondLst>
                                    <p:cond delay="25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fade">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0" grpId="0"/>
      <p:bldP spid="11" grpId="0" build="p">
        <p:tmplLst>
          <p:tmpl lvl="1">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2" grpId="0" build="p">
        <p:tmplLst>
          <p:tmpl lvl="1">
            <p:tnLst>
              <p:par>
                <p:cTn presetID="2" presetClass="entr" presetSubtype="2" decel="100000"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1+#ppt_w/2"/>
                          </p:val>
                        </p:tav>
                        <p:tav tm="100000">
                          <p:val>
                            <p:strVal val="#ppt_x"/>
                          </p:val>
                        </p:tav>
                      </p:tavLst>
                    </p:anim>
                    <p:anim calcmode="lin" valueType="num">
                      <p:cBhvr additive="base">
                        <p:cTn dur="75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Lst>
  </p:timing>
</p:sldLayout>
</file>

<file path=ppt/slideLayouts/slideLayout332.xml><?xml version="1.0" encoding="utf-8"?>
<p:sldLayout xmlns:a="http://schemas.openxmlformats.org/drawingml/2006/main" xmlns:r="http://schemas.openxmlformats.org/officeDocument/2006/relationships" xmlns:p="http://schemas.openxmlformats.org/presentationml/2006/main" preserve="1" userDrawn="1">
  <p:cSld name="Section Break - Righ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1" y="0"/>
            <a:ext cx="7182191" cy="6858000"/>
          </a:xfrm>
          <a:prstGeom prst="rect">
            <a:avLst/>
          </a:prstGeom>
          <a:noFill/>
        </p:spPr>
        <p:txBody>
          <a:bodyPr/>
          <a:lstStyle>
            <a:lvl1pPr>
              <a:defRPr/>
            </a:lvl1pPr>
          </a:lstStyle>
          <a:p>
            <a:r>
              <a:rPr kumimoji="1" lang="en-US" altLang="ja-JP"/>
              <a:t>                                                              </a:t>
            </a:r>
            <a:endParaRPr kumimoji="1" lang="ja-JP" altLang="en-US"/>
          </a:p>
        </p:txBody>
      </p:sp>
      <p:sp>
        <p:nvSpPr>
          <p:cNvPr id="7" name="テキスト プレースホルダー 6"/>
          <p:cNvSpPr>
            <a:spLocks noGrp="1"/>
          </p:cNvSpPr>
          <p:nvPr>
            <p:ph type="body" sz="quarter" idx="22" hasCustomPrompt="1"/>
          </p:nvPr>
        </p:nvSpPr>
        <p:spPr>
          <a:xfrm flipH="1" flipV="1">
            <a:off x="5276848"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dir="10800000" algn="r" rotWithShape="0">
              <a:prstClr val="black">
                <a:alpha val="40000"/>
              </a:prstClr>
            </a:outerShdw>
          </a:effectLst>
        </p:spPr>
        <p:txBody>
          <a:bodyPr/>
          <a:lstStyle/>
          <a:p>
            <a:pPr lvl="0"/>
            <a:r>
              <a:rPr kumimoji="1" lang="en-US" altLang="ja-JP" dirty="0"/>
              <a:t> </a:t>
            </a:r>
            <a:endParaRPr kumimoji="1" lang="ja-JP" altLang="en-US" dirty="0"/>
          </a:p>
        </p:txBody>
      </p:sp>
      <p:sp>
        <p:nvSpPr>
          <p:cNvPr id="11" name="テキスト プレースホルダー 24"/>
          <p:cNvSpPr>
            <a:spLocks noGrp="1"/>
          </p:cNvSpPr>
          <p:nvPr>
            <p:ph type="body" sz="quarter" idx="23" hasCustomPrompt="1"/>
          </p:nvPr>
        </p:nvSpPr>
        <p:spPr>
          <a:xfrm rot="4320000" flipH="1" flipV="1">
            <a:off x="114276" y="3438000"/>
            <a:ext cx="12194117" cy="17997"/>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7761112" y="222547"/>
            <a:ext cx="1001312" cy="1635276"/>
          </a:xfrm>
          <a:prstGeom prst="rect">
            <a:avLst/>
          </a:prstGeom>
        </p:spPr>
        <p:txBody>
          <a:bodyPr wrap="none" lIns="20150" tIns="20150" rIns="20150" bIns="20150" anchor="b">
            <a:noAutofit/>
          </a:bodyPr>
          <a:lstStyle>
            <a:lvl1pPr algn="r">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5567451" y="1668684"/>
            <a:ext cx="3199844" cy="1195603"/>
          </a:xfrm>
          <a:prstGeom prst="rect">
            <a:avLst/>
          </a:prstGeom>
        </p:spPr>
        <p:txBody>
          <a:bodyPr anchor="t">
            <a:noAutofit/>
          </a:bodyPr>
          <a:lstStyle>
            <a:lvl1pPr algn="r">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endParaRPr kumimoji="1" lang="ja-JP" altLang="en-US" dirty="0"/>
          </a:p>
        </p:txBody>
      </p:sp>
    </p:spTree>
    <p:extLst>
      <p:ext uri="{BB962C8B-B14F-4D97-AF65-F5344CB8AC3E}">
        <p14:creationId xmlns:p14="http://schemas.microsoft.com/office/powerpoint/2010/main" val="248777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750"/>
                                        <p:tgtEl>
                                          <p:spTgt spid="11"/>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7" grpId="0" animBg="1">
        <p:tmplLst>
          <p:tmpl>
            <p:tnLst>
              <p:par>
                <p:cTn presetID="2" presetClass="entr" presetSubtype="2"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750" fill="hold"/>
                        <p:tgtEl>
                          <p:spTgt spid="7"/>
                        </p:tgtEl>
                        <p:attrNameLst>
                          <p:attrName>ppt_x</p:attrName>
                        </p:attrNameLst>
                      </p:cBhvr>
                      <p:tavLst>
                        <p:tav tm="0">
                          <p:val>
                            <p:strVal val="1+#ppt_w/2"/>
                          </p:val>
                        </p:tav>
                        <p:tav tm="100000">
                          <p:val>
                            <p:strVal val="#ppt_x"/>
                          </p:val>
                        </p:tav>
                      </p:tavLst>
                    </p:anim>
                    <p:anim calcmode="lin" valueType="num">
                      <p:cBhvr additive="base">
                        <p:cTn dur="750" fill="hold"/>
                        <p:tgtEl>
                          <p:spTgt spid="7"/>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2" presetClass="entr" presetSubtype="1"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Effect transition="in" filter="wipe(up)">
                      <p:cBhvr>
                        <p:cTn dur="750"/>
                        <p:tgtEl>
                          <p:spTgt spid="11"/>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2"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33.xml><?xml version="1.0" encoding="utf-8"?>
<p:sldLayout xmlns:a="http://schemas.openxmlformats.org/drawingml/2006/main" xmlns:r="http://schemas.openxmlformats.org/officeDocument/2006/relationships" xmlns:p="http://schemas.openxmlformats.org/presentationml/2006/main" preserve="1" userDrawn="1">
  <p:cSld name="Year">
    <p:spTree>
      <p:nvGrpSpPr>
        <p:cNvPr id="1" name=""/>
        <p:cNvGrpSpPr/>
        <p:nvPr/>
      </p:nvGrpSpPr>
      <p:grpSpPr>
        <a:xfrm>
          <a:off x="0" y="0"/>
          <a:ext cx="0" cy="0"/>
          <a:chOff x="0" y="0"/>
          <a:chExt cx="0" cy="0"/>
        </a:xfrm>
      </p:grpSpPr>
      <p:sp>
        <p:nvSpPr>
          <p:cNvPr id="7" name="テキスト プレースホルダー 6"/>
          <p:cNvSpPr>
            <a:spLocks noGrp="1"/>
          </p:cNvSpPr>
          <p:nvPr>
            <p:ph type="body" sz="quarter" idx="10" hasCustomPrompt="1"/>
          </p:nvPr>
        </p:nvSpPr>
        <p:spPr>
          <a:xfrm>
            <a:off x="2633211"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8" name="テキスト プレースホルダー 6"/>
          <p:cNvSpPr>
            <a:spLocks noGrp="1"/>
          </p:cNvSpPr>
          <p:nvPr>
            <p:ph type="body" sz="quarter" idx="11" hasCustomPrompt="1"/>
          </p:nvPr>
        </p:nvSpPr>
        <p:spPr>
          <a:xfrm>
            <a:off x="3588772"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9" name="テキスト プレースホルダー 6"/>
          <p:cNvSpPr>
            <a:spLocks noGrp="1"/>
          </p:cNvSpPr>
          <p:nvPr>
            <p:ph type="body" sz="quarter" idx="12" hasCustomPrompt="1"/>
          </p:nvPr>
        </p:nvSpPr>
        <p:spPr>
          <a:xfrm>
            <a:off x="4544329"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0" name="テキスト プレースホルダー 6"/>
          <p:cNvSpPr>
            <a:spLocks noGrp="1"/>
          </p:cNvSpPr>
          <p:nvPr>
            <p:ph type="body" sz="quarter" idx="13" hasCustomPrompt="1"/>
          </p:nvPr>
        </p:nvSpPr>
        <p:spPr>
          <a:xfrm>
            <a:off x="5499880" y="1902796"/>
            <a:ext cx="955533" cy="3303075"/>
          </a:xfrm>
          <a:prstGeom prst="rect">
            <a:avLst/>
          </a:prstGeom>
        </p:spPr>
        <p:txBody>
          <a:bodyPr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4" name="テキスト ボックス 13"/>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21" name="テキスト ボックス 20"/>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23" name="テキスト ボックス 22"/>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24" name="テキスト ボックス 23"/>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25" name="テキスト ボックス 24"/>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26" name="テキスト ボックス 25"/>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27" name="テキスト ボックス 26"/>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28" name="テキスト ボックス 27"/>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29" name="テキスト ボックス 28"/>
          <p:cNvSpPr txBox="1"/>
          <p:nvPr userDrawn="1"/>
        </p:nvSpPr>
        <p:spPr>
          <a:xfrm>
            <a:off x="2600196"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30" name="テキスト ボックス 29"/>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31" name="テキスト ボックス 30"/>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32" name="テキスト ボックス 31"/>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33" name="テキスト ボックス 32"/>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34" name="テキスト ボックス 33"/>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5</a:t>
            </a:r>
          </a:p>
        </p:txBody>
      </p:sp>
      <p:sp>
        <p:nvSpPr>
          <p:cNvPr id="35" name="テキスト ボックス 34"/>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36" name="テキスト ボックス 35"/>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37" name="テキスト ボックス 36"/>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38" name="テキスト ボックス 37"/>
          <p:cNvSpPr txBox="1"/>
          <p:nvPr userDrawn="1"/>
        </p:nvSpPr>
        <p:spPr>
          <a:xfrm>
            <a:off x="3582363"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0" name="テキスト ボックス 39"/>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41" name="テキスト ボックス 40"/>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42" name="テキスト ボックス 41"/>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43" name="テキスト ボックス 42"/>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44" name="テキスト ボックス 43"/>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45" name="テキスト ボックス 44"/>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46" name="テキスト ボックス 45"/>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47" name="テキスト ボックス 46"/>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48" name="テキスト ボックス 47"/>
          <p:cNvSpPr txBox="1"/>
          <p:nvPr userDrawn="1"/>
        </p:nvSpPr>
        <p:spPr>
          <a:xfrm>
            <a:off x="4534382" y="-294518"/>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49" name="テキスト ボックス 48"/>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0</a:t>
            </a:r>
          </a:p>
        </p:txBody>
      </p:sp>
      <p:sp>
        <p:nvSpPr>
          <p:cNvPr id="50" name="テキスト ボックス 49"/>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8</a:t>
            </a:r>
          </a:p>
        </p:txBody>
      </p:sp>
      <p:sp>
        <p:nvSpPr>
          <p:cNvPr id="51" name="テキスト ボックス 50"/>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1</a:t>
            </a:r>
          </a:p>
        </p:txBody>
      </p:sp>
      <p:sp>
        <p:nvSpPr>
          <p:cNvPr id="52" name="テキスト ボックス 51"/>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7</a:t>
            </a:r>
          </a:p>
        </p:txBody>
      </p:sp>
      <p:sp>
        <p:nvSpPr>
          <p:cNvPr id="53" name="テキスト ボックス 52"/>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3</a:t>
            </a:r>
          </a:p>
        </p:txBody>
      </p:sp>
      <p:sp>
        <p:nvSpPr>
          <p:cNvPr id="54" name="テキスト ボックス 53"/>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9</a:t>
            </a:r>
          </a:p>
        </p:txBody>
      </p:sp>
      <p:sp>
        <p:nvSpPr>
          <p:cNvPr id="55" name="テキスト ボックス 54"/>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6</a:t>
            </a:r>
          </a:p>
        </p:txBody>
      </p:sp>
      <p:sp>
        <p:nvSpPr>
          <p:cNvPr id="56" name="テキスト ボックス 55"/>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4</a:t>
            </a:r>
          </a:p>
        </p:txBody>
      </p:sp>
      <p:sp>
        <p:nvSpPr>
          <p:cNvPr id="57" name="テキスト ボックス 56"/>
          <p:cNvSpPr txBox="1"/>
          <p:nvPr userDrawn="1"/>
        </p:nvSpPr>
        <p:spPr>
          <a:xfrm>
            <a:off x="5495266" y="4252086"/>
            <a:ext cx="997095" cy="2637005"/>
          </a:xfrm>
          <a:prstGeom prst="rect">
            <a:avLst/>
          </a:prstGeom>
          <a:noFill/>
        </p:spPr>
        <p:txBody>
          <a:bodyPr wrap="square" lIns="51181" tIns="25591" rIns="51181" bIns="25591" rtlCol="0">
            <a:spAutoFit/>
          </a:bodyPr>
          <a:lstStyle/>
          <a:p>
            <a:pPr algn="ctr"/>
            <a:r>
              <a:rPr kumimoji="1" lang="en-US" altLang="ja-JP" sz="16800">
                <a:solidFill>
                  <a:schemeClr val="accent2">
                    <a:alpha val="43000"/>
                  </a:schemeClr>
                </a:solidFill>
                <a:effectLst>
                  <a:innerShdw blurRad="114300">
                    <a:prstClr val="black"/>
                  </a:innerShdw>
                </a:effectLst>
                <a:latin typeface="+mj-lt"/>
              </a:rPr>
              <a:t>2</a:t>
            </a:r>
          </a:p>
        </p:txBody>
      </p:sp>
      <p:sp>
        <p:nvSpPr>
          <p:cNvPr id="60" name="テキスト プレースホルダー 59"/>
          <p:cNvSpPr>
            <a:spLocks noGrp="1"/>
          </p:cNvSpPr>
          <p:nvPr>
            <p:ph type="body" sz="quarter" idx="14" hasCustomPrompt="1"/>
          </p:nvPr>
        </p:nvSpPr>
        <p:spPr>
          <a:xfrm>
            <a:off x="0" y="2"/>
            <a:ext cx="9144000" cy="2247900"/>
          </a:xfrm>
          <a:prstGeom prst="rect">
            <a:avLst/>
          </a:prstGeom>
          <a:blipFill dpi="0" rotWithShape="1">
            <a:blip r:embed="rId3"/>
            <a:srcRect/>
            <a:tile tx="0" ty="0" sx="100000" sy="100000" flip="none" algn="tl"/>
          </a:blipFill>
        </p:spPr>
        <p:txBody>
          <a:bodyPr/>
          <a:lstStyle/>
          <a:p>
            <a:pPr lvl="0"/>
            <a:r>
              <a:rPr kumimoji="1" lang="en-US" altLang="ja-JP" dirty="0"/>
              <a:t> </a:t>
            </a:r>
            <a:endParaRPr kumimoji="1" lang="ja-JP" altLang="en-US" dirty="0"/>
          </a:p>
        </p:txBody>
      </p:sp>
      <p:sp>
        <p:nvSpPr>
          <p:cNvPr id="61" name="テキスト プレースホルダー 59"/>
          <p:cNvSpPr>
            <a:spLocks noGrp="1"/>
          </p:cNvSpPr>
          <p:nvPr>
            <p:ph type="body" sz="quarter" idx="15" hasCustomPrompt="1"/>
          </p:nvPr>
        </p:nvSpPr>
        <p:spPr>
          <a:xfrm>
            <a:off x="0" y="4610102"/>
            <a:ext cx="9144000" cy="2247900"/>
          </a:xfrm>
          <a:prstGeom prst="rect">
            <a:avLst/>
          </a:prstGeom>
          <a:blipFill dpi="0" rotWithShape="1">
            <a:blip r:embed="rId3"/>
            <a:srcRect/>
            <a:tile tx="0" ty="0" sx="100000" sy="100000" flip="none" algn="tl"/>
          </a:blipFill>
        </p:spPr>
        <p:txBody>
          <a:bodyPr/>
          <a:lstStyle/>
          <a:p>
            <a:pPr lvl="0"/>
            <a:r>
              <a:rPr kumimoji="1" lang="en-US" altLang="ja-JP" dirty="0"/>
              <a:t> </a:t>
            </a:r>
            <a:endParaRPr kumimoji="1" lang="ja-JP" altLang="en-US" dirty="0"/>
          </a:p>
        </p:txBody>
      </p:sp>
      <p:sp>
        <p:nvSpPr>
          <p:cNvPr id="58" name="テキスト プレースホルダー 5"/>
          <p:cNvSpPr>
            <a:spLocks noGrp="1"/>
          </p:cNvSpPr>
          <p:nvPr>
            <p:ph type="body" sz="quarter" idx="16" hasCustomPrompt="1"/>
          </p:nvPr>
        </p:nvSpPr>
        <p:spPr>
          <a:xfrm>
            <a:off x="809995" y="1275147"/>
            <a:ext cx="4124800" cy="965199"/>
          </a:xfrm>
          <a:prstGeom prst="rect">
            <a:avLst/>
          </a:prstGeom>
        </p:spPr>
        <p:txBody>
          <a:bodyPr anchor="b">
            <a:noAutofit/>
          </a:bodyPr>
          <a:lstStyle>
            <a:lvl1pPr algn="ctr">
              <a:defRPr sz="40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17" hasCustomPrompt="1"/>
          </p:nvPr>
        </p:nvSpPr>
        <p:spPr>
          <a:xfrm>
            <a:off x="4572000" y="4973560"/>
            <a:ext cx="4003376" cy="1238552"/>
          </a:xfrm>
          <a:prstGeom prst="rect">
            <a:avLst/>
          </a:prstGeo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63" name="テキスト プレースホルダー 5"/>
          <p:cNvSpPr>
            <a:spLocks noGrp="1"/>
          </p:cNvSpPr>
          <p:nvPr>
            <p:ph type="body" sz="quarter" idx="18" hasCustomPrompt="1"/>
          </p:nvPr>
        </p:nvSpPr>
        <p:spPr>
          <a:xfrm>
            <a:off x="4601030" y="4823579"/>
            <a:ext cx="1972807" cy="720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Tree>
    <p:extLst>
      <p:ext uri="{BB962C8B-B14F-4D97-AF65-F5344CB8AC3E}">
        <p14:creationId xmlns:p14="http://schemas.microsoft.com/office/powerpoint/2010/main" val="1936715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afterEffect">
                                  <p:stCondLst>
                                    <p:cond delay="0"/>
                                  </p:stCondLst>
                                  <p:iterate type="lt">
                                    <p:tmPct val="5000"/>
                                  </p:iterate>
                                  <p:childTnLst>
                                    <p:set>
                                      <p:cBhvr>
                                        <p:cTn id="6" dur="1" fill="hold">
                                          <p:stCondLst>
                                            <p:cond delay="0"/>
                                          </p:stCondLst>
                                        </p:cTn>
                                        <p:tgtEl>
                                          <p:spTgt spid="58">
                                            <p:txEl>
                                              <p:pRg st="0" end="0"/>
                                            </p:txEl>
                                          </p:spTgt>
                                        </p:tgtEl>
                                        <p:attrNameLst>
                                          <p:attrName>style.visibility</p:attrName>
                                        </p:attrNameLst>
                                      </p:cBhvr>
                                      <p:to>
                                        <p:strVal val="visible"/>
                                      </p:to>
                                    </p:set>
                                    <p:anim calcmode="lin" valueType="num">
                                      <p:cBhvr additive="base">
                                        <p:cTn id="7" dur="10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58">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35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20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400"/>
                                  </p:stCondLst>
                                  <p:childTnLst>
                                    <p:set>
                                      <p:cBhvr>
                                        <p:cTn id="19" dur="1" fill="hold">
                                          <p:stCondLst>
                                            <p:cond delay="0"/>
                                          </p:stCondLst>
                                        </p:cTn>
                                        <p:tgtEl>
                                          <p:spTgt spid="23"/>
                                        </p:tgtEl>
                                        <p:attrNameLst>
                                          <p:attrName>style.visibility</p:attrName>
                                        </p:attrNameLst>
                                      </p:cBhvr>
                                      <p:to>
                                        <p:strVal val="visible"/>
                                      </p:to>
                                    </p:set>
                                    <p:anim calcmode="lin" valueType="num">
                                      <p:cBhvr additive="base">
                                        <p:cTn id="20" dur="500" fill="hold"/>
                                        <p:tgtEl>
                                          <p:spTgt spid="23"/>
                                        </p:tgtEl>
                                        <p:attrNameLst>
                                          <p:attrName>ppt_x</p:attrName>
                                        </p:attrNameLst>
                                      </p:cBhvr>
                                      <p:tavLst>
                                        <p:tav tm="0">
                                          <p:val>
                                            <p:strVal val="#ppt_x"/>
                                          </p:val>
                                        </p:tav>
                                        <p:tav tm="100000">
                                          <p:val>
                                            <p:strVal val="#ppt_x"/>
                                          </p:val>
                                        </p:tav>
                                      </p:tavLst>
                                    </p:anim>
                                    <p:anim calcmode="lin" valueType="num">
                                      <p:cBhvr additive="base">
                                        <p:cTn id="21" dur="500" fill="hold"/>
                                        <p:tgtEl>
                                          <p:spTgt spid="23"/>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60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fill="hold"/>
                                        <p:tgtEl>
                                          <p:spTgt spid="24"/>
                                        </p:tgtEl>
                                        <p:attrNameLst>
                                          <p:attrName>ppt_x</p:attrName>
                                        </p:attrNameLst>
                                      </p:cBhvr>
                                      <p:tavLst>
                                        <p:tav tm="0">
                                          <p:val>
                                            <p:strVal val="#ppt_x"/>
                                          </p:val>
                                        </p:tav>
                                        <p:tav tm="100000">
                                          <p:val>
                                            <p:strVal val="#ppt_x"/>
                                          </p:val>
                                        </p:tav>
                                      </p:tavLst>
                                    </p:anim>
                                    <p:anim calcmode="lin" valueType="num">
                                      <p:cBhvr additive="base">
                                        <p:cTn id="25" dur="500" fill="hold"/>
                                        <p:tgtEl>
                                          <p:spTgt spid="24"/>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80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500" fill="hold"/>
                                        <p:tgtEl>
                                          <p:spTgt spid="25"/>
                                        </p:tgtEl>
                                        <p:attrNameLst>
                                          <p:attrName>ppt_x</p:attrName>
                                        </p:attrNameLst>
                                      </p:cBhvr>
                                      <p:tavLst>
                                        <p:tav tm="0">
                                          <p:val>
                                            <p:strVal val="#ppt_x"/>
                                          </p:val>
                                        </p:tav>
                                        <p:tav tm="100000">
                                          <p:val>
                                            <p:strVal val="#ppt_x"/>
                                          </p:val>
                                        </p:tav>
                                      </p:tavLst>
                                    </p:anim>
                                    <p:anim calcmode="lin" valueType="num">
                                      <p:cBhvr additive="base">
                                        <p:cTn id="29" dur="500" fill="hold"/>
                                        <p:tgtEl>
                                          <p:spTgt spid="25"/>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1000"/>
                                  </p:stCondLst>
                                  <p:childTnLst>
                                    <p:set>
                                      <p:cBhvr>
                                        <p:cTn id="31" dur="1" fill="hold">
                                          <p:stCondLst>
                                            <p:cond delay="0"/>
                                          </p:stCondLst>
                                        </p:cTn>
                                        <p:tgtEl>
                                          <p:spTgt spid="26"/>
                                        </p:tgtEl>
                                        <p:attrNameLst>
                                          <p:attrName>style.visibility</p:attrName>
                                        </p:attrNameLst>
                                      </p:cBhvr>
                                      <p:to>
                                        <p:strVal val="visible"/>
                                      </p:to>
                                    </p:set>
                                    <p:anim calcmode="lin" valueType="num">
                                      <p:cBhvr additive="base">
                                        <p:cTn id="32" dur="500" fill="hold"/>
                                        <p:tgtEl>
                                          <p:spTgt spid="26"/>
                                        </p:tgtEl>
                                        <p:attrNameLst>
                                          <p:attrName>ppt_x</p:attrName>
                                        </p:attrNameLst>
                                      </p:cBhvr>
                                      <p:tavLst>
                                        <p:tav tm="0">
                                          <p:val>
                                            <p:strVal val="#ppt_x"/>
                                          </p:val>
                                        </p:tav>
                                        <p:tav tm="100000">
                                          <p:val>
                                            <p:strVal val="#ppt_x"/>
                                          </p:val>
                                        </p:tav>
                                      </p:tavLst>
                                    </p:anim>
                                    <p:anim calcmode="lin" valueType="num">
                                      <p:cBhvr additive="base">
                                        <p:cTn id="33" dur="500" fill="hold"/>
                                        <p:tgtEl>
                                          <p:spTgt spid="26"/>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1200"/>
                                  </p:stCondLst>
                                  <p:childTnLst>
                                    <p:set>
                                      <p:cBhvr>
                                        <p:cTn id="35" dur="1" fill="hold">
                                          <p:stCondLst>
                                            <p:cond delay="0"/>
                                          </p:stCondLst>
                                        </p:cTn>
                                        <p:tgtEl>
                                          <p:spTgt spid="27"/>
                                        </p:tgtEl>
                                        <p:attrNameLst>
                                          <p:attrName>style.visibility</p:attrName>
                                        </p:attrNameLst>
                                      </p:cBhvr>
                                      <p:to>
                                        <p:strVal val="visible"/>
                                      </p:to>
                                    </p:set>
                                    <p:anim calcmode="lin" valueType="num">
                                      <p:cBhvr additive="base">
                                        <p:cTn id="36" dur="500" fill="hold"/>
                                        <p:tgtEl>
                                          <p:spTgt spid="27"/>
                                        </p:tgtEl>
                                        <p:attrNameLst>
                                          <p:attrName>ppt_x</p:attrName>
                                        </p:attrNameLst>
                                      </p:cBhvr>
                                      <p:tavLst>
                                        <p:tav tm="0">
                                          <p:val>
                                            <p:strVal val="#ppt_x"/>
                                          </p:val>
                                        </p:tav>
                                        <p:tav tm="100000">
                                          <p:val>
                                            <p:strVal val="#ppt_x"/>
                                          </p:val>
                                        </p:tav>
                                      </p:tavLst>
                                    </p:anim>
                                    <p:anim calcmode="lin" valueType="num">
                                      <p:cBhvr additive="base">
                                        <p:cTn id="37" dur="500" fill="hold"/>
                                        <p:tgtEl>
                                          <p:spTgt spid="27"/>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1400"/>
                                  </p:stCondLst>
                                  <p:childTnLst>
                                    <p:set>
                                      <p:cBhvr>
                                        <p:cTn id="39" dur="1" fill="hold">
                                          <p:stCondLst>
                                            <p:cond delay="0"/>
                                          </p:stCondLst>
                                        </p:cTn>
                                        <p:tgtEl>
                                          <p:spTgt spid="28"/>
                                        </p:tgtEl>
                                        <p:attrNameLst>
                                          <p:attrName>style.visibility</p:attrName>
                                        </p:attrNameLst>
                                      </p:cBhvr>
                                      <p:to>
                                        <p:strVal val="visible"/>
                                      </p:to>
                                    </p:set>
                                    <p:anim calcmode="lin" valueType="num">
                                      <p:cBhvr additive="base">
                                        <p:cTn id="40" dur="500" fill="hold"/>
                                        <p:tgtEl>
                                          <p:spTgt spid="28"/>
                                        </p:tgtEl>
                                        <p:attrNameLst>
                                          <p:attrName>ppt_x</p:attrName>
                                        </p:attrNameLst>
                                      </p:cBhvr>
                                      <p:tavLst>
                                        <p:tav tm="0">
                                          <p:val>
                                            <p:strVal val="#ppt_x"/>
                                          </p:val>
                                        </p:tav>
                                        <p:tav tm="100000">
                                          <p:val>
                                            <p:strVal val="#ppt_x"/>
                                          </p:val>
                                        </p:tav>
                                      </p:tavLst>
                                    </p:anim>
                                    <p:anim calcmode="lin" valueType="num">
                                      <p:cBhvr additive="base">
                                        <p:cTn id="41" dur="500" fill="hold"/>
                                        <p:tgtEl>
                                          <p:spTgt spid="28"/>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1600"/>
                                  </p:stCondLst>
                                  <p:childTnLst>
                                    <p:set>
                                      <p:cBhvr>
                                        <p:cTn id="43" dur="1" fill="hold">
                                          <p:stCondLst>
                                            <p:cond delay="0"/>
                                          </p:stCondLst>
                                        </p:cTn>
                                        <p:tgtEl>
                                          <p:spTgt spid="29"/>
                                        </p:tgtEl>
                                        <p:attrNameLst>
                                          <p:attrName>style.visibility</p:attrName>
                                        </p:attrNameLst>
                                      </p:cBhvr>
                                      <p:to>
                                        <p:strVal val="visible"/>
                                      </p:to>
                                    </p:set>
                                    <p:anim calcmode="lin" valueType="num">
                                      <p:cBhvr additive="base">
                                        <p:cTn id="44" dur="500" fill="hold"/>
                                        <p:tgtEl>
                                          <p:spTgt spid="29"/>
                                        </p:tgtEl>
                                        <p:attrNameLst>
                                          <p:attrName>ppt_x</p:attrName>
                                        </p:attrNameLst>
                                      </p:cBhvr>
                                      <p:tavLst>
                                        <p:tav tm="0">
                                          <p:val>
                                            <p:strVal val="#ppt_x"/>
                                          </p:val>
                                        </p:tav>
                                        <p:tav tm="100000">
                                          <p:val>
                                            <p:strVal val="#ppt_x"/>
                                          </p:val>
                                        </p:tav>
                                      </p:tavLst>
                                    </p:anim>
                                    <p:anim calcmode="lin" valueType="num">
                                      <p:cBhvr additive="base">
                                        <p:cTn id="45" dur="500" fill="hold"/>
                                        <p:tgtEl>
                                          <p:spTgt spid="29"/>
                                        </p:tgtEl>
                                        <p:attrNameLst>
                                          <p:attrName>ppt_y</p:attrName>
                                        </p:attrNameLst>
                                      </p:cBhvr>
                                      <p:tavLst>
                                        <p:tav tm="0">
                                          <p:val>
                                            <p:strVal val="1+#ppt_h/2"/>
                                          </p:val>
                                        </p:tav>
                                        <p:tav tm="100000">
                                          <p:val>
                                            <p:strVal val="#ppt_y"/>
                                          </p:val>
                                        </p:tav>
                                      </p:tavLst>
                                    </p:anim>
                                  </p:childTnLst>
                                </p:cTn>
                              </p:par>
                              <p:par>
                                <p:cTn id="46" presetID="2" presetClass="entr" presetSubtype="1"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500" fill="hold"/>
                                        <p:tgtEl>
                                          <p:spTgt spid="30"/>
                                        </p:tgtEl>
                                        <p:attrNameLst>
                                          <p:attrName>ppt_x</p:attrName>
                                        </p:attrNameLst>
                                      </p:cBhvr>
                                      <p:tavLst>
                                        <p:tav tm="0">
                                          <p:val>
                                            <p:strVal val="#ppt_x"/>
                                          </p:val>
                                        </p:tav>
                                        <p:tav tm="100000">
                                          <p:val>
                                            <p:strVal val="#ppt_x"/>
                                          </p:val>
                                        </p:tav>
                                      </p:tavLst>
                                    </p:anim>
                                    <p:anim calcmode="lin" valueType="num">
                                      <p:cBhvr additive="base">
                                        <p:cTn id="49" dur="500" fill="hold"/>
                                        <p:tgtEl>
                                          <p:spTgt spid="30"/>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40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ppt_x"/>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600"/>
                                  </p:stCondLst>
                                  <p:childTnLst>
                                    <p:set>
                                      <p:cBhvr>
                                        <p:cTn id="59" dur="1" fill="hold">
                                          <p:stCondLst>
                                            <p:cond delay="0"/>
                                          </p:stCondLst>
                                        </p:cTn>
                                        <p:tgtEl>
                                          <p:spTgt spid="33"/>
                                        </p:tgtEl>
                                        <p:attrNameLst>
                                          <p:attrName>style.visibility</p:attrName>
                                        </p:attrNameLst>
                                      </p:cBhvr>
                                      <p:to>
                                        <p:strVal val="visible"/>
                                      </p:to>
                                    </p:set>
                                    <p:anim calcmode="lin" valueType="num">
                                      <p:cBhvr additive="base">
                                        <p:cTn id="60" dur="500" fill="hold"/>
                                        <p:tgtEl>
                                          <p:spTgt spid="33"/>
                                        </p:tgtEl>
                                        <p:attrNameLst>
                                          <p:attrName>ppt_x</p:attrName>
                                        </p:attrNameLst>
                                      </p:cBhvr>
                                      <p:tavLst>
                                        <p:tav tm="0">
                                          <p:val>
                                            <p:strVal val="#ppt_x"/>
                                          </p:val>
                                        </p:tav>
                                        <p:tav tm="100000">
                                          <p:val>
                                            <p:strVal val="#ppt_x"/>
                                          </p:val>
                                        </p:tav>
                                      </p:tavLst>
                                    </p:anim>
                                    <p:anim calcmode="lin" valueType="num">
                                      <p:cBhvr additive="base">
                                        <p:cTn id="61" dur="500" fill="hold"/>
                                        <p:tgtEl>
                                          <p:spTgt spid="3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800"/>
                                  </p:stCondLst>
                                  <p:childTnLst>
                                    <p:set>
                                      <p:cBhvr>
                                        <p:cTn id="63" dur="1" fill="hold">
                                          <p:stCondLst>
                                            <p:cond delay="0"/>
                                          </p:stCondLst>
                                        </p:cTn>
                                        <p:tgtEl>
                                          <p:spTgt spid="34"/>
                                        </p:tgtEl>
                                        <p:attrNameLst>
                                          <p:attrName>style.visibility</p:attrName>
                                        </p:attrNameLst>
                                      </p:cBhvr>
                                      <p:to>
                                        <p:strVal val="visible"/>
                                      </p:to>
                                    </p:set>
                                    <p:anim calcmode="lin" valueType="num">
                                      <p:cBhvr additive="base">
                                        <p:cTn id="64" dur="500" fill="hold"/>
                                        <p:tgtEl>
                                          <p:spTgt spid="34"/>
                                        </p:tgtEl>
                                        <p:attrNameLst>
                                          <p:attrName>ppt_x</p:attrName>
                                        </p:attrNameLst>
                                      </p:cBhvr>
                                      <p:tavLst>
                                        <p:tav tm="0">
                                          <p:val>
                                            <p:strVal val="#ppt_x"/>
                                          </p:val>
                                        </p:tav>
                                        <p:tav tm="100000">
                                          <p:val>
                                            <p:strVal val="#ppt_x"/>
                                          </p:val>
                                        </p:tav>
                                      </p:tavLst>
                                    </p:anim>
                                    <p:anim calcmode="lin" valueType="num">
                                      <p:cBhvr additive="base">
                                        <p:cTn id="65" dur="500" fill="hold"/>
                                        <p:tgtEl>
                                          <p:spTgt spid="34"/>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
                                  </p:stCondLst>
                                  <p:childTnLst>
                                    <p:set>
                                      <p:cBhvr>
                                        <p:cTn id="67" dur="1" fill="hold">
                                          <p:stCondLst>
                                            <p:cond delay="0"/>
                                          </p:stCondLst>
                                        </p:cTn>
                                        <p:tgtEl>
                                          <p:spTgt spid="35"/>
                                        </p:tgtEl>
                                        <p:attrNameLst>
                                          <p:attrName>style.visibility</p:attrName>
                                        </p:attrNameLst>
                                      </p:cBhvr>
                                      <p:to>
                                        <p:strVal val="visible"/>
                                      </p:to>
                                    </p:set>
                                    <p:anim calcmode="lin" valueType="num">
                                      <p:cBhvr additive="base">
                                        <p:cTn id="68" dur="500" fill="hold"/>
                                        <p:tgtEl>
                                          <p:spTgt spid="35"/>
                                        </p:tgtEl>
                                        <p:attrNameLst>
                                          <p:attrName>ppt_x</p:attrName>
                                        </p:attrNameLst>
                                      </p:cBhvr>
                                      <p:tavLst>
                                        <p:tav tm="0">
                                          <p:val>
                                            <p:strVal val="#ppt_x"/>
                                          </p:val>
                                        </p:tav>
                                        <p:tav tm="100000">
                                          <p:val>
                                            <p:strVal val="#ppt_x"/>
                                          </p:val>
                                        </p:tav>
                                      </p:tavLst>
                                    </p:anim>
                                    <p:anim calcmode="lin" valueType="num">
                                      <p:cBhvr additive="base">
                                        <p:cTn id="69" dur="500" fill="hold"/>
                                        <p:tgtEl>
                                          <p:spTgt spid="35"/>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20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fill="hold"/>
                                        <p:tgtEl>
                                          <p:spTgt spid="36"/>
                                        </p:tgtEl>
                                        <p:attrNameLst>
                                          <p:attrName>ppt_x</p:attrName>
                                        </p:attrNameLst>
                                      </p:cBhvr>
                                      <p:tavLst>
                                        <p:tav tm="0">
                                          <p:val>
                                            <p:strVal val="#ppt_x"/>
                                          </p:val>
                                        </p:tav>
                                        <p:tav tm="100000">
                                          <p:val>
                                            <p:strVal val="#ppt_x"/>
                                          </p:val>
                                        </p:tav>
                                      </p:tavLst>
                                    </p:anim>
                                    <p:anim calcmode="lin" valueType="num">
                                      <p:cBhvr additive="base">
                                        <p:cTn id="73" dur="500" fill="hold"/>
                                        <p:tgtEl>
                                          <p:spTgt spid="3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400"/>
                                  </p:stCondLst>
                                  <p:childTnLst>
                                    <p:set>
                                      <p:cBhvr>
                                        <p:cTn id="75" dur="1" fill="hold">
                                          <p:stCondLst>
                                            <p:cond delay="0"/>
                                          </p:stCondLst>
                                        </p:cTn>
                                        <p:tgtEl>
                                          <p:spTgt spid="37"/>
                                        </p:tgtEl>
                                        <p:attrNameLst>
                                          <p:attrName>style.visibility</p:attrName>
                                        </p:attrNameLst>
                                      </p:cBhvr>
                                      <p:to>
                                        <p:strVal val="visible"/>
                                      </p:to>
                                    </p:set>
                                    <p:anim calcmode="lin" valueType="num">
                                      <p:cBhvr additive="base">
                                        <p:cTn id="76" dur="500" fill="hold"/>
                                        <p:tgtEl>
                                          <p:spTgt spid="37"/>
                                        </p:tgtEl>
                                        <p:attrNameLst>
                                          <p:attrName>ppt_x</p:attrName>
                                        </p:attrNameLst>
                                      </p:cBhvr>
                                      <p:tavLst>
                                        <p:tav tm="0">
                                          <p:val>
                                            <p:strVal val="#ppt_x"/>
                                          </p:val>
                                        </p:tav>
                                        <p:tav tm="100000">
                                          <p:val>
                                            <p:strVal val="#ppt_x"/>
                                          </p:val>
                                        </p:tav>
                                      </p:tavLst>
                                    </p:anim>
                                    <p:anim calcmode="lin" valueType="num">
                                      <p:cBhvr additive="base">
                                        <p:cTn id="77" dur="500" fill="hold"/>
                                        <p:tgtEl>
                                          <p:spTgt spid="37"/>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600"/>
                                  </p:stCondLst>
                                  <p:childTnLst>
                                    <p:set>
                                      <p:cBhvr>
                                        <p:cTn id="79" dur="1" fill="hold">
                                          <p:stCondLst>
                                            <p:cond delay="0"/>
                                          </p:stCondLst>
                                        </p:cTn>
                                        <p:tgtEl>
                                          <p:spTgt spid="38"/>
                                        </p:tgtEl>
                                        <p:attrNameLst>
                                          <p:attrName>style.visibility</p:attrName>
                                        </p:attrNameLst>
                                      </p:cBhvr>
                                      <p:to>
                                        <p:strVal val="visible"/>
                                      </p:to>
                                    </p:set>
                                    <p:anim calcmode="lin" valueType="num">
                                      <p:cBhvr additive="base">
                                        <p:cTn id="80" dur="500" fill="hold"/>
                                        <p:tgtEl>
                                          <p:spTgt spid="38"/>
                                        </p:tgtEl>
                                        <p:attrNameLst>
                                          <p:attrName>ppt_x</p:attrName>
                                        </p:attrNameLst>
                                      </p:cBhvr>
                                      <p:tavLst>
                                        <p:tav tm="0">
                                          <p:val>
                                            <p:strVal val="#ppt_x"/>
                                          </p:val>
                                        </p:tav>
                                        <p:tav tm="100000">
                                          <p:val>
                                            <p:strVal val="#ppt_x"/>
                                          </p:val>
                                        </p:tav>
                                      </p:tavLst>
                                    </p:anim>
                                    <p:anim calcmode="lin" valueType="num">
                                      <p:cBhvr additive="base">
                                        <p:cTn id="81" dur="500" fill="hold"/>
                                        <p:tgtEl>
                                          <p:spTgt spid="38"/>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stCondLst>
                                    <p:cond delay="0"/>
                                  </p:stCondLst>
                                  <p:childTnLst>
                                    <p:set>
                                      <p:cBhvr>
                                        <p:cTn id="83" dur="1" fill="hold">
                                          <p:stCondLst>
                                            <p:cond delay="0"/>
                                          </p:stCondLst>
                                        </p:cTn>
                                        <p:tgtEl>
                                          <p:spTgt spid="40"/>
                                        </p:tgtEl>
                                        <p:attrNameLst>
                                          <p:attrName>style.visibility</p:attrName>
                                        </p:attrNameLst>
                                      </p:cBhvr>
                                      <p:to>
                                        <p:strVal val="visible"/>
                                      </p:to>
                                    </p:set>
                                    <p:anim calcmode="lin" valueType="num">
                                      <p:cBhvr additive="base">
                                        <p:cTn id="84" dur="500" fill="hold"/>
                                        <p:tgtEl>
                                          <p:spTgt spid="40"/>
                                        </p:tgtEl>
                                        <p:attrNameLst>
                                          <p:attrName>ppt_x</p:attrName>
                                        </p:attrNameLst>
                                      </p:cBhvr>
                                      <p:tavLst>
                                        <p:tav tm="0">
                                          <p:val>
                                            <p:strVal val="#ppt_x"/>
                                          </p:val>
                                        </p:tav>
                                        <p:tav tm="100000">
                                          <p:val>
                                            <p:strVal val="#ppt_x"/>
                                          </p:val>
                                        </p:tav>
                                      </p:tavLst>
                                    </p:anim>
                                    <p:anim calcmode="lin" valueType="num">
                                      <p:cBhvr additive="base">
                                        <p:cTn id="85" dur="500" fill="hold"/>
                                        <p:tgtEl>
                                          <p:spTgt spid="40"/>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20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500" fill="hold"/>
                                        <p:tgtEl>
                                          <p:spTgt spid="41"/>
                                        </p:tgtEl>
                                        <p:attrNameLst>
                                          <p:attrName>ppt_x</p:attrName>
                                        </p:attrNameLst>
                                      </p:cBhvr>
                                      <p:tavLst>
                                        <p:tav tm="0">
                                          <p:val>
                                            <p:strVal val="#ppt_x"/>
                                          </p:val>
                                        </p:tav>
                                        <p:tav tm="100000">
                                          <p:val>
                                            <p:strVal val="#ppt_x"/>
                                          </p:val>
                                        </p:tav>
                                      </p:tavLst>
                                    </p:anim>
                                    <p:anim calcmode="lin" valueType="num">
                                      <p:cBhvr additive="base">
                                        <p:cTn id="89" dur="500" fill="hold"/>
                                        <p:tgtEl>
                                          <p:spTgt spid="41"/>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400"/>
                                  </p:stCondLst>
                                  <p:childTnLst>
                                    <p:set>
                                      <p:cBhvr>
                                        <p:cTn id="91" dur="1" fill="hold">
                                          <p:stCondLst>
                                            <p:cond delay="0"/>
                                          </p:stCondLst>
                                        </p:cTn>
                                        <p:tgtEl>
                                          <p:spTgt spid="42"/>
                                        </p:tgtEl>
                                        <p:attrNameLst>
                                          <p:attrName>style.visibility</p:attrName>
                                        </p:attrNameLst>
                                      </p:cBhvr>
                                      <p:to>
                                        <p:strVal val="visible"/>
                                      </p:to>
                                    </p:set>
                                    <p:anim calcmode="lin" valueType="num">
                                      <p:cBhvr additive="base">
                                        <p:cTn id="92" dur="500" fill="hold"/>
                                        <p:tgtEl>
                                          <p:spTgt spid="42"/>
                                        </p:tgtEl>
                                        <p:attrNameLst>
                                          <p:attrName>ppt_x</p:attrName>
                                        </p:attrNameLst>
                                      </p:cBhvr>
                                      <p:tavLst>
                                        <p:tav tm="0">
                                          <p:val>
                                            <p:strVal val="#ppt_x"/>
                                          </p:val>
                                        </p:tav>
                                        <p:tav tm="100000">
                                          <p:val>
                                            <p:strVal val="#ppt_x"/>
                                          </p:val>
                                        </p:tav>
                                      </p:tavLst>
                                    </p:anim>
                                    <p:anim calcmode="lin" valueType="num">
                                      <p:cBhvr additive="base">
                                        <p:cTn id="93" dur="500" fill="hold"/>
                                        <p:tgtEl>
                                          <p:spTgt spid="42"/>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60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500" fill="hold"/>
                                        <p:tgtEl>
                                          <p:spTgt spid="43"/>
                                        </p:tgtEl>
                                        <p:attrNameLst>
                                          <p:attrName>ppt_x</p:attrName>
                                        </p:attrNameLst>
                                      </p:cBhvr>
                                      <p:tavLst>
                                        <p:tav tm="0">
                                          <p:val>
                                            <p:strVal val="#ppt_x"/>
                                          </p:val>
                                        </p:tav>
                                        <p:tav tm="100000">
                                          <p:val>
                                            <p:strVal val="#ppt_x"/>
                                          </p:val>
                                        </p:tav>
                                      </p:tavLst>
                                    </p:anim>
                                    <p:anim calcmode="lin" valueType="num">
                                      <p:cBhvr additive="base">
                                        <p:cTn id="97" dur="500" fill="hold"/>
                                        <p:tgtEl>
                                          <p:spTgt spid="43"/>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fill="hold"/>
                                        <p:tgtEl>
                                          <p:spTgt spid="45"/>
                                        </p:tgtEl>
                                        <p:attrNameLst>
                                          <p:attrName>ppt_x</p:attrName>
                                        </p:attrNameLst>
                                      </p:cBhvr>
                                      <p:tavLst>
                                        <p:tav tm="0">
                                          <p:val>
                                            <p:strVal val="#ppt_x"/>
                                          </p:val>
                                        </p:tav>
                                        <p:tav tm="100000">
                                          <p:val>
                                            <p:strVal val="#ppt_x"/>
                                          </p:val>
                                        </p:tav>
                                      </p:tavLst>
                                    </p:anim>
                                    <p:anim calcmode="lin" valueType="num">
                                      <p:cBhvr additive="base">
                                        <p:cTn id="105" dur="500" fill="hold"/>
                                        <p:tgtEl>
                                          <p:spTgt spid="45"/>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1200"/>
                                  </p:stCondLst>
                                  <p:childTnLst>
                                    <p:set>
                                      <p:cBhvr>
                                        <p:cTn id="107" dur="1" fill="hold">
                                          <p:stCondLst>
                                            <p:cond delay="0"/>
                                          </p:stCondLst>
                                        </p:cTn>
                                        <p:tgtEl>
                                          <p:spTgt spid="46"/>
                                        </p:tgtEl>
                                        <p:attrNameLst>
                                          <p:attrName>style.visibility</p:attrName>
                                        </p:attrNameLst>
                                      </p:cBhvr>
                                      <p:to>
                                        <p:strVal val="visible"/>
                                      </p:to>
                                    </p:set>
                                    <p:anim calcmode="lin" valueType="num">
                                      <p:cBhvr additive="base">
                                        <p:cTn id="108" dur="500" fill="hold"/>
                                        <p:tgtEl>
                                          <p:spTgt spid="46"/>
                                        </p:tgtEl>
                                        <p:attrNameLst>
                                          <p:attrName>ppt_x</p:attrName>
                                        </p:attrNameLst>
                                      </p:cBhvr>
                                      <p:tavLst>
                                        <p:tav tm="0">
                                          <p:val>
                                            <p:strVal val="#ppt_x"/>
                                          </p:val>
                                        </p:tav>
                                        <p:tav tm="100000">
                                          <p:val>
                                            <p:strVal val="#ppt_x"/>
                                          </p:val>
                                        </p:tav>
                                      </p:tavLst>
                                    </p:anim>
                                    <p:anim calcmode="lin" valueType="num">
                                      <p:cBhvr additive="base">
                                        <p:cTn id="109" dur="500" fill="hold"/>
                                        <p:tgtEl>
                                          <p:spTgt spid="46"/>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1400"/>
                                  </p:stCondLst>
                                  <p:childTnLst>
                                    <p:set>
                                      <p:cBhvr>
                                        <p:cTn id="111" dur="1" fill="hold">
                                          <p:stCondLst>
                                            <p:cond delay="0"/>
                                          </p:stCondLst>
                                        </p:cTn>
                                        <p:tgtEl>
                                          <p:spTgt spid="47"/>
                                        </p:tgtEl>
                                        <p:attrNameLst>
                                          <p:attrName>style.visibility</p:attrName>
                                        </p:attrNameLst>
                                      </p:cBhvr>
                                      <p:to>
                                        <p:strVal val="visible"/>
                                      </p:to>
                                    </p:set>
                                    <p:anim calcmode="lin" valueType="num">
                                      <p:cBhvr additive="base">
                                        <p:cTn id="112" dur="500" fill="hold"/>
                                        <p:tgtEl>
                                          <p:spTgt spid="47"/>
                                        </p:tgtEl>
                                        <p:attrNameLst>
                                          <p:attrName>ppt_x</p:attrName>
                                        </p:attrNameLst>
                                      </p:cBhvr>
                                      <p:tavLst>
                                        <p:tav tm="0">
                                          <p:val>
                                            <p:strVal val="#ppt_x"/>
                                          </p:val>
                                        </p:tav>
                                        <p:tav tm="100000">
                                          <p:val>
                                            <p:strVal val="#ppt_x"/>
                                          </p:val>
                                        </p:tav>
                                      </p:tavLst>
                                    </p:anim>
                                    <p:anim calcmode="lin" valueType="num">
                                      <p:cBhvr additive="base">
                                        <p:cTn id="113" dur="500" fill="hold"/>
                                        <p:tgtEl>
                                          <p:spTgt spid="47"/>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1600"/>
                                  </p:stCondLst>
                                  <p:childTnLst>
                                    <p:set>
                                      <p:cBhvr>
                                        <p:cTn id="115" dur="1" fill="hold">
                                          <p:stCondLst>
                                            <p:cond delay="0"/>
                                          </p:stCondLst>
                                        </p:cTn>
                                        <p:tgtEl>
                                          <p:spTgt spid="48"/>
                                        </p:tgtEl>
                                        <p:attrNameLst>
                                          <p:attrName>style.visibility</p:attrName>
                                        </p:attrNameLst>
                                      </p:cBhvr>
                                      <p:to>
                                        <p:strVal val="visible"/>
                                      </p:to>
                                    </p:set>
                                    <p:anim calcmode="lin" valueType="num">
                                      <p:cBhvr additive="base">
                                        <p:cTn id="116" dur="500" fill="hold"/>
                                        <p:tgtEl>
                                          <p:spTgt spid="48"/>
                                        </p:tgtEl>
                                        <p:attrNameLst>
                                          <p:attrName>ppt_x</p:attrName>
                                        </p:attrNameLst>
                                      </p:cBhvr>
                                      <p:tavLst>
                                        <p:tav tm="0">
                                          <p:val>
                                            <p:strVal val="#ppt_x"/>
                                          </p:val>
                                        </p:tav>
                                        <p:tav tm="100000">
                                          <p:val>
                                            <p:strVal val="#ppt_x"/>
                                          </p:val>
                                        </p:tav>
                                      </p:tavLst>
                                    </p:anim>
                                    <p:anim calcmode="lin" valueType="num">
                                      <p:cBhvr additive="base">
                                        <p:cTn id="117" dur="500" fill="hold"/>
                                        <p:tgtEl>
                                          <p:spTgt spid="48"/>
                                        </p:tgtEl>
                                        <p:attrNameLst>
                                          <p:attrName>ppt_y</p:attrName>
                                        </p:attrNameLst>
                                      </p:cBhvr>
                                      <p:tavLst>
                                        <p:tav tm="0">
                                          <p:val>
                                            <p:strVal val="1+#ppt_h/2"/>
                                          </p:val>
                                        </p:tav>
                                        <p:tav tm="100000">
                                          <p:val>
                                            <p:strVal val="#ppt_y"/>
                                          </p:val>
                                        </p:tav>
                                      </p:tavLst>
                                    </p:anim>
                                  </p:childTnLst>
                                </p:cTn>
                              </p:par>
                              <p:par>
                                <p:cTn id="118" presetID="2" presetClass="entr" presetSubtype="1"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additive="base">
                                        <p:cTn id="120" dur="500" fill="hold"/>
                                        <p:tgtEl>
                                          <p:spTgt spid="49"/>
                                        </p:tgtEl>
                                        <p:attrNameLst>
                                          <p:attrName>ppt_x</p:attrName>
                                        </p:attrNameLst>
                                      </p:cBhvr>
                                      <p:tavLst>
                                        <p:tav tm="0">
                                          <p:val>
                                            <p:strVal val="#ppt_x"/>
                                          </p:val>
                                        </p:tav>
                                        <p:tav tm="100000">
                                          <p:val>
                                            <p:strVal val="#ppt_x"/>
                                          </p:val>
                                        </p:tav>
                                      </p:tavLst>
                                    </p:anim>
                                    <p:anim calcmode="lin" valueType="num">
                                      <p:cBhvr additive="base">
                                        <p:cTn id="121" dur="500" fill="hold"/>
                                        <p:tgtEl>
                                          <p:spTgt spid="4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stCondLst>
                                    <p:cond delay="200"/>
                                  </p:stCondLst>
                                  <p:childTnLst>
                                    <p:set>
                                      <p:cBhvr>
                                        <p:cTn id="123" dur="1" fill="hold">
                                          <p:stCondLst>
                                            <p:cond delay="0"/>
                                          </p:stCondLst>
                                        </p:cTn>
                                        <p:tgtEl>
                                          <p:spTgt spid="50"/>
                                        </p:tgtEl>
                                        <p:attrNameLst>
                                          <p:attrName>style.visibility</p:attrName>
                                        </p:attrNameLst>
                                      </p:cBhvr>
                                      <p:to>
                                        <p:strVal val="visible"/>
                                      </p:to>
                                    </p:set>
                                    <p:anim calcmode="lin" valueType="num">
                                      <p:cBhvr additive="base">
                                        <p:cTn id="124" dur="500" fill="hold"/>
                                        <p:tgtEl>
                                          <p:spTgt spid="50"/>
                                        </p:tgtEl>
                                        <p:attrNameLst>
                                          <p:attrName>ppt_x</p:attrName>
                                        </p:attrNameLst>
                                      </p:cBhvr>
                                      <p:tavLst>
                                        <p:tav tm="0">
                                          <p:val>
                                            <p:strVal val="#ppt_x"/>
                                          </p:val>
                                        </p:tav>
                                        <p:tav tm="100000">
                                          <p:val>
                                            <p:strVal val="#ppt_x"/>
                                          </p:val>
                                        </p:tav>
                                      </p:tavLst>
                                    </p:anim>
                                    <p:anim calcmode="lin" valueType="num">
                                      <p:cBhvr additive="base">
                                        <p:cTn id="125" dur="500" fill="hold"/>
                                        <p:tgtEl>
                                          <p:spTgt spid="50"/>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stCondLst>
                                    <p:cond delay="4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500" fill="hold"/>
                                        <p:tgtEl>
                                          <p:spTgt spid="51"/>
                                        </p:tgtEl>
                                        <p:attrNameLst>
                                          <p:attrName>ppt_x</p:attrName>
                                        </p:attrNameLst>
                                      </p:cBhvr>
                                      <p:tavLst>
                                        <p:tav tm="0">
                                          <p:val>
                                            <p:strVal val="#ppt_x"/>
                                          </p:val>
                                        </p:tav>
                                        <p:tav tm="100000">
                                          <p:val>
                                            <p:strVal val="#ppt_x"/>
                                          </p:val>
                                        </p:tav>
                                      </p:tavLst>
                                    </p:anim>
                                    <p:anim calcmode="lin" valueType="num">
                                      <p:cBhvr additive="base">
                                        <p:cTn id="129" dur="500" fill="hold"/>
                                        <p:tgtEl>
                                          <p:spTgt spid="51"/>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stCondLst>
                                    <p:cond delay="60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500" fill="hold"/>
                                        <p:tgtEl>
                                          <p:spTgt spid="52"/>
                                        </p:tgtEl>
                                        <p:attrNameLst>
                                          <p:attrName>ppt_x</p:attrName>
                                        </p:attrNameLst>
                                      </p:cBhvr>
                                      <p:tavLst>
                                        <p:tav tm="0">
                                          <p:val>
                                            <p:strVal val="#ppt_x"/>
                                          </p:val>
                                        </p:tav>
                                        <p:tav tm="100000">
                                          <p:val>
                                            <p:strVal val="#ppt_x"/>
                                          </p:val>
                                        </p:tav>
                                      </p:tavLst>
                                    </p:anim>
                                    <p:anim calcmode="lin" valueType="num">
                                      <p:cBhvr additive="base">
                                        <p:cTn id="133" dur="500" fill="hold"/>
                                        <p:tgtEl>
                                          <p:spTgt spid="52"/>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stCondLst>
                                    <p:cond delay="800"/>
                                  </p:stCondLst>
                                  <p:childTnLst>
                                    <p:set>
                                      <p:cBhvr>
                                        <p:cTn id="135" dur="1" fill="hold">
                                          <p:stCondLst>
                                            <p:cond delay="0"/>
                                          </p:stCondLst>
                                        </p:cTn>
                                        <p:tgtEl>
                                          <p:spTgt spid="53"/>
                                        </p:tgtEl>
                                        <p:attrNameLst>
                                          <p:attrName>style.visibility</p:attrName>
                                        </p:attrNameLst>
                                      </p:cBhvr>
                                      <p:to>
                                        <p:strVal val="visible"/>
                                      </p:to>
                                    </p:set>
                                    <p:anim calcmode="lin" valueType="num">
                                      <p:cBhvr additive="base">
                                        <p:cTn id="136" dur="500" fill="hold"/>
                                        <p:tgtEl>
                                          <p:spTgt spid="53"/>
                                        </p:tgtEl>
                                        <p:attrNameLst>
                                          <p:attrName>ppt_x</p:attrName>
                                        </p:attrNameLst>
                                      </p:cBhvr>
                                      <p:tavLst>
                                        <p:tav tm="0">
                                          <p:val>
                                            <p:strVal val="#ppt_x"/>
                                          </p:val>
                                        </p:tav>
                                        <p:tav tm="100000">
                                          <p:val>
                                            <p:strVal val="#ppt_x"/>
                                          </p:val>
                                        </p:tav>
                                      </p:tavLst>
                                    </p:anim>
                                    <p:anim calcmode="lin" valueType="num">
                                      <p:cBhvr additive="base">
                                        <p:cTn id="137" dur="500" fill="hold"/>
                                        <p:tgtEl>
                                          <p:spTgt spid="53"/>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stCondLst>
                                    <p:cond delay="1000"/>
                                  </p:stCondLst>
                                  <p:childTnLst>
                                    <p:set>
                                      <p:cBhvr>
                                        <p:cTn id="139" dur="1" fill="hold">
                                          <p:stCondLst>
                                            <p:cond delay="0"/>
                                          </p:stCondLst>
                                        </p:cTn>
                                        <p:tgtEl>
                                          <p:spTgt spid="54"/>
                                        </p:tgtEl>
                                        <p:attrNameLst>
                                          <p:attrName>style.visibility</p:attrName>
                                        </p:attrNameLst>
                                      </p:cBhvr>
                                      <p:to>
                                        <p:strVal val="visible"/>
                                      </p:to>
                                    </p:set>
                                    <p:anim calcmode="lin" valueType="num">
                                      <p:cBhvr additive="base">
                                        <p:cTn id="140" dur="500" fill="hold"/>
                                        <p:tgtEl>
                                          <p:spTgt spid="54"/>
                                        </p:tgtEl>
                                        <p:attrNameLst>
                                          <p:attrName>ppt_x</p:attrName>
                                        </p:attrNameLst>
                                      </p:cBhvr>
                                      <p:tavLst>
                                        <p:tav tm="0">
                                          <p:val>
                                            <p:strVal val="#ppt_x"/>
                                          </p:val>
                                        </p:tav>
                                        <p:tav tm="100000">
                                          <p:val>
                                            <p:strVal val="#ppt_x"/>
                                          </p:val>
                                        </p:tav>
                                      </p:tavLst>
                                    </p:anim>
                                    <p:anim calcmode="lin" valueType="num">
                                      <p:cBhvr additive="base">
                                        <p:cTn id="141" dur="500" fill="hold"/>
                                        <p:tgtEl>
                                          <p:spTgt spid="54"/>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stCondLst>
                                    <p:cond delay="1200"/>
                                  </p:stCondLst>
                                  <p:childTnLst>
                                    <p:set>
                                      <p:cBhvr>
                                        <p:cTn id="143" dur="1" fill="hold">
                                          <p:stCondLst>
                                            <p:cond delay="0"/>
                                          </p:stCondLst>
                                        </p:cTn>
                                        <p:tgtEl>
                                          <p:spTgt spid="55"/>
                                        </p:tgtEl>
                                        <p:attrNameLst>
                                          <p:attrName>style.visibility</p:attrName>
                                        </p:attrNameLst>
                                      </p:cBhvr>
                                      <p:to>
                                        <p:strVal val="visible"/>
                                      </p:to>
                                    </p:set>
                                    <p:anim calcmode="lin" valueType="num">
                                      <p:cBhvr additive="base">
                                        <p:cTn id="144" dur="500" fill="hold"/>
                                        <p:tgtEl>
                                          <p:spTgt spid="55"/>
                                        </p:tgtEl>
                                        <p:attrNameLst>
                                          <p:attrName>ppt_x</p:attrName>
                                        </p:attrNameLst>
                                      </p:cBhvr>
                                      <p:tavLst>
                                        <p:tav tm="0">
                                          <p:val>
                                            <p:strVal val="#ppt_x"/>
                                          </p:val>
                                        </p:tav>
                                        <p:tav tm="100000">
                                          <p:val>
                                            <p:strVal val="#ppt_x"/>
                                          </p:val>
                                        </p:tav>
                                      </p:tavLst>
                                    </p:anim>
                                    <p:anim calcmode="lin" valueType="num">
                                      <p:cBhvr additive="base">
                                        <p:cTn id="145" dur="500" fill="hold"/>
                                        <p:tgtEl>
                                          <p:spTgt spid="5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stCondLst>
                                    <p:cond delay="1400"/>
                                  </p:stCondLst>
                                  <p:childTnLst>
                                    <p:set>
                                      <p:cBhvr>
                                        <p:cTn id="147" dur="1" fill="hold">
                                          <p:stCondLst>
                                            <p:cond delay="0"/>
                                          </p:stCondLst>
                                        </p:cTn>
                                        <p:tgtEl>
                                          <p:spTgt spid="56"/>
                                        </p:tgtEl>
                                        <p:attrNameLst>
                                          <p:attrName>style.visibility</p:attrName>
                                        </p:attrNameLst>
                                      </p:cBhvr>
                                      <p:to>
                                        <p:strVal val="visible"/>
                                      </p:to>
                                    </p:set>
                                    <p:anim calcmode="lin" valueType="num">
                                      <p:cBhvr additive="base">
                                        <p:cTn id="148" dur="500" fill="hold"/>
                                        <p:tgtEl>
                                          <p:spTgt spid="56"/>
                                        </p:tgtEl>
                                        <p:attrNameLst>
                                          <p:attrName>ppt_x</p:attrName>
                                        </p:attrNameLst>
                                      </p:cBhvr>
                                      <p:tavLst>
                                        <p:tav tm="0">
                                          <p:val>
                                            <p:strVal val="#ppt_x"/>
                                          </p:val>
                                        </p:tav>
                                        <p:tav tm="100000">
                                          <p:val>
                                            <p:strVal val="#ppt_x"/>
                                          </p:val>
                                        </p:tav>
                                      </p:tavLst>
                                    </p:anim>
                                    <p:anim calcmode="lin" valueType="num">
                                      <p:cBhvr additive="base">
                                        <p:cTn id="149" dur="500" fill="hold"/>
                                        <p:tgtEl>
                                          <p:spTgt spid="56"/>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stCondLst>
                                    <p:cond delay="160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500" fill="hold"/>
                                        <p:tgtEl>
                                          <p:spTgt spid="57"/>
                                        </p:tgtEl>
                                        <p:attrNameLst>
                                          <p:attrName>ppt_x</p:attrName>
                                        </p:attrNameLst>
                                      </p:cBhvr>
                                      <p:tavLst>
                                        <p:tav tm="0">
                                          <p:val>
                                            <p:strVal val="#ppt_x"/>
                                          </p:val>
                                        </p:tav>
                                        <p:tav tm="100000">
                                          <p:val>
                                            <p:strVal val="#ppt_x"/>
                                          </p:val>
                                        </p:tav>
                                      </p:tavLst>
                                    </p:anim>
                                    <p:anim calcmode="lin" valueType="num">
                                      <p:cBhvr additive="base">
                                        <p:cTn id="153" dur="500" fill="hold"/>
                                        <p:tgtEl>
                                          <p:spTgt spid="57"/>
                                        </p:tgtEl>
                                        <p:attrNameLst>
                                          <p:attrName>ppt_y</p:attrName>
                                        </p:attrNameLst>
                                      </p:cBhvr>
                                      <p:tavLst>
                                        <p:tav tm="0">
                                          <p:val>
                                            <p:strVal val="0-#ppt_h/2"/>
                                          </p:val>
                                        </p:tav>
                                        <p:tav tm="100000">
                                          <p:val>
                                            <p:strVal val="#ppt_y"/>
                                          </p:val>
                                        </p:tav>
                                      </p:tavLst>
                                    </p:anim>
                                  </p:childTnLst>
                                </p:cTn>
                              </p:par>
                              <p:par>
                                <p:cTn id="154" presetID="2" presetClass="entr" presetSubtype="4" decel="100000" fill="hold" grpId="0" nodeType="withEffect">
                                  <p:stCondLst>
                                    <p:cond delay="1750"/>
                                  </p:stCondLst>
                                  <p:childTnLst>
                                    <p:set>
                                      <p:cBhvr>
                                        <p:cTn id="155" dur="1" fill="hold">
                                          <p:stCondLst>
                                            <p:cond delay="0"/>
                                          </p:stCondLst>
                                        </p:cTn>
                                        <p:tgtEl>
                                          <p:spTgt spid="7">
                                            <p:txEl>
                                              <p:pRg st="0" end="0"/>
                                            </p:txEl>
                                          </p:spTgt>
                                        </p:tgtEl>
                                        <p:attrNameLst>
                                          <p:attrName>style.visibility</p:attrName>
                                        </p:attrNameLst>
                                      </p:cBhvr>
                                      <p:to>
                                        <p:strVal val="visible"/>
                                      </p:to>
                                    </p:set>
                                    <p:anim calcmode="lin" valueType="num">
                                      <p:cBhvr additive="base">
                                        <p:cTn id="156"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57" dur="1000" fill="hold"/>
                                        <p:tgtEl>
                                          <p:spTgt spid="7">
                                            <p:txEl>
                                              <p:pRg st="0" end="0"/>
                                            </p:txEl>
                                          </p:spTgt>
                                        </p:tgtEl>
                                        <p:attrNameLst>
                                          <p:attrName>ppt_y</p:attrName>
                                        </p:attrNameLst>
                                      </p:cBhvr>
                                      <p:tavLst>
                                        <p:tav tm="0">
                                          <p:val>
                                            <p:strVal val="1+#ppt_h/2"/>
                                          </p:val>
                                        </p:tav>
                                        <p:tav tm="100000">
                                          <p:val>
                                            <p:strVal val="#ppt_y"/>
                                          </p:val>
                                        </p:tav>
                                      </p:tavLst>
                                    </p:anim>
                                  </p:childTnLst>
                                </p:cTn>
                              </p:par>
                              <p:par>
                                <p:cTn id="158" presetID="2" presetClass="entr" presetSubtype="4" decel="100000" fill="hold" grpId="0" nodeType="withEffect">
                                  <p:stCondLst>
                                    <p:cond delay="1750"/>
                                  </p:stCondLst>
                                  <p:childTnLst>
                                    <p:set>
                                      <p:cBhvr>
                                        <p:cTn id="159" dur="1" fill="hold">
                                          <p:stCondLst>
                                            <p:cond delay="0"/>
                                          </p:stCondLst>
                                        </p:cTn>
                                        <p:tgtEl>
                                          <p:spTgt spid="9">
                                            <p:txEl>
                                              <p:pRg st="0" end="0"/>
                                            </p:txEl>
                                          </p:spTgt>
                                        </p:tgtEl>
                                        <p:attrNameLst>
                                          <p:attrName>style.visibility</p:attrName>
                                        </p:attrNameLst>
                                      </p:cBhvr>
                                      <p:to>
                                        <p:strVal val="visible"/>
                                      </p:to>
                                    </p:set>
                                    <p:anim calcmode="lin" valueType="num">
                                      <p:cBhvr additive="base">
                                        <p:cTn id="160"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61" dur="1000" fill="hold"/>
                                        <p:tgtEl>
                                          <p:spTgt spid="9">
                                            <p:txEl>
                                              <p:pRg st="0" end="0"/>
                                            </p:txEl>
                                          </p:spTgt>
                                        </p:tgtEl>
                                        <p:attrNameLst>
                                          <p:attrName>ppt_y</p:attrName>
                                        </p:attrNameLst>
                                      </p:cBhvr>
                                      <p:tavLst>
                                        <p:tav tm="0">
                                          <p:val>
                                            <p:strVal val="1+#ppt_h/2"/>
                                          </p:val>
                                        </p:tav>
                                        <p:tav tm="100000">
                                          <p:val>
                                            <p:strVal val="#ppt_y"/>
                                          </p:val>
                                        </p:tav>
                                      </p:tavLst>
                                    </p:anim>
                                  </p:childTnLst>
                                </p:cTn>
                              </p:par>
                              <p:par>
                                <p:cTn id="162" presetID="2" presetClass="entr" presetSubtype="1" decel="100000" fill="hold" grpId="0" nodeType="withEffect">
                                  <p:stCondLst>
                                    <p:cond delay="1750"/>
                                  </p:stCondLst>
                                  <p:childTnLst>
                                    <p:set>
                                      <p:cBhvr>
                                        <p:cTn id="163" dur="1" fill="hold">
                                          <p:stCondLst>
                                            <p:cond delay="0"/>
                                          </p:stCondLst>
                                        </p:cTn>
                                        <p:tgtEl>
                                          <p:spTgt spid="8">
                                            <p:txEl>
                                              <p:pRg st="0" end="0"/>
                                            </p:txEl>
                                          </p:spTgt>
                                        </p:tgtEl>
                                        <p:attrNameLst>
                                          <p:attrName>style.visibility</p:attrName>
                                        </p:attrNameLst>
                                      </p:cBhvr>
                                      <p:to>
                                        <p:strVal val="visible"/>
                                      </p:to>
                                    </p:set>
                                    <p:anim calcmode="lin" valueType="num">
                                      <p:cBhvr additive="base">
                                        <p:cTn id="16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65" dur="1000" fill="hold"/>
                                        <p:tgtEl>
                                          <p:spTgt spid="8">
                                            <p:txEl>
                                              <p:pRg st="0" end="0"/>
                                            </p:txEl>
                                          </p:spTgt>
                                        </p:tgtEl>
                                        <p:attrNameLst>
                                          <p:attrName>ppt_y</p:attrName>
                                        </p:attrNameLst>
                                      </p:cBhvr>
                                      <p:tavLst>
                                        <p:tav tm="0">
                                          <p:val>
                                            <p:strVal val="0-#ppt_h/2"/>
                                          </p:val>
                                        </p:tav>
                                        <p:tav tm="100000">
                                          <p:val>
                                            <p:strVal val="#ppt_y"/>
                                          </p:val>
                                        </p:tav>
                                      </p:tavLst>
                                    </p:anim>
                                  </p:childTnLst>
                                </p:cTn>
                              </p:par>
                              <p:par>
                                <p:cTn id="166" presetID="2" presetClass="entr" presetSubtype="1" decel="100000" fill="hold" grpId="0" nodeType="withEffect">
                                  <p:stCondLst>
                                    <p:cond delay="1750"/>
                                  </p:stCondLst>
                                  <p:childTnLst>
                                    <p:set>
                                      <p:cBhvr>
                                        <p:cTn id="167" dur="1" fill="hold">
                                          <p:stCondLst>
                                            <p:cond delay="0"/>
                                          </p:stCondLst>
                                        </p:cTn>
                                        <p:tgtEl>
                                          <p:spTgt spid="10">
                                            <p:txEl>
                                              <p:pRg st="0" end="0"/>
                                            </p:txEl>
                                          </p:spTgt>
                                        </p:tgtEl>
                                        <p:attrNameLst>
                                          <p:attrName>style.visibility</p:attrName>
                                        </p:attrNameLst>
                                      </p:cBhvr>
                                      <p:to>
                                        <p:strVal val="visible"/>
                                      </p:to>
                                    </p:set>
                                    <p:anim calcmode="lin" valueType="num">
                                      <p:cBhvr additive="base">
                                        <p:cTn id="16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169" dur="1000" fill="hold"/>
                                        <p:tgtEl>
                                          <p:spTgt spid="10">
                                            <p:txEl>
                                              <p:pRg st="0" end="0"/>
                                            </p:txEl>
                                          </p:spTgt>
                                        </p:tgtEl>
                                        <p:attrNameLst>
                                          <p:attrName>ppt_y</p:attrName>
                                        </p:attrNameLst>
                                      </p:cBhvr>
                                      <p:tavLst>
                                        <p:tav tm="0">
                                          <p:val>
                                            <p:strVal val="0-#ppt_h/2"/>
                                          </p:val>
                                        </p:tav>
                                        <p:tav tm="100000">
                                          <p:val>
                                            <p:strVal val="#ppt_y"/>
                                          </p:val>
                                        </p:tav>
                                      </p:tavLst>
                                    </p:anim>
                                  </p:childTnLst>
                                </p:cTn>
                              </p:par>
                            </p:childTnLst>
                          </p:cTn>
                        </p:par>
                        <p:par>
                          <p:cTn id="170" fill="hold">
                            <p:stCondLst>
                              <p:cond delay="4100"/>
                            </p:stCondLst>
                            <p:childTnLst>
                              <p:par>
                                <p:cTn id="171" presetID="2" presetClass="entr" presetSubtype="2" decel="100000" fill="hold" grpId="0" nodeType="afterEffect">
                                  <p:stCondLst>
                                    <p:cond delay="500"/>
                                  </p:stCondLst>
                                  <p:childTnLst>
                                    <p:set>
                                      <p:cBhvr>
                                        <p:cTn id="172" dur="1" fill="hold">
                                          <p:stCondLst>
                                            <p:cond delay="0"/>
                                          </p:stCondLst>
                                        </p:cTn>
                                        <p:tgtEl>
                                          <p:spTgt spid="63"/>
                                        </p:tgtEl>
                                        <p:attrNameLst>
                                          <p:attrName>style.visibility</p:attrName>
                                        </p:attrNameLst>
                                      </p:cBhvr>
                                      <p:to>
                                        <p:strVal val="visible"/>
                                      </p:to>
                                    </p:set>
                                    <p:anim calcmode="lin" valueType="num">
                                      <p:cBhvr additive="base">
                                        <p:cTn id="173" dur="500" fill="hold"/>
                                        <p:tgtEl>
                                          <p:spTgt spid="63"/>
                                        </p:tgtEl>
                                        <p:attrNameLst>
                                          <p:attrName>ppt_x</p:attrName>
                                        </p:attrNameLst>
                                      </p:cBhvr>
                                      <p:tavLst>
                                        <p:tav tm="0">
                                          <p:val>
                                            <p:strVal val="1+#ppt_w/2"/>
                                          </p:val>
                                        </p:tav>
                                        <p:tav tm="100000">
                                          <p:val>
                                            <p:strVal val="#ppt_x"/>
                                          </p:val>
                                        </p:tav>
                                      </p:tavLst>
                                    </p:anim>
                                    <p:anim calcmode="lin" valueType="num">
                                      <p:cBhvr additive="base">
                                        <p:cTn id="174" dur="500" fill="hold"/>
                                        <p:tgtEl>
                                          <p:spTgt spid="63"/>
                                        </p:tgtEl>
                                        <p:attrNameLst>
                                          <p:attrName>ppt_y</p:attrName>
                                        </p:attrNameLst>
                                      </p:cBhvr>
                                      <p:tavLst>
                                        <p:tav tm="0">
                                          <p:val>
                                            <p:strVal val="#ppt_y"/>
                                          </p:val>
                                        </p:tav>
                                        <p:tav tm="100000">
                                          <p:val>
                                            <p:strVal val="#ppt_y"/>
                                          </p:val>
                                        </p:tav>
                                      </p:tavLst>
                                    </p:anim>
                                  </p:childTnLst>
                                </p:cTn>
                              </p:par>
                              <p:par>
                                <p:cTn id="175" presetID="2" presetClass="entr" presetSubtype="4" decel="100000" fill="hold" grpId="0" nodeType="withEffect">
                                  <p:stCondLst>
                                    <p:cond delay="500"/>
                                  </p:stCondLst>
                                  <p:childTnLst>
                                    <p:set>
                                      <p:cBhvr>
                                        <p:cTn id="176" dur="1" fill="hold">
                                          <p:stCondLst>
                                            <p:cond delay="0"/>
                                          </p:stCondLst>
                                        </p:cTn>
                                        <p:tgtEl>
                                          <p:spTgt spid="59">
                                            <p:txEl>
                                              <p:pRg st="0" end="0"/>
                                            </p:txEl>
                                          </p:spTgt>
                                        </p:tgtEl>
                                        <p:attrNameLst>
                                          <p:attrName>style.visibility</p:attrName>
                                        </p:attrNameLst>
                                      </p:cBhvr>
                                      <p:to>
                                        <p:strVal val="visible"/>
                                      </p:to>
                                    </p:set>
                                    <p:anim calcmode="lin" valueType="num">
                                      <p:cBhvr additive="base">
                                        <p:cTn id="177"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178"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4" decel="100000" fill="hold" nodeType="withEffect">
                  <p:stCondLst>
                    <p:cond delay="17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ppt_x"/>
                          </p:val>
                        </p:tav>
                        <p:tav tm="100000">
                          <p:val>
                            <p:strVal val="#ppt_x"/>
                          </p:val>
                        </p:tav>
                      </p:tavLst>
                    </p:anim>
                    <p:anim calcmode="lin" valueType="num">
                      <p:cBhvr additive="base">
                        <p:cTn dur="1000" fill="hold"/>
                        <p:tgtEl>
                          <p:spTgt spid="7"/>
                        </p:tgtEl>
                        <p:attrNameLst>
                          <p:attrName>ppt_y</p:attrName>
                        </p:attrNameLst>
                      </p:cBhvr>
                      <p:tavLst>
                        <p:tav tm="0">
                          <p:val>
                            <p:strVal val="1+#ppt_h/2"/>
                          </p:val>
                        </p:tav>
                        <p:tav tm="100000">
                          <p:val>
                            <p:strVal val="#ppt_y"/>
                          </p:val>
                        </p:tav>
                      </p:tavLst>
                    </p:anim>
                  </p:childTnLst>
                </p:cTn>
              </p:par>
            </p:tnLst>
          </p:tmpl>
        </p:tmplLst>
      </p:bldP>
      <p:bldP spid="8" grpId="0" build="p">
        <p:tmplLst>
          <p:tmpl lvl="1">
            <p:tnLst>
              <p:par>
                <p:cTn presetID="2" presetClass="entr" presetSubtype="1" decel="100000" fill="hold" nodeType="withEffect">
                  <p:stCondLst>
                    <p:cond delay="17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000" fill="hold"/>
                        <p:tgtEl>
                          <p:spTgt spid="8"/>
                        </p:tgtEl>
                        <p:attrNameLst>
                          <p:attrName>ppt_x</p:attrName>
                        </p:attrNameLst>
                      </p:cBhvr>
                      <p:tavLst>
                        <p:tav tm="0">
                          <p:val>
                            <p:strVal val="#ppt_x"/>
                          </p:val>
                        </p:tav>
                        <p:tav tm="100000">
                          <p:val>
                            <p:strVal val="#ppt_x"/>
                          </p:val>
                        </p:tav>
                      </p:tavLst>
                    </p:anim>
                    <p:anim calcmode="lin" valueType="num">
                      <p:cBhvr additive="base">
                        <p:cTn dur="1000" fill="hold"/>
                        <p:tgtEl>
                          <p:spTgt spid="8"/>
                        </p:tgtEl>
                        <p:attrNameLst>
                          <p:attrName>ppt_y</p:attrName>
                        </p:attrNameLst>
                      </p:cBhvr>
                      <p:tavLst>
                        <p:tav tm="0">
                          <p:val>
                            <p:strVal val="0-#ppt_h/2"/>
                          </p:val>
                        </p:tav>
                        <p:tav tm="100000">
                          <p:val>
                            <p:strVal val="#ppt_y"/>
                          </p:val>
                        </p:tav>
                      </p:tavLst>
                    </p:anim>
                  </p:childTnLst>
                </p:cTn>
              </p:par>
            </p:tnLst>
          </p:tmpl>
        </p:tmplLst>
      </p:bldP>
      <p:bldP spid="9" grpId="0" build="p">
        <p:tmplLst>
          <p:tmpl lvl="1">
            <p:tnLst>
              <p:par>
                <p:cTn presetID="2" presetClass="entr" presetSubtype="4" decel="100000" fill="hold" nodeType="withEffect">
                  <p:stCondLst>
                    <p:cond delay="17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ppt_x"/>
                          </p:val>
                        </p:tav>
                        <p:tav tm="100000">
                          <p:val>
                            <p:strVal val="#ppt_x"/>
                          </p:val>
                        </p:tav>
                      </p:tavLst>
                    </p:anim>
                    <p:anim calcmode="lin" valueType="num">
                      <p:cBhvr additive="base">
                        <p:cTn dur="10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1" decel="100000" fill="hold" nodeType="withEffect">
                  <p:stCondLst>
                    <p:cond delay="175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4" grpId="0"/>
      <p:bldP spid="14" grpId="1"/>
      <p:bldP spid="21" grpId="0"/>
      <p:bldP spid="21"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58"/>
                        </p:tgtEl>
                        <p:attrNameLst>
                          <p:attrName>style.visibility</p:attrName>
                        </p:attrNameLst>
                      </p:cBhvr>
                      <p:to>
                        <p:strVal val="visible"/>
                      </p:to>
                    </p:set>
                    <p:anim calcmode="lin" valueType="num">
                      <p:cBhvr additive="base">
                        <p:cTn dur="1000" fill="hold"/>
                        <p:tgtEl>
                          <p:spTgt spid="58"/>
                        </p:tgtEl>
                        <p:attrNameLst>
                          <p:attrName>ppt_x</p:attrName>
                        </p:attrNameLst>
                      </p:cBhvr>
                      <p:tavLst>
                        <p:tav tm="0">
                          <p:val>
                            <p:strVal val="0-#ppt_w/2"/>
                          </p:val>
                        </p:tav>
                        <p:tav tm="100000">
                          <p:val>
                            <p:strVal val="#ppt_x"/>
                          </p:val>
                        </p:tav>
                      </p:tavLst>
                    </p:anim>
                    <p:anim calcmode="lin" valueType="num">
                      <p:cBhvr additive="base">
                        <p:cTn dur="1000" fill="hold"/>
                        <p:tgtEl>
                          <p:spTgt spid="58"/>
                        </p:tgtEl>
                        <p:attrNameLst>
                          <p:attrName>ppt_y</p:attrName>
                        </p:attrNameLst>
                      </p:cBhvr>
                      <p:tavLst>
                        <p:tav tm="0">
                          <p:val>
                            <p:strVal val="0-#ppt_h/2"/>
                          </p:val>
                        </p:tav>
                        <p:tav tm="100000">
                          <p:val>
                            <p:strVal val="#ppt_y"/>
                          </p:val>
                        </p:tav>
                      </p:tavLst>
                    </p:anim>
                  </p:childTnLst>
                </p:cTn>
              </p:par>
            </p:tnLst>
          </p:tmpl>
        </p:tmplLst>
      </p:bldP>
      <p:bldP spid="59" grpId="0" build="p">
        <p:tmplLst>
          <p:tmpl lvl="1">
            <p:tnLst>
              <p:par>
                <p:cTn presetID="2" presetClass="entr" presetSubtype="4" decel="100000" fill="hold" nodeType="withEffect">
                  <p:stCondLst>
                    <p:cond delay="500"/>
                  </p:st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3" grpId="0" animBg="1">
        <p:tmplLst>
          <p:tmpl>
            <p:tnLst>
              <p:par>
                <p:cTn presetID="2" presetClass="entr" presetSubtype="2" decel="100000" fill="hold" nodeType="afterEffect">
                  <p:stCondLst>
                    <p:cond delay="500"/>
                  </p:stCondLst>
                  <p:childTnLst>
                    <p:set>
                      <p:cBhvr>
                        <p:cTn dur="1" fill="hold">
                          <p:stCondLst>
                            <p:cond delay="0"/>
                          </p:stCondLst>
                        </p:cTn>
                        <p:tgtEl>
                          <p:spTgt spid="63"/>
                        </p:tgtEl>
                        <p:attrNameLst>
                          <p:attrName>style.visibility</p:attrName>
                        </p:attrNameLst>
                      </p:cBhvr>
                      <p:to>
                        <p:strVal val="visible"/>
                      </p:to>
                    </p:set>
                    <p:anim calcmode="lin" valueType="num">
                      <p:cBhvr additive="base">
                        <p:cTn dur="500" fill="hold"/>
                        <p:tgtEl>
                          <p:spTgt spid="63"/>
                        </p:tgtEl>
                        <p:attrNameLst>
                          <p:attrName>ppt_x</p:attrName>
                        </p:attrNameLst>
                      </p:cBhvr>
                      <p:tavLst>
                        <p:tav tm="0">
                          <p:val>
                            <p:strVal val="1+#ppt_w/2"/>
                          </p:val>
                        </p:tav>
                        <p:tav tm="100000">
                          <p:val>
                            <p:strVal val="#ppt_x"/>
                          </p:val>
                        </p:tav>
                      </p:tavLst>
                    </p:anim>
                    <p:anim calcmode="lin" valueType="num">
                      <p:cBhvr additive="base">
                        <p:cTn dur="500" fill="hold"/>
                        <p:tgtEl>
                          <p:spTgt spid="6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34.xml><?xml version="1.0" encoding="utf-8"?>
<p:sldLayout xmlns:a="http://schemas.openxmlformats.org/drawingml/2006/main" xmlns:r="http://schemas.openxmlformats.org/officeDocument/2006/relationships" xmlns:p="http://schemas.openxmlformats.org/presentationml/2006/main" preserve="1" userDrawn="1">
  <p:cSld name="Impression 2">
    <p:spTree>
      <p:nvGrpSpPr>
        <p:cNvPr id="1" name=""/>
        <p:cNvGrpSpPr/>
        <p:nvPr/>
      </p:nvGrpSpPr>
      <p:grpSpPr>
        <a:xfrm>
          <a:off x="0" y="0"/>
          <a:ext cx="0" cy="0"/>
          <a:chOff x="0" y="0"/>
          <a:chExt cx="0" cy="0"/>
        </a:xfrm>
      </p:grpSpPr>
      <p:sp>
        <p:nvSpPr>
          <p:cNvPr id="27" name="テキスト プレースホルダー 2"/>
          <p:cNvSpPr>
            <a:spLocks noGrp="1"/>
          </p:cNvSpPr>
          <p:nvPr>
            <p:ph type="body" sz="quarter" idx="13" hasCustomPrompt="1"/>
          </p:nvPr>
        </p:nvSpPr>
        <p:spPr>
          <a:xfrm rot="16200000" flipH="1">
            <a:off x="1322617" y="2075847"/>
            <a:ext cx="6498772" cy="9144000"/>
          </a:xfrm>
          <a:prstGeom prst="parallelogram">
            <a:avLst>
              <a:gd name="adj" fmla="val 50858"/>
            </a:avLst>
          </a:prstGeom>
          <a:blipFill dpi="0" rotWithShape="0">
            <a:blip r:embed="rId2"/>
            <a:srcRect/>
            <a:tile tx="0" ty="0" sx="100000" sy="100000" flip="none" algn="tl"/>
          </a:blipFill>
          <a:effectLst>
            <a:outerShdw blurRad="50800" dist="38100" dir="16200000" rotWithShape="0">
              <a:prstClr val="black">
                <a:alpha val="40000"/>
              </a:prstClr>
            </a:outerShdw>
          </a:effectLst>
        </p:spPr>
        <p:txBody>
          <a:bodyPr/>
          <a:lstStyle/>
          <a:p>
            <a:pPr lvl="0"/>
            <a:r>
              <a:rPr kumimoji="1" lang="en-US" altLang="ja-JP" dirty="0"/>
              <a:t> </a:t>
            </a:r>
            <a:endParaRPr kumimoji="1" lang="ja-JP" altLang="en-US" dirty="0"/>
          </a:p>
        </p:txBody>
      </p:sp>
      <p:sp>
        <p:nvSpPr>
          <p:cNvPr id="24" name="テキスト プレースホルダー 2"/>
          <p:cNvSpPr>
            <a:spLocks noGrp="1"/>
          </p:cNvSpPr>
          <p:nvPr>
            <p:ph type="body" sz="quarter" idx="12" hasCustomPrompt="1"/>
          </p:nvPr>
        </p:nvSpPr>
        <p:spPr>
          <a:xfrm rot="16200000" flipH="1">
            <a:off x="1929533" y="-4724400"/>
            <a:ext cx="5284940" cy="9144000"/>
          </a:xfrm>
          <a:prstGeom prst="parallelogram">
            <a:avLst>
              <a:gd name="adj" fmla="val 36696"/>
            </a:avLst>
          </a:prstGeom>
          <a:blipFill dpi="0" rotWithShape="0">
            <a:blip r:embed="rId2"/>
            <a:srcRect/>
            <a:tile tx="0" ty="0" sx="100000" sy="100000" flip="none" algn="tl"/>
          </a:blipFill>
          <a:effectLst>
            <a:outerShdw blurRad="50800" dist="38100" dir="5400000" algn="t" rotWithShape="0">
              <a:prstClr val="black">
                <a:alpha val="40000"/>
              </a:prstClr>
            </a:outerShdw>
          </a:effectLst>
        </p:spPr>
        <p:txBody>
          <a:bodyPr/>
          <a:lstStyle/>
          <a:p>
            <a:pPr lvl="0"/>
            <a:r>
              <a:rPr kumimoji="1" lang="en-US" altLang="ja-JP" dirty="0"/>
              <a:t> </a:t>
            </a:r>
            <a:endParaRPr kumimoji="1" lang="ja-JP" altLang="en-US" dirty="0"/>
          </a:p>
        </p:txBody>
      </p:sp>
      <p:sp>
        <p:nvSpPr>
          <p:cNvPr id="28" name="テキスト プレースホルダー 24"/>
          <p:cNvSpPr>
            <a:spLocks noGrp="1"/>
          </p:cNvSpPr>
          <p:nvPr>
            <p:ph type="body" sz="quarter" idx="19" hasCustomPrompt="1"/>
          </p:nvPr>
        </p:nvSpPr>
        <p:spPr>
          <a:xfrm rot="21060000" flipV="1">
            <a:off x="-51268" y="1445381"/>
            <a:ext cx="9144000" cy="24000"/>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3" name="テキスト プレースホルダー 2"/>
          <p:cNvSpPr>
            <a:spLocks noGrp="1"/>
          </p:cNvSpPr>
          <p:nvPr>
            <p:ph type="body" sz="quarter" idx="10" hasCustomPrompt="1"/>
          </p:nvPr>
        </p:nvSpPr>
        <p:spPr>
          <a:xfrm rot="16200000" flipH="1">
            <a:off x="1929533" y="-5297752"/>
            <a:ext cx="5284940" cy="9144000"/>
          </a:xfrm>
          <a:prstGeom prst="parallelogram">
            <a:avLst/>
          </a:prstGeom>
          <a:blipFill dpi="0" rotWithShape="0">
            <a:blip r:embed="rId4"/>
            <a:srcRect/>
            <a:tile tx="0" ty="0" sx="100000" sy="100000" flip="none" algn="tl"/>
          </a:blipFill>
          <a:effectLst>
            <a:outerShdw blurRad="50800" dist="38100" dir="5400000" algn="t" rotWithShape="0">
              <a:prstClr val="black">
                <a:alpha val="40000"/>
              </a:prstClr>
            </a:outerShdw>
          </a:effectLst>
        </p:spPr>
        <p:txBody>
          <a:bodyPr/>
          <a:lstStyle/>
          <a:p>
            <a:pPr lvl="0"/>
            <a:r>
              <a:rPr kumimoji="1" lang="en-US" altLang="ja-JP" dirty="0"/>
              <a:t> </a:t>
            </a:r>
            <a:endParaRPr kumimoji="1" lang="ja-JP" altLang="en-US" dirty="0"/>
          </a:p>
        </p:txBody>
      </p:sp>
      <p:sp>
        <p:nvSpPr>
          <p:cNvPr id="29" name="テキスト プレースホルダー 24"/>
          <p:cNvSpPr>
            <a:spLocks noGrp="1"/>
          </p:cNvSpPr>
          <p:nvPr>
            <p:ph type="body" sz="quarter" idx="20" hasCustomPrompt="1"/>
          </p:nvPr>
        </p:nvSpPr>
        <p:spPr>
          <a:xfrm rot="20685389" flipV="1">
            <a:off x="158491" y="5078497"/>
            <a:ext cx="9144000" cy="24000"/>
          </a:xfrm>
          <a:prstGeom prst="rect">
            <a:avLst/>
          </a:prstGeom>
          <a:blipFill>
            <a:blip r:embed="rId3"/>
            <a:stretch>
              <a:fillRect/>
            </a:stretch>
          </a:blipFill>
        </p:spPr>
        <p:txBody>
          <a:bodyPr/>
          <a:lstStyle/>
          <a:p>
            <a:pPr lvl="0"/>
            <a:r>
              <a:rPr kumimoji="1" lang="en-US" altLang="ja-JP" dirty="0"/>
              <a:t> </a:t>
            </a:r>
            <a:endParaRPr kumimoji="1" lang="ja-JP" altLang="en-US" dirty="0"/>
          </a:p>
        </p:txBody>
      </p:sp>
      <p:sp>
        <p:nvSpPr>
          <p:cNvPr id="22" name="テキスト プレースホルダー 2"/>
          <p:cNvSpPr>
            <a:spLocks noGrp="1"/>
          </p:cNvSpPr>
          <p:nvPr>
            <p:ph type="body" sz="quarter" idx="11" hasCustomPrompt="1"/>
          </p:nvPr>
        </p:nvSpPr>
        <p:spPr>
          <a:xfrm rot="16200000" flipH="1">
            <a:off x="1322617" y="2703889"/>
            <a:ext cx="6498772" cy="9144000"/>
          </a:xfrm>
          <a:prstGeom prst="parallelogram">
            <a:avLst>
              <a:gd name="adj" fmla="val 39319"/>
            </a:avLst>
          </a:prstGeom>
          <a:blipFill dpi="0" rotWithShape="0">
            <a:blip r:embed="rId4"/>
            <a:srcRect/>
            <a:tile tx="0" ty="0" sx="100000" sy="100000" flip="none" algn="tl"/>
          </a:blipFill>
          <a:effectLst>
            <a:outerShdw blurRad="50800" dist="38100" dir="16200000" rotWithShape="0">
              <a:prstClr val="black">
                <a:alpha val="40000"/>
              </a:prstClr>
            </a:outerShdw>
          </a:effectLst>
        </p:spPr>
        <p:txBody>
          <a:bodyPr/>
          <a:lstStyle/>
          <a:p>
            <a:pPr lvl="0"/>
            <a:r>
              <a:rPr kumimoji="1" lang="en-US" altLang="ja-JP" dirty="0"/>
              <a:t> </a:t>
            </a:r>
            <a:endParaRPr kumimoji="1" lang="ja-JP" altLang="en-US" dirty="0"/>
          </a:p>
        </p:txBody>
      </p:sp>
      <p:sp>
        <p:nvSpPr>
          <p:cNvPr id="31" name="テキスト プレースホルダー 5"/>
          <p:cNvSpPr>
            <a:spLocks noGrp="1"/>
          </p:cNvSpPr>
          <p:nvPr>
            <p:ph type="body" sz="quarter" idx="17" hasCustomPrompt="1"/>
          </p:nvPr>
        </p:nvSpPr>
        <p:spPr>
          <a:xfrm>
            <a:off x="224966" y="447407"/>
            <a:ext cx="4628347" cy="957943"/>
          </a:xfrm>
          <a:prstGeom prst="rect">
            <a:avLst/>
          </a:prstGeom>
          <a:noFill/>
        </p:spPr>
        <p:txBody>
          <a:bodyPr anchor="t">
            <a:noAutofit/>
          </a:bodyPr>
          <a:lstStyle>
            <a:lvl1pPr algn="l">
              <a:lnSpc>
                <a:spcPts val="5373"/>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8" hasCustomPrompt="1"/>
          </p:nvPr>
        </p:nvSpPr>
        <p:spPr>
          <a:xfrm>
            <a:off x="5553818" y="5080012"/>
            <a:ext cx="3292471" cy="1499809"/>
          </a:xfrm>
          <a:prstGeom prst="rect">
            <a:avLst/>
          </a:prstGeom>
        </p:spPr>
        <p:txBody>
          <a:bodyPr anchor="ctr">
            <a:noAutofit/>
          </a:bodyPr>
          <a:lstStyle>
            <a:lvl1pPr algn="r">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30" name="図プレースホルダー 6"/>
          <p:cNvSpPr>
            <a:spLocks noGrp="1"/>
          </p:cNvSpPr>
          <p:nvPr>
            <p:ph type="pic" sz="quarter" idx="21" hasCustomPrompt="1"/>
          </p:nvPr>
        </p:nvSpPr>
        <p:spPr>
          <a:xfrm>
            <a:off x="0" y="-177800"/>
            <a:ext cx="9144000" cy="6858000"/>
          </a:xfrm>
          <a:prstGeom prst="rect">
            <a:avLst/>
          </a:prstGeom>
          <a:noFill/>
        </p:spPr>
        <p:txBody>
          <a:bodyPr/>
          <a:lstStyle>
            <a:lvl1pPr>
              <a:defRPr/>
            </a:lvl1pPr>
          </a:lstStyle>
          <a:p>
            <a:r>
              <a:rPr kumimoji="1" lang="en-US" altLang="ja-JP"/>
              <a:t>                                                              </a:t>
            </a:r>
            <a:endParaRPr kumimoji="1" lang="ja-JP" altLang="en-US"/>
          </a:p>
        </p:txBody>
      </p:sp>
    </p:spTree>
    <p:extLst>
      <p:ext uri="{BB962C8B-B14F-4D97-AF65-F5344CB8AC3E}">
        <p14:creationId xmlns:p14="http://schemas.microsoft.com/office/powerpoint/2010/main" val="1524517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750" fill="hold"/>
                                        <p:tgtEl>
                                          <p:spTgt spid="24"/>
                                        </p:tgtEl>
                                        <p:attrNameLst>
                                          <p:attrName>ppt_x</p:attrName>
                                        </p:attrNameLst>
                                      </p:cBhvr>
                                      <p:tavLst>
                                        <p:tav tm="0">
                                          <p:val>
                                            <p:strVal val="#ppt_x"/>
                                          </p:val>
                                        </p:tav>
                                        <p:tav tm="100000">
                                          <p:val>
                                            <p:strVal val="#ppt_x"/>
                                          </p:val>
                                        </p:tav>
                                      </p:tavLst>
                                    </p:anim>
                                    <p:anim calcmode="lin" valueType="num">
                                      <p:cBhvr additive="base">
                                        <p:cTn id="8" dur="75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750" fill="hold"/>
                                        <p:tgtEl>
                                          <p:spTgt spid="3"/>
                                        </p:tgtEl>
                                        <p:attrNameLst>
                                          <p:attrName>ppt_x</p:attrName>
                                        </p:attrNameLst>
                                      </p:cBhvr>
                                      <p:tavLst>
                                        <p:tav tm="0">
                                          <p:val>
                                            <p:strVal val="#ppt_x"/>
                                          </p:val>
                                        </p:tav>
                                        <p:tav tm="100000">
                                          <p:val>
                                            <p:strVal val="#ppt_x"/>
                                          </p:val>
                                        </p:tav>
                                      </p:tavLst>
                                    </p:anim>
                                    <p:anim calcmode="lin" valueType="num">
                                      <p:cBhvr additive="base">
                                        <p:cTn id="12" dur="750" fill="hold"/>
                                        <p:tgtEl>
                                          <p:spTgt spid="3"/>
                                        </p:tgtEl>
                                        <p:attrNameLst>
                                          <p:attrName>ppt_y</p:attrName>
                                        </p:attrNameLst>
                                      </p:cBhvr>
                                      <p:tavLst>
                                        <p:tav tm="0">
                                          <p:val>
                                            <p:strVal val="0-#ppt_h/2"/>
                                          </p:val>
                                        </p:tav>
                                        <p:tav tm="100000">
                                          <p:val>
                                            <p:strVal val="#ppt_y"/>
                                          </p:val>
                                        </p:tav>
                                      </p:tavLst>
                                    </p:anim>
                                  </p:childTnLst>
                                </p:cTn>
                              </p:par>
                              <p:par>
                                <p:cTn id="13" presetID="22" presetClass="entr" presetSubtype="4" fill="hold" grpId="0" nodeType="withEffect">
                                  <p:stCondLst>
                                    <p:cond delay="5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par>
                                <p:cTn id="16" presetID="2" presetClass="entr" presetSubtype="4" decel="100000" fill="hold" grpId="0" nodeType="withEffect">
                                  <p:stCondLst>
                                    <p:cond delay="25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750" fill="hold"/>
                                        <p:tgtEl>
                                          <p:spTgt spid="27"/>
                                        </p:tgtEl>
                                        <p:attrNameLst>
                                          <p:attrName>ppt_x</p:attrName>
                                        </p:attrNameLst>
                                      </p:cBhvr>
                                      <p:tavLst>
                                        <p:tav tm="0">
                                          <p:val>
                                            <p:strVal val="#ppt_x"/>
                                          </p:val>
                                        </p:tav>
                                        <p:tav tm="100000">
                                          <p:val>
                                            <p:strVal val="#ppt_x"/>
                                          </p:val>
                                        </p:tav>
                                      </p:tavLst>
                                    </p:anim>
                                    <p:anim calcmode="lin" valueType="num">
                                      <p:cBhvr additive="base">
                                        <p:cTn id="19" dur="75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5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750" fill="hold"/>
                                        <p:tgtEl>
                                          <p:spTgt spid="22"/>
                                        </p:tgtEl>
                                        <p:attrNameLst>
                                          <p:attrName>ppt_x</p:attrName>
                                        </p:attrNameLst>
                                      </p:cBhvr>
                                      <p:tavLst>
                                        <p:tav tm="0">
                                          <p:val>
                                            <p:strVal val="#ppt_x"/>
                                          </p:val>
                                        </p:tav>
                                        <p:tav tm="100000">
                                          <p:val>
                                            <p:strVal val="#ppt_x"/>
                                          </p:val>
                                        </p:tav>
                                      </p:tavLst>
                                    </p:anim>
                                    <p:anim calcmode="lin" valueType="num">
                                      <p:cBhvr additive="base">
                                        <p:cTn id="23" dur="750" fill="hold"/>
                                        <p:tgtEl>
                                          <p:spTgt spid="22"/>
                                        </p:tgtEl>
                                        <p:attrNameLst>
                                          <p:attrName>ppt_y</p:attrName>
                                        </p:attrNameLst>
                                      </p:cBhvr>
                                      <p:tavLst>
                                        <p:tav tm="0">
                                          <p:val>
                                            <p:strVal val="1+#ppt_h/2"/>
                                          </p:val>
                                        </p:tav>
                                        <p:tav tm="100000">
                                          <p:val>
                                            <p:strVal val="#ppt_y"/>
                                          </p:val>
                                        </p:tav>
                                      </p:tavLst>
                                    </p:anim>
                                  </p:childTnLst>
                                </p:cTn>
                              </p:par>
                              <p:par>
                                <p:cTn id="24" presetID="22" presetClass="entr" presetSubtype="2" fill="hold" grpId="0" nodeType="withEffect">
                                  <p:stCondLst>
                                    <p:cond delay="750"/>
                                  </p:stCondLst>
                                  <p:childTnLst>
                                    <p:set>
                                      <p:cBhvr>
                                        <p:cTn id="25" dur="1" fill="hold">
                                          <p:stCondLst>
                                            <p:cond delay="0"/>
                                          </p:stCondLst>
                                        </p:cTn>
                                        <p:tgtEl>
                                          <p:spTgt spid="29"/>
                                        </p:tgtEl>
                                        <p:attrNameLst>
                                          <p:attrName>style.visibility</p:attrName>
                                        </p:attrNameLst>
                                      </p:cBhvr>
                                      <p:to>
                                        <p:strVal val="visible"/>
                                      </p:to>
                                    </p:set>
                                    <p:animEffect transition="in" filter="wipe(right)">
                                      <p:cBhvr>
                                        <p:cTn id="26" dur="500"/>
                                        <p:tgtEl>
                                          <p:spTgt spid="29"/>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par>
                                <p:cTn id="30" presetID="2" presetClass="entr" presetSubtype="9" decel="100000" fill="hold" grpId="0" nodeType="withEffect">
                                  <p:stCondLst>
                                    <p:cond delay="500"/>
                                  </p:stCondLst>
                                  <p:iterate type="wd">
                                    <p:tmPct val="10000"/>
                                  </p:iterate>
                                  <p:childTnLst>
                                    <p:set>
                                      <p:cBhvr>
                                        <p:cTn id="31" dur="1" fill="hold">
                                          <p:stCondLst>
                                            <p:cond delay="0"/>
                                          </p:stCondLst>
                                        </p:cTn>
                                        <p:tgtEl>
                                          <p:spTgt spid="31">
                                            <p:txEl>
                                              <p:pRg st="0" end="0"/>
                                            </p:txEl>
                                          </p:spTgt>
                                        </p:tgtEl>
                                        <p:attrNameLst>
                                          <p:attrName>style.visibility</p:attrName>
                                        </p:attrNameLst>
                                      </p:cBhvr>
                                      <p:to>
                                        <p:strVal val="visible"/>
                                      </p:to>
                                    </p:set>
                                    <p:anim calcmode="lin" valueType="num">
                                      <p:cBhvr additive="base">
                                        <p:cTn id="32" dur="125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3" dur="1250" fill="hold"/>
                                        <p:tgtEl>
                                          <p:spTgt spid="31">
                                            <p:txEl>
                                              <p:pRg st="0" end="0"/>
                                            </p:txEl>
                                          </p:spTgt>
                                        </p:tgtEl>
                                        <p:attrNameLst>
                                          <p:attrName>ppt_y</p:attrName>
                                        </p:attrNameLst>
                                      </p:cBhvr>
                                      <p:tavLst>
                                        <p:tav tm="0">
                                          <p:val>
                                            <p:strVal val="0-#ppt_h/2"/>
                                          </p:val>
                                        </p:tav>
                                        <p:tav tm="100000">
                                          <p:val>
                                            <p:strVal val="#ppt_y"/>
                                          </p:val>
                                        </p:tav>
                                      </p:tavLst>
                                    </p:anim>
                                  </p:childTnLst>
                                </p:cTn>
                              </p:par>
                              <p:par>
                                <p:cTn id="34" presetID="2" presetClass="entr" presetSubtype="12" decel="100000" fill="hold" grpId="0" nodeType="withEffect">
                                  <p:stCondLst>
                                    <p:cond delay="1000"/>
                                  </p:stCondLst>
                                  <p:childTnLst>
                                    <p:set>
                                      <p:cBhvr>
                                        <p:cTn id="35" dur="1" fill="hold">
                                          <p:stCondLst>
                                            <p:cond delay="0"/>
                                          </p:stCondLst>
                                        </p:cTn>
                                        <p:tgtEl>
                                          <p:spTgt spid="32">
                                            <p:txEl>
                                              <p:pRg st="0" end="0"/>
                                            </p:txEl>
                                          </p:spTgt>
                                        </p:tgtEl>
                                        <p:attrNameLst>
                                          <p:attrName>style.visibility</p:attrName>
                                        </p:attrNameLst>
                                      </p:cBhvr>
                                      <p:to>
                                        <p:strVal val="visible"/>
                                      </p:to>
                                    </p:set>
                                    <p:anim calcmode="lin" valueType="num">
                                      <p:cBhvr additive="base">
                                        <p:cTn id="36" dur="75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7" dur="75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tmplLst>
          <p:tmpl>
            <p:tnLst>
              <p:par>
                <p:cTn presetID="2" presetClass="entr" presetSubtype="4" decel="100000"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750" fill="hold"/>
                        <p:tgtEl>
                          <p:spTgt spid="27"/>
                        </p:tgtEl>
                        <p:attrNameLst>
                          <p:attrName>ppt_x</p:attrName>
                        </p:attrNameLst>
                      </p:cBhvr>
                      <p:tavLst>
                        <p:tav tm="0">
                          <p:val>
                            <p:strVal val="#ppt_x"/>
                          </p:val>
                        </p:tav>
                        <p:tav tm="100000">
                          <p:val>
                            <p:strVal val="#ppt_x"/>
                          </p:val>
                        </p:tav>
                      </p:tavLst>
                    </p:anim>
                    <p:anim calcmode="lin" valueType="num">
                      <p:cBhvr additive="base">
                        <p:cTn dur="750" fill="hold"/>
                        <p:tgtEl>
                          <p:spTgt spid="27"/>
                        </p:tgtEl>
                        <p:attrNameLst>
                          <p:attrName>ppt_y</p:attrName>
                        </p:attrNameLst>
                      </p:cBhvr>
                      <p:tavLst>
                        <p:tav tm="0">
                          <p:val>
                            <p:strVal val="1+#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8" grpId="0" animBg="1">
        <p:tmplLst>
          <p:tmpl>
            <p:tnLst>
              <p:par>
                <p:cTn presetID="22" presetClass="entr" presetSubtype="4" fill="hold" nodeType="withEffect">
                  <p:stCondLst>
                    <p:cond delay="500"/>
                  </p:st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P spid="3" grpId="0" animBg="1">
        <p:tmplLst>
          <p:tmpl>
            <p:tnLst>
              <p:par>
                <p:cTn presetID="2" presetClass="entr" presetSubtype="1"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750" fill="hold"/>
                        <p:tgtEl>
                          <p:spTgt spid="3"/>
                        </p:tgtEl>
                        <p:attrNameLst>
                          <p:attrName>ppt_x</p:attrName>
                        </p:attrNameLst>
                      </p:cBhvr>
                      <p:tavLst>
                        <p:tav tm="0">
                          <p:val>
                            <p:strVal val="#ppt_x"/>
                          </p:val>
                        </p:tav>
                        <p:tav tm="100000">
                          <p:val>
                            <p:strVal val="#ppt_x"/>
                          </p:val>
                        </p:tav>
                      </p:tavLst>
                    </p:anim>
                    <p:anim calcmode="lin" valueType="num">
                      <p:cBhvr additive="base">
                        <p:cTn dur="750" fill="hold"/>
                        <p:tgtEl>
                          <p:spTgt spid="3"/>
                        </p:tgtEl>
                        <p:attrNameLst>
                          <p:attrName>ppt_y</p:attrName>
                        </p:attrNameLst>
                      </p:cBhvr>
                      <p:tavLst>
                        <p:tav tm="0">
                          <p:val>
                            <p:strVal val="0-#ppt_h/2"/>
                          </p:val>
                        </p:tav>
                        <p:tav tm="100000">
                          <p:val>
                            <p:strVal val="#ppt_y"/>
                          </p:val>
                        </p:tav>
                      </p:tavLst>
                    </p:anim>
                  </p:childTnLst>
                </p:cTn>
              </p:par>
            </p:tnLst>
          </p:tmpl>
        </p:tmplLst>
      </p:bldP>
      <p:bldP spid="29" grpId="0" animBg="1">
        <p:tmplLst>
          <p:tmpl>
            <p:tnLst>
              <p:par>
                <p:cTn presetID="22" presetClass="entr" presetSubtype="2" fill="hold" nodeType="withEffect">
                  <p:stCondLst>
                    <p:cond delay="75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22" grpId="0" animBg="1">
        <p:tmplLst>
          <p:tmpl>
            <p:tnLst>
              <p:par>
                <p:cTn presetID="2" presetClass="entr" presetSubtype="4" decel="100000" fill="hold" nodeType="withEffect">
                  <p:stCondLst>
                    <p:cond delay="50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750" fill="hold"/>
                        <p:tgtEl>
                          <p:spTgt spid="22"/>
                        </p:tgtEl>
                        <p:attrNameLst>
                          <p:attrName>ppt_x</p:attrName>
                        </p:attrNameLst>
                      </p:cBhvr>
                      <p:tavLst>
                        <p:tav tm="0">
                          <p:val>
                            <p:strVal val="#ppt_x"/>
                          </p:val>
                        </p:tav>
                        <p:tav tm="100000">
                          <p:val>
                            <p:strVal val="#ppt_x"/>
                          </p:val>
                        </p:tav>
                      </p:tavLst>
                    </p:anim>
                    <p:anim calcmode="lin" valueType="num">
                      <p:cBhvr additive="base">
                        <p:cTn dur="750" fill="hold"/>
                        <p:tgtEl>
                          <p:spTgt spid="22"/>
                        </p:tgtEl>
                        <p:attrNameLst>
                          <p:attrName>ppt_y</p:attrName>
                        </p:attrNameLst>
                      </p:cBhvr>
                      <p:tavLst>
                        <p:tav tm="0">
                          <p:val>
                            <p:strVal val="1+#ppt_h/2"/>
                          </p:val>
                        </p:tav>
                        <p:tav tm="100000">
                          <p:val>
                            <p:strVal val="#ppt_y"/>
                          </p:val>
                        </p:tav>
                      </p:tavLst>
                    </p:anim>
                  </p:childTnLst>
                </p:cTn>
              </p:par>
            </p:tnLst>
          </p:tmpl>
        </p:tmplLst>
      </p:bldP>
      <p:bldP spid="31" grpId="0" build="p">
        <p:tmplLst>
          <p:tmpl lvl="1">
            <p:tnLst>
              <p:par>
                <p:cTn presetID="2" presetClass="entr" presetSubtype="9" decel="100000" fill="hold" nodeType="withEffect">
                  <p:stCondLst>
                    <p:cond delay="500"/>
                  </p:stCondLst>
                  <p:iterate type="wd">
                    <p:tmPct val="10000"/>
                  </p:iterate>
                  <p:childTnLst>
                    <p:set>
                      <p:cBhvr>
                        <p:cTn dur="1" fill="hold">
                          <p:stCondLst>
                            <p:cond delay="0"/>
                          </p:stCondLst>
                        </p:cTn>
                        <p:tgtEl>
                          <p:spTgt spid="31"/>
                        </p:tgtEl>
                        <p:attrNameLst>
                          <p:attrName>style.visibility</p:attrName>
                        </p:attrNameLst>
                      </p:cBhvr>
                      <p:to>
                        <p:strVal val="visible"/>
                      </p:to>
                    </p:set>
                    <p:anim calcmode="lin" valueType="num">
                      <p:cBhvr additive="base">
                        <p:cTn dur="1250" fill="hold"/>
                        <p:tgtEl>
                          <p:spTgt spid="31"/>
                        </p:tgtEl>
                        <p:attrNameLst>
                          <p:attrName>ppt_x</p:attrName>
                        </p:attrNameLst>
                      </p:cBhvr>
                      <p:tavLst>
                        <p:tav tm="0">
                          <p:val>
                            <p:strVal val="0-#ppt_w/2"/>
                          </p:val>
                        </p:tav>
                        <p:tav tm="100000">
                          <p:val>
                            <p:strVal val="#ppt_x"/>
                          </p:val>
                        </p:tav>
                      </p:tavLst>
                    </p:anim>
                    <p:anim calcmode="lin" valueType="num">
                      <p:cBhvr additive="base">
                        <p:cTn dur="1250" fill="hold"/>
                        <p:tgtEl>
                          <p:spTgt spid="31"/>
                        </p:tgtEl>
                        <p:attrNameLst>
                          <p:attrName>ppt_y</p:attrName>
                        </p:attrNameLst>
                      </p:cBhvr>
                      <p:tavLst>
                        <p:tav tm="0">
                          <p:val>
                            <p:strVal val="0-#ppt_h/2"/>
                          </p:val>
                        </p:tav>
                        <p:tav tm="100000">
                          <p:val>
                            <p:strVal val="#ppt_y"/>
                          </p:val>
                        </p:tav>
                      </p:tavLst>
                    </p:anim>
                  </p:childTnLst>
                </p:cTn>
              </p:par>
            </p:tnLst>
          </p:tmpl>
        </p:tmplLst>
      </p:bldP>
      <p:bldP spid="32" grpId="0" build="p">
        <p:tmplLst>
          <p:tmpl lvl="1">
            <p:tnLst>
              <p:par>
                <p:cTn presetID="2" presetClass="entr" presetSubtype="12" decel="100000" fill="hold" nodeType="withEffect">
                  <p:stCondLst>
                    <p:cond delay="100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750" fill="hold"/>
                        <p:tgtEl>
                          <p:spTgt spid="32"/>
                        </p:tgtEl>
                        <p:attrNameLst>
                          <p:attrName>ppt_x</p:attrName>
                        </p:attrNameLst>
                      </p:cBhvr>
                      <p:tavLst>
                        <p:tav tm="0">
                          <p:val>
                            <p:strVal val="0-#ppt_w/2"/>
                          </p:val>
                        </p:tav>
                        <p:tav tm="100000">
                          <p:val>
                            <p:strVal val="#ppt_x"/>
                          </p:val>
                        </p:tav>
                      </p:tavLst>
                    </p:anim>
                    <p:anim calcmode="lin" valueType="num">
                      <p:cBhvr additive="base">
                        <p:cTn dur="750" fill="hold"/>
                        <p:tgtEl>
                          <p:spTgt spid="32"/>
                        </p:tgtEl>
                        <p:attrNameLst>
                          <p:attrName>ppt_y</p:attrName>
                        </p:attrNameLst>
                      </p:cBhvr>
                      <p:tavLst>
                        <p:tav tm="0">
                          <p:val>
                            <p:strVal val="1+#ppt_h/2"/>
                          </p:val>
                        </p:tav>
                        <p:tav tm="100000">
                          <p:val>
                            <p:strVal val="#ppt_y"/>
                          </p:val>
                        </p:tav>
                      </p:tavLst>
                    </p:anim>
                  </p:childTnLst>
                </p:cTn>
              </p:par>
            </p:tnLst>
          </p:tmpl>
        </p:tmplLst>
      </p:bldP>
      <p:bldP spid="30" grpId="0"/>
    </p:bldLst>
  </p:timing>
</p:sldLayout>
</file>

<file path=ppt/slideLayouts/slideLayout335.xml><?xml version="1.0" encoding="utf-8"?>
<p:sldLayout xmlns:a="http://schemas.openxmlformats.org/drawingml/2006/main" xmlns:r="http://schemas.openxmlformats.org/officeDocument/2006/relationships" xmlns:p="http://schemas.openxmlformats.org/presentationml/2006/main" preserve="1" userDrawn="1">
  <p:cSld name="Keyword 3">
    <p:spTree>
      <p:nvGrpSpPr>
        <p:cNvPr id="1" name=""/>
        <p:cNvGrpSpPr/>
        <p:nvPr/>
      </p:nvGrpSpPr>
      <p:grpSpPr>
        <a:xfrm>
          <a:off x="0" y="0"/>
          <a:ext cx="0" cy="0"/>
          <a:chOff x="0" y="0"/>
          <a:chExt cx="0" cy="0"/>
        </a:xfrm>
      </p:grpSpPr>
      <p:sp>
        <p:nvSpPr>
          <p:cNvPr id="10" name="テキスト プレースホルダー 5"/>
          <p:cNvSpPr>
            <a:spLocks noGrp="1"/>
          </p:cNvSpPr>
          <p:nvPr>
            <p:ph type="body" sz="quarter" idx="16" hasCustomPrompt="1"/>
          </p:nvPr>
        </p:nvSpPr>
        <p:spPr>
          <a:xfrm>
            <a:off x="488011" y="2140658"/>
            <a:ext cx="5131063" cy="1559557"/>
          </a:xfrm>
          <a:prstGeom prst="rect">
            <a:avLst/>
          </a:prstGeom>
        </p:spPr>
        <p:txBody>
          <a:bodyPr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21" hasCustomPrompt="1"/>
          </p:nvPr>
        </p:nvSpPr>
        <p:spPr>
          <a:xfrm>
            <a:off x="3652198" y="3446992"/>
            <a:ext cx="1853679" cy="57600"/>
          </a:xfrm>
          <a:prstGeom prst="rect">
            <a:avLst/>
          </a:prstGeom>
          <a:blipFill>
            <a:blip r:embed="rId2"/>
            <a:tile tx="0" ty="0" sx="100000" sy="100000" flip="none" algn="tl"/>
          </a:blipFill>
          <a:effectLst>
            <a:innerShdw blurRad="114300">
              <a:prstClr val="black"/>
            </a:innerShdw>
          </a:effectLst>
        </p:spPr>
        <p:txBody>
          <a:bodyPr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13" name="テキスト プレースホルダー 5"/>
          <p:cNvSpPr>
            <a:spLocks noGrp="1"/>
          </p:cNvSpPr>
          <p:nvPr>
            <p:ph type="body" sz="quarter" idx="22" hasCustomPrompt="1"/>
          </p:nvPr>
        </p:nvSpPr>
        <p:spPr>
          <a:xfrm>
            <a:off x="3607745" y="3673146"/>
            <a:ext cx="4847077" cy="1025471"/>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278208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1000" fill="hold"/>
                                        <p:tgtEl>
                                          <p:spTgt spid="10"/>
                                        </p:tgtEl>
                                        <p:attrNameLst>
                                          <p:attrName>ppt_x</p:attrName>
                                        </p:attrNameLst>
                                      </p:cBhvr>
                                      <p:tavLst>
                                        <p:tav tm="0">
                                          <p:val>
                                            <p:strVal val="0-#ppt_w/2"/>
                                          </p:val>
                                        </p:tav>
                                        <p:tav tm="100000">
                                          <p:val>
                                            <p:strVal val="#ppt_x"/>
                                          </p:val>
                                        </p:tav>
                                      </p:tavLst>
                                    </p:anim>
                                    <p:anim calcmode="lin" valueType="num">
                                      <p:cBhvr additive="base">
                                        <p:cTn id="17" dur="1000" fill="hold"/>
                                        <p:tgtEl>
                                          <p:spTgt spid="10"/>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25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000" fill="hold"/>
                                        <p:tgtEl>
                                          <p:spTgt spid="12"/>
                                        </p:tgtEl>
                                        <p:attrNameLst>
                                          <p:attrName>ppt_x</p:attrName>
                                        </p:attrNameLst>
                                      </p:cBhvr>
                                      <p:tavLst>
                                        <p:tav tm="0">
                                          <p:val>
                                            <p:strVal val="1+#ppt_w/2"/>
                                          </p:val>
                                        </p:tav>
                                        <p:tav tm="100000">
                                          <p:val>
                                            <p:strVal val="#ppt_x"/>
                                          </p:val>
                                        </p:tav>
                                      </p:tavLst>
                                    </p:anim>
                                    <p:anim calcmode="lin" valueType="num">
                                      <p:cBhvr additive="base">
                                        <p:cTn id="21" dur="1000" fill="hold"/>
                                        <p:tgtEl>
                                          <p:spTgt spid="12"/>
                                        </p:tgtEl>
                                        <p:attrNameLst>
                                          <p:attrName>ppt_y</p:attrName>
                                        </p:attrNameLst>
                                      </p:cBhvr>
                                      <p:tavLst>
                                        <p:tav tm="0">
                                          <p:val>
                                            <p:strVal val="#ppt_y"/>
                                          </p:val>
                                        </p:tav>
                                        <p:tav tm="100000">
                                          <p:val>
                                            <p:strVal val="#ppt_y"/>
                                          </p:val>
                                        </p:tav>
                                      </p:tavLst>
                                    </p:anim>
                                  </p:childTnLst>
                                </p:cTn>
                              </p:par>
                              <p:par>
                                <p:cTn id="22" presetID="22" presetClass="entr" presetSubtype="8" fill="hold" grpId="0" nodeType="withEffect">
                                  <p:stCondLst>
                                    <p:cond delay="1250"/>
                                  </p:stCondLst>
                                  <p:childTnLst>
                                    <p:set>
                                      <p:cBhvr>
                                        <p:cTn id="23" dur="1" fill="hold">
                                          <p:stCondLst>
                                            <p:cond delay="0"/>
                                          </p:stCondLst>
                                        </p:cTn>
                                        <p:tgtEl>
                                          <p:spTgt spid="13">
                                            <p:txEl>
                                              <p:pRg st="0" end="0"/>
                                            </p:txEl>
                                          </p:spTgt>
                                        </p:tgtEl>
                                        <p:attrNameLst>
                                          <p:attrName>style.visibility</p:attrName>
                                        </p:attrNameLst>
                                      </p:cBhvr>
                                      <p:to>
                                        <p:strVal val="visible"/>
                                      </p:to>
                                    </p:set>
                                    <p:animEffect transition="in" filter="wipe(left)">
                                      <p:cBhvr>
                                        <p:cTn id="24"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0-#ppt_w/2"/>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2" grpId="0" animBg="1">
        <p:tmplLst>
          <p:tmpl>
            <p:tnLst>
              <p:par>
                <p:cTn presetID="2" presetClass="entr" presetSubtype="2"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1000" fill="hold"/>
                        <p:tgtEl>
                          <p:spTgt spid="12"/>
                        </p:tgtEl>
                        <p:attrNameLst>
                          <p:attrName>ppt_x</p:attrName>
                        </p:attrNameLst>
                      </p:cBhvr>
                      <p:tavLst>
                        <p:tav tm="0">
                          <p:val>
                            <p:strVal val="1+#ppt_w/2"/>
                          </p:val>
                        </p:tav>
                        <p:tav tm="100000">
                          <p:val>
                            <p:strVal val="#ppt_x"/>
                          </p:val>
                        </p:tav>
                      </p:tavLst>
                    </p:anim>
                    <p:anim calcmode="lin" valueType="num">
                      <p:cBhvr additive="base">
                        <p:cTn dur="100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22" presetClass="entr" presetSubtype="8" fill="hold" nodeType="withEffect">
                  <p:stCondLst>
                    <p:cond delay="1250"/>
                  </p:stCondLst>
                  <p:childTnLst>
                    <p:set>
                      <p:cBhvr>
                        <p:cTn dur="1" fill="hold">
                          <p:stCondLst>
                            <p:cond delay="0"/>
                          </p:stCondLst>
                        </p:cTn>
                        <p:tgtEl>
                          <p:spTgt spid="13"/>
                        </p:tgtEl>
                        <p:attrNameLst>
                          <p:attrName>style.visibility</p:attrName>
                        </p:attrNameLst>
                      </p:cBhvr>
                      <p:to>
                        <p:strVal val="visible"/>
                      </p:to>
                    </p:set>
                    <p:animEffect transition="in" filter="wipe(left)">
                      <p:cBhvr>
                        <p:cTn dur="500"/>
                        <p:tgtEl>
                          <p:spTgt spid="13"/>
                        </p:tgtEl>
                      </p:cBhvr>
                    </p:animEffect>
                  </p:childTnLst>
                </p:cTn>
              </p:par>
            </p:tnLst>
          </p:tmpl>
        </p:tmplLst>
      </p:bldP>
      <p:bldP spid="17" grpId="0"/>
    </p:bldLst>
  </p:timing>
</p:sldLayout>
</file>

<file path=ppt/slideLayouts/slideLayout336.xml><?xml version="1.0" encoding="utf-8"?>
<p:sldLayout xmlns:a="http://schemas.openxmlformats.org/drawingml/2006/main" xmlns:r="http://schemas.openxmlformats.org/officeDocument/2006/relationships" xmlns:p="http://schemas.openxmlformats.org/presentationml/2006/main" preserve="1" userDrawn="1">
  <p:cSld name="Wide Image, 3 Icons, Captions and Texts">
    <p:spTree>
      <p:nvGrpSpPr>
        <p:cNvPr id="1" name=""/>
        <p:cNvGrpSpPr/>
        <p:nvPr/>
      </p:nvGrpSpPr>
      <p:grpSpPr>
        <a:xfrm>
          <a:off x="0" y="0"/>
          <a:ext cx="0" cy="0"/>
          <a:chOff x="0" y="0"/>
          <a:chExt cx="0" cy="0"/>
        </a:xfrm>
      </p:grpSpPr>
      <p:sp>
        <p:nvSpPr>
          <p:cNvPr id="3" name="正方形/長方形 2"/>
          <p:cNvSpPr/>
          <p:nvPr userDrawn="1"/>
        </p:nvSpPr>
        <p:spPr>
          <a:xfrm>
            <a:off x="-14508" y="-19349"/>
            <a:ext cx="9178407" cy="3864521"/>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5" name="図プレースホルダー 4"/>
          <p:cNvSpPr>
            <a:spLocks noGrp="1"/>
          </p:cNvSpPr>
          <p:nvPr>
            <p:ph type="pic" sz="quarter" idx="10" hasCustomPrompt="1"/>
          </p:nvPr>
        </p:nvSpPr>
        <p:spPr>
          <a:xfrm>
            <a:off x="0" y="5"/>
            <a:ext cx="9144000" cy="3695115"/>
          </a:xfrm>
          <a:prstGeom prst="rect">
            <a:avLst/>
          </a:prstGeom>
          <a:effectLst>
            <a:innerShdw blurRad="63500" dist="50800" dir="5400000">
              <a:prstClr val="black">
                <a:alpha val="50000"/>
              </a:prstClr>
            </a:innerShdw>
          </a:effectLst>
        </p:spPr>
        <p:txBody>
          <a:bodyPr/>
          <a:lstStyle>
            <a:lvl1pPr>
              <a:defRPr sz="1100">
                <a:solidFill>
                  <a:schemeClr val="bg1"/>
                </a:solidFill>
              </a:defRPr>
            </a:lvl1pPr>
          </a:lstStyle>
          <a:p>
            <a:r>
              <a:rPr kumimoji="1" lang="en-US" altLang="ja-JP"/>
              <a:t>Add an image</a:t>
            </a:r>
            <a:endParaRPr kumimoji="1" lang="ja-JP" altLang="en-US"/>
          </a:p>
        </p:txBody>
      </p:sp>
      <p:cxnSp>
        <p:nvCxnSpPr>
          <p:cNvPr id="6" name="直線コネクタ 5"/>
          <p:cNvCxnSpPr/>
          <p:nvPr userDrawn="1"/>
        </p:nvCxnSpPr>
        <p:spPr>
          <a:xfrm>
            <a:off x="0" y="3746289"/>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 name="テキスト プレースホルダー 7"/>
          <p:cNvSpPr>
            <a:spLocks noGrp="1"/>
          </p:cNvSpPr>
          <p:nvPr>
            <p:ph type="body" sz="quarter" idx="11" hasCustomPrompt="1"/>
          </p:nvPr>
        </p:nvSpPr>
        <p:spPr>
          <a:xfrm>
            <a:off x="1326844"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9" name="テキスト プレースホルダー 7"/>
          <p:cNvSpPr>
            <a:spLocks noGrp="1"/>
          </p:cNvSpPr>
          <p:nvPr>
            <p:ph type="body" sz="quarter" idx="12" hasCustomPrompt="1"/>
          </p:nvPr>
        </p:nvSpPr>
        <p:spPr>
          <a:xfrm>
            <a:off x="1409205"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10" name="図プレースホルダー 7"/>
          <p:cNvSpPr>
            <a:spLocks noGrp="1"/>
          </p:cNvSpPr>
          <p:nvPr>
            <p:ph type="pic" sz="quarter" idx="13" hasCustomPrompt="1"/>
          </p:nvPr>
        </p:nvSpPr>
        <p:spPr>
          <a:xfrm>
            <a:off x="1733900" y="3236761"/>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11" name="テキスト プレースホルダー 5"/>
          <p:cNvSpPr>
            <a:spLocks noGrp="1"/>
          </p:cNvSpPr>
          <p:nvPr>
            <p:ph type="body" sz="quarter" idx="14" hasCustomPrompt="1"/>
          </p:nvPr>
        </p:nvSpPr>
        <p:spPr>
          <a:xfrm>
            <a:off x="756982" y="5011542"/>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756249" y="4586099"/>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8" name="テキスト プレースホルダー 7"/>
          <p:cNvSpPr>
            <a:spLocks noGrp="1"/>
          </p:cNvSpPr>
          <p:nvPr>
            <p:ph type="body" sz="quarter" idx="16" hasCustomPrompt="1"/>
          </p:nvPr>
        </p:nvSpPr>
        <p:spPr>
          <a:xfrm>
            <a:off x="3918681" y="2728884"/>
            <a:ext cx="1307739" cy="1744901"/>
          </a:xfrm>
          <a:prstGeom prst="ellipse">
            <a:avLst/>
          </a:prstGeom>
          <a:blipFill dpi="0" rotWithShape="0">
            <a:blip r:embed="rId3"/>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19" name="テキスト プレースホルダー 7"/>
          <p:cNvSpPr>
            <a:spLocks noGrp="1"/>
          </p:cNvSpPr>
          <p:nvPr>
            <p:ph type="body" sz="quarter" idx="17" hasCustomPrompt="1"/>
          </p:nvPr>
        </p:nvSpPr>
        <p:spPr>
          <a:xfrm>
            <a:off x="4001042"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20" name="図プレースホルダー 7"/>
          <p:cNvSpPr>
            <a:spLocks noGrp="1"/>
          </p:cNvSpPr>
          <p:nvPr>
            <p:ph type="pic" sz="quarter" idx="18" hasCustomPrompt="1"/>
          </p:nvPr>
        </p:nvSpPr>
        <p:spPr>
          <a:xfrm>
            <a:off x="4325737" y="3236761"/>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21" name="テキスト プレースホルダー 5"/>
          <p:cNvSpPr>
            <a:spLocks noGrp="1"/>
          </p:cNvSpPr>
          <p:nvPr>
            <p:ph type="body" sz="quarter" idx="19" hasCustomPrompt="1"/>
          </p:nvPr>
        </p:nvSpPr>
        <p:spPr>
          <a:xfrm>
            <a:off x="3348816" y="5011542"/>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2" name="テキスト プレースホルダー 5"/>
          <p:cNvSpPr>
            <a:spLocks noGrp="1"/>
          </p:cNvSpPr>
          <p:nvPr>
            <p:ph type="body" sz="quarter" idx="20" hasCustomPrompt="1"/>
          </p:nvPr>
        </p:nvSpPr>
        <p:spPr>
          <a:xfrm>
            <a:off x="3348086" y="4586099"/>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3" name="テキスト プレースホルダー 7"/>
          <p:cNvSpPr>
            <a:spLocks noGrp="1"/>
          </p:cNvSpPr>
          <p:nvPr>
            <p:ph type="body" sz="quarter" idx="21" hasCustomPrompt="1"/>
          </p:nvPr>
        </p:nvSpPr>
        <p:spPr>
          <a:xfrm>
            <a:off x="6509434" y="2728884"/>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a:lstStyle/>
          <a:p>
            <a:pPr lvl="0"/>
            <a:r>
              <a:rPr kumimoji="1" lang="en-US" altLang="ja-JP" dirty="0"/>
              <a:t> </a:t>
            </a:r>
            <a:endParaRPr kumimoji="1" lang="ja-JP" altLang="en-US" dirty="0"/>
          </a:p>
        </p:txBody>
      </p:sp>
      <p:sp>
        <p:nvSpPr>
          <p:cNvPr id="24" name="テキスト プレースホルダー 7"/>
          <p:cNvSpPr>
            <a:spLocks noGrp="1"/>
          </p:cNvSpPr>
          <p:nvPr>
            <p:ph type="body" sz="quarter" idx="22" hasCustomPrompt="1"/>
          </p:nvPr>
        </p:nvSpPr>
        <p:spPr>
          <a:xfrm>
            <a:off x="6591795" y="2838774"/>
            <a:ext cx="1143017" cy="1525115"/>
          </a:xfrm>
          <a:prstGeom prst="ellipse">
            <a:avLst/>
          </a:prstGeom>
          <a:noFill/>
          <a:ln w="28575">
            <a:solidFill>
              <a:schemeClr val="bg1"/>
            </a:solidFill>
            <a:prstDash val="dash"/>
          </a:ln>
          <a:effectLst/>
        </p:spPr>
        <p:txBody>
          <a:bodyPr/>
          <a:lstStyle/>
          <a:p>
            <a:pPr lvl="0"/>
            <a:r>
              <a:rPr kumimoji="1" lang="en-US" altLang="ja-JP" dirty="0"/>
              <a:t> </a:t>
            </a:r>
            <a:endParaRPr kumimoji="1" lang="ja-JP" altLang="en-US" dirty="0"/>
          </a:p>
        </p:txBody>
      </p:sp>
      <p:sp>
        <p:nvSpPr>
          <p:cNvPr id="25" name="図プレースホルダー 7"/>
          <p:cNvSpPr>
            <a:spLocks noGrp="1"/>
          </p:cNvSpPr>
          <p:nvPr>
            <p:ph type="pic" sz="quarter" idx="23" hasCustomPrompt="1"/>
          </p:nvPr>
        </p:nvSpPr>
        <p:spPr>
          <a:xfrm>
            <a:off x="6916490" y="3236761"/>
            <a:ext cx="493627" cy="658283"/>
          </a:xfrm>
          <a:prstGeom prst="rect">
            <a:avLst/>
          </a:prstGeo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26" name="テキスト プレースホルダー 5"/>
          <p:cNvSpPr>
            <a:spLocks noGrp="1"/>
          </p:cNvSpPr>
          <p:nvPr>
            <p:ph type="body" sz="quarter" idx="24" hasCustomPrompt="1"/>
          </p:nvPr>
        </p:nvSpPr>
        <p:spPr>
          <a:xfrm>
            <a:off x="5939575" y="5011542"/>
            <a:ext cx="2447455" cy="1262655"/>
          </a:xfrm>
          <a:prstGeom prst="rect">
            <a:avLst/>
          </a:prstGeo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25" hasCustomPrompt="1"/>
          </p:nvPr>
        </p:nvSpPr>
        <p:spPr>
          <a:xfrm>
            <a:off x="5938838" y="4586099"/>
            <a:ext cx="2448929" cy="431795"/>
          </a:xfrm>
          <a:prstGeom prst="rect">
            <a:avLst/>
          </a:prstGeo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9534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2" fill="hold" nodeType="withEffect">
                                  <p:stCondLst>
                                    <p:cond delay="250"/>
                                  </p:stCondLst>
                                  <p:childTnLst>
                                    <p:set>
                                      <p:cBhvr>
                                        <p:cTn id="9" dur="1" fill="hold">
                                          <p:stCondLst>
                                            <p:cond delay="0"/>
                                          </p:stCondLst>
                                        </p:cTn>
                                        <p:tgtEl>
                                          <p:spTgt spid="6"/>
                                        </p:tgtEl>
                                        <p:attrNameLst>
                                          <p:attrName>style.visibility</p:attrName>
                                        </p:attrNameLst>
                                      </p:cBhvr>
                                      <p:to>
                                        <p:strVal val="visible"/>
                                      </p:to>
                                    </p:set>
                                    <p:animEffect transition="in" filter="wipe(right)">
                                      <p:cBhvr>
                                        <p:cTn id="10" dur="500"/>
                                        <p:tgtEl>
                                          <p:spTgt spid="6"/>
                                        </p:tgtEl>
                                      </p:cBhvr>
                                    </p:animEffect>
                                  </p:childTnLst>
                                </p:cTn>
                              </p:par>
                              <p:par>
                                <p:cTn id="11" presetID="22" presetClass="entr" presetSubtype="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500"/>
                                        <p:tgtEl>
                                          <p:spTgt spid="5"/>
                                        </p:tgtEl>
                                      </p:cBhvr>
                                    </p:animEffect>
                                  </p:childTnLst>
                                </p:cTn>
                              </p:par>
                            </p:childTnLst>
                          </p:cTn>
                        </p:par>
                        <p:par>
                          <p:cTn id="14" fill="hold">
                            <p:stCondLst>
                              <p:cond delay="1000"/>
                            </p:stCondLst>
                            <p:childTnLst>
                              <p:par>
                                <p:cTn id="15" presetID="2" presetClass="entr" presetSubtype="1" decel="100000" fill="hold" grpId="0" nodeType="afterEffect">
                                  <p:stCondLst>
                                    <p:cond delay="25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750" fill="hold"/>
                                        <p:tgtEl>
                                          <p:spTgt spid="10"/>
                                        </p:tgtEl>
                                        <p:attrNameLst>
                                          <p:attrName>ppt_x</p:attrName>
                                        </p:attrNameLst>
                                      </p:cBhvr>
                                      <p:tavLst>
                                        <p:tav tm="0">
                                          <p:val>
                                            <p:strVal val="#ppt_x"/>
                                          </p:val>
                                        </p:tav>
                                        <p:tav tm="100000">
                                          <p:val>
                                            <p:strVal val="#ppt_x"/>
                                          </p:val>
                                        </p:tav>
                                      </p:tavLst>
                                    </p:anim>
                                    <p:anim calcmode="lin" valueType="num">
                                      <p:cBhvr additive="base">
                                        <p:cTn id="18" dur="750" fill="hold"/>
                                        <p:tgtEl>
                                          <p:spTgt spid="10"/>
                                        </p:tgtEl>
                                        <p:attrNameLst>
                                          <p:attrName>ppt_y</p:attrName>
                                        </p:attrNameLst>
                                      </p:cBhvr>
                                      <p:tavLst>
                                        <p:tav tm="0">
                                          <p:val>
                                            <p:strVal val="0-#ppt_h/2"/>
                                          </p:val>
                                        </p:tav>
                                        <p:tav tm="100000">
                                          <p:val>
                                            <p:strVal val="#ppt_y"/>
                                          </p:val>
                                        </p:tav>
                                      </p:tavLst>
                                    </p:anim>
                                  </p:childTnLst>
                                </p:cTn>
                              </p:par>
                              <p:par>
                                <p:cTn id="19" presetID="2" presetClass="entr" presetSubtype="1" decel="100000" fill="hold" grpId="0" nodeType="withEffect">
                                  <p:stCondLst>
                                    <p:cond delay="25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750" fill="hold"/>
                                        <p:tgtEl>
                                          <p:spTgt spid="8"/>
                                        </p:tgtEl>
                                        <p:attrNameLst>
                                          <p:attrName>ppt_x</p:attrName>
                                        </p:attrNameLst>
                                      </p:cBhvr>
                                      <p:tavLst>
                                        <p:tav tm="0">
                                          <p:val>
                                            <p:strVal val="#ppt_x"/>
                                          </p:val>
                                        </p:tav>
                                        <p:tav tm="100000">
                                          <p:val>
                                            <p:strVal val="#ppt_x"/>
                                          </p:val>
                                        </p:tav>
                                      </p:tavLst>
                                    </p:anim>
                                    <p:anim calcmode="lin" valueType="num">
                                      <p:cBhvr additive="base">
                                        <p:cTn id="22" dur="750" fill="hold"/>
                                        <p:tgtEl>
                                          <p:spTgt spid="8"/>
                                        </p:tgtEl>
                                        <p:attrNameLst>
                                          <p:attrName>ppt_y</p:attrName>
                                        </p:attrNameLst>
                                      </p:cBhvr>
                                      <p:tavLst>
                                        <p:tav tm="0">
                                          <p:val>
                                            <p:strVal val="0-#ppt_h/2"/>
                                          </p:val>
                                        </p:tav>
                                        <p:tav tm="100000">
                                          <p:val>
                                            <p:strVal val="#ppt_y"/>
                                          </p:val>
                                        </p:tav>
                                      </p:tavLst>
                                    </p:anim>
                                  </p:childTnLst>
                                </p:cTn>
                              </p:par>
                              <p:par>
                                <p:cTn id="23" presetID="2" presetClass="entr" presetSubtype="1" decel="100000" fill="hold" grpId="0" nodeType="withEffect">
                                  <p:stCondLst>
                                    <p:cond delay="25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750" fill="hold"/>
                                        <p:tgtEl>
                                          <p:spTgt spid="9"/>
                                        </p:tgtEl>
                                        <p:attrNameLst>
                                          <p:attrName>ppt_x</p:attrName>
                                        </p:attrNameLst>
                                      </p:cBhvr>
                                      <p:tavLst>
                                        <p:tav tm="0">
                                          <p:val>
                                            <p:strVal val="#ppt_x"/>
                                          </p:val>
                                        </p:tav>
                                        <p:tav tm="100000">
                                          <p:val>
                                            <p:strVal val="#ppt_x"/>
                                          </p:val>
                                        </p:tav>
                                      </p:tavLst>
                                    </p:anim>
                                    <p:anim calcmode="lin" valueType="num">
                                      <p:cBhvr additive="base">
                                        <p:cTn id="26" dur="750" fill="hold"/>
                                        <p:tgtEl>
                                          <p:spTgt spid="9"/>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2" presetClass="entr" presetSubtype="4" decel="100000" fill="hold" grpId="0" nodeType="afterEffect">
                                  <p:stCondLst>
                                    <p:cond delay="0"/>
                                  </p:stCondLst>
                                  <p:childTnLst>
                                    <p:set>
                                      <p:cBhvr>
                                        <p:cTn id="29" dur="1" fill="hold">
                                          <p:stCondLst>
                                            <p:cond delay="0"/>
                                          </p:stCondLst>
                                        </p:cTn>
                                        <p:tgtEl>
                                          <p:spTgt spid="12">
                                            <p:txEl>
                                              <p:pRg st="0" end="0"/>
                                            </p:txEl>
                                          </p:spTgt>
                                        </p:tgtEl>
                                        <p:attrNameLst>
                                          <p:attrName>style.visibility</p:attrName>
                                        </p:attrNameLst>
                                      </p:cBhvr>
                                      <p:to>
                                        <p:strVal val="visible"/>
                                      </p:to>
                                    </p:set>
                                    <p:anim calcmode="lin" valueType="num">
                                      <p:cBhvr additive="base">
                                        <p:cTn id="30"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2" presetClass="entr" presetSubtype="1" decel="100000" fill="hold" grpId="0" nodeType="afterEffect">
                                  <p:stCondLst>
                                    <p:cond delay="25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750" fill="hold"/>
                                        <p:tgtEl>
                                          <p:spTgt spid="18"/>
                                        </p:tgtEl>
                                        <p:attrNameLst>
                                          <p:attrName>ppt_x</p:attrName>
                                        </p:attrNameLst>
                                      </p:cBhvr>
                                      <p:tavLst>
                                        <p:tav tm="0">
                                          <p:val>
                                            <p:strVal val="#ppt_x"/>
                                          </p:val>
                                        </p:tav>
                                        <p:tav tm="100000">
                                          <p:val>
                                            <p:strVal val="#ppt_x"/>
                                          </p:val>
                                        </p:tav>
                                      </p:tavLst>
                                    </p:anim>
                                    <p:anim calcmode="lin" valueType="num">
                                      <p:cBhvr additive="base">
                                        <p:cTn id="44" dur="750" fill="hold"/>
                                        <p:tgtEl>
                                          <p:spTgt spid="18"/>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25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750" fill="hold"/>
                                        <p:tgtEl>
                                          <p:spTgt spid="19"/>
                                        </p:tgtEl>
                                        <p:attrNameLst>
                                          <p:attrName>ppt_x</p:attrName>
                                        </p:attrNameLst>
                                      </p:cBhvr>
                                      <p:tavLst>
                                        <p:tav tm="0">
                                          <p:val>
                                            <p:strVal val="#ppt_x"/>
                                          </p:val>
                                        </p:tav>
                                        <p:tav tm="100000">
                                          <p:val>
                                            <p:strVal val="#ppt_x"/>
                                          </p:val>
                                        </p:tav>
                                      </p:tavLst>
                                    </p:anim>
                                    <p:anim calcmode="lin" valueType="num">
                                      <p:cBhvr additive="base">
                                        <p:cTn id="48" dur="750" fill="hold"/>
                                        <p:tgtEl>
                                          <p:spTgt spid="19"/>
                                        </p:tgtEl>
                                        <p:attrNameLst>
                                          <p:attrName>ppt_y</p:attrName>
                                        </p:attrNameLst>
                                      </p:cBhvr>
                                      <p:tavLst>
                                        <p:tav tm="0">
                                          <p:val>
                                            <p:strVal val="0-#ppt_h/2"/>
                                          </p:val>
                                        </p:tav>
                                        <p:tav tm="100000">
                                          <p:val>
                                            <p:strVal val="#ppt_y"/>
                                          </p:val>
                                        </p:tav>
                                      </p:tavLst>
                                    </p:anim>
                                  </p:childTnLst>
                                </p:cTn>
                              </p:par>
                            </p:childTnLst>
                          </p:cTn>
                        </p:par>
                        <p:par>
                          <p:cTn id="49" fill="hold">
                            <p:stCondLst>
                              <p:cond delay="3500"/>
                            </p:stCondLst>
                            <p:childTnLst>
                              <p:par>
                                <p:cTn id="50" presetID="2" presetClass="entr" presetSubtype="4" decel="100000" fill="hold" grpId="0" nodeType="afterEffect">
                                  <p:stCondLst>
                                    <p:cond delay="0"/>
                                  </p:stCondLst>
                                  <p:childTnLst>
                                    <p:set>
                                      <p:cBhvr>
                                        <p:cTn id="51" dur="1" fill="hold">
                                          <p:stCondLst>
                                            <p:cond delay="0"/>
                                          </p:stCondLst>
                                        </p:cTn>
                                        <p:tgtEl>
                                          <p:spTgt spid="22">
                                            <p:txEl>
                                              <p:pRg st="0" end="0"/>
                                            </p:txEl>
                                          </p:spTgt>
                                        </p:tgtEl>
                                        <p:attrNameLst>
                                          <p:attrName>style.visibility</p:attrName>
                                        </p:attrNameLst>
                                      </p:cBhvr>
                                      <p:to>
                                        <p:strVal val="visible"/>
                                      </p:to>
                                    </p:set>
                                    <p:anim calcmode="lin" valueType="num">
                                      <p:cBhvr additive="base">
                                        <p:cTn id="5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3"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0"/>
                                  </p:stCondLst>
                                  <p:childTnLst>
                                    <p:set>
                                      <p:cBhvr>
                                        <p:cTn id="55" dur="1" fill="hold">
                                          <p:stCondLst>
                                            <p:cond delay="0"/>
                                          </p:stCondLst>
                                        </p:cTn>
                                        <p:tgtEl>
                                          <p:spTgt spid="21">
                                            <p:txEl>
                                              <p:pRg st="0" end="0"/>
                                            </p:txEl>
                                          </p:spTgt>
                                        </p:tgtEl>
                                        <p:attrNameLst>
                                          <p:attrName>style.visibility</p:attrName>
                                        </p:attrNameLst>
                                      </p:cBhvr>
                                      <p:to>
                                        <p:strVal val="visible"/>
                                      </p:to>
                                    </p:set>
                                    <p:anim calcmode="lin" valueType="num">
                                      <p:cBhvr additive="base">
                                        <p:cTn id="56"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1" decel="100000" fill="hold" grpId="0" nodeType="afterEffect">
                                  <p:stCondLst>
                                    <p:cond delay="250"/>
                                  </p:stCondLst>
                                  <p:childTnLst>
                                    <p:set>
                                      <p:cBhvr>
                                        <p:cTn id="60" dur="1" fill="hold">
                                          <p:stCondLst>
                                            <p:cond delay="0"/>
                                          </p:stCondLst>
                                        </p:cTn>
                                        <p:tgtEl>
                                          <p:spTgt spid="25"/>
                                        </p:tgtEl>
                                        <p:attrNameLst>
                                          <p:attrName>style.visibility</p:attrName>
                                        </p:attrNameLst>
                                      </p:cBhvr>
                                      <p:to>
                                        <p:strVal val="visible"/>
                                      </p:to>
                                    </p:set>
                                    <p:anim calcmode="lin" valueType="num">
                                      <p:cBhvr additive="base">
                                        <p:cTn id="61" dur="750" fill="hold"/>
                                        <p:tgtEl>
                                          <p:spTgt spid="25"/>
                                        </p:tgtEl>
                                        <p:attrNameLst>
                                          <p:attrName>ppt_x</p:attrName>
                                        </p:attrNameLst>
                                      </p:cBhvr>
                                      <p:tavLst>
                                        <p:tav tm="0">
                                          <p:val>
                                            <p:strVal val="#ppt_x"/>
                                          </p:val>
                                        </p:tav>
                                        <p:tav tm="100000">
                                          <p:val>
                                            <p:strVal val="#ppt_x"/>
                                          </p:val>
                                        </p:tav>
                                      </p:tavLst>
                                    </p:anim>
                                    <p:anim calcmode="lin" valueType="num">
                                      <p:cBhvr additive="base">
                                        <p:cTn id="62" dur="750" fill="hold"/>
                                        <p:tgtEl>
                                          <p:spTgt spid="25"/>
                                        </p:tgtEl>
                                        <p:attrNameLst>
                                          <p:attrName>ppt_y</p:attrName>
                                        </p:attrNameLst>
                                      </p:cBhvr>
                                      <p:tavLst>
                                        <p:tav tm="0">
                                          <p:val>
                                            <p:strVal val="0-#ppt_h/2"/>
                                          </p:val>
                                        </p:tav>
                                        <p:tav tm="100000">
                                          <p:val>
                                            <p:strVal val="#ppt_y"/>
                                          </p:val>
                                        </p:tav>
                                      </p:tavLst>
                                    </p:anim>
                                  </p:childTnLst>
                                </p:cTn>
                              </p:par>
                              <p:par>
                                <p:cTn id="63" presetID="2" presetClass="entr" presetSubtype="1" decel="100000" fill="hold" grpId="0" nodeType="withEffect">
                                  <p:stCondLst>
                                    <p:cond delay="250"/>
                                  </p:stCondLst>
                                  <p:childTnLst>
                                    <p:set>
                                      <p:cBhvr>
                                        <p:cTn id="64" dur="1" fill="hold">
                                          <p:stCondLst>
                                            <p:cond delay="0"/>
                                          </p:stCondLst>
                                        </p:cTn>
                                        <p:tgtEl>
                                          <p:spTgt spid="23"/>
                                        </p:tgtEl>
                                        <p:attrNameLst>
                                          <p:attrName>style.visibility</p:attrName>
                                        </p:attrNameLst>
                                      </p:cBhvr>
                                      <p:to>
                                        <p:strVal val="visible"/>
                                      </p:to>
                                    </p:set>
                                    <p:anim calcmode="lin" valueType="num">
                                      <p:cBhvr additive="base">
                                        <p:cTn id="65" dur="750" fill="hold"/>
                                        <p:tgtEl>
                                          <p:spTgt spid="23"/>
                                        </p:tgtEl>
                                        <p:attrNameLst>
                                          <p:attrName>ppt_x</p:attrName>
                                        </p:attrNameLst>
                                      </p:cBhvr>
                                      <p:tavLst>
                                        <p:tav tm="0">
                                          <p:val>
                                            <p:strVal val="#ppt_x"/>
                                          </p:val>
                                        </p:tav>
                                        <p:tav tm="100000">
                                          <p:val>
                                            <p:strVal val="#ppt_x"/>
                                          </p:val>
                                        </p:tav>
                                      </p:tavLst>
                                    </p:anim>
                                    <p:anim calcmode="lin" valueType="num">
                                      <p:cBhvr additive="base">
                                        <p:cTn id="66" dur="750" fill="hold"/>
                                        <p:tgtEl>
                                          <p:spTgt spid="23"/>
                                        </p:tgtEl>
                                        <p:attrNameLst>
                                          <p:attrName>ppt_y</p:attrName>
                                        </p:attrNameLst>
                                      </p:cBhvr>
                                      <p:tavLst>
                                        <p:tav tm="0">
                                          <p:val>
                                            <p:strVal val="0-#ppt_h/2"/>
                                          </p:val>
                                        </p:tav>
                                        <p:tav tm="100000">
                                          <p:val>
                                            <p:strVal val="#ppt_y"/>
                                          </p:val>
                                        </p:tav>
                                      </p:tavLst>
                                    </p:anim>
                                  </p:childTnLst>
                                </p:cTn>
                              </p:par>
                              <p:par>
                                <p:cTn id="67" presetID="2" presetClass="entr" presetSubtype="1" decel="100000" fill="hold" grpId="0" nodeType="withEffect">
                                  <p:stCondLst>
                                    <p:cond delay="250"/>
                                  </p:stCondLst>
                                  <p:childTnLst>
                                    <p:set>
                                      <p:cBhvr>
                                        <p:cTn id="68" dur="1" fill="hold">
                                          <p:stCondLst>
                                            <p:cond delay="0"/>
                                          </p:stCondLst>
                                        </p:cTn>
                                        <p:tgtEl>
                                          <p:spTgt spid="24"/>
                                        </p:tgtEl>
                                        <p:attrNameLst>
                                          <p:attrName>style.visibility</p:attrName>
                                        </p:attrNameLst>
                                      </p:cBhvr>
                                      <p:to>
                                        <p:strVal val="visible"/>
                                      </p:to>
                                    </p:set>
                                    <p:anim calcmode="lin" valueType="num">
                                      <p:cBhvr additive="base">
                                        <p:cTn id="69" dur="750" fill="hold"/>
                                        <p:tgtEl>
                                          <p:spTgt spid="24"/>
                                        </p:tgtEl>
                                        <p:attrNameLst>
                                          <p:attrName>ppt_x</p:attrName>
                                        </p:attrNameLst>
                                      </p:cBhvr>
                                      <p:tavLst>
                                        <p:tav tm="0">
                                          <p:val>
                                            <p:strVal val="#ppt_x"/>
                                          </p:val>
                                        </p:tav>
                                        <p:tav tm="100000">
                                          <p:val>
                                            <p:strVal val="#ppt_x"/>
                                          </p:val>
                                        </p:tav>
                                      </p:tavLst>
                                    </p:anim>
                                    <p:anim calcmode="lin" valueType="num">
                                      <p:cBhvr additive="base">
                                        <p:cTn id="70" dur="750" fill="hold"/>
                                        <p:tgtEl>
                                          <p:spTgt spid="24"/>
                                        </p:tgtEl>
                                        <p:attrNameLst>
                                          <p:attrName>ppt_y</p:attrName>
                                        </p:attrNameLst>
                                      </p:cBhvr>
                                      <p:tavLst>
                                        <p:tav tm="0">
                                          <p:val>
                                            <p:strVal val="0-#ppt_h/2"/>
                                          </p:val>
                                        </p:tav>
                                        <p:tav tm="100000">
                                          <p:val>
                                            <p:strVal val="#ppt_y"/>
                                          </p:val>
                                        </p:tav>
                                      </p:tavLst>
                                    </p:anim>
                                  </p:childTnLst>
                                </p:cTn>
                              </p:par>
                            </p:childTnLst>
                          </p:cTn>
                        </p:par>
                        <p:par>
                          <p:cTn id="71" fill="hold">
                            <p:stCondLst>
                              <p:cond delay="5000"/>
                            </p:stCondLst>
                            <p:childTnLst>
                              <p:par>
                                <p:cTn id="72" presetID="2" presetClass="entr" presetSubtype="4" decel="100000" fill="hold" grpId="0" nodeType="after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 calcmode="lin" valueType="num">
                                      <p:cBhvr additive="base">
                                        <p:cTn id="74"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76" presetID="2" presetClass="entr" presetSubtype="4" decel="100000" fill="hold" grpId="0" nodeType="withEffect">
                                  <p:stCondLst>
                                    <p:cond delay="0"/>
                                  </p:stCondLst>
                                  <p:childTnLst>
                                    <p:set>
                                      <p:cBhvr>
                                        <p:cTn id="77" dur="1" fill="hold">
                                          <p:stCondLst>
                                            <p:cond delay="0"/>
                                          </p:stCondLst>
                                        </p:cTn>
                                        <p:tgtEl>
                                          <p:spTgt spid="26">
                                            <p:txEl>
                                              <p:pRg st="0" end="0"/>
                                            </p:txEl>
                                          </p:spTgt>
                                        </p:tgtEl>
                                        <p:attrNameLst>
                                          <p:attrName>style.visibility</p:attrName>
                                        </p:attrNameLst>
                                      </p:cBhvr>
                                      <p:to>
                                        <p:strVal val="visible"/>
                                      </p:to>
                                    </p:set>
                                    <p:anim calcmode="lin" valueType="num">
                                      <p:cBhvr additive="base">
                                        <p:cTn id="78"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animBg="1">
        <p:tmplLst>
          <p:tmpl>
            <p:tnLst>
              <p:par>
                <p:cTn presetID="2" presetClass="entr" presetSubtype="1"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ppt_x"/>
                          </p:val>
                        </p:tav>
                        <p:tav tm="100000">
                          <p:val>
                            <p:strVal val="#ppt_x"/>
                          </p:val>
                        </p:tav>
                      </p:tavLst>
                    </p:anim>
                    <p:anim calcmode="lin" valueType="num">
                      <p:cBhvr additive="base">
                        <p:cTn dur="750" fill="hold"/>
                        <p:tgtEl>
                          <p:spTgt spid="8"/>
                        </p:tgtEl>
                        <p:attrNameLst>
                          <p:attrName>ppt_y</p:attrName>
                        </p:attrNameLst>
                      </p:cBhvr>
                      <p:tavLst>
                        <p:tav tm="0">
                          <p:val>
                            <p:strVal val="0-#ppt_h/2"/>
                          </p:val>
                        </p:tav>
                        <p:tav tm="100000">
                          <p:val>
                            <p:strVal val="#ppt_y"/>
                          </p:val>
                        </p:tav>
                      </p:tavLst>
                    </p:anim>
                  </p:childTnLst>
                </p:cTn>
              </p:par>
            </p:tnLst>
          </p:tmpl>
        </p:tmplLst>
      </p:bldP>
      <p:bldP spid="9" grpId="0" animBg="1">
        <p:tmplLst>
          <p:tmpl>
            <p:tnLst>
              <p:par>
                <p:cTn presetID="2" presetClass="entr" presetSubtype="1" decel="100000" fill="hold" nodeType="withEffect">
                  <p:stCondLst>
                    <p:cond delay="2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0-#ppt_h/2"/>
                          </p:val>
                        </p:tav>
                        <p:tav tm="100000">
                          <p:val>
                            <p:strVal val="#ppt_y"/>
                          </p:val>
                        </p:tav>
                      </p:tavLst>
                    </p:anim>
                  </p:childTnLst>
                </p:cTn>
              </p:par>
            </p:tnLst>
          </p:tmpl>
        </p:tmplLst>
      </p:bldP>
      <p:bldP spid="10" grpId="0"/>
      <p:bldP spid="11" grpId="0" build="p">
        <p:tmplLst>
          <p:tmpl lvl="1">
            <p:tnLst>
              <p:par>
                <p:cTn presetID="2" presetClass="entr" presetSubtype="4" decel="10000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1+#ppt_h/2"/>
                          </p:val>
                        </p:tav>
                        <p:tav tm="100000">
                          <p:val>
                            <p:strVal val="#ppt_y"/>
                          </p:val>
                        </p:tav>
                      </p:tavLst>
                    </p:anim>
                  </p:childTnLst>
                </p:cTn>
              </p:par>
            </p:tnLst>
          </p:tmpl>
        </p:tmplLst>
      </p:bldP>
      <p:bldP spid="12" grpId="0" build="p">
        <p:tmplLst>
          <p:tmpl lvl="1">
            <p:tnLst>
              <p:par>
                <p:cTn presetID="2" presetClass="entr" presetSubtype="4" decel="10000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8" grpId="0" animBg="1">
        <p:tmplLst>
          <p:tmpl>
            <p:tnLst>
              <p:par>
                <p:cTn presetID="2" presetClass="entr" presetSubtype="1" decel="100000"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ppt_x"/>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tmplLst>
          <p:tmpl>
            <p:tnLst>
              <p:par>
                <p:cTn presetID="2" presetClass="entr" presetSubtype="1"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ppt_x"/>
                          </p:val>
                        </p:tav>
                        <p:tav tm="100000">
                          <p:val>
                            <p:strVal val="#ppt_x"/>
                          </p:val>
                        </p:tav>
                      </p:tavLst>
                    </p:anim>
                    <p:anim calcmode="lin" valueType="num">
                      <p:cBhvr additive="base">
                        <p:cTn dur="750" fill="hold"/>
                        <p:tgtEl>
                          <p:spTgt spid="19"/>
                        </p:tgtEl>
                        <p:attrNameLst>
                          <p:attrName>ppt_y</p:attrName>
                        </p:attrNameLst>
                      </p:cBhvr>
                      <p:tavLst>
                        <p:tav tm="0">
                          <p:val>
                            <p:strVal val="0-#ppt_h/2"/>
                          </p:val>
                        </p:tav>
                        <p:tav tm="100000">
                          <p:val>
                            <p:strVal val="#ppt_y"/>
                          </p:val>
                        </p:tav>
                      </p:tavLst>
                    </p:anim>
                  </p:childTnLst>
                </p:cTn>
              </p:par>
            </p:tnLst>
          </p:tmpl>
        </p:tmplLst>
      </p:bldP>
      <p:bldP spid="20" grpId="0"/>
      <p:bldP spid="21" grpId="0" build="p">
        <p:tmplLst>
          <p:tmpl lvl="1">
            <p:tnLst>
              <p:par>
                <p:cTn presetID="2" presetClass="entr" presetSubtype="4"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ppt_x"/>
                          </p:val>
                        </p:tav>
                        <p:tav tm="100000">
                          <p:val>
                            <p:strVal val="#ppt_x"/>
                          </p:val>
                        </p:tav>
                      </p:tavLst>
                    </p:anim>
                    <p:anim calcmode="lin" valueType="num">
                      <p:cBhvr additive="base">
                        <p:cTn dur="500" fill="hold"/>
                        <p:tgtEl>
                          <p:spTgt spid="21"/>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 presetClass="entr" presetSubtype="4"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animBg="1">
        <p:tmplLst>
          <p:tmpl>
            <p:tnLst>
              <p:par>
                <p:cTn presetID="2" presetClass="entr" presetSubtype="1" decel="100000"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ppt_x"/>
                          </p:val>
                        </p:tav>
                        <p:tav tm="100000">
                          <p:val>
                            <p:strVal val="#ppt_x"/>
                          </p:val>
                        </p:tav>
                      </p:tavLst>
                    </p:anim>
                    <p:anim calcmode="lin" valueType="num">
                      <p:cBhvr additive="base">
                        <p:cTn dur="750" fill="hold"/>
                        <p:tgtEl>
                          <p:spTgt spid="23"/>
                        </p:tgtEl>
                        <p:attrNameLst>
                          <p:attrName>ppt_y</p:attrName>
                        </p:attrNameLst>
                      </p:cBhvr>
                      <p:tavLst>
                        <p:tav tm="0">
                          <p:val>
                            <p:strVal val="0-#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5" grpId="0"/>
      <p:bldP spid="26" grpId="0" build="p">
        <p:tmplLst>
          <p:tmpl lvl="1">
            <p:tnLst>
              <p:par>
                <p:cTn presetID="2" presetClass="entr" presetSubtype="4"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37.xml><?xml version="1.0" encoding="utf-8"?>
<p:sldLayout xmlns:a="http://schemas.openxmlformats.org/drawingml/2006/main" xmlns:r="http://schemas.openxmlformats.org/officeDocument/2006/relationships" xmlns:p="http://schemas.openxmlformats.org/presentationml/2006/main" preserve="1" userDrawn="1">
  <p:cSld name="5 Keywords 2">
    <p:spTree>
      <p:nvGrpSpPr>
        <p:cNvPr id="1" name=""/>
        <p:cNvGrpSpPr/>
        <p:nvPr/>
      </p:nvGrpSpPr>
      <p:grpSpPr>
        <a:xfrm>
          <a:off x="0" y="0"/>
          <a:ext cx="0" cy="0"/>
          <a:chOff x="0" y="0"/>
          <a:chExt cx="0" cy="0"/>
        </a:xfrm>
      </p:grpSpPr>
      <p:sp>
        <p:nvSpPr>
          <p:cNvPr id="31" name="正方形/長方形 17"/>
          <p:cNvSpPr/>
          <p:nvPr userDrawn="1"/>
        </p:nvSpPr>
        <p:spPr>
          <a:xfrm rot="1028648">
            <a:off x="826317" y="6108591"/>
            <a:ext cx="3869379" cy="663805"/>
          </a:xfrm>
          <a:custGeom>
            <a:avLst/>
            <a:gdLst/>
            <a:ahLst/>
            <a:cxnLst/>
            <a:rect l="l" t="t" r="r" b="b"/>
            <a:pathLst>
              <a:path w="7740100" h="995707">
                <a:moveTo>
                  <a:pt x="0" y="14126"/>
                </a:moveTo>
                <a:lnTo>
                  <a:pt x="3403199" y="14126"/>
                </a:lnTo>
                <a:lnTo>
                  <a:pt x="3398841" y="0"/>
                </a:lnTo>
                <a:lnTo>
                  <a:pt x="7740100" y="0"/>
                </a:lnTo>
                <a:lnTo>
                  <a:pt x="4512351" y="995707"/>
                </a:lnTo>
                <a:lnTo>
                  <a:pt x="302802" y="99570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9" name="正方形/長方形 17"/>
          <p:cNvSpPr/>
          <p:nvPr userDrawn="1"/>
        </p:nvSpPr>
        <p:spPr>
          <a:xfrm rot="1028648">
            <a:off x="844686" y="483337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7" name="正方形/長方形 17"/>
          <p:cNvSpPr/>
          <p:nvPr userDrawn="1"/>
        </p:nvSpPr>
        <p:spPr>
          <a:xfrm rot="1028648">
            <a:off x="844686" y="3720002"/>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5" name="正方形/長方形 17"/>
          <p:cNvSpPr/>
          <p:nvPr userDrawn="1"/>
        </p:nvSpPr>
        <p:spPr>
          <a:xfrm rot="1028648">
            <a:off x="-51692" y="193828"/>
            <a:ext cx="3911371" cy="663805"/>
          </a:xfrm>
          <a:custGeom>
            <a:avLst/>
            <a:gdLst/>
            <a:ahLst/>
            <a:cxnLst/>
            <a:rect l="l" t="t" r="r" b="b"/>
            <a:pathLst>
              <a:path w="7824099" h="995708">
                <a:moveTo>
                  <a:pt x="0" y="835235"/>
                </a:moveTo>
                <a:lnTo>
                  <a:pt x="2707552" y="0"/>
                </a:lnTo>
                <a:lnTo>
                  <a:pt x="7521297" y="0"/>
                </a:lnTo>
                <a:lnTo>
                  <a:pt x="7824099" y="981582"/>
                </a:lnTo>
                <a:lnTo>
                  <a:pt x="4420900" y="981582"/>
                </a:lnTo>
                <a:lnTo>
                  <a:pt x="4425258" y="995708"/>
                </a:lnTo>
                <a:lnTo>
                  <a:pt x="49503" y="995708"/>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4" name="正方形/長方形 17"/>
          <p:cNvSpPr/>
          <p:nvPr userDrawn="1"/>
        </p:nvSpPr>
        <p:spPr>
          <a:xfrm rot="1028648">
            <a:off x="844686" y="2606631"/>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8" name="正方形/長方形 17"/>
          <p:cNvSpPr/>
          <p:nvPr userDrawn="1"/>
        </p:nvSpPr>
        <p:spPr>
          <a:xfrm rot="1028648">
            <a:off x="844686" y="149095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5" name="正方形/長方形 14"/>
          <p:cNvSpPr/>
          <p:nvPr userDrawn="1"/>
        </p:nvSpPr>
        <p:spPr>
          <a:xfrm>
            <a:off x="1497438" y="-28136"/>
            <a:ext cx="1690191" cy="6912000"/>
          </a:xfrm>
          <a:prstGeom prst="rect">
            <a:avLst/>
          </a:prstGeom>
          <a:blipFill dpi="0" rotWithShape="0">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cxnSp>
        <p:nvCxnSpPr>
          <p:cNvPr id="50" name="直線コネクタ 49"/>
          <p:cNvCxnSpPr/>
          <p:nvPr userDrawn="1"/>
        </p:nvCxnSpPr>
        <p:spPr>
          <a:xfrm>
            <a:off x="3100216" y="-25863"/>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userDrawn="1"/>
        </p:nvCxnSpPr>
        <p:spPr>
          <a:xfrm>
            <a:off x="1589375" y="0"/>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186655" y="168798"/>
            <a:ext cx="4056039" cy="912101"/>
          </a:xfrm>
          <a:prstGeom prst="rect">
            <a:avLst/>
          </a:prstGeom>
        </p:spPr>
        <p:txBody>
          <a:bodyPr lIns="51181" tIns="25591" rIns="51181" bIns="25591"/>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20" name="テキスト プレースホルダー 21"/>
          <p:cNvSpPr>
            <a:spLocks noGrp="1"/>
          </p:cNvSpPr>
          <p:nvPr>
            <p:ph type="body" sz="quarter" idx="11" hasCustomPrompt="1"/>
          </p:nvPr>
        </p:nvSpPr>
        <p:spPr>
          <a:xfrm>
            <a:off x="4193289" y="2377145"/>
            <a:ext cx="4482088" cy="1512695"/>
          </a:xfrm>
        </p:spPr>
        <p:txBody>
          <a:bodyPr anchor="b">
            <a:noAutofit/>
          </a:bodyPr>
          <a:lstStyle>
            <a:lvl1pPr marL="0" marR="0" indent="0" algn="l" defTabSz="914060" rtl="0" eaLnBrk="1" fontAlgn="auto" latinLnBrk="0" hangingPunct="1">
              <a:lnSpc>
                <a:spcPts val="3359"/>
              </a:lnSpc>
              <a:spcBef>
                <a:spcPts val="0"/>
              </a:spcBef>
              <a:spcAft>
                <a:spcPts val="0"/>
              </a:spcAft>
              <a:buClrTx/>
              <a:buSzTx/>
              <a:buFontTx/>
              <a:buNone/>
              <a:tabLst/>
              <a:defRPr sz="34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21" name="テキスト プレースホルダー 5"/>
          <p:cNvSpPr>
            <a:spLocks noGrp="1"/>
          </p:cNvSpPr>
          <p:nvPr>
            <p:ph type="body" sz="quarter" idx="12" hasCustomPrompt="1"/>
          </p:nvPr>
        </p:nvSpPr>
        <p:spPr>
          <a:xfrm>
            <a:off x="4193295" y="3918861"/>
            <a:ext cx="4482089"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 name="正方形/長方形 2"/>
          <p:cNvSpPr/>
          <p:nvPr userDrawn="1"/>
        </p:nvSpPr>
        <p:spPr>
          <a:xfrm>
            <a:off x="983565" y="917890"/>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6" name="正方形/長方形 15"/>
          <p:cNvSpPr/>
          <p:nvPr userDrawn="1"/>
        </p:nvSpPr>
        <p:spPr>
          <a:xfrm>
            <a:off x="983565" y="203236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7" name="正方形/長方形 16"/>
          <p:cNvSpPr/>
          <p:nvPr userDrawn="1"/>
        </p:nvSpPr>
        <p:spPr>
          <a:xfrm>
            <a:off x="983565" y="314573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8" name="正方形/長方形 27"/>
          <p:cNvSpPr/>
          <p:nvPr userDrawn="1"/>
        </p:nvSpPr>
        <p:spPr>
          <a:xfrm>
            <a:off x="983565" y="425910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0" name="正方形/長方形 29"/>
          <p:cNvSpPr/>
          <p:nvPr userDrawn="1"/>
        </p:nvSpPr>
        <p:spPr>
          <a:xfrm>
            <a:off x="983565" y="537248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33" name="直線コネクタ 32"/>
          <p:cNvCxnSpPr/>
          <p:nvPr userDrawn="1"/>
        </p:nvCxnSpPr>
        <p:spPr>
          <a:xfrm>
            <a:off x="1018237" y="1013160"/>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userDrawn="1"/>
        </p:nvCxnSpPr>
        <p:spPr>
          <a:xfrm>
            <a:off x="1018237" y="1514172"/>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userDrawn="1"/>
        </p:nvCxnSpPr>
        <p:spPr>
          <a:xfrm>
            <a:off x="1018239" y="2121084"/>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userDrawn="1"/>
        </p:nvCxnSpPr>
        <p:spPr>
          <a:xfrm>
            <a:off x="1018239" y="2622096"/>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userDrawn="1"/>
        </p:nvCxnSpPr>
        <p:spPr>
          <a:xfrm>
            <a:off x="1018239" y="3243523"/>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userDrawn="1"/>
        </p:nvCxnSpPr>
        <p:spPr>
          <a:xfrm>
            <a:off x="1018239" y="3744535"/>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userDrawn="1"/>
        </p:nvCxnSpPr>
        <p:spPr>
          <a:xfrm>
            <a:off x="1018237" y="434660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userDrawn="1"/>
        </p:nvCxnSpPr>
        <p:spPr>
          <a:xfrm>
            <a:off x="1018235" y="484761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userDrawn="1"/>
        </p:nvCxnSpPr>
        <p:spPr>
          <a:xfrm>
            <a:off x="1018239" y="546904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userDrawn="1"/>
        </p:nvCxnSpPr>
        <p:spPr>
          <a:xfrm>
            <a:off x="1018239" y="597005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6" hasCustomPrompt="1"/>
          </p:nvPr>
        </p:nvSpPr>
        <p:spPr>
          <a:xfrm>
            <a:off x="1011918" y="1015581"/>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7" hasCustomPrompt="1"/>
          </p:nvPr>
        </p:nvSpPr>
        <p:spPr>
          <a:xfrm>
            <a:off x="1011918" y="2142488"/>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8" hasCustomPrompt="1"/>
          </p:nvPr>
        </p:nvSpPr>
        <p:spPr>
          <a:xfrm>
            <a:off x="1010746" y="3255858"/>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9" hasCustomPrompt="1"/>
          </p:nvPr>
        </p:nvSpPr>
        <p:spPr>
          <a:xfrm>
            <a:off x="1011695" y="4369233"/>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5" name="テキスト プレースホルダー 5"/>
          <p:cNvSpPr>
            <a:spLocks noGrp="1"/>
          </p:cNvSpPr>
          <p:nvPr>
            <p:ph type="body" sz="quarter" idx="20" hasCustomPrompt="1"/>
          </p:nvPr>
        </p:nvSpPr>
        <p:spPr>
          <a:xfrm>
            <a:off x="1010046" y="5491984"/>
            <a:ext cx="2645055"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415080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8"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16" presetClass="entr" presetSubtype="42"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barn(outHorizontal)">
                                      <p:cBhvr>
                                        <p:cTn id="21" dur="500"/>
                                        <p:tgtEl>
                                          <p:spTgt spid="15"/>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wipe(down)">
                                      <p:cBhvr>
                                        <p:cTn id="25" dur="500"/>
                                        <p:tgtEl>
                                          <p:spTgt spid="50"/>
                                        </p:tgtEl>
                                      </p:cBhvr>
                                    </p:animEffect>
                                  </p:childTnLst>
                                </p:cTn>
                              </p:par>
                              <p:par>
                                <p:cTn id="26" presetID="22" presetClass="entr" presetSubtype="1" fill="hold"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up)">
                                      <p:cBhvr>
                                        <p:cTn id="28" dur="500"/>
                                        <p:tgtEl>
                                          <p:spTgt spid="46"/>
                                        </p:tgtEl>
                                      </p:cBhvr>
                                    </p:animEffect>
                                  </p:childTnLst>
                                </p:cTn>
                              </p:par>
                            </p:childTnLst>
                          </p:cTn>
                        </p:par>
                        <p:par>
                          <p:cTn id="29" fill="hold">
                            <p:stCondLst>
                              <p:cond delay="2000"/>
                            </p:stCondLst>
                            <p:childTnLst>
                              <p:par>
                                <p:cTn id="30" presetID="22" presetClass="entr" presetSubtype="8"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500"/>
                            </p:stCondLst>
                            <p:childTnLst>
                              <p:par>
                                <p:cTn id="34" presetID="22" presetClass="entr" presetSubtype="2" fill="hold" grpId="0" nodeType="after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ipe(right)">
                                      <p:cBhvr>
                                        <p:cTn id="36" dur="500"/>
                                        <p:tgtEl>
                                          <p:spTgt spid="3"/>
                                        </p:tgtEl>
                                      </p:cBhvr>
                                    </p:animEffect>
                                  </p:childTnLst>
                                </p:cTn>
                              </p:par>
                              <p:par>
                                <p:cTn id="37" presetID="22" presetClass="entr" presetSubtype="2" fill="hold" nodeType="withEffect">
                                  <p:stCondLst>
                                    <p:cond delay="250"/>
                                  </p:stCondLst>
                                  <p:childTnLst>
                                    <p:set>
                                      <p:cBhvr>
                                        <p:cTn id="38" dur="1" fill="hold">
                                          <p:stCondLst>
                                            <p:cond delay="0"/>
                                          </p:stCondLst>
                                        </p:cTn>
                                        <p:tgtEl>
                                          <p:spTgt spid="33"/>
                                        </p:tgtEl>
                                        <p:attrNameLst>
                                          <p:attrName>style.visibility</p:attrName>
                                        </p:attrNameLst>
                                      </p:cBhvr>
                                      <p:to>
                                        <p:strVal val="visible"/>
                                      </p:to>
                                    </p:set>
                                    <p:animEffect transition="in" filter="wipe(right)">
                                      <p:cBhvr>
                                        <p:cTn id="39" dur="500"/>
                                        <p:tgtEl>
                                          <p:spTgt spid="33"/>
                                        </p:tgtEl>
                                      </p:cBhvr>
                                    </p:animEffect>
                                  </p:childTnLst>
                                </p:cTn>
                              </p:par>
                              <p:par>
                                <p:cTn id="40" presetID="22" presetClass="entr" presetSubtype="8" fill="hold" nodeType="withEffect">
                                  <p:stCondLst>
                                    <p:cond delay="250"/>
                                  </p:stCondLst>
                                  <p:childTnLst>
                                    <p:set>
                                      <p:cBhvr>
                                        <p:cTn id="41" dur="1" fill="hold">
                                          <p:stCondLst>
                                            <p:cond delay="0"/>
                                          </p:stCondLst>
                                        </p:cTn>
                                        <p:tgtEl>
                                          <p:spTgt spid="37"/>
                                        </p:tgtEl>
                                        <p:attrNameLst>
                                          <p:attrName>style.visibility</p:attrName>
                                        </p:attrNameLst>
                                      </p:cBhvr>
                                      <p:to>
                                        <p:strVal val="visible"/>
                                      </p:to>
                                    </p:set>
                                    <p:animEffect transition="in" filter="wipe(left)">
                                      <p:cBhvr>
                                        <p:cTn id="42" dur="500"/>
                                        <p:tgtEl>
                                          <p:spTgt spid="37"/>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51">
                                            <p:txEl>
                                              <p:pRg st="0" end="0"/>
                                            </p:txEl>
                                          </p:spTgt>
                                        </p:tgtEl>
                                        <p:attrNameLst>
                                          <p:attrName>style.visibility</p:attrName>
                                        </p:attrNameLst>
                                      </p:cBhvr>
                                      <p:to>
                                        <p:strVal val="visible"/>
                                      </p:to>
                                    </p:set>
                                    <p:animEffect transition="in" filter="wipe(right)">
                                      <p:cBhvr>
                                        <p:cTn id="45" dur="500"/>
                                        <p:tgtEl>
                                          <p:spTgt spid="51">
                                            <p:txEl>
                                              <p:pRg st="0" end="0"/>
                                            </p:txEl>
                                          </p:spTgt>
                                        </p:tgtEl>
                                      </p:cBhvr>
                                    </p:animEffect>
                                  </p:childTnLst>
                                </p:cTn>
                              </p:par>
                            </p:childTnLst>
                          </p:cTn>
                        </p:par>
                        <p:par>
                          <p:cTn id="46" fill="hold">
                            <p:stCondLst>
                              <p:cond delay="3250"/>
                            </p:stCondLst>
                            <p:childTnLst>
                              <p:par>
                                <p:cTn id="47" presetID="22" presetClass="entr" presetSubtype="8"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wipe(left)">
                                      <p:cBhvr>
                                        <p:cTn id="49" dur="500"/>
                                        <p:tgtEl>
                                          <p:spTgt spid="18"/>
                                        </p:tgtEl>
                                      </p:cBhvr>
                                    </p:animEffect>
                                  </p:childTnLst>
                                </p:cTn>
                              </p:par>
                            </p:childTnLst>
                          </p:cTn>
                        </p:par>
                        <p:par>
                          <p:cTn id="50" fill="hold">
                            <p:stCondLst>
                              <p:cond delay="3750"/>
                            </p:stCondLst>
                            <p:childTnLst>
                              <p:par>
                                <p:cTn id="51" presetID="22" presetClass="entr" presetSubtype="2"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right)">
                                      <p:cBhvr>
                                        <p:cTn id="53" dur="500"/>
                                        <p:tgtEl>
                                          <p:spTgt spid="16"/>
                                        </p:tgtEl>
                                      </p:cBhvr>
                                    </p:animEffect>
                                  </p:childTnLst>
                                </p:cTn>
                              </p:par>
                              <p:par>
                                <p:cTn id="54" presetID="22" presetClass="entr" presetSubtype="2" fill="hold" nodeType="with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wipe(right)">
                                      <p:cBhvr>
                                        <p:cTn id="56" dur="500"/>
                                        <p:tgtEl>
                                          <p:spTgt spid="38"/>
                                        </p:tgtEl>
                                      </p:cBhvr>
                                    </p:animEffect>
                                  </p:childTnLst>
                                </p:cTn>
                              </p:par>
                              <p:par>
                                <p:cTn id="57" presetID="22" presetClass="entr" presetSubtype="8" fill="hold" nodeType="withEffect">
                                  <p:stCondLst>
                                    <p:cond delay="25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par>
                                <p:cTn id="60" presetID="22" presetClass="entr" presetSubtype="2" fill="hold" grpId="0" nodeType="withEffect">
                                  <p:stCondLst>
                                    <p:cond delay="0"/>
                                  </p:stCondLst>
                                  <p:childTnLst>
                                    <p:set>
                                      <p:cBhvr>
                                        <p:cTn id="61" dur="1" fill="hold">
                                          <p:stCondLst>
                                            <p:cond delay="0"/>
                                          </p:stCondLst>
                                        </p:cTn>
                                        <p:tgtEl>
                                          <p:spTgt spid="52">
                                            <p:txEl>
                                              <p:pRg st="0" end="0"/>
                                            </p:txEl>
                                          </p:spTgt>
                                        </p:tgtEl>
                                        <p:attrNameLst>
                                          <p:attrName>style.visibility</p:attrName>
                                        </p:attrNameLst>
                                      </p:cBhvr>
                                      <p:to>
                                        <p:strVal val="visible"/>
                                      </p:to>
                                    </p:set>
                                    <p:animEffect transition="in" filter="wipe(right)">
                                      <p:cBhvr>
                                        <p:cTn id="62" dur="500"/>
                                        <p:tgtEl>
                                          <p:spTgt spid="52">
                                            <p:txEl>
                                              <p:pRg st="0" end="0"/>
                                            </p:txEl>
                                          </p:spTgt>
                                        </p:tgtEl>
                                      </p:cBhvr>
                                    </p:animEffect>
                                  </p:childTnLst>
                                </p:cTn>
                              </p:par>
                            </p:childTnLst>
                          </p:cTn>
                        </p:par>
                        <p:par>
                          <p:cTn id="63" fill="hold">
                            <p:stCondLst>
                              <p:cond delay="4500"/>
                            </p:stCondLst>
                            <p:childTnLst>
                              <p:par>
                                <p:cTn id="64" presetID="22" presetClass="entr" presetSubtype="8" fill="hold" grpId="0" nodeType="after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wipe(left)">
                                      <p:cBhvr>
                                        <p:cTn id="66" dur="500"/>
                                        <p:tgtEl>
                                          <p:spTgt spid="24"/>
                                        </p:tgtEl>
                                      </p:cBhvr>
                                    </p:animEffect>
                                  </p:childTnLst>
                                </p:cTn>
                              </p:par>
                            </p:childTnLst>
                          </p:cTn>
                        </p:par>
                        <p:par>
                          <p:cTn id="67" fill="hold">
                            <p:stCondLst>
                              <p:cond delay="5000"/>
                            </p:stCondLst>
                            <p:childTnLst>
                              <p:par>
                                <p:cTn id="68" presetID="22" presetClass="entr" presetSubtype="2" fill="hold" grpId="0" nodeType="after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wipe(right)">
                                      <p:cBhvr>
                                        <p:cTn id="70" dur="500"/>
                                        <p:tgtEl>
                                          <p:spTgt spid="17"/>
                                        </p:tgtEl>
                                      </p:cBhvr>
                                    </p:animEffect>
                                  </p:childTnLst>
                                </p:cTn>
                              </p:par>
                              <p:par>
                                <p:cTn id="71" presetID="22" presetClass="entr" presetSubtype="2" fill="hold" nodeType="withEffect">
                                  <p:stCondLst>
                                    <p:cond delay="250"/>
                                  </p:stCondLst>
                                  <p:childTnLst>
                                    <p:set>
                                      <p:cBhvr>
                                        <p:cTn id="72" dur="1" fill="hold">
                                          <p:stCondLst>
                                            <p:cond delay="0"/>
                                          </p:stCondLst>
                                        </p:cTn>
                                        <p:tgtEl>
                                          <p:spTgt spid="40"/>
                                        </p:tgtEl>
                                        <p:attrNameLst>
                                          <p:attrName>style.visibility</p:attrName>
                                        </p:attrNameLst>
                                      </p:cBhvr>
                                      <p:to>
                                        <p:strVal val="visible"/>
                                      </p:to>
                                    </p:set>
                                    <p:animEffect transition="in" filter="wipe(right)">
                                      <p:cBhvr>
                                        <p:cTn id="73" dur="500"/>
                                        <p:tgtEl>
                                          <p:spTgt spid="40"/>
                                        </p:tgtEl>
                                      </p:cBhvr>
                                    </p:animEffect>
                                  </p:childTnLst>
                                </p:cTn>
                              </p:par>
                              <p:par>
                                <p:cTn id="74" presetID="22" presetClass="entr" presetSubtype="8" fill="hold" nodeType="withEffect">
                                  <p:stCondLst>
                                    <p:cond delay="250"/>
                                  </p:stCondLst>
                                  <p:childTnLst>
                                    <p:set>
                                      <p:cBhvr>
                                        <p:cTn id="75" dur="1" fill="hold">
                                          <p:stCondLst>
                                            <p:cond delay="0"/>
                                          </p:stCondLst>
                                        </p:cTn>
                                        <p:tgtEl>
                                          <p:spTgt spid="41"/>
                                        </p:tgtEl>
                                        <p:attrNameLst>
                                          <p:attrName>style.visibility</p:attrName>
                                        </p:attrNameLst>
                                      </p:cBhvr>
                                      <p:to>
                                        <p:strVal val="visible"/>
                                      </p:to>
                                    </p:set>
                                    <p:animEffect transition="in" filter="wipe(left)">
                                      <p:cBhvr>
                                        <p:cTn id="76" dur="500"/>
                                        <p:tgtEl>
                                          <p:spTgt spid="41"/>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53">
                                            <p:txEl>
                                              <p:pRg st="0" end="0"/>
                                            </p:txEl>
                                          </p:spTgt>
                                        </p:tgtEl>
                                        <p:attrNameLst>
                                          <p:attrName>style.visibility</p:attrName>
                                        </p:attrNameLst>
                                      </p:cBhvr>
                                      <p:to>
                                        <p:strVal val="visible"/>
                                      </p:to>
                                    </p:set>
                                    <p:animEffect transition="in" filter="wipe(right)">
                                      <p:cBhvr>
                                        <p:cTn id="79" dur="500"/>
                                        <p:tgtEl>
                                          <p:spTgt spid="53">
                                            <p:txEl>
                                              <p:pRg st="0" end="0"/>
                                            </p:txEl>
                                          </p:spTgt>
                                        </p:tgtEl>
                                      </p:cBhvr>
                                    </p:animEffect>
                                  </p:childTnLst>
                                </p:cTn>
                              </p:par>
                            </p:childTnLst>
                          </p:cTn>
                        </p:par>
                        <p:par>
                          <p:cTn id="80" fill="hold">
                            <p:stCondLst>
                              <p:cond delay="5750"/>
                            </p:stCondLst>
                            <p:childTnLst>
                              <p:par>
                                <p:cTn id="81" presetID="22" presetClass="entr" presetSubtype="8" fill="hold" grpId="0" nodeType="after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wipe(left)">
                                      <p:cBhvr>
                                        <p:cTn id="83" dur="500"/>
                                        <p:tgtEl>
                                          <p:spTgt spid="27"/>
                                        </p:tgtEl>
                                      </p:cBhvr>
                                    </p:animEffect>
                                  </p:childTnLst>
                                </p:cTn>
                              </p:par>
                            </p:childTnLst>
                          </p:cTn>
                        </p:par>
                        <p:par>
                          <p:cTn id="84" fill="hold">
                            <p:stCondLst>
                              <p:cond delay="6250"/>
                            </p:stCondLst>
                            <p:childTnLst>
                              <p:par>
                                <p:cTn id="85" presetID="22" presetClass="entr" presetSubtype="2" fill="hold" grpId="0" nodeType="after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wipe(right)">
                                      <p:cBhvr>
                                        <p:cTn id="87" dur="500"/>
                                        <p:tgtEl>
                                          <p:spTgt spid="28"/>
                                        </p:tgtEl>
                                      </p:cBhvr>
                                    </p:animEffect>
                                  </p:childTnLst>
                                </p:cTn>
                              </p:par>
                              <p:par>
                                <p:cTn id="88" presetID="22" presetClass="entr" presetSubtype="2" fill="hold" nodeType="withEffect">
                                  <p:stCondLst>
                                    <p:cond delay="250"/>
                                  </p:stCondLst>
                                  <p:childTnLst>
                                    <p:set>
                                      <p:cBhvr>
                                        <p:cTn id="89" dur="1" fill="hold">
                                          <p:stCondLst>
                                            <p:cond delay="0"/>
                                          </p:stCondLst>
                                        </p:cTn>
                                        <p:tgtEl>
                                          <p:spTgt spid="42"/>
                                        </p:tgtEl>
                                        <p:attrNameLst>
                                          <p:attrName>style.visibility</p:attrName>
                                        </p:attrNameLst>
                                      </p:cBhvr>
                                      <p:to>
                                        <p:strVal val="visible"/>
                                      </p:to>
                                    </p:set>
                                    <p:animEffect transition="in" filter="wipe(right)">
                                      <p:cBhvr>
                                        <p:cTn id="90" dur="500"/>
                                        <p:tgtEl>
                                          <p:spTgt spid="42"/>
                                        </p:tgtEl>
                                      </p:cBhvr>
                                    </p:animEffect>
                                  </p:childTnLst>
                                </p:cTn>
                              </p:par>
                              <p:par>
                                <p:cTn id="91" presetID="22" presetClass="entr" presetSubtype="8" fill="hold" nodeType="withEffect">
                                  <p:stCondLst>
                                    <p:cond delay="250"/>
                                  </p:stCondLst>
                                  <p:childTnLst>
                                    <p:set>
                                      <p:cBhvr>
                                        <p:cTn id="92" dur="1" fill="hold">
                                          <p:stCondLst>
                                            <p:cond delay="0"/>
                                          </p:stCondLst>
                                        </p:cTn>
                                        <p:tgtEl>
                                          <p:spTgt spid="43"/>
                                        </p:tgtEl>
                                        <p:attrNameLst>
                                          <p:attrName>style.visibility</p:attrName>
                                        </p:attrNameLst>
                                      </p:cBhvr>
                                      <p:to>
                                        <p:strVal val="visible"/>
                                      </p:to>
                                    </p:set>
                                    <p:animEffect transition="in" filter="wipe(left)">
                                      <p:cBhvr>
                                        <p:cTn id="93" dur="500"/>
                                        <p:tgtEl>
                                          <p:spTgt spid="43"/>
                                        </p:tgtEl>
                                      </p:cBhvr>
                                    </p:animEffect>
                                  </p:childTnLst>
                                </p:cTn>
                              </p:par>
                              <p:par>
                                <p:cTn id="94" presetID="22" presetClass="entr" presetSubtype="2" fill="hold" grpId="0" nodeType="withEffect">
                                  <p:stCondLst>
                                    <p:cond delay="0"/>
                                  </p:stCondLst>
                                  <p:childTnLst>
                                    <p:set>
                                      <p:cBhvr>
                                        <p:cTn id="95" dur="1" fill="hold">
                                          <p:stCondLst>
                                            <p:cond delay="0"/>
                                          </p:stCondLst>
                                        </p:cTn>
                                        <p:tgtEl>
                                          <p:spTgt spid="54">
                                            <p:txEl>
                                              <p:pRg st="0" end="0"/>
                                            </p:txEl>
                                          </p:spTgt>
                                        </p:tgtEl>
                                        <p:attrNameLst>
                                          <p:attrName>style.visibility</p:attrName>
                                        </p:attrNameLst>
                                      </p:cBhvr>
                                      <p:to>
                                        <p:strVal val="visible"/>
                                      </p:to>
                                    </p:set>
                                    <p:animEffect transition="in" filter="wipe(right)">
                                      <p:cBhvr>
                                        <p:cTn id="96" dur="500"/>
                                        <p:tgtEl>
                                          <p:spTgt spid="54">
                                            <p:txEl>
                                              <p:pRg st="0" end="0"/>
                                            </p:txEl>
                                          </p:spTgt>
                                        </p:tgtEl>
                                      </p:cBhvr>
                                    </p:animEffect>
                                  </p:childTnLst>
                                </p:cTn>
                              </p:par>
                            </p:childTnLst>
                          </p:cTn>
                        </p:par>
                        <p:par>
                          <p:cTn id="97" fill="hold">
                            <p:stCondLst>
                              <p:cond delay="7000"/>
                            </p:stCondLst>
                            <p:childTnLst>
                              <p:par>
                                <p:cTn id="98" presetID="22" presetClass="entr" presetSubtype="8" fill="hold" grpId="0" nodeType="afterEffect">
                                  <p:stCondLst>
                                    <p:cond delay="0"/>
                                  </p:stCondLst>
                                  <p:childTnLst>
                                    <p:set>
                                      <p:cBhvr>
                                        <p:cTn id="99" dur="1" fill="hold">
                                          <p:stCondLst>
                                            <p:cond delay="0"/>
                                          </p:stCondLst>
                                        </p:cTn>
                                        <p:tgtEl>
                                          <p:spTgt spid="29"/>
                                        </p:tgtEl>
                                        <p:attrNameLst>
                                          <p:attrName>style.visibility</p:attrName>
                                        </p:attrNameLst>
                                      </p:cBhvr>
                                      <p:to>
                                        <p:strVal val="visible"/>
                                      </p:to>
                                    </p:set>
                                    <p:animEffect transition="in" filter="wipe(left)">
                                      <p:cBhvr>
                                        <p:cTn id="100" dur="500"/>
                                        <p:tgtEl>
                                          <p:spTgt spid="29"/>
                                        </p:tgtEl>
                                      </p:cBhvr>
                                    </p:animEffect>
                                  </p:childTnLst>
                                </p:cTn>
                              </p:par>
                            </p:childTnLst>
                          </p:cTn>
                        </p:par>
                        <p:par>
                          <p:cTn id="101" fill="hold">
                            <p:stCondLst>
                              <p:cond delay="7500"/>
                            </p:stCondLst>
                            <p:childTnLst>
                              <p:par>
                                <p:cTn id="102" presetID="22" presetClass="entr" presetSubtype="2" fill="hold" grpId="0"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wipe(right)">
                                      <p:cBhvr>
                                        <p:cTn id="104" dur="500"/>
                                        <p:tgtEl>
                                          <p:spTgt spid="30"/>
                                        </p:tgtEl>
                                      </p:cBhvr>
                                    </p:animEffect>
                                  </p:childTnLst>
                                </p:cTn>
                              </p:par>
                              <p:par>
                                <p:cTn id="105" presetID="22" presetClass="entr" presetSubtype="2" fill="hold" nodeType="withEffect">
                                  <p:stCondLst>
                                    <p:cond delay="250"/>
                                  </p:stCondLst>
                                  <p:childTnLst>
                                    <p:set>
                                      <p:cBhvr>
                                        <p:cTn id="106" dur="1" fill="hold">
                                          <p:stCondLst>
                                            <p:cond delay="0"/>
                                          </p:stCondLst>
                                        </p:cTn>
                                        <p:tgtEl>
                                          <p:spTgt spid="44"/>
                                        </p:tgtEl>
                                        <p:attrNameLst>
                                          <p:attrName>style.visibility</p:attrName>
                                        </p:attrNameLst>
                                      </p:cBhvr>
                                      <p:to>
                                        <p:strVal val="visible"/>
                                      </p:to>
                                    </p:set>
                                    <p:animEffect transition="in" filter="wipe(right)">
                                      <p:cBhvr>
                                        <p:cTn id="107" dur="500"/>
                                        <p:tgtEl>
                                          <p:spTgt spid="44"/>
                                        </p:tgtEl>
                                      </p:cBhvr>
                                    </p:animEffect>
                                  </p:childTnLst>
                                </p:cTn>
                              </p:par>
                              <p:par>
                                <p:cTn id="108" presetID="22" presetClass="entr" presetSubtype="8" fill="hold" nodeType="withEffect">
                                  <p:stCondLst>
                                    <p:cond delay="250"/>
                                  </p:stCondLst>
                                  <p:childTnLst>
                                    <p:set>
                                      <p:cBhvr>
                                        <p:cTn id="109" dur="1" fill="hold">
                                          <p:stCondLst>
                                            <p:cond delay="0"/>
                                          </p:stCondLst>
                                        </p:cTn>
                                        <p:tgtEl>
                                          <p:spTgt spid="45"/>
                                        </p:tgtEl>
                                        <p:attrNameLst>
                                          <p:attrName>style.visibility</p:attrName>
                                        </p:attrNameLst>
                                      </p:cBhvr>
                                      <p:to>
                                        <p:strVal val="visible"/>
                                      </p:to>
                                    </p:set>
                                    <p:animEffect transition="in" filter="wipe(left)">
                                      <p:cBhvr>
                                        <p:cTn id="110" dur="500"/>
                                        <p:tgtEl>
                                          <p:spTgt spid="45"/>
                                        </p:tgtEl>
                                      </p:cBhvr>
                                    </p:animEffect>
                                  </p:childTnLst>
                                </p:cTn>
                              </p:par>
                              <p:par>
                                <p:cTn id="111" presetID="22" presetClass="entr" presetSubtype="2" fill="hold" grpId="0" nodeType="withEffect">
                                  <p:stCondLst>
                                    <p:cond delay="0"/>
                                  </p:stCondLst>
                                  <p:childTnLst>
                                    <p:set>
                                      <p:cBhvr>
                                        <p:cTn id="112" dur="1" fill="hold">
                                          <p:stCondLst>
                                            <p:cond delay="0"/>
                                          </p:stCondLst>
                                        </p:cTn>
                                        <p:tgtEl>
                                          <p:spTgt spid="55">
                                            <p:txEl>
                                              <p:pRg st="0" end="0"/>
                                            </p:txEl>
                                          </p:spTgt>
                                        </p:tgtEl>
                                        <p:attrNameLst>
                                          <p:attrName>style.visibility</p:attrName>
                                        </p:attrNameLst>
                                      </p:cBhvr>
                                      <p:to>
                                        <p:strVal val="visible"/>
                                      </p:to>
                                    </p:set>
                                    <p:animEffect transition="in" filter="wipe(right)">
                                      <p:cBhvr>
                                        <p:cTn id="113" dur="500"/>
                                        <p:tgtEl>
                                          <p:spTgt spid="55">
                                            <p:txEl>
                                              <p:pRg st="0" end="0"/>
                                            </p:txEl>
                                          </p:spTgt>
                                        </p:tgtEl>
                                      </p:cBhvr>
                                    </p:animEffect>
                                  </p:childTnLst>
                                </p:cTn>
                              </p:par>
                            </p:childTnLst>
                          </p:cTn>
                        </p:par>
                        <p:par>
                          <p:cTn id="114" fill="hold">
                            <p:stCondLst>
                              <p:cond delay="8250"/>
                            </p:stCondLst>
                            <p:childTnLst>
                              <p:par>
                                <p:cTn id="115" presetID="22" presetClass="entr" presetSubtype="8"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wipe(left)">
                                      <p:cBhvr>
                                        <p:cTn id="117" dur="500"/>
                                        <p:tgtEl>
                                          <p:spTgt spid="31"/>
                                        </p:tgtEl>
                                      </p:cBhvr>
                                    </p:animEffect>
                                  </p:childTnLst>
                                </p:cTn>
                              </p:par>
                            </p:childTnLst>
                          </p:cTn>
                        </p:par>
                        <p:par>
                          <p:cTn id="118" fill="hold">
                            <p:stCondLst>
                              <p:cond delay="8750"/>
                            </p:stCondLst>
                            <p:childTnLst>
                              <p:par>
                                <p:cTn id="119" presetID="2" presetClass="entr" presetSubtype="3" decel="100000" fill="hold" grpId="0" nodeType="afterEffect">
                                  <p:stCondLst>
                                    <p:cond delay="0"/>
                                  </p:stCondLst>
                                  <p:iterate type="wd">
                                    <p:tmPct val="10000"/>
                                  </p:iterate>
                                  <p:childTnLst>
                                    <p:set>
                                      <p:cBhvr>
                                        <p:cTn id="120" dur="1" fill="hold">
                                          <p:stCondLst>
                                            <p:cond delay="0"/>
                                          </p:stCondLst>
                                        </p:cTn>
                                        <p:tgtEl>
                                          <p:spTgt spid="20"/>
                                        </p:tgtEl>
                                        <p:attrNameLst>
                                          <p:attrName>style.visibility</p:attrName>
                                        </p:attrNameLst>
                                      </p:cBhvr>
                                      <p:to>
                                        <p:strVal val="visible"/>
                                      </p:to>
                                    </p:set>
                                    <p:anim calcmode="lin" valueType="num">
                                      <p:cBhvr additive="base">
                                        <p:cTn id="121" dur="750" fill="hold"/>
                                        <p:tgtEl>
                                          <p:spTgt spid="20"/>
                                        </p:tgtEl>
                                        <p:attrNameLst>
                                          <p:attrName>ppt_x</p:attrName>
                                        </p:attrNameLst>
                                      </p:cBhvr>
                                      <p:tavLst>
                                        <p:tav tm="0">
                                          <p:val>
                                            <p:strVal val="1+#ppt_w/2"/>
                                          </p:val>
                                        </p:tav>
                                        <p:tav tm="100000">
                                          <p:val>
                                            <p:strVal val="#ppt_x"/>
                                          </p:val>
                                        </p:tav>
                                      </p:tavLst>
                                    </p:anim>
                                    <p:anim calcmode="lin" valueType="num">
                                      <p:cBhvr additive="base">
                                        <p:cTn id="122" dur="750" fill="hold"/>
                                        <p:tgtEl>
                                          <p:spTgt spid="20"/>
                                        </p:tgtEl>
                                        <p:attrNameLst>
                                          <p:attrName>ppt_y</p:attrName>
                                        </p:attrNameLst>
                                      </p:cBhvr>
                                      <p:tavLst>
                                        <p:tav tm="0">
                                          <p:val>
                                            <p:strVal val="0-#ppt_h/2"/>
                                          </p:val>
                                        </p:tav>
                                        <p:tav tm="100000">
                                          <p:val>
                                            <p:strVal val="#ppt_y"/>
                                          </p:val>
                                        </p:tav>
                                      </p:tavLst>
                                    </p:anim>
                                  </p:childTnLst>
                                </p:cTn>
                              </p:par>
                            </p:childTnLst>
                          </p:cTn>
                        </p:par>
                        <p:par>
                          <p:cTn id="123" fill="hold">
                            <p:stCondLst>
                              <p:cond delay="9650"/>
                            </p:stCondLst>
                            <p:childTnLst>
                              <p:par>
                                <p:cTn id="124" presetID="22" presetClass="entr" presetSubtype="8" fill="hold" grpId="0" nodeType="afterEffect">
                                  <p:stCondLst>
                                    <p:cond delay="0"/>
                                  </p:stCondLst>
                                  <p:childTnLst>
                                    <p:set>
                                      <p:cBhvr>
                                        <p:cTn id="125" dur="1" fill="hold">
                                          <p:stCondLst>
                                            <p:cond delay="0"/>
                                          </p:stCondLst>
                                        </p:cTn>
                                        <p:tgtEl>
                                          <p:spTgt spid="21"/>
                                        </p:tgtEl>
                                        <p:attrNameLst>
                                          <p:attrName>style.visibility</p:attrName>
                                        </p:attrNameLst>
                                      </p:cBhvr>
                                      <p:to>
                                        <p:strVal val="visible"/>
                                      </p:to>
                                    </p:set>
                                    <p:animEffect transition="in" filter="wipe(left)">
                                      <p:cBhvr>
                                        <p:cTn id="12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9" grpId="0" animBg="1"/>
      <p:bldP spid="27" grpId="0" animBg="1"/>
      <p:bldP spid="25" grpId="0" animBg="1"/>
      <p:bldP spid="24" grpId="0" animBg="1"/>
      <p:bldP spid="18" grpId="0" animBg="1"/>
      <p:bldP spid="15" grpId="0" animBg="1"/>
      <p:bldP spid="9" grpId="0"/>
      <p:bldP spid="20" grpId="0">
        <p:tmplLst>
          <p:tmpl>
            <p:tnLst>
              <p:par>
                <p:cTn presetID="2" presetClass="entr" presetSubtype="3" decel="100000" fill="hold" nodeType="afterEffect">
                  <p:stCondLst>
                    <p:cond delay="0"/>
                  </p:stCondLst>
                  <p:iterate type="wd">
                    <p:tmPct val="10000"/>
                  </p:iterate>
                  <p:childTnLst>
                    <p:set>
                      <p:cBhvr>
                        <p:cTn dur="1" fill="hold">
                          <p:stCondLst>
                            <p:cond delay="0"/>
                          </p:stCondLst>
                        </p:cTn>
                        <p:tgtEl>
                          <p:spTgt spid="20"/>
                        </p:tgtEl>
                        <p:attrNameLst>
                          <p:attrName>style.visibility</p:attrName>
                        </p:attrNameLst>
                      </p:cBhvr>
                      <p:to>
                        <p:strVal val="visible"/>
                      </p:to>
                    </p:set>
                    <p:anim calcmode="lin" valueType="num">
                      <p:cBhvr additive="base">
                        <p:cTn dur="750" fill="hold"/>
                        <p:tgtEl>
                          <p:spTgt spid="20"/>
                        </p:tgtEl>
                        <p:attrNameLst>
                          <p:attrName>ppt_x</p:attrName>
                        </p:attrNameLst>
                      </p:cBhvr>
                      <p:tavLst>
                        <p:tav tm="0">
                          <p:val>
                            <p:strVal val="1+#ppt_w/2"/>
                          </p:val>
                        </p:tav>
                        <p:tav tm="100000">
                          <p:val>
                            <p:strVal val="#ppt_x"/>
                          </p:val>
                        </p:tav>
                      </p:tavLst>
                    </p:anim>
                    <p:anim calcmode="lin" valueType="num">
                      <p:cBhvr additive="base">
                        <p:cTn dur="750" fill="hold"/>
                        <p:tgtEl>
                          <p:spTgt spid="20"/>
                        </p:tgtEl>
                        <p:attrNameLst>
                          <p:attrName>ppt_y</p:attrName>
                        </p:attrNameLst>
                      </p:cBhvr>
                      <p:tavLst>
                        <p:tav tm="0">
                          <p:val>
                            <p:strVal val="0-#ppt_h/2"/>
                          </p:val>
                        </p:tav>
                        <p:tav tm="100000">
                          <p:val>
                            <p:strVal val="#ppt_y"/>
                          </p:val>
                        </p:tav>
                      </p:tavLst>
                    </p:anim>
                  </p:childTnLst>
                </p:cTn>
              </p:par>
            </p:tnLst>
          </p:tmpl>
        </p:tmplLst>
      </p:bldP>
      <p:bldP spid="21" grpId="0">
        <p:tmplLst>
          <p:tmpl>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3" grpId="0" animBg="1"/>
      <p:bldP spid="16" grpId="0" animBg="1"/>
      <p:bldP spid="17" grpId="0" animBg="1"/>
      <p:bldP spid="28" grpId="0" animBg="1"/>
      <p:bldP spid="30" grpId="0" animBg="1"/>
      <p:bldP spid="51" grpId="0" build="p">
        <p:tmplLst>
          <p:tmpl lvl="1">
            <p:tnLst>
              <p:par>
                <p:cTn presetID="22" presetClass="entr" presetSubtype="2"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right)">
                      <p:cBhvr>
                        <p:cTn dur="500"/>
                        <p:tgtEl>
                          <p:spTgt spid="51"/>
                        </p:tgtEl>
                      </p:cBhvr>
                    </p:animEffect>
                  </p:childTnLst>
                </p:cTn>
              </p:par>
            </p:tnLst>
          </p:tmpl>
        </p:tmplLst>
      </p:bldP>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22" presetClass="entr" presetSubtype="2"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right)">
                      <p:cBhvr>
                        <p:cTn dur="500"/>
                        <p:tgtEl>
                          <p:spTgt spid="53"/>
                        </p:tgtEl>
                      </p:cBhvr>
                    </p:animEffect>
                  </p:childTnLst>
                </p:cTn>
              </p:par>
            </p:tnLst>
          </p:tmpl>
        </p:tmplLst>
      </p:bldP>
      <p:bldP spid="54" grpId="0" build="p">
        <p:tmplLst>
          <p:tmpl lvl="1">
            <p:tnLst>
              <p:par>
                <p:cTn presetID="22" presetClass="entr" presetSubtype="2"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build="p">
        <p:tmplLst>
          <p:tmpl lvl="1">
            <p:tnLst>
              <p:par>
                <p:cTn presetID="22" presetClass="entr" presetSubtype="2"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Lst>
  </p:timing>
</p:sldLayout>
</file>

<file path=ppt/slideLayouts/slideLayout338.xml><?xml version="1.0" encoding="utf-8"?>
<p:sldLayout xmlns:a="http://schemas.openxmlformats.org/drawingml/2006/main" xmlns:r="http://schemas.openxmlformats.org/officeDocument/2006/relationships" xmlns:p="http://schemas.openxmlformats.org/presentationml/2006/main" preserve="1" userDrawn="1">
  <p:cSld name="Tag List with 4 Items">
    <p:spTree>
      <p:nvGrpSpPr>
        <p:cNvPr id="1" name=""/>
        <p:cNvGrpSpPr/>
        <p:nvPr/>
      </p:nvGrpSpPr>
      <p:grpSpPr>
        <a:xfrm>
          <a:off x="0" y="0"/>
          <a:ext cx="0" cy="0"/>
          <a:chOff x="0" y="0"/>
          <a:chExt cx="0" cy="0"/>
        </a:xfrm>
      </p:grpSpPr>
      <p:sp>
        <p:nvSpPr>
          <p:cNvPr id="4" name="正方形/長方形 3"/>
          <p:cNvSpPr/>
          <p:nvPr userDrawn="1"/>
        </p:nvSpPr>
        <p:spPr>
          <a:xfrm>
            <a:off x="-14508" y="-19352"/>
            <a:ext cx="4063295"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5" name="直線コネクタ 4"/>
          <p:cNvCxnSpPr/>
          <p:nvPr userDrawn="1"/>
        </p:nvCxnSpPr>
        <p:spPr>
          <a:xfrm>
            <a:off x="3971983"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1" name="図プレースホルダー 40"/>
          <p:cNvSpPr>
            <a:spLocks noGrp="1"/>
          </p:cNvSpPr>
          <p:nvPr>
            <p:ph type="pic" sz="quarter" idx="29" hasCustomPrompt="1"/>
          </p:nvPr>
        </p:nvSpPr>
        <p:spPr>
          <a:xfrm>
            <a:off x="1" y="-19048"/>
            <a:ext cx="3917172" cy="6911975"/>
          </a:xfrm>
          <a:effectLst>
            <a:innerShdw blurRad="63500" dist="50800">
              <a:prstClr val="black">
                <a:alpha val="50000"/>
              </a:prstClr>
            </a:innerShdw>
          </a:effectLst>
        </p:spPr>
        <p:txBody>
          <a:bodyPr>
            <a:normAutofit/>
          </a:bodyPr>
          <a:lstStyle>
            <a:lvl1pPr>
              <a:defRPr sz="1100"/>
            </a:lvl1pPr>
          </a:lstStyle>
          <a:p>
            <a:r>
              <a:rPr kumimoji="1" lang="en-US" altLang="ja-JP"/>
              <a:t>Add an image</a:t>
            </a:r>
            <a:endParaRPr kumimoji="1" lang="ja-JP" altLang="en-US"/>
          </a:p>
        </p:txBody>
      </p:sp>
      <p:sp>
        <p:nvSpPr>
          <p:cNvPr id="2" name="タイトル 1"/>
          <p:cNvSpPr>
            <a:spLocks noGrp="1"/>
          </p:cNvSpPr>
          <p:nvPr>
            <p:ph type="title" hasCustomPrompt="1"/>
          </p:nvPr>
        </p:nvSpPr>
        <p:spPr>
          <a:xfrm>
            <a:off x="4193901" y="168798"/>
            <a:ext cx="4491392" cy="912101"/>
          </a:xfrm>
          <a:prstGeom prst="rect">
            <a:avLst/>
          </a:prstGeom>
        </p:spPr>
        <p:txBody>
          <a:bodyPr lIns="51181" tIns="25591" rIns="51181" bIns="25591"/>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6" name="テキスト プレースホルダー 15"/>
          <p:cNvSpPr>
            <a:spLocks noGrp="1"/>
          </p:cNvSpPr>
          <p:nvPr>
            <p:ph type="body" sz="quarter" idx="22" hasCustomPrompt="1"/>
          </p:nvPr>
        </p:nvSpPr>
        <p:spPr>
          <a:xfrm>
            <a:off x="3110687" y="1702188"/>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4" name="テキスト プレースホルダー 5"/>
          <p:cNvSpPr>
            <a:spLocks noGrp="1"/>
          </p:cNvSpPr>
          <p:nvPr userDrawn="1">
            <p:ph type="body" sz="quarter" idx="21" hasCustomPrompt="1"/>
          </p:nvPr>
        </p:nvSpPr>
        <p:spPr>
          <a:xfrm>
            <a:off x="3298874" y="184728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7" name="テキスト プレースホルダー 15"/>
          <p:cNvSpPr>
            <a:spLocks noGrp="1"/>
          </p:cNvSpPr>
          <p:nvPr>
            <p:ph type="body" sz="quarter" idx="23" hasCustomPrompt="1"/>
          </p:nvPr>
        </p:nvSpPr>
        <p:spPr>
          <a:xfrm>
            <a:off x="3110687" y="2892954"/>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28" name="テキスト プレースホルダー 5"/>
          <p:cNvSpPr>
            <a:spLocks noGrp="1"/>
          </p:cNvSpPr>
          <p:nvPr>
            <p:ph type="body" sz="quarter" idx="24" hasCustomPrompt="1"/>
          </p:nvPr>
        </p:nvSpPr>
        <p:spPr>
          <a:xfrm>
            <a:off x="3311767" y="3038045"/>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9" name="テキスト プレースホルダー 15"/>
          <p:cNvSpPr>
            <a:spLocks noGrp="1"/>
          </p:cNvSpPr>
          <p:nvPr>
            <p:ph type="body" sz="quarter" idx="25" hasCustomPrompt="1"/>
          </p:nvPr>
        </p:nvSpPr>
        <p:spPr>
          <a:xfrm>
            <a:off x="3110687" y="4083707"/>
            <a:ext cx="1001055" cy="657029"/>
          </a:xfrm>
          <a:blipFill>
            <a:blip r:embed="rId3"/>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0" name="テキスト プレースホルダー 5"/>
          <p:cNvSpPr>
            <a:spLocks noGrp="1"/>
          </p:cNvSpPr>
          <p:nvPr>
            <p:ph type="body" sz="quarter" idx="26" hasCustomPrompt="1"/>
          </p:nvPr>
        </p:nvSpPr>
        <p:spPr>
          <a:xfrm>
            <a:off x="3311767" y="4228801"/>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1" name="テキスト プレースホルダー 15"/>
          <p:cNvSpPr>
            <a:spLocks noGrp="1"/>
          </p:cNvSpPr>
          <p:nvPr>
            <p:ph type="body" sz="quarter" idx="27" hasCustomPrompt="1"/>
          </p:nvPr>
        </p:nvSpPr>
        <p:spPr>
          <a:xfrm>
            <a:off x="3110687" y="5274468"/>
            <a:ext cx="1001055" cy="657029"/>
          </a:xfrm>
          <a:blipFill>
            <a:blip r:embed="rId4"/>
            <a:stretch>
              <a:fillRect/>
            </a:stretch>
          </a:blipFill>
          <a:effectLst>
            <a:outerShdw blurRad="50800" dist="38100" dir="2700000" algn="tl"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32" name="テキスト プレースホルダー 5"/>
          <p:cNvSpPr>
            <a:spLocks noGrp="1"/>
          </p:cNvSpPr>
          <p:nvPr>
            <p:ph type="body" sz="quarter" idx="28" hasCustomPrompt="1"/>
          </p:nvPr>
        </p:nvSpPr>
        <p:spPr>
          <a:xfrm>
            <a:off x="3324658" y="5419561"/>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3" name="テキスト プレースホルダー 21"/>
          <p:cNvSpPr>
            <a:spLocks noGrp="1"/>
          </p:cNvSpPr>
          <p:nvPr>
            <p:ph type="body" sz="quarter" idx="10" hasCustomPrompt="1"/>
          </p:nvPr>
        </p:nvSpPr>
        <p:spPr>
          <a:xfrm>
            <a:off x="4181066" y="1819425"/>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grpSp>
        <p:nvGrpSpPr>
          <p:cNvPr id="34" name="グループ化 33"/>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35" name="涙形 34"/>
            <p:cNvSpPr/>
            <p:nvPr/>
          </p:nvSpPr>
          <p:spPr>
            <a:xfrm>
              <a:off x="7418859" y="2569953"/>
              <a:ext cx="934639" cy="934639"/>
            </a:xfrm>
            <a:prstGeom prst="teardrop">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涙形 3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42" name="テキスト プレースホルダー 5"/>
          <p:cNvSpPr>
            <a:spLocks noGrp="1"/>
          </p:cNvSpPr>
          <p:nvPr>
            <p:ph type="body" sz="quarter" idx="12" hasCustomPrompt="1"/>
          </p:nvPr>
        </p:nvSpPr>
        <p:spPr>
          <a:xfrm>
            <a:off x="4181075" y="2240111"/>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21"/>
          <p:cNvSpPr>
            <a:spLocks noGrp="1"/>
          </p:cNvSpPr>
          <p:nvPr>
            <p:ph type="body" sz="quarter" idx="30" hasCustomPrompt="1"/>
          </p:nvPr>
        </p:nvSpPr>
        <p:spPr>
          <a:xfrm>
            <a:off x="4181066" y="3009971"/>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4" name="テキスト プレースホルダー 5"/>
          <p:cNvSpPr>
            <a:spLocks noGrp="1"/>
          </p:cNvSpPr>
          <p:nvPr>
            <p:ph type="body" sz="quarter" idx="31" hasCustomPrompt="1"/>
          </p:nvPr>
        </p:nvSpPr>
        <p:spPr>
          <a:xfrm>
            <a:off x="4181075" y="3430654"/>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5" name="テキスト プレースホルダー 21"/>
          <p:cNvSpPr>
            <a:spLocks noGrp="1"/>
          </p:cNvSpPr>
          <p:nvPr>
            <p:ph type="body" sz="quarter" idx="32" hasCustomPrompt="1"/>
          </p:nvPr>
        </p:nvSpPr>
        <p:spPr>
          <a:xfrm>
            <a:off x="4181066" y="4200516"/>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6" name="テキスト プレースホルダー 5"/>
          <p:cNvSpPr>
            <a:spLocks noGrp="1"/>
          </p:cNvSpPr>
          <p:nvPr>
            <p:ph type="body" sz="quarter" idx="33" hasCustomPrompt="1"/>
          </p:nvPr>
        </p:nvSpPr>
        <p:spPr>
          <a:xfrm>
            <a:off x="4181075" y="4621199"/>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7" name="テキスト プレースホルダー 21"/>
          <p:cNvSpPr>
            <a:spLocks noGrp="1"/>
          </p:cNvSpPr>
          <p:nvPr>
            <p:ph type="body" sz="quarter" idx="34" hasCustomPrompt="1"/>
          </p:nvPr>
        </p:nvSpPr>
        <p:spPr>
          <a:xfrm>
            <a:off x="4181066" y="5391063"/>
            <a:ext cx="4529476" cy="506435"/>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8" name="テキスト プレースホルダー 5"/>
          <p:cNvSpPr>
            <a:spLocks noGrp="1"/>
          </p:cNvSpPr>
          <p:nvPr>
            <p:ph type="body" sz="quarter" idx="35" hasCustomPrompt="1"/>
          </p:nvPr>
        </p:nvSpPr>
        <p:spPr>
          <a:xfrm>
            <a:off x="4181075" y="5811747"/>
            <a:ext cx="4522445" cy="715668"/>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69021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1" decel="100000" fill="hold" grpId="0" nodeType="afterEffect">
                                  <p:stCondLst>
                                    <p:cond delay="0"/>
                                  </p:stCondLst>
                                  <p:childTnLst>
                                    <p:set>
                                      <p:cBhvr>
                                        <p:cTn id="15" dur="1" fill="hold">
                                          <p:stCondLst>
                                            <p:cond delay="0"/>
                                          </p:stCondLst>
                                        </p:cTn>
                                        <p:tgtEl>
                                          <p:spTgt spid="3">
                                            <p:txEl>
                                              <p:pRg st="0" end="0"/>
                                            </p:txEl>
                                          </p:spTgt>
                                        </p:tgtEl>
                                        <p:attrNameLst>
                                          <p:attrName>style.visibility</p:attrName>
                                        </p:attrNameLst>
                                      </p:cBhvr>
                                      <p:to>
                                        <p:strVal val="visible"/>
                                      </p:to>
                                    </p:set>
                                    <p:anim calcmode="lin" valueType="num">
                                      <p:cBhvr additive="base">
                                        <p:cTn id="16"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3">
                                            <p:txEl>
                                              <p:pRg st="0" end="0"/>
                                            </p:txEl>
                                          </p:spTgt>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up)">
                                      <p:cBhvr>
                                        <p:cTn id="25" dur="500"/>
                                        <p:tgtEl>
                                          <p:spTgt spid="41"/>
                                        </p:tgtEl>
                                      </p:cBhvr>
                                    </p:animEffect>
                                  </p:childTnLst>
                                </p:cTn>
                              </p:par>
                              <p:par>
                                <p:cTn id="26" presetID="2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000"/>
                            </p:stCondLst>
                            <p:childTnLst>
                              <p:par>
                                <p:cTn id="30" presetID="22" presetClass="entr" presetSubtype="2"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right)">
                                      <p:cBhvr>
                                        <p:cTn id="35" dur="500"/>
                                        <p:tgtEl>
                                          <p:spTgt spid="14"/>
                                        </p:tgtEl>
                                      </p:cBhvr>
                                    </p:animEffect>
                                  </p:childTnLst>
                                </p:cTn>
                              </p:par>
                            </p:childTnLst>
                          </p:cTn>
                        </p:par>
                        <p:par>
                          <p:cTn id="36" fill="hold">
                            <p:stCondLst>
                              <p:cond delay="2500"/>
                            </p:stCondLst>
                            <p:childTnLst>
                              <p:par>
                                <p:cTn id="37" presetID="2" presetClass="entr" presetSubtype="2" decel="100000" fill="hold" grpId="0" nodeType="afterEffect">
                                  <p:stCondLst>
                                    <p:cond delay="0"/>
                                  </p:stCondLst>
                                  <p:iterate type="wd">
                                    <p:tmPct val="10000"/>
                                  </p:iterate>
                                  <p:childTnLst>
                                    <p:set>
                                      <p:cBhvr>
                                        <p:cTn id="38" dur="1" fill="hold">
                                          <p:stCondLst>
                                            <p:cond delay="0"/>
                                          </p:stCondLst>
                                        </p:cTn>
                                        <p:tgtEl>
                                          <p:spTgt spid="33">
                                            <p:txEl>
                                              <p:pRg st="0" end="0"/>
                                            </p:txEl>
                                          </p:spTgt>
                                        </p:tgtEl>
                                        <p:attrNameLst>
                                          <p:attrName>style.visibility</p:attrName>
                                        </p:attrNameLst>
                                      </p:cBhvr>
                                      <p:to>
                                        <p:strVal val="visible"/>
                                      </p:to>
                                    </p:set>
                                    <p:anim calcmode="lin" valueType="num">
                                      <p:cBhvr additive="base">
                                        <p:cTn id="3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par>
                          <p:cTn id="41" fill="hold">
                            <p:stCondLst>
                              <p:cond delay="3100"/>
                            </p:stCondLst>
                            <p:childTnLst>
                              <p:par>
                                <p:cTn id="42" presetID="22" presetClass="entr" presetSubtype="8" fill="hold" grpId="0" nodeType="afterEffect">
                                  <p:stCondLst>
                                    <p:cond delay="0"/>
                                  </p:stCondLst>
                                  <p:childTnLst>
                                    <p:set>
                                      <p:cBhvr>
                                        <p:cTn id="43" dur="1" fill="hold">
                                          <p:stCondLst>
                                            <p:cond delay="0"/>
                                          </p:stCondLst>
                                        </p:cTn>
                                        <p:tgtEl>
                                          <p:spTgt spid="42">
                                            <p:txEl>
                                              <p:pRg st="0" end="0"/>
                                            </p:txEl>
                                          </p:spTgt>
                                        </p:tgtEl>
                                        <p:attrNameLst>
                                          <p:attrName>style.visibility</p:attrName>
                                        </p:attrNameLst>
                                      </p:cBhvr>
                                      <p:to>
                                        <p:strVal val="visible"/>
                                      </p:to>
                                    </p:set>
                                    <p:animEffect transition="in" filter="wipe(left)">
                                      <p:cBhvr>
                                        <p:cTn id="44" dur="500"/>
                                        <p:tgtEl>
                                          <p:spTgt spid="42">
                                            <p:txEl>
                                              <p:pRg st="0" end="0"/>
                                            </p:txEl>
                                          </p:spTgt>
                                        </p:tgtEl>
                                      </p:cBhvr>
                                    </p:animEffect>
                                  </p:childTnLst>
                                </p:cTn>
                              </p:par>
                            </p:childTnLst>
                          </p:cTn>
                        </p:par>
                        <p:par>
                          <p:cTn id="45" fill="hold">
                            <p:stCondLst>
                              <p:cond delay="3600"/>
                            </p:stCondLst>
                            <p:childTnLst>
                              <p:par>
                                <p:cTn id="46" presetID="22" presetClass="entr" presetSubtype="2"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wipe(right)">
                                      <p:cBhvr>
                                        <p:cTn id="48" dur="500"/>
                                        <p:tgtEl>
                                          <p:spTgt spid="27"/>
                                        </p:tgtEl>
                                      </p:cBhvr>
                                    </p:animEffect>
                                  </p:childTnLst>
                                </p:cTn>
                              </p:par>
                              <p:par>
                                <p:cTn id="49" presetID="22" presetClass="entr" presetSubtype="2"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right)">
                                      <p:cBhvr>
                                        <p:cTn id="51" dur="500"/>
                                        <p:tgtEl>
                                          <p:spTgt spid="28"/>
                                        </p:tgtEl>
                                      </p:cBhvr>
                                    </p:animEffect>
                                  </p:childTnLst>
                                </p:cTn>
                              </p:par>
                            </p:childTnLst>
                          </p:cTn>
                        </p:par>
                        <p:par>
                          <p:cTn id="52" fill="hold">
                            <p:stCondLst>
                              <p:cond delay="4100"/>
                            </p:stCondLst>
                            <p:childTnLst>
                              <p:par>
                                <p:cTn id="53" presetID="2" presetClass="entr" presetSubtype="2" decel="100000" fill="hold" grpId="0" nodeType="afterEffect">
                                  <p:stCondLst>
                                    <p:cond delay="0"/>
                                  </p:stCondLst>
                                  <p:iterate type="wd">
                                    <p:tmPct val="10000"/>
                                  </p:iterate>
                                  <p:childTnLst>
                                    <p:set>
                                      <p:cBhvr>
                                        <p:cTn id="54" dur="1" fill="hold">
                                          <p:stCondLst>
                                            <p:cond delay="0"/>
                                          </p:stCondLst>
                                        </p:cTn>
                                        <p:tgtEl>
                                          <p:spTgt spid="43">
                                            <p:txEl>
                                              <p:pRg st="0" end="0"/>
                                            </p:txEl>
                                          </p:spTgt>
                                        </p:tgtEl>
                                        <p:attrNameLst>
                                          <p:attrName>style.visibility</p:attrName>
                                        </p:attrNameLst>
                                      </p:cBhvr>
                                      <p:to>
                                        <p:strVal val="visible"/>
                                      </p:to>
                                    </p:set>
                                    <p:anim calcmode="lin" valueType="num">
                                      <p:cBhvr additive="base">
                                        <p:cTn id="55"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par>
                          <p:cTn id="57" fill="hold">
                            <p:stCondLst>
                              <p:cond delay="4700"/>
                            </p:stCondLst>
                            <p:childTnLst>
                              <p:par>
                                <p:cTn id="58" presetID="22" presetClass="entr" presetSubtype="8" fill="hold" grpId="0" nodeType="afterEffect">
                                  <p:stCondLst>
                                    <p:cond delay="0"/>
                                  </p:stCondLst>
                                  <p:childTnLst>
                                    <p:set>
                                      <p:cBhvr>
                                        <p:cTn id="59" dur="1" fill="hold">
                                          <p:stCondLst>
                                            <p:cond delay="0"/>
                                          </p:stCondLst>
                                        </p:cTn>
                                        <p:tgtEl>
                                          <p:spTgt spid="44">
                                            <p:txEl>
                                              <p:pRg st="0" end="0"/>
                                            </p:txEl>
                                          </p:spTgt>
                                        </p:tgtEl>
                                        <p:attrNameLst>
                                          <p:attrName>style.visibility</p:attrName>
                                        </p:attrNameLst>
                                      </p:cBhvr>
                                      <p:to>
                                        <p:strVal val="visible"/>
                                      </p:to>
                                    </p:set>
                                    <p:animEffect transition="in" filter="wipe(left)">
                                      <p:cBhvr>
                                        <p:cTn id="60" dur="500"/>
                                        <p:tgtEl>
                                          <p:spTgt spid="44">
                                            <p:txEl>
                                              <p:pRg st="0" end="0"/>
                                            </p:txEl>
                                          </p:spTgt>
                                        </p:tgtEl>
                                      </p:cBhvr>
                                    </p:animEffect>
                                  </p:childTnLst>
                                </p:cTn>
                              </p:par>
                            </p:childTnLst>
                          </p:cTn>
                        </p:par>
                        <p:par>
                          <p:cTn id="61" fill="hold">
                            <p:stCondLst>
                              <p:cond delay="5200"/>
                            </p:stCondLst>
                            <p:childTnLst>
                              <p:par>
                                <p:cTn id="62" presetID="22" presetClass="entr" presetSubtype="2"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right)">
                                      <p:cBhvr>
                                        <p:cTn id="64" dur="500"/>
                                        <p:tgtEl>
                                          <p:spTgt spid="29"/>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right)">
                                      <p:cBhvr>
                                        <p:cTn id="67" dur="500"/>
                                        <p:tgtEl>
                                          <p:spTgt spid="30"/>
                                        </p:tgtEl>
                                      </p:cBhvr>
                                    </p:animEffect>
                                  </p:childTnLst>
                                </p:cTn>
                              </p:par>
                            </p:childTnLst>
                          </p:cTn>
                        </p:par>
                        <p:par>
                          <p:cTn id="68" fill="hold">
                            <p:stCondLst>
                              <p:cond delay="5700"/>
                            </p:stCondLst>
                            <p:childTnLst>
                              <p:par>
                                <p:cTn id="69" presetID="2" presetClass="entr" presetSubtype="2" decel="100000" fill="hold" grpId="0" nodeType="afterEffect">
                                  <p:stCondLst>
                                    <p:cond delay="0"/>
                                  </p:stCondLst>
                                  <p:iterate type="wd">
                                    <p:tmPct val="10000"/>
                                  </p:iterate>
                                  <p:childTnLst>
                                    <p:set>
                                      <p:cBhvr>
                                        <p:cTn id="70" dur="1" fill="hold">
                                          <p:stCondLst>
                                            <p:cond delay="0"/>
                                          </p:stCondLst>
                                        </p:cTn>
                                        <p:tgtEl>
                                          <p:spTgt spid="45">
                                            <p:txEl>
                                              <p:pRg st="0" end="0"/>
                                            </p:txEl>
                                          </p:spTgt>
                                        </p:tgtEl>
                                        <p:attrNameLst>
                                          <p:attrName>style.visibility</p:attrName>
                                        </p:attrNameLst>
                                      </p:cBhvr>
                                      <p:to>
                                        <p:strVal val="visible"/>
                                      </p:to>
                                    </p:set>
                                    <p:anim calcmode="lin" valueType="num">
                                      <p:cBhvr additive="base">
                                        <p:cTn id="71"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6300"/>
                            </p:stCondLst>
                            <p:childTnLst>
                              <p:par>
                                <p:cTn id="74" presetID="22" presetClass="entr" presetSubtype="8" fill="hold" grpId="0" nodeType="afterEffect">
                                  <p:stCondLst>
                                    <p:cond delay="0"/>
                                  </p:stCondLst>
                                  <p:childTnLst>
                                    <p:set>
                                      <p:cBhvr>
                                        <p:cTn id="75" dur="1" fill="hold">
                                          <p:stCondLst>
                                            <p:cond delay="0"/>
                                          </p:stCondLst>
                                        </p:cTn>
                                        <p:tgtEl>
                                          <p:spTgt spid="46">
                                            <p:txEl>
                                              <p:pRg st="0" end="0"/>
                                            </p:txEl>
                                          </p:spTgt>
                                        </p:tgtEl>
                                        <p:attrNameLst>
                                          <p:attrName>style.visibility</p:attrName>
                                        </p:attrNameLst>
                                      </p:cBhvr>
                                      <p:to>
                                        <p:strVal val="visible"/>
                                      </p:to>
                                    </p:set>
                                    <p:animEffect transition="in" filter="wipe(left)">
                                      <p:cBhvr>
                                        <p:cTn id="76" dur="500"/>
                                        <p:tgtEl>
                                          <p:spTgt spid="46">
                                            <p:txEl>
                                              <p:pRg st="0" end="0"/>
                                            </p:txEl>
                                          </p:spTgt>
                                        </p:tgtEl>
                                      </p:cBhvr>
                                    </p:animEffect>
                                  </p:childTnLst>
                                </p:cTn>
                              </p:par>
                            </p:childTnLst>
                          </p:cTn>
                        </p:par>
                        <p:par>
                          <p:cTn id="77" fill="hold">
                            <p:stCondLst>
                              <p:cond delay="6800"/>
                            </p:stCondLst>
                            <p:childTnLst>
                              <p:par>
                                <p:cTn id="78" presetID="22" presetClass="entr" presetSubtype="2" fill="hold" grpId="0" nodeType="after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wipe(right)">
                                      <p:cBhvr>
                                        <p:cTn id="80" dur="500"/>
                                        <p:tgtEl>
                                          <p:spTgt spid="31"/>
                                        </p:tgtEl>
                                      </p:cBhvr>
                                    </p:animEffect>
                                  </p:childTnLst>
                                </p:cTn>
                              </p:par>
                              <p:par>
                                <p:cTn id="81" presetID="22" presetClass="entr" presetSubtype="2" fill="hold" grpId="0" nodeType="withEffect">
                                  <p:stCondLst>
                                    <p:cond delay="0"/>
                                  </p:stCondLst>
                                  <p:childTnLst>
                                    <p:set>
                                      <p:cBhvr>
                                        <p:cTn id="82" dur="1" fill="hold">
                                          <p:stCondLst>
                                            <p:cond delay="0"/>
                                          </p:stCondLst>
                                        </p:cTn>
                                        <p:tgtEl>
                                          <p:spTgt spid="32">
                                            <p:txEl>
                                              <p:pRg st="0" end="0"/>
                                            </p:txEl>
                                          </p:spTgt>
                                        </p:tgtEl>
                                        <p:attrNameLst>
                                          <p:attrName>style.visibility</p:attrName>
                                        </p:attrNameLst>
                                      </p:cBhvr>
                                      <p:to>
                                        <p:strVal val="visible"/>
                                      </p:to>
                                    </p:set>
                                    <p:animEffect transition="in" filter="wipe(right)">
                                      <p:cBhvr>
                                        <p:cTn id="83" dur="500"/>
                                        <p:tgtEl>
                                          <p:spTgt spid="32">
                                            <p:txEl>
                                              <p:pRg st="0" end="0"/>
                                            </p:txEl>
                                          </p:spTgt>
                                        </p:tgtEl>
                                      </p:cBhvr>
                                    </p:animEffect>
                                  </p:childTnLst>
                                </p:cTn>
                              </p:par>
                            </p:childTnLst>
                          </p:cTn>
                        </p:par>
                        <p:par>
                          <p:cTn id="84" fill="hold">
                            <p:stCondLst>
                              <p:cond delay="7300"/>
                            </p:stCondLst>
                            <p:childTnLst>
                              <p:par>
                                <p:cTn id="85" presetID="2" presetClass="entr" presetSubtype="2" decel="100000" fill="hold" grpId="0" nodeType="afterEffect">
                                  <p:stCondLst>
                                    <p:cond delay="0"/>
                                  </p:stCondLst>
                                  <p:iterate type="wd">
                                    <p:tmPct val="10000"/>
                                  </p:iterate>
                                  <p:childTnLst>
                                    <p:set>
                                      <p:cBhvr>
                                        <p:cTn id="86" dur="1" fill="hold">
                                          <p:stCondLst>
                                            <p:cond delay="0"/>
                                          </p:stCondLst>
                                        </p:cTn>
                                        <p:tgtEl>
                                          <p:spTgt spid="47">
                                            <p:txEl>
                                              <p:pRg st="0" end="0"/>
                                            </p:txEl>
                                          </p:spTgt>
                                        </p:tgtEl>
                                        <p:attrNameLst>
                                          <p:attrName>style.visibility</p:attrName>
                                        </p:attrNameLst>
                                      </p:cBhvr>
                                      <p:to>
                                        <p:strVal val="visible"/>
                                      </p:to>
                                    </p:set>
                                    <p:anim calcmode="lin" valueType="num">
                                      <p:cBhvr additive="base">
                                        <p:cTn id="87"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par>
                          <p:cTn id="89" fill="hold">
                            <p:stCondLst>
                              <p:cond delay="7900"/>
                            </p:stCondLst>
                            <p:childTnLst>
                              <p:par>
                                <p:cTn id="90" presetID="22" presetClass="entr" presetSubtype="8" fill="hold" grpId="0" nodeType="afterEffect">
                                  <p:stCondLst>
                                    <p:cond delay="0"/>
                                  </p:stCondLst>
                                  <p:childTnLst>
                                    <p:set>
                                      <p:cBhvr>
                                        <p:cTn id="91" dur="1" fill="hold">
                                          <p:stCondLst>
                                            <p:cond delay="0"/>
                                          </p:stCondLst>
                                        </p:cTn>
                                        <p:tgtEl>
                                          <p:spTgt spid="48">
                                            <p:txEl>
                                              <p:pRg st="0" end="0"/>
                                            </p:txEl>
                                          </p:spTgt>
                                        </p:tgtEl>
                                        <p:attrNameLst>
                                          <p:attrName>style.visibility</p:attrName>
                                        </p:attrNameLst>
                                      </p:cBhvr>
                                      <p:to>
                                        <p:strVal val="visible"/>
                                      </p:to>
                                    </p:set>
                                    <p:animEffect transition="in" filter="wipe(left)">
                                      <p:cBhvr>
                                        <p:cTn id="92" dur="500"/>
                                        <p:tgtEl>
                                          <p:spTgt spid="4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1" grpId="0"/>
      <p:bldP spid="3" grpId="0" build="p">
        <p:tmplLst>
          <p:tmpl lvl="1">
            <p:tnLst>
              <p:par>
                <p:cTn presetID="2" presetClass="entr" presetSubtype="1"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ppt_x"/>
                          </p:val>
                        </p:tav>
                        <p:tav tm="100000">
                          <p:val>
                            <p:strVal val="#ppt_x"/>
                          </p:val>
                        </p:tav>
                      </p:tavLst>
                    </p:anim>
                    <p:anim calcmode="lin" valueType="num">
                      <p:cBhvr additive="base">
                        <p:cTn dur="500" fill="hold"/>
                        <p:tgtEl>
                          <p:spTgt spid="3"/>
                        </p:tgtEl>
                        <p:attrNameLst>
                          <p:attrName>ppt_y</p:attrName>
                        </p:attrNameLst>
                      </p:cBhvr>
                      <p:tavLst>
                        <p:tav tm="0">
                          <p:val>
                            <p:strVal val="0-#ppt_h/2"/>
                          </p:val>
                        </p:tav>
                        <p:tav tm="100000">
                          <p:val>
                            <p:strVal val="#ppt_y"/>
                          </p:val>
                        </p:tav>
                      </p:tavLst>
                    </p:anim>
                  </p:childTnLst>
                </p:cTn>
              </p:par>
            </p:tnLst>
          </p:tmpl>
        </p:tmplLst>
      </p:bldP>
      <p:bldP spid="16" grpId="0" animBg="1">
        <p:tmplLst>
          <p:tmpl>
            <p:tnLst>
              <p:par>
                <p:cTn presetID="22" presetClass="entr" presetSubtype="2"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4" grpId="0">
        <p:tmplLst>
          <p:tmpl>
            <p:tnLst>
              <p:par>
                <p:cTn presetID="22" presetClass="entr" presetSubtype="2"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27" grpId="0" animBg="1">
        <p:tmplLst>
          <p:tmpl>
            <p:tnLst>
              <p:par>
                <p:cTn presetID="22" presetClass="entr" presetSubtype="2"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P spid="28" grpId="0">
        <p:tmplLst>
          <p:tmpl>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animBg="1">
        <p:tmplLst>
          <p:tmpl>
            <p:tnLst>
              <p:par>
                <p:cTn presetID="22" presetClass="entr" presetSubtype="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30" grpId="0">
        <p:tmplLst>
          <p:tmpl>
            <p:tnLst>
              <p:par>
                <p:cTn presetID="22" presetClass="entr" presetSubtype="2"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wipe(right)">
                      <p:cBhvr>
                        <p:cTn dur="500"/>
                        <p:tgtEl>
                          <p:spTgt spid="30"/>
                        </p:tgtEl>
                      </p:cBhvr>
                    </p:animEffect>
                  </p:childTnLst>
                </p:cTn>
              </p:par>
            </p:tnLst>
          </p:tmpl>
        </p:tmplLst>
      </p:bldP>
      <p:bldP spid="31" grpId="0" animBg="1">
        <p:tmplLst>
          <p:tmpl>
            <p:tnLst>
              <p:par>
                <p:cTn presetID="22" presetClass="entr" presetSubtype="2"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right)">
                      <p:cBhvr>
                        <p:cTn dur="500"/>
                        <p:tgtEl>
                          <p:spTgt spid="31"/>
                        </p:tgtEl>
                      </p:cBhvr>
                    </p:animEffect>
                  </p:childTnLst>
                </p:cTn>
              </p:par>
            </p:tnLst>
          </p:tmpl>
        </p:tmplLst>
      </p:bldP>
      <p:bldP spid="32" grpId="0" build="p">
        <p:tmplLst>
          <p:tmpl lvl="1">
            <p:tnLst>
              <p:par>
                <p:cTn presetID="22" presetClass="entr" presetSubtype="2"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right)">
                      <p:cBhvr>
                        <p:cTn dur="500"/>
                        <p:tgtEl>
                          <p:spTgt spid="32"/>
                        </p:tgtEl>
                      </p:cBhvr>
                    </p:animEffect>
                  </p:childTnLst>
                </p:cTn>
              </p:par>
            </p:tnLst>
          </p:tmpl>
        </p:tmplLst>
      </p:bldP>
      <p:bldP spid="3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1+#ppt_w/2"/>
                          </p:val>
                        </p:tav>
                        <p:tav tm="100000">
                          <p:val>
                            <p:strVal val="#ppt_x"/>
                          </p:val>
                        </p:tav>
                      </p:tavLst>
                    </p:anim>
                    <p:anim calcmode="lin" valueType="num">
                      <p:cBhvr additive="base">
                        <p:cTn dur="500" fill="hold"/>
                        <p:tgtEl>
                          <p:spTgt spid="33"/>
                        </p:tgtEl>
                        <p:attrNameLst>
                          <p:attrName>ppt_y</p:attrName>
                        </p:attrNameLst>
                      </p:cBhvr>
                      <p:tavLst>
                        <p:tav tm="0">
                          <p:val>
                            <p:strVal val="#ppt_y"/>
                          </p:val>
                        </p:tav>
                        <p:tav tm="100000">
                          <p:val>
                            <p:strVal val="#ppt_y"/>
                          </p:val>
                        </p:tav>
                      </p:tavLst>
                    </p:anim>
                  </p:childTnLst>
                </p:cTn>
              </p:par>
            </p:tnLst>
          </p:tmpl>
        </p:tmplLst>
      </p:bldP>
      <p:bldP spid="37" grpId="0"/>
      <p:bldP spid="42" grpId="0" build="p">
        <p:tmplLst>
          <p:tmpl lvl="1">
            <p:tnLst>
              <p:par>
                <p:cTn presetID="22" presetClass="entr" presetSubtype="8"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left)">
                      <p:cBhvr>
                        <p:cTn dur="500"/>
                        <p:tgtEl>
                          <p:spTgt spid="42"/>
                        </p:tgtEl>
                      </p:cBhvr>
                    </p:animEffect>
                  </p:childTnLst>
                </p:cTn>
              </p:par>
            </p:tnLst>
          </p:tmpl>
        </p:tmplLst>
      </p:bldP>
      <p:bldP spid="4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1+#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5"/>
                        </p:tgtEl>
                        <p:attrNameLst>
                          <p:attrName>style.visibility</p:attrName>
                        </p:attrNameLst>
                      </p:cBhvr>
                      <p:to>
                        <p:strVal val="visible"/>
                      </p:to>
                    </p:set>
                    <p:anim calcmode="lin" valueType="num">
                      <p:cBhvr additive="base">
                        <p:cTn dur="500" fill="hold"/>
                        <p:tgtEl>
                          <p:spTgt spid="45"/>
                        </p:tgtEl>
                        <p:attrNameLst>
                          <p:attrName>ppt_x</p:attrName>
                        </p:attrNameLst>
                      </p:cBhvr>
                      <p:tavLst>
                        <p:tav tm="0">
                          <p:val>
                            <p:strVal val="1+#ppt_w/2"/>
                          </p:val>
                        </p:tav>
                        <p:tav tm="100000">
                          <p:val>
                            <p:strVal val="#ppt_x"/>
                          </p:val>
                        </p:tav>
                      </p:tavLst>
                    </p:anim>
                    <p:anim calcmode="lin" valueType="num">
                      <p:cBhvr additive="base">
                        <p:cTn dur="500" fill="hold"/>
                        <p:tgtEl>
                          <p:spTgt spid="45"/>
                        </p:tgtEl>
                        <p:attrNameLst>
                          <p:attrName>ppt_y</p:attrName>
                        </p:attrNameLst>
                      </p:cBhvr>
                      <p:tavLst>
                        <p:tav tm="0">
                          <p:val>
                            <p:strVal val="#ppt_y"/>
                          </p:val>
                        </p:tav>
                        <p:tav tm="100000">
                          <p:val>
                            <p:strVal val="#ppt_y"/>
                          </p:val>
                        </p:tav>
                      </p:tavLst>
                    </p:anim>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ppt_y"/>
                          </p:val>
                        </p:tav>
                        <p:tav tm="100000">
                          <p:val>
                            <p:strVal val="#ppt_y"/>
                          </p:val>
                        </p:tav>
                      </p:tavLst>
                    </p:anim>
                  </p:childTnLst>
                </p:cTn>
              </p:par>
            </p:tnLst>
          </p:tmpl>
        </p:tmplLst>
      </p:bldP>
      <p:bldP spid="48" grpId="0" build="p">
        <p:tmplLst>
          <p:tmpl lvl="1">
            <p:tnLst>
              <p:par>
                <p:cTn presetID="22" presetClass="entr" presetSubtype="8"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left)">
                      <p:cBhvr>
                        <p:cTn dur="500"/>
                        <p:tgtEl>
                          <p:spTgt spid="48"/>
                        </p:tgtEl>
                      </p:cBhvr>
                    </p:animEffect>
                  </p:childTnLst>
                </p:cTn>
              </p:par>
            </p:tnLst>
          </p:tmpl>
        </p:tmplLst>
      </p:bldP>
    </p:bldLst>
  </p:timing>
</p:sldLayout>
</file>

<file path=ppt/slideLayouts/slideLayout339.xml><?xml version="1.0" encoding="utf-8"?>
<p:sldLayout xmlns:a="http://schemas.openxmlformats.org/drawingml/2006/main" xmlns:r="http://schemas.openxmlformats.org/officeDocument/2006/relationships" xmlns:p="http://schemas.openxmlformats.org/presentationml/2006/main" preserve="1" userDrawn="1">
  <p:cSld name="5 Icons, Captions and Description">
    <p:spTree>
      <p:nvGrpSpPr>
        <p:cNvPr id="1" name=""/>
        <p:cNvGrpSpPr/>
        <p:nvPr/>
      </p:nvGrpSpPr>
      <p:grpSpPr>
        <a:xfrm>
          <a:off x="0" y="0"/>
          <a:ext cx="0" cy="0"/>
          <a:chOff x="0" y="0"/>
          <a:chExt cx="0" cy="0"/>
        </a:xfrm>
      </p:grpSpPr>
      <p:grpSp>
        <p:nvGrpSpPr>
          <p:cNvPr id="5" name="グループ化 4"/>
          <p:cNvGrpSpPr/>
          <p:nvPr userDrawn="1"/>
        </p:nvGrpSpPr>
        <p:grpSpPr>
          <a:xfrm rot="16200000">
            <a:off x="-457386" y="2905280"/>
            <a:ext cx="3611035" cy="1216867"/>
            <a:chOff x="7280704" y="865019"/>
            <a:chExt cx="2002458" cy="899889"/>
          </a:xfrm>
        </p:grpSpPr>
        <p:sp>
          <p:nvSpPr>
            <p:cNvPr id="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 name="直線コネクタ 7"/>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正方形/長方形 11"/>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3" name="グループ化 22"/>
          <p:cNvGrpSpPr/>
          <p:nvPr userDrawn="1"/>
        </p:nvGrpSpPr>
        <p:grpSpPr>
          <a:xfrm rot="16200000">
            <a:off x="1154553" y="2905280"/>
            <a:ext cx="3611035" cy="1216867"/>
            <a:chOff x="7280704" y="865019"/>
            <a:chExt cx="2002458" cy="899889"/>
          </a:xfrm>
        </p:grpSpPr>
        <p:sp>
          <p:nvSpPr>
            <p:cNvPr id="24"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正方形/長方形 28"/>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p:cNvGrpSpPr/>
          <p:nvPr userDrawn="1"/>
        </p:nvGrpSpPr>
        <p:grpSpPr>
          <a:xfrm rot="16200000">
            <a:off x="2766490" y="2905280"/>
            <a:ext cx="3611035" cy="1216867"/>
            <a:chOff x="7280704" y="865019"/>
            <a:chExt cx="2002458" cy="899889"/>
          </a:xfrm>
        </p:grpSpPr>
        <p:sp>
          <p:nvSpPr>
            <p:cNvPr id="31"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2" name="直線コネクタ 31"/>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正方形/長方形 35"/>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p:cNvGrpSpPr/>
          <p:nvPr userDrawn="1"/>
        </p:nvGrpSpPr>
        <p:grpSpPr>
          <a:xfrm rot="16200000">
            <a:off x="4378426" y="2905280"/>
            <a:ext cx="3611035" cy="1216867"/>
            <a:chOff x="7280704" y="865019"/>
            <a:chExt cx="2002458" cy="899889"/>
          </a:xfrm>
        </p:grpSpPr>
        <p:sp>
          <p:nvSpPr>
            <p:cNvPr id="3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42"/>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p:cNvGrpSpPr/>
          <p:nvPr userDrawn="1"/>
        </p:nvGrpSpPr>
        <p:grpSpPr>
          <a:xfrm rot="16200000">
            <a:off x="5990362" y="2905280"/>
            <a:ext cx="3611035" cy="1216867"/>
            <a:chOff x="7280704" y="865019"/>
            <a:chExt cx="2002458" cy="899889"/>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49"/>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2" name="正方形/長方形 21"/>
          <p:cNvSpPr/>
          <p:nvPr userDrawn="1"/>
        </p:nvSpPr>
        <p:spPr>
          <a:xfrm>
            <a:off x="-21094" y="-28136"/>
            <a:ext cx="9185439" cy="3732627"/>
          </a:xfrm>
          <a:custGeom>
            <a:avLst/>
            <a:gdLst>
              <a:gd name="connsiteX0" fmla="*/ 0 w 18360000"/>
              <a:gd name="connsiteY0" fmla="*/ 0 h 4431323"/>
              <a:gd name="connsiteX1" fmla="*/ 18360000 w 18360000"/>
              <a:gd name="connsiteY1" fmla="*/ 0 h 4431323"/>
              <a:gd name="connsiteX2" fmla="*/ 18360000 w 18360000"/>
              <a:gd name="connsiteY2" fmla="*/ 4431323 h 4431323"/>
              <a:gd name="connsiteX3" fmla="*/ 0 w 18360000"/>
              <a:gd name="connsiteY3" fmla="*/ 4431323 h 4431323"/>
              <a:gd name="connsiteX4" fmla="*/ 0 w 18360000"/>
              <a:gd name="connsiteY4" fmla="*/ 0 h 4431323"/>
              <a:gd name="connsiteX0" fmla="*/ 14067 w 18374067"/>
              <a:gd name="connsiteY0" fmla="*/ 0 h 5598941"/>
              <a:gd name="connsiteX1" fmla="*/ 18374067 w 18374067"/>
              <a:gd name="connsiteY1" fmla="*/ 0 h 5598941"/>
              <a:gd name="connsiteX2" fmla="*/ 18374067 w 18374067"/>
              <a:gd name="connsiteY2" fmla="*/ 4431323 h 5598941"/>
              <a:gd name="connsiteX3" fmla="*/ 0 w 18374067"/>
              <a:gd name="connsiteY3" fmla="*/ 5598941 h 5598941"/>
              <a:gd name="connsiteX4" fmla="*/ 14067 w 18374067"/>
              <a:gd name="connsiteY4" fmla="*/ 0 h 55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74067" h="5598941">
                <a:moveTo>
                  <a:pt x="14067" y="0"/>
                </a:moveTo>
                <a:lnTo>
                  <a:pt x="18374067" y="0"/>
                </a:lnTo>
                <a:lnTo>
                  <a:pt x="18374067" y="4431323"/>
                </a:lnTo>
                <a:lnTo>
                  <a:pt x="0" y="5598941"/>
                </a:lnTo>
                <a:lnTo>
                  <a:pt x="14067" y="0"/>
                </a:lnTo>
                <a:close/>
              </a:path>
            </a:pathLst>
          </a:custGeom>
          <a:blipFill dpi="0" rotWithShape="0">
            <a:blip r:embed="rId4"/>
            <a:srcRect/>
            <a:tile tx="0" ty="0" sx="100000" sy="100000" flip="none" algn="tl"/>
          </a:bli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cxnSp>
        <p:nvCxnSpPr>
          <p:cNvPr id="52" name="直線コネクタ 51"/>
          <p:cNvCxnSpPr/>
          <p:nvPr userDrawn="1"/>
        </p:nvCxnSpPr>
        <p:spPr>
          <a:xfrm flipV="1">
            <a:off x="0" y="2838983"/>
            <a:ext cx="9144000" cy="76235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5" name="テキスト プレースホルダー 5"/>
          <p:cNvSpPr>
            <a:spLocks noGrp="1"/>
          </p:cNvSpPr>
          <p:nvPr>
            <p:ph type="body" sz="quarter" idx="16" hasCustomPrompt="1"/>
          </p:nvPr>
        </p:nvSpPr>
        <p:spPr>
          <a:xfrm>
            <a:off x="379761" y="383734"/>
            <a:ext cx="3675064" cy="2648929"/>
          </a:xfrm>
          <a:prstGeom prst="rect">
            <a:avLst/>
          </a:prstGeom>
        </p:spPr>
        <p:txBody>
          <a:bodyPr anchor="ctr">
            <a:noAutofit/>
          </a:bodyPr>
          <a:lstStyle>
            <a:lvl1pPr algn="r">
              <a:lnSpc>
                <a:spcPts val="4479"/>
              </a:lnSpc>
              <a:spcBef>
                <a:spcPts val="0"/>
              </a:spcBef>
              <a:defRPr sz="5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56" name="図プレースホルダー 28"/>
          <p:cNvSpPr>
            <a:spLocks noGrp="1"/>
          </p:cNvSpPr>
          <p:nvPr>
            <p:ph type="pic" sz="quarter" idx="22" hasCustomPrompt="1"/>
          </p:nvPr>
        </p:nvSpPr>
        <p:spPr>
          <a:xfrm>
            <a:off x="1136632"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7" name="図プレースホルダー 28"/>
          <p:cNvSpPr>
            <a:spLocks noGrp="1"/>
          </p:cNvSpPr>
          <p:nvPr>
            <p:ph type="pic" sz="quarter" idx="23" hasCustomPrompt="1"/>
          </p:nvPr>
        </p:nvSpPr>
        <p:spPr>
          <a:xfrm>
            <a:off x="2748568"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8" name="図プレースホルダー 28"/>
          <p:cNvSpPr>
            <a:spLocks noGrp="1"/>
          </p:cNvSpPr>
          <p:nvPr>
            <p:ph type="pic" sz="quarter" idx="24" hasCustomPrompt="1"/>
          </p:nvPr>
        </p:nvSpPr>
        <p:spPr>
          <a:xfrm>
            <a:off x="4360504"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59" name="図プレースホルダー 28"/>
          <p:cNvSpPr>
            <a:spLocks noGrp="1"/>
          </p:cNvSpPr>
          <p:nvPr>
            <p:ph type="pic" sz="quarter" idx="25" hasCustomPrompt="1"/>
          </p:nvPr>
        </p:nvSpPr>
        <p:spPr>
          <a:xfrm>
            <a:off x="5972441"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0" name="図プレースホルダー 28"/>
          <p:cNvSpPr>
            <a:spLocks noGrp="1"/>
          </p:cNvSpPr>
          <p:nvPr>
            <p:ph type="pic" sz="quarter" idx="26" hasCustomPrompt="1"/>
          </p:nvPr>
        </p:nvSpPr>
        <p:spPr>
          <a:xfrm>
            <a:off x="7584377" y="3774253"/>
            <a:ext cx="425784" cy="567811"/>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61" name="テキスト プレースホルダー 5"/>
          <p:cNvSpPr>
            <a:spLocks noGrp="1"/>
          </p:cNvSpPr>
          <p:nvPr>
            <p:ph type="body" sz="quarter" idx="13" hasCustomPrompt="1"/>
          </p:nvPr>
        </p:nvSpPr>
        <p:spPr>
          <a:xfrm>
            <a:off x="540222"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2" name="テキスト プレースホルダー 5"/>
          <p:cNvSpPr>
            <a:spLocks noGrp="1"/>
          </p:cNvSpPr>
          <p:nvPr>
            <p:ph type="body" sz="quarter" idx="27" hasCustomPrompt="1"/>
          </p:nvPr>
        </p:nvSpPr>
        <p:spPr>
          <a:xfrm>
            <a:off x="2153463"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3" name="テキスト プレースホルダー 5"/>
          <p:cNvSpPr>
            <a:spLocks noGrp="1"/>
          </p:cNvSpPr>
          <p:nvPr>
            <p:ph type="body" sz="quarter" idx="28" hasCustomPrompt="1"/>
          </p:nvPr>
        </p:nvSpPr>
        <p:spPr>
          <a:xfrm>
            <a:off x="3766704"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4" name="テキスト プレースホルダー 5"/>
          <p:cNvSpPr>
            <a:spLocks noGrp="1"/>
          </p:cNvSpPr>
          <p:nvPr>
            <p:ph type="body" sz="quarter" idx="29" hasCustomPrompt="1"/>
          </p:nvPr>
        </p:nvSpPr>
        <p:spPr>
          <a:xfrm>
            <a:off x="5379943"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5" name="テキスト プレースホルダー 5"/>
          <p:cNvSpPr>
            <a:spLocks noGrp="1"/>
          </p:cNvSpPr>
          <p:nvPr>
            <p:ph type="body" sz="quarter" idx="30" hasCustomPrompt="1"/>
          </p:nvPr>
        </p:nvSpPr>
        <p:spPr>
          <a:xfrm>
            <a:off x="6993182" y="5355681"/>
            <a:ext cx="1605383" cy="554355"/>
          </a:xfrm>
          <a:prstGeom prst="rect">
            <a:avLst/>
          </a:prstGeom>
        </p:spPr>
        <p:txBody>
          <a:bodyPr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6" name="正方形/長方形 65"/>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bg1"/>
              </a:solidFill>
            </a:endParaRPr>
          </a:p>
        </p:txBody>
      </p:sp>
      <p:sp>
        <p:nvSpPr>
          <p:cNvPr id="67" name="フッター プレースホルダー 4"/>
          <p:cNvSpPr>
            <a:spLocks noGrp="1"/>
          </p:cNvSpPr>
          <p:nvPr>
            <p:ph type="ftr" sz="quarter" idx="3"/>
          </p:nvPr>
        </p:nvSpPr>
        <p:spPr>
          <a:xfrm>
            <a:off x="1686139" y="6356356"/>
            <a:ext cx="5771741" cy="365125"/>
          </a:xfrm>
          <a:prstGeom prst="rect">
            <a:avLst/>
          </a:prstGeom>
        </p:spPr>
        <p:txBody>
          <a:bodyPr vert="horz" lIns="91405" tIns="45702" rIns="91405" bIns="45702" rtlCol="0" anchor="ctr"/>
          <a:lstStyle>
            <a:lvl1pPr algn="ctr">
              <a:defRPr sz="1200">
                <a:solidFill>
                  <a:schemeClr val="bg1"/>
                </a:solidFill>
              </a:defRPr>
            </a:lvl1pPr>
          </a:lstStyle>
          <a:p>
            <a:r>
              <a:rPr lang="en-US" altLang="ja-JP"/>
              <a:t>The Power of PowerPoint - thepopp.com</a:t>
            </a:r>
            <a:endParaRPr lang="ja-JP" altLang="en-US"/>
          </a:p>
        </p:txBody>
      </p:sp>
      <p:cxnSp>
        <p:nvCxnSpPr>
          <p:cNvPr id="68" name="直線コネクタ 67"/>
          <p:cNvCxnSpPr/>
          <p:nvPr userDrawn="1"/>
        </p:nvCxnSpPr>
        <p:spPr>
          <a:xfrm>
            <a:off x="36293"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テキスト プレースホルダー 5"/>
          <p:cNvSpPr>
            <a:spLocks noGrp="1"/>
          </p:cNvSpPr>
          <p:nvPr>
            <p:ph type="body" sz="quarter" idx="31" hasCustomPrompt="1"/>
          </p:nvPr>
        </p:nvSpPr>
        <p:spPr>
          <a:xfrm>
            <a:off x="4205516" y="856547"/>
            <a:ext cx="4325065" cy="1457327"/>
          </a:xfrm>
          <a:prstGeom prst="rect">
            <a:avLst/>
          </a:prstGeom>
        </p:spPr>
        <p:txBody>
          <a:bodyPr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70" name="グループ化 69"/>
          <p:cNvGrpSpPr/>
          <p:nvPr userDrawn="1"/>
        </p:nvGrpSpPr>
        <p:grpSpPr>
          <a:xfrm>
            <a:off x="8387761" y="226118"/>
            <a:ext cx="575232" cy="767111"/>
            <a:chOff x="7418859" y="2569953"/>
            <a:chExt cx="934639" cy="934639"/>
          </a:xfrm>
        </p:grpSpPr>
        <p:sp>
          <p:nvSpPr>
            <p:cNvPr id="71" name="涙形 70"/>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涙形 7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346409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barn(outVertical)">
                                      <p:cBhvr>
                                        <p:cTn id="15" dur="500"/>
                                        <p:tgtEl>
                                          <p:spTgt spid="66"/>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barn(outVertical)">
                                      <p:cBhvr>
                                        <p:cTn id="18" dur="500"/>
                                        <p:tgtEl>
                                          <p:spTgt spid="67"/>
                                        </p:tgtEl>
                                      </p:cBhvr>
                                    </p:animEffect>
                                  </p:childTnLst>
                                </p:cTn>
                              </p:par>
                              <p:par>
                                <p:cTn id="19" presetID="16" presetClass="entr" presetSubtype="37" fill="hold"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barn(outVertical)">
                                      <p:cBhvr>
                                        <p:cTn id="21" dur="500"/>
                                        <p:tgtEl>
                                          <p:spTgt spid="68"/>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500"/>
                                        <p:tgtEl>
                                          <p:spTgt spid="22"/>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right)">
                                      <p:cBhvr>
                                        <p:cTn id="29" dur="500"/>
                                        <p:tgtEl>
                                          <p:spTgt spid="52"/>
                                        </p:tgtEl>
                                      </p:cBhvr>
                                    </p:animEffect>
                                  </p:childTnLst>
                                </p:cTn>
                              </p:par>
                            </p:childTnLst>
                          </p:cTn>
                        </p:par>
                        <p:par>
                          <p:cTn id="30" fill="hold">
                            <p:stCondLst>
                              <p:cond delay="1500"/>
                            </p:stCondLst>
                            <p:childTnLst>
                              <p:par>
                                <p:cTn id="31" presetID="2" presetClass="entr" presetSubtype="9" decel="100000" fill="hold" grpId="0" nodeType="afterEffect">
                                  <p:stCondLst>
                                    <p:cond delay="0"/>
                                  </p:stCondLst>
                                  <p:iterate type="wd">
                                    <p:tmPct val="10000"/>
                                  </p:iterate>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1000" fill="hold"/>
                                        <p:tgtEl>
                                          <p:spTgt spid="55"/>
                                        </p:tgtEl>
                                        <p:attrNameLst>
                                          <p:attrName>ppt_x</p:attrName>
                                        </p:attrNameLst>
                                      </p:cBhvr>
                                      <p:tavLst>
                                        <p:tav tm="0">
                                          <p:val>
                                            <p:strVal val="0-#ppt_w/2"/>
                                          </p:val>
                                        </p:tav>
                                        <p:tav tm="100000">
                                          <p:val>
                                            <p:strVal val="#ppt_x"/>
                                          </p:val>
                                        </p:tav>
                                      </p:tavLst>
                                    </p:anim>
                                    <p:anim calcmode="lin" valueType="num">
                                      <p:cBhvr additive="base">
                                        <p:cTn id="34" dur="1000" fill="hold"/>
                                        <p:tgtEl>
                                          <p:spTgt spid="55"/>
                                        </p:tgtEl>
                                        <p:attrNameLst>
                                          <p:attrName>ppt_y</p:attrName>
                                        </p:attrNameLst>
                                      </p:cBhvr>
                                      <p:tavLst>
                                        <p:tav tm="0">
                                          <p:val>
                                            <p:strVal val="0-#ppt_h/2"/>
                                          </p:val>
                                        </p:tav>
                                        <p:tav tm="100000">
                                          <p:val>
                                            <p:strVal val="#ppt_y"/>
                                          </p:val>
                                        </p:tav>
                                      </p:tavLst>
                                    </p:anim>
                                  </p:childTnLst>
                                </p:cTn>
                              </p:par>
                              <p:par>
                                <p:cTn id="35" presetID="2" presetClass="entr" presetSubtype="2" decel="100000" fill="hold" grpId="0" nodeType="withEffect">
                                  <p:stCondLst>
                                    <p:cond delay="25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75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750" fill="hold"/>
                                        <p:tgtEl>
                                          <p:spTgt spid="69">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1" decel="100000" fill="hold" nodeType="withEffect">
                                  <p:stCondLst>
                                    <p:cond delay="25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1000" fill="hold"/>
                                        <p:tgtEl>
                                          <p:spTgt spid="5"/>
                                        </p:tgtEl>
                                        <p:attrNameLst>
                                          <p:attrName>ppt_x</p:attrName>
                                        </p:attrNameLst>
                                      </p:cBhvr>
                                      <p:tavLst>
                                        <p:tav tm="0">
                                          <p:val>
                                            <p:strVal val="#ppt_x"/>
                                          </p:val>
                                        </p:tav>
                                        <p:tav tm="100000">
                                          <p:val>
                                            <p:strVal val="#ppt_x"/>
                                          </p:val>
                                        </p:tav>
                                      </p:tavLst>
                                    </p:anim>
                                    <p:anim calcmode="lin" valueType="num">
                                      <p:cBhvr additive="base">
                                        <p:cTn id="42" dur="1000" fill="hold"/>
                                        <p:tgtEl>
                                          <p:spTgt spid="5"/>
                                        </p:tgtEl>
                                        <p:attrNameLst>
                                          <p:attrName>ppt_y</p:attrName>
                                        </p:attrNameLst>
                                      </p:cBhvr>
                                      <p:tavLst>
                                        <p:tav tm="0">
                                          <p:val>
                                            <p:strVal val="0-#ppt_h/2"/>
                                          </p:val>
                                        </p:tav>
                                        <p:tav tm="100000">
                                          <p:val>
                                            <p:strVal val="#ppt_y"/>
                                          </p:val>
                                        </p:tav>
                                      </p:tavLst>
                                    </p:anim>
                                  </p:childTnLst>
                                </p:cTn>
                              </p:par>
                              <p:par>
                                <p:cTn id="43" presetID="2" presetClass="entr" presetSubtype="1" decel="100000" fill="hold" nodeType="withEffect">
                                  <p:stCondLst>
                                    <p:cond delay="350"/>
                                  </p:stCondLst>
                                  <p:childTnLst>
                                    <p:set>
                                      <p:cBhvr>
                                        <p:cTn id="44" dur="1" fill="hold">
                                          <p:stCondLst>
                                            <p:cond delay="0"/>
                                          </p:stCondLst>
                                        </p:cTn>
                                        <p:tgtEl>
                                          <p:spTgt spid="23"/>
                                        </p:tgtEl>
                                        <p:attrNameLst>
                                          <p:attrName>style.visibility</p:attrName>
                                        </p:attrNameLst>
                                      </p:cBhvr>
                                      <p:to>
                                        <p:strVal val="visible"/>
                                      </p:to>
                                    </p:set>
                                    <p:anim calcmode="lin" valueType="num">
                                      <p:cBhvr additive="base">
                                        <p:cTn id="45" dur="1000" fill="hold"/>
                                        <p:tgtEl>
                                          <p:spTgt spid="23"/>
                                        </p:tgtEl>
                                        <p:attrNameLst>
                                          <p:attrName>ppt_x</p:attrName>
                                        </p:attrNameLst>
                                      </p:cBhvr>
                                      <p:tavLst>
                                        <p:tav tm="0">
                                          <p:val>
                                            <p:strVal val="#ppt_x"/>
                                          </p:val>
                                        </p:tav>
                                        <p:tav tm="100000">
                                          <p:val>
                                            <p:strVal val="#ppt_x"/>
                                          </p:val>
                                        </p:tav>
                                      </p:tavLst>
                                    </p:anim>
                                    <p:anim calcmode="lin" valueType="num">
                                      <p:cBhvr additive="base">
                                        <p:cTn id="46" dur="1000" fill="hold"/>
                                        <p:tgtEl>
                                          <p:spTgt spid="23"/>
                                        </p:tgtEl>
                                        <p:attrNameLst>
                                          <p:attrName>ppt_y</p:attrName>
                                        </p:attrNameLst>
                                      </p:cBhvr>
                                      <p:tavLst>
                                        <p:tav tm="0">
                                          <p:val>
                                            <p:strVal val="0-#ppt_h/2"/>
                                          </p:val>
                                        </p:tav>
                                        <p:tav tm="100000">
                                          <p:val>
                                            <p:strVal val="#ppt_y"/>
                                          </p:val>
                                        </p:tav>
                                      </p:tavLst>
                                    </p:anim>
                                  </p:childTnLst>
                                </p:cTn>
                              </p:par>
                              <p:par>
                                <p:cTn id="47" presetID="2" presetClass="entr" presetSubtype="1" decel="100000" fill="hold" nodeType="withEffect">
                                  <p:stCondLst>
                                    <p:cond delay="45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1000" fill="hold"/>
                                        <p:tgtEl>
                                          <p:spTgt spid="30"/>
                                        </p:tgtEl>
                                        <p:attrNameLst>
                                          <p:attrName>ppt_x</p:attrName>
                                        </p:attrNameLst>
                                      </p:cBhvr>
                                      <p:tavLst>
                                        <p:tav tm="0">
                                          <p:val>
                                            <p:strVal val="#ppt_x"/>
                                          </p:val>
                                        </p:tav>
                                        <p:tav tm="100000">
                                          <p:val>
                                            <p:strVal val="#ppt_x"/>
                                          </p:val>
                                        </p:tav>
                                      </p:tavLst>
                                    </p:anim>
                                    <p:anim calcmode="lin" valueType="num">
                                      <p:cBhvr additive="base">
                                        <p:cTn id="50" dur="1000" fill="hold"/>
                                        <p:tgtEl>
                                          <p:spTgt spid="30"/>
                                        </p:tgtEl>
                                        <p:attrNameLst>
                                          <p:attrName>ppt_y</p:attrName>
                                        </p:attrNameLst>
                                      </p:cBhvr>
                                      <p:tavLst>
                                        <p:tav tm="0">
                                          <p:val>
                                            <p:strVal val="0-#ppt_h/2"/>
                                          </p:val>
                                        </p:tav>
                                        <p:tav tm="100000">
                                          <p:val>
                                            <p:strVal val="#ppt_y"/>
                                          </p:val>
                                        </p:tav>
                                      </p:tavLst>
                                    </p:anim>
                                  </p:childTnLst>
                                </p:cTn>
                              </p:par>
                              <p:par>
                                <p:cTn id="51" presetID="2" presetClass="entr" presetSubtype="1" decel="100000" fill="hold" nodeType="withEffect">
                                  <p:stCondLst>
                                    <p:cond delay="550"/>
                                  </p:stCondLst>
                                  <p:childTnLst>
                                    <p:set>
                                      <p:cBhvr>
                                        <p:cTn id="52" dur="1" fill="hold">
                                          <p:stCondLst>
                                            <p:cond delay="0"/>
                                          </p:stCondLst>
                                        </p:cTn>
                                        <p:tgtEl>
                                          <p:spTgt spid="37"/>
                                        </p:tgtEl>
                                        <p:attrNameLst>
                                          <p:attrName>style.visibility</p:attrName>
                                        </p:attrNameLst>
                                      </p:cBhvr>
                                      <p:to>
                                        <p:strVal val="visible"/>
                                      </p:to>
                                    </p:set>
                                    <p:anim calcmode="lin" valueType="num">
                                      <p:cBhvr additive="base">
                                        <p:cTn id="53" dur="1000" fill="hold"/>
                                        <p:tgtEl>
                                          <p:spTgt spid="37"/>
                                        </p:tgtEl>
                                        <p:attrNameLst>
                                          <p:attrName>ppt_x</p:attrName>
                                        </p:attrNameLst>
                                      </p:cBhvr>
                                      <p:tavLst>
                                        <p:tav tm="0">
                                          <p:val>
                                            <p:strVal val="#ppt_x"/>
                                          </p:val>
                                        </p:tav>
                                        <p:tav tm="100000">
                                          <p:val>
                                            <p:strVal val="#ppt_x"/>
                                          </p:val>
                                        </p:tav>
                                      </p:tavLst>
                                    </p:anim>
                                    <p:anim calcmode="lin" valueType="num">
                                      <p:cBhvr additive="base">
                                        <p:cTn id="54" dur="1000" fill="hold"/>
                                        <p:tgtEl>
                                          <p:spTgt spid="37"/>
                                        </p:tgtEl>
                                        <p:attrNameLst>
                                          <p:attrName>ppt_y</p:attrName>
                                        </p:attrNameLst>
                                      </p:cBhvr>
                                      <p:tavLst>
                                        <p:tav tm="0">
                                          <p:val>
                                            <p:strVal val="0-#ppt_h/2"/>
                                          </p:val>
                                        </p:tav>
                                        <p:tav tm="100000">
                                          <p:val>
                                            <p:strVal val="#ppt_y"/>
                                          </p:val>
                                        </p:tav>
                                      </p:tavLst>
                                    </p:anim>
                                  </p:childTnLst>
                                </p:cTn>
                              </p:par>
                              <p:par>
                                <p:cTn id="55" presetID="2" presetClass="entr" presetSubtype="1" decel="100000" fill="hold" nodeType="withEffect">
                                  <p:stCondLst>
                                    <p:cond delay="650"/>
                                  </p:stCondLst>
                                  <p:childTnLst>
                                    <p:set>
                                      <p:cBhvr>
                                        <p:cTn id="56" dur="1" fill="hold">
                                          <p:stCondLst>
                                            <p:cond delay="0"/>
                                          </p:stCondLst>
                                        </p:cTn>
                                        <p:tgtEl>
                                          <p:spTgt spid="44"/>
                                        </p:tgtEl>
                                        <p:attrNameLst>
                                          <p:attrName>style.visibility</p:attrName>
                                        </p:attrNameLst>
                                      </p:cBhvr>
                                      <p:to>
                                        <p:strVal val="visible"/>
                                      </p:to>
                                    </p:set>
                                    <p:anim calcmode="lin" valueType="num">
                                      <p:cBhvr additive="base">
                                        <p:cTn id="57" dur="1000" fill="hold"/>
                                        <p:tgtEl>
                                          <p:spTgt spid="44"/>
                                        </p:tgtEl>
                                        <p:attrNameLst>
                                          <p:attrName>ppt_x</p:attrName>
                                        </p:attrNameLst>
                                      </p:cBhvr>
                                      <p:tavLst>
                                        <p:tav tm="0">
                                          <p:val>
                                            <p:strVal val="#ppt_x"/>
                                          </p:val>
                                        </p:tav>
                                        <p:tav tm="100000">
                                          <p:val>
                                            <p:strVal val="#ppt_x"/>
                                          </p:val>
                                        </p:tav>
                                      </p:tavLst>
                                    </p:anim>
                                    <p:anim calcmode="lin" valueType="num">
                                      <p:cBhvr additive="base">
                                        <p:cTn id="58" dur="1000" fill="hold"/>
                                        <p:tgtEl>
                                          <p:spTgt spid="44"/>
                                        </p:tgtEl>
                                        <p:attrNameLst>
                                          <p:attrName>ppt_y</p:attrName>
                                        </p:attrNameLst>
                                      </p:cBhvr>
                                      <p:tavLst>
                                        <p:tav tm="0">
                                          <p:val>
                                            <p:strVal val="0-#ppt_h/2"/>
                                          </p:val>
                                        </p:tav>
                                        <p:tav tm="100000">
                                          <p:val>
                                            <p:strVal val="#ppt_y"/>
                                          </p:val>
                                        </p:tav>
                                      </p:tavLst>
                                    </p:anim>
                                  </p:childTnLst>
                                </p:cTn>
                              </p:par>
                            </p:childTnLst>
                          </p:cTn>
                        </p:par>
                        <p:par>
                          <p:cTn id="59" fill="hold">
                            <p:stCondLst>
                              <p:cond delay="3150"/>
                            </p:stCondLst>
                            <p:childTnLst>
                              <p:par>
                                <p:cTn id="60" presetID="49" presetClass="entr" presetSubtype="0" decel="10000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p:cTn id="62" dur="500" fill="hold"/>
                                        <p:tgtEl>
                                          <p:spTgt spid="56"/>
                                        </p:tgtEl>
                                        <p:attrNameLst>
                                          <p:attrName>ppt_w</p:attrName>
                                        </p:attrNameLst>
                                      </p:cBhvr>
                                      <p:tavLst>
                                        <p:tav tm="0">
                                          <p:val>
                                            <p:fltVal val="0"/>
                                          </p:val>
                                        </p:tav>
                                        <p:tav tm="100000">
                                          <p:val>
                                            <p:strVal val="#ppt_w"/>
                                          </p:val>
                                        </p:tav>
                                      </p:tavLst>
                                    </p:anim>
                                    <p:anim calcmode="lin" valueType="num">
                                      <p:cBhvr>
                                        <p:cTn id="63" dur="500" fill="hold"/>
                                        <p:tgtEl>
                                          <p:spTgt spid="56"/>
                                        </p:tgtEl>
                                        <p:attrNameLst>
                                          <p:attrName>ppt_h</p:attrName>
                                        </p:attrNameLst>
                                      </p:cBhvr>
                                      <p:tavLst>
                                        <p:tav tm="0">
                                          <p:val>
                                            <p:fltVal val="0"/>
                                          </p:val>
                                        </p:tav>
                                        <p:tav tm="100000">
                                          <p:val>
                                            <p:strVal val="#ppt_h"/>
                                          </p:val>
                                        </p:tav>
                                      </p:tavLst>
                                    </p:anim>
                                    <p:anim calcmode="lin" valueType="num">
                                      <p:cBhvr>
                                        <p:cTn id="64" dur="500" fill="hold"/>
                                        <p:tgtEl>
                                          <p:spTgt spid="56"/>
                                        </p:tgtEl>
                                        <p:attrNameLst>
                                          <p:attrName>style.rotation</p:attrName>
                                        </p:attrNameLst>
                                      </p:cBhvr>
                                      <p:tavLst>
                                        <p:tav tm="0">
                                          <p:val>
                                            <p:fltVal val="360"/>
                                          </p:val>
                                        </p:tav>
                                        <p:tav tm="100000">
                                          <p:val>
                                            <p:fltVal val="0"/>
                                          </p:val>
                                        </p:tav>
                                      </p:tavLst>
                                    </p:anim>
                                    <p:animEffect transition="in" filter="fade">
                                      <p:cBhvr>
                                        <p:cTn id="65" dur="500"/>
                                        <p:tgtEl>
                                          <p:spTgt spid="5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1">
                                            <p:txEl>
                                              <p:pRg st="0" end="0"/>
                                            </p:txEl>
                                          </p:spTgt>
                                        </p:tgtEl>
                                        <p:attrNameLst>
                                          <p:attrName>style.visibility</p:attrName>
                                        </p:attrNameLst>
                                      </p:cBhvr>
                                      <p:to>
                                        <p:strVal val="visible"/>
                                      </p:to>
                                    </p:set>
                                    <p:animEffect transition="in" filter="fade">
                                      <p:cBhvr>
                                        <p:cTn id="68" dur="500"/>
                                        <p:tgtEl>
                                          <p:spTgt spid="61">
                                            <p:txEl>
                                              <p:pRg st="0" end="0"/>
                                            </p:txEl>
                                          </p:spTgt>
                                        </p:tgtEl>
                                      </p:cBhvr>
                                    </p:animEffect>
                                  </p:childTnLst>
                                </p:cTn>
                              </p:par>
                            </p:childTnLst>
                          </p:cTn>
                        </p:par>
                        <p:par>
                          <p:cTn id="69" fill="hold">
                            <p:stCondLst>
                              <p:cond delay="3650"/>
                            </p:stCondLst>
                            <p:childTnLst>
                              <p:par>
                                <p:cTn id="70" presetID="49" presetClass="entr" presetSubtype="0" decel="100000" fill="hold" grpId="0" nodeType="afterEffect">
                                  <p:stCondLst>
                                    <p:cond delay="0"/>
                                  </p:stCondLst>
                                  <p:childTnLst>
                                    <p:set>
                                      <p:cBhvr>
                                        <p:cTn id="71" dur="1" fill="hold">
                                          <p:stCondLst>
                                            <p:cond delay="0"/>
                                          </p:stCondLst>
                                        </p:cTn>
                                        <p:tgtEl>
                                          <p:spTgt spid="57"/>
                                        </p:tgtEl>
                                        <p:attrNameLst>
                                          <p:attrName>style.visibility</p:attrName>
                                        </p:attrNameLst>
                                      </p:cBhvr>
                                      <p:to>
                                        <p:strVal val="visible"/>
                                      </p:to>
                                    </p:set>
                                    <p:anim calcmode="lin" valueType="num">
                                      <p:cBhvr>
                                        <p:cTn id="72" dur="500" fill="hold"/>
                                        <p:tgtEl>
                                          <p:spTgt spid="57"/>
                                        </p:tgtEl>
                                        <p:attrNameLst>
                                          <p:attrName>ppt_w</p:attrName>
                                        </p:attrNameLst>
                                      </p:cBhvr>
                                      <p:tavLst>
                                        <p:tav tm="0">
                                          <p:val>
                                            <p:fltVal val="0"/>
                                          </p:val>
                                        </p:tav>
                                        <p:tav tm="100000">
                                          <p:val>
                                            <p:strVal val="#ppt_w"/>
                                          </p:val>
                                        </p:tav>
                                      </p:tavLst>
                                    </p:anim>
                                    <p:anim calcmode="lin" valueType="num">
                                      <p:cBhvr>
                                        <p:cTn id="73" dur="500" fill="hold"/>
                                        <p:tgtEl>
                                          <p:spTgt spid="57"/>
                                        </p:tgtEl>
                                        <p:attrNameLst>
                                          <p:attrName>ppt_h</p:attrName>
                                        </p:attrNameLst>
                                      </p:cBhvr>
                                      <p:tavLst>
                                        <p:tav tm="0">
                                          <p:val>
                                            <p:fltVal val="0"/>
                                          </p:val>
                                        </p:tav>
                                        <p:tav tm="100000">
                                          <p:val>
                                            <p:strVal val="#ppt_h"/>
                                          </p:val>
                                        </p:tav>
                                      </p:tavLst>
                                    </p:anim>
                                    <p:anim calcmode="lin" valueType="num">
                                      <p:cBhvr>
                                        <p:cTn id="74" dur="500" fill="hold"/>
                                        <p:tgtEl>
                                          <p:spTgt spid="57"/>
                                        </p:tgtEl>
                                        <p:attrNameLst>
                                          <p:attrName>style.rotation</p:attrName>
                                        </p:attrNameLst>
                                      </p:cBhvr>
                                      <p:tavLst>
                                        <p:tav tm="0">
                                          <p:val>
                                            <p:fltVal val="360"/>
                                          </p:val>
                                        </p:tav>
                                        <p:tav tm="100000">
                                          <p:val>
                                            <p:fltVal val="0"/>
                                          </p:val>
                                        </p:tav>
                                      </p:tavLst>
                                    </p:anim>
                                    <p:animEffect transition="in" filter="fade">
                                      <p:cBhvr>
                                        <p:cTn id="75" dur="500"/>
                                        <p:tgtEl>
                                          <p:spTgt spid="5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62">
                                            <p:txEl>
                                              <p:pRg st="0" end="0"/>
                                            </p:txEl>
                                          </p:spTgt>
                                        </p:tgtEl>
                                        <p:attrNameLst>
                                          <p:attrName>style.visibility</p:attrName>
                                        </p:attrNameLst>
                                      </p:cBhvr>
                                      <p:to>
                                        <p:strVal val="visible"/>
                                      </p:to>
                                    </p:set>
                                    <p:animEffect transition="in" filter="fade">
                                      <p:cBhvr>
                                        <p:cTn id="78" dur="500"/>
                                        <p:tgtEl>
                                          <p:spTgt spid="62">
                                            <p:txEl>
                                              <p:pRg st="0" end="0"/>
                                            </p:txEl>
                                          </p:spTgt>
                                        </p:tgtEl>
                                      </p:cBhvr>
                                    </p:animEffect>
                                  </p:childTnLst>
                                </p:cTn>
                              </p:par>
                            </p:childTnLst>
                          </p:cTn>
                        </p:par>
                        <p:par>
                          <p:cTn id="79" fill="hold">
                            <p:stCondLst>
                              <p:cond delay="4150"/>
                            </p:stCondLst>
                            <p:childTnLst>
                              <p:par>
                                <p:cTn id="80" presetID="49" presetClass="entr" presetSubtype="0" decel="100000" fill="hold" grpId="0" nodeType="after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p:cTn id="82" dur="500" fill="hold"/>
                                        <p:tgtEl>
                                          <p:spTgt spid="58"/>
                                        </p:tgtEl>
                                        <p:attrNameLst>
                                          <p:attrName>ppt_w</p:attrName>
                                        </p:attrNameLst>
                                      </p:cBhvr>
                                      <p:tavLst>
                                        <p:tav tm="0">
                                          <p:val>
                                            <p:fltVal val="0"/>
                                          </p:val>
                                        </p:tav>
                                        <p:tav tm="100000">
                                          <p:val>
                                            <p:strVal val="#ppt_w"/>
                                          </p:val>
                                        </p:tav>
                                      </p:tavLst>
                                    </p:anim>
                                    <p:anim calcmode="lin" valueType="num">
                                      <p:cBhvr>
                                        <p:cTn id="83" dur="500" fill="hold"/>
                                        <p:tgtEl>
                                          <p:spTgt spid="58"/>
                                        </p:tgtEl>
                                        <p:attrNameLst>
                                          <p:attrName>ppt_h</p:attrName>
                                        </p:attrNameLst>
                                      </p:cBhvr>
                                      <p:tavLst>
                                        <p:tav tm="0">
                                          <p:val>
                                            <p:fltVal val="0"/>
                                          </p:val>
                                        </p:tav>
                                        <p:tav tm="100000">
                                          <p:val>
                                            <p:strVal val="#ppt_h"/>
                                          </p:val>
                                        </p:tav>
                                      </p:tavLst>
                                    </p:anim>
                                    <p:anim calcmode="lin" valueType="num">
                                      <p:cBhvr>
                                        <p:cTn id="84" dur="500" fill="hold"/>
                                        <p:tgtEl>
                                          <p:spTgt spid="58"/>
                                        </p:tgtEl>
                                        <p:attrNameLst>
                                          <p:attrName>style.rotation</p:attrName>
                                        </p:attrNameLst>
                                      </p:cBhvr>
                                      <p:tavLst>
                                        <p:tav tm="0">
                                          <p:val>
                                            <p:fltVal val="360"/>
                                          </p:val>
                                        </p:tav>
                                        <p:tav tm="100000">
                                          <p:val>
                                            <p:fltVal val="0"/>
                                          </p:val>
                                        </p:tav>
                                      </p:tavLst>
                                    </p:anim>
                                    <p:animEffect transition="in" filter="fade">
                                      <p:cBhvr>
                                        <p:cTn id="85" dur="500"/>
                                        <p:tgtEl>
                                          <p:spTgt spid="5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3">
                                            <p:txEl>
                                              <p:pRg st="0" end="0"/>
                                            </p:txEl>
                                          </p:spTgt>
                                        </p:tgtEl>
                                        <p:attrNameLst>
                                          <p:attrName>style.visibility</p:attrName>
                                        </p:attrNameLst>
                                      </p:cBhvr>
                                      <p:to>
                                        <p:strVal val="visible"/>
                                      </p:to>
                                    </p:set>
                                    <p:animEffect transition="in" filter="fade">
                                      <p:cBhvr>
                                        <p:cTn id="88" dur="500"/>
                                        <p:tgtEl>
                                          <p:spTgt spid="63">
                                            <p:txEl>
                                              <p:pRg st="0" end="0"/>
                                            </p:txEl>
                                          </p:spTgt>
                                        </p:tgtEl>
                                      </p:cBhvr>
                                    </p:animEffect>
                                  </p:childTnLst>
                                </p:cTn>
                              </p:par>
                            </p:childTnLst>
                          </p:cTn>
                        </p:par>
                        <p:par>
                          <p:cTn id="89" fill="hold">
                            <p:stCondLst>
                              <p:cond delay="4650"/>
                            </p:stCondLst>
                            <p:childTnLst>
                              <p:par>
                                <p:cTn id="90" presetID="49" presetClass="entr" presetSubtype="0" decel="100000" fill="hold" grpId="0" nodeType="afterEffect">
                                  <p:stCondLst>
                                    <p:cond delay="0"/>
                                  </p:stCondLst>
                                  <p:childTnLst>
                                    <p:set>
                                      <p:cBhvr>
                                        <p:cTn id="91" dur="1" fill="hold">
                                          <p:stCondLst>
                                            <p:cond delay="0"/>
                                          </p:stCondLst>
                                        </p:cTn>
                                        <p:tgtEl>
                                          <p:spTgt spid="59"/>
                                        </p:tgtEl>
                                        <p:attrNameLst>
                                          <p:attrName>style.visibility</p:attrName>
                                        </p:attrNameLst>
                                      </p:cBhvr>
                                      <p:to>
                                        <p:strVal val="visible"/>
                                      </p:to>
                                    </p:set>
                                    <p:anim calcmode="lin" valueType="num">
                                      <p:cBhvr>
                                        <p:cTn id="92" dur="500" fill="hold"/>
                                        <p:tgtEl>
                                          <p:spTgt spid="59"/>
                                        </p:tgtEl>
                                        <p:attrNameLst>
                                          <p:attrName>ppt_w</p:attrName>
                                        </p:attrNameLst>
                                      </p:cBhvr>
                                      <p:tavLst>
                                        <p:tav tm="0">
                                          <p:val>
                                            <p:fltVal val="0"/>
                                          </p:val>
                                        </p:tav>
                                        <p:tav tm="100000">
                                          <p:val>
                                            <p:strVal val="#ppt_w"/>
                                          </p:val>
                                        </p:tav>
                                      </p:tavLst>
                                    </p:anim>
                                    <p:anim calcmode="lin" valueType="num">
                                      <p:cBhvr>
                                        <p:cTn id="93" dur="500" fill="hold"/>
                                        <p:tgtEl>
                                          <p:spTgt spid="59"/>
                                        </p:tgtEl>
                                        <p:attrNameLst>
                                          <p:attrName>ppt_h</p:attrName>
                                        </p:attrNameLst>
                                      </p:cBhvr>
                                      <p:tavLst>
                                        <p:tav tm="0">
                                          <p:val>
                                            <p:fltVal val="0"/>
                                          </p:val>
                                        </p:tav>
                                        <p:tav tm="100000">
                                          <p:val>
                                            <p:strVal val="#ppt_h"/>
                                          </p:val>
                                        </p:tav>
                                      </p:tavLst>
                                    </p:anim>
                                    <p:anim calcmode="lin" valueType="num">
                                      <p:cBhvr>
                                        <p:cTn id="94" dur="500" fill="hold"/>
                                        <p:tgtEl>
                                          <p:spTgt spid="59"/>
                                        </p:tgtEl>
                                        <p:attrNameLst>
                                          <p:attrName>style.rotation</p:attrName>
                                        </p:attrNameLst>
                                      </p:cBhvr>
                                      <p:tavLst>
                                        <p:tav tm="0">
                                          <p:val>
                                            <p:fltVal val="360"/>
                                          </p:val>
                                        </p:tav>
                                        <p:tav tm="100000">
                                          <p:val>
                                            <p:fltVal val="0"/>
                                          </p:val>
                                        </p:tav>
                                      </p:tavLst>
                                    </p:anim>
                                    <p:animEffect transition="in" filter="fade">
                                      <p:cBhvr>
                                        <p:cTn id="95" dur="500"/>
                                        <p:tgtEl>
                                          <p:spTgt spid="59"/>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4">
                                            <p:txEl>
                                              <p:pRg st="0" end="0"/>
                                            </p:txEl>
                                          </p:spTgt>
                                        </p:tgtEl>
                                        <p:attrNameLst>
                                          <p:attrName>style.visibility</p:attrName>
                                        </p:attrNameLst>
                                      </p:cBhvr>
                                      <p:to>
                                        <p:strVal val="visible"/>
                                      </p:to>
                                    </p:set>
                                    <p:animEffect transition="in" filter="fade">
                                      <p:cBhvr>
                                        <p:cTn id="98" dur="500"/>
                                        <p:tgtEl>
                                          <p:spTgt spid="64">
                                            <p:txEl>
                                              <p:pRg st="0" end="0"/>
                                            </p:txEl>
                                          </p:spTgt>
                                        </p:tgtEl>
                                      </p:cBhvr>
                                    </p:animEffect>
                                  </p:childTnLst>
                                </p:cTn>
                              </p:par>
                            </p:childTnLst>
                          </p:cTn>
                        </p:par>
                        <p:par>
                          <p:cTn id="99" fill="hold">
                            <p:stCondLst>
                              <p:cond delay="5150"/>
                            </p:stCondLst>
                            <p:childTnLst>
                              <p:par>
                                <p:cTn id="100" presetID="49" presetClass="entr" presetSubtype="0" decel="100000" fill="hold" grpId="0" nodeType="after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p:cTn id="102" dur="500" fill="hold"/>
                                        <p:tgtEl>
                                          <p:spTgt spid="60"/>
                                        </p:tgtEl>
                                        <p:attrNameLst>
                                          <p:attrName>ppt_w</p:attrName>
                                        </p:attrNameLst>
                                      </p:cBhvr>
                                      <p:tavLst>
                                        <p:tav tm="0">
                                          <p:val>
                                            <p:fltVal val="0"/>
                                          </p:val>
                                        </p:tav>
                                        <p:tav tm="100000">
                                          <p:val>
                                            <p:strVal val="#ppt_w"/>
                                          </p:val>
                                        </p:tav>
                                      </p:tavLst>
                                    </p:anim>
                                    <p:anim calcmode="lin" valueType="num">
                                      <p:cBhvr>
                                        <p:cTn id="103" dur="500" fill="hold"/>
                                        <p:tgtEl>
                                          <p:spTgt spid="60"/>
                                        </p:tgtEl>
                                        <p:attrNameLst>
                                          <p:attrName>ppt_h</p:attrName>
                                        </p:attrNameLst>
                                      </p:cBhvr>
                                      <p:tavLst>
                                        <p:tav tm="0">
                                          <p:val>
                                            <p:fltVal val="0"/>
                                          </p:val>
                                        </p:tav>
                                        <p:tav tm="100000">
                                          <p:val>
                                            <p:strVal val="#ppt_h"/>
                                          </p:val>
                                        </p:tav>
                                      </p:tavLst>
                                    </p:anim>
                                    <p:anim calcmode="lin" valueType="num">
                                      <p:cBhvr>
                                        <p:cTn id="104" dur="500" fill="hold"/>
                                        <p:tgtEl>
                                          <p:spTgt spid="60"/>
                                        </p:tgtEl>
                                        <p:attrNameLst>
                                          <p:attrName>style.rotation</p:attrName>
                                        </p:attrNameLst>
                                      </p:cBhvr>
                                      <p:tavLst>
                                        <p:tav tm="0">
                                          <p:val>
                                            <p:fltVal val="360"/>
                                          </p:val>
                                        </p:tav>
                                        <p:tav tm="100000">
                                          <p:val>
                                            <p:fltVal val="0"/>
                                          </p:val>
                                        </p:tav>
                                      </p:tavLst>
                                    </p:anim>
                                    <p:animEffect transition="in" filter="fade">
                                      <p:cBhvr>
                                        <p:cTn id="105" dur="500"/>
                                        <p:tgtEl>
                                          <p:spTgt spid="60"/>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65">
                                            <p:txEl>
                                              <p:pRg st="0" end="0"/>
                                            </p:txEl>
                                          </p:spTgt>
                                        </p:tgtEl>
                                        <p:attrNameLst>
                                          <p:attrName>style.visibility</p:attrName>
                                        </p:attrNameLst>
                                      </p:cBhvr>
                                      <p:to>
                                        <p:strVal val="visible"/>
                                      </p:to>
                                    </p:set>
                                    <p:animEffect transition="in" filter="fade">
                                      <p:cBhvr>
                                        <p:cTn id="108" dur="500"/>
                                        <p:tgtEl>
                                          <p:spTgt spid="6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5"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0-#ppt_w/2"/>
                          </p:val>
                        </p:tav>
                        <p:tav tm="100000">
                          <p:val>
                            <p:strVal val="#ppt_x"/>
                          </p:val>
                        </p:tav>
                      </p:tavLst>
                    </p:anim>
                    <p:anim calcmode="lin" valueType="num">
                      <p:cBhvr additive="base">
                        <p:cTn dur="1000" fill="hold"/>
                        <p:tgtEl>
                          <p:spTgt spid="55"/>
                        </p:tgtEl>
                        <p:attrNameLst>
                          <p:attrName>ppt_y</p:attrName>
                        </p:attrNameLst>
                      </p:cBhvr>
                      <p:tavLst>
                        <p:tav tm="0">
                          <p:val>
                            <p:strVal val="0-#ppt_h/2"/>
                          </p:val>
                        </p:tav>
                        <p:tav tm="100000">
                          <p:val>
                            <p:strVal val="#ppt_y"/>
                          </p:val>
                        </p:tav>
                      </p:tavLst>
                    </p:anim>
                  </p:childTnLst>
                </p:cTn>
              </p:par>
            </p:tnLst>
          </p:tmpl>
        </p:tmplLst>
      </p:bldP>
      <p:bldP spid="56" grpId="0"/>
      <p:bldP spid="57" grpId="0"/>
      <p:bldP spid="58" grpId="0"/>
      <p:bldP spid="59" grpId="0"/>
      <p:bldP spid="60" grpId="0"/>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6" grpId="1" animBg="1"/>
      <p:bldP spid="67" grpId="0"/>
      <p:bldP spid="69" grpId="0" build="p">
        <p:tmplLst>
          <p:tmpl lvl="1">
            <p:tnLst>
              <p:par>
                <p:cTn presetID="2" presetClass="entr" presetSubtype="2" decel="100000" fill="hold" nodeType="withEffect">
                  <p:stCondLst>
                    <p:cond delay="250"/>
                  </p:stCondLst>
                  <p:childTnLst>
                    <p:set>
                      <p:cBhvr>
                        <p:cTn dur="1" fill="hold">
                          <p:stCondLst>
                            <p:cond delay="0"/>
                          </p:stCondLst>
                        </p:cTn>
                        <p:tgtEl>
                          <p:spTgt spid="69"/>
                        </p:tgtEl>
                        <p:attrNameLst>
                          <p:attrName>style.visibility</p:attrName>
                        </p:attrNameLst>
                      </p:cBhvr>
                      <p:to>
                        <p:strVal val="visible"/>
                      </p:to>
                    </p:set>
                    <p:anim calcmode="lin" valueType="num">
                      <p:cBhvr additive="base">
                        <p:cTn dur="750" fill="hold"/>
                        <p:tgtEl>
                          <p:spTgt spid="69"/>
                        </p:tgtEl>
                        <p:attrNameLst>
                          <p:attrName>ppt_x</p:attrName>
                        </p:attrNameLst>
                      </p:cBhvr>
                      <p:tavLst>
                        <p:tav tm="0">
                          <p:val>
                            <p:strVal val="1+#ppt_w/2"/>
                          </p:val>
                        </p:tav>
                        <p:tav tm="100000">
                          <p:val>
                            <p:strVal val="#ppt_x"/>
                          </p:val>
                        </p:tav>
                      </p:tavLst>
                    </p:anim>
                    <p:anim calcmode="lin" valueType="num">
                      <p:cBhvr additive="base">
                        <p:cTn dur="750" fill="hold"/>
                        <p:tgtEl>
                          <p:spTgt spid="69"/>
                        </p:tgtEl>
                        <p:attrNameLst>
                          <p:attrName>ppt_y</p:attrName>
                        </p:attrNameLst>
                      </p:cBhvr>
                      <p:tavLst>
                        <p:tav tm="0">
                          <p:val>
                            <p:strVal val="#ppt_y"/>
                          </p:val>
                        </p:tav>
                        <p:tav tm="100000">
                          <p:val>
                            <p:strVal val="#ppt_y"/>
                          </p:val>
                        </p:tav>
                      </p:tavLst>
                    </p:anim>
                  </p:childTnLst>
                </p:cTn>
              </p:par>
            </p:tnLst>
          </p:tmpl>
        </p:tmplLst>
      </p:bldP>
      <p:bldP spid="73" grpId="0"/>
    </p:bldLst>
  </p:timing>
</p:sldLayout>
</file>

<file path=ppt/slideLayouts/slideLayout3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lang="en-US" altLang="ja-JP"/>
              <a:t>Click to edit Master title style</a:t>
            </a:r>
            <a:endParaRPr lang="en-US"/>
          </a:p>
        </p:txBody>
      </p:sp>
      <p:sp>
        <p:nvSpPr>
          <p:cNvPr id="3" name="Vertical Text Placeholder 2"/>
          <p:cNvSpPr>
            <a:spLocks noGrp="1"/>
          </p:cNvSpPr>
          <p:nvPr>
            <p:ph type="body" orient="vert" idx="1"/>
          </p:nvPr>
        </p:nvSpPr>
        <p:spPr/>
        <p:txBody>
          <a:bodyPr vert="eaVert"/>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27F5B0C1-ACF1-429D-BB9C-CFE83B3E5F49}"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265B144E-18E9-4163-A0AC-B92B06F45406}" type="slidenum">
              <a:rPr lang="en-US" smtClean="0"/>
              <a:pPr>
                <a:defRPr/>
              </a:pPr>
              <a:t>‹#›</a:t>
            </a:fld>
            <a:endParaRPr lang="en-US"/>
          </a:p>
        </p:txBody>
      </p:sp>
    </p:spTree>
  </p:cSld>
  <p:clrMapOvr>
    <a:masterClrMapping/>
  </p:clrMapOvr>
</p:sldLayout>
</file>

<file path=ppt/slideLayouts/slideLayout340.xml><?xml version="1.0" encoding="utf-8"?>
<p:sldLayout xmlns:a="http://schemas.openxmlformats.org/drawingml/2006/main" xmlns:r="http://schemas.openxmlformats.org/officeDocument/2006/relationships" xmlns:p="http://schemas.openxmlformats.org/presentationml/2006/main" preserve="1" userDrawn="1">
  <p:cSld name="History 1">
    <p:spTree>
      <p:nvGrpSpPr>
        <p:cNvPr id="1" name=""/>
        <p:cNvGrpSpPr/>
        <p:nvPr/>
      </p:nvGrpSpPr>
      <p:grpSpPr>
        <a:xfrm>
          <a:off x="0" y="0"/>
          <a:ext cx="0" cy="0"/>
          <a:chOff x="0" y="0"/>
          <a:chExt cx="0" cy="0"/>
        </a:xfrm>
      </p:grpSpPr>
      <p:sp>
        <p:nvSpPr>
          <p:cNvPr id="11" name="正方形/長方形 10"/>
          <p:cNvSpPr/>
          <p:nvPr userDrawn="1"/>
        </p:nvSpPr>
        <p:spPr>
          <a:xfrm>
            <a:off x="4817907" y="326363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 name="タイトル 1"/>
          <p:cNvSpPr>
            <a:spLocks noGrp="1"/>
          </p:cNvSpPr>
          <p:nvPr>
            <p:ph type="title" hasCustomPrompt="1"/>
          </p:nvPr>
        </p:nvSpPr>
        <p:spPr>
          <a:xfrm>
            <a:off x="225219" y="168798"/>
            <a:ext cx="4106551" cy="912101"/>
          </a:xfrm>
          <a:prstGeom prst="rect">
            <a:avLst/>
          </a:prstGeom>
        </p:spPr>
        <p:txBody>
          <a:bodyPr lIns="51181" tIns="25591" rIns="51181" bIns="25591"/>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92" y="1101736"/>
            <a:ext cx="4104781"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4" name="正方形/長方形 3"/>
          <p:cNvSpPr/>
          <p:nvPr userDrawn="1"/>
        </p:nvSpPr>
        <p:spPr>
          <a:xfrm>
            <a:off x="4526661"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5" name="円/楕円 4"/>
          <p:cNvSpPr/>
          <p:nvPr userDrawn="1"/>
        </p:nvSpPr>
        <p:spPr>
          <a:xfrm>
            <a:off x="4379323" y="995931"/>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6" name="円/楕円 5"/>
          <p:cNvSpPr/>
          <p:nvPr userDrawn="1"/>
        </p:nvSpPr>
        <p:spPr>
          <a:xfrm>
            <a:off x="4379323" y="2446412"/>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7" name="円/楕円 6"/>
          <p:cNvSpPr/>
          <p:nvPr userDrawn="1"/>
        </p:nvSpPr>
        <p:spPr>
          <a:xfrm>
            <a:off x="4379323" y="3896893"/>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9" name="テキスト プレースホルダー 21"/>
          <p:cNvSpPr>
            <a:spLocks noGrp="1"/>
          </p:cNvSpPr>
          <p:nvPr>
            <p:ph type="body" sz="quarter" idx="10" hasCustomPrompt="1"/>
          </p:nvPr>
        </p:nvSpPr>
        <p:spPr>
          <a:xfrm>
            <a:off x="5880894" y="3313564"/>
            <a:ext cx="2412583" cy="728243"/>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17" name="正方形/長方形 16"/>
          <p:cNvSpPr/>
          <p:nvPr userDrawn="1"/>
        </p:nvSpPr>
        <p:spPr>
          <a:xfrm>
            <a:off x="5035594"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18" name="グループ化 17"/>
          <p:cNvGrpSpPr/>
          <p:nvPr userDrawn="1"/>
        </p:nvGrpSpPr>
        <p:grpSpPr>
          <a:xfrm flipH="1">
            <a:off x="4883913" y="3327890"/>
            <a:ext cx="1001257" cy="669111"/>
            <a:chOff x="7280704" y="761243"/>
            <a:chExt cx="2002861" cy="1003665"/>
          </a:xfrm>
        </p:grpSpPr>
        <p:sp>
          <p:nvSpPr>
            <p:cNvPr id="1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1" name="直線コネクタ 2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5" name="正方形/長方形 2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 name="テキスト プレースホルダー 5"/>
          <p:cNvSpPr>
            <a:spLocks noGrp="1"/>
          </p:cNvSpPr>
          <p:nvPr>
            <p:ph type="body" sz="quarter" idx="21" hasCustomPrompt="1"/>
          </p:nvPr>
        </p:nvSpPr>
        <p:spPr>
          <a:xfrm>
            <a:off x="4895260" y="3469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27" name="テキスト プレースホルダー 5"/>
          <p:cNvSpPr>
            <a:spLocks noGrp="1"/>
          </p:cNvSpPr>
          <p:nvPr>
            <p:ph type="body" sz="quarter" idx="22" hasCustomPrompt="1"/>
          </p:nvPr>
        </p:nvSpPr>
        <p:spPr>
          <a:xfrm>
            <a:off x="5148087" y="3997001"/>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28" name="正方形/長方形 10"/>
          <p:cNvSpPr/>
          <p:nvPr userDrawn="1"/>
        </p:nvSpPr>
        <p:spPr>
          <a:xfrm>
            <a:off x="4817907" y="36266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9" name="テキスト プレースホルダー 21"/>
          <p:cNvSpPr>
            <a:spLocks noGrp="1"/>
          </p:cNvSpPr>
          <p:nvPr>
            <p:ph type="body" sz="quarter" idx="23" hasCustomPrompt="1"/>
          </p:nvPr>
        </p:nvSpPr>
        <p:spPr>
          <a:xfrm>
            <a:off x="5880894" y="412601"/>
            <a:ext cx="2412583" cy="728243"/>
          </a:xfr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0" name="正方形/長方形 29"/>
          <p:cNvSpPr/>
          <p:nvPr userDrawn="1"/>
        </p:nvSpPr>
        <p:spPr>
          <a:xfrm>
            <a:off x="5035594"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31" name="グループ化 30"/>
          <p:cNvGrpSpPr/>
          <p:nvPr userDrawn="1"/>
        </p:nvGrpSpPr>
        <p:grpSpPr>
          <a:xfrm flipH="1">
            <a:off x="4883913" y="426927"/>
            <a:ext cx="1001257" cy="669111"/>
            <a:chOff x="7280704" y="761243"/>
            <a:chExt cx="2002861" cy="1003665"/>
          </a:xfrm>
        </p:grpSpPr>
        <p:sp>
          <p:nvSpPr>
            <p:cNvPr id="3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4" name="直線コネクタ 3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正方形/長方形 3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9" name="テキスト プレースホルダー 5"/>
          <p:cNvSpPr>
            <a:spLocks noGrp="1"/>
          </p:cNvSpPr>
          <p:nvPr>
            <p:ph type="body" sz="quarter" idx="24" hasCustomPrompt="1"/>
          </p:nvPr>
        </p:nvSpPr>
        <p:spPr>
          <a:xfrm>
            <a:off x="4895260" y="568849"/>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0" name="テキスト プレースホルダー 5"/>
          <p:cNvSpPr>
            <a:spLocks noGrp="1"/>
          </p:cNvSpPr>
          <p:nvPr>
            <p:ph type="body" sz="quarter" idx="25" hasCustomPrompt="1"/>
          </p:nvPr>
        </p:nvSpPr>
        <p:spPr>
          <a:xfrm>
            <a:off x="5148087" y="1096038"/>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1" name="正方形/長方形 10"/>
          <p:cNvSpPr/>
          <p:nvPr userDrawn="1"/>
        </p:nvSpPr>
        <p:spPr>
          <a:xfrm flipH="1">
            <a:off x="672763" y="1792956"/>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42" name="テキスト プレースホルダー 21"/>
          <p:cNvSpPr>
            <a:spLocks noGrp="1"/>
          </p:cNvSpPr>
          <p:nvPr>
            <p:ph type="body" sz="quarter" idx="26" hasCustomPrompt="1"/>
          </p:nvPr>
        </p:nvSpPr>
        <p:spPr>
          <a:xfrm>
            <a:off x="893171" y="1852564"/>
            <a:ext cx="2412583" cy="728243"/>
          </a:xfrm>
        </p:spPr>
        <p:txBody>
          <a:bodyPr anchor="ctr">
            <a:noAutofit/>
          </a:bodyPr>
          <a:lstStyle>
            <a:lvl1pPr marL="0" marR="0" indent="0" algn="r"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43" name="正方形/長方形 42"/>
          <p:cNvSpPr/>
          <p:nvPr userDrawn="1"/>
        </p:nvSpPr>
        <p:spPr>
          <a:xfrm>
            <a:off x="764599"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44" name="グループ化 43"/>
          <p:cNvGrpSpPr/>
          <p:nvPr userDrawn="1"/>
        </p:nvGrpSpPr>
        <p:grpSpPr>
          <a:xfrm>
            <a:off x="3305758" y="1866891"/>
            <a:ext cx="1001257" cy="669111"/>
            <a:chOff x="7280704" y="761243"/>
            <a:chExt cx="2002861" cy="1003665"/>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7" name="直線コネクタ 4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1" name="正方形/長方形 5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2" name="テキスト プレースホルダー 5"/>
          <p:cNvSpPr>
            <a:spLocks noGrp="1"/>
          </p:cNvSpPr>
          <p:nvPr>
            <p:ph type="body" sz="quarter" idx="27" hasCustomPrompt="1"/>
          </p:nvPr>
        </p:nvSpPr>
        <p:spPr>
          <a:xfrm>
            <a:off x="3483988" y="2008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53" name="テキスト プレースホルダー 5"/>
          <p:cNvSpPr>
            <a:spLocks noGrp="1"/>
          </p:cNvSpPr>
          <p:nvPr>
            <p:ph type="body" sz="quarter" idx="28" hasCustomPrompt="1"/>
          </p:nvPr>
        </p:nvSpPr>
        <p:spPr>
          <a:xfrm>
            <a:off x="870740" y="2536001"/>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54"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55" name="テキスト プレースホルダー 21"/>
          <p:cNvSpPr>
            <a:spLocks noGrp="1"/>
          </p:cNvSpPr>
          <p:nvPr>
            <p:ph type="body" sz="quarter" idx="29" hasCustomPrompt="1"/>
          </p:nvPr>
        </p:nvSpPr>
        <p:spPr>
          <a:xfrm>
            <a:off x="894940" y="4773721"/>
            <a:ext cx="2412583" cy="728243"/>
          </a:xfrm>
        </p:spPr>
        <p:txBody>
          <a:bodyPr anchor="ctr">
            <a:noAutofit/>
          </a:bodyPr>
          <a:lstStyle>
            <a:lvl1pPr marL="0" marR="0" indent="0" algn="r"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6" name="正方形/長方形 55"/>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57" name="グループ化 56"/>
          <p:cNvGrpSpPr/>
          <p:nvPr userDrawn="1"/>
        </p:nvGrpSpPr>
        <p:grpSpPr>
          <a:xfrm>
            <a:off x="3307520" y="4788046"/>
            <a:ext cx="1001257" cy="669111"/>
            <a:chOff x="7280704" y="761243"/>
            <a:chExt cx="2002861" cy="1003665"/>
          </a:xfrm>
        </p:grpSpPr>
        <p:sp>
          <p:nvSpPr>
            <p:cNvPr id="5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0" name="直線コネクタ 59"/>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直線コネクタ 60"/>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4" name="正方形/長方形 63"/>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5" name="テキスト プレースホルダー 5"/>
          <p:cNvSpPr>
            <a:spLocks noGrp="1"/>
          </p:cNvSpPr>
          <p:nvPr>
            <p:ph type="body" sz="quarter" idx="30" hasCustomPrompt="1"/>
          </p:nvPr>
        </p:nvSpPr>
        <p:spPr>
          <a:xfrm>
            <a:off x="3485759" y="49299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6" name="テキスト プレースホルダー 5"/>
          <p:cNvSpPr>
            <a:spLocks noGrp="1"/>
          </p:cNvSpPr>
          <p:nvPr>
            <p:ph type="body" sz="quarter" idx="31" hasCustomPrompt="1"/>
          </p:nvPr>
        </p:nvSpPr>
        <p:spPr>
          <a:xfrm>
            <a:off x="872504" y="5457159"/>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5653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up)">
                                      <p:cBhvr>
                                        <p:cTn id="12" dur="500"/>
                                        <p:tgtEl>
                                          <p:spTgt spid="4"/>
                                        </p:tgtEl>
                                      </p:cBhvr>
                                    </p:animEffect>
                                  </p:childTnLst>
                                </p:cTn>
                              </p:par>
                            </p:childTnLst>
                          </p:cTn>
                        </p:par>
                        <p:par>
                          <p:cTn id="13" fill="hold">
                            <p:stCondLst>
                              <p:cond delay="1000"/>
                            </p:stCondLst>
                            <p:childTnLst>
                              <p:par>
                                <p:cTn id="14" presetID="2" presetClass="entr" presetSubtype="1" decel="100000" fill="hold" grpId="0"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750" fill="hold"/>
                                        <p:tgtEl>
                                          <p:spTgt spid="5"/>
                                        </p:tgtEl>
                                        <p:attrNameLst>
                                          <p:attrName>ppt_x</p:attrName>
                                        </p:attrNameLst>
                                      </p:cBhvr>
                                      <p:tavLst>
                                        <p:tav tm="0">
                                          <p:val>
                                            <p:strVal val="#ppt_x"/>
                                          </p:val>
                                        </p:tav>
                                        <p:tav tm="100000">
                                          <p:val>
                                            <p:strVal val="#ppt_x"/>
                                          </p:val>
                                        </p:tav>
                                      </p:tavLst>
                                    </p:anim>
                                    <p:anim calcmode="lin" valueType="num">
                                      <p:cBhvr additive="base">
                                        <p:cTn id="17" dur="750" fill="hold"/>
                                        <p:tgtEl>
                                          <p:spTgt spid="5"/>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 calcmode="lin" valueType="num">
                                      <p:cBhvr additive="base">
                                        <p:cTn id="20" dur="750" fill="hold"/>
                                        <p:tgtEl>
                                          <p:spTgt spid="28"/>
                                        </p:tgtEl>
                                        <p:attrNameLst>
                                          <p:attrName>ppt_x</p:attrName>
                                        </p:attrNameLst>
                                      </p:cBhvr>
                                      <p:tavLst>
                                        <p:tav tm="0">
                                          <p:val>
                                            <p:strVal val="1+#ppt_w/2"/>
                                          </p:val>
                                        </p:tav>
                                        <p:tav tm="100000">
                                          <p:val>
                                            <p:strVal val="#ppt_x"/>
                                          </p:val>
                                        </p:tav>
                                      </p:tavLst>
                                    </p:anim>
                                    <p:anim calcmode="lin" valueType="num">
                                      <p:cBhvr additive="base">
                                        <p:cTn id="21" dur="750" fill="hold"/>
                                        <p:tgtEl>
                                          <p:spTgt spid="28"/>
                                        </p:tgtEl>
                                        <p:attrNameLst>
                                          <p:attrName>ppt_y</p:attrName>
                                        </p:attrNameLst>
                                      </p:cBhvr>
                                      <p:tavLst>
                                        <p:tav tm="0">
                                          <p:val>
                                            <p:strVal val="#ppt_y"/>
                                          </p:val>
                                        </p:tav>
                                        <p:tav tm="100000">
                                          <p:val>
                                            <p:strVal val="#ppt_y"/>
                                          </p:val>
                                        </p:tav>
                                      </p:tavLst>
                                    </p:anim>
                                  </p:childTnLst>
                                </p:cTn>
                              </p:par>
                            </p:childTnLst>
                          </p:cTn>
                        </p:par>
                        <p:par>
                          <p:cTn id="22" fill="hold">
                            <p:stCondLst>
                              <p:cond delay="1750"/>
                            </p:stCondLst>
                            <p:childTnLst>
                              <p:par>
                                <p:cTn id="23" presetID="21" presetClass="entr" presetSubtype="1"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heel(1)">
                                      <p:cBhvr>
                                        <p:cTn id="25" dur="750"/>
                                        <p:tgtEl>
                                          <p:spTgt spid="30"/>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ipe(left)">
                                      <p:cBhvr>
                                        <p:cTn id="29" dur="500"/>
                                        <p:tgtEl>
                                          <p:spTgt spid="31"/>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39">
                                            <p:txEl>
                                              <p:pRg st="0" end="0"/>
                                            </p:txEl>
                                          </p:spTgt>
                                        </p:tgtEl>
                                        <p:attrNameLst>
                                          <p:attrName>style.visibility</p:attrName>
                                        </p:attrNameLst>
                                      </p:cBhvr>
                                      <p:to>
                                        <p:strVal val="visible"/>
                                      </p:to>
                                    </p:set>
                                    <p:animEffect transition="in" filter="wipe(left)">
                                      <p:cBhvr>
                                        <p:cTn id="32" dur="500"/>
                                        <p:tgtEl>
                                          <p:spTgt spid="39">
                                            <p:txEl>
                                              <p:pRg st="0" end="0"/>
                                            </p:txEl>
                                          </p:spTgt>
                                        </p:tgtEl>
                                      </p:cBhvr>
                                    </p:animEffec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29">
                                            <p:txEl>
                                              <p:pRg st="0" end="0"/>
                                            </p:txEl>
                                          </p:spTgt>
                                        </p:tgtEl>
                                        <p:attrNameLst>
                                          <p:attrName>style.visibility</p:attrName>
                                        </p:attrNameLst>
                                      </p:cBhvr>
                                      <p:to>
                                        <p:strVal val="visible"/>
                                      </p:to>
                                    </p:set>
                                    <p:animEffect transition="in" filter="wipe(left)">
                                      <p:cBhvr>
                                        <p:cTn id="36" dur="500"/>
                                        <p:tgtEl>
                                          <p:spTgt spid="29">
                                            <p:txEl>
                                              <p:pRg st="0" end="0"/>
                                            </p:txEl>
                                          </p:spTgt>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0">
                                            <p:txEl>
                                              <p:pRg st="0" end="0"/>
                                            </p:txEl>
                                          </p:spTgt>
                                        </p:tgtEl>
                                        <p:attrNameLst>
                                          <p:attrName>style.visibility</p:attrName>
                                        </p:attrNameLst>
                                      </p:cBhvr>
                                      <p:to>
                                        <p:strVal val="visible"/>
                                      </p:to>
                                    </p:set>
                                    <p:animEffect transition="in" filter="fade">
                                      <p:cBhvr>
                                        <p:cTn id="40" dur="500"/>
                                        <p:tgtEl>
                                          <p:spTgt spid="40">
                                            <p:txEl>
                                              <p:pRg st="0" end="0"/>
                                            </p:txEl>
                                          </p:spTgt>
                                        </p:tgtEl>
                                      </p:cBhvr>
                                    </p:animEffect>
                                  </p:childTnLst>
                                </p:cTn>
                              </p:par>
                            </p:childTnLst>
                          </p:cTn>
                        </p:par>
                        <p:par>
                          <p:cTn id="41" fill="hold">
                            <p:stCondLst>
                              <p:cond delay="4000"/>
                            </p:stCondLst>
                            <p:childTnLst>
                              <p:par>
                                <p:cTn id="42" presetID="2" presetClass="entr" presetSubtype="1" decel="100000"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750" fill="hold"/>
                                        <p:tgtEl>
                                          <p:spTgt spid="6"/>
                                        </p:tgtEl>
                                        <p:attrNameLst>
                                          <p:attrName>ppt_x</p:attrName>
                                        </p:attrNameLst>
                                      </p:cBhvr>
                                      <p:tavLst>
                                        <p:tav tm="0">
                                          <p:val>
                                            <p:strVal val="#ppt_x"/>
                                          </p:val>
                                        </p:tav>
                                        <p:tav tm="100000">
                                          <p:val>
                                            <p:strVal val="#ppt_x"/>
                                          </p:val>
                                        </p:tav>
                                      </p:tavLst>
                                    </p:anim>
                                    <p:anim calcmode="lin" valueType="num">
                                      <p:cBhvr additive="base">
                                        <p:cTn id="45" dur="750" fill="hold"/>
                                        <p:tgtEl>
                                          <p:spTgt spid="6"/>
                                        </p:tgtEl>
                                        <p:attrNameLst>
                                          <p:attrName>ppt_y</p:attrName>
                                        </p:attrNameLst>
                                      </p:cBhvr>
                                      <p:tavLst>
                                        <p:tav tm="0">
                                          <p:val>
                                            <p:strVal val="0-#ppt_h/2"/>
                                          </p:val>
                                        </p:tav>
                                        <p:tav tm="100000">
                                          <p:val>
                                            <p:strVal val="#ppt_y"/>
                                          </p:val>
                                        </p:tav>
                                      </p:tavLst>
                                    </p:anim>
                                  </p:childTnLst>
                                </p:cTn>
                              </p:par>
                              <p:par>
                                <p:cTn id="46" presetID="2" presetClass="entr" presetSubtype="8" decel="100000" fill="hold" grpId="0"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750" fill="hold"/>
                                        <p:tgtEl>
                                          <p:spTgt spid="41"/>
                                        </p:tgtEl>
                                        <p:attrNameLst>
                                          <p:attrName>ppt_x</p:attrName>
                                        </p:attrNameLst>
                                      </p:cBhvr>
                                      <p:tavLst>
                                        <p:tav tm="0">
                                          <p:val>
                                            <p:strVal val="0-#ppt_w/2"/>
                                          </p:val>
                                        </p:tav>
                                        <p:tav tm="100000">
                                          <p:val>
                                            <p:strVal val="#ppt_x"/>
                                          </p:val>
                                        </p:tav>
                                      </p:tavLst>
                                    </p:anim>
                                    <p:anim calcmode="lin" valueType="num">
                                      <p:cBhvr additive="base">
                                        <p:cTn id="49" dur="750" fill="hold"/>
                                        <p:tgtEl>
                                          <p:spTgt spid="41"/>
                                        </p:tgtEl>
                                        <p:attrNameLst>
                                          <p:attrName>ppt_y</p:attrName>
                                        </p:attrNameLst>
                                      </p:cBhvr>
                                      <p:tavLst>
                                        <p:tav tm="0">
                                          <p:val>
                                            <p:strVal val="#ppt_y"/>
                                          </p:val>
                                        </p:tav>
                                        <p:tav tm="100000">
                                          <p:val>
                                            <p:strVal val="#ppt_y"/>
                                          </p:val>
                                        </p:tav>
                                      </p:tavLst>
                                    </p:anim>
                                  </p:childTnLst>
                                </p:cTn>
                              </p:par>
                            </p:childTnLst>
                          </p:cTn>
                        </p:par>
                        <p:par>
                          <p:cTn id="50" fill="hold">
                            <p:stCondLst>
                              <p:cond delay="4750"/>
                            </p:stCondLst>
                            <p:childTnLst>
                              <p:par>
                                <p:cTn id="51" presetID="21" presetClass="entr" presetSubtype="1"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wheel(1)">
                                      <p:cBhvr>
                                        <p:cTn id="53" dur="750"/>
                                        <p:tgtEl>
                                          <p:spTgt spid="43"/>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wipe(right)">
                                      <p:cBhvr>
                                        <p:cTn id="57" dur="500"/>
                                        <p:tgtEl>
                                          <p:spTgt spid="44"/>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52">
                                            <p:txEl>
                                              <p:pRg st="0" end="0"/>
                                            </p:txEl>
                                          </p:spTgt>
                                        </p:tgtEl>
                                        <p:attrNameLst>
                                          <p:attrName>style.visibility</p:attrName>
                                        </p:attrNameLst>
                                      </p:cBhvr>
                                      <p:to>
                                        <p:strVal val="visible"/>
                                      </p:to>
                                    </p:set>
                                    <p:animEffect transition="in" filter="wipe(right)">
                                      <p:cBhvr>
                                        <p:cTn id="60" dur="500"/>
                                        <p:tgtEl>
                                          <p:spTgt spid="52">
                                            <p:txEl>
                                              <p:pRg st="0" end="0"/>
                                            </p:txEl>
                                          </p:spTgt>
                                        </p:tgtEl>
                                      </p:cBhvr>
                                    </p:animEffect>
                                  </p:childTnLst>
                                </p:cTn>
                              </p:par>
                            </p:childTnLst>
                          </p:cTn>
                        </p:par>
                        <p:par>
                          <p:cTn id="61" fill="hold">
                            <p:stCondLst>
                              <p:cond delay="6000"/>
                            </p:stCondLst>
                            <p:childTnLst>
                              <p:par>
                                <p:cTn id="62" presetID="22" presetClass="entr" presetSubtype="2" fill="hold" grpId="0" nodeType="afterEffect">
                                  <p:stCondLst>
                                    <p:cond delay="0"/>
                                  </p:stCondLst>
                                  <p:childTnLst>
                                    <p:set>
                                      <p:cBhvr>
                                        <p:cTn id="63" dur="1" fill="hold">
                                          <p:stCondLst>
                                            <p:cond delay="0"/>
                                          </p:stCondLst>
                                        </p:cTn>
                                        <p:tgtEl>
                                          <p:spTgt spid="42">
                                            <p:txEl>
                                              <p:pRg st="0" end="0"/>
                                            </p:txEl>
                                          </p:spTgt>
                                        </p:tgtEl>
                                        <p:attrNameLst>
                                          <p:attrName>style.visibility</p:attrName>
                                        </p:attrNameLst>
                                      </p:cBhvr>
                                      <p:to>
                                        <p:strVal val="visible"/>
                                      </p:to>
                                    </p:set>
                                    <p:animEffect transition="in" filter="wipe(right)">
                                      <p:cBhvr>
                                        <p:cTn id="64" dur="500"/>
                                        <p:tgtEl>
                                          <p:spTgt spid="42">
                                            <p:txEl>
                                              <p:pRg st="0" end="0"/>
                                            </p:txEl>
                                          </p:spTgt>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53">
                                            <p:txEl>
                                              <p:pRg st="0" end="0"/>
                                            </p:txEl>
                                          </p:spTgt>
                                        </p:tgtEl>
                                        <p:attrNameLst>
                                          <p:attrName>style.visibility</p:attrName>
                                        </p:attrNameLst>
                                      </p:cBhvr>
                                      <p:to>
                                        <p:strVal val="visible"/>
                                      </p:to>
                                    </p:set>
                                    <p:animEffect transition="in" filter="fade">
                                      <p:cBhvr>
                                        <p:cTn id="68" dur="500"/>
                                        <p:tgtEl>
                                          <p:spTgt spid="53">
                                            <p:txEl>
                                              <p:pRg st="0" end="0"/>
                                            </p:txEl>
                                          </p:spTgt>
                                        </p:tgtEl>
                                      </p:cBhvr>
                                    </p:animEffect>
                                  </p:childTnLst>
                                </p:cTn>
                              </p:par>
                            </p:childTnLst>
                          </p:cTn>
                        </p:par>
                        <p:par>
                          <p:cTn id="69" fill="hold">
                            <p:stCondLst>
                              <p:cond delay="7000"/>
                            </p:stCondLst>
                            <p:childTnLst>
                              <p:par>
                                <p:cTn id="70" presetID="2" presetClass="entr" presetSubtype="1" decel="100000"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750" fill="hold"/>
                                        <p:tgtEl>
                                          <p:spTgt spid="7"/>
                                        </p:tgtEl>
                                        <p:attrNameLst>
                                          <p:attrName>ppt_x</p:attrName>
                                        </p:attrNameLst>
                                      </p:cBhvr>
                                      <p:tavLst>
                                        <p:tav tm="0">
                                          <p:val>
                                            <p:strVal val="#ppt_x"/>
                                          </p:val>
                                        </p:tav>
                                        <p:tav tm="100000">
                                          <p:val>
                                            <p:strVal val="#ppt_x"/>
                                          </p:val>
                                        </p:tav>
                                      </p:tavLst>
                                    </p:anim>
                                    <p:anim calcmode="lin" valueType="num">
                                      <p:cBhvr additive="base">
                                        <p:cTn id="73" dur="75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2" decel="100000" fill="hold" grpId="0" nodeType="with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750" fill="hold"/>
                                        <p:tgtEl>
                                          <p:spTgt spid="11"/>
                                        </p:tgtEl>
                                        <p:attrNameLst>
                                          <p:attrName>ppt_x</p:attrName>
                                        </p:attrNameLst>
                                      </p:cBhvr>
                                      <p:tavLst>
                                        <p:tav tm="0">
                                          <p:val>
                                            <p:strVal val="1+#ppt_w/2"/>
                                          </p:val>
                                        </p:tav>
                                        <p:tav tm="100000">
                                          <p:val>
                                            <p:strVal val="#ppt_x"/>
                                          </p:val>
                                        </p:tav>
                                      </p:tavLst>
                                    </p:anim>
                                    <p:anim calcmode="lin" valueType="num">
                                      <p:cBhvr additive="base">
                                        <p:cTn id="77" dur="750" fill="hold"/>
                                        <p:tgtEl>
                                          <p:spTgt spid="11"/>
                                        </p:tgtEl>
                                        <p:attrNameLst>
                                          <p:attrName>ppt_y</p:attrName>
                                        </p:attrNameLst>
                                      </p:cBhvr>
                                      <p:tavLst>
                                        <p:tav tm="0">
                                          <p:val>
                                            <p:strVal val="#ppt_y"/>
                                          </p:val>
                                        </p:tav>
                                        <p:tav tm="100000">
                                          <p:val>
                                            <p:strVal val="#ppt_y"/>
                                          </p:val>
                                        </p:tav>
                                      </p:tavLst>
                                    </p:anim>
                                  </p:childTnLst>
                                </p:cTn>
                              </p:par>
                            </p:childTnLst>
                          </p:cTn>
                        </p:par>
                        <p:par>
                          <p:cTn id="78" fill="hold">
                            <p:stCondLst>
                              <p:cond delay="7750"/>
                            </p:stCondLst>
                            <p:childTnLst>
                              <p:par>
                                <p:cTn id="79" presetID="21" presetClass="entr" presetSubtype="1" fill="hold" grpId="0" nodeType="afterEffect">
                                  <p:stCondLst>
                                    <p:cond delay="0"/>
                                  </p:stCondLst>
                                  <p:childTnLst>
                                    <p:set>
                                      <p:cBhvr>
                                        <p:cTn id="80" dur="1" fill="hold">
                                          <p:stCondLst>
                                            <p:cond delay="0"/>
                                          </p:stCondLst>
                                        </p:cTn>
                                        <p:tgtEl>
                                          <p:spTgt spid="17"/>
                                        </p:tgtEl>
                                        <p:attrNameLst>
                                          <p:attrName>style.visibility</p:attrName>
                                        </p:attrNameLst>
                                      </p:cBhvr>
                                      <p:to>
                                        <p:strVal val="visible"/>
                                      </p:to>
                                    </p:set>
                                    <p:animEffect transition="in" filter="wheel(1)">
                                      <p:cBhvr>
                                        <p:cTn id="81" dur="750"/>
                                        <p:tgtEl>
                                          <p:spTgt spid="17"/>
                                        </p:tgtEl>
                                      </p:cBhvr>
                                    </p:animEffect>
                                  </p:childTnLst>
                                </p:cTn>
                              </p:par>
                            </p:childTnLst>
                          </p:cTn>
                        </p:par>
                        <p:par>
                          <p:cTn id="82" fill="hold">
                            <p:stCondLst>
                              <p:cond delay="8500"/>
                            </p:stCondLst>
                            <p:childTnLst>
                              <p:par>
                                <p:cTn id="83" presetID="22" presetClass="entr" presetSubtype="8" fill="hold" nodeType="after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wipe(left)">
                                      <p:cBhvr>
                                        <p:cTn id="85" dur="500"/>
                                        <p:tgtEl>
                                          <p:spTgt spid="18"/>
                                        </p:tgtEl>
                                      </p:cBhvr>
                                    </p:animEffect>
                                  </p:childTnLst>
                                </p:cTn>
                              </p:par>
                              <p:par>
                                <p:cTn id="86" presetID="22" presetClass="entr" presetSubtype="8" fill="hold" grpId="0" nodeType="withEffect">
                                  <p:stCondLst>
                                    <p:cond delay="0"/>
                                  </p:stCondLst>
                                  <p:childTnLst>
                                    <p:set>
                                      <p:cBhvr>
                                        <p:cTn id="87" dur="1" fill="hold">
                                          <p:stCondLst>
                                            <p:cond delay="0"/>
                                          </p:stCondLst>
                                        </p:cTn>
                                        <p:tgtEl>
                                          <p:spTgt spid="26">
                                            <p:txEl>
                                              <p:pRg st="0" end="0"/>
                                            </p:txEl>
                                          </p:spTgt>
                                        </p:tgtEl>
                                        <p:attrNameLst>
                                          <p:attrName>style.visibility</p:attrName>
                                        </p:attrNameLst>
                                      </p:cBhvr>
                                      <p:to>
                                        <p:strVal val="visible"/>
                                      </p:to>
                                    </p:set>
                                    <p:animEffect transition="in" filter="wipe(left)">
                                      <p:cBhvr>
                                        <p:cTn id="88" dur="500"/>
                                        <p:tgtEl>
                                          <p:spTgt spid="26">
                                            <p:txEl>
                                              <p:pRg st="0" end="0"/>
                                            </p:txEl>
                                          </p:spTgt>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9">
                                            <p:txEl>
                                              <p:pRg st="0" end="0"/>
                                            </p:txEl>
                                          </p:spTgt>
                                        </p:tgtEl>
                                        <p:attrNameLst>
                                          <p:attrName>style.visibility</p:attrName>
                                        </p:attrNameLst>
                                      </p:cBhvr>
                                      <p:to>
                                        <p:strVal val="visible"/>
                                      </p:to>
                                    </p:set>
                                    <p:animEffect transition="in" filter="wipe(left)">
                                      <p:cBhvr>
                                        <p:cTn id="92" dur="500"/>
                                        <p:tgtEl>
                                          <p:spTgt spid="9">
                                            <p:txEl>
                                              <p:pRg st="0" end="0"/>
                                            </p:txEl>
                                          </p:spTgt>
                                        </p:tgtEl>
                                      </p:cBhvr>
                                    </p:animEffect>
                                  </p:childTnLst>
                                </p:cTn>
                              </p:par>
                            </p:childTnLst>
                          </p:cTn>
                        </p:par>
                        <p:par>
                          <p:cTn id="93" fill="hold">
                            <p:stCondLst>
                              <p:cond delay="9500"/>
                            </p:stCondLst>
                            <p:childTnLst>
                              <p:par>
                                <p:cTn id="94" presetID="10" presetClass="entr" presetSubtype="0" fill="hold" grpId="0" nodeType="afterEffect">
                                  <p:stCondLst>
                                    <p:cond delay="0"/>
                                  </p:stCondLst>
                                  <p:childTnLst>
                                    <p:set>
                                      <p:cBhvr>
                                        <p:cTn id="95" dur="1" fill="hold">
                                          <p:stCondLst>
                                            <p:cond delay="0"/>
                                          </p:stCondLst>
                                        </p:cTn>
                                        <p:tgtEl>
                                          <p:spTgt spid="27">
                                            <p:txEl>
                                              <p:pRg st="0" end="0"/>
                                            </p:txEl>
                                          </p:spTgt>
                                        </p:tgtEl>
                                        <p:attrNameLst>
                                          <p:attrName>style.visibility</p:attrName>
                                        </p:attrNameLst>
                                      </p:cBhvr>
                                      <p:to>
                                        <p:strVal val="visible"/>
                                      </p:to>
                                    </p:set>
                                    <p:animEffect transition="in" filter="fade">
                                      <p:cBhvr>
                                        <p:cTn id="96" dur="500"/>
                                        <p:tgtEl>
                                          <p:spTgt spid="27">
                                            <p:txEl>
                                              <p:pRg st="0" end="0"/>
                                            </p:txEl>
                                          </p:spTgt>
                                        </p:tgtEl>
                                      </p:cBhvr>
                                    </p:animEffect>
                                  </p:childTnLst>
                                </p:cTn>
                              </p:par>
                            </p:childTnLst>
                          </p:cTn>
                        </p:par>
                        <p:par>
                          <p:cTn id="97" fill="hold">
                            <p:stCondLst>
                              <p:cond delay="10000"/>
                            </p:stCondLst>
                            <p:childTnLst>
                              <p:par>
                                <p:cTn id="98" presetID="2" presetClass="entr" presetSubtype="1" decel="10000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 calcmode="lin" valueType="num">
                                      <p:cBhvr additive="base">
                                        <p:cTn id="100" dur="750" fill="hold"/>
                                        <p:tgtEl>
                                          <p:spTgt spid="8"/>
                                        </p:tgtEl>
                                        <p:attrNameLst>
                                          <p:attrName>ppt_x</p:attrName>
                                        </p:attrNameLst>
                                      </p:cBhvr>
                                      <p:tavLst>
                                        <p:tav tm="0">
                                          <p:val>
                                            <p:strVal val="#ppt_x"/>
                                          </p:val>
                                        </p:tav>
                                        <p:tav tm="100000">
                                          <p:val>
                                            <p:strVal val="#ppt_x"/>
                                          </p:val>
                                        </p:tav>
                                      </p:tavLst>
                                    </p:anim>
                                    <p:anim calcmode="lin" valueType="num">
                                      <p:cBhvr additive="base">
                                        <p:cTn id="101" dur="750" fill="hold"/>
                                        <p:tgtEl>
                                          <p:spTgt spid="8"/>
                                        </p:tgtEl>
                                        <p:attrNameLst>
                                          <p:attrName>ppt_y</p:attrName>
                                        </p:attrNameLst>
                                      </p:cBhvr>
                                      <p:tavLst>
                                        <p:tav tm="0">
                                          <p:val>
                                            <p:strVal val="0-#ppt_h/2"/>
                                          </p:val>
                                        </p:tav>
                                        <p:tav tm="100000">
                                          <p:val>
                                            <p:strVal val="#ppt_y"/>
                                          </p:val>
                                        </p:tav>
                                      </p:tavLst>
                                    </p:anim>
                                  </p:childTnLst>
                                </p:cTn>
                              </p:par>
                              <p:par>
                                <p:cTn id="102" presetID="2" presetClass="entr" presetSubtype="8" decel="100000" fill="hold" grpId="0" nodeType="withEffect">
                                  <p:stCondLst>
                                    <p:cond delay="0"/>
                                  </p:stCondLst>
                                  <p:childTnLst>
                                    <p:set>
                                      <p:cBhvr>
                                        <p:cTn id="103" dur="1" fill="hold">
                                          <p:stCondLst>
                                            <p:cond delay="0"/>
                                          </p:stCondLst>
                                        </p:cTn>
                                        <p:tgtEl>
                                          <p:spTgt spid="54"/>
                                        </p:tgtEl>
                                        <p:attrNameLst>
                                          <p:attrName>style.visibility</p:attrName>
                                        </p:attrNameLst>
                                      </p:cBhvr>
                                      <p:to>
                                        <p:strVal val="visible"/>
                                      </p:to>
                                    </p:set>
                                    <p:anim calcmode="lin" valueType="num">
                                      <p:cBhvr additive="base">
                                        <p:cTn id="104" dur="750" fill="hold"/>
                                        <p:tgtEl>
                                          <p:spTgt spid="54"/>
                                        </p:tgtEl>
                                        <p:attrNameLst>
                                          <p:attrName>ppt_x</p:attrName>
                                        </p:attrNameLst>
                                      </p:cBhvr>
                                      <p:tavLst>
                                        <p:tav tm="0">
                                          <p:val>
                                            <p:strVal val="0-#ppt_w/2"/>
                                          </p:val>
                                        </p:tav>
                                        <p:tav tm="100000">
                                          <p:val>
                                            <p:strVal val="#ppt_x"/>
                                          </p:val>
                                        </p:tav>
                                      </p:tavLst>
                                    </p:anim>
                                    <p:anim calcmode="lin" valueType="num">
                                      <p:cBhvr additive="base">
                                        <p:cTn id="105" dur="750" fill="hold"/>
                                        <p:tgtEl>
                                          <p:spTgt spid="54"/>
                                        </p:tgtEl>
                                        <p:attrNameLst>
                                          <p:attrName>ppt_y</p:attrName>
                                        </p:attrNameLst>
                                      </p:cBhvr>
                                      <p:tavLst>
                                        <p:tav tm="0">
                                          <p:val>
                                            <p:strVal val="#ppt_y"/>
                                          </p:val>
                                        </p:tav>
                                        <p:tav tm="100000">
                                          <p:val>
                                            <p:strVal val="#ppt_y"/>
                                          </p:val>
                                        </p:tav>
                                      </p:tavLst>
                                    </p:anim>
                                  </p:childTnLst>
                                </p:cTn>
                              </p:par>
                            </p:childTnLst>
                          </p:cTn>
                        </p:par>
                        <p:par>
                          <p:cTn id="106" fill="hold">
                            <p:stCondLst>
                              <p:cond delay="10750"/>
                            </p:stCondLst>
                            <p:childTnLst>
                              <p:par>
                                <p:cTn id="107" presetID="21" presetClass="entr" presetSubtype="1" fill="hold" grpId="0" nodeType="after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wheel(1)">
                                      <p:cBhvr>
                                        <p:cTn id="109" dur="750"/>
                                        <p:tgtEl>
                                          <p:spTgt spid="56"/>
                                        </p:tgtEl>
                                      </p:cBhvr>
                                    </p:animEffect>
                                  </p:childTnLst>
                                </p:cTn>
                              </p:par>
                            </p:childTnLst>
                          </p:cTn>
                        </p:par>
                        <p:par>
                          <p:cTn id="110" fill="hold">
                            <p:stCondLst>
                              <p:cond delay="11500"/>
                            </p:stCondLst>
                            <p:childTnLst>
                              <p:par>
                                <p:cTn id="111" presetID="22" presetClass="entr" presetSubtype="2" fill="hold" nodeType="afterEffect">
                                  <p:stCondLst>
                                    <p:cond delay="0"/>
                                  </p:stCondLst>
                                  <p:childTnLst>
                                    <p:set>
                                      <p:cBhvr>
                                        <p:cTn id="112" dur="1" fill="hold">
                                          <p:stCondLst>
                                            <p:cond delay="0"/>
                                          </p:stCondLst>
                                        </p:cTn>
                                        <p:tgtEl>
                                          <p:spTgt spid="57"/>
                                        </p:tgtEl>
                                        <p:attrNameLst>
                                          <p:attrName>style.visibility</p:attrName>
                                        </p:attrNameLst>
                                      </p:cBhvr>
                                      <p:to>
                                        <p:strVal val="visible"/>
                                      </p:to>
                                    </p:set>
                                    <p:animEffect transition="in" filter="wipe(right)">
                                      <p:cBhvr>
                                        <p:cTn id="113" dur="500"/>
                                        <p:tgtEl>
                                          <p:spTgt spid="57"/>
                                        </p:tgtEl>
                                      </p:cBhvr>
                                    </p:animEffect>
                                  </p:childTnLst>
                                </p:cTn>
                              </p:par>
                              <p:par>
                                <p:cTn id="114" presetID="22" presetClass="entr" presetSubtype="2" fill="hold" grpId="0" nodeType="withEffect">
                                  <p:stCondLst>
                                    <p:cond delay="0"/>
                                  </p:stCondLst>
                                  <p:childTnLst>
                                    <p:set>
                                      <p:cBhvr>
                                        <p:cTn id="115" dur="1" fill="hold">
                                          <p:stCondLst>
                                            <p:cond delay="0"/>
                                          </p:stCondLst>
                                        </p:cTn>
                                        <p:tgtEl>
                                          <p:spTgt spid="65">
                                            <p:txEl>
                                              <p:pRg st="0" end="0"/>
                                            </p:txEl>
                                          </p:spTgt>
                                        </p:tgtEl>
                                        <p:attrNameLst>
                                          <p:attrName>style.visibility</p:attrName>
                                        </p:attrNameLst>
                                      </p:cBhvr>
                                      <p:to>
                                        <p:strVal val="visible"/>
                                      </p:to>
                                    </p:set>
                                    <p:animEffect transition="in" filter="wipe(right)">
                                      <p:cBhvr>
                                        <p:cTn id="116" dur="500"/>
                                        <p:tgtEl>
                                          <p:spTgt spid="65">
                                            <p:txEl>
                                              <p:pRg st="0" end="0"/>
                                            </p:txEl>
                                          </p:spTgt>
                                        </p:tgtEl>
                                      </p:cBhvr>
                                    </p:animEffect>
                                  </p:childTnLst>
                                </p:cTn>
                              </p:par>
                            </p:childTnLst>
                          </p:cTn>
                        </p:par>
                        <p:par>
                          <p:cTn id="117" fill="hold">
                            <p:stCondLst>
                              <p:cond delay="12000"/>
                            </p:stCondLst>
                            <p:childTnLst>
                              <p:par>
                                <p:cTn id="118" presetID="22" presetClass="entr" presetSubtype="2" fill="hold" grpId="0" nodeType="afterEffect">
                                  <p:stCondLst>
                                    <p:cond delay="0"/>
                                  </p:stCondLst>
                                  <p:childTnLst>
                                    <p:set>
                                      <p:cBhvr>
                                        <p:cTn id="119" dur="1" fill="hold">
                                          <p:stCondLst>
                                            <p:cond delay="0"/>
                                          </p:stCondLst>
                                        </p:cTn>
                                        <p:tgtEl>
                                          <p:spTgt spid="55">
                                            <p:txEl>
                                              <p:pRg st="0" end="0"/>
                                            </p:txEl>
                                          </p:spTgt>
                                        </p:tgtEl>
                                        <p:attrNameLst>
                                          <p:attrName>style.visibility</p:attrName>
                                        </p:attrNameLst>
                                      </p:cBhvr>
                                      <p:to>
                                        <p:strVal val="visible"/>
                                      </p:to>
                                    </p:set>
                                    <p:animEffect transition="in" filter="wipe(right)">
                                      <p:cBhvr>
                                        <p:cTn id="120" dur="500"/>
                                        <p:tgtEl>
                                          <p:spTgt spid="55">
                                            <p:txEl>
                                              <p:pRg st="0" end="0"/>
                                            </p:txEl>
                                          </p:spTgt>
                                        </p:tgtEl>
                                      </p:cBhvr>
                                    </p:animEffect>
                                  </p:childTnLst>
                                </p:cTn>
                              </p:par>
                            </p:childTnLst>
                          </p:cTn>
                        </p:par>
                        <p:par>
                          <p:cTn id="121" fill="hold">
                            <p:stCondLst>
                              <p:cond delay="12500"/>
                            </p:stCondLst>
                            <p:childTnLst>
                              <p:par>
                                <p:cTn id="122" presetID="10" presetClass="entr" presetSubtype="0" fill="hold" grpId="0" nodeType="afterEffect">
                                  <p:stCondLst>
                                    <p:cond delay="0"/>
                                  </p:stCondLst>
                                  <p:childTnLst>
                                    <p:set>
                                      <p:cBhvr>
                                        <p:cTn id="123" dur="1" fill="hold">
                                          <p:stCondLst>
                                            <p:cond delay="0"/>
                                          </p:stCondLst>
                                        </p:cTn>
                                        <p:tgtEl>
                                          <p:spTgt spid="66">
                                            <p:txEl>
                                              <p:pRg st="0" end="0"/>
                                            </p:txEl>
                                          </p:spTgt>
                                        </p:tgtEl>
                                        <p:attrNameLst>
                                          <p:attrName>style.visibility</p:attrName>
                                        </p:attrNameLst>
                                      </p:cBhvr>
                                      <p:to>
                                        <p:strVal val="visible"/>
                                      </p:to>
                                    </p:set>
                                    <p:animEffect transition="in" filter="fade">
                                      <p:cBhvr>
                                        <p:cTn id="124"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4" grpId="0" animBg="1"/>
      <p:bldP spid="5" grpId="0" animBg="1"/>
      <p:bldP spid="6" grpId="0" animBg="1"/>
      <p:bldP spid="7" grpId="0" animBg="1"/>
      <p:bldP spid="8" grpId="0" animBg="1"/>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7" grpId="0" animBg="1"/>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animBg="1"/>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P spid="30" grpId="0" animBg="1"/>
      <p:bldP spid="39" grpId="0" build="p">
        <p:tmplLst>
          <p:tmpl lvl="1">
            <p:tnLst>
              <p:par>
                <p:cTn presetID="22" presetClass="entr" presetSubtype="8"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left)">
                      <p:cBhvr>
                        <p:cTn dur="500"/>
                        <p:tgtEl>
                          <p:spTgt spid="39"/>
                        </p:tgtEl>
                      </p:cBhvr>
                    </p:animEffect>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animBg="1"/>
      <p:bldP spid="42" grpId="0" build="p">
        <p:tmplLst>
          <p:tmpl lvl="1">
            <p:tnLst>
              <p:par>
                <p:cTn presetID="22" presetClass="entr" presetSubtype="2"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right)">
                      <p:cBhvr>
                        <p:cTn dur="500"/>
                        <p:tgtEl>
                          <p:spTgt spid="42"/>
                        </p:tgtEl>
                      </p:cBhvr>
                    </p:animEffect>
                  </p:childTnLst>
                </p:cTn>
              </p:par>
            </p:tnLst>
          </p:tmpl>
        </p:tmplLst>
      </p:bldP>
      <p:bldP spid="43" grpId="0" animBg="1"/>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animBg="1"/>
      <p:bldP spid="55" grpId="0" build="p">
        <p:tmplLst>
          <p:tmpl lvl="1">
            <p:tnLst>
              <p:par>
                <p:cTn presetID="22" presetClass="entr" presetSubtype="2"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P spid="56" grpId="0" animBg="1"/>
      <p:bldP spid="65" grpId="0" build="p">
        <p:tmplLst>
          <p:tmpl lvl="1">
            <p:tnLst>
              <p:par>
                <p:cTn presetID="22" presetClass="entr" presetSubtype="2"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wipe(right)">
                      <p:cBhvr>
                        <p:cTn dur="500"/>
                        <p:tgtEl>
                          <p:spTgt spid="65"/>
                        </p:tgtEl>
                      </p:cBhvr>
                    </p:animEffect>
                  </p:childTnLst>
                </p:cTn>
              </p:par>
            </p:tnLst>
          </p:tmpl>
        </p:tmplLst>
      </p:bldP>
      <p:bldP spid="66" grpId="0" build="p">
        <p:tmplLst>
          <p:tmpl lvl="1">
            <p:tnLst>
              <p:par>
                <p:cTn presetID="10" presetClass="entr" presetSubtype="0" fill="hold" nodeType="after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341.xml><?xml version="1.0" encoding="utf-8"?>
<p:sldLayout xmlns:a="http://schemas.openxmlformats.org/drawingml/2006/main" xmlns:r="http://schemas.openxmlformats.org/officeDocument/2006/relationships" xmlns:p="http://schemas.openxmlformats.org/presentationml/2006/main" preserve="1" userDrawn="1">
  <p:cSld name="History 2">
    <p:spTree>
      <p:nvGrpSpPr>
        <p:cNvPr id="1" name=""/>
        <p:cNvGrpSpPr/>
        <p:nvPr/>
      </p:nvGrpSpPr>
      <p:grpSpPr>
        <a:xfrm>
          <a:off x="0" y="0"/>
          <a:ext cx="0" cy="0"/>
          <a:chOff x="0" y="0"/>
          <a:chExt cx="0" cy="0"/>
        </a:xfrm>
      </p:grpSpPr>
      <p:sp>
        <p:nvSpPr>
          <p:cNvPr id="17" name="正方形/長方形 10"/>
          <p:cNvSpPr/>
          <p:nvPr userDrawn="1"/>
        </p:nvSpPr>
        <p:spPr>
          <a:xfrm>
            <a:off x="4817907" y="326363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18" name="正方形/長方形 17"/>
          <p:cNvSpPr/>
          <p:nvPr userDrawn="1"/>
        </p:nvSpPr>
        <p:spPr>
          <a:xfrm>
            <a:off x="4526661"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19" name="円/楕円 18"/>
          <p:cNvSpPr/>
          <p:nvPr userDrawn="1"/>
        </p:nvSpPr>
        <p:spPr>
          <a:xfrm>
            <a:off x="4379323" y="995931"/>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20" name="円/楕円 19"/>
          <p:cNvSpPr/>
          <p:nvPr userDrawn="1"/>
        </p:nvSpPr>
        <p:spPr>
          <a:xfrm>
            <a:off x="4379323" y="2446412"/>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21" name="円/楕円 20"/>
          <p:cNvSpPr/>
          <p:nvPr userDrawn="1"/>
        </p:nvSpPr>
        <p:spPr>
          <a:xfrm>
            <a:off x="4379323" y="3896893"/>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22" name="円/楕円 21"/>
          <p:cNvSpPr/>
          <p:nvPr userDrawn="1"/>
        </p:nvSpPr>
        <p:spPr>
          <a:xfrm>
            <a:off x="4379323" y="5347373"/>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23" name="テキスト プレースホルダー 21"/>
          <p:cNvSpPr>
            <a:spLocks noGrp="1"/>
          </p:cNvSpPr>
          <p:nvPr>
            <p:ph type="body" sz="quarter" idx="10" hasCustomPrompt="1"/>
          </p:nvPr>
        </p:nvSpPr>
        <p:spPr>
          <a:xfrm>
            <a:off x="5880894" y="3313564"/>
            <a:ext cx="2412583" cy="728243"/>
          </a:xfrm>
          <a:prstGeom prst="rect">
            <a:avLst/>
          </a:prstGeo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24" name="正方形/長方形 23"/>
          <p:cNvSpPr/>
          <p:nvPr userDrawn="1"/>
        </p:nvSpPr>
        <p:spPr>
          <a:xfrm>
            <a:off x="5035594"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25" name="グループ化 24"/>
          <p:cNvGrpSpPr/>
          <p:nvPr userDrawn="1"/>
        </p:nvGrpSpPr>
        <p:grpSpPr>
          <a:xfrm flipH="1">
            <a:off x="4883913" y="3327890"/>
            <a:ext cx="1001257" cy="669111"/>
            <a:chOff x="7280704" y="761243"/>
            <a:chExt cx="2002861" cy="1003665"/>
          </a:xfrm>
        </p:grpSpPr>
        <p:sp>
          <p:nvSpPr>
            <p:cNvPr id="2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8" name="直線コネクタ 27"/>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正方形/長方形 31"/>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 name="テキスト プレースホルダー 5"/>
          <p:cNvSpPr>
            <a:spLocks noGrp="1"/>
          </p:cNvSpPr>
          <p:nvPr>
            <p:ph type="body" sz="quarter" idx="21" hasCustomPrompt="1"/>
          </p:nvPr>
        </p:nvSpPr>
        <p:spPr>
          <a:xfrm>
            <a:off x="4895260" y="3469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34" name="テキスト プレースホルダー 5"/>
          <p:cNvSpPr>
            <a:spLocks noGrp="1"/>
          </p:cNvSpPr>
          <p:nvPr>
            <p:ph type="body" sz="quarter" idx="22" hasCustomPrompt="1"/>
          </p:nvPr>
        </p:nvSpPr>
        <p:spPr>
          <a:xfrm>
            <a:off x="5148087" y="3997001"/>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35" name="正方形/長方形 10"/>
          <p:cNvSpPr/>
          <p:nvPr userDrawn="1"/>
        </p:nvSpPr>
        <p:spPr>
          <a:xfrm>
            <a:off x="4817907" y="36266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6" name="テキスト プレースホルダー 21"/>
          <p:cNvSpPr>
            <a:spLocks noGrp="1"/>
          </p:cNvSpPr>
          <p:nvPr>
            <p:ph type="body" sz="quarter" idx="23" hasCustomPrompt="1"/>
          </p:nvPr>
        </p:nvSpPr>
        <p:spPr>
          <a:xfrm>
            <a:off x="5880894" y="412601"/>
            <a:ext cx="2412583" cy="728243"/>
          </a:xfrm>
          <a:prstGeom prst="rect">
            <a:avLst/>
          </a:prstGeom>
        </p:spPr>
        <p:txBody>
          <a:bodyPr anchor="ctr">
            <a:noAutofit/>
          </a:bodyPr>
          <a:lstStyle>
            <a:lvl1pPr marL="0" marR="0" indent="0" algn="l"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7" name="正方形/長方形 36"/>
          <p:cNvSpPr/>
          <p:nvPr userDrawn="1"/>
        </p:nvSpPr>
        <p:spPr>
          <a:xfrm>
            <a:off x="5035594"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38" name="グループ化 37"/>
          <p:cNvGrpSpPr/>
          <p:nvPr userDrawn="1"/>
        </p:nvGrpSpPr>
        <p:grpSpPr>
          <a:xfrm flipH="1">
            <a:off x="4883913" y="426927"/>
            <a:ext cx="1001257" cy="669111"/>
            <a:chOff x="7280704" y="761243"/>
            <a:chExt cx="2002861" cy="1003665"/>
          </a:xfrm>
        </p:grpSpPr>
        <p:sp>
          <p:nvSpPr>
            <p:cNvPr id="3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直線コネクタ 4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5" name="正方形/長方形 4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6" name="テキスト プレースホルダー 5"/>
          <p:cNvSpPr>
            <a:spLocks noGrp="1"/>
          </p:cNvSpPr>
          <p:nvPr>
            <p:ph type="body" sz="quarter" idx="24" hasCustomPrompt="1"/>
          </p:nvPr>
        </p:nvSpPr>
        <p:spPr>
          <a:xfrm>
            <a:off x="4895260" y="568849"/>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7" name="テキスト プレースホルダー 5"/>
          <p:cNvSpPr>
            <a:spLocks noGrp="1"/>
          </p:cNvSpPr>
          <p:nvPr>
            <p:ph type="body" sz="quarter" idx="25" hasCustomPrompt="1"/>
          </p:nvPr>
        </p:nvSpPr>
        <p:spPr>
          <a:xfrm>
            <a:off x="5148087" y="1096038"/>
            <a:ext cx="3174421" cy="831423"/>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8" name="正方形/長方形 10"/>
          <p:cNvSpPr/>
          <p:nvPr userDrawn="1"/>
        </p:nvSpPr>
        <p:spPr>
          <a:xfrm flipH="1">
            <a:off x="672763" y="1792956"/>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49" name="テキスト プレースホルダー 21"/>
          <p:cNvSpPr>
            <a:spLocks noGrp="1"/>
          </p:cNvSpPr>
          <p:nvPr>
            <p:ph type="body" sz="quarter" idx="26" hasCustomPrompt="1"/>
          </p:nvPr>
        </p:nvSpPr>
        <p:spPr>
          <a:xfrm>
            <a:off x="893171" y="1852564"/>
            <a:ext cx="2412583" cy="728243"/>
          </a:xfrm>
          <a:prstGeom prst="rect">
            <a:avLst/>
          </a:prstGeom>
        </p:spPr>
        <p:txBody>
          <a:bodyPr anchor="ctr">
            <a:noAutofit/>
          </a:bodyPr>
          <a:lstStyle>
            <a:lvl1pPr marL="0" marR="0" indent="0" algn="r"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0" name="正方形/長方形 49"/>
          <p:cNvSpPr/>
          <p:nvPr userDrawn="1"/>
        </p:nvSpPr>
        <p:spPr>
          <a:xfrm>
            <a:off x="764599"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51" name="グループ化 50"/>
          <p:cNvGrpSpPr/>
          <p:nvPr userDrawn="1"/>
        </p:nvGrpSpPr>
        <p:grpSpPr>
          <a:xfrm>
            <a:off x="3305758" y="1866891"/>
            <a:ext cx="1001257" cy="669111"/>
            <a:chOff x="7280704" y="761243"/>
            <a:chExt cx="2002861" cy="1003665"/>
          </a:xfrm>
        </p:grpSpPr>
        <p:sp>
          <p:nvSpPr>
            <p:cNvPr id="5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4" name="直線コネクタ 5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8" name="正方形/長方形 5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9" name="テキスト プレースホルダー 5"/>
          <p:cNvSpPr>
            <a:spLocks noGrp="1"/>
          </p:cNvSpPr>
          <p:nvPr>
            <p:ph type="body" sz="quarter" idx="27" hasCustomPrompt="1"/>
          </p:nvPr>
        </p:nvSpPr>
        <p:spPr>
          <a:xfrm>
            <a:off x="3483988" y="2008810"/>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0" name="テキスト プレースホルダー 5"/>
          <p:cNvSpPr>
            <a:spLocks noGrp="1"/>
          </p:cNvSpPr>
          <p:nvPr>
            <p:ph type="body" sz="quarter" idx="28" hasCustomPrompt="1"/>
          </p:nvPr>
        </p:nvSpPr>
        <p:spPr>
          <a:xfrm>
            <a:off x="870740" y="2536001"/>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61" name="正方形/長方形 10"/>
          <p:cNvSpPr/>
          <p:nvPr userDrawn="1"/>
        </p:nvSpPr>
        <p:spPr>
          <a:xfrm flipH="1">
            <a:off x="674534" y="471411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62" name="テキスト プレースホルダー 21"/>
          <p:cNvSpPr>
            <a:spLocks noGrp="1"/>
          </p:cNvSpPr>
          <p:nvPr>
            <p:ph type="body" sz="quarter" idx="29" hasCustomPrompt="1"/>
          </p:nvPr>
        </p:nvSpPr>
        <p:spPr>
          <a:xfrm>
            <a:off x="894940" y="4773721"/>
            <a:ext cx="2412583" cy="728243"/>
          </a:xfrm>
          <a:prstGeom prst="rect">
            <a:avLst/>
          </a:prstGeom>
        </p:spPr>
        <p:txBody>
          <a:bodyPr anchor="ctr">
            <a:noAutofit/>
          </a:bodyPr>
          <a:lstStyle>
            <a:lvl1pPr marL="0" marR="0" indent="0" algn="r" defTabSz="914060"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63" name="正方形/長方形 62"/>
          <p:cNvSpPr/>
          <p:nvPr userDrawn="1"/>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64" name="グループ化 63"/>
          <p:cNvGrpSpPr/>
          <p:nvPr userDrawn="1"/>
        </p:nvGrpSpPr>
        <p:grpSpPr>
          <a:xfrm>
            <a:off x="3307520" y="4788046"/>
            <a:ext cx="1001257" cy="669111"/>
            <a:chOff x="7280704" y="761243"/>
            <a:chExt cx="2002861" cy="1003665"/>
          </a:xfrm>
        </p:grpSpPr>
        <p:sp>
          <p:nvSpPr>
            <p:cNvPr id="6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7" name="直線コネクタ 6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直線コネクタ 6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1" name="正方形/長方形 7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2" name="テキスト プレースホルダー 5"/>
          <p:cNvSpPr>
            <a:spLocks noGrp="1"/>
          </p:cNvSpPr>
          <p:nvPr>
            <p:ph type="body" sz="quarter" idx="30" hasCustomPrompt="1"/>
          </p:nvPr>
        </p:nvSpPr>
        <p:spPr>
          <a:xfrm>
            <a:off x="3485759" y="4929966"/>
            <a:ext cx="756063"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73" name="テキスト プレースホルダー 5"/>
          <p:cNvSpPr>
            <a:spLocks noGrp="1"/>
          </p:cNvSpPr>
          <p:nvPr>
            <p:ph type="body" sz="quarter" idx="31" hasCustomPrompt="1"/>
          </p:nvPr>
        </p:nvSpPr>
        <p:spPr>
          <a:xfrm>
            <a:off x="872504" y="5457159"/>
            <a:ext cx="3174421" cy="831423"/>
          </a:xfrm>
          <a:prstGeom prst="rect">
            <a:avLst/>
          </a:prstGeom>
        </p:spPr>
        <p:txBody>
          <a:bodyPr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045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par>
                          <p:cTn id="8" fill="hold">
                            <p:stCondLst>
                              <p:cond delay="500"/>
                            </p:stCondLst>
                            <p:childTnLst>
                              <p:par>
                                <p:cTn id="9" presetID="2" presetClass="entr" presetSubtype="1" decel="10000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750" fill="hold"/>
                                        <p:tgtEl>
                                          <p:spTgt spid="19"/>
                                        </p:tgtEl>
                                        <p:attrNameLst>
                                          <p:attrName>ppt_x</p:attrName>
                                        </p:attrNameLst>
                                      </p:cBhvr>
                                      <p:tavLst>
                                        <p:tav tm="0">
                                          <p:val>
                                            <p:strVal val="#ppt_x"/>
                                          </p:val>
                                        </p:tav>
                                        <p:tav tm="100000">
                                          <p:val>
                                            <p:strVal val="#ppt_x"/>
                                          </p:val>
                                        </p:tav>
                                      </p:tavLst>
                                    </p:anim>
                                    <p:anim calcmode="lin" valueType="num">
                                      <p:cBhvr additive="base">
                                        <p:cTn id="12" dur="75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750" fill="hold"/>
                                        <p:tgtEl>
                                          <p:spTgt spid="35"/>
                                        </p:tgtEl>
                                        <p:attrNameLst>
                                          <p:attrName>ppt_x</p:attrName>
                                        </p:attrNameLst>
                                      </p:cBhvr>
                                      <p:tavLst>
                                        <p:tav tm="0">
                                          <p:val>
                                            <p:strVal val="1+#ppt_w/2"/>
                                          </p:val>
                                        </p:tav>
                                        <p:tav tm="100000">
                                          <p:val>
                                            <p:strVal val="#ppt_x"/>
                                          </p:val>
                                        </p:tav>
                                      </p:tavLst>
                                    </p:anim>
                                    <p:anim calcmode="lin" valueType="num">
                                      <p:cBhvr additive="base">
                                        <p:cTn id="16" dur="750" fill="hold"/>
                                        <p:tgtEl>
                                          <p:spTgt spid="35"/>
                                        </p:tgtEl>
                                        <p:attrNameLst>
                                          <p:attrName>ppt_y</p:attrName>
                                        </p:attrNameLst>
                                      </p:cBhvr>
                                      <p:tavLst>
                                        <p:tav tm="0">
                                          <p:val>
                                            <p:strVal val="#ppt_y"/>
                                          </p:val>
                                        </p:tav>
                                        <p:tav tm="100000">
                                          <p:val>
                                            <p:strVal val="#ppt_y"/>
                                          </p:val>
                                        </p:tav>
                                      </p:tavLst>
                                    </p:anim>
                                  </p:childTnLst>
                                </p:cTn>
                              </p:par>
                            </p:childTnLst>
                          </p:cTn>
                        </p:par>
                        <p:par>
                          <p:cTn id="17" fill="hold">
                            <p:stCondLst>
                              <p:cond delay="1250"/>
                            </p:stCondLst>
                            <p:childTnLst>
                              <p:par>
                                <p:cTn id="18" presetID="21" presetClass="entr" presetSubtype="1"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wheel(1)">
                                      <p:cBhvr>
                                        <p:cTn id="20" dur="750"/>
                                        <p:tgtEl>
                                          <p:spTgt spid="37"/>
                                        </p:tgtEl>
                                      </p:cBhvr>
                                    </p:animEffect>
                                  </p:childTnLst>
                                </p:cTn>
                              </p:par>
                            </p:childTnLst>
                          </p:cTn>
                        </p:par>
                        <p:par>
                          <p:cTn id="21" fill="hold">
                            <p:stCondLst>
                              <p:cond delay="2000"/>
                            </p:stCondLst>
                            <p:childTnLst>
                              <p:par>
                                <p:cTn id="22" presetID="22" presetClass="entr" presetSubtype="8" fill="hold"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wipe(left)">
                                      <p:cBhvr>
                                        <p:cTn id="24" dur="500"/>
                                        <p:tgtEl>
                                          <p:spTgt spid="3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46">
                                            <p:txEl>
                                              <p:pRg st="0" end="0"/>
                                            </p:txEl>
                                          </p:spTgt>
                                        </p:tgtEl>
                                        <p:attrNameLst>
                                          <p:attrName>style.visibility</p:attrName>
                                        </p:attrNameLst>
                                      </p:cBhvr>
                                      <p:to>
                                        <p:strVal val="visible"/>
                                      </p:to>
                                    </p:set>
                                    <p:animEffect transition="in" filter="wipe(left)">
                                      <p:cBhvr>
                                        <p:cTn id="27" dur="500"/>
                                        <p:tgtEl>
                                          <p:spTgt spid="46">
                                            <p:txEl>
                                              <p:pRg st="0" end="0"/>
                                            </p:txEl>
                                          </p:spTgt>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6">
                                            <p:txEl>
                                              <p:pRg st="0" end="0"/>
                                            </p:txEl>
                                          </p:spTgt>
                                        </p:tgtEl>
                                        <p:attrNameLst>
                                          <p:attrName>style.visibility</p:attrName>
                                        </p:attrNameLst>
                                      </p:cBhvr>
                                      <p:to>
                                        <p:strVal val="visible"/>
                                      </p:to>
                                    </p:set>
                                    <p:animEffect transition="in" filter="wipe(left)">
                                      <p:cBhvr>
                                        <p:cTn id="31" dur="500"/>
                                        <p:tgtEl>
                                          <p:spTgt spid="36">
                                            <p:txEl>
                                              <p:pRg st="0" end="0"/>
                                            </p:txEl>
                                          </p:spTgt>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47">
                                            <p:txEl>
                                              <p:pRg st="0" end="0"/>
                                            </p:txEl>
                                          </p:spTgt>
                                        </p:tgtEl>
                                        <p:attrNameLst>
                                          <p:attrName>style.visibility</p:attrName>
                                        </p:attrNameLst>
                                      </p:cBhvr>
                                      <p:to>
                                        <p:strVal val="visible"/>
                                      </p:to>
                                    </p:set>
                                    <p:animEffect transition="in" filter="fade">
                                      <p:cBhvr>
                                        <p:cTn id="35" dur="500"/>
                                        <p:tgtEl>
                                          <p:spTgt spid="47">
                                            <p:txEl>
                                              <p:pRg st="0" end="0"/>
                                            </p:txEl>
                                          </p:spTgt>
                                        </p:tgtEl>
                                      </p:cBhvr>
                                    </p:animEffect>
                                  </p:childTnLst>
                                </p:cTn>
                              </p:par>
                            </p:childTnLst>
                          </p:cTn>
                        </p:par>
                        <p:par>
                          <p:cTn id="36" fill="hold">
                            <p:stCondLst>
                              <p:cond delay="3500"/>
                            </p:stCondLst>
                            <p:childTnLst>
                              <p:par>
                                <p:cTn id="37" presetID="2" presetClass="entr" presetSubtype="1" decel="10000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8" decel="10000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750" fill="hold"/>
                                        <p:tgtEl>
                                          <p:spTgt spid="48"/>
                                        </p:tgtEl>
                                        <p:attrNameLst>
                                          <p:attrName>ppt_x</p:attrName>
                                        </p:attrNameLst>
                                      </p:cBhvr>
                                      <p:tavLst>
                                        <p:tav tm="0">
                                          <p:val>
                                            <p:strVal val="0-#ppt_w/2"/>
                                          </p:val>
                                        </p:tav>
                                        <p:tav tm="100000">
                                          <p:val>
                                            <p:strVal val="#ppt_x"/>
                                          </p:val>
                                        </p:tav>
                                      </p:tavLst>
                                    </p:anim>
                                    <p:anim calcmode="lin" valueType="num">
                                      <p:cBhvr additive="base">
                                        <p:cTn id="44" dur="750" fill="hold"/>
                                        <p:tgtEl>
                                          <p:spTgt spid="48"/>
                                        </p:tgtEl>
                                        <p:attrNameLst>
                                          <p:attrName>ppt_y</p:attrName>
                                        </p:attrNameLst>
                                      </p:cBhvr>
                                      <p:tavLst>
                                        <p:tav tm="0">
                                          <p:val>
                                            <p:strVal val="#ppt_y"/>
                                          </p:val>
                                        </p:tav>
                                        <p:tav tm="100000">
                                          <p:val>
                                            <p:strVal val="#ppt_y"/>
                                          </p:val>
                                        </p:tav>
                                      </p:tavLst>
                                    </p:anim>
                                  </p:childTnLst>
                                </p:cTn>
                              </p:par>
                            </p:childTnLst>
                          </p:cTn>
                        </p:par>
                        <p:par>
                          <p:cTn id="45" fill="hold">
                            <p:stCondLst>
                              <p:cond delay="4250"/>
                            </p:stCondLst>
                            <p:childTnLst>
                              <p:par>
                                <p:cTn id="46" presetID="21" presetClass="entr" presetSubtype="1" fill="hold" grpId="0"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wheel(1)">
                                      <p:cBhvr>
                                        <p:cTn id="48" dur="750"/>
                                        <p:tgtEl>
                                          <p:spTgt spid="50"/>
                                        </p:tgtEl>
                                      </p:cBhvr>
                                    </p:animEffect>
                                  </p:childTnLst>
                                </p:cTn>
                              </p:par>
                            </p:childTnLst>
                          </p:cTn>
                        </p:par>
                        <p:par>
                          <p:cTn id="49" fill="hold">
                            <p:stCondLst>
                              <p:cond delay="5000"/>
                            </p:stCondLst>
                            <p:childTnLst>
                              <p:par>
                                <p:cTn id="50" presetID="22" presetClass="entr" presetSubtype="2"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wipe(right)">
                                      <p:cBhvr>
                                        <p:cTn id="52" dur="500"/>
                                        <p:tgtEl>
                                          <p:spTgt spid="5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59">
                                            <p:txEl>
                                              <p:pRg st="0" end="0"/>
                                            </p:txEl>
                                          </p:spTgt>
                                        </p:tgtEl>
                                        <p:attrNameLst>
                                          <p:attrName>style.visibility</p:attrName>
                                        </p:attrNameLst>
                                      </p:cBhvr>
                                      <p:to>
                                        <p:strVal val="visible"/>
                                      </p:to>
                                    </p:set>
                                    <p:animEffect transition="in" filter="wipe(right)">
                                      <p:cBhvr>
                                        <p:cTn id="55" dur="500"/>
                                        <p:tgtEl>
                                          <p:spTgt spid="59">
                                            <p:txEl>
                                              <p:pRg st="0" end="0"/>
                                            </p:txEl>
                                          </p:spTgt>
                                        </p:tgtEl>
                                      </p:cBhvr>
                                    </p:animEffect>
                                  </p:childTnLst>
                                </p:cTn>
                              </p:par>
                            </p:childTnLst>
                          </p:cTn>
                        </p:par>
                        <p:par>
                          <p:cTn id="56" fill="hold">
                            <p:stCondLst>
                              <p:cond delay="5500"/>
                            </p:stCondLst>
                            <p:childTnLst>
                              <p:par>
                                <p:cTn id="57" presetID="22" presetClass="entr" presetSubtype="2" fill="hold" grpId="0" nodeType="afterEffect">
                                  <p:stCondLst>
                                    <p:cond delay="0"/>
                                  </p:stCondLst>
                                  <p:childTnLst>
                                    <p:set>
                                      <p:cBhvr>
                                        <p:cTn id="58" dur="1" fill="hold">
                                          <p:stCondLst>
                                            <p:cond delay="0"/>
                                          </p:stCondLst>
                                        </p:cTn>
                                        <p:tgtEl>
                                          <p:spTgt spid="49">
                                            <p:txEl>
                                              <p:pRg st="0" end="0"/>
                                            </p:txEl>
                                          </p:spTgt>
                                        </p:tgtEl>
                                        <p:attrNameLst>
                                          <p:attrName>style.visibility</p:attrName>
                                        </p:attrNameLst>
                                      </p:cBhvr>
                                      <p:to>
                                        <p:strVal val="visible"/>
                                      </p:to>
                                    </p:set>
                                    <p:animEffect transition="in" filter="wipe(right)">
                                      <p:cBhvr>
                                        <p:cTn id="59" dur="500"/>
                                        <p:tgtEl>
                                          <p:spTgt spid="49">
                                            <p:txEl>
                                              <p:pRg st="0" end="0"/>
                                            </p:txEl>
                                          </p:spTgt>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fade">
                                      <p:cBhvr>
                                        <p:cTn id="63" dur="500"/>
                                        <p:tgtEl>
                                          <p:spTgt spid="60">
                                            <p:txEl>
                                              <p:pRg st="0" end="0"/>
                                            </p:txEl>
                                          </p:spTgt>
                                        </p:tgtEl>
                                      </p:cBhvr>
                                    </p:animEffect>
                                  </p:childTnLst>
                                </p:cTn>
                              </p:par>
                            </p:childTnLst>
                          </p:cTn>
                        </p:par>
                        <p:par>
                          <p:cTn id="64" fill="hold">
                            <p:stCondLst>
                              <p:cond delay="6500"/>
                            </p:stCondLst>
                            <p:childTnLst>
                              <p:par>
                                <p:cTn id="65" presetID="2" presetClass="entr" presetSubtype="1" decel="100000" fill="hold" grpId="0" nodeType="after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750" fill="hold"/>
                                        <p:tgtEl>
                                          <p:spTgt spid="21"/>
                                        </p:tgtEl>
                                        <p:attrNameLst>
                                          <p:attrName>ppt_x</p:attrName>
                                        </p:attrNameLst>
                                      </p:cBhvr>
                                      <p:tavLst>
                                        <p:tav tm="0">
                                          <p:val>
                                            <p:strVal val="#ppt_x"/>
                                          </p:val>
                                        </p:tav>
                                        <p:tav tm="100000">
                                          <p:val>
                                            <p:strVal val="#ppt_x"/>
                                          </p:val>
                                        </p:tav>
                                      </p:tavLst>
                                    </p:anim>
                                    <p:anim calcmode="lin" valueType="num">
                                      <p:cBhvr additive="base">
                                        <p:cTn id="68" dur="750" fill="hold"/>
                                        <p:tgtEl>
                                          <p:spTgt spid="21"/>
                                        </p:tgtEl>
                                        <p:attrNameLst>
                                          <p:attrName>ppt_y</p:attrName>
                                        </p:attrNameLst>
                                      </p:cBhvr>
                                      <p:tavLst>
                                        <p:tav tm="0">
                                          <p:val>
                                            <p:strVal val="0-#ppt_h/2"/>
                                          </p:val>
                                        </p:tav>
                                        <p:tav tm="100000">
                                          <p:val>
                                            <p:strVal val="#ppt_y"/>
                                          </p:val>
                                        </p:tav>
                                      </p:tavLst>
                                    </p:anim>
                                  </p:childTnLst>
                                </p:cTn>
                              </p:par>
                              <p:par>
                                <p:cTn id="69" presetID="2" presetClass="entr" presetSubtype="2" decel="100000" fill="hold" grpId="0" nodeType="with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750" fill="hold"/>
                                        <p:tgtEl>
                                          <p:spTgt spid="17"/>
                                        </p:tgtEl>
                                        <p:attrNameLst>
                                          <p:attrName>ppt_x</p:attrName>
                                        </p:attrNameLst>
                                      </p:cBhvr>
                                      <p:tavLst>
                                        <p:tav tm="0">
                                          <p:val>
                                            <p:strVal val="1+#ppt_w/2"/>
                                          </p:val>
                                        </p:tav>
                                        <p:tav tm="100000">
                                          <p:val>
                                            <p:strVal val="#ppt_x"/>
                                          </p:val>
                                        </p:tav>
                                      </p:tavLst>
                                    </p:anim>
                                    <p:anim calcmode="lin" valueType="num">
                                      <p:cBhvr additive="base">
                                        <p:cTn id="72" dur="750" fill="hold"/>
                                        <p:tgtEl>
                                          <p:spTgt spid="17"/>
                                        </p:tgtEl>
                                        <p:attrNameLst>
                                          <p:attrName>ppt_y</p:attrName>
                                        </p:attrNameLst>
                                      </p:cBhvr>
                                      <p:tavLst>
                                        <p:tav tm="0">
                                          <p:val>
                                            <p:strVal val="#ppt_y"/>
                                          </p:val>
                                        </p:tav>
                                        <p:tav tm="100000">
                                          <p:val>
                                            <p:strVal val="#ppt_y"/>
                                          </p:val>
                                        </p:tav>
                                      </p:tavLst>
                                    </p:anim>
                                  </p:childTnLst>
                                </p:cTn>
                              </p:par>
                            </p:childTnLst>
                          </p:cTn>
                        </p:par>
                        <p:par>
                          <p:cTn id="73" fill="hold">
                            <p:stCondLst>
                              <p:cond delay="7250"/>
                            </p:stCondLst>
                            <p:childTnLst>
                              <p:par>
                                <p:cTn id="74" presetID="21" presetClass="entr" presetSubtype="1" fill="hold" grpId="0" nodeType="after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wheel(1)">
                                      <p:cBhvr>
                                        <p:cTn id="76" dur="750"/>
                                        <p:tgtEl>
                                          <p:spTgt spid="24"/>
                                        </p:tgtEl>
                                      </p:cBhvr>
                                    </p:animEffect>
                                  </p:childTnLst>
                                </p:cTn>
                              </p:par>
                            </p:childTnLst>
                          </p:cTn>
                        </p:par>
                        <p:par>
                          <p:cTn id="77" fill="hold">
                            <p:stCondLst>
                              <p:cond delay="8000"/>
                            </p:stCondLst>
                            <p:childTnLst>
                              <p:par>
                                <p:cTn id="78" presetID="22" presetClass="entr" presetSubtype="8" fill="hold" nodeType="after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33">
                                            <p:txEl>
                                              <p:pRg st="0" end="0"/>
                                            </p:txEl>
                                          </p:spTgt>
                                        </p:tgtEl>
                                        <p:attrNameLst>
                                          <p:attrName>style.visibility</p:attrName>
                                        </p:attrNameLst>
                                      </p:cBhvr>
                                      <p:to>
                                        <p:strVal val="visible"/>
                                      </p:to>
                                    </p:set>
                                    <p:animEffect transition="in" filter="wipe(left)">
                                      <p:cBhvr>
                                        <p:cTn id="83" dur="500"/>
                                        <p:tgtEl>
                                          <p:spTgt spid="33">
                                            <p:txEl>
                                              <p:pRg st="0" end="0"/>
                                            </p:txEl>
                                          </p:spTgt>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23">
                                            <p:txEl>
                                              <p:pRg st="0" end="0"/>
                                            </p:txEl>
                                          </p:spTgt>
                                        </p:tgtEl>
                                        <p:attrNameLst>
                                          <p:attrName>style.visibility</p:attrName>
                                        </p:attrNameLst>
                                      </p:cBhvr>
                                      <p:to>
                                        <p:strVal val="visible"/>
                                      </p:to>
                                    </p:set>
                                    <p:animEffect transition="in" filter="wipe(left)">
                                      <p:cBhvr>
                                        <p:cTn id="87" dur="500"/>
                                        <p:tgtEl>
                                          <p:spTgt spid="23">
                                            <p:txEl>
                                              <p:pRg st="0" end="0"/>
                                            </p:txEl>
                                          </p:spTgt>
                                        </p:tgtEl>
                                      </p:cBhvr>
                                    </p:animEffect>
                                  </p:childTnLst>
                                </p:cTn>
                              </p:par>
                            </p:childTnLst>
                          </p:cTn>
                        </p:par>
                        <p:par>
                          <p:cTn id="88" fill="hold">
                            <p:stCondLst>
                              <p:cond delay="9000"/>
                            </p:stCondLst>
                            <p:childTnLst>
                              <p:par>
                                <p:cTn id="89" presetID="10" presetClass="entr" presetSubtype="0" fill="hold" grpId="0" nodeType="afterEffect">
                                  <p:stCondLst>
                                    <p:cond delay="0"/>
                                  </p:stCondLst>
                                  <p:childTnLst>
                                    <p:set>
                                      <p:cBhvr>
                                        <p:cTn id="90" dur="1" fill="hold">
                                          <p:stCondLst>
                                            <p:cond delay="0"/>
                                          </p:stCondLst>
                                        </p:cTn>
                                        <p:tgtEl>
                                          <p:spTgt spid="34">
                                            <p:txEl>
                                              <p:pRg st="0" end="0"/>
                                            </p:txEl>
                                          </p:spTgt>
                                        </p:tgtEl>
                                        <p:attrNameLst>
                                          <p:attrName>style.visibility</p:attrName>
                                        </p:attrNameLst>
                                      </p:cBhvr>
                                      <p:to>
                                        <p:strVal val="visible"/>
                                      </p:to>
                                    </p:set>
                                    <p:animEffect transition="in" filter="fade">
                                      <p:cBhvr>
                                        <p:cTn id="91" dur="500"/>
                                        <p:tgtEl>
                                          <p:spTgt spid="34">
                                            <p:txEl>
                                              <p:pRg st="0" end="0"/>
                                            </p:txEl>
                                          </p:spTgt>
                                        </p:tgtEl>
                                      </p:cBhvr>
                                    </p:animEffect>
                                  </p:childTnLst>
                                </p:cTn>
                              </p:par>
                            </p:childTnLst>
                          </p:cTn>
                        </p:par>
                        <p:par>
                          <p:cTn id="92" fill="hold">
                            <p:stCondLst>
                              <p:cond delay="9500"/>
                            </p:stCondLst>
                            <p:childTnLst>
                              <p:par>
                                <p:cTn id="93" presetID="2" presetClass="entr" presetSubtype="1" decel="100000" fill="hold" grpId="0" nodeType="after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750" fill="hold"/>
                                        <p:tgtEl>
                                          <p:spTgt spid="22"/>
                                        </p:tgtEl>
                                        <p:attrNameLst>
                                          <p:attrName>ppt_x</p:attrName>
                                        </p:attrNameLst>
                                      </p:cBhvr>
                                      <p:tavLst>
                                        <p:tav tm="0">
                                          <p:val>
                                            <p:strVal val="#ppt_x"/>
                                          </p:val>
                                        </p:tav>
                                        <p:tav tm="100000">
                                          <p:val>
                                            <p:strVal val="#ppt_x"/>
                                          </p:val>
                                        </p:tav>
                                      </p:tavLst>
                                    </p:anim>
                                    <p:anim calcmode="lin" valueType="num">
                                      <p:cBhvr additive="base">
                                        <p:cTn id="96" dur="750" fill="hold"/>
                                        <p:tgtEl>
                                          <p:spTgt spid="22"/>
                                        </p:tgtEl>
                                        <p:attrNameLst>
                                          <p:attrName>ppt_y</p:attrName>
                                        </p:attrNameLst>
                                      </p:cBhvr>
                                      <p:tavLst>
                                        <p:tav tm="0">
                                          <p:val>
                                            <p:strVal val="0-#ppt_h/2"/>
                                          </p:val>
                                        </p:tav>
                                        <p:tav tm="100000">
                                          <p:val>
                                            <p:strVal val="#ppt_y"/>
                                          </p:val>
                                        </p:tav>
                                      </p:tavLst>
                                    </p:anim>
                                  </p:childTnLst>
                                </p:cTn>
                              </p:par>
                              <p:par>
                                <p:cTn id="97" presetID="2" presetClass="entr" presetSubtype="8"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750" fill="hold"/>
                                        <p:tgtEl>
                                          <p:spTgt spid="61"/>
                                        </p:tgtEl>
                                        <p:attrNameLst>
                                          <p:attrName>ppt_x</p:attrName>
                                        </p:attrNameLst>
                                      </p:cBhvr>
                                      <p:tavLst>
                                        <p:tav tm="0">
                                          <p:val>
                                            <p:strVal val="0-#ppt_w/2"/>
                                          </p:val>
                                        </p:tav>
                                        <p:tav tm="100000">
                                          <p:val>
                                            <p:strVal val="#ppt_x"/>
                                          </p:val>
                                        </p:tav>
                                      </p:tavLst>
                                    </p:anim>
                                    <p:anim calcmode="lin" valueType="num">
                                      <p:cBhvr additive="base">
                                        <p:cTn id="100" dur="750" fill="hold"/>
                                        <p:tgtEl>
                                          <p:spTgt spid="61"/>
                                        </p:tgtEl>
                                        <p:attrNameLst>
                                          <p:attrName>ppt_y</p:attrName>
                                        </p:attrNameLst>
                                      </p:cBhvr>
                                      <p:tavLst>
                                        <p:tav tm="0">
                                          <p:val>
                                            <p:strVal val="#ppt_y"/>
                                          </p:val>
                                        </p:tav>
                                        <p:tav tm="100000">
                                          <p:val>
                                            <p:strVal val="#ppt_y"/>
                                          </p:val>
                                        </p:tav>
                                      </p:tavLst>
                                    </p:anim>
                                  </p:childTnLst>
                                </p:cTn>
                              </p:par>
                            </p:childTnLst>
                          </p:cTn>
                        </p:par>
                        <p:par>
                          <p:cTn id="101" fill="hold">
                            <p:stCondLst>
                              <p:cond delay="10250"/>
                            </p:stCondLst>
                            <p:childTnLst>
                              <p:par>
                                <p:cTn id="102" presetID="21" presetClass="entr" presetSubtype="1" fill="hold" grpId="0" nodeType="after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wheel(1)">
                                      <p:cBhvr>
                                        <p:cTn id="104" dur="750"/>
                                        <p:tgtEl>
                                          <p:spTgt spid="63"/>
                                        </p:tgtEl>
                                      </p:cBhvr>
                                    </p:animEffect>
                                  </p:childTnLst>
                                </p:cTn>
                              </p:par>
                            </p:childTnLst>
                          </p:cTn>
                        </p:par>
                        <p:par>
                          <p:cTn id="105" fill="hold">
                            <p:stCondLst>
                              <p:cond delay="11000"/>
                            </p:stCondLst>
                            <p:childTnLst>
                              <p:par>
                                <p:cTn id="106" presetID="22" presetClass="entr" presetSubtype="2" fill="hold" nodeType="afterEffect">
                                  <p:stCondLst>
                                    <p:cond delay="0"/>
                                  </p:stCondLst>
                                  <p:childTnLst>
                                    <p:set>
                                      <p:cBhvr>
                                        <p:cTn id="107" dur="1" fill="hold">
                                          <p:stCondLst>
                                            <p:cond delay="0"/>
                                          </p:stCondLst>
                                        </p:cTn>
                                        <p:tgtEl>
                                          <p:spTgt spid="64"/>
                                        </p:tgtEl>
                                        <p:attrNameLst>
                                          <p:attrName>style.visibility</p:attrName>
                                        </p:attrNameLst>
                                      </p:cBhvr>
                                      <p:to>
                                        <p:strVal val="visible"/>
                                      </p:to>
                                    </p:set>
                                    <p:animEffect transition="in" filter="wipe(right)">
                                      <p:cBhvr>
                                        <p:cTn id="108" dur="500"/>
                                        <p:tgtEl>
                                          <p:spTgt spid="64"/>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72">
                                            <p:txEl>
                                              <p:pRg st="0" end="0"/>
                                            </p:txEl>
                                          </p:spTgt>
                                        </p:tgtEl>
                                        <p:attrNameLst>
                                          <p:attrName>style.visibility</p:attrName>
                                        </p:attrNameLst>
                                      </p:cBhvr>
                                      <p:to>
                                        <p:strVal val="visible"/>
                                      </p:to>
                                    </p:set>
                                    <p:animEffect transition="in" filter="wipe(right)">
                                      <p:cBhvr>
                                        <p:cTn id="111" dur="500"/>
                                        <p:tgtEl>
                                          <p:spTgt spid="72">
                                            <p:txEl>
                                              <p:pRg st="0" end="0"/>
                                            </p:txEl>
                                          </p:spTgt>
                                        </p:tgtEl>
                                      </p:cBhvr>
                                    </p:animEffect>
                                  </p:childTnLst>
                                </p:cTn>
                              </p:par>
                            </p:childTnLst>
                          </p:cTn>
                        </p:par>
                        <p:par>
                          <p:cTn id="112" fill="hold">
                            <p:stCondLst>
                              <p:cond delay="11500"/>
                            </p:stCondLst>
                            <p:childTnLst>
                              <p:par>
                                <p:cTn id="113" presetID="22" presetClass="entr" presetSubtype="2" fill="hold" grpId="0" nodeType="afterEffect">
                                  <p:stCondLst>
                                    <p:cond delay="0"/>
                                  </p:stCondLst>
                                  <p:childTnLst>
                                    <p:set>
                                      <p:cBhvr>
                                        <p:cTn id="114" dur="1" fill="hold">
                                          <p:stCondLst>
                                            <p:cond delay="0"/>
                                          </p:stCondLst>
                                        </p:cTn>
                                        <p:tgtEl>
                                          <p:spTgt spid="62">
                                            <p:txEl>
                                              <p:pRg st="0" end="0"/>
                                            </p:txEl>
                                          </p:spTgt>
                                        </p:tgtEl>
                                        <p:attrNameLst>
                                          <p:attrName>style.visibility</p:attrName>
                                        </p:attrNameLst>
                                      </p:cBhvr>
                                      <p:to>
                                        <p:strVal val="visible"/>
                                      </p:to>
                                    </p:set>
                                    <p:animEffect transition="in" filter="wipe(right)">
                                      <p:cBhvr>
                                        <p:cTn id="115" dur="500"/>
                                        <p:tgtEl>
                                          <p:spTgt spid="62">
                                            <p:txEl>
                                              <p:pRg st="0" end="0"/>
                                            </p:txEl>
                                          </p:spTgt>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73">
                                            <p:txEl>
                                              <p:pRg st="0" end="0"/>
                                            </p:txEl>
                                          </p:spTgt>
                                        </p:tgtEl>
                                        <p:attrNameLst>
                                          <p:attrName>style.visibility</p:attrName>
                                        </p:attrNameLst>
                                      </p:cBhvr>
                                      <p:to>
                                        <p:strVal val="visible"/>
                                      </p:to>
                                    </p:set>
                                    <p:animEffect transition="in" filter="fade">
                                      <p:cBhvr>
                                        <p:cTn id="119" dur="500"/>
                                        <p:tgtEl>
                                          <p:spTgt spid="7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build="p">
        <p:tmplLst>
          <p:tmpl lvl="1">
            <p:tnLst>
              <p:par>
                <p:cTn presetID="22" presetClass="entr" presetSubtype="8"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wipe(left)">
                      <p:cBhvr>
                        <p:cTn dur="500"/>
                        <p:tgtEl>
                          <p:spTgt spid="23"/>
                        </p:tgtEl>
                      </p:cBhvr>
                    </p:animEffect>
                  </p:childTnLst>
                </p:cTn>
              </p:par>
            </p:tnLst>
          </p:tmpl>
        </p:tmplLst>
      </p:bldP>
      <p:bldP spid="24" grpId="0" animBg="1"/>
      <p:bldP spid="33" grpId="0" build="p">
        <p:tmplLst>
          <p:tmpl lvl="1">
            <p:tnLst>
              <p:par>
                <p:cTn presetID="22" presetClass="entr" presetSubtype="8"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10" presetClass="entr" presetSubtype="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animBg="1"/>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animBg="1"/>
      <p:bldP spid="46" grpId="0" build="p">
        <p:tmplLst>
          <p:tmpl lvl="1">
            <p:tnLst>
              <p:par>
                <p:cTn presetID="22" presetClass="entr" presetSubtype="8"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0" grpId="0" animBg="1"/>
      <p:bldP spid="59" grpId="0" build="p">
        <p:tmplLst>
          <p:tmpl lvl="1">
            <p:tnLst>
              <p:par>
                <p:cTn presetID="22" presetClass="entr" presetSubtype="2"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build="p">
        <p:tmplLst>
          <p:tmpl lvl="1">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animBg="1"/>
      <p:bldP spid="62" grpId="0" build="p">
        <p:tmplLst>
          <p:tmpl lvl="1">
            <p:tnLst>
              <p:par>
                <p:cTn presetID="22" presetClass="entr" presetSubtype="2" fill="hold" nodeType="after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wipe(right)">
                      <p:cBhvr>
                        <p:cTn dur="500"/>
                        <p:tgtEl>
                          <p:spTgt spid="62"/>
                        </p:tgtEl>
                      </p:cBhvr>
                    </p:animEffect>
                  </p:childTnLst>
                </p:cTn>
              </p:par>
            </p:tnLst>
          </p:tmpl>
        </p:tmplLst>
      </p:bldP>
      <p:bldP spid="63" grpId="0" animBg="1"/>
      <p:bldP spid="72" grpId="0" build="p">
        <p:tmplLst>
          <p:tmpl lvl="1">
            <p:tnLst>
              <p:par>
                <p:cTn presetID="22" presetClass="entr" presetSubtype="2"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right)">
                      <p:cBhvr>
                        <p:cTn dur="500"/>
                        <p:tgtEl>
                          <p:spTgt spid="72"/>
                        </p:tgtEl>
                      </p:cBhvr>
                    </p:animEffect>
                  </p:childTnLst>
                </p:cTn>
              </p:par>
            </p:tnLst>
          </p:tmpl>
        </p:tmplLst>
      </p:bldP>
      <p:bldP spid="73" grpId="0" build="p">
        <p:tmplLst>
          <p:tmpl lvl="1">
            <p:tnLst>
              <p:par>
                <p:cTn presetID="10" presetClass="entr" presetSubtype="0"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Lst>
  </p:timing>
</p:sldLayout>
</file>

<file path=ppt/slideLayouts/slideLayout342.xml><?xml version="1.0" encoding="utf-8"?>
<p:sldLayout xmlns:a="http://schemas.openxmlformats.org/drawingml/2006/main" xmlns:r="http://schemas.openxmlformats.org/officeDocument/2006/relationships" xmlns:p="http://schemas.openxmlformats.org/presentationml/2006/main" preserve="1" userDrawn="1">
  <p:cSld name="Heading and Text 2">
    <p:spTree>
      <p:nvGrpSpPr>
        <p:cNvPr id="1" name=""/>
        <p:cNvGrpSpPr/>
        <p:nvPr/>
      </p:nvGrpSpPr>
      <p:grpSpPr>
        <a:xfrm>
          <a:off x="0" y="0"/>
          <a:ext cx="0" cy="0"/>
          <a:chOff x="0" y="0"/>
          <a:chExt cx="0" cy="0"/>
        </a:xfrm>
      </p:grpSpPr>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976860" y="2236076"/>
            <a:ext cx="3771085" cy="4154659"/>
          </a:xfrm>
          <a:prstGeom prst="rect">
            <a:avLst/>
          </a:prstGeom>
        </p:spPr>
        <p:txBody>
          <a:bodyPr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3" name="直角三角形 15"/>
          <p:cNvSpPr/>
          <p:nvPr userDrawn="1"/>
        </p:nvSpPr>
        <p:spPr>
          <a:xfrm rot="10800000" flipH="1">
            <a:off x="-7256" y="-24972"/>
            <a:ext cx="5406824" cy="6912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14" name="直線コネクタ 13"/>
          <p:cNvCxnSpPr/>
          <p:nvPr userDrawn="1"/>
        </p:nvCxnSpPr>
        <p:spPr>
          <a:xfrm flipH="1">
            <a:off x="3648773" y="0"/>
            <a:ext cx="165528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391827" y="425817"/>
            <a:ext cx="3700501" cy="3793067"/>
          </a:xfrm>
          <a:prstGeom prst="rect">
            <a:avLst/>
          </a:prstGeom>
        </p:spPr>
        <p:txBody>
          <a:bodyPr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448763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wipe(up)">
                                      <p:cBhvr>
                                        <p:cTn id="16" dur="500"/>
                                        <p:tgtEl>
                                          <p:spTgt spid="106"/>
                                        </p:tgtEl>
                                      </p:cBhvr>
                                    </p:animEffect>
                                  </p:childTnLst>
                                </p:cTn>
                              </p:par>
                              <p:par>
                                <p:cTn id="17" presetID="2" presetClass="entr" presetSubtype="9" decel="100000" fill="hold" grpId="0" nodeType="withEffect">
                                  <p:stCondLst>
                                    <p:cond delay="250"/>
                                  </p:stCondLst>
                                  <p:iterate type="wd">
                                    <p:tmPct val="10000"/>
                                  </p:iterate>
                                  <p:childTnLst>
                                    <p:set>
                                      <p:cBhvr>
                                        <p:cTn id="18" dur="1" fill="hold">
                                          <p:stCondLst>
                                            <p:cond delay="0"/>
                                          </p:stCondLst>
                                        </p:cTn>
                                        <p:tgtEl>
                                          <p:spTgt spid="4"/>
                                        </p:tgtEl>
                                        <p:attrNameLst>
                                          <p:attrName>style.visibility</p:attrName>
                                        </p:attrNameLst>
                                      </p:cBhvr>
                                      <p:to>
                                        <p:strVal val="visible"/>
                                      </p:to>
                                    </p:set>
                                    <p:anim calcmode="lin" valueType="num">
                                      <p:cBhvr additive="base">
                                        <p:cTn id="19" dur="750" fill="hold"/>
                                        <p:tgtEl>
                                          <p:spTgt spid="4"/>
                                        </p:tgtEl>
                                        <p:attrNameLst>
                                          <p:attrName>ppt_x</p:attrName>
                                        </p:attrNameLst>
                                      </p:cBhvr>
                                      <p:tavLst>
                                        <p:tav tm="0">
                                          <p:val>
                                            <p:strVal val="0-#ppt_w/2"/>
                                          </p:val>
                                        </p:tav>
                                        <p:tav tm="100000">
                                          <p:val>
                                            <p:strVal val="#ppt_x"/>
                                          </p:val>
                                        </p:tav>
                                      </p:tavLst>
                                    </p:anim>
                                    <p:anim calcmode="lin" valueType="num">
                                      <p:cBhvr additive="base">
                                        <p:cTn id="20" dur="75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500"/>
                                  </p:stCondLst>
                                  <p:childTnLst>
                                    <p:set>
                                      <p:cBhvr>
                                        <p:cTn id="22" dur="1" fill="hold">
                                          <p:stCondLst>
                                            <p:cond delay="0"/>
                                          </p:stCondLst>
                                        </p:cTn>
                                        <p:tgtEl>
                                          <p:spTgt spid="107">
                                            <p:txEl>
                                              <p:pRg st="0" end="0"/>
                                            </p:txEl>
                                          </p:spTgt>
                                        </p:tgtEl>
                                        <p:attrNameLst>
                                          <p:attrName>style.visibility</p:attrName>
                                        </p:attrNameLst>
                                      </p:cBhvr>
                                      <p:to>
                                        <p:strVal val="visible"/>
                                      </p:to>
                                    </p:set>
                                    <p:anim calcmode="lin" valueType="num">
                                      <p:cBhvr additive="base">
                                        <p:cTn id="23"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4" dur="750" fill="hold"/>
                                        <p:tgtEl>
                                          <p:spTgt spid="107">
                                            <p:txEl>
                                              <p:pRg st="0" end="0"/>
                                            </p:txEl>
                                          </p:spTgt>
                                        </p:tgtEl>
                                        <p:attrNameLst>
                                          <p:attrName>ppt_y</p:attrName>
                                        </p:attrNameLst>
                                      </p:cBhvr>
                                      <p:tavLst>
                                        <p:tav tm="0">
                                          <p:val>
                                            <p:strVal val="1+#ppt_h/2"/>
                                          </p:val>
                                        </p:tav>
                                        <p:tav tm="100000">
                                          <p:val>
                                            <p:strVal val="#ppt_y"/>
                                          </p:val>
                                        </p:tav>
                                      </p:tavLst>
                                    </p:anim>
                                  </p:childTnLst>
                                </p:cTn>
                              </p:par>
                              <p:par>
                                <p:cTn id="25" presetID="22" presetClass="entr" presetSubtype="4"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00"/>
                                        <p:tgtEl>
                                          <p:spTgt spid="13"/>
                                        </p:tgtEl>
                                      </p:cBhvr>
                                    </p:animEffect>
                                  </p:childTnLst>
                                </p:cTn>
                              </p:par>
                              <p:par>
                                <p:cTn id="28" presetID="22" presetClass="entr" presetSubtype="4"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P spid="1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43.xml><?xml version="1.0" encoding="utf-8"?>
<p:sldLayout xmlns:a="http://schemas.openxmlformats.org/drawingml/2006/main" xmlns:r="http://schemas.openxmlformats.org/officeDocument/2006/relationships" xmlns:p="http://schemas.openxmlformats.org/presentationml/2006/main" preserve="1" userDrawn="1">
  <p:cSld name="Left Big Image">
    <p:spTree>
      <p:nvGrpSpPr>
        <p:cNvPr id="1" name=""/>
        <p:cNvGrpSpPr/>
        <p:nvPr/>
      </p:nvGrpSpPr>
      <p:grpSpPr>
        <a:xfrm>
          <a:off x="0" y="0"/>
          <a:ext cx="0" cy="0"/>
          <a:chOff x="0" y="0"/>
          <a:chExt cx="0" cy="0"/>
        </a:xfrm>
      </p:grpSpPr>
      <p:sp>
        <p:nvSpPr>
          <p:cNvPr id="3" name="正方形/長方形 2"/>
          <p:cNvSpPr/>
          <p:nvPr userDrawn="1"/>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106" name="直線コネクタ 105"/>
          <p:cNvCxnSpPr/>
          <p:nvPr userDrawn="1"/>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userDrawn="1"/>
        </p:nvGrpSpPr>
        <p:grpSpPr>
          <a:xfrm>
            <a:off x="8387761" y="226118"/>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5" name="図プレースホルダー 4"/>
          <p:cNvSpPr>
            <a:spLocks noGrp="1"/>
          </p:cNvSpPr>
          <p:nvPr>
            <p:ph type="pic" sz="quarter" idx="23" hasCustomPrompt="1"/>
          </p:nvPr>
        </p:nvSpPr>
        <p:spPr>
          <a:xfrm>
            <a:off x="6" y="0"/>
            <a:ext cx="4433119" cy="6858000"/>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12" name="タイトル 1"/>
          <p:cNvSpPr>
            <a:spLocks noGrp="1"/>
          </p:cNvSpPr>
          <p:nvPr>
            <p:ph type="title" hasCustomPrompt="1"/>
          </p:nvPr>
        </p:nvSpPr>
        <p:spPr>
          <a:xfrm>
            <a:off x="4680047" y="1277262"/>
            <a:ext cx="4082447" cy="2169735"/>
          </a:xfrm>
          <a:prstGeom prst="rect">
            <a:avLst/>
          </a:prstGeom>
        </p:spPr>
        <p:txBody>
          <a:bodyPr lIns="51181" tIns="25591" rIns="51181" bIns="25591" anchor="b"/>
          <a:lstStyle>
            <a:lvl1pPr algn="l">
              <a:lnSpc>
                <a:spcPts val="4927"/>
              </a:lnSpc>
              <a:defRPr baseline="0"/>
            </a:lvl1pPr>
          </a:lstStyle>
          <a:p>
            <a:r>
              <a:rPr kumimoji="1" lang="en-US" altLang="ja-JP" dirty="0"/>
              <a:t>SLIDE TITLE</a:t>
            </a:r>
            <a:r>
              <a:rPr kumimoji="1" lang="ja-JP" altLang="en-US" dirty="0"/>
              <a:t> </a:t>
            </a:r>
            <a:r>
              <a:rPr kumimoji="1" lang="en-US" altLang="ja-JP" dirty="0"/>
              <a:t>GOES HERE</a:t>
            </a:r>
            <a:endParaRPr kumimoji="1" lang="ja-JP" altLang="en-US" dirty="0"/>
          </a:p>
        </p:txBody>
      </p:sp>
      <p:sp>
        <p:nvSpPr>
          <p:cNvPr id="13" name="テキスト プレースホルダー 5"/>
          <p:cNvSpPr>
            <a:spLocks noGrp="1"/>
          </p:cNvSpPr>
          <p:nvPr>
            <p:ph type="body" sz="quarter" idx="12" hasCustomPrompt="1"/>
          </p:nvPr>
        </p:nvSpPr>
        <p:spPr>
          <a:xfrm>
            <a:off x="4680057" y="3543917"/>
            <a:ext cx="4082445" cy="2242451"/>
          </a:xfrm>
          <a:prstGeom prst="rect">
            <a:avLst/>
          </a:prstGeom>
        </p:spPr>
        <p:txBody>
          <a:bodyPr anchor="t">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4" name="正方形/長方形 13"/>
          <p:cNvSpPr/>
          <p:nvPr userDrawn="1"/>
        </p:nvSpPr>
        <p:spPr>
          <a:xfrm>
            <a:off x="4733445" y="3390070"/>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Tree>
    <p:extLst>
      <p:ext uri="{BB962C8B-B14F-4D97-AF65-F5344CB8AC3E}">
        <p14:creationId xmlns:p14="http://schemas.microsoft.com/office/powerpoint/2010/main" val="248633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down)">
                                      <p:cBhvr>
                                        <p:cTn id="20" dur="500"/>
                                        <p:tgtEl>
                                          <p:spTgt spid="5"/>
                                        </p:tgtEl>
                                      </p:cBhvr>
                                    </p:animEffect>
                                  </p:childTnLst>
                                </p:cTn>
                              </p:par>
                              <p:par>
                                <p:cTn id="21" presetID="22" presetClass="entr" presetSubtype="1" fill="hold"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wipe(up)">
                                      <p:cBhvr>
                                        <p:cTn id="23" dur="500"/>
                                        <p:tgtEl>
                                          <p:spTgt spid="106"/>
                                        </p:tgtEl>
                                      </p:cBhvr>
                                    </p:animEffect>
                                  </p:childTnLst>
                                </p:cTn>
                              </p:par>
                            </p:childTnLst>
                          </p:cTn>
                        </p:par>
                        <p:par>
                          <p:cTn id="24" fill="hold">
                            <p:stCondLst>
                              <p:cond delay="1500"/>
                            </p:stCondLst>
                            <p:childTnLst>
                              <p:par>
                                <p:cTn id="25" presetID="2" presetClass="entr" presetSubtype="3" decel="100000" fill="hold" grpId="0" nodeType="afterEffect">
                                  <p:stCondLst>
                                    <p:cond delay="0"/>
                                  </p:stCondLst>
                                  <p:iterate type="wd">
                                    <p:tmPct val="10000"/>
                                  </p:iterate>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1+#ppt_w/2"/>
                                          </p:val>
                                        </p:tav>
                                        <p:tav tm="100000">
                                          <p:val>
                                            <p:strVal val="#ppt_x"/>
                                          </p:val>
                                        </p:tav>
                                      </p:tavLst>
                                    </p:anim>
                                    <p:anim calcmode="lin" valueType="num">
                                      <p:cBhvr additive="base">
                                        <p:cTn id="28" dur="10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500" fill="hold"/>
                                        <p:tgtEl>
                                          <p:spTgt spid="14"/>
                                        </p:tgtEl>
                                        <p:attrNameLst>
                                          <p:attrName>ppt_x</p:attrName>
                                        </p:attrNameLst>
                                      </p:cBhvr>
                                      <p:tavLst>
                                        <p:tav tm="0">
                                          <p:val>
                                            <p:strVal val="1+#ppt_w/2"/>
                                          </p:val>
                                        </p:tav>
                                        <p:tav tm="100000">
                                          <p:val>
                                            <p:strVal val="#ppt_x"/>
                                          </p:val>
                                        </p:tav>
                                      </p:tavLst>
                                    </p:anim>
                                    <p:anim calcmode="lin" valueType="num">
                                      <p:cBhvr additive="base">
                                        <p:cTn id="32" dur="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750" fill="hold"/>
                                        <p:tgtEl>
                                          <p:spTgt spid="13"/>
                                        </p:tgtEl>
                                        <p:attrNameLst>
                                          <p:attrName>ppt_x</p:attrName>
                                        </p:attrNameLst>
                                      </p:cBhvr>
                                      <p:tavLst>
                                        <p:tav tm="0">
                                          <p:val>
                                            <p:strVal val="#ppt_x"/>
                                          </p:val>
                                        </p:tav>
                                        <p:tav tm="100000">
                                          <p:val>
                                            <p:strVal val="#ppt_x"/>
                                          </p:val>
                                        </p:tav>
                                      </p:tavLst>
                                    </p:anim>
                                    <p:anim calcmode="lin" valueType="num">
                                      <p:cBhvr additive="base">
                                        <p:cTn id="36" dur="7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7" grpId="0"/>
      <p:bldP spid="5" grpId="0"/>
      <p:bldP spid="12" grpId="0"/>
      <p:bldP spid="13" grpId="0">
        <p:tmplLst>
          <p:tmpl>
            <p:tnLst>
              <p:par>
                <p:cTn presetID="2" presetClass="entr" presetSubtype="4"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Lst>
  </p:timing>
</p:sldLayout>
</file>

<file path=ppt/slideLayouts/slideLayout344.xml><?xml version="1.0" encoding="utf-8"?>
<p:sldLayout xmlns:a="http://schemas.openxmlformats.org/drawingml/2006/main" xmlns:r="http://schemas.openxmlformats.org/officeDocument/2006/relationships" xmlns:p="http://schemas.openxmlformats.org/presentationml/2006/main" preserve="1" userDrawn="1">
  <p:cSld name="5 images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6" y="0"/>
            <a:ext cx="2771747"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8" name="図プレースホルダー 6"/>
          <p:cNvSpPr>
            <a:spLocks noGrp="1"/>
          </p:cNvSpPr>
          <p:nvPr>
            <p:ph type="pic" sz="quarter" idx="11" hasCustomPrompt="1"/>
          </p:nvPr>
        </p:nvSpPr>
        <p:spPr>
          <a:xfrm>
            <a:off x="5710381" y="0"/>
            <a:ext cx="3433620" cy="3446992"/>
          </a:xfrm>
          <a:prstGeom prst="rect">
            <a:avLst/>
          </a:prstGeom>
          <a:effectLst>
            <a:innerShdw blurRad="114300">
              <a:prstClr val="black"/>
            </a:innerShdw>
          </a:effectLst>
        </p:spPr>
        <p:txBody>
          <a:bodyPr/>
          <a:lstStyle>
            <a:lvl1pPr marL="0" marR="0" indent="0" algn="l" defTabSz="914060"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9" name="図プレースホルダー 6"/>
          <p:cNvSpPr>
            <a:spLocks noGrp="1"/>
          </p:cNvSpPr>
          <p:nvPr>
            <p:ph type="pic" sz="quarter" idx="12" hasCustomPrompt="1"/>
          </p:nvPr>
        </p:nvSpPr>
        <p:spPr>
          <a:xfrm>
            <a:off x="6" y="3446995"/>
            <a:ext cx="3831107"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10" name="図プレースホルダー 6"/>
          <p:cNvSpPr>
            <a:spLocks noGrp="1"/>
          </p:cNvSpPr>
          <p:nvPr>
            <p:ph type="pic" sz="quarter" idx="13" hasCustomPrompt="1"/>
          </p:nvPr>
        </p:nvSpPr>
        <p:spPr>
          <a:xfrm>
            <a:off x="3831107" y="3446995"/>
            <a:ext cx="2496024" cy="3446992"/>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13" name="正方形/長方形 12"/>
          <p:cNvSpPr/>
          <p:nvPr userDrawn="1"/>
        </p:nvSpPr>
        <p:spPr>
          <a:xfrm>
            <a:off x="2771758" y="0"/>
            <a:ext cx="2938633" cy="3446992"/>
          </a:xfrm>
          <a:prstGeom prst="rect">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userDrawn="1"/>
        </p:nvSpPr>
        <p:spPr>
          <a:xfrm>
            <a:off x="6327141" y="3446995"/>
            <a:ext cx="2816869" cy="3446992"/>
          </a:xfrm>
          <a:prstGeom prst="rect">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15" name="テキスト プレースホルダー 5"/>
          <p:cNvSpPr>
            <a:spLocks noGrp="1"/>
          </p:cNvSpPr>
          <p:nvPr>
            <p:ph type="body" sz="quarter" idx="16" hasCustomPrompt="1"/>
          </p:nvPr>
        </p:nvSpPr>
        <p:spPr>
          <a:xfrm>
            <a:off x="2844316" y="338670"/>
            <a:ext cx="2793515" cy="1335315"/>
          </a:xfrm>
          <a:prstGeom prst="rect">
            <a:avLst/>
          </a:prstGeom>
        </p:spPr>
        <p:txBody>
          <a:bodyPr anchor="b">
            <a:noAutofit/>
          </a:bodyPr>
          <a:lstStyle>
            <a:lvl1pPr algn="ctr">
              <a:lnSpc>
                <a:spcPts val="3359"/>
              </a:lnSpc>
              <a:spcBef>
                <a:spcPts val="0"/>
              </a:spcBef>
              <a:defRPr sz="3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6" name="テキスト プレースホルダー 5"/>
          <p:cNvSpPr>
            <a:spLocks noGrp="1"/>
          </p:cNvSpPr>
          <p:nvPr>
            <p:ph type="body" sz="quarter" idx="17" hasCustomPrompt="1"/>
          </p:nvPr>
        </p:nvSpPr>
        <p:spPr>
          <a:xfrm>
            <a:off x="2844316" y="1673983"/>
            <a:ext cx="2793515" cy="1412724"/>
          </a:xfrm>
          <a:prstGeom prst="rect">
            <a:avLst/>
          </a:prstGeom>
        </p:spPr>
        <p:txBody>
          <a:bodyPr anchor="t">
            <a:normAutofit/>
          </a:bodyPr>
          <a:lstStyle>
            <a:lvl1pPr algn="ctr">
              <a:lnSpc>
                <a:spcPct val="130000"/>
              </a:lnSpc>
              <a:spcBef>
                <a:spcPts val="672"/>
              </a:spcBef>
              <a:defRPr sz="1100" baseline="0">
                <a:solidFill>
                  <a:schemeClr val="bg1"/>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18" hasCustomPrompt="1"/>
          </p:nvPr>
        </p:nvSpPr>
        <p:spPr>
          <a:xfrm>
            <a:off x="6411376" y="3904349"/>
            <a:ext cx="2648397" cy="2510971"/>
          </a:xfrm>
          <a:prstGeom prst="rect">
            <a:avLst/>
          </a:prstGeom>
        </p:spPr>
        <p:txBody>
          <a:bodyPr anchor="ctr">
            <a:normAutofit/>
          </a:bodyPr>
          <a:lstStyle>
            <a:lvl1pPr algn="ct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flipH="1">
            <a:off x="2771758" y="3338285"/>
            <a:ext cx="293863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6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10"/>
                                        </p:tgtEl>
                                        <p:attrNameLst>
                                          <p:attrName>style.visibility</p:attrName>
                                        </p:attrNameLst>
                                      </p:cBhvr>
                                      <p:to>
                                        <p:strVal val="visible"/>
                                      </p:to>
                                    </p:set>
                                    <p:animEffect transition="in" filter="wipe(down)">
                                      <p:cBhvr>
                                        <p:cTn id="13" dur="500"/>
                                        <p:tgtEl>
                                          <p:spTgt spid="10"/>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8"/>
                                        </p:tgtEl>
                                        <p:attrNameLst>
                                          <p:attrName>style.visibility</p:attrName>
                                        </p:attrNameLst>
                                      </p:cBhvr>
                                      <p:to>
                                        <p:strVal val="visible"/>
                                      </p:to>
                                    </p:set>
                                    <p:animEffect transition="in" filter="wipe(right)">
                                      <p:cBhvr>
                                        <p:cTn id="16" dur="500"/>
                                        <p:tgtEl>
                                          <p:spTgt spid="8"/>
                                        </p:tgtEl>
                                      </p:cBhvr>
                                    </p:animEffect>
                                  </p:childTnLst>
                                </p:cTn>
                              </p:par>
                              <p:par>
                                <p:cTn id="17" presetID="22" presetClass="entr" presetSubtype="2" fill="hold" grpId="0" nodeType="withEffect">
                                  <p:stCondLst>
                                    <p:cond delay="4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wipe(right)">
                                      <p:cBhvr>
                                        <p:cTn id="26" dur="500"/>
                                        <p:tgtEl>
                                          <p:spTgt spid="18"/>
                                        </p:tgtEl>
                                      </p:cBhvr>
                                    </p:animEffect>
                                  </p:childTnLst>
                                </p:cTn>
                              </p:par>
                            </p:childTnLst>
                          </p:cTn>
                        </p:par>
                        <p:par>
                          <p:cTn id="27" fill="hold">
                            <p:stCondLst>
                              <p:cond delay="1500"/>
                            </p:stCondLst>
                            <p:childTnLst>
                              <p:par>
                                <p:cTn id="28" presetID="2" presetClass="entr" presetSubtype="1" decel="10000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750" fill="hold"/>
                                        <p:tgtEl>
                                          <p:spTgt spid="15"/>
                                        </p:tgtEl>
                                        <p:attrNameLst>
                                          <p:attrName>ppt_x</p:attrName>
                                        </p:attrNameLst>
                                      </p:cBhvr>
                                      <p:tavLst>
                                        <p:tav tm="0">
                                          <p:val>
                                            <p:strVal val="#ppt_x"/>
                                          </p:val>
                                        </p:tav>
                                        <p:tav tm="100000">
                                          <p:val>
                                            <p:strVal val="#ppt_x"/>
                                          </p:val>
                                        </p:tav>
                                      </p:tavLst>
                                    </p:anim>
                                    <p:anim calcmode="lin" valueType="num">
                                      <p:cBhvr additive="base">
                                        <p:cTn id="31" dur="750" fill="hold"/>
                                        <p:tgtEl>
                                          <p:spTgt spid="15"/>
                                        </p:tgtEl>
                                        <p:attrNameLst>
                                          <p:attrName>ppt_y</p:attrName>
                                        </p:attrNameLst>
                                      </p:cBhvr>
                                      <p:tavLst>
                                        <p:tav tm="0">
                                          <p:val>
                                            <p:strVal val="0-#ppt_h/2"/>
                                          </p:val>
                                        </p:tav>
                                        <p:tav tm="100000">
                                          <p:val>
                                            <p:strVal val="#ppt_y"/>
                                          </p:val>
                                        </p:tav>
                                      </p:tavLst>
                                    </p:anim>
                                  </p:childTnLst>
                                </p:cTn>
                              </p:par>
                            </p:childTnLst>
                          </p:cTn>
                        </p:par>
                        <p:par>
                          <p:cTn id="32" fill="hold">
                            <p:stCondLst>
                              <p:cond delay="2250"/>
                            </p:stCondLst>
                            <p:childTnLst>
                              <p:par>
                                <p:cTn id="33" presetID="22" presetClass="entr" presetSubtype="8"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childTnLst>
                          </p:cTn>
                        </p:par>
                        <p:par>
                          <p:cTn id="36" fill="hold">
                            <p:stCondLst>
                              <p:cond delay="2750"/>
                            </p:stCondLst>
                            <p:childTnLst>
                              <p:par>
                                <p:cTn id="37" presetID="22" presetClass="entr" presetSubtype="8"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animBg="1"/>
      <p:bldP spid="14" grpId="0" animBg="1"/>
      <p:bldP spid="15" grpId="0">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0-#ppt_h/2"/>
                          </p:val>
                        </p:tav>
                        <p:tav tm="100000">
                          <p:val>
                            <p:strVal val="#ppt_y"/>
                          </p:val>
                        </p:tav>
                      </p:tavLst>
                    </p:anim>
                  </p:childTnLst>
                </p:cTn>
              </p:par>
            </p:tnLst>
          </p:tmpl>
        </p:tmplLst>
      </p:bldP>
      <p:bldP spid="16" grpId="0">
        <p:tmplLst>
          <p:tmpl>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p:tmplLst>
          <p:tmpl>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Lst>
  </p:timing>
</p:sldLayout>
</file>

<file path=ppt/slideLayouts/slideLayout345.xml><?xml version="1.0" encoding="utf-8"?>
<p:sldLayout xmlns:a="http://schemas.openxmlformats.org/drawingml/2006/main" xmlns:r="http://schemas.openxmlformats.org/officeDocument/2006/relationships" xmlns:p="http://schemas.openxmlformats.org/presentationml/2006/main" preserve="1" userDrawn="1">
  <p:cSld name="Mobile 1">
    <p:spTree>
      <p:nvGrpSpPr>
        <p:cNvPr id="1" name=""/>
        <p:cNvGrpSpPr/>
        <p:nvPr/>
      </p:nvGrpSpPr>
      <p:grpSpPr>
        <a:xfrm>
          <a:off x="0" y="0"/>
          <a:ext cx="0" cy="0"/>
          <a:chOff x="0" y="0"/>
          <a:chExt cx="0" cy="0"/>
        </a:xfrm>
      </p:grpSpPr>
      <p:sp>
        <p:nvSpPr>
          <p:cNvPr id="7" name="正方形/長方形 6"/>
          <p:cNvSpPr/>
          <p:nvPr userDrawn="1"/>
        </p:nvSpPr>
        <p:spPr>
          <a:xfrm>
            <a:off x="-14508"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8" name="直線コネクタ 7"/>
          <p:cNvCxnSpPr/>
          <p:nvPr userDrawn="1"/>
        </p:nvCxnSpPr>
        <p:spPr>
          <a:xfrm>
            <a:off x="0" y="333451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3596542" y="641317"/>
            <a:ext cx="4733223" cy="2651275"/>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3586649" y="3532070"/>
            <a:ext cx="4764883" cy="2621993"/>
          </a:xfrm>
          <a:prstGeom prst="rect">
            <a:avLst/>
          </a:prstGeom>
        </p:spPr>
        <p:txBody>
          <a:bodyPr anchor="t">
            <a:normAutofit/>
          </a:bodyPr>
          <a:lstStyle>
            <a:lvl1pPr marL="191934" indent="-191934"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304367"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8" y="1234102"/>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1991423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par>
                                <p:cTn id="20" presetID="2" presetClass="entr" presetSubtype="3" decel="100000" fill="hold" grpId="0" nodeType="withEffect">
                                  <p:stCondLst>
                                    <p:cond delay="250"/>
                                  </p:stCondLst>
                                  <p:iterate type="wd">
                                    <p:tmPct val="1000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750" fill="hold"/>
                                        <p:tgtEl>
                                          <p:spTgt spid="11"/>
                                        </p:tgtEl>
                                        <p:attrNameLst>
                                          <p:attrName>ppt_x</p:attrName>
                                        </p:attrNameLst>
                                      </p:cBhvr>
                                      <p:tavLst>
                                        <p:tav tm="0">
                                          <p:val>
                                            <p:strVal val="1+#ppt_w/2"/>
                                          </p:val>
                                        </p:tav>
                                        <p:tav tm="100000">
                                          <p:val>
                                            <p:strVal val="#ppt_x"/>
                                          </p:val>
                                        </p:tav>
                                      </p:tavLst>
                                    </p:anim>
                                    <p:anim calcmode="lin" valueType="num">
                                      <p:cBhvr additive="base">
                                        <p:cTn id="23" dur="750" fill="hold"/>
                                        <p:tgtEl>
                                          <p:spTgt spid="11"/>
                                        </p:tgtEl>
                                        <p:attrNameLst>
                                          <p:attrName>ppt_y</p:attrName>
                                        </p:attrNameLst>
                                      </p:cBhvr>
                                      <p:tavLst>
                                        <p:tav tm="0">
                                          <p:val>
                                            <p:strVal val="0-#ppt_h/2"/>
                                          </p:val>
                                        </p:tav>
                                        <p:tav tm="100000">
                                          <p:val>
                                            <p:strVal val="#ppt_y"/>
                                          </p:val>
                                        </p:tav>
                                      </p:tavLst>
                                    </p:anim>
                                  </p:childTnLst>
                                </p:cTn>
                              </p:par>
                            </p:childTnLst>
                          </p:cTn>
                        </p:par>
                        <p:par>
                          <p:cTn id="24" fill="hold">
                            <p:stCondLst>
                              <p:cond delay="1825"/>
                            </p:stCondLst>
                            <p:childTnLst>
                              <p:par>
                                <p:cTn id="25" presetID="10" presetClass="entr" presetSubtype="0" fill="hold" grpId="0" nodeType="after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Lst>
  </p:timing>
</p:sldLayout>
</file>

<file path=ppt/slideLayouts/slideLayout346.xml><?xml version="1.0" encoding="utf-8"?>
<p:sldLayout xmlns:a="http://schemas.openxmlformats.org/drawingml/2006/main" xmlns:r="http://schemas.openxmlformats.org/officeDocument/2006/relationships" xmlns:p="http://schemas.openxmlformats.org/presentationml/2006/main" preserve="1" userDrawn="1">
  <p:cSld name="Mobile 3">
    <p:spTree>
      <p:nvGrpSpPr>
        <p:cNvPr id="1" name=""/>
        <p:cNvGrpSpPr/>
        <p:nvPr/>
      </p:nvGrpSpPr>
      <p:grpSpPr>
        <a:xfrm>
          <a:off x="0" y="0"/>
          <a:ext cx="0" cy="0"/>
          <a:chOff x="0" y="0"/>
          <a:chExt cx="0" cy="0"/>
        </a:xfrm>
      </p:grpSpPr>
      <p:sp>
        <p:nvSpPr>
          <p:cNvPr id="7" name="正方形/長方形 6"/>
          <p:cNvSpPr/>
          <p:nvPr userDrawn="1"/>
        </p:nvSpPr>
        <p:spPr>
          <a:xfrm>
            <a:off x="-14508" y="-19352"/>
            <a:ext cx="9178407" cy="5012267"/>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8" name="直線コネクタ 7"/>
          <p:cNvCxnSpPr/>
          <p:nvPr userDrawn="1"/>
        </p:nvCxnSpPr>
        <p:spPr>
          <a:xfrm>
            <a:off x="0" y="488270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テキスト プレースホルダー 5"/>
          <p:cNvSpPr>
            <a:spLocks noGrp="1"/>
          </p:cNvSpPr>
          <p:nvPr>
            <p:ph type="body" sz="quarter" idx="12" hasCustomPrompt="1"/>
          </p:nvPr>
        </p:nvSpPr>
        <p:spPr>
          <a:xfrm>
            <a:off x="3586649" y="5060649"/>
            <a:ext cx="4887341" cy="1093408"/>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1304367"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8" y="1234102"/>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
        <p:nvSpPr>
          <p:cNvPr id="9" name="図プレースホルダー 28"/>
          <p:cNvSpPr>
            <a:spLocks noGrp="1"/>
          </p:cNvSpPr>
          <p:nvPr>
            <p:ph type="pic" sz="quarter" idx="22" hasCustomPrompt="1"/>
          </p:nvPr>
        </p:nvSpPr>
        <p:spPr>
          <a:xfrm>
            <a:off x="3578497" y="874487"/>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10" name="テキスト プレースホルダー 5"/>
          <p:cNvSpPr>
            <a:spLocks noGrp="1"/>
          </p:cNvSpPr>
          <p:nvPr>
            <p:ph type="body" sz="quarter" idx="23" hasCustomPrompt="1"/>
          </p:nvPr>
        </p:nvSpPr>
        <p:spPr>
          <a:xfrm>
            <a:off x="4034281" y="1335025"/>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034281" y="913199"/>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図プレースホルダー 28"/>
          <p:cNvSpPr>
            <a:spLocks noGrp="1"/>
          </p:cNvSpPr>
          <p:nvPr>
            <p:ph type="pic" sz="quarter" idx="24" hasCustomPrompt="1"/>
          </p:nvPr>
        </p:nvSpPr>
        <p:spPr>
          <a:xfrm>
            <a:off x="3578497" y="2082726"/>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22" name="テキスト プレースホルダー 5"/>
          <p:cNvSpPr>
            <a:spLocks noGrp="1"/>
          </p:cNvSpPr>
          <p:nvPr>
            <p:ph type="body" sz="quarter" idx="25" hasCustomPrompt="1"/>
          </p:nvPr>
        </p:nvSpPr>
        <p:spPr>
          <a:xfrm>
            <a:off x="4034281" y="2543262"/>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3" name="テキスト プレースホルダー 5"/>
          <p:cNvSpPr>
            <a:spLocks noGrp="1"/>
          </p:cNvSpPr>
          <p:nvPr>
            <p:ph type="body" sz="quarter" idx="26" hasCustomPrompt="1"/>
          </p:nvPr>
        </p:nvSpPr>
        <p:spPr>
          <a:xfrm>
            <a:off x="4034281" y="2121436"/>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4" name="図プレースホルダー 28"/>
          <p:cNvSpPr>
            <a:spLocks noGrp="1"/>
          </p:cNvSpPr>
          <p:nvPr>
            <p:ph type="pic" sz="quarter" idx="27" hasCustomPrompt="1"/>
          </p:nvPr>
        </p:nvSpPr>
        <p:spPr>
          <a:xfrm>
            <a:off x="3578497" y="3290963"/>
            <a:ext cx="383771" cy="511783"/>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25" name="テキスト プレースホルダー 5"/>
          <p:cNvSpPr>
            <a:spLocks noGrp="1"/>
          </p:cNvSpPr>
          <p:nvPr>
            <p:ph type="body" sz="quarter" idx="28" hasCustomPrompt="1"/>
          </p:nvPr>
        </p:nvSpPr>
        <p:spPr>
          <a:xfrm>
            <a:off x="4034281" y="3751494"/>
            <a:ext cx="4439709" cy="638927"/>
          </a:xfrm>
          <a:prstGeom prst="rect">
            <a:avLst/>
          </a:prstGeom>
        </p:spPr>
        <p:txBody>
          <a:bodyPr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6" name="テキスト プレースホルダー 5"/>
          <p:cNvSpPr>
            <a:spLocks noGrp="1"/>
          </p:cNvSpPr>
          <p:nvPr>
            <p:ph type="body" sz="quarter" idx="29" hasCustomPrompt="1"/>
          </p:nvPr>
        </p:nvSpPr>
        <p:spPr>
          <a:xfrm>
            <a:off x="4034281" y="3329674"/>
            <a:ext cx="4439709"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712394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childTnLst>
                          </p:cTn>
                        </p:par>
                        <p:par>
                          <p:cTn id="20" fill="hold">
                            <p:stCondLst>
                              <p:cond delay="1750"/>
                            </p:stCondLst>
                            <p:childTnLst>
                              <p:par>
                                <p:cTn id="21" presetID="49" presetClass="entr" presetSubtype="0" decel="100000" fill="hold" grpId="0" nodeType="afterEffect">
                                  <p:stCondLst>
                                    <p:cond delay="25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 calcmode="lin" valueType="num">
                                      <p:cBhvr>
                                        <p:cTn id="25" dur="500" fill="hold"/>
                                        <p:tgtEl>
                                          <p:spTgt spid="9"/>
                                        </p:tgtEl>
                                        <p:attrNameLst>
                                          <p:attrName>style.rotation</p:attrName>
                                        </p:attrNameLst>
                                      </p:cBhvr>
                                      <p:tavLst>
                                        <p:tav tm="0">
                                          <p:val>
                                            <p:fltVal val="360"/>
                                          </p:val>
                                        </p:tav>
                                        <p:tav tm="100000">
                                          <p:val>
                                            <p:fltVal val="0"/>
                                          </p:val>
                                        </p:tav>
                                      </p:tavLst>
                                    </p:anim>
                                    <p:animEffect transition="in" filter="fade">
                                      <p:cBhvr>
                                        <p:cTn id="26" dur="500"/>
                                        <p:tgtEl>
                                          <p:spTgt spid="9"/>
                                        </p:tgtEl>
                                      </p:cBhvr>
                                    </p:animEffect>
                                  </p:childTnLst>
                                </p:cTn>
                              </p:par>
                              <p:par>
                                <p:cTn id="27" presetID="2" presetClass="entr" presetSubtype="2" decel="100000" fill="hold" grpId="0" nodeType="withEffect">
                                  <p:stCondLst>
                                    <p:cond delay="25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30" dur="10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10" presetClass="entr" presetSubtype="0" fill="hold" grpId="1" nodeType="withEffect">
                                  <p:stCondLst>
                                    <p:cond delay="750"/>
                                  </p:stCondLst>
                                  <p:childTnLst>
                                    <p:set>
                                      <p:cBhvr>
                                        <p:cTn id="32" dur="1" fill="hold">
                                          <p:stCondLst>
                                            <p:cond delay="0"/>
                                          </p:stCondLst>
                                        </p:cTn>
                                        <p:tgtEl>
                                          <p:spTgt spid="14">
                                            <p:txEl>
                                              <p:pRg st="0" end="0"/>
                                            </p:txEl>
                                          </p:spTgt>
                                        </p:tgtEl>
                                        <p:attrNameLst>
                                          <p:attrName>style.visibility</p:attrName>
                                        </p:attrNameLst>
                                      </p:cBhvr>
                                      <p:to>
                                        <p:strVal val="visible"/>
                                      </p:to>
                                    </p:set>
                                    <p:animEffect transition="in" filter="fade">
                                      <p:cBhvr>
                                        <p:cTn id="33" dur="500"/>
                                        <p:tgtEl>
                                          <p:spTgt spid="14">
                                            <p:txEl>
                                              <p:pRg st="0" end="0"/>
                                            </p:txEl>
                                          </p:spTgt>
                                        </p:tgtEl>
                                      </p:cBhvr>
                                    </p:animEffect>
                                  </p:childTnLst>
                                </p:cTn>
                              </p:par>
                              <p:par>
                                <p:cTn id="34" presetID="1" presetClass="exit" presetSubtype="0" fill="hold" grpId="2" nodeType="withEffect">
                                  <p:stCondLst>
                                    <p:cond delay="250"/>
                                  </p:stCondLst>
                                  <p:childTnLst>
                                    <p:set>
                                      <p:cBhvr>
                                        <p:cTn id="35" dur="1" fill="hold">
                                          <p:stCondLst>
                                            <p:cond delay="0"/>
                                          </p:stCondLst>
                                        </p:cTn>
                                        <p:tgtEl>
                                          <p:spTgt spid="14">
                                            <p:txEl>
                                              <p:pRg st="0" end="0"/>
                                            </p:txEl>
                                          </p:spTgt>
                                        </p:tgtEl>
                                        <p:attrNameLst>
                                          <p:attrName>style.visibility</p:attrName>
                                        </p:attrNameLst>
                                      </p:cBhvr>
                                      <p:to>
                                        <p:strVal val="hidden"/>
                                      </p:to>
                                    </p:set>
                                  </p:childTnLst>
                                </p:cTn>
                              </p:par>
                            </p:childTnLst>
                          </p:cTn>
                        </p:par>
                        <p:par>
                          <p:cTn id="36" fill="hold">
                            <p:stCondLst>
                              <p:cond delay="3000"/>
                            </p:stCondLst>
                            <p:childTnLst>
                              <p:par>
                                <p:cTn id="37" presetID="22" presetClass="entr" presetSubtype="8"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left)">
                                      <p:cBhvr>
                                        <p:cTn id="39" dur="500"/>
                                        <p:tgtEl>
                                          <p:spTgt spid="10"/>
                                        </p:tgtEl>
                                      </p:cBhvr>
                                    </p:animEffect>
                                  </p:childTnLst>
                                </p:cTn>
                              </p:par>
                            </p:childTnLst>
                          </p:cTn>
                        </p:par>
                        <p:par>
                          <p:cTn id="40" fill="hold">
                            <p:stCondLst>
                              <p:cond delay="3500"/>
                            </p:stCondLst>
                            <p:childTnLst>
                              <p:par>
                                <p:cTn id="41" presetID="49" presetClass="entr" presetSubtype="0" decel="100000" fill="hold" grpId="0" nodeType="afterEffect">
                                  <p:stCondLst>
                                    <p:cond delay="25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2" presetClass="entr" presetSubtype="2" decel="100000" fill="hold" grpId="0" nodeType="withEffect">
                                  <p:stCondLst>
                                    <p:cond delay="500"/>
                                  </p:stCondLst>
                                  <p:childTnLst>
                                    <p:set>
                                      <p:cBhvr>
                                        <p:cTn id="48" dur="1" fill="hold">
                                          <p:stCondLst>
                                            <p:cond delay="0"/>
                                          </p:stCondLst>
                                        </p:cTn>
                                        <p:tgtEl>
                                          <p:spTgt spid="23">
                                            <p:txEl>
                                              <p:pRg st="0" end="0"/>
                                            </p:txEl>
                                          </p:spTgt>
                                        </p:tgtEl>
                                        <p:attrNameLst>
                                          <p:attrName>style.visibility</p:attrName>
                                        </p:attrNameLst>
                                      </p:cBhvr>
                                      <p:to>
                                        <p:strVal val="visible"/>
                                      </p:to>
                                    </p:set>
                                    <p:anim calcmode="lin" valueType="num">
                                      <p:cBhvr additive="base">
                                        <p:cTn id="49" dur="10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23">
                                            <p:txEl>
                                              <p:pRg st="0" end="0"/>
                                            </p:txEl>
                                          </p:spTgt>
                                        </p:tgtEl>
                                        <p:attrNameLst>
                                          <p:attrName>ppt_y</p:attrName>
                                        </p:attrNameLst>
                                      </p:cBhvr>
                                      <p:tavLst>
                                        <p:tav tm="0">
                                          <p:val>
                                            <p:strVal val="#ppt_y"/>
                                          </p:val>
                                        </p:tav>
                                        <p:tav tm="100000">
                                          <p:val>
                                            <p:strVal val="#ppt_y"/>
                                          </p:val>
                                        </p:tav>
                                      </p:tavLst>
                                    </p:anim>
                                  </p:childTnLst>
                                </p:cTn>
                              </p:par>
                              <p:par>
                                <p:cTn id="51" presetID="10" presetClass="entr" presetSubtype="0" fill="hold" grpId="1" nodeType="withEffect">
                                  <p:stCondLst>
                                    <p:cond delay="1000"/>
                                  </p:stCondLst>
                                  <p:childTnLst>
                                    <p:set>
                                      <p:cBhvr>
                                        <p:cTn id="52" dur="1" fill="hold">
                                          <p:stCondLst>
                                            <p:cond delay="0"/>
                                          </p:stCondLst>
                                        </p:cTn>
                                        <p:tgtEl>
                                          <p:spTgt spid="23">
                                            <p:txEl>
                                              <p:pRg st="0" end="0"/>
                                            </p:txEl>
                                          </p:spTgt>
                                        </p:tgtEl>
                                        <p:attrNameLst>
                                          <p:attrName>style.visibility</p:attrName>
                                        </p:attrNameLst>
                                      </p:cBhvr>
                                      <p:to>
                                        <p:strVal val="visible"/>
                                      </p:to>
                                    </p:set>
                                    <p:animEffect transition="in" filter="fade">
                                      <p:cBhvr>
                                        <p:cTn id="53" dur="500"/>
                                        <p:tgtEl>
                                          <p:spTgt spid="23">
                                            <p:txEl>
                                              <p:pRg st="0" end="0"/>
                                            </p:txEl>
                                          </p:spTgt>
                                        </p:tgtEl>
                                      </p:cBhvr>
                                    </p:animEffect>
                                  </p:childTnLst>
                                </p:cTn>
                              </p:par>
                              <p:par>
                                <p:cTn id="54" presetID="1" presetClass="exit" presetSubtype="0" fill="hold" grpId="2" nodeType="withEffect">
                                  <p:stCondLst>
                                    <p:cond delay="500"/>
                                  </p:stCondLst>
                                  <p:childTnLst>
                                    <p:set>
                                      <p:cBhvr>
                                        <p:cTn id="55" dur="1" fill="hold">
                                          <p:stCondLst>
                                            <p:cond delay="0"/>
                                          </p:stCondLst>
                                        </p:cTn>
                                        <p:tgtEl>
                                          <p:spTgt spid="23">
                                            <p:txEl>
                                              <p:pRg st="0" end="0"/>
                                            </p:txEl>
                                          </p:spTgt>
                                        </p:tgtEl>
                                        <p:attrNameLst>
                                          <p:attrName>style.visibility</p:attrName>
                                        </p:attrNameLst>
                                      </p:cBhvr>
                                      <p:to>
                                        <p:strVal val="hidden"/>
                                      </p:to>
                                    </p:se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wipe(left)">
                                      <p:cBhvr>
                                        <p:cTn id="59" dur="500"/>
                                        <p:tgtEl>
                                          <p:spTgt spid="22"/>
                                        </p:tgtEl>
                                      </p:cBhvr>
                                    </p:animEffect>
                                  </p:childTnLst>
                                </p:cTn>
                              </p:par>
                            </p:childTnLst>
                          </p:cTn>
                        </p:par>
                        <p:par>
                          <p:cTn id="60" fill="hold">
                            <p:stCondLst>
                              <p:cond delay="5500"/>
                            </p:stCondLst>
                            <p:childTnLst>
                              <p:par>
                                <p:cTn id="61" presetID="49" presetClass="entr" presetSubtype="0"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 calcmode="lin" valueType="num">
                                      <p:cBhvr>
                                        <p:cTn id="65" dur="500" fill="hold"/>
                                        <p:tgtEl>
                                          <p:spTgt spid="24"/>
                                        </p:tgtEl>
                                        <p:attrNameLst>
                                          <p:attrName>style.rotation</p:attrName>
                                        </p:attrNameLst>
                                      </p:cBhvr>
                                      <p:tavLst>
                                        <p:tav tm="0">
                                          <p:val>
                                            <p:fltVal val="360"/>
                                          </p:val>
                                        </p:tav>
                                        <p:tav tm="100000">
                                          <p:val>
                                            <p:fltVal val="0"/>
                                          </p:val>
                                        </p:tav>
                                      </p:tavLst>
                                    </p:anim>
                                    <p:animEffect transition="in" filter="fade">
                                      <p:cBhvr>
                                        <p:cTn id="66" dur="500"/>
                                        <p:tgtEl>
                                          <p:spTgt spid="24"/>
                                        </p:tgtEl>
                                      </p:cBhvr>
                                    </p:animEffect>
                                  </p:childTnLst>
                                </p:cTn>
                              </p:par>
                              <p:par>
                                <p:cTn id="67" presetID="2" presetClass="entr" presetSubtype="2" decel="100000" fill="hold" grpId="0" nodeType="withEffect">
                                  <p:stCondLst>
                                    <p:cond delay="500"/>
                                  </p:stCondLst>
                                  <p:childTnLst>
                                    <p:set>
                                      <p:cBhvr>
                                        <p:cTn id="68" dur="1" fill="hold">
                                          <p:stCondLst>
                                            <p:cond delay="0"/>
                                          </p:stCondLst>
                                        </p:cTn>
                                        <p:tgtEl>
                                          <p:spTgt spid="26">
                                            <p:txEl>
                                              <p:pRg st="0" end="0"/>
                                            </p:txEl>
                                          </p:spTgt>
                                        </p:tgtEl>
                                        <p:attrNameLst>
                                          <p:attrName>style.visibility</p:attrName>
                                        </p:attrNameLst>
                                      </p:cBhvr>
                                      <p:to>
                                        <p:strVal val="visible"/>
                                      </p:to>
                                    </p:set>
                                    <p:anim calcmode="lin" valueType="num">
                                      <p:cBhvr additive="base">
                                        <p:cTn id="69" dur="10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70" dur="1000" fill="hold"/>
                                        <p:tgtEl>
                                          <p:spTgt spid="26">
                                            <p:txEl>
                                              <p:pRg st="0" end="0"/>
                                            </p:txEl>
                                          </p:spTgt>
                                        </p:tgtEl>
                                        <p:attrNameLst>
                                          <p:attrName>ppt_y</p:attrName>
                                        </p:attrNameLst>
                                      </p:cBhvr>
                                      <p:tavLst>
                                        <p:tav tm="0">
                                          <p:val>
                                            <p:strVal val="#ppt_y"/>
                                          </p:val>
                                        </p:tav>
                                        <p:tav tm="100000">
                                          <p:val>
                                            <p:strVal val="#ppt_y"/>
                                          </p:val>
                                        </p:tav>
                                      </p:tavLst>
                                    </p:anim>
                                  </p:childTnLst>
                                </p:cTn>
                              </p:par>
                              <p:par>
                                <p:cTn id="71" presetID="10" presetClass="entr" presetSubtype="0" fill="hold" grpId="1" nodeType="withEffect">
                                  <p:stCondLst>
                                    <p:cond delay="1000"/>
                                  </p:stCondLst>
                                  <p:childTnLst>
                                    <p:set>
                                      <p:cBhvr>
                                        <p:cTn id="72" dur="1" fill="hold">
                                          <p:stCondLst>
                                            <p:cond delay="0"/>
                                          </p:stCondLst>
                                        </p:cTn>
                                        <p:tgtEl>
                                          <p:spTgt spid="26">
                                            <p:txEl>
                                              <p:pRg st="0" end="0"/>
                                            </p:txEl>
                                          </p:spTgt>
                                        </p:tgtEl>
                                        <p:attrNameLst>
                                          <p:attrName>style.visibility</p:attrName>
                                        </p:attrNameLst>
                                      </p:cBhvr>
                                      <p:to>
                                        <p:strVal val="visible"/>
                                      </p:to>
                                    </p:set>
                                    <p:animEffect transition="in" filter="fade">
                                      <p:cBhvr>
                                        <p:cTn id="73" dur="500"/>
                                        <p:tgtEl>
                                          <p:spTgt spid="26">
                                            <p:txEl>
                                              <p:pRg st="0" end="0"/>
                                            </p:txEl>
                                          </p:spTgt>
                                        </p:tgtEl>
                                      </p:cBhvr>
                                    </p:animEffect>
                                  </p:childTnLst>
                                </p:cTn>
                              </p:par>
                              <p:par>
                                <p:cTn id="74" presetID="1" presetClass="exit" presetSubtype="0" fill="hold" grpId="2" nodeType="withEffect">
                                  <p:stCondLst>
                                    <p:cond delay="500"/>
                                  </p:stCondLst>
                                  <p:childTnLst>
                                    <p:set>
                                      <p:cBhvr>
                                        <p:cTn id="75" dur="1" fill="hold">
                                          <p:stCondLst>
                                            <p:cond delay="0"/>
                                          </p:stCondLst>
                                        </p:cTn>
                                        <p:tgtEl>
                                          <p:spTgt spid="26">
                                            <p:txEl>
                                              <p:pRg st="0" end="0"/>
                                            </p:txEl>
                                          </p:spTgt>
                                        </p:tgtEl>
                                        <p:attrNameLst>
                                          <p:attrName>style.visibility</p:attrName>
                                        </p:attrNameLst>
                                      </p:cBhvr>
                                      <p:to>
                                        <p:strVal val="hidden"/>
                                      </p:to>
                                    </p:set>
                                  </p:childTnLst>
                                </p:cTn>
                              </p:par>
                            </p:childTnLst>
                          </p:cTn>
                        </p:par>
                        <p:par>
                          <p:cTn id="76" fill="hold">
                            <p:stCondLst>
                              <p:cond delay="7000"/>
                            </p:stCondLst>
                            <p:childTnLst>
                              <p:par>
                                <p:cTn id="77" presetID="22" presetClass="entr" presetSubtype="8"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wipe(left)">
                                      <p:cBhvr>
                                        <p:cTn id="79" dur="500"/>
                                        <p:tgtEl>
                                          <p:spTgt spid="25"/>
                                        </p:tgtEl>
                                      </p:cBhvr>
                                    </p:animEffect>
                                  </p:childTnLst>
                                </p:cTn>
                              </p:par>
                            </p:childTnLst>
                          </p:cTn>
                        </p:par>
                        <p:par>
                          <p:cTn id="80" fill="hold">
                            <p:stCondLst>
                              <p:cond delay="7500"/>
                            </p:stCondLst>
                            <p:childTnLst>
                              <p:par>
                                <p:cTn id="81" presetID="10" presetClass="entr" presetSubtype="0" fill="hold" grpId="0" nodeType="afterEffect">
                                  <p:stCondLst>
                                    <p:cond delay="250"/>
                                  </p:stCondLst>
                                  <p:childTnLst>
                                    <p:set>
                                      <p:cBhvr>
                                        <p:cTn id="82" dur="1" fill="hold">
                                          <p:stCondLst>
                                            <p:cond delay="0"/>
                                          </p:stCondLst>
                                        </p:cTn>
                                        <p:tgtEl>
                                          <p:spTgt spid="13"/>
                                        </p:tgtEl>
                                        <p:attrNameLst>
                                          <p:attrName>style.visibility</p:attrName>
                                        </p:attrNameLst>
                                      </p:cBhvr>
                                      <p:to>
                                        <p:strVal val="visible"/>
                                      </p:to>
                                    </p:set>
                                    <p:animEffect transition="in" filter="fade">
                                      <p:cBhvr>
                                        <p:cTn id="8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P spid="10" grpId="0">
        <p:tmplLst>
          <p:tmpl>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4" grpId="0" build="p">
        <p:tmplLst>
          <p:tmpl lvl="1">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75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25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21" grpId="0"/>
      <p:bldP spid="22" grpId="0">
        <p:tmplLst>
          <p:tmpl>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3" grpId="0" build="p">
        <p:tmplLst>
          <p:tmpl lvl="1">
            <p:tnLst>
              <p:par>
                <p:cTn presetID="2" presetClass="entr" presetSubtype="2" decel="100000" fill="hold" nodeType="withEffect">
                  <p:stCondLst>
                    <p:cond delay="50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1+#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3" grpId="1" build="p">
        <p:tmplLst>
          <p:tmpl lvl="1">
            <p:tnLst>
              <p:par>
                <p:cTn presetID="10" presetClass="entr" presetSubtype="0" fill="hold" nodeType="withEffect">
                  <p:stCondLst>
                    <p:cond delay="100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3" grpId="2" build="p">
        <p:tmplLst>
          <p:tmpl lvl="1">
            <p:tnLst>
              <p:par>
                <p:cTn presetID="1" presetClass="exit" presetSubtype="0" fill="hold" nodeType="withEffect">
                  <p:stCondLst>
                    <p:cond delay="500"/>
                  </p:stCondLst>
                  <p:childTnLst>
                    <p:set>
                      <p:cBhvr>
                        <p:cTn dur="1" fill="hold">
                          <p:stCondLst>
                            <p:cond delay="0"/>
                          </p:stCondLst>
                        </p:cTn>
                        <p:tgtEl>
                          <p:spTgt spid="23"/>
                        </p:tgtEl>
                        <p:attrNameLst>
                          <p:attrName>style.visibility</p:attrName>
                        </p:attrNameLst>
                      </p:cBhvr>
                      <p:to>
                        <p:strVal val="hidden"/>
                      </p:to>
                    </p:set>
                  </p:childTnLst>
                </p:cTn>
              </p:par>
            </p:tnLst>
          </p:tmpl>
        </p:tmplLst>
      </p:bldP>
      <p:bldP spid="24" grpId="0"/>
      <p:bldP spid="25" grpId="0">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6" grpId="0" build="p">
        <p:tmplLst>
          <p:tmpl lvl="1">
            <p:tnLst>
              <p:par>
                <p:cTn presetID="2" presetClass="entr" presetSubtype="2" decel="100000" fill="hold" nodeType="withEffect">
                  <p:stCondLst>
                    <p:cond delay="5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1000" fill="hold"/>
                        <p:tgtEl>
                          <p:spTgt spid="26"/>
                        </p:tgtEl>
                        <p:attrNameLst>
                          <p:attrName>ppt_x</p:attrName>
                        </p:attrNameLst>
                      </p:cBhvr>
                      <p:tavLst>
                        <p:tav tm="0">
                          <p:val>
                            <p:strVal val="1+#ppt_w/2"/>
                          </p:val>
                        </p:tav>
                        <p:tav tm="100000">
                          <p:val>
                            <p:strVal val="#ppt_x"/>
                          </p:val>
                        </p:tav>
                      </p:tavLst>
                    </p:anim>
                    <p:anim calcmode="lin" valueType="num">
                      <p:cBhvr additive="base">
                        <p:cTn dur="1000" fill="hold"/>
                        <p:tgtEl>
                          <p:spTgt spid="26"/>
                        </p:tgtEl>
                        <p:attrNameLst>
                          <p:attrName>ppt_y</p:attrName>
                        </p:attrNameLst>
                      </p:cBhvr>
                      <p:tavLst>
                        <p:tav tm="0">
                          <p:val>
                            <p:strVal val="#ppt_y"/>
                          </p:val>
                        </p:tav>
                        <p:tav tm="100000">
                          <p:val>
                            <p:strVal val="#ppt_y"/>
                          </p:val>
                        </p:tav>
                      </p:tavLst>
                    </p:anim>
                  </p:childTnLst>
                </p:cTn>
              </p:par>
            </p:tnLst>
          </p:tmpl>
        </p:tmplLst>
      </p:bldP>
      <p:bldP spid="26" grpId="1" build="p">
        <p:tmplLst>
          <p:tmpl lvl="1">
            <p:tnLst>
              <p:par>
                <p:cTn presetID="10" presetClass="entr" presetSubtype="0" fill="hold" nodeType="withEffect">
                  <p:stCondLst>
                    <p:cond delay="10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6" grpId="2" build="p">
        <p:tmplLst>
          <p:tmpl lvl="1">
            <p:tnLst>
              <p:par>
                <p:cTn presetID="1" presetClass="exit" presetSubtype="0" fill="hold" nodeType="withEffect">
                  <p:stCondLst>
                    <p:cond delay="500"/>
                  </p:stCondLst>
                  <p:childTnLst>
                    <p:set>
                      <p:cBhvr>
                        <p:cTn dur="1" fill="hold">
                          <p:stCondLst>
                            <p:cond delay="0"/>
                          </p:stCondLst>
                        </p:cTn>
                        <p:tgtEl>
                          <p:spTgt spid="26"/>
                        </p:tgtEl>
                        <p:attrNameLst>
                          <p:attrName>style.visibility</p:attrName>
                        </p:attrNameLst>
                      </p:cBhvr>
                      <p:to>
                        <p:strVal val="hidden"/>
                      </p:to>
                    </p:set>
                  </p:childTnLst>
                </p:cTn>
              </p:par>
            </p:tnLst>
          </p:tmpl>
        </p:tmplLst>
      </p:bldP>
    </p:bldLst>
  </p:timing>
</p:sldLayout>
</file>

<file path=ppt/slideLayouts/slideLayout347.xml><?xml version="1.0" encoding="utf-8"?>
<p:sldLayout xmlns:a="http://schemas.openxmlformats.org/drawingml/2006/main" xmlns:r="http://schemas.openxmlformats.org/officeDocument/2006/relationships" xmlns:p="http://schemas.openxmlformats.org/presentationml/2006/main" preserve="1" userDrawn="1">
  <p:cSld name="Mobile 2">
    <p:spTree>
      <p:nvGrpSpPr>
        <p:cNvPr id="1" name=""/>
        <p:cNvGrpSpPr/>
        <p:nvPr/>
      </p:nvGrpSpPr>
      <p:grpSpPr>
        <a:xfrm>
          <a:off x="0" y="0"/>
          <a:ext cx="0" cy="0"/>
          <a:chOff x="0" y="0"/>
          <a:chExt cx="0" cy="0"/>
        </a:xfrm>
      </p:grpSpPr>
      <p:sp>
        <p:nvSpPr>
          <p:cNvPr id="7" name="正方形/長方形 6"/>
          <p:cNvSpPr/>
          <p:nvPr userDrawn="1"/>
        </p:nvSpPr>
        <p:spPr>
          <a:xfrm>
            <a:off x="-14508"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8" name="直線コネクタ 7"/>
          <p:cNvCxnSpPr/>
          <p:nvPr userDrawn="1"/>
        </p:nvCxnSpPr>
        <p:spPr>
          <a:xfrm>
            <a:off x="0" y="333451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4860990" y="641317"/>
            <a:ext cx="3796183" cy="2651275"/>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4859544" y="3532070"/>
            <a:ext cx="3821576" cy="2621993"/>
          </a:xfrm>
          <a:prstGeom prst="rect">
            <a:avLst/>
          </a:prstGeom>
        </p:spPr>
        <p:txBody>
          <a:bodyPr anchor="t">
            <a:normAutofit/>
          </a:bodyPr>
          <a:lstStyle>
            <a:lvl1pPr marL="191934" indent="-191934"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688406" y="641319"/>
            <a:ext cx="2937847" cy="5570471"/>
          </a:xfrm>
          <a:prstGeom prst="rect">
            <a:avLst/>
          </a:prstGeom>
          <a:effectLst>
            <a:outerShdw blurRad="177800" dist="127000" dir="2700000" algn="tl" rotWithShape="0">
              <a:prstClr val="black">
                <a:alpha val="40000"/>
              </a:prstClr>
            </a:outerShdw>
          </a:effectLst>
        </p:spPr>
      </p:pic>
      <p:pic>
        <p:nvPicPr>
          <p:cNvPr id="2" name="図 1"/>
          <p:cNvPicPr>
            <a:picLocks noChangeAspect="1"/>
          </p:cNvPicPr>
          <p:nvPr userDrawn="1"/>
        </p:nvPicPr>
        <p:blipFill>
          <a:blip r:embed="rId6" cstate="print">
            <a:extLst>
              <a:ext uri="{28A0092B-C50C-407E-A947-70E740481C1C}">
                <a14:useLocalDpi xmlns:a14="http://schemas.microsoft.com/office/drawing/2010/main" val="0"/>
              </a:ext>
            </a:extLst>
          </a:blip>
          <a:stretch>
            <a:fillRect/>
          </a:stretch>
        </p:blipFill>
        <p:spPr>
          <a:xfrm>
            <a:off x="493964" y="2745985"/>
            <a:ext cx="1271963" cy="3465803"/>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583819" y="3198447"/>
            <a:ext cx="1092244" cy="25608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
        <p:nvSpPr>
          <p:cNvPr id="9" name="図プレースホルダー 3"/>
          <p:cNvSpPr>
            <a:spLocks noGrp="1"/>
          </p:cNvSpPr>
          <p:nvPr>
            <p:ph type="pic" sz="quarter" idx="18" hasCustomPrompt="1"/>
          </p:nvPr>
        </p:nvSpPr>
        <p:spPr>
          <a:xfrm>
            <a:off x="1882254" y="1158369"/>
            <a:ext cx="2550169" cy="4536359"/>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3089555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000" fill="hold"/>
                                        <p:tgtEl>
                                          <p:spTgt spid="9"/>
                                        </p:tgtEl>
                                        <p:attrNameLst>
                                          <p:attrName>ppt_x</p:attrName>
                                        </p:attrNameLst>
                                      </p:cBhvr>
                                      <p:tavLst>
                                        <p:tav tm="0">
                                          <p:val>
                                            <p:strVal val="#ppt_x"/>
                                          </p:val>
                                        </p:tav>
                                        <p:tav tm="100000">
                                          <p:val>
                                            <p:strVal val="#ppt_x"/>
                                          </p:val>
                                        </p:tav>
                                      </p:tavLst>
                                    </p:anim>
                                    <p:anim calcmode="lin" valueType="num">
                                      <p:cBhvr additive="base">
                                        <p:cTn id="15" dur="1000" fill="hold"/>
                                        <p:tgtEl>
                                          <p:spTgt spid="9"/>
                                        </p:tgtEl>
                                        <p:attrNameLst>
                                          <p:attrName>ppt_y</p:attrName>
                                        </p:attrNameLst>
                                      </p:cBhvr>
                                      <p:tavLst>
                                        <p:tav tm="0">
                                          <p:val>
                                            <p:strVal val="0-#ppt_h/2"/>
                                          </p:val>
                                        </p:tav>
                                        <p:tav tm="100000">
                                          <p:val>
                                            <p:strVal val="#ppt_y"/>
                                          </p:val>
                                        </p:tav>
                                      </p:tavLst>
                                    </p:anim>
                                  </p:childTnLst>
                                </p:cTn>
                              </p:par>
                              <p:par>
                                <p:cTn id="16" presetID="2" presetClass="entr" presetSubtype="1" decel="10000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1000" fill="hold"/>
                                        <p:tgtEl>
                                          <p:spTgt spid="3"/>
                                        </p:tgtEl>
                                        <p:attrNameLst>
                                          <p:attrName>ppt_x</p:attrName>
                                        </p:attrNameLst>
                                      </p:cBhvr>
                                      <p:tavLst>
                                        <p:tav tm="0">
                                          <p:val>
                                            <p:strVal val="#ppt_x"/>
                                          </p:val>
                                        </p:tav>
                                        <p:tav tm="100000">
                                          <p:val>
                                            <p:strVal val="#ppt_x"/>
                                          </p:val>
                                        </p:tav>
                                      </p:tavLst>
                                    </p:anim>
                                    <p:anim calcmode="lin" valueType="num">
                                      <p:cBhvr additive="base">
                                        <p:cTn id="19" dur="1000" fill="hold"/>
                                        <p:tgtEl>
                                          <p:spTgt spid="3"/>
                                        </p:tgtEl>
                                        <p:attrNameLst>
                                          <p:attrName>ppt_y</p:attrName>
                                        </p:attrNameLst>
                                      </p:cBhvr>
                                      <p:tavLst>
                                        <p:tav tm="0">
                                          <p:val>
                                            <p:strVal val="0-#ppt_h/2"/>
                                          </p:val>
                                        </p:tav>
                                        <p:tav tm="100000">
                                          <p:val>
                                            <p:strVal val="#ppt_y"/>
                                          </p:val>
                                        </p:tav>
                                      </p:tavLst>
                                    </p:anim>
                                  </p:childTnLst>
                                </p:cTn>
                              </p:par>
                              <p:par>
                                <p:cTn id="20" presetID="2" presetClass="entr" presetSubtype="1" decel="100000" fill="hold" nodeType="withEffect">
                                  <p:stCondLst>
                                    <p:cond delay="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ppt_x"/>
                                          </p:val>
                                        </p:tav>
                                        <p:tav tm="100000">
                                          <p:val>
                                            <p:strVal val="#ppt_x"/>
                                          </p:val>
                                        </p:tav>
                                      </p:tavLst>
                                    </p:anim>
                                    <p:anim calcmode="lin" valueType="num">
                                      <p:cBhvr additive="base">
                                        <p:cTn id="23" dur="1000" fill="hold"/>
                                        <p:tgtEl>
                                          <p:spTgt spid="2"/>
                                        </p:tgtEl>
                                        <p:attrNameLst>
                                          <p:attrName>ppt_y</p:attrName>
                                        </p:attrNameLst>
                                      </p:cBhvr>
                                      <p:tavLst>
                                        <p:tav tm="0">
                                          <p:val>
                                            <p:strVal val="0-#ppt_h/2"/>
                                          </p:val>
                                        </p:tav>
                                        <p:tav tm="100000">
                                          <p:val>
                                            <p:strVal val="#ppt_y"/>
                                          </p:val>
                                        </p:tav>
                                      </p:tavLst>
                                    </p:anim>
                                  </p:childTnLst>
                                </p:cTn>
                              </p:par>
                              <p:par>
                                <p:cTn id="24" presetID="2" presetClass="entr" presetSubtype="1" decel="100000" fill="hold" grpId="0" nodeType="withEffect">
                                  <p:stCondLst>
                                    <p:cond delay="5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000" fill="hold"/>
                                        <p:tgtEl>
                                          <p:spTgt spid="4"/>
                                        </p:tgtEl>
                                        <p:attrNameLst>
                                          <p:attrName>ppt_x</p:attrName>
                                        </p:attrNameLst>
                                      </p:cBhvr>
                                      <p:tavLst>
                                        <p:tav tm="0">
                                          <p:val>
                                            <p:strVal val="#ppt_x"/>
                                          </p:val>
                                        </p:tav>
                                        <p:tav tm="100000">
                                          <p:val>
                                            <p:strVal val="#ppt_x"/>
                                          </p:val>
                                        </p:tav>
                                      </p:tavLst>
                                    </p:anim>
                                    <p:anim calcmode="lin" valueType="num">
                                      <p:cBhvr additive="base">
                                        <p:cTn id="27" dur="10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3" decel="100000" fill="hold" grpId="0" nodeType="withEffect">
                                  <p:stCondLst>
                                    <p:cond delay="750"/>
                                  </p:stCondLst>
                                  <p:iterate type="wd">
                                    <p:tmPct val="10000"/>
                                  </p:iterate>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750" fill="hold"/>
                                        <p:tgtEl>
                                          <p:spTgt spid="11"/>
                                        </p:tgtEl>
                                        <p:attrNameLst>
                                          <p:attrName>ppt_x</p:attrName>
                                        </p:attrNameLst>
                                      </p:cBhvr>
                                      <p:tavLst>
                                        <p:tav tm="0">
                                          <p:val>
                                            <p:strVal val="1+#ppt_w/2"/>
                                          </p:val>
                                        </p:tav>
                                        <p:tav tm="100000">
                                          <p:val>
                                            <p:strVal val="#ppt_x"/>
                                          </p:val>
                                        </p:tav>
                                      </p:tavLst>
                                    </p:anim>
                                    <p:anim calcmode="lin" valueType="num">
                                      <p:cBhvr additive="base">
                                        <p:cTn id="31" dur="750" fill="hold"/>
                                        <p:tgtEl>
                                          <p:spTgt spid="11"/>
                                        </p:tgtEl>
                                        <p:attrNameLst>
                                          <p:attrName>ppt_y</p:attrName>
                                        </p:attrNameLst>
                                      </p:cBhvr>
                                      <p:tavLst>
                                        <p:tav tm="0">
                                          <p:val>
                                            <p:strVal val="0-#ppt_h/2"/>
                                          </p:val>
                                        </p:tav>
                                        <p:tav tm="100000">
                                          <p:val>
                                            <p:strVal val="#ppt_y"/>
                                          </p:val>
                                        </p:tav>
                                      </p:tavLst>
                                    </p:anim>
                                  </p:childTnLst>
                                </p:cTn>
                              </p:par>
                            </p:childTnLst>
                          </p:cTn>
                        </p:par>
                        <p:par>
                          <p:cTn id="32" fill="hold">
                            <p:stCondLst>
                              <p:cond delay="2325"/>
                            </p:stCondLst>
                            <p:childTnLst>
                              <p:par>
                                <p:cTn id="33" presetID="10" presetClass="entr" presetSubtype="0" fill="hold" grpId="0" nodeType="afterEffect">
                                  <p:stCondLst>
                                    <p:cond delay="25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Lst>
  </p:timing>
</p:sldLayout>
</file>

<file path=ppt/slideLayouts/slideLayout348.xml><?xml version="1.0" encoding="utf-8"?>
<p:sldLayout xmlns:a="http://schemas.openxmlformats.org/drawingml/2006/main" xmlns:r="http://schemas.openxmlformats.org/officeDocument/2006/relationships" xmlns:p="http://schemas.openxmlformats.org/presentationml/2006/main" preserve="1" userDrawn="1">
  <p:cSld name="2 Columns 2">
    <p:spTree>
      <p:nvGrpSpPr>
        <p:cNvPr id="1" name=""/>
        <p:cNvGrpSpPr/>
        <p:nvPr/>
      </p:nvGrpSpPr>
      <p:grpSpPr>
        <a:xfrm>
          <a:off x="0" y="0"/>
          <a:ext cx="0" cy="0"/>
          <a:chOff x="0" y="0"/>
          <a:chExt cx="0" cy="0"/>
        </a:xfrm>
      </p:grpSpPr>
      <p:sp>
        <p:nvSpPr>
          <p:cNvPr id="16" name="直角三角形 15"/>
          <p:cNvSpPr/>
          <p:nvPr userDrawn="1"/>
        </p:nvSpPr>
        <p:spPr>
          <a:xfrm flipH="1">
            <a:off x="3737176"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27" name="直線コネクタ 26"/>
          <p:cNvCxnSpPr/>
          <p:nvPr userDrawn="1"/>
        </p:nvCxnSpPr>
        <p:spPr>
          <a:xfrm flipV="1">
            <a:off x="3794837" y="0"/>
            <a:ext cx="167610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225219" y="168798"/>
            <a:ext cx="4868417" cy="912101"/>
          </a:xfrm>
          <a:prstGeom prst="rect">
            <a:avLst/>
          </a:prstGeom>
        </p:spPr>
        <p:txBody>
          <a:bodyPr lIns="51181" tIns="25591" rIns="51181" bIns="25591"/>
          <a:lstStyle>
            <a:lvl1pPr>
              <a:defRPr baseline="0"/>
            </a:lvl1pPr>
          </a:lstStyle>
          <a:p>
            <a:r>
              <a:rPr kumimoji="1" lang="en-US" altLang="ja-JP" dirty="0"/>
              <a:t>SLIDE TITLE GOES HERE</a:t>
            </a:r>
            <a:endParaRPr kumimoji="1" lang="ja-JP" altLang="en-US" dirty="0"/>
          </a:p>
        </p:txBody>
      </p:sp>
      <p:grpSp>
        <p:nvGrpSpPr>
          <p:cNvPr id="17" name="グループ化 16"/>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18" name="涙形 17"/>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涙形 18"/>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0"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22" name="テキスト プレースホルダー 21"/>
          <p:cNvSpPr>
            <a:spLocks noGrp="1"/>
          </p:cNvSpPr>
          <p:nvPr>
            <p:ph type="body" sz="quarter" idx="10" hasCustomPrompt="1"/>
          </p:nvPr>
        </p:nvSpPr>
        <p:spPr>
          <a:xfrm>
            <a:off x="341263" y="2022333"/>
            <a:ext cx="3453573" cy="1867505"/>
          </a:xfrm>
        </p:spPr>
        <p:txBody>
          <a:bodyPr anchor="b">
            <a:noAutofit/>
          </a:bodyPr>
          <a:lstStyle>
            <a:lvl1pPr marL="0" marR="0" indent="0" algn="l" defTabSz="914060"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3" name="テキスト プレースホルダー 5"/>
          <p:cNvSpPr>
            <a:spLocks noGrp="1"/>
          </p:cNvSpPr>
          <p:nvPr>
            <p:ph type="body" sz="quarter" idx="12" hasCustomPrompt="1"/>
          </p:nvPr>
        </p:nvSpPr>
        <p:spPr>
          <a:xfrm>
            <a:off x="348293" y="3918861"/>
            <a:ext cx="3446545" cy="161426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21"/>
          <p:cNvSpPr>
            <a:spLocks noGrp="1"/>
          </p:cNvSpPr>
          <p:nvPr>
            <p:ph type="body" sz="quarter" idx="13" hasCustomPrompt="1"/>
          </p:nvPr>
        </p:nvSpPr>
        <p:spPr>
          <a:xfrm>
            <a:off x="5119265" y="2017494"/>
            <a:ext cx="3453573" cy="1867505"/>
          </a:xfrm>
        </p:spPr>
        <p:txBody>
          <a:bodyPr anchor="b">
            <a:noAutofit/>
          </a:bodyPr>
          <a:lstStyle>
            <a:lvl1pPr marL="0" marR="0" indent="0" algn="l" defTabSz="914060" rtl="0" eaLnBrk="1" fontAlgn="auto" latinLnBrk="0" hangingPunct="1">
              <a:lnSpc>
                <a:spcPts val="4479"/>
              </a:lnSpc>
              <a:spcBef>
                <a:spcPts val="0"/>
              </a:spcBef>
              <a:spcAft>
                <a:spcPts val="0"/>
              </a:spcAft>
              <a:buClrTx/>
              <a:buSzTx/>
              <a:buFontTx/>
              <a:buNone/>
              <a:tabLst/>
              <a:defRPr sz="4500" baseline="0">
                <a:solidFill>
                  <a:schemeClr val="bg1"/>
                </a:solidFill>
                <a:latin typeface="Bebas Neue Regular" panose="00000500000000000000" pitchFamily="2" charset="0"/>
              </a:defRPr>
            </a:lvl1pPr>
          </a:lstStyle>
          <a:p>
            <a:pPr lvl="0"/>
            <a:r>
              <a:rPr kumimoji="1" lang="en-US" altLang="ja-JP" dirty="0"/>
              <a:t>HEADING GOES HERE</a:t>
            </a:r>
            <a:endParaRPr kumimoji="1" lang="ja-JP" altLang="en-US" dirty="0"/>
          </a:p>
        </p:txBody>
      </p:sp>
      <p:sp>
        <p:nvSpPr>
          <p:cNvPr id="25" name="テキスト プレースホルダー 5"/>
          <p:cNvSpPr>
            <a:spLocks noGrp="1"/>
          </p:cNvSpPr>
          <p:nvPr>
            <p:ph type="body" sz="quarter" idx="14" hasCustomPrompt="1"/>
          </p:nvPr>
        </p:nvSpPr>
        <p:spPr>
          <a:xfrm>
            <a:off x="5126294" y="3914025"/>
            <a:ext cx="3446545" cy="1614263"/>
          </a:xfrm>
        </p:spPr>
        <p:txBody>
          <a:bodyPr anchor="t">
            <a:normAutofit/>
          </a:bodyPr>
          <a:lstStyle>
            <a:lvl1pPr algn="l">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15" hasCustomPrompt="1"/>
          </p:nvPr>
        </p:nvSpPr>
        <p:spPr>
          <a:xfrm>
            <a:off x="226992" y="1101736"/>
            <a:ext cx="4583669"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425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additive="base">
                                        <p:cTn id="7"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decel="100000"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500" fill="hold"/>
                                        <p:tgtEl>
                                          <p:spTgt spid="17"/>
                                        </p:tgtEl>
                                        <p:attrNameLst>
                                          <p:attrName>ppt_x</p:attrName>
                                        </p:attrNameLst>
                                      </p:cBhvr>
                                      <p:tavLst>
                                        <p:tav tm="0">
                                          <p:val>
                                            <p:strVal val="#ppt_x"/>
                                          </p:val>
                                        </p:tav>
                                        <p:tav tm="100000">
                                          <p:val>
                                            <p:strVal val="#ppt_x"/>
                                          </p:val>
                                        </p:tav>
                                      </p:tavLst>
                                    </p:anim>
                                    <p:anim calcmode="lin" valueType="num">
                                      <p:cBhvr additive="base">
                                        <p:cTn id="13" dur="500" fill="hold"/>
                                        <p:tgtEl>
                                          <p:spTgt spid="17"/>
                                        </p:tgtEl>
                                        <p:attrNameLst>
                                          <p:attrName>ppt_y</p:attrName>
                                        </p:attrNameLst>
                                      </p:cBhvr>
                                      <p:tavLst>
                                        <p:tav tm="0">
                                          <p:val>
                                            <p:strVal val="0-#ppt_h/2"/>
                                          </p:val>
                                        </p:tav>
                                        <p:tav tm="100000">
                                          <p:val>
                                            <p:strVal val="#ppt_y"/>
                                          </p:val>
                                        </p:tav>
                                      </p:tavLst>
                                    </p:anim>
                                  </p:childTnLst>
                                </p:cTn>
                              </p:par>
                              <p:par>
                                <p:cTn id="14" presetID="2" presetClass="entr" presetSubtype="1" decel="10000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 calcmode="lin" valueType="num">
                                      <p:cBhvr additive="base">
                                        <p:cTn id="16" dur="500" fill="hold"/>
                                        <p:tgtEl>
                                          <p:spTgt spid="20"/>
                                        </p:tgtEl>
                                        <p:attrNameLst>
                                          <p:attrName>ppt_x</p:attrName>
                                        </p:attrNameLst>
                                      </p:cBhvr>
                                      <p:tavLst>
                                        <p:tav tm="0">
                                          <p:val>
                                            <p:strVal val="#ppt_x"/>
                                          </p:val>
                                        </p:tav>
                                        <p:tav tm="100000">
                                          <p:val>
                                            <p:strVal val="#ppt_x"/>
                                          </p:val>
                                        </p:tav>
                                      </p:tavLst>
                                    </p:anim>
                                    <p:anim calcmode="lin" valueType="num">
                                      <p:cBhvr additive="base">
                                        <p:cTn id="17" dur="500" fill="hold"/>
                                        <p:tgtEl>
                                          <p:spTgt spid="20"/>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 presetClass="entr" presetSubtype="9" decel="100000" fill="hold" grpId="0" nodeType="afterEffect">
                                  <p:stCondLst>
                                    <p:cond delay="0"/>
                                  </p:stCondLst>
                                  <p:iterate type="wd">
                                    <p:tmPct val="10000"/>
                                  </p:iterate>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1000" fill="hold"/>
                                        <p:tgtEl>
                                          <p:spTgt spid="22"/>
                                        </p:tgtEl>
                                        <p:attrNameLst>
                                          <p:attrName>ppt_x</p:attrName>
                                        </p:attrNameLst>
                                      </p:cBhvr>
                                      <p:tavLst>
                                        <p:tav tm="0">
                                          <p:val>
                                            <p:strVal val="0-#ppt_w/2"/>
                                          </p:val>
                                        </p:tav>
                                        <p:tav tm="100000">
                                          <p:val>
                                            <p:strVal val="#ppt_x"/>
                                          </p:val>
                                        </p:tav>
                                      </p:tavLst>
                                    </p:anim>
                                    <p:anim calcmode="lin" valueType="num">
                                      <p:cBhvr additive="base">
                                        <p:cTn id="22" dur="1000" fill="hold"/>
                                        <p:tgtEl>
                                          <p:spTgt spid="22"/>
                                        </p:tgtEl>
                                        <p:attrNameLst>
                                          <p:attrName>ppt_y</p:attrName>
                                        </p:attrNameLst>
                                      </p:cBhvr>
                                      <p:tavLst>
                                        <p:tav tm="0">
                                          <p:val>
                                            <p:strVal val="0-#ppt_h/2"/>
                                          </p:val>
                                        </p:tav>
                                        <p:tav tm="100000">
                                          <p:val>
                                            <p:strVal val="#ppt_y"/>
                                          </p:val>
                                        </p:tav>
                                      </p:tavLst>
                                    </p:anim>
                                  </p:childTnLst>
                                </p:cTn>
                              </p:par>
                              <p:par>
                                <p:cTn id="23" presetID="2" presetClass="entr" presetSubtype="8" decel="100000" fill="hold" grpId="0" nodeType="withEffect">
                                  <p:stCondLst>
                                    <p:cond delay="0"/>
                                  </p:stCondLst>
                                  <p:childTnLst>
                                    <p:set>
                                      <p:cBhvr>
                                        <p:cTn id="24" dur="1" fill="hold">
                                          <p:stCondLst>
                                            <p:cond delay="0"/>
                                          </p:stCondLst>
                                        </p:cTn>
                                        <p:tgtEl>
                                          <p:spTgt spid="23">
                                            <p:txEl>
                                              <p:pRg st="0" end="0"/>
                                            </p:txEl>
                                          </p:spTgt>
                                        </p:tgtEl>
                                        <p:attrNameLst>
                                          <p:attrName>style.visibility</p:attrName>
                                        </p:attrNameLst>
                                      </p:cBhvr>
                                      <p:to>
                                        <p:strVal val="visible"/>
                                      </p:to>
                                    </p:set>
                                    <p:anim calcmode="lin" valueType="num">
                                      <p:cBhvr additive="base">
                                        <p:cTn id="25"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6" dur="1000" fill="hold"/>
                                        <p:tgtEl>
                                          <p:spTgt spid="23">
                                            <p:txEl>
                                              <p:pRg st="0" end="0"/>
                                            </p:txEl>
                                          </p:spTgt>
                                        </p:tgtEl>
                                        <p:attrNameLst>
                                          <p:attrName>ppt_y</p:attrName>
                                        </p:attrNameLst>
                                      </p:cBhvr>
                                      <p:tavLst>
                                        <p:tav tm="0">
                                          <p:val>
                                            <p:strVal val="#ppt_y"/>
                                          </p:val>
                                        </p:tav>
                                        <p:tav tm="100000">
                                          <p:val>
                                            <p:strVal val="#ppt_y"/>
                                          </p:val>
                                        </p:tav>
                                      </p:tavLst>
                                    </p:anim>
                                  </p:childTnLst>
                                </p:cTn>
                              </p:par>
                              <p:par>
                                <p:cTn id="27" presetID="22" presetClass="entr" presetSubtype="4"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par>
                                <p:cTn id="30" presetID="22" presetClass="entr" presetSubtype="4"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wipe(down)">
                                      <p:cBhvr>
                                        <p:cTn id="32" dur="500"/>
                                        <p:tgtEl>
                                          <p:spTgt spid="27"/>
                                        </p:tgtEl>
                                      </p:cBhvr>
                                    </p:animEffect>
                                  </p:childTnLst>
                                </p:cTn>
                              </p:par>
                              <p:par>
                                <p:cTn id="33" presetID="2" presetClass="entr" presetSubtype="6" decel="100000" fill="hold" grpId="0" nodeType="withEffect">
                                  <p:stCondLst>
                                    <p:cond delay="0"/>
                                  </p:stCondLst>
                                  <p:iterate type="wd">
                                    <p:tmPct val="10000"/>
                                  </p:iterate>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additive="base">
                                        <p:cTn id="39" dur="10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p:bldP spid="22"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2"/>
                        </p:tgtEl>
                        <p:attrNameLst>
                          <p:attrName>style.visibility</p:attrName>
                        </p:attrNameLst>
                      </p:cBhvr>
                      <p:to>
                        <p:strVal val="visible"/>
                      </p:to>
                    </p:set>
                    <p:anim calcmode="lin" valueType="num">
                      <p:cBhvr additive="base">
                        <p:cTn dur="1000" fill="hold"/>
                        <p:tgtEl>
                          <p:spTgt spid="22"/>
                        </p:tgtEl>
                        <p:attrNameLst>
                          <p:attrName>ppt_x</p:attrName>
                        </p:attrNameLst>
                      </p:cBhvr>
                      <p:tavLst>
                        <p:tav tm="0">
                          <p:val>
                            <p:strVal val="0-#ppt_w/2"/>
                          </p:val>
                        </p:tav>
                        <p:tav tm="100000">
                          <p:val>
                            <p:strVal val="#ppt_x"/>
                          </p:val>
                        </p:tav>
                      </p:tavLst>
                    </p:anim>
                    <p:anim calcmode="lin" valueType="num">
                      <p:cBhvr additive="base">
                        <p:cTn dur="1000" fill="hold"/>
                        <p:tgtEl>
                          <p:spTgt spid="22"/>
                        </p:tgtEl>
                        <p:attrNameLst>
                          <p:attrName>ppt_y</p:attrName>
                        </p:attrNameLst>
                      </p:cBhvr>
                      <p:tavLst>
                        <p:tav tm="0">
                          <p:val>
                            <p:strVal val="0-#ppt_h/2"/>
                          </p:val>
                        </p:tav>
                        <p:tav tm="100000">
                          <p:val>
                            <p:strVal val="#ppt_y"/>
                          </p:val>
                        </p:tav>
                      </p:tavLst>
                    </p:anim>
                  </p:childTnLst>
                </p:cTn>
              </p:par>
            </p:tnLst>
          </p:tmpl>
        </p:tmplLst>
      </p:bldP>
      <p:bldP spid="23" grpId="0" build="p">
        <p:tmplLst>
          <p:tmpl lvl="1">
            <p:tnLst>
              <p:par>
                <p:cTn presetID="2" presetClass="entr" presetSubtype="8" decel="10000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4" grpId="0">
        <p:tmplLst>
          <p:tmpl>
            <p:tnLst>
              <p:par>
                <p:cTn presetID="2" presetClass="entr" presetSubtype="6" decel="100000" fill="hold" nodeType="withEffect">
                  <p:stCondLst>
                    <p:cond delay="0"/>
                  </p:stCondLst>
                  <p:iterate type="wd">
                    <p:tmPct val="10000"/>
                  </p:iterate>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2" decel="10000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000" fill="hold"/>
                        <p:tgtEl>
                          <p:spTgt spid="25"/>
                        </p:tgtEl>
                        <p:attrNameLst>
                          <p:attrName>ppt_x</p:attrName>
                        </p:attrNameLst>
                      </p:cBhvr>
                      <p:tavLst>
                        <p:tav tm="0">
                          <p:val>
                            <p:strVal val="1+#ppt_w/2"/>
                          </p:val>
                        </p:tav>
                        <p:tav tm="100000">
                          <p:val>
                            <p:strVal val="#ppt_x"/>
                          </p:val>
                        </p:tav>
                      </p:tavLst>
                    </p:anim>
                    <p:anim calcmode="lin" valueType="num">
                      <p:cBhvr additive="base">
                        <p:cTn dur="1000" fill="hold"/>
                        <p:tgtEl>
                          <p:spTgt spid="2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 presetClass="entr" presetSubtype="8"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49.xml><?xml version="1.0" encoding="utf-8"?>
<p:sldLayout xmlns:a="http://schemas.openxmlformats.org/drawingml/2006/main" xmlns:r="http://schemas.openxmlformats.org/officeDocument/2006/relationships" xmlns:p="http://schemas.openxmlformats.org/presentationml/2006/main" preserve="1" userDrawn="1">
  <p:cSld name="Desktop Image">
    <p:spTree>
      <p:nvGrpSpPr>
        <p:cNvPr id="1" name=""/>
        <p:cNvGrpSpPr/>
        <p:nvPr/>
      </p:nvGrpSpPr>
      <p:grpSpPr>
        <a:xfrm>
          <a:off x="0" y="0"/>
          <a:ext cx="0" cy="0"/>
          <a:chOff x="0" y="0"/>
          <a:chExt cx="0" cy="0"/>
        </a:xfrm>
      </p:grpSpPr>
      <p:sp>
        <p:nvSpPr>
          <p:cNvPr id="7" name="正方形/長方形 6"/>
          <p:cNvSpPr/>
          <p:nvPr userDrawn="1"/>
        </p:nvSpPr>
        <p:spPr>
          <a:xfrm>
            <a:off x="-14508" y="3420757"/>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8" name="直線コネクタ 7"/>
          <p:cNvCxnSpPr/>
          <p:nvPr userDrawn="1"/>
        </p:nvCxnSpPr>
        <p:spPr>
          <a:xfrm>
            <a:off x="0" y="3540842"/>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5218219" y="1239747"/>
            <a:ext cx="3495215" cy="2110899"/>
          </a:xfrm>
          <a:prstGeom prst="rect">
            <a:avLst/>
          </a:prstGeom>
          <a:noFill/>
        </p:spPr>
        <p:txBody>
          <a:bodyPr anchor="b">
            <a:noAutofit/>
          </a:bodyPr>
          <a:lstStyle>
            <a:lvl1pPr algn="l">
              <a:lnSpc>
                <a:spcPts val="3359"/>
              </a:lnSpc>
              <a:spcBef>
                <a:spcPts val="0"/>
              </a:spcBef>
              <a:defRPr sz="3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5224958" y="3625854"/>
            <a:ext cx="3484295" cy="2621993"/>
          </a:xfrm>
          <a:prstGeom prst="rect">
            <a:avLst/>
          </a:prstGeom>
        </p:spPr>
        <p:txBody>
          <a:bodyPr anchor="t">
            <a:normAutofit/>
          </a:bodyPr>
          <a:lstStyle>
            <a:lvl1pPr marL="0" indent="0" algn="l">
              <a:lnSpc>
                <a:spcPct val="130000"/>
              </a:lnSpc>
              <a:buFontTx/>
              <a:buNone/>
              <a:defRPr sz="1100" baseline="0">
                <a:solidFill>
                  <a:schemeClr val="bg1"/>
                </a:solidFill>
              </a:defRPr>
            </a:lvl1pPr>
          </a:lstStyle>
          <a:p>
            <a:pPr lvl="0"/>
            <a:r>
              <a:rPr kumimoji="1" lang="en-US" altLang="ja-JP" dirty="0"/>
              <a:t>Text Here</a:t>
            </a:r>
            <a:endParaRPr kumimoji="1" lang="ja-JP" altLang="en-US" dirty="0"/>
          </a:p>
        </p:txBody>
      </p:sp>
      <p:pic>
        <p:nvPicPr>
          <p:cNvPr id="5" name="図 4"/>
          <p:cNvPicPr>
            <a:picLocks noChangeAspect="1"/>
          </p:cNvPicPr>
          <p:nvPr userDrawn="1"/>
        </p:nvPicPr>
        <p:blipFill>
          <a:blip r:embed="rId3">
            <a:extLst>
              <a:ext uri="{28A0092B-C50C-407E-A947-70E740481C1C}">
                <a14:useLocalDpi xmlns:a14="http://schemas.microsoft.com/office/drawing/2010/main" val="0"/>
              </a:ext>
            </a:extLst>
          </a:blip>
          <a:stretch>
            <a:fillRect/>
          </a:stretch>
        </p:blipFill>
        <p:spPr>
          <a:xfrm>
            <a:off x="538816" y="1181687"/>
            <a:ext cx="4495133" cy="4856107"/>
          </a:xfrm>
          <a:prstGeom prst="rect">
            <a:avLst/>
          </a:prstGeom>
          <a:effectLst>
            <a:outerShdw blurRad="177800" dist="127000" dir="2700000" algn="tl" rotWithShape="0">
              <a:prstClr val="black">
                <a:alpha val="40000"/>
              </a:prstClr>
            </a:outerShdw>
          </a:effectLst>
        </p:spPr>
      </p:pic>
      <p:sp>
        <p:nvSpPr>
          <p:cNvPr id="10" name="図プレースホルダー 9"/>
          <p:cNvSpPr>
            <a:spLocks noGrp="1"/>
          </p:cNvSpPr>
          <p:nvPr>
            <p:ph type="pic" sz="quarter" idx="17" hasCustomPrompt="1"/>
          </p:nvPr>
        </p:nvSpPr>
        <p:spPr>
          <a:xfrm>
            <a:off x="715264" y="1397399"/>
            <a:ext cx="4151312" cy="3038621"/>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grpSp>
        <p:nvGrpSpPr>
          <p:cNvPr id="14" name="グループ化 13"/>
          <p:cNvGrpSpPr/>
          <p:nvPr userDrawn="1"/>
        </p:nvGrpSpPr>
        <p:grpSpPr>
          <a:xfrm>
            <a:off x="8387761" y="226118"/>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1006541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par>
                                <p:cTn id="17" presetID="22" presetClass="entr" presetSubtype="2" fill="hold" nodeType="withEffect">
                                  <p:stCondLst>
                                    <p:cond delay="250"/>
                                  </p:stCondLst>
                                  <p:childTnLst>
                                    <p:set>
                                      <p:cBhvr>
                                        <p:cTn id="18" dur="1" fill="hold">
                                          <p:stCondLst>
                                            <p:cond delay="0"/>
                                          </p:stCondLst>
                                        </p:cTn>
                                        <p:tgtEl>
                                          <p:spTgt spid="8"/>
                                        </p:tgtEl>
                                        <p:attrNameLst>
                                          <p:attrName>style.visibility</p:attrName>
                                        </p:attrNameLst>
                                      </p:cBhvr>
                                      <p:to>
                                        <p:strVal val="visible"/>
                                      </p:to>
                                    </p:set>
                                    <p:animEffect transition="in" filter="wipe(right)">
                                      <p:cBhvr>
                                        <p:cTn id="19" dur="500"/>
                                        <p:tgtEl>
                                          <p:spTgt spid="8"/>
                                        </p:tgtEl>
                                      </p:cBhvr>
                                    </p:animEffect>
                                  </p:childTnLst>
                                </p:cTn>
                              </p:par>
                            </p:childTnLst>
                          </p:cTn>
                        </p:par>
                        <p:par>
                          <p:cTn id="20" fill="hold">
                            <p:stCondLst>
                              <p:cond delay="1250"/>
                            </p:stCondLst>
                            <p:childTnLst>
                              <p:par>
                                <p:cTn id="21" presetID="14" presetClass="entr" presetSubtype="1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randombar(horizontal)">
                                      <p:cBhvr>
                                        <p:cTn id="23" dur="500"/>
                                        <p:tgtEl>
                                          <p:spTgt spid="5"/>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randombar(horizontal)">
                                      <p:cBhvr>
                                        <p:cTn id="26" dur="500"/>
                                        <p:tgtEl>
                                          <p:spTgt spid="10"/>
                                        </p:tgtEl>
                                      </p:cBhvr>
                                    </p:animEffect>
                                  </p:childTnLst>
                                </p:cTn>
                              </p:par>
                              <p:par>
                                <p:cTn id="27" presetID="2" presetClass="entr" presetSubtype="3" decel="100000" fill="hold" grpId="0" nodeType="withEffect">
                                  <p:stCondLst>
                                    <p:cond delay="750"/>
                                  </p:stCondLst>
                                  <p:iterate type="wd">
                                    <p:tmPct val="10000"/>
                                  </p:iterate>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750" fill="hold"/>
                                        <p:tgtEl>
                                          <p:spTgt spid="11"/>
                                        </p:tgtEl>
                                        <p:attrNameLst>
                                          <p:attrName>ppt_x</p:attrName>
                                        </p:attrNameLst>
                                      </p:cBhvr>
                                      <p:tavLst>
                                        <p:tav tm="0">
                                          <p:val>
                                            <p:strVal val="1+#ppt_w/2"/>
                                          </p:val>
                                        </p:tav>
                                        <p:tav tm="100000">
                                          <p:val>
                                            <p:strVal val="#ppt_x"/>
                                          </p:val>
                                        </p:tav>
                                      </p:tavLst>
                                    </p:anim>
                                    <p:anim calcmode="lin" valueType="num">
                                      <p:cBhvr additive="base">
                                        <p:cTn id="30" dur="750" fill="hold"/>
                                        <p:tgtEl>
                                          <p:spTgt spid="11"/>
                                        </p:tgtEl>
                                        <p:attrNameLst>
                                          <p:attrName>ppt_y</p:attrName>
                                        </p:attrNameLst>
                                      </p:cBhvr>
                                      <p:tavLst>
                                        <p:tav tm="0">
                                          <p:val>
                                            <p:strVal val="0-#ppt_h/2"/>
                                          </p:val>
                                        </p:tav>
                                        <p:tav tm="100000">
                                          <p:val>
                                            <p:strVal val="#ppt_y"/>
                                          </p:val>
                                        </p:tav>
                                      </p:tavLst>
                                    </p:anim>
                                  </p:childTnLst>
                                </p:cTn>
                              </p:par>
                            </p:childTnLst>
                          </p:cTn>
                        </p:par>
                        <p:par>
                          <p:cTn id="31" fill="hold">
                            <p:stCondLst>
                              <p:cond delay="2825"/>
                            </p:stCondLst>
                            <p:childTnLst>
                              <p:par>
                                <p:cTn id="32" presetID="10" presetClass="entr" presetSubtype="0" fill="hold" grpId="0" nodeType="afterEffect">
                                  <p:stCondLst>
                                    <p:cond delay="25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0" grpId="0"/>
      <p:bldP spid="17" grpId="0"/>
    </p:bldLst>
  </p:timing>
</p:sldLayout>
</file>

<file path=ppt/slideLayouts/slideLayout3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6"/>
            <a:ext cx="2057400" cy="5851525"/>
          </a:xfrm>
        </p:spPr>
        <p:txBody>
          <a:bodyPr vert="eaVert"/>
          <a:lstStyle>
            <a:lvl1pPr>
              <a:defRPr>
                <a:latin typeface="Arial" pitchFamily="34" charset="0"/>
              </a:defRPr>
            </a:lvl1pPr>
          </a:lstStyle>
          <a:p>
            <a:r>
              <a:rPr lang="en-US" altLang="ja-JP"/>
              <a:t>Click to edit Master title style</a:t>
            </a:r>
            <a:endParaRPr lang="en-US"/>
          </a:p>
        </p:txBody>
      </p:sp>
      <p:sp>
        <p:nvSpPr>
          <p:cNvPr id="3" name="Vertical Text Placeholder 2"/>
          <p:cNvSpPr>
            <a:spLocks noGrp="1"/>
          </p:cNvSpPr>
          <p:nvPr>
            <p:ph type="body" orient="vert" idx="1"/>
          </p:nvPr>
        </p:nvSpPr>
        <p:spPr>
          <a:xfrm>
            <a:off x="457200" y="274646"/>
            <a:ext cx="6019800" cy="5851525"/>
          </a:xfrm>
        </p:spPr>
        <p:txBody>
          <a:bodyPr vert="eaVert"/>
          <a:lstStyle>
            <a:lvl1pPr>
              <a:defRPr>
                <a:latin typeface="Arial" pitchFamily="34" charset="0"/>
              </a:defRPr>
            </a:lvl1pPr>
            <a:lvl2pPr>
              <a:defRPr>
                <a:latin typeface="Arial" pitchFamily="34" charset="0"/>
              </a:defRPr>
            </a:lvl2pPr>
            <a:lvl3pPr>
              <a:defRPr>
                <a:latin typeface="Arial" pitchFamily="34" charset="0"/>
              </a:defRPr>
            </a:lvl3pPr>
            <a:lvl4pPr>
              <a:defRPr>
                <a:latin typeface="Arial" pitchFamily="34" charset="0"/>
              </a:defRPr>
            </a:lvl4pPr>
            <a:lvl5pPr>
              <a:defRPr>
                <a:latin typeface="Arial" pitchFamily="34" charset="0"/>
              </a:defRPr>
            </a:lvl5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1C2CA745-3FAD-413A-9FCE-281A7307C548}"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E4C0B9F4-8C55-42DC-B918-1730F1B9FDA9}" type="slidenum">
              <a:rPr lang="en-US" smtClean="0"/>
              <a:pPr>
                <a:defRPr/>
              </a:pPr>
              <a:t>‹#›</a:t>
            </a:fld>
            <a:endParaRPr lang="en-US"/>
          </a:p>
        </p:txBody>
      </p:sp>
    </p:spTree>
  </p:cSld>
  <p:clrMapOvr>
    <a:masterClrMapping/>
  </p:clrMapOvr>
</p:sldLayout>
</file>

<file path=ppt/slideLayouts/slideLayout350.xml><?xml version="1.0" encoding="utf-8"?>
<p:sldLayout xmlns:a="http://schemas.openxmlformats.org/drawingml/2006/main" xmlns:r="http://schemas.openxmlformats.org/officeDocument/2006/relationships" xmlns:p="http://schemas.openxmlformats.org/presentationml/2006/main" preserve="1" userDrawn="1">
  <p:cSld name="Mobile and 3 Points">
    <p:spTree>
      <p:nvGrpSpPr>
        <p:cNvPr id="1" name=""/>
        <p:cNvGrpSpPr/>
        <p:nvPr/>
      </p:nvGrpSpPr>
      <p:grpSpPr>
        <a:xfrm>
          <a:off x="0" y="0"/>
          <a:ext cx="0" cy="0"/>
          <a:chOff x="0" y="0"/>
          <a:chExt cx="0" cy="0"/>
        </a:xfrm>
      </p:grpSpPr>
      <p:sp>
        <p:nvSpPr>
          <p:cNvPr id="44" name="正方形/長方形 43"/>
          <p:cNvSpPr/>
          <p:nvPr userDrawn="1"/>
        </p:nvSpPr>
        <p:spPr>
          <a:xfrm>
            <a:off x="-14512" y="-19352"/>
            <a:ext cx="2169880"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9" name="グループ化 8"/>
          <p:cNvGrpSpPr/>
          <p:nvPr userDrawn="1"/>
        </p:nvGrpSpPr>
        <p:grpSpPr>
          <a:xfrm>
            <a:off x="8387761" y="226118"/>
            <a:ext cx="575232" cy="767111"/>
            <a:chOff x="7418859" y="2569953"/>
            <a:chExt cx="934639" cy="934639"/>
          </a:xfrm>
        </p:grpSpPr>
        <p:sp>
          <p:nvSpPr>
            <p:cNvPr id="10" name="涙形 9"/>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涙形 10"/>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3" name="二等辺三角形 10"/>
          <p:cNvSpPr/>
          <p:nvPr userDrawn="1"/>
        </p:nvSpPr>
        <p:spPr>
          <a:xfrm rot="5400000">
            <a:off x="4824813" y="-372312"/>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14" name="グループ化 13"/>
          <p:cNvGrpSpPr/>
          <p:nvPr userDrawn="1"/>
        </p:nvGrpSpPr>
        <p:grpSpPr>
          <a:xfrm>
            <a:off x="3239886" y="1348944"/>
            <a:ext cx="3727089" cy="442384"/>
            <a:chOff x="212789" y="3126253"/>
            <a:chExt cx="7455472" cy="663576"/>
          </a:xfrm>
        </p:grpSpPr>
        <p:cxnSp>
          <p:nvCxnSpPr>
            <p:cNvPr id="15" name="直線コネクタ 14"/>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8" name="直線コネクタ 1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0" name="テキスト プレースホルダー 5"/>
          <p:cNvSpPr>
            <a:spLocks noGrp="1"/>
          </p:cNvSpPr>
          <p:nvPr>
            <p:ph type="body" sz="quarter" idx="15" hasCustomPrompt="1"/>
          </p:nvPr>
        </p:nvSpPr>
        <p:spPr>
          <a:xfrm>
            <a:off x="3303179" y="1348949"/>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テキスト プレースホルダー 5"/>
          <p:cNvSpPr>
            <a:spLocks noGrp="1"/>
          </p:cNvSpPr>
          <p:nvPr>
            <p:ph type="body" sz="quarter" idx="18" hasCustomPrompt="1"/>
          </p:nvPr>
        </p:nvSpPr>
        <p:spPr>
          <a:xfrm>
            <a:off x="3298220" y="1875397"/>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8" name="二等辺三角形 10"/>
          <p:cNvSpPr/>
          <p:nvPr userDrawn="1"/>
        </p:nvSpPr>
        <p:spPr>
          <a:xfrm rot="5400000">
            <a:off x="4824813" y="1302847"/>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29" name="グループ化 28"/>
          <p:cNvGrpSpPr/>
          <p:nvPr userDrawn="1"/>
        </p:nvGrpSpPr>
        <p:grpSpPr>
          <a:xfrm>
            <a:off x="3239886" y="3024099"/>
            <a:ext cx="3727089" cy="442384"/>
            <a:chOff x="212789" y="3126253"/>
            <a:chExt cx="7455472" cy="663576"/>
          </a:xfrm>
        </p:grpSpPr>
        <p:cxnSp>
          <p:nvCxnSpPr>
            <p:cNvPr id="30" name="直線コネクタ 29"/>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4" name="テキスト プレースホルダー 5"/>
          <p:cNvSpPr>
            <a:spLocks noGrp="1"/>
          </p:cNvSpPr>
          <p:nvPr>
            <p:ph type="body" sz="quarter" idx="19" hasCustomPrompt="1"/>
          </p:nvPr>
        </p:nvSpPr>
        <p:spPr>
          <a:xfrm>
            <a:off x="3303179" y="3024105"/>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0" hasCustomPrompt="1"/>
          </p:nvPr>
        </p:nvSpPr>
        <p:spPr>
          <a:xfrm>
            <a:off x="3298220" y="3550551"/>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36" name="二等辺三角形 10"/>
          <p:cNvSpPr/>
          <p:nvPr userDrawn="1"/>
        </p:nvSpPr>
        <p:spPr>
          <a:xfrm rot="5400000">
            <a:off x="4824813" y="2986048"/>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37" name="グループ化 36"/>
          <p:cNvGrpSpPr/>
          <p:nvPr userDrawn="1"/>
        </p:nvGrpSpPr>
        <p:grpSpPr>
          <a:xfrm>
            <a:off x="3239886" y="4707303"/>
            <a:ext cx="3727089" cy="442384"/>
            <a:chOff x="212789" y="3126253"/>
            <a:chExt cx="7455472" cy="663576"/>
          </a:xfrm>
        </p:grpSpPr>
        <p:cxnSp>
          <p:nvCxnSpPr>
            <p:cNvPr id="38" name="直線コネクタ 37"/>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42" name="テキスト プレースホルダー 5"/>
          <p:cNvSpPr>
            <a:spLocks noGrp="1"/>
          </p:cNvSpPr>
          <p:nvPr>
            <p:ph type="body" sz="quarter" idx="21" hasCustomPrompt="1"/>
          </p:nvPr>
        </p:nvSpPr>
        <p:spPr>
          <a:xfrm>
            <a:off x="3303179" y="4707311"/>
            <a:ext cx="3490471" cy="431795"/>
          </a:xfrm>
          <a:prstGeom prst="rect">
            <a:avLst/>
          </a:prstGeo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2" hasCustomPrompt="1"/>
          </p:nvPr>
        </p:nvSpPr>
        <p:spPr>
          <a:xfrm>
            <a:off x="3298220" y="5233757"/>
            <a:ext cx="5075477" cy="807185"/>
          </a:xfrm>
          <a:prstGeom prst="rect">
            <a:avLst/>
          </a:prstGeo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cxnSp>
        <p:nvCxnSpPr>
          <p:cNvPr id="45" name="直線コネクタ 44"/>
          <p:cNvCxnSpPr/>
          <p:nvPr userDrawn="1"/>
        </p:nvCxnSpPr>
        <p:spPr>
          <a:xfrm>
            <a:off x="2075183" y="0"/>
            <a:ext cx="0" cy="6892648"/>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pic>
        <p:nvPicPr>
          <p:cNvPr id="3" name="図 2"/>
          <p:cNvPicPr>
            <a:picLocks noChangeAspect="1"/>
          </p:cNvPicPr>
          <p:nvPr userDrawn="1"/>
        </p:nvPicPr>
        <p:blipFill>
          <a:blip r:embed="rId5">
            <a:extLst>
              <a:ext uri="{28A0092B-C50C-407E-A947-70E740481C1C}">
                <a14:useLocalDpi xmlns:a14="http://schemas.microsoft.com/office/drawing/2010/main" val="0"/>
              </a:ext>
            </a:extLst>
          </a:blip>
          <a:stretch>
            <a:fillRect/>
          </a:stretch>
        </p:blipFill>
        <p:spPr>
          <a:xfrm>
            <a:off x="1119358" y="577576"/>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265735" y="1309469"/>
            <a:ext cx="1779279" cy="4219575"/>
          </a:xfrm>
          <a:prstGeom prst="rect">
            <a:avLst/>
          </a:prstGeom>
          <a:effectLst>
            <a:innerShdw blurRad="114300">
              <a:prstClr val="black"/>
            </a:innerShdw>
          </a:effectLst>
        </p:spPr>
        <p:txBody>
          <a:bodyPr/>
          <a:lstStyle>
            <a:lvl1pPr>
              <a:defRPr sz="1100" baseline="0"/>
            </a:lvl1pPr>
          </a:lstStyle>
          <a:p>
            <a:r>
              <a:rPr kumimoji="1" lang="en-US" altLang="ja-JP"/>
              <a:t>Add an image</a:t>
            </a:r>
            <a:endParaRPr kumimoji="1" lang="ja-JP" altLang="en-US"/>
          </a:p>
        </p:txBody>
      </p:sp>
    </p:spTree>
    <p:extLst>
      <p:ext uri="{BB962C8B-B14F-4D97-AF65-F5344CB8AC3E}">
        <p14:creationId xmlns:p14="http://schemas.microsoft.com/office/powerpoint/2010/main" val="423101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down)">
                                      <p:cBhvr>
                                        <p:cTn id="16" dur="500"/>
                                        <p:tgtEl>
                                          <p:spTgt spid="44"/>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up)">
                                      <p:cBhvr>
                                        <p:cTn id="20" dur="500"/>
                                        <p:tgtEl>
                                          <p:spTgt spid="45"/>
                                        </p:tgtEl>
                                      </p:cBhvr>
                                    </p:animEffect>
                                  </p:childTnLst>
                                </p:cTn>
                              </p:par>
                            </p:childTnLst>
                          </p:cTn>
                        </p:par>
                        <p:par>
                          <p:cTn id="21" fill="hold">
                            <p:stCondLst>
                              <p:cond delay="1500"/>
                            </p:stCondLst>
                            <p:childTnLst>
                              <p:par>
                                <p:cTn id="22" presetID="2" presetClass="entr" presetSubtype="1" decel="10000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1000" fill="hold"/>
                                        <p:tgtEl>
                                          <p:spTgt spid="3"/>
                                        </p:tgtEl>
                                        <p:attrNameLst>
                                          <p:attrName>ppt_x</p:attrName>
                                        </p:attrNameLst>
                                      </p:cBhvr>
                                      <p:tavLst>
                                        <p:tav tm="0">
                                          <p:val>
                                            <p:strVal val="#ppt_x"/>
                                          </p:val>
                                        </p:tav>
                                        <p:tav tm="100000">
                                          <p:val>
                                            <p:strVal val="#ppt_x"/>
                                          </p:val>
                                        </p:tav>
                                      </p:tavLst>
                                    </p:anim>
                                    <p:anim calcmode="lin" valueType="num">
                                      <p:cBhvr additive="base">
                                        <p:cTn id="25" dur="1000" fill="hold"/>
                                        <p:tgtEl>
                                          <p:spTgt spid="3"/>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left)">
                                      <p:cBhvr>
                                        <p:cTn id="33" dur="500"/>
                                        <p:tgtEl>
                                          <p:spTgt spid="13"/>
                                        </p:tgtEl>
                                      </p:cBhvr>
                                    </p:animEffect>
                                  </p:childTnLst>
                                </p:cTn>
                              </p:par>
                              <p:par>
                                <p:cTn id="34" presetID="22" presetClass="entr" presetSubtype="8" fill="hold" nodeType="withEffect">
                                  <p:stCondLst>
                                    <p:cond delay="500"/>
                                  </p:stCondLst>
                                  <p:childTnLst>
                                    <p:set>
                                      <p:cBhvr>
                                        <p:cTn id="35" dur="1" fill="hold">
                                          <p:stCondLst>
                                            <p:cond delay="0"/>
                                          </p:stCondLst>
                                        </p:cTn>
                                        <p:tgtEl>
                                          <p:spTgt spid="14"/>
                                        </p:tgtEl>
                                        <p:attrNameLst>
                                          <p:attrName>style.visibility</p:attrName>
                                        </p:attrNameLst>
                                      </p:cBhvr>
                                      <p:to>
                                        <p:strVal val="visible"/>
                                      </p:to>
                                    </p:set>
                                    <p:animEffect transition="in" filter="wipe(left)">
                                      <p:cBhvr>
                                        <p:cTn id="36" dur="500"/>
                                        <p:tgtEl>
                                          <p:spTgt spid="14"/>
                                        </p:tgtEl>
                                      </p:cBhvr>
                                    </p:animEffect>
                                  </p:childTnLst>
                                </p:cTn>
                              </p:par>
                              <p:par>
                                <p:cTn id="37" presetID="2" presetClass="entr" presetSubtype="2" decel="100000" fill="hold" grpId="0" nodeType="withEffect">
                                  <p:stCondLst>
                                    <p:cond delay="50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10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0">
                                            <p:txEl>
                                              <p:pRg st="0" end="0"/>
                                            </p:txEl>
                                          </p:spTgt>
                                        </p:tgtEl>
                                        <p:attrNameLst>
                                          <p:attrName>ppt_y</p:attrName>
                                        </p:attrNameLst>
                                      </p:cBhvr>
                                      <p:tavLst>
                                        <p:tav tm="0">
                                          <p:val>
                                            <p:strVal val="#ppt_y"/>
                                          </p:val>
                                        </p:tav>
                                        <p:tav tm="100000">
                                          <p:val>
                                            <p:strVal val="#ppt_y"/>
                                          </p:val>
                                        </p:tav>
                                      </p:tavLst>
                                    </p:anim>
                                  </p:childTnLst>
                                </p:cTn>
                              </p:par>
                              <p:par>
                                <p:cTn id="41" presetID="10" presetClass="entr" presetSubtype="0" fill="hold" grpId="1" nodeType="withEffect">
                                  <p:stCondLst>
                                    <p:cond delay="100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childTnLst>
                                </p:cTn>
                              </p:par>
                              <p:par>
                                <p:cTn id="44" presetID="1" presetClass="exit" presetSubtype="0" fill="hold" grpId="2" nodeType="withEffect">
                                  <p:stCondLst>
                                    <p:cond delay="500"/>
                                  </p:stCondLst>
                                  <p:childTnLst>
                                    <p:set>
                                      <p:cBhvr>
                                        <p:cTn id="45" dur="1" fill="hold">
                                          <p:stCondLst>
                                            <p:cond delay="0"/>
                                          </p:stCondLst>
                                        </p:cTn>
                                        <p:tgtEl>
                                          <p:spTgt spid="20">
                                            <p:txEl>
                                              <p:pRg st="0" end="0"/>
                                            </p:txEl>
                                          </p:spTgt>
                                        </p:tgtEl>
                                        <p:attrNameLst>
                                          <p:attrName>style.visibility</p:attrName>
                                        </p:attrNameLst>
                                      </p:cBhvr>
                                      <p:to>
                                        <p:strVal val="hidden"/>
                                      </p:to>
                                    </p:set>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21">
                                            <p:txEl>
                                              <p:pRg st="0" end="0"/>
                                            </p:txEl>
                                          </p:spTgt>
                                        </p:tgtEl>
                                        <p:attrNameLst>
                                          <p:attrName>style.visibility</p:attrName>
                                        </p:attrNameLst>
                                      </p:cBhvr>
                                      <p:to>
                                        <p:strVal val="visible"/>
                                      </p:to>
                                    </p:set>
                                    <p:animEffect transition="in" filter="wipe(left)">
                                      <p:cBhvr>
                                        <p:cTn id="49" dur="500"/>
                                        <p:tgtEl>
                                          <p:spTgt spid="21">
                                            <p:txEl>
                                              <p:pRg st="0" end="0"/>
                                            </p:txEl>
                                          </p:spTgt>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ipe(left)">
                                      <p:cBhvr>
                                        <p:cTn id="53" dur="500"/>
                                        <p:tgtEl>
                                          <p:spTgt spid="28"/>
                                        </p:tgtEl>
                                      </p:cBhvr>
                                    </p:animEffect>
                                  </p:childTnLst>
                                </p:cTn>
                              </p:par>
                              <p:par>
                                <p:cTn id="54" presetID="22" presetClass="entr" presetSubtype="8" fill="hold" nodeType="withEffect">
                                  <p:stCondLst>
                                    <p:cond delay="500"/>
                                  </p:stCondLst>
                                  <p:childTnLst>
                                    <p:set>
                                      <p:cBhvr>
                                        <p:cTn id="55" dur="1" fill="hold">
                                          <p:stCondLst>
                                            <p:cond delay="0"/>
                                          </p:stCondLst>
                                        </p:cTn>
                                        <p:tgtEl>
                                          <p:spTgt spid="29"/>
                                        </p:tgtEl>
                                        <p:attrNameLst>
                                          <p:attrName>style.visibility</p:attrName>
                                        </p:attrNameLst>
                                      </p:cBhvr>
                                      <p:to>
                                        <p:strVal val="visible"/>
                                      </p:to>
                                    </p:set>
                                    <p:animEffect transition="in" filter="wipe(left)">
                                      <p:cBhvr>
                                        <p:cTn id="56" dur="500"/>
                                        <p:tgtEl>
                                          <p:spTgt spid="29"/>
                                        </p:tgtEl>
                                      </p:cBhvr>
                                    </p:animEffect>
                                  </p:childTnLst>
                                </p:cTn>
                              </p:par>
                              <p:par>
                                <p:cTn id="57" presetID="2" presetClass="entr" presetSubtype="2" decel="100000" fill="hold" grpId="0" nodeType="withEffect">
                                  <p:stCondLst>
                                    <p:cond delay="500"/>
                                  </p:stCondLst>
                                  <p:childTnLst>
                                    <p:set>
                                      <p:cBhvr>
                                        <p:cTn id="58" dur="1" fill="hold">
                                          <p:stCondLst>
                                            <p:cond delay="0"/>
                                          </p:stCondLst>
                                        </p:cTn>
                                        <p:tgtEl>
                                          <p:spTgt spid="34">
                                            <p:txEl>
                                              <p:pRg st="0" end="0"/>
                                            </p:txEl>
                                          </p:spTgt>
                                        </p:tgtEl>
                                        <p:attrNameLst>
                                          <p:attrName>style.visibility</p:attrName>
                                        </p:attrNameLst>
                                      </p:cBhvr>
                                      <p:to>
                                        <p:strVal val="visible"/>
                                      </p:to>
                                    </p:set>
                                    <p:anim calcmode="lin" valueType="num">
                                      <p:cBhvr additive="base">
                                        <p:cTn id="59"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60"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1" presetID="10" presetClass="entr" presetSubtype="0" fill="hold" grpId="1" nodeType="withEffect">
                                  <p:stCondLst>
                                    <p:cond delay="1000"/>
                                  </p:stCondLst>
                                  <p:childTnLst>
                                    <p:set>
                                      <p:cBhvr>
                                        <p:cTn id="62" dur="1" fill="hold">
                                          <p:stCondLst>
                                            <p:cond delay="0"/>
                                          </p:stCondLst>
                                        </p:cTn>
                                        <p:tgtEl>
                                          <p:spTgt spid="34">
                                            <p:txEl>
                                              <p:pRg st="0" end="0"/>
                                            </p:txEl>
                                          </p:spTgt>
                                        </p:tgtEl>
                                        <p:attrNameLst>
                                          <p:attrName>style.visibility</p:attrName>
                                        </p:attrNameLst>
                                      </p:cBhvr>
                                      <p:to>
                                        <p:strVal val="visible"/>
                                      </p:to>
                                    </p:set>
                                    <p:animEffect transition="in" filter="fade">
                                      <p:cBhvr>
                                        <p:cTn id="63" dur="500"/>
                                        <p:tgtEl>
                                          <p:spTgt spid="34">
                                            <p:txEl>
                                              <p:pRg st="0" end="0"/>
                                            </p:txEl>
                                          </p:spTgt>
                                        </p:tgtEl>
                                      </p:cBhvr>
                                    </p:animEffect>
                                  </p:childTnLst>
                                </p:cTn>
                              </p:par>
                              <p:par>
                                <p:cTn id="64" presetID="1" presetClass="exit" presetSubtype="0" fill="hold" grpId="2" nodeType="withEffect">
                                  <p:stCondLst>
                                    <p:cond delay="500"/>
                                  </p:stCondLst>
                                  <p:childTnLst>
                                    <p:set>
                                      <p:cBhvr>
                                        <p:cTn id="65" dur="1" fill="hold">
                                          <p:stCondLst>
                                            <p:cond delay="0"/>
                                          </p:stCondLst>
                                        </p:cTn>
                                        <p:tgtEl>
                                          <p:spTgt spid="34">
                                            <p:txEl>
                                              <p:pRg st="0" end="0"/>
                                            </p:txEl>
                                          </p:spTgt>
                                        </p:tgtEl>
                                        <p:attrNameLst>
                                          <p:attrName>style.visibility</p:attrName>
                                        </p:attrNameLst>
                                      </p:cBhvr>
                                      <p:to>
                                        <p:strVal val="hidden"/>
                                      </p:to>
                                    </p:se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35">
                                            <p:txEl>
                                              <p:pRg st="0" end="0"/>
                                            </p:txEl>
                                          </p:spTgt>
                                        </p:tgtEl>
                                        <p:attrNameLst>
                                          <p:attrName>style.visibility</p:attrName>
                                        </p:attrNameLst>
                                      </p:cBhvr>
                                      <p:to>
                                        <p:strVal val="visible"/>
                                      </p:to>
                                    </p:set>
                                    <p:animEffect transition="in" filter="wipe(left)">
                                      <p:cBhvr>
                                        <p:cTn id="69" dur="500"/>
                                        <p:tgtEl>
                                          <p:spTgt spid="35">
                                            <p:txEl>
                                              <p:pRg st="0" end="0"/>
                                            </p:txEl>
                                          </p:spTgt>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wipe(left)">
                                      <p:cBhvr>
                                        <p:cTn id="73" dur="500"/>
                                        <p:tgtEl>
                                          <p:spTgt spid="36"/>
                                        </p:tgtEl>
                                      </p:cBhvr>
                                    </p:animEffect>
                                  </p:childTnLst>
                                </p:cTn>
                              </p:par>
                              <p:par>
                                <p:cTn id="74" presetID="22" presetClass="entr" presetSubtype="8" fill="hold" nodeType="withEffect">
                                  <p:stCondLst>
                                    <p:cond delay="500"/>
                                  </p:stCondLst>
                                  <p:childTnLst>
                                    <p:set>
                                      <p:cBhvr>
                                        <p:cTn id="75" dur="1" fill="hold">
                                          <p:stCondLst>
                                            <p:cond delay="0"/>
                                          </p:stCondLst>
                                        </p:cTn>
                                        <p:tgtEl>
                                          <p:spTgt spid="37"/>
                                        </p:tgtEl>
                                        <p:attrNameLst>
                                          <p:attrName>style.visibility</p:attrName>
                                        </p:attrNameLst>
                                      </p:cBhvr>
                                      <p:to>
                                        <p:strVal val="visible"/>
                                      </p:to>
                                    </p:set>
                                    <p:animEffect transition="in" filter="wipe(left)">
                                      <p:cBhvr>
                                        <p:cTn id="76" dur="500"/>
                                        <p:tgtEl>
                                          <p:spTgt spid="37"/>
                                        </p:tgtEl>
                                      </p:cBhvr>
                                    </p:animEffect>
                                  </p:childTnLst>
                                </p:cTn>
                              </p:par>
                              <p:par>
                                <p:cTn id="77" presetID="2" presetClass="entr" presetSubtype="2" decel="100000" fill="hold" grpId="0" nodeType="withEffect">
                                  <p:stCondLst>
                                    <p:cond delay="50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10" presetClass="entr" presetSubtype="0" fill="hold" grpId="1" nodeType="withEffect">
                                  <p:stCondLst>
                                    <p:cond delay="1000"/>
                                  </p:stCondLst>
                                  <p:childTnLst>
                                    <p:set>
                                      <p:cBhvr>
                                        <p:cTn id="82" dur="1" fill="hold">
                                          <p:stCondLst>
                                            <p:cond delay="0"/>
                                          </p:stCondLst>
                                        </p:cTn>
                                        <p:tgtEl>
                                          <p:spTgt spid="42">
                                            <p:txEl>
                                              <p:pRg st="0" end="0"/>
                                            </p:txEl>
                                          </p:spTgt>
                                        </p:tgtEl>
                                        <p:attrNameLst>
                                          <p:attrName>style.visibility</p:attrName>
                                        </p:attrNameLst>
                                      </p:cBhvr>
                                      <p:to>
                                        <p:strVal val="visible"/>
                                      </p:to>
                                    </p:set>
                                    <p:animEffect transition="in" filter="fade">
                                      <p:cBhvr>
                                        <p:cTn id="83" dur="500"/>
                                        <p:tgtEl>
                                          <p:spTgt spid="42">
                                            <p:txEl>
                                              <p:pRg st="0" end="0"/>
                                            </p:txEl>
                                          </p:spTgt>
                                        </p:tgtEl>
                                      </p:cBhvr>
                                    </p:animEffect>
                                  </p:childTnLst>
                                </p:cTn>
                              </p:par>
                              <p:par>
                                <p:cTn id="84" presetID="1" presetClass="exit" presetSubtype="0" fill="hold" grpId="2" nodeType="withEffect">
                                  <p:stCondLst>
                                    <p:cond delay="500"/>
                                  </p:stCondLst>
                                  <p:childTnLst>
                                    <p:set>
                                      <p:cBhvr>
                                        <p:cTn id="85" dur="1" fill="hold">
                                          <p:stCondLst>
                                            <p:cond delay="0"/>
                                          </p:stCondLst>
                                        </p:cTn>
                                        <p:tgtEl>
                                          <p:spTgt spid="42">
                                            <p:txEl>
                                              <p:pRg st="0" end="0"/>
                                            </p:txEl>
                                          </p:spTgt>
                                        </p:tgtEl>
                                        <p:attrNameLst>
                                          <p:attrName>style.visibility</p:attrName>
                                        </p:attrNameLst>
                                      </p:cBhvr>
                                      <p:to>
                                        <p:strVal val="hidden"/>
                                      </p:to>
                                    </p:set>
                                  </p:childTnLst>
                                </p:cTn>
                              </p:par>
                            </p:childTnLst>
                          </p:cTn>
                        </p:par>
                        <p:par>
                          <p:cTn id="86" fill="hold">
                            <p:stCondLst>
                              <p:cond delay="8000"/>
                            </p:stCondLst>
                            <p:childTnLst>
                              <p:par>
                                <p:cTn id="87" presetID="22" presetClass="entr" presetSubtype="8" fill="hold" grpId="0" nodeType="afterEffect">
                                  <p:stCondLst>
                                    <p:cond delay="0"/>
                                  </p:stCondLst>
                                  <p:childTnLst>
                                    <p:set>
                                      <p:cBhvr>
                                        <p:cTn id="88" dur="1" fill="hold">
                                          <p:stCondLst>
                                            <p:cond delay="0"/>
                                          </p:stCondLst>
                                        </p:cTn>
                                        <p:tgtEl>
                                          <p:spTgt spid="43">
                                            <p:txEl>
                                              <p:pRg st="0" end="0"/>
                                            </p:txEl>
                                          </p:spTgt>
                                        </p:tgtEl>
                                        <p:attrNameLst>
                                          <p:attrName>style.visibility</p:attrName>
                                        </p:attrNameLst>
                                      </p:cBhvr>
                                      <p:to>
                                        <p:strVal val="visible"/>
                                      </p:to>
                                    </p:set>
                                    <p:animEffect transition="in" filter="wipe(left)">
                                      <p:cBhvr>
                                        <p:cTn id="89"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12" grpId="0"/>
      <p:bldP spid="13" grpId="0" animBg="1"/>
      <p:bldP spid="20" grpId="0" build="p">
        <p:tmplLst>
          <p:tmpl lvl="1">
            <p:tnLst>
              <p:par>
                <p:cTn presetID="2" presetClass="entr" presetSubtype="2" decel="100000" fill="hold" nodeType="withEffect">
                  <p:stCondLst>
                    <p:cond delay="50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1+#ppt_w/2"/>
                          </p:val>
                        </p:tav>
                        <p:tav tm="100000">
                          <p:val>
                            <p:strVal val="#ppt_x"/>
                          </p:val>
                        </p:tav>
                      </p:tavLst>
                    </p:anim>
                    <p:anim calcmode="lin" valueType="num">
                      <p:cBhvr additive="base">
                        <p:cTn dur="1000" fill="hold"/>
                        <p:tgtEl>
                          <p:spTgt spid="20"/>
                        </p:tgtEl>
                        <p:attrNameLst>
                          <p:attrName>ppt_y</p:attrName>
                        </p:attrNameLst>
                      </p:cBhvr>
                      <p:tavLst>
                        <p:tav tm="0">
                          <p:val>
                            <p:strVal val="#ppt_y"/>
                          </p:val>
                        </p:tav>
                        <p:tav tm="100000">
                          <p:val>
                            <p:strVal val="#ppt_y"/>
                          </p:val>
                        </p:tav>
                      </p:tavLst>
                    </p:anim>
                  </p:childTnLst>
                </p:cTn>
              </p:par>
            </p:tnLst>
          </p:tmpl>
        </p:tmplLst>
      </p:bldP>
      <p:bldP spid="20" grpId="1" build="p">
        <p:tmplLst>
          <p:tmpl lvl="1">
            <p:tnLst>
              <p:par>
                <p:cTn presetID="10" presetClass="entr" presetSubtype="0" fill="hold" nodeType="withEffect">
                  <p:stCondLst>
                    <p:cond delay="10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0" grpId="2" build="p">
        <p:tmplLst>
          <p:tmpl lvl="1">
            <p:tnLst>
              <p:par>
                <p:cTn presetID="1" presetClass="exit" presetSubtype="0" fill="hold" nodeType="withEffect">
                  <p:stCondLst>
                    <p:cond delay="500"/>
                  </p:stCondLst>
                  <p:childTnLst>
                    <p:set>
                      <p:cBhvr>
                        <p:cTn dur="1" fill="hold">
                          <p:stCondLst>
                            <p:cond delay="0"/>
                          </p:stCondLst>
                        </p:cTn>
                        <p:tgtEl>
                          <p:spTgt spid="20"/>
                        </p:tgtEl>
                        <p:attrNameLst>
                          <p:attrName>style.visibility</p:attrName>
                        </p:attrNameLst>
                      </p:cBhvr>
                      <p:to>
                        <p:strVal val="hidden"/>
                      </p:to>
                    </p:set>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8"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animBg="1"/>
      <p:bldP spid="42" grpId="0" build="p">
        <p:tmplLst>
          <p:tmpl lvl="1">
            <p:tnLst>
              <p:par>
                <p:cTn presetID="2" presetClass="entr" presetSubtype="2" decel="10000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1+#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0"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2" grpId="2" build="p">
        <p:tmplLst>
          <p:tmpl lvl="1">
            <p:tnLst>
              <p:par>
                <p:cTn presetID="1" presetClass="exit" presetSubtype="0" fill="hold" nodeType="withEffect">
                  <p:stCondLst>
                    <p:cond delay="50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4" grpId="0"/>
    </p:bldLst>
  </p:timing>
</p:sldLayout>
</file>

<file path=ppt/slideLayouts/slideLayout351.xml><?xml version="1.0" encoding="utf-8"?>
<p:sldLayout xmlns:a="http://schemas.openxmlformats.org/drawingml/2006/main" xmlns:r="http://schemas.openxmlformats.org/officeDocument/2006/relationships" xmlns:p="http://schemas.openxmlformats.org/presentationml/2006/main" preserve="1" userDrawn="1">
  <p:cSld name="Web 1">
    <p:spTree>
      <p:nvGrpSpPr>
        <p:cNvPr id="1" name=""/>
        <p:cNvGrpSpPr/>
        <p:nvPr/>
      </p:nvGrpSpPr>
      <p:grpSpPr>
        <a:xfrm>
          <a:off x="0" y="0"/>
          <a:ext cx="0" cy="0"/>
          <a:chOff x="0" y="0"/>
          <a:chExt cx="0" cy="0"/>
        </a:xfrm>
      </p:grpSpPr>
      <p:sp>
        <p:nvSpPr>
          <p:cNvPr id="3" name="正方形/長方形 2"/>
          <p:cNvSpPr/>
          <p:nvPr userDrawn="1"/>
        </p:nvSpPr>
        <p:spPr>
          <a:xfrm>
            <a:off x="-14508" y="3436648"/>
            <a:ext cx="9178407" cy="3456000"/>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24" name="直線コネクタ 23"/>
          <p:cNvCxnSpPr/>
          <p:nvPr userDrawn="1"/>
        </p:nvCxnSpPr>
        <p:spPr>
          <a:xfrm>
            <a:off x="0" y="3544668"/>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角丸四角形 7"/>
          <p:cNvSpPr/>
          <p:nvPr userDrawn="1"/>
        </p:nvSpPr>
        <p:spPr>
          <a:xfrm>
            <a:off x="314055" y="1378396"/>
            <a:ext cx="5179567" cy="476251"/>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81" tIns="25591" rIns="51181" bIns="25591" numCol="1" spcCol="0" rtlCol="0" fromWordArt="0" anchor="ctr" anchorCtr="0" forceAA="0" compatLnSpc="1">
            <a:prstTxWarp prst="textNoShape">
              <a:avLst/>
            </a:prstTxWarp>
            <a:noAutofit/>
          </a:bodyPr>
          <a:lstStyle/>
          <a:p>
            <a:pPr algn="ctr"/>
            <a:endParaRPr kumimoji="1" lang="ja-JP" altLang="en-US"/>
          </a:p>
        </p:txBody>
      </p:sp>
      <p:sp>
        <p:nvSpPr>
          <p:cNvPr id="7" name="図プレースホルダー 6"/>
          <p:cNvSpPr>
            <a:spLocks noGrp="1"/>
          </p:cNvSpPr>
          <p:nvPr>
            <p:ph type="pic" sz="quarter" idx="10" hasCustomPrompt="1"/>
          </p:nvPr>
        </p:nvSpPr>
        <p:spPr>
          <a:xfrm>
            <a:off x="314055" y="1791145"/>
            <a:ext cx="5179567" cy="3920067"/>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a:lstStyle>
            <a:lvl1pPr>
              <a:defRPr sz="1100" baseline="0"/>
            </a:lvl1pPr>
          </a:lstStyle>
          <a:p>
            <a:r>
              <a:rPr kumimoji="1" lang="en-US" altLang="ja-JP"/>
              <a:t>Add an image</a:t>
            </a:r>
            <a:endParaRPr kumimoji="1" lang="ja-JP" altLang="en-US"/>
          </a:p>
        </p:txBody>
      </p:sp>
      <p:grpSp>
        <p:nvGrpSpPr>
          <p:cNvPr id="13" name="グループ化 12"/>
          <p:cNvGrpSpPr/>
          <p:nvPr userDrawn="1"/>
        </p:nvGrpSpPr>
        <p:grpSpPr>
          <a:xfrm>
            <a:off x="408915" y="1488497"/>
            <a:ext cx="410236" cy="178191"/>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0" name="円/楕円 9"/>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2" name="円/楕円 11"/>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7" name="グループ化 16"/>
          <p:cNvGrpSpPr/>
          <p:nvPr userDrawn="1"/>
        </p:nvGrpSpPr>
        <p:grpSpPr>
          <a:xfrm>
            <a:off x="5205156" y="1469155"/>
            <a:ext cx="215963" cy="232183"/>
            <a:chOff x="9655539" y="2203721"/>
            <a:chExt cx="432000" cy="348274"/>
          </a:xfrm>
          <a:blipFill dpi="0" rotWithShape="1">
            <a:blip r:embed="rId4"/>
            <a:srcRect/>
            <a:tile tx="0" ty="0" sx="100000" sy="100000" flip="none" algn="tl"/>
          </a:blipFill>
        </p:grpSpPr>
        <p:sp>
          <p:nvSpPr>
            <p:cNvPr id="14" name="正方形/長方形 13"/>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6" name="正方形/長方形 15"/>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sp>
        <p:nvSpPr>
          <p:cNvPr id="18" name="テキスト プレースホルダー 5"/>
          <p:cNvSpPr>
            <a:spLocks noGrp="1"/>
          </p:cNvSpPr>
          <p:nvPr>
            <p:ph type="body" sz="quarter" idx="16" hasCustomPrompt="1"/>
          </p:nvPr>
        </p:nvSpPr>
        <p:spPr>
          <a:xfrm>
            <a:off x="5631484" y="1239747"/>
            <a:ext cx="3242467" cy="2110899"/>
          </a:xfrm>
          <a:prstGeom prst="rect">
            <a:avLst/>
          </a:prstGeom>
          <a:noFill/>
        </p:spPr>
        <p:txBody>
          <a:bodyPr anchor="b">
            <a:noAutofit/>
          </a:bodyPr>
          <a:lstStyle>
            <a:lvl1pPr algn="l">
              <a:lnSpc>
                <a:spcPts val="3359"/>
              </a:lnSpc>
              <a:spcBef>
                <a:spcPts val="0"/>
              </a:spcBef>
              <a:defRPr sz="3400" i="0" baseline="0">
                <a:blipFill dpi="0" rotWithShape="1">
                  <a:blip r:embed="rId5"/>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9" name="テキスト プレースホルダー 5"/>
          <p:cNvSpPr>
            <a:spLocks noGrp="1"/>
          </p:cNvSpPr>
          <p:nvPr>
            <p:ph type="body" sz="quarter" idx="12" hasCustomPrompt="1"/>
          </p:nvPr>
        </p:nvSpPr>
        <p:spPr>
          <a:xfrm>
            <a:off x="5636059" y="3625856"/>
            <a:ext cx="3237721" cy="2373389"/>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grpSp>
        <p:nvGrpSpPr>
          <p:cNvPr id="20" name="グループ化 19"/>
          <p:cNvGrpSpPr/>
          <p:nvPr userDrawn="1"/>
        </p:nvGrpSpPr>
        <p:grpSpPr>
          <a:xfrm>
            <a:off x="8387761" y="226118"/>
            <a:ext cx="575232" cy="767111"/>
            <a:chOff x="7418859" y="2569953"/>
            <a:chExt cx="934639" cy="934639"/>
          </a:xfrm>
        </p:grpSpPr>
        <p:sp>
          <p:nvSpPr>
            <p:cNvPr id="21" name="涙形 2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涙形 2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955940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ppt_x"/>
                                          </p:val>
                                        </p:tav>
                                        <p:tav tm="100000">
                                          <p:val>
                                            <p:strVal val="#ppt_x"/>
                                          </p:val>
                                        </p:tav>
                                      </p:tavLst>
                                    </p:anim>
                                    <p:anim calcmode="lin" valueType="num">
                                      <p:cBhvr additive="base">
                                        <p:cTn id="12" dur="500" fill="hold"/>
                                        <p:tgtEl>
                                          <p:spTgt spid="23"/>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6" presetClass="entr" presetSubtype="37"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arn(outVertical)">
                                      <p:cBhvr>
                                        <p:cTn id="16" dur="500"/>
                                        <p:tgtEl>
                                          <p:spTgt spid="3"/>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par>
                                <p:cTn id="21" presetID="2" presetClass="entr" presetSubtype="4" decel="10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750" fill="hold"/>
                                        <p:tgtEl>
                                          <p:spTgt spid="8"/>
                                        </p:tgtEl>
                                        <p:attrNameLst>
                                          <p:attrName>ppt_x</p:attrName>
                                        </p:attrNameLst>
                                      </p:cBhvr>
                                      <p:tavLst>
                                        <p:tav tm="0">
                                          <p:val>
                                            <p:strVal val="#ppt_x"/>
                                          </p:val>
                                        </p:tav>
                                        <p:tav tm="100000">
                                          <p:val>
                                            <p:strVal val="#ppt_x"/>
                                          </p:val>
                                        </p:tav>
                                      </p:tavLst>
                                    </p:anim>
                                    <p:anim calcmode="lin" valueType="num">
                                      <p:cBhvr additive="base">
                                        <p:cTn id="24" dur="75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750" fill="hold"/>
                                        <p:tgtEl>
                                          <p:spTgt spid="7"/>
                                        </p:tgtEl>
                                        <p:attrNameLst>
                                          <p:attrName>ppt_x</p:attrName>
                                        </p:attrNameLst>
                                      </p:cBhvr>
                                      <p:tavLst>
                                        <p:tav tm="0">
                                          <p:val>
                                            <p:strVal val="#ppt_x"/>
                                          </p:val>
                                        </p:tav>
                                        <p:tav tm="100000">
                                          <p:val>
                                            <p:strVal val="#ppt_x"/>
                                          </p:val>
                                        </p:tav>
                                      </p:tavLst>
                                    </p:anim>
                                    <p:anim calcmode="lin" valueType="num">
                                      <p:cBhvr additive="base">
                                        <p:cTn id="28" dur="75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750" fill="hold"/>
                                        <p:tgtEl>
                                          <p:spTgt spid="13"/>
                                        </p:tgtEl>
                                        <p:attrNameLst>
                                          <p:attrName>ppt_x</p:attrName>
                                        </p:attrNameLst>
                                      </p:cBhvr>
                                      <p:tavLst>
                                        <p:tav tm="0">
                                          <p:val>
                                            <p:strVal val="#ppt_x"/>
                                          </p:val>
                                        </p:tav>
                                        <p:tav tm="100000">
                                          <p:val>
                                            <p:strVal val="#ppt_x"/>
                                          </p:val>
                                        </p:tav>
                                      </p:tavLst>
                                    </p:anim>
                                    <p:anim calcmode="lin" valueType="num">
                                      <p:cBhvr additive="base">
                                        <p:cTn id="32" dur="75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750" fill="hold"/>
                                        <p:tgtEl>
                                          <p:spTgt spid="17"/>
                                        </p:tgtEl>
                                        <p:attrNameLst>
                                          <p:attrName>ppt_x</p:attrName>
                                        </p:attrNameLst>
                                      </p:cBhvr>
                                      <p:tavLst>
                                        <p:tav tm="0">
                                          <p:val>
                                            <p:strVal val="#ppt_x"/>
                                          </p:val>
                                        </p:tav>
                                        <p:tav tm="100000">
                                          <p:val>
                                            <p:strVal val="#ppt_x"/>
                                          </p:val>
                                        </p:tav>
                                      </p:tavLst>
                                    </p:anim>
                                    <p:anim calcmode="lin" valueType="num">
                                      <p:cBhvr additive="base">
                                        <p:cTn id="36" dur="75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750"/>
                                  </p:stCondLst>
                                  <p:iterate type="wd">
                                    <p:tmPct val="10000"/>
                                  </p:iterate>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750" fill="hold"/>
                                        <p:tgtEl>
                                          <p:spTgt spid="18"/>
                                        </p:tgtEl>
                                        <p:attrNameLst>
                                          <p:attrName>ppt_x</p:attrName>
                                        </p:attrNameLst>
                                      </p:cBhvr>
                                      <p:tavLst>
                                        <p:tav tm="0">
                                          <p:val>
                                            <p:strVal val="1+#ppt_w/2"/>
                                          </p:val>
                                        </p:tav>
                                        <p:tav tm="100000">
                                          <p:val>
                                            <p:strVal val="#ppt_x"/>
                                          </p:val>
                                        </p:tav>
                                      </p:tavLst>
                                    </p:anim>
                                    <p:anim calcmode="lin" valueType="num">
                                      <p:cBhvr additive="base">
                                        <p:cTn id="40" dur="750" fill="hold"/>
                                        <p:tgtEl>
                                          <p:spTgt spid="18"/>
                                        </p:tgtEl>
                                        <p:attrNameLst>
                                          <p:attrName>ppt_y</p:attrName>
                                        </p:attrNameLst>
                                      </p:cBhvr>
                                      <p:tavLst>
                                        <p:tav tm="0">
                                          <p:val>
                                            <p:strVal val="0-#ppt_h/2"/>
                                          </p:val>
                                        </p:tav>
                                        <p:tav tm="100000">
                                          <p:val>
                                            <p:strVal val="#ppt_y"/>
                                          </p:val>
                                        </p:tav>
                                      </p:tavLst>
                                    </p:anim>
                                  </p:childTnLst>
                                </p:cTn>
                              </p:par>
                            </p:childTnLst>
                          </p:cTn>
                        </p:par>
                        <p:par>
                          <p:cTn id="41" fill="hold">
                            <p:stCondLst>
                              <p:cond delay="2575"/>
                            </p:stCondLst>
                            <p:childTnLst>
                              <p:par>
                                <p:cTn id="42" presetID="10" presetClass="entr" presetSubtype="0" fill="hold" grpId="0" nodeType="afterEffect">
                                  <p:stCondLst>
                                    <p:cond delay="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7" grpId="0" animBg="1"/>
      <p:bldP spid="18"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1+#ppt_w/2"/>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p:tmplLst>
          <p:tmpl>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3" grpId="0"/>
    </p:bldLst>
  </p:timing>
</p:sldLayout>
</file>

<file path=ppt/slideLayouts/slideLayout352.xml><?xml version="1.0" encoding="utf-8"?>
<p:sldLayout xmlns:a="http://schemas.openxmlformats.org/drawingml/2006/main" xmlns:r="http://schemas.openxmlformats.org/officeDocument/2006/relationships" xmlns:p="http://schemas.openxmlformats.org/presentationml/2006/main" preserve="1" userDrawn="1">
  <p:cSld name="10 Image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図プレースホルダー 5"/>
          <p:cNvSpPr>
            <a:spLocks noGrp="1"/>
          </p:cNvSpPr>
          <p:nvPr>
            <p:ph type="pic" sz="quarter" idx="12" hasCustomPrompt="1"/>
          </p:nvPr>
        </p:nvSpPr>
        <p:spPr>
          <a:xfrm>
            <a:off x="19087" y="29028"/>
            <a:ext cx="1799688" cy="2400000"/>
          </a:xfrm>
          <a:prstGeom prst="rect">
            <a:avLst/>
          </a:prstGeom>
          <a:noFill/>
          <a:effectLst>
            <a:innerShdw blurRad="114300">
              <a:prstClr val="black"/>
            </a:innerShdw>
          </a:effectLst>
        </p:spPr>
        <p:txBody>
          <a:bodyPr/>
          <a:lstStyle>
            <a:lvl1pPr>
              <a:defRPr sz="1000"/>
            </a:lvl1pPr>
          </a:lstStyle>
          <a:p>
            <a:r>
              <a:rPr kumimoji="1" lang="en-US" altLang="ja-JP"/>
              <a:t>Add an image</a:t>
            </a:r>
            <a:endParaRPr kumimoji="1" lang="ja-JP" altLang="en-US"/>
          </a:p>
        </p:txBody>
      </p:sp>
      <p:sp>
        <p:nvSpPr>
          <p:cNvPr id="4" name="図プレースホルダー 5"/>
          <p:cNvSpPr>
            <a:spLocks noGrp="1"/>
          </p:cNvSpPr>
          <p:nvPr>
            <p:ph type="pic" sz="quarter" idx="13" hasCustomPrompt="1"/>
          </p:nvPr>
        </p:nvSpPr>
        <p:spPr>
          <a:xfrm>
            <a:off x="1843556" y="29028"/>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5" name="図プレースホルダー 5"/>
          <p:cNvSpPr>
            <a:spLocks noGrp="1"/>
          </p:cNvSpPr>
          <p:nvPr>
            <p:ph type="pic" sz="quarter" idx="14" hasCustomPrompt="1"/>
          </p:nvPr>
        </p:nvSpPr>
        <p:spPr>
          <a:xfrm>
            <a:off x="3668025" y="29028"/>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6" name="図プレースホルダー 5"/>
          <p:cNvSpPr>
            <a:spLocks noGrp="1"/>
          </p:cNvSpPr>
          <p:nvPr>
            <p:ph type="pic" sz="quarter" idx="15" hasCustomPrompt="1"/>
          </p:nvPr>
        </p:nvSpPr>
        <p:spPr>
          <a:xfrm>
            <a:off x="5493139" y="29028"/>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7" name="図プレースホルダー 5"/>
          <p:cNvSpPr>
            <a:spLocks noGrp="1"/>
          </p:cNvSpPr>
          <p:nvPr>
            <p:ph type="pic" sz="quarter" idx="16" hasCustomPrompt="1"/>
          </p:nvPr>
        </p:nvSpPr>
        <p:spPr>
          <a:xfrm>
            <a:off x="7316963" y="29028"/>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8" name="図プレースホルダー 5"/>
          <p:cNvSpPr>
            <a:spLocks noGrp="1"/>
          </p:cNvSpPr>
          <p:nvPr>
            <p:ph type="pic" sz="quarter" idx="17" hasCustomPrompt="1"/>
          </p:nvPr>
        </p:nvSpPr>
        <p:spPr>
          <a:xfrm>
            <a:off x="17963" y="4419111"/>
            <a:ext cx="1799688" cy="2400000"/>
          </a:xfrm>
          <a:prstGeom prst="rect">
            <a:avLst/>
          </a:prstGeom>
          <a:noFill/>
          <a:effectLst>
            <a:innerShdw blurRad="114300">
              <a:prstClr val="black"/>
            </a:innerShdw>
          </a:effectLst>
        </p:spPr>
        <p:txBody>
          <a:bodyPr/>
          <a:lstStyle>
            <a:lvl1pPr>
              <a:defRPr sz="1000"/>
            </a:lvl1pPr>
          </a:lstStyle>
          <a:p>
            <a:r>
              <a:rPr kumimoji="1" lang="en-US" altLang="ja-JP"/>
              <a:t>Add an image</a:t>
            </a:r>
            <a:endParaRPr kumimoji="1" lang="ja-JP" altLang="en-US"/>
          </a:p>
        </p:txBody>
      </p:sp>
      <p:sp>
        <p:nvSpPr>
          <p:cNvPr id="9" name="図プレースホルダー 5"/>
          <p:cNvSpPr>
            <a:spLocks noGrp="1"/>
          </p:cNvSpPr>
          <p:nvPr>
            <p:ph type="pic" sz="quarter" idx="18" hasCustomPrompt="1"/>
          </p:nvPr>
        </p:nvSpPr>
        <p:spPr>
          <a:xfrm>
            <a:off x="1842431" y="4419111"/>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0" name="図プレースホルダー 5"/>
          <p:cNvSpPr>
            <a:spLocks noGrp="1"/>
          </p:cNvSpPr>
          <p:nvPr>
            <p:ph type="pic" sz="quarter" idx="19" hasCustomPrompt="1"/>
          </p:nvPr>
        </p:nvSpPr>
        <p:spPr>
          <a:xfrm>
            <a:off x="3666900" y="4419111"/>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1" name="図プレースホルダー 5"/>
          <p:cNvSpPr>
            <a:spLocks noGrp="1"/>
          </p:cNvSpPr>
          <p:nvPr>
            <p:ph type="pic" sz="quarter" idx="20" hasCustomPrompt="1"/>
          </p:nvPr>
        </p:nvSpPr>
        <p:spPr>
          <a:xfrm>
            <a:off x="5492013" y="4419111"/>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2" name="図プレースホルダー 5"/>
          <p:cNvSpPr>
            <a:spLocks noGrp="1"/>
          </p:cNvSpPr>
          <p:nvPr>
            <p:ph type="pic" sz="quarter" idx="21" hasCustomPrompt="1"/>
          </p:nvPr>
        </p:nvSpPr>
        <p:spPr>
          <a:xfrm>
            <a:off x="7315839" y="4419111"/>
            <a:ext cx="1799688" cy="2400000"/>
          </a:xfrm>
          <a:prstGeom prst="rect">
            <a:avLst/>
          </a:prstGeom>
          <a:noFill/>
          <a:effectLst>
            <a:innerShdw blurRad="114300">
              <a:prstClr val="black"/>
            </a:innerShdw>
          </a:effectLst>
        </p:spPr>
        <p:txBody>
          <a:bodyPr>
            <a:normAutofit/>
          </a:bodyPr>
          <a:lstStyle>
            <a:lvl1pPr marL="0" marR="0" indent="0" algn="l" defTabSz="913906"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a:t>Add an image</a:t>
            </a:r>
            <a:endParaRPr kumimoji="1" lang="ja-JP" altLang="en-US"/>
          </a:p>
          <a:p>
            <a:endParaRPr kumimoji="1" lang="ja-JP" altLang="en-US"/>
          </a:p>
        </p:txBody>
      </p:sp>
      <p:sp>
        <p:nvSpPr>
          <p:cNvPr id="13" name="テキスト プレースホルダー 5"/>
          <p:cNvSpPr>
            <a:spLocks noGrp="1"/>
          </p:cNvSpPr>
          <p:nvPr>
            <p:ph type="body" sz="quarter" idx="22" hasCustomPrompt="1"/>
          </p:nvPr>
        </p:nvSpPr>
        <p:spPr>
          <a:xfrm>
            <a:off x="549348" y="2851056"/>
            <a:ext cx="8045323" cy="930536"/>
          </a:xfrm>
          <a:prstGeom prst="rect">
            <a:avLst/>
          </a:prstGeom>
        </p:spPr>
        <p:txBody>
          <a:bodyPr anchor="ctr">
            <a:noAutofit/>
          </a:bodyPr>
          <a:lstStyle>
            <a:lvl1pPr algn="ctr">
              <a:lnSpc>
                <a:spcPts val="3359"/>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23" hasCustomPrompt="1"/>
          </p:nvPr>
        </p:nvSpPr>
        <p:spPr>
          <a:xfrm>
            <a:off x="549348" y="3498167"/>
            <a:ext cx="8045323" cy="614219"/>
          </a:xfrm>
          <a:prstGeom prst="rect">
            <a:avLst/>
          </a:prstGeom>
        </p:spPr>
        <p:txBody>
          <a:bodyPr anchor="t">
            <a:noAutofit/>
          </a:bodyPr>
          <a:lstStyle>
            <a:lvl1pPr algn="ctr">
              <a:lnSpc>
                <a:spcPts val="3359"/>
              </a:lnSpc>
              <a:spcBef>
                <a:spcPts val="0"/>
              </a:spcBef>
              <a:defRPr sz="25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92030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grpId="0" nodeType="withEffect">
                                  <p:stCondLst>
                                    <p:cond delay="225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par>
                                <p:cTn id="11" presetID="14" presetClass="entr" presetSubtype="10" fill="hold" grpId="0" nodeType="withEffect">
                                  <p:stCondLst>
                                    <p:cond delay="175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par>
                                <p:cTn id="14" presetID="14" presetClass="entr" presetSubtype="10" fill="hold" grpId="0"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randombar(horizontal)">
                                      <p:cBhvr>
                                        <p:cTn id="16" dur="500"/>
                                        <p:tgtEl>
                                          <p:spTgt spid="6"/>
                                        </p:tgtEl>
                                      </p:cBhvr>
                                    </p:animEffect>
                                  </p:childTnLst>
                                </p:cTn>
                              </p:par>
                              <p:par>
                                <p:cTn id="17" presetID="14" presetClass="entr" presetSubtype="10" fill="hold" grpId="0" nodeType="withEffect">
                                  <p:stCondLst>
                                    <p:cond delay="1500"/>
                                  </p:stCondLst>
                                  <p:childTnLst>
                                    <p:set>
                                      <p:cBhvr>
                                        <p:cTn id="18" dur="1" fill="hold">
                                          <p:stCondLst>
                                            <p:cond delay="0"/>
                                          </p:stCondLst>
                                        </p:cTn>
                                        <p:tgtEl>
                                          <p:spTgt spid="7"/>
                                        </p:tgtEl>
                                        <p:attrNameLst>
                                          <p:attrName>style.visibility</p:attrName>
                                        </p:attrNameLst>
                                      </p:cBhvr>
                                      <p:to>
                                        <p:strVal val="visible"/>
                                      </p:to>
                                    </p:set>
                                    <p:animEffect transition="in" filter="randombar(horizontal)">
                                      <p:cBhvr>
                                        <p:cTn id="19" dur="500"/>
                                        <p:tgtEl>
                                          <p:spTgt spid="7"/>
                                        </p:tgtEl>
                                      </p:cBhvr>
                                    </p:animEffect>
                                  </p:childTnLst>
                                </p:cTn>
                              </p:par>
                              <p:par>
                                <p:cTn id="20" presetID="14" presetClass="entr" presetSubtype="10" fill="hold" grpId="0" nodeType="withEffect">
                                  <p:stCondLst>
                                    <p:cond delay="250"/>
                                  </p:stCondLst>
                                  <p:childTnLst>
                                    <p:set>
                                      <p:cBhvr>
                                        <p:cTn id="21" dur="1" fill="hold">
                                          <p:stCondLst>
                                            <p:cond delay="0"/>
                                          </p:stCondLst>
                                        </p:cTn>
                                        <p:tgtEl>
                                          <p:spTgt spid="12"/>
                                        </p:tgtEl>
                                        <p:attrNameLst>
                                          <p:attrName>style.visibility</p:attrName>
                                        </p:attrNameLst>
                                      </p:cBhvr>
                                      <p:to>
                                        <p:strVal val="visible"/>
                                      </p:to>
                                    </p:set>
                                    <p:animEffect transition="in" filter="randombar(horizontal)">
                                      <p:cBhvr>
                                        <p:cTn id="22" dur="500"/>
                                        <p:tgtEl>
                                          <p:spTgt spid="12"/>
                                        </p:tgtEl>
                                      </p:cBhvr>
                                    </p:animEffect>
                                  </p:childTnLst>
                                </p:cTn>
                              </p:par>
                              <p:par>
                                <p:cTn id="23" presetID="14" presetClass="entr" presetSubtype="10" fill="hold" grpId="0" nodeType="withEffect">
                                  <p:stCondLst>
                                    <p:cond delay="750"/>
                                  </p:stCondLst>
                                  <p:childTnLst>
                                    <p:set>
                                      <p:cBhvr>
                                        <p:cTn id="24" dur="1" fill="hold">
                                          <p:stCondLst>
                                            <p:cond delay="0"/>
                                          </p:stCondLst>
                                        </p:cTn>
                                        <p:tgtEl>
                                          <p:spTgt spid="11"/>
                                        </p:tgtEl>
                                        <p:attrNameLst>
                                          <p:attrName>style.visibility</p:attrName>
                                        </p:attrNameLst>
                                      </p:cBhvr>
                                      <p:to>
                                        <p:strVal val="visible"/>
                                      </p:to>
                                    </p:set>
                                    <p:animEffect transition="in" filter="randombar(horizontal)">
                                      <p:cBhvr>
                                        <p:cTn id="25" dur="500"/>
                                        <p:tgtEl>
                                          <p:spTgt spid="11"/>
                                        </p:tgtEl>
                                      </p:cBhvr>
                                    </p:animEffect>
                                  </p:childTnLst>
                                </p:cTn>
                              </p:par>
                              <p:par>
                                <p:cTn id="26" presetID="14" presetClass="entr" presetSubtype="10" fill="hold" grpId="0" nodeType="withEffect">
                                  <p:stCondLst>
                                    <p:cond delay="1250"/>
                                  </p:stCondLst>
                                  <p:childTnLst>
                                    <p:set>
                                      <p:cBhvr>
                                        <p:cTn id="27" dur="1" fill="hold">
                                          <p:stCondLst>
                                            <p:cond delay="0"/>
                                          </p:stCondLst>
                                        </p:cTn>
                                        <p:tgtEl>
                                          <p:spTgt spid="10"/>
                                        </p:tgtEl>
                                        <p:attrNameLst>
                                          <p:attrName>style.visibility</p:attrName>
                                        </p:attrNameLst>
                                      </p:cBhvr>
                                      <p:to>
                                        <p:strVal val="visible"/>
                                      </p:to>
                                    </p:set>
                                    <p:animEffect transition="in" filter="randombar(horizontal)">
                                      <p:cBhvr>
                                        <p:cTn id="28" dur="500"/>
                                        <p:tgtEl>
                                          <p:spTgt spid="10"/>
                                        </p:tgtEl>
                                      </p:cBhvr>
                                    </p:animEffect>
                                  </p:childTnLst>
                                </p:cTn>
                              </p:par>
                              <p:par>
                                <p:cTn id="29" presetID="14" presetClass="entr" presetSubtype="10" fill="hold" grpId="0" nodeType="withEffect">
                                  <p:stCondLst>
                                    <p:cond delay="1000"/>
                                  </p:stCondLst>
                                  <p:childTnLst>
                                    <p:set>
                                      <p:cBhvr>
                                        <p:cTn id="30" dur="1" fill="hold">
                                          <p:stCondLst>
                                            <p:cond delay="0"/>
                                          </p:stCondLst>
                                        </p:cTn>
                                        <p:tgtEl>
                                          <p:spTgt spid="9"/>
                                        </p:tgtEl>
                                        <p:attrNameLst>
                                          <p:attrName>style.visibility</p:attrName>
                                        </p:attrNameLst>
                                      </p:cBhvr>
                                      <p:to>
                                        <p:strVal val="visible"/>
                                      </p:to>
                                    </p:set>
                                    <p:animEffect transition="in" filter="randombar(horizontal)">
                                      <p:cBhvr>
                                        <p:cTn id="31" dur="500"/>
                                        <p:tgtEl>
                                          <p:spTgt spid="9"/>
                                        </p:tgtEl>
                                      </p:cBhvr>
                                    </p:animEffect>
                                  </p:childTnLst>
                                </p:cTn>
                              </p:par>
                              <p:par>
                                <p:cTn id="32" presetID="14" presetClass="entr" presetSubtype="10" fill="hold" grpId="0" nodeType="withEffect">
                                  <p:stCondLst>
                                    <p:cond delay="2000"/>
                                  </p:stCondLst>
                                  <p:childTnLst>
                                    <p:set>
                                      <p:cBhvr>
                                        <p:cTn id="33" dur="1" fill="hold">
                                          <p:stCondLst>
                                            <p:cond delay="0"/>
                                          </p:stCondLst>
                                        </p:cTn>
                                        <p:tgtEl>
                                          <p:spTgt spid="8"/>
                                        </p:tgtEl>
                                        <p:attrNameLst>
                                          <p:attrName>style.visibility</p:attrName>
                                        </p:attrNameLst>
                                      </p:cBhvr>
                                      <p:to>
                                        <p:strVal val="visible"/>
                                      </p:to>
                                    </p:set>
                                    <p:animEffect transition="in" filter="randombar(horizontal)">
                                      <p:cBhvr>
                                        <p:cTn id="34" dur="500"/>
                                        <p:tgtEl>
                                          <p:spTgt spid="8"/>
                                        </p:tgtEl>
                                      </p:cBhvr>
                                    </p:animEffect>
                                  </p:childTnLst>
                                </p:cTn>
                              </p:par>
                            </p:childTnLst>
                          </p:cTn>
                        </p:par>
                        <p:par>
                          <p:cTn id="35" fill="hold">
                            <p:stCondLst>
                              <p:cond delay="2750"/>
                            </p:stCondLst>
                            <p:childTnLst>
                              <p:par>
                                <p:cTn id="36" presetID="2" presetClass="entr" presetSubtype="9" decel="100000" fill="hold" grpId="0" nodeType="afterEffect">
                                  <p:stCondLst>
                                    <p:cond delay="0"/>
                                  </p:stCondLst>
                                  <p:iterate type="wd">
                                    <p:tmPct val="10000"/>
                                  </p:iterate>
                                  <p:childTnLst>
                                    <p:set>
                                      <p:cBhvr>
                                        <p:cTn id="37" dur="1" fill="hold">
                                          <p:stCondLst>
                                            <p:cond delay="0"/>
                                          </p:stCondLst>
                                        </p:cTn>
                                        <p:tgtEl>
                                          <p:spTgt spid="13">
                                            <p:txEl>
                                              <p:pRg st="0" end="0"/>
                                            </p:txEl>
                                          </p:spTgt>
                                        </p:tgtEl>
                                        <p:attrNameLst>
                                          <p:attrName>style.visibility</p:attrName>
                                        </p:attrNameLst>
                                      </p:cBhvr>
                                      <p:to>
                                        <p:strVal val="visible"/>
                                      </p:to>
                                    </p:set>
                                    <p:anim calcmode="lin" valueType="num">
                                      <p:cBhvr additive="base">
                                        <p:cTn id="38" dur="10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13">
                                            <p:txEl>
                                              <p:pRg st="0" end="0"/>
                                            </p:txEl>
                                          </p:spTgt>
                                        </p:tgtEl>
                                        <p:attrNameLst>
                                          <p:attrName>ppt_y</p:attrName>
                                        </p:attrNameLst>
                                      </p:cBhvr>
                                      <p:tavLst>
                                        <p:tav tm="0">
                                          <p:val>
                                            <p:strVal val="0-#ppt_h/2"/>
                                          </p:val>
                                        </p:tav>
                                        <p:tav tm="100000">
                                          <p:val>
                                            <p:strVal val="#ppt_y"/>
                                          </p:val>
                                        </p:tav>
                                      </p:tavLst>
                                    </p:anim>
                                  </p:childTnLst>
                                </p:cTn>
                              </p:par>
                              <p:par>
                                <p:cTn id="40" presetID="2" presetClass="entr" presetSubtype="2" decel="100000" fill="hold" grpId="0" nodeType="withEffect">
                                  <p:stCondLst>
                                    <p:cond delay="25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750" fill="hold"/>
                                        <p:tgtEl>
                                          <p:spTgt spid="14"/>
                                        </p:tgtEl>
                                        <p:attrNameLst>
                                          <p:attrName>ppt_x</p:attrName>
                                        </p:attrNameLst>
                                      </p:cBhvr>
                                      <p:tavLst>
                                        <p:tav tm="0">
                                          <p:val>
                                            <p:strVal val="1+#ppt_w/2"/>
                                          </p:val>
                                        </p:tav>
                                        <p:tav tm="100000">
                                          <p:val>
                                            <p:strVal val="#ppt_x"/>
                                          </p:val>
                                        </p:tav>
                                      </p:tavLst>
                                    </p:anim>
                                    <p:anim calcmode="lin" valueType="num">
                                      <p:cBhvr additive="base">
                                        <p:cTn id="43" dur="75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0-#ppt_w/2"/>
                          </p:val>
                        </p:tav>
                        <p:tav tm="100000">
                          <p:val>
                            <p:strVal val="#ppt_x"/>
                          </p:val>
                        </p:tav>
                      </p:tavLst>
                    </p:anim>
                    <p:anim calcmode="lin" valueType="num">
                      <p:cBhvr additive="base">
                        <p:cTn dur="1000" fill="hold"/>
                        <p:tgtEl>
                          <p:spTgt spid="13"/>
                        </p:tgtEl>
                        <p:attrNameLst>
                          <p:attrName>ppt_y</p:attrName>
                        </p:attrNameLst>
                      </p:cBhvr>
                      <p:tavLst>
                        <p:tav tm="0">
                          <p:val>
                            <p:strVal val="0-#ppt_h/2"/>
                          </p:val>
                        </p:tav>
                        <p:tav tm="100000">
                          <p:val>
                            <p:strVal val="#ppt_y"/>
                          </p:val>
                        </p:tav>
                      </p:tavLst>
                    </p:anim>
                  </p:childTnLst>
                </p:cTn>
              </p:par>
            </p:tnLst>
          </p:tmpl>
        </p:tmplLst>
      </p:bldP>
      <p:bldP spid="14" grpId="0">
        <p:tmplLst>
          <p:tmpl>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1+#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53.xml><?xml version="1.0" encoding="utf-8"?>
<p:sldLayout xmlns:a="http://schemas.openxmlformats.org/drawingml/2006/main" xmlns:r="http://schemas.openxmlformats.org/officeDocument/2006/relationships" xmlns:p="http://schemas.openxmlformats.org/presentationml/2006/main" preserve="1" userDrawn="1">
  <p:cSld name="Fullscreen Image">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3" y="5899055"/>
            <a:ext cx="4078923" cy="506527"/>
          </a:xfrm>
          <a:prstGeom prst="rect">
            <a:avLst/>
          </a:prstGeom>
          <a:blipFill dpi="0" rotWithShape="0">
            <a:blip r:embed="rId2">
              <a:alphaModFix amt="50000"/>
            </a:blip>
            <a:srcRect/>
            <a:tile tx="0" ty="0" sx="100000" sy="100000" flip="none" algn="tl"/>
          </a:blipFill>
        </p:spPr>
        <p:txBody>
          <a:bodyPr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239036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22" presetClass="entr" presetSubtype="8" fill="hold" grpId="0" nodeType="withEffect">
                                  <p:stCondLst>
                                    <p:cond delay="75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7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tmplLst>
          <p:tmpl>
            <p:tnLst>
              <p:par>
                <p:cTn presetID="22" presetClass="entr" presetSubtype="8" fill="hold" nodeType="withEffect">
                  <p:stCondLst>
                    <p:cond delay="750"/>
                  </p:stCondLst>
                  <p:childTnLst>
                    <p:set>
                      <p:cBhvr>
                        <p:cTn dur="1" fill="hold">
                          <p:stCondLst>
                            <p:cond delay="0"/>
                          </p:stCondLst>
                        </p:cTn>
                        <p:tgtEl>
                          <p:spTgt spid="4"/>
                        </p:tgtEl>
                        <p:attrNameLst>
                          <p:attrName>style.visibility</p:attrName>
                        </p:attrNameLst>
                      </p:cBhvr>
                      <p:to>
                        <p:strVal val="visible"/>
                      </p:to>
                    </p:set>
                    <p:animEffect transition="in" filter="wipe(left)">
                      <p:cBhvr>
                        <p:cTn dur="750"/>
                        <p:tgtEl>
                          <p:spTgt spid="4"/>
                        </p:tgtEl>
                      </p:cBhvr>
                    </p:animEffect>
                  </p:childTnLst>
                </p:cTn>
              </p:par>
            </p:tnLst>
          </p:tmpl>
        </p:tmplLst>
      </p:bldP>
    </p:bldLst>
  </p:timing>
</p:sldLayout>
</file>

<file path=ppt/slideLayouts/slideLayout354.xml><?xml version="1.0" encoding="utf-8"?>
<p:sldLayout xmlns:a="http://schemas.openxmlformats.org/drawingml/2006/main" xmlns:r="http://schemas.openxmlformats.org/officeDocument/2006/relationships" xmlns:p="http://schemas.openxmlformats.org/presentationml/2006/main" preserve="1" userDrawn="1">
  <p:cSld name="Quota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5" y="168798"/>
            <a:ext cx="4056039" cy="912101"/>
          </a:xfrm>
          <a:prstGeom prst="rect">
            <a:avLst/>
          </a:prstGeom>
        </p:spPr>
        <p:txBody>
          <a:bodyPr lIns="51181" tIns="25591" rIns="51181" bIns="25591"/>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4"/>
          <p:cNvSpPr/>
          <p:nvPr userDrawn="1"/>
        </p:nvSpPr>
        <p:spPr>
          <a:xfrm>
            <a:off x="-14508" y="2044514"/>
            <a:ext cx="9178407" cy="2813537"/>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16" name="直線コネクタ 15"/>
          <p:cNvCxnSpPr/>
          <p:nvPr userDrawn="1"/>
        </p:nvCxnSpPr>
        <p:spPr>
          <a:xfrm>
            <a:off x="36293" y="4736127"/>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9" y="6356356"/>
            <a:ext cx="5771741" cy="365125"/>
          </a:xfrm>
          <a:prstGeom prst="rect">
            <a:avLst/>
          </a:prstGeom>
        </p:spPr>
        <p:txBody>
          <a:bodyPr vert="horz" lIns="91405" tIns="45702" rIns="91405" bIns="45702" rtlCol="0" anchor="ctr"/>
          <a:lstStyle>
            <a:lvl1pPr algn="ctr">
              <a:defRPr sz="1200">
                <a:solidFill>
                  <a:schemeClr val="bg1"/>
                </a:solidFill>
              </a:defRPr>
            </a:lvl1pPr>
          </a:lstStyle>
          <a:p>
            <a:r>
              <a:rPr lang="en-US" altLang="ja-JP"/>
              <a:t>The Power of PowerPoint - thepopp.com</a:t>
            </a:r>
            <a:endParaRPr lang="ja-JP" altLang="en-US"/>
          </a:p>
        </p:txBody>
      </p:sp>
      <p:cxnSp>
        <p:nvCxnSpPr>
          <p:cNvPr id="19" name="直線コネクタ 18"/>
          <p:cNvCxnSpPr/>
          <p:nvPr userDrawn="1"/>
        </p:nvCxnSpPr>
        <p:spPr>
          <a:xfrm>
            <a:off x="36293"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userDrawn="1"/>
        </p:nvCxnSpPr>
        <p:spPr>
          <a:xfrm>
            <a:off x="16393" y="2146108"/>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1" name="図 10"/>
          <p:cNvPicPr>
            <a:picLocks noChangeAspect="1"/>
          </p:cNvPicPr>
          <p:nvPr userDrawn="1"/>
        </p:nvPicPr>
        <p:blipFill rotWithShape="1">
          <a:blip r:embed="rId4" cstate="print">
            <a:extLst>
              <a:ext uri="{28A0092B-C50C-407E-A947-70E740481C1C}">
                <a14:useLocalDpi xmlns:a14="http://schemas.microsoft.com/office/drawing/2010/main" val="0"/>
              </a:ext>
            </a:extLst>
          </a:blip>
          <a:srcRect l="52168" t="19168" r="27970" b="63439"/>
          <a:stretch/>
        </p:blipFill>
        <p:spPr>
          <a:xfrm>
            <a:off x="3310687" y="1739862"/>
            <a:ext cx="1292551" cy="1440343"/>
          </a:xfrm>
          <a:prstGeom prst="rect">
            <a:avLst/>
          </a:prstGeom>
        </p:spPr>
      </p:pic>
      <p:sp>
        <p:nvSpPr>
          <p:cNvPr id="24" name="テキスト プレースホルダー 5"/>
          <p:cNvSpPr>
            <a:spLocks noGrp="1"/>
          </p:cNvSpPr>
          <p:nvPr>
            <p:ph type="body" sz="quarter" idx="32" hasCustomPrompt="1"/>
          </p:nvPr>
        </p:nvSpPr>
        <p:spPr>
          <a:xfrm>
            <a:off x="568628" y="5076828"/>
            <a:ext cx="8006755" cy="1028848"/>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6" name="図プレースホルダー 25"/>
          <p:cNvSpPr>
            <a:spLocks noGrp="1"/>
          </p:cNvSpPr>
          <p:nvPr>
            <p:ph type="pic" sz="quarter" idx="33" hasCustomPrompt="1"/>
          </p:nvPr>
        </p:nvSpPr>
        <p:spPr>
          <a:xfrm>
            <a:off x="576625" y="7"/>
            <a:ext cx="3045091" cy="4849171"/>
          </a:xfrm>
          <a:effectLst>
            <a:outerShdw blurRad="127000" dist="88900" algn="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
        <p:nvSpPr>
          <p:cNvPr id="27" name="テキスト プレースホルダー 5"/>
          <p:cNvSpPr>
            <a:spLocks noGrp="1"/>
          </p:cNvSpPr>
          <p:nvPr>
            <p:ph type="body" sz="quarter" idx="12" hasCustomPrompt="1"/>
          </p:nvPr>
        </p:nvSpPr>
        <p:spPr>
          <a:xfrm>
            <a:off x="4554010" y="2460029"/>
            <a:ext cx="3938339" cy="2051015"/>
          </a:xfrm>
        </p:spPr>
        <p:txBody>
          <a:bodyPr anchor="ctr">
            <a:normAutofit/>
          </a:bodyPr>
          <a:lstStyle>
            <a:lvl1pPr algn="l">
              <a:lnSpc>
                <a:spcPct val="130000"/>
              </a:lnSpc>
              <a:spcBef>
                <a:spcPts val="0"/>
              </a:spcBef>
              <a:defRPr sz="16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805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6" presetClass="entr" presetSubtype="37"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barn(outVertical)">
                                      <p:cBhvr>
                                        <p:cTn id="30" dur="500"/>
                                        <p:tgtEl>
                                          <p:spTgt spid="15"/>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left)">
                                      <p:cBhvr>
                                        <p:cTn id="34" dur="500"/>
                                        <p:tgtEl>
                                          <p:spTgt spid="22"/>
                                        </p:tgtEl>
                                      </p:cBhvr>
                                    </p:animEffect>
                                  </p:childTnLst>
                                </p:cTn>
                              </p:par>
                              <p:par>
                                <p:cTn id="35" presetID="22" presetClass="entr" presetSubtype="2"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right)">
                                      <p:cBhvr>
                                        <p:cTn id="37" dur="500"/>
                                        <p:tgtEl>
                                          <p:spTgt spid="16"/>
                                        </p:tgtEl>
                                      </p:cBhvr>
                                    </p:animEffect>
                                  </p:childTnLst>
                                </p:cTn>
                              </p:par>
                            </p:childTnLst>
                          </p:cTn>
                        </p:par>
                        <p:par>
                          <p:cTn id="38" fill="hold">
                            <p:stCondLst>
                              <p:cond delay="2000"/>
                            </p:stCondLst>
                            <p:childTnLst>
                              <p:par>
                                <p:cTn id="39" presetID="14" presetClass="entr" presetSubtype="10" fill="hold" grpId="0" nodeType="after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randombar(horizontal)">
                                      <p:cBhvr>
                                        <p:cTn id="41" dur="500"/>
                                        <p:tgtEl>
                                          <p:spTgt spid="26"/>
                                        </p:tgtEl>
                                      </p:cBhvr>
                                    </p:animEffect>
                                  </p:childTnLst>
                                </p:cTn>
                              </p:par>
                            </p:childTnLst>
                          </p:cTn>
                        </p:par>
                        <p:par>
                          <p:cTn id="42" fill="hold">
                            <p:stCondLst>
                              <p:cond delay="2500"/>
                            </p:stCondLst>
                            <p:childTnLst>
                              <p:par>
                                <p:cTn id="43" presetID="2" presetClass="entr" presetSubtype="1" decel="10000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750" fill="hold"/>
                                        <p:tgtEl>
                                          <p:spTgt spid="11"/>
                                        </p:tgtEl>
                                        <p:attrNameLst>
                                          <p:attrName>ppt_x</p:attrName>
                                        </p:attrNameLst>
                                      </p:cBhvr>
                                      <p:tavLst>
                                        <p:tav tm="0">
                                          <p:val>
                                            <p:strVal val="#ppt_x"/>
                                          </p:val>
                                        </p:tav>
                                        <p:tav tm="100000">
                                          <p:val>
                                            <p:strVal val="#ppt_x"/>
                                          </p:val>
                                        </p:tav>
                                      </p:tavLst>
                                    </p:anim>
                                    <p:anim calcmode="lin" valueType="num">
                                      <p:cBhvr additive="base">
                                        <p:cTn id="46" dur="750" fill="hold"/>
                                        <p:tgtEl>
                                          <p:spTgt spid="11"/>
                                        </p:tgtEl>
                                        <p:attrNameLst>
                                          <p:attrName>ppt_y</p:attrName>
                                        </p:attrNameLst>
                                      </p:cBhvr>
                                      <p:tavLst>
                                        <p:tav tm="0">
                                          <p:val>
                                            <p:strVal val="0-#ppt_h/2"/>
                                          </p:val>
                                        </p:tav>
                                        <p:tav tm="100000">
                                          <p:val>
                                            <p:strVal val="#ppt_y"/>
                                          </p:val>
                                        </p:tav>
                                      </p:tavLst>
                                    </p:anim>
                                  </p:childTnLst>
                                </p:cTn>
                              </p:par>
                            </p:childTnLst>
                          </p:cTn>
                        </p:par>
                        <p:par>
                          <p:cTn id="47" fill="hold">
                            <p:stCondLst>
                              <p:cond delay="3250"/>
                            </p:stCondLst>
                            <p:childTnLst>
                              <p:par>
                                <p:cTn id="48" presetID="22" presetClass="entr" presetSubtype="4" fill="hold" grpId="0" nodeType="afterEffect">
                                  <p:stCondLst>
                                    <p:cond delay="0"/>
                                  </p:stCondLst>
                                  <p:iterate type="lt">
                                    <p:tmPct val="3000"/>
                                  </p:iterate>
                                  <p:childTnLst>
                                    <p:set>
                                      <p:cBhvr>
                                        <p:cTn id="49" dur="1" fill="hold">
                                          <p:stCondLst>
                                            <p:cond delay="0"/>
                                          </p:stCondLst>
                                        </p:cTn>
                                        <p:tgtEl>
                                          <p:spTgt spid="27"/>
                                        </p:tgtEl>
                                        <p:attrNameLst>
                                          <p:attrName>style.visibility</p:attrName>
                                        </p:attrNameLst>
                                      </p:cBhvr>
                                      <p:to>
                                        <p:strVal val="visible"/>
                                      </p:to>
                                    </p:set>
                                    <p:animEffect transition="in" filter="wipe(down)">
                                      <p:cBhvr>
                                        <p:cTn id="50" dur="500"/>
                                        <p:tgtEl>
                                          <p:spTgt spid="27"/>
                                        </p:tgtEl>
                                      </p:cBhvr>
                                    </p:animEffect>
                                  </p:childTnLst>
                                </p:cTn>
                              </p:par>
                            </p:childTnLst>
                          </p:cTn>
                        </p:par>
                        <p:par>
                          <p:cTn id="51" fill="hold">
                            <p:stCondLst>
                              <p:cond delay="3855"/>
                            </p:stCondLst>
                            <p:childTnLst>
                              <p:par>
                                <p:cTn id="52" presetID="2" presetClass="entr" presetSubtype="4" decel="100000" fill="hold" grpId="0" nodeType="afterEffect">
                                  <p:stCondLst>
                                    <p:cond delay="25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7" grpId="0" animBg="1"/>
      <p:bldP spid="17" grpId="1" animBg="1"/>
      <p:bldP spid="18" grpId="0"/>
      <p:bldP spid="24" grpId="0" build="p">
        <p:tmplLst>
          <p:tmpl lvl="1">
            <p:tnLst>
              <p:par>
                <p:cTn presetID="2" presetClass="entr" presetSubtype="4"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6" grpId="0"/>
      <p:bldP spid="27" grpId="0">
        <p:tmplLst>
          <p:tmpl>
            <p:tnLst>
              <p:par>
                <p:cTn presetID="22" presetClass="entr" presetSubtype="4" fill="hold" nodeType="afterEffect">
                  <p:stCondLst>
                    <p:cond delay="0"/>
                  </p:stCondLst>
                  <p:iterate type="lt">
                    <p:tmPct val="3000"/>
                  </p:iterate>
                  <p:childTnLst>
                    <p:set>
                      <p:cBhvr>
                        <p:cTn dur="1" fill="hold">
                          <p:stCondLst>
                            <p:cond delay="0"/>
                          </p:stCondLst>
                        </p:cTn>
                        <p:tgtEl>
                          <p:spTgt spid="27"/>
                        </p:tgtEl>
                        <p:attrNameLst>
                          <p:attrName>style.visibility</p:attrName>
                        </p:attrNameLst>
                      </p:cBhvr>
                      <p:to>
                        <p:strVal val="visible"/>
                      </p:to>
                    </p:set>
                    <p:animEffect transition="in" filter="wipe(down)">
                      <p:cBhvr>
                        <p:cTn dur="500"/>
                        <p:tgtEl>
                          <p:spTgt spid="27"/>
                        </p:tgtEl>
                      </p:cBhvr>
                    </p:animEffect>
                  </p:childTnLst>
                </p:cTn>
              </p:par>
            </p:tnLst>
          </p:tmpl>
        </p:tmplLst>
      </p:bldP>
    </p:bldLst>
  </p:timing>
</p:sldLayout>
</file>

<file path=ppt/slideLayouts/slideLayout355.xml><?xml version="1.0" encoding="utf-8"?>
<p:sldLayout xmlns:a="http://schemas.openxmlformats.org/drawingml/2006/main" xmlns:r="http://schemas.openxmlformats.org/officeDocument/2006/relationships" xmlns:p="http://schemas.openxmlformats.org/presentationml/2006/main" preserve="1" userDrawn="1">
  <p:cSld name="Big Image and Iconic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225223" y="168798"/>
            <a:ext cx="4415037" cy="912101"/>
          </a:xfrm>
          <a:prstGeom prst="rect">
            <a:avLst/>
          </a:prstGeom>
        </p:spPr>
        <p:txBody>
          <a:bodyPr lIns="51181" tIns="25591" rIns="51181" bIns="25591"/>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92" y="1101736"/>
            <a:ext cx="4413135"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7" name="正方形/長方形 66"/>
          <p:cNvSpPr/>
          <p:nvPr userDrawn="1"/>
        </p:nvSpPr>
        <p:spPr>
          <a:xfrm>
            <a:off x="4740000" y="-17621"/>
            <a:ext cx="4427231" cy="6912000"/>
          </a:xfrm>
          <a:prstGeom prst="rect">
            <a:avLst/>
          </a:pr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cxnSp>
        <p:nvCxnSpPr>
          <p:cNvPr id="68" name="直線コネクタ 67"/>
          <p:cNvCxnSpPr/>
          <p:nvPr userDrawn="1"/>
        </p:nvCxnSpPr>
        <p:spPr>
          <a:xfrm>
            <a:off x="4832851" y="24343"/>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図プレースホルダー 4"/>
          <p:cNvSpPr>
            <a:spLocks noGrp="1"/>
          </p:cNvSpPr>
          <p:nvPr>
            <p:ph type="pic" sz="quarter" idx="23" hasCustomPrompt="1"/>
          </p:nvPr>
        </p:nvSpPr>
        <p:spPr>
          <a:xfrm>
            <a:off x="4887679" y="0"/>
            <a:ext cx="4256327" cy="6858000"/>
          </a:xfrm>
          <a:prstGeom prst="rect">
            <a:avLst/>
          </a:prstGeom>
          <a:effectLst>
            <a:innerShdw blurRad="114300">
              <a:prstClr val="black"/>
            </a:innerShdw>
          </a:effectLst>
        </p:spPr>
        <p:txBody>
          <a:bodyPr/>
          <a:lstStyle>
            <a:lvl1pPr>
              <a:defRPr sz="1100">
                <a:solidFill>
                  <a:schemeClr val="bg1"/>
                </a:solidFill>
              </a:defRPr>
            </a:lvl1pPr>
          </a:lstStyle>
          <a:p>
            <a:r>
              <a:rPr kumimoji="1" lang="en-US" altLang="ja-JP"/>
              <a:t>Add an image</a:t>
            </a:r>
            <a:endParaRPr kumimoji="1" lang="ja-JP" altLang="en-US"/>
          </a:p>
        </p:txBody>
      </p:sp>
      <p:sp>
        <p:nvSpPr>
          <p:cNvPr id="70" name="円/楕円 69"/>
          <p:cNvSpPr/>
          <p:nvPr userDrawn="1"/>
        </p:nvSpPr>
        <p:spPr>
          <a:xfrm>
            <a:off x="457207" y="18834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71" name="円/楕円 70"/>
          <p:cNvSpPr/>
          <p:nvPr userDrawn="1"/>
        </p:nvSpPr>
        <p:spPr>
          <a:xfrm>
            <a:off x="539437"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72" name="図プレースホルダー 7"/>
          <p:cNvSpPr>
            <a:spLocks noGrp="1"/>
          </p:cNvSpPr>
          <p:nvPr>
            <p:ph type="pic" sz="quarter" idx="12" hasCustomPrompt="1"/>
          </p:nvPr>
        </p:nvSpPr>
        <p:spPr>
          <a:xfrm>
            <a:off x="648048" y="2137913"/>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3" name="テキスト プレースホルダー 5"/>
          <p:cNvSpPr>
            <a:spLocks noGrp="1"/>
          </p:cNvSpPr>
          <p:nvPr>
            <p:ph type="body" sz="quarter" idx="14" hasCustomPrompt="1"/>
          </p:nvPr>
        </p:nvSpPr>
        <p:spPr>
          <a:xfrm>
            <a:off x="1135677" y="2550618"/>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4" name="テキスト プレースホルダー 5"/>
          <p:cNvSpPr>
            <a:spLocks noGrp="1"/>
          </p:cNvSpPr>
          <p:nvPr>
            <p:ph type="body" sz="quarter" idx="24" hasCustomPrompt="1"/>
          </p:nvPr>
        </p:nvSpPr>
        <p:spPr>
          <a:xfrm>
            <a:off x="1134935" y="2125169"/>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円/楕円 74"/>
          <p:cNvSpPr/>
          <p:nvPr userDrawn="1"/>
        </p:nvSpPr>
        <p:spPr>
          <a:xfrm>
            <a:off x="457207" y="3251267"/>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76" name="円/楕円 75"/>
          <p:cNvSpPr/>
          <p:nvPr userDrawn="1"/>
        </p:nvSpPr>
        <p:spPr>
          <a:xfrm>
            <a:off x="539437"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77" name="図プレースホルダー 7"/>
          <p:cNvSpPr>
            <a:spLocks noGrp="1"/>
          </p:cNvSpPr>
          <p:nvPr>
            <p:ph type="pic" sz="quarter" idx="26" hasCustomPrompt="1"/>
          </p:nvPr>
        </p:nvSpPr>
        <p:spPr>
          <a:xfrm>
            <a:off x="648048" y="350576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8" name="テキスト プレースホルダー 5"/>
          <p:cNvSpPr>
            <a:spLocks noGrp="1"/>
          </p:cNvSpPr>
          <p:nvPr>
            <p:ph type="body" sz="quarter" idx="27" hasCustomPrompt="1"/>
          </p:nvPr>
        </p:nvSpPr>
        <p:spPr>
          <a:xfrm>
            <a:off x="1135677" y="391847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9" name="テキスト プレースホルダー 5"/>
          <p:cNvSpPr>
            <a:spLocks noGrp="1"/>
          </p:cNvSpPr>
          <p:nvPr>
            <p:ph type="body" sz="quarter" idx="28" hasCustomPrompt="1"/>
          </p:nvPr>
        </p:nvSpPr>
        <p:spPr>
          <a:xfrm>
            <a:off x="1134935" y="3493028"/>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5" name="円/楕円 84"/>
          <p:cNvSpPr/>
          <p:nvPr userDrawn="1"/>
        </p:nvSpPr>
        <p:spPr>
          <a:xfrm>
            <a:off x="456018" y="4636010"/>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86" name="円/楕円 85"/>
          <p:cNvSpPr/>
          <p:nvPr userDrawn="1"/>
        </p:nvSpPr>
        <p:spPr>
          <a:xfrm>
            <a:off x="538251"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87" name="図プレースホルダー 7"/>
          <p:cNvSpPr>
            <a:spLocks noGrp="1"/>
          </p:cNvSpPr>
          <p:nvPr>
            <p:ph type="pic" sz="quarter" idx="29" hasCustomPrompt="1"/>
          </p:nvPr>
        </p:nvSpPr>
        <p:spPr>
          <a:xfrm>
            <a:off x="646859" y="489051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88" name="テキスト プレースホルダー 5"/>
          <p:cNvSpPr>
            <a:spLocks noGrp="1"/>
          </p:cNvSpPr>
          <p:nvPr>
            <p:ph type="body" sz="quarter" idx="30" hasCustomPrompt="1"/>
          </p:nvPr>
        </p:nvSpPr>
        <p:spPr>
          <a:xfrm>
            <a:off x="1134488" y="5303217"/>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9" name="テキスト プレースホルダー 5"/>
          <p:cNvSpPr>
            <a:spLocks noGrp="1"/>
          </p:cNvSpPr>
          <p:nvPr>
            <p:ph type="body" sz="quarter" idx="31" hasCustomPrompt="1"/>
          </p:nvPr>
        </p:nvSpPr>
        <p:spPr>
          <a:xfrm>
            <a:off x="1133749" y="4877772"/>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115369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wipe(down)">
                                      <p:cBhvr>
                                        <p:cTn id="12" dur="500"/>
                                        <p:tgtEl>
                                          <p:spTgt spid="67"/>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1" fill="hold"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up)">
                                      <p:cBhvr>
                                        <p:cTn id="19" dur="500"/>
                                        <p:tgtEl>
                                          <p:spTgt spid="68"/>
                                        </p:tgtEl>
                                      </p:cBhvr>
                                    </p:animEffect>
                                  </p:childTnLst>
                                </p:cTn>
                              </p:par>
                            </p:childTnLst>
                          </p:cTn>
                        </p:par>
                        <p:par>
                          <p:cTn id="20" fill="hold">
                            <p:stCondLst>
                              <p:cond delay="1500"/>
                            </p:stCondLst>
                            <p:childTnLst>
                              <p:par>
                                <p:cTn id="21" presetID="2" presetClass="entr" presetSubtype="4" decel="100000" fill="hold" grpId="0" nodeType="afterEffect">
                                  <p:stCondLst>
                                    <p:cond delay="25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par>
                          <p:cTn id="25" fill="hold">
                            <p:stCondLst>
                              <p:cond delay="2250"/>
                            </p:stCondLst>
                            <p:childTnLst>
                              <p:par>
                                <p:cTn id="26" presetID="21" presetClass="entr" presetSubtype="1" fill="hold" grpId="0" nodeType="afterEffect">
                                  <p:stCondLst>
                                    <p:cond delay="0"/>
                                  </p:stCondLst>
                                  <p:childTnLst>
                                    <p:set>
                                      <p:cBhvr>
                                        <p:cTn id="27" dur="1" fill="hold">
                                          <p:stCondLst>
                                            <p:cond delay="0"/>
                                          </p:stCondLst>
                                        </p:cTn>
                                        <p:tgtEl>
                                          <p:spTgt spid="71"/>
                                        </p:tgtEl>
                                        <p:attrNameLst>
                                          <p:attrName>style.visibility</p:attrName>
                                        </p:attrNameLst>
                                      </p:cBhvr>
                                      <p:to>
                                        <p:strVal val="visible"/>
                                      </p:to>
                                    </p:set>
                                    <p:animEffect transition="in" filter="wheel(1)">
                                      <p:cBhvr>
                                        <p:cTn id="28" dur="1000"/>
                                        <p:tgtEl>
                                          <p:spTgt spid="7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2"/>
                                        </p:tgtEl>
                                        <p:attrNameLst>
                                          <p:attrName>style.visibility</p:attrName>
                                        </p:attrNameLst>
                                      </p:cBhvr>
                                      <p:to>
                                        <p:strVal val="visible"/>
                                      </p:to>
                                    </p:set>
                                    <p:animEffect transition="in" filter="fade">
                                      <p:cBhvr>
                                        <p:cTn id="31" dur="1000"/>
                                        <p:tgtEl>
                                          <p:spTgt spid="72"/>
                                        </p:tgtEl>
                                      </p:cBhvr>
                                    </p:animEffect>
                                  </p:childTnLst>
                                </p:cTn>
                              </p:par>
                            </p:childTnLst>
                          </p:cTn>
                        </p:par>
                        <p:par>
                          <p:cTn id="32" fill="hold">
                            <p:stCondLst>
                              <p:cond delay="3250"/>
                            </p:stCondLst>
                            <p:childTnLst>
                              <p:par>
                                <p:cTn id="33" presetID="2" presetClass="entr" presetSubtype="4" decel="100000" fill="hold" grpId="0" nodeType="afterEffect">
                                  <p:stCondLst>
                                    <p:cond delay="0"/>
                                  </p:stCondLst>
                                  <p:childTnLst>
                                    <p:set>
                                      <p:cBhvr>
                                        <p:cTn id="34" dur="1" fill="hold">
                                          <p:stCondLst>
                                            <p:cond delay="0"/>
                                          </p:stCondLst>
                                        </p:cTn>
                                        <p:tgtEl>
                                          <p:spTgt spid="74">
                                            <p:txEl>
                                              <p:pRg st="0" end="0"/>
                                            </p:txEl>
                                          </p:spTgt>
                                        </p:tgtEl>
                                        <p:attrNameLst>
                                          <p:attrName>style.visibility</p:attrName>
                                        </p:attrNameLst>
                                      </p:cBhvr>
                                      <p:to>
                                        <p:strVal val="visible"/>
                                      </p:to>
                                    </p:set>
                                    <p:anim calcmode="lin" valueType="num">
                                      <p:cBhvr additive="base">
                                        <p:cTn id="35"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74">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3750"/>
                            </p:stCondLst>
                            <p:childTnLst>
                              <p:par>
                                <p:cTn id="38" presetID="22" presetClass="entr" presetSubtype="8" fill="hold" grpId="0" nodeType="afterEffect">
                                  <p:stCondLst>
                                    <p:cond delay="0"/>
                                  </p:stCondLst>
                                  <p:childTnLst>
                                    <p:set>
                                      <p:cBhvr>
                                        <p:cTn id="39" dur="1" fill="hold">
                                          <p:stCondLst>
                                            <p:cond delay="0"/>
                                          </p:stCondLst>
                                        </p:cTn>
                                        <p:tgtEl>
                                          <p:spTgt spid="73">
                                            <p:txEl>
                                              <p:pRg st="0" end="0"/>
                                            </p:txEl>
                                          </p:spTgt>
                                        </p:tgtEl>
                                        <p:attrNameLst>
                                          <p:attrName>style.visibility</p:attrName>
                                        </p:attrNameLst>
                                      </p:cBhvr>
                                      <p:to>
                                        <p:strVal val="visible"/>
                                      </p:to>
                                    </p:set>
                                    <p:animEffect transition="in" filter="wipe(left)">
                                      <p:cBhvr>
                                        <p:cTn id="40" dur="500"/>
                                        <p:tgtEl>
                                          <p:spTgt spid="73">
                                            <p:txEl>
                                              <p:pRg st="0" end="0"/>
                                            </p:txEl>
                                          </p:spTgt>
                                        </p:tgtEl>
                                      </p:cBhvr>
                                    </p:animEffect>
                                  </p:childTnLst>
                                </p:cTn>
                              </p:par>
                            </p:childTnLst>
                          </p:cTn>
                        </p:par>
                        <p:par>
                          <p:cTn id="41" fill="hold">
                            <p:stCondLst>
                              <p:cond delay="4250"/>
                            </p:stCondLst>
                            <p:childTnLst>
                              <p:par>
                                <p:cTn id="42" presetID="2" presetClass="entr" presetSubtype="4" decel="100000" fill="hold" grpId="0" nodeType="afterEffect">
                                  <p:stCondLst>
                                    <p:cond delay="0"/>
                                  </p:stCondLst>
                                  <p:childTnLst>
                                    <p:set>
                                      <p:cBhvr>
                                        <p:cTn id="43" dur="1" fill="hold">
                                          <p:stCondLst>
                                            <p:cond delay="0"/>
                                          </p:stCondLst>
                                        </p:cTn>
                                        <p:tgtEl>
                                          <p:spTgt spid="75"/>
                                        </p:tgtEl>
                                        <p:attrNameLst>
                                          <p:attrName>style.visibility</p:attrName>
                                        </p:attrNameLst>
                                      </p:cBhvr>
                                      <p:to>
                                        <p:strVal val="visible"/>
                                      </p:to>
                                    </p:set>
                                    <p:anim calcmode="lin" valueType="num">
                                      <p:cBhvr additive="base">
                                        <p:cTn id="44" dur="500" fill="hold"/>
                                        <p:tgtEl>
                                          <p:spTgt spid="75"/>
                                        </p:tgtEl>
                                        <p:attrNameLst>
                                          <p:attrName>ppt_x</p:attrName>
                                        </p:attrNameLst>
                                      </p:cBhvr>
                                      <p:tavLst>
                                        <p:tav tm="0">
                                          <p:val>
                                            <p:strVal val="#ppt_x"/>
                                          </p:val>
                                        </p:tav>
                                        <p:tav tm="100000">
                                          <p:val>
                                            <p:strVal val="#ppt_x"/>
                                          </p:val>
                                        </p:tav>
                                      </p:tavLst>
                                    </p:anim>
                                    <p:anim calcmode="lin" valueType="num">
                                      <p:cBhvr additive="base">
                                        <p:cTn id="45" dur="500" fill="hold"/>
                                        <p:tgtEl>
                                          <p:spTgt spid="75"/>
                                        </p:tgtEl>
                                        <p:attrNameLst>
                                          <p:attrName>ppt_y</p:attrName>
                                        </p:attrNameLst>
                                      </p:cBhvr>
                                      <p:tavLst>
                                        <p:tav tm="0">
                                          <p:val>
                                            <p:strVal val="1+#ppt_h/2"/>
                                          </p:val>
                                        </p:tav>
                                        <p:tav tm="100000">
                                          <p:val>
                                            <p:strVal val="#ppt_y"/>
                                          </p:val>
                                        </p:tav>
                                      </p:tavLst>
                                    </p:anim>
                                  </p:childTnLst>
                                </p:cTn>
                              </p:par>
                            </p:childTnLst>
                          </p:cTn>
                        </p:par>
                        <p:par>
                          <p:cTn id="46" fill="hold">
                            <p:stCondLst>
                              <p:cond delay="4750"/>
                            </p:stCondLst>
                            <p:childTnLst>
                              <p:par>
                                <p:cTn id="47" presetID="21" presetClass="entr" presetSubtype="1" fill="hold" grpId="0" nodeType="afterEffect">
                                  <p:stCondLst>
                                    <p:cond delay="0"/>
                                  </p:stCondLst>
                                  <p:childTnLst>
                                    <p:set>
                                      <p:cBhvr>
                                        <p:cTn id="48" dur="1" fill="hold">
                                          <p:stCondLst>
                                            <p:cond delay="0"/>
                                          </p:stCondLst>
                                        </p:cTn>
                                        <p:tgtEl>
                                          <p:spTgt spid="76"/>
                                        </p:tgtEl>
                                        <p:attrNameLst>
                                          <p:attrName>style.visibility</p:attrName>
                                        </p:attrNameLst>
                                      </p:cBhvr>
                                      <p:to>
                                        <p:strVal val="visible"/>
                                      </p:to>
                                    </p:set>
                                    <p:animEffect transition="in" filter="wheel(1)">
                                      <p:cBhvr>
                                        <p:cTn id="49" dur="1000"/>
                                        <p:tgtEl>
                                          <p:spTgt spid="7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fade">
                                      <p:cBhvr>
                                        <p:cTn id="52" dur="1000"/>
                                        <p:tgtEl>
                                          <p:spTgt spid="77"/>
                                        </p:tgtEl>
                                      </p:cBhvr>
                                    </p:animEffect>
                                  </p:childTnLst>
                                </p:cTn>
                              </p:par>
                            </p:childTnLst>
                          </p:cTn>
                        </p:par>
                        <p:par>
                          <p:cTn id="53" fill="hold">
                            <p:stCondLst>
                              <p:cond delay="5750"/>
                            </p:stCondLst>
                            <p:childTnLst>
                              <p:par>
                                <p:cTn id="54" presetID="2" presetClass="entr" presetSubtype="4" decel="100000" fill="hold" grpId="0" nodeType="afterEffect">
                                  <p:stCondLst>
                                    <p:cond delay="0"/>
                                  </p:stCondLst>
                                  <p:childTnLst>
                                    <p:set>
                                      <p:cBhvr>
                                        <p:cTn id="55" dur="1" fill="hold">
                                          <p:stCondLst>
                                            <p:cond delay="0"/>
                                          </p:stCondLst>
                                        </p:cTn>
                                        <p:tgtEl>
                                          <p:spTgt spid="79">
                                            <p:txEl>
                                              <p:pRg st="0" end="0"/>
                                            </p:txEl>
                                          </p:spTgt>
                                        </p:tgtEl>
                                        <p:attrNameLst>
                                          <p:attrName>style.visibility</p:attrName>
                                        </p:attrNameLst>
                                      </p:cBhvr>
                                      <p:to>
                                        <p:strVal val="visible"/>
                                      </p:to>
                                    </p:set>
                                    <p:anim calcmode="lin" valueType="num">
                                      <p:cBhvr additive="base">
                                        <p:cTn id="56"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79">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6250"/>
                            </p:stCondLst>
                            <p:childTnLst>
                              <p:par>
                                <p:cTn id="59" presetID="22" presetClass="entr" presetSubtype="8" fill="hold" grpId="0" nodeType="afterEffect">
                                  <p:stCondLst>
                                    <p:cond delay="0"/>
                                  </p:stCondLst>
                                  <p:childTnLst>
                                    <p:set>
                                      <p:cBhvr>
                                        <p:cTn id="60" dur="1" fill="hold">
                                          <p:stCondLst>
                                            <p:cond delay="0"/>
                                          </p:stCondLst>
                                        </p:cTn>
                                        <p:tgtEl>
                                          <p:spTgt spid="78">
                                            <p:txEl>
                                              <p:pRg st="0" end="0"/>
                                            </p:txEl>
                                          </p:spTgt>
                                        </p:tgtEl>
                                        <p:attrNameLst>
                                          <p:attrName>style.visibility</p:attrName>
                                        </p:attrNameLst>
                                      </p:cBhvr>
                                      <p:to>
                                        <p:strVal val="visible"/>
                                      </p:to>
                                    </p:set>
                                    <p:animEffect transition="in" filter="wipe(left)">
                                      <p:cBhvr>
                                        <p:cTn id="61" dur="500"/>
                                        <p:tgtEl>
                                          <p:spTgt spid="78">
                                            <p:txEl>
                                              <p:pRg st="0" end="0"/>
                                            </p:txEl>
                                          </p:spTgt>
                                        </p:tgtEl>
                                      </p:cBhvr>
                                    </p:animEffect>
                                  </p:childTnLst>
                                </p:cTn>
                              </p:par>
                            </p:childTnLst>
                          </p:cTn>
                        </p:par>
                        <p:par>
                          <p:cTn id="62" fill="hold">
                            <p:stCondLst>
                              <p:cond delay="6750"/>
                            </p:stCondLst>
                            <p:childTnLst>
                              <p:par>
                                <p:cTn id="63" presetID="2" presetClass="entr" presetSubtype="4" decel="100000" fill="hold" grpId="0" nodeType="afterEffect">
                                  <p:stCondLst>
                                    <p:cond delay="0"/>
                                  </p:stCondLst>
                                  <p:childTnLst>
                                    <p:set>
                                      <p:cBhvr>
                                        <p:cTn id="64" dur="1" fill="hold">
                                          <p:stCondLst>
                                            <p:cond delay="0"/>
                                          </p:stCondLst>
                                        </p:cTn>
                                        <p:tgtEl>
                                          <p:spTgt spid="85"/>
                                        </p:tgtEl>
                                        <p:attrNameLst>
                                          <p:attrName>style.visibility</p:attrName>
                                        </p:attrNameLst>
                                      </p:cBhvr>
                                      <p:to>
                                        <p:strVal val="visible"/>
                                      </p:to>
                                    </p:set>
                                    <p:anim calcmode="lin" valueType="num">
                                      <p:cBhvr additive="base">
                                        <p:cTn id="65" dur="500" fill="hold"/>
                                        <p:tgtEl>
                                          <p:spTgt spid="85"/>
                                        </p:tgtEl>
                                        <p:attrNameLst>
                                          <p:attrName>ppt_x</p:attrName>
                                        </p:attrNameLst>
                                      </p:cBhvr>
                                      <p:tavLst>
                                        <p:tav tm="0">
                                          <p:val>
                                            <p:strVal val="#ppt_x"/>
                                          </p:val>
                                        </p:tav>
                                        <p:tav tm="100000">
                                          <p:val>
                                            <p:strVal val="#ppt_x"/>
                                          </p:val>
                                        </p:tav>
                                      </p:tavLst>
                                    </p:anim>
                                    <p:anim calcmode="lin" valueType="num">
                                      <p:cBhvr additive="base">
                                        <p:cTn id="66" dur="500" fill="hold"/>
                                        <p:tgtEl>
                                          <p:spTgt spid="85"/>
                                        </p:tgtEl>
                                        <p:attrNameLst>
                                          <p:attrName>ppt_y</p:attrName>
                                        </p:attrNameLst>
                                      </p:cBhvr>
                                      <p:tavLst>
                                        <p:tav tm="0">
                                          <p:val>
                                            <p:strVal val="1+#ppt_h/2"/>
                                          </p:val>
                                        </p:tav>
                                        <p:tav tm="100000">
                                          <p:val>
                                            <p:strVal val="#ppt_y"/>
                                          </p:val>
                                        </p:tav>
                                      </p:tavLst>
                                    </p:anim>
                                  </p:childTnLst>
                                </p:cTn>
                              </p:par>
                            </p:childTnLst>
                          </p:cTn>
                        </p:par>
                        <p:par>
                          <p:cTn id="67" fill="hold">
                            <p:stCondLst>
                              <p:cond delay="7250"/>
                            </p:stCondLst>
                            <p:childTnLst>
                              <p:par>
                                <p:cTn id="68" presetID="21" presetClass="entr" presetSubtype="1" fill="hold" grpId="0" nodeType="afterEffect">
                                  <p:stCondLst>
                                    <p:cond delay="0"/>
                                  </p:stCondLst>
                                  <p:childTnLst>
                                    <p:set>
                                      <p:cBhvr>
                                        <p:cTn id="69" dur="1" fill="hold">
                                          <p:stCondLst>
                                            <p:cond delay="0"/>
                                          </p:stCondLst>
                                        </p:cTn>
                                        <p:tgtEl>
                                          <p:spTgt spid="86"/>
                                        </p:tgtEl>
                                        <p:attrNameLst>
                                          <p:attrName>style.visibility</p:attrName>
                                        </p:attrNameLst>
                                      </p:cBhvr>
                                      <p:to>
                                        <p:strVal val="visible"/>
                                      </p:to>
                                    </p:set>
                                    <p:animEffect transition="in" filter="wheel(1)">
                                      <p:cBhvr>
                                        <p:cTn id="70" dur="1000"/>
                                        <p:tgtEl>
                                          <p:spTgt spid="86"/>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1000"/>
                                        <p:tgtEl>
                                          <p:spTgt spid="87"/>
                                        </p:tgtEl>
                                      </p:cBhvr>
                                    </p:animEffect>
                                  </p:childTnLst>
                                </p:cTn>
                              </p:par>
                            </p:childTnLst>
                          </p:cTn>
                        </p:par>
                        <p:par>
                          <p:cTn id="74" fill="hold">
                            <p:stCondLst>
                              <p:cond delay="8250"/>
                            </p:stCondLst>
                            <p:childTnLst>
                              <p:par>
                                <p:cTn id="75" presetID="2" presetClass="entr" presetSubtype="4" decel="100000" fill="hold" grpId="0" nodeType="afterEffect">
                                  <p:stCondLst>
                                    <p:cond delay="0"/>
                                  </p:stCondLst>
                                  <p:childTnLst>
                                    <p:set>
                                      <p:cBhvr>
                                        <p:cTn id="76" dur="1" fill="hold">
                                          <p:stCondLst>
                                            <p:cond delay="0"/>
                                          </p:stCondLst>
                                        </p:cTn>
                                        <p:tgtEl>
                                          <p:spTgt spid="89">
                                            <p:txEl>
                                              <p:pRg st="0" end="0"/>
                                            </p:txEl>
                                          </p:spTgt>
                                        </p:tgtEl>
                                        <p:attrNameLst>
                                          <p:attrName>style.visibility</p:attrName>
                                        </p:attrNameLst>
                                      </p:cBhvr>
                                      <p:to>
                                        <p:strVal val="visible"/>
                                      </p:to>
                                    </p:set>
                                    <p:anim calcmode="lin" valueType="num">
                                      <p:cBhvr additive="base">
                                        <p:cTn id="77" dur="500" fill="hold"/>
                                        <p:tgtEl>
                                          <p:spTgt spid="8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89">
                                            <p:txEl>
                                              <p:pRg st="0" end="0"/>
                                            </p:txEl>
                                          </p:spTgt>
                                        </p:tgtEl>
                                        <p:attrNameLst>
                                          <p:attrName>ppt_y</p:attrName>
                                        </p:attrNameLst>
                                      </p:cBhvr>
                                      <p:tavLst>
                                        <p:tav tm="0">
                                          <p:val>
                                            <p:strVal val="1+#ppt_h/2"/>
                                          </p:val>
                                        </p:tav>
                                        <p:tav tm="100000">
                                          <p:val>
                                            <p:strVal val="#ppt_y"/>
                                          </p:val>
                                        </p:tav>
                                      </p:tavLst>
                                    </p:anim>
                                  </p:childTnLst>
                                </p:cTn>
                              </p:par>
                            </p:childTnLst>
                          </p:cTn>
                        </p:par>
                        <p:par>
                          <p:cTn id="79" fill="hold">
                            <p:stCondLst>
                              <p:cond delay="8750"/>
                            </p:stCondLst>
                            <p:childTnLst>
                              <p:par>
                                <p:cTn id="80" presetID="22" presetClass="entr" presetSubtype="8" fill="hold" grpId="0" nodeType="afterEffect">
                                  <p:stCondLst>
                                    <p:cond delay="0"/>
                                  </p:stCondLst>
                                  <p:childTnLst>
                                    <p:set>
                                      <p:cBhvr>
                                        <p:cTn id="81" dur="1" fill="hold">
                                          <p:stCondLst>
                                            <p:cond delay="0"/>
                                          </p:stCondLst>
                                        </p:cTn>
                                        <p:tgtEl>
                                          <p:spTgt spid="88">
                                            <p:txEl>
                                              <p:pRg st="0" end="0"/>
                                            </p:txEl>
                                          </p:spTgt>
                                        </p:tgtEl>
                                        <p:attrNameLst>
                                          <p:attrName>style.visibility</p:attrName>
                                        </p:attrNameLst>
                                      </p:cBhvr>
                                      <p:to>
                                        <p:strVal val="visible"/>
                                      </p:to>
                                    </p:set>
                                    <p:animEffect transition="in" filter="wipe(left)">
                                      <p:cBhvr>
                                        <p:cTn id="82" dur="500"/>
                                        <p:tgtEl>
                                          <p:spTgt spid="8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67" grpId="0" animBg="1"/>
      <p:bldP spid="69" grpId="0"/>
      <p:bldP spid="70" grpId="0" animBg="1"/>
      <p:bldP spid="71" grpId="0" animBg="1"/>
      <p:bldP spid="72" grpId="0"/>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 presetClass="entr" presetSubtype="4"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1+#ppt_h/2"/>
                          </p:val>
                        </p:tav>
                        <p:tav tm="100000">
                          <p:val>
                            <p:strVal val="#ppt_y"/>
                          </p:val>
                        </p:tav>
                      </p:tavLst>
                    </p:anim>
                  </p:childTnLst>
                </p:cTn>
              </p:par>
            </p:tnLst>
          </p:tmpl>
        </p:tmplLst>
      </p:bldP>
      <p:bldP spid="75" grpId="0" animBg="1"/>
      <p:bldP spid="76" grpId="0" animBg="1"/>
      <p:bldP spid="77" grpId="0"/>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build="p">
        <p:tmplLst>
          <p:tmpl lvl="1">
            <p:tnLst>
              <p:par>
                <p:cTn presetID="2" presetClass="entr" presetSubtype="4" decel="100000"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 calcmode="lin" valueType="num">
                      <p:cBhvr additive="base">
                        <p:cTn dur="500" fill="hold"/>
                        <p:tgtEl>
                          <p:spTgt spid="79"/>
                        </p:tgtEl>
                        <p:attrNameLst>
                          <p:attrName>ppt_x</p:attrName>
                        </p:attrNameLst>
                      </p:cBhvr>
                      <p:tavLst>
                        <p:tav tm="0">
                          <p:val>
                            <p:strVal val="#ppt_x"/>
                          </p:val>
                        </p:tav>
                        <p:tav tm="100000">
                          <p:val>
                            <p:strVal val="#ppt_x"/>
                          </p:val>
                        </p:tav>
                      </p:tavLst>
                    </p:anim>
                    <p:anim calcmode="lin" valueType="num">
                      <p:cBhvr additive="base">
                        <p:cTn dur="500" fill="hold"/>
                        <p:tgtEl>
                          <p:spTgt spid="79"/>
                        </p:tgtEl>
                        <p:attrNameLst>
                          <p:attrName>ppt_y</p:attrName>
                        </p:attrNameLst>
                      </p:cBhvr>
                      <p:tavLst>
                        <p:tav tm="0">
                          <p:val>
                            <p:strVal val="1+#ppt_h/2"/>
                          </p:val>
                        </p:tav>
                        <p:tav tm="100000">
                          <p:val>
                            <p:strVal val="#ppt_y"/>
                          </p:val>
                        </p:tav>
                      </p:tavLst>
                    </p:anim>
                  </p:childTnLst>
                </p:cTn>
              </p:par>
            </p:tnLst>
          </p:tmpl>
        </p:tmplLst>
      </p:bldP>
      <p:bldP spid="85" grpId="0" animBg="1"/>
      <p:bldP spid="86" grpId="0" animBg="1"/>
      <p:bldP spid="87" grpId="0"/>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P spid="89" grpId="0" build="p">
        <p:tmplLst>
          <p:tmpl lvl="1">
            <p:tnLst>
              <p:par>
                <p:cTn presetID="2" presetClass="entr" presetSubtype="4" decel="100000"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additive="base">
                        <p:cTn dur="500" fill="hold"/>
                        <p:tgtEl>
                          <p:spTgt spid="89"/>
                        </p:tgtEl>
                        <p:attrNameLst>
                          <p:attrName>ppt_x</p:attrName>
                        </p:attrNameLst>
                      </p:cBhvr>
                      <p:tavLst>
                        <p:tav tm="0">
                          <p:val>
                            <p:strVal val="#ppt_x"/>
                          </p:val>
                        </p:tav>
                        <p:tav tm="100000">
                          <p:val>
                            <p:strVal val="#ppt_x"/>
                          </p:val>
                        </p:tav>
                      </p:tavLst>
                    </p:anim>
                    <p:anim calcmode="lin" valueType="num">
                      <p:cBhvr additive="base">
                        <p:cTn dur="500" fill="hold"/>
                        <p:tgtEl>
                          <p:spTgt spid="8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56.xml><?xml version="1.0" encoding="utf-8"?>
<p:sldLayout xmlns:a="http://schemas.openxmlformats.org/drawingml/2006/main" xmlns:r="http://schemas.openxmlformats.org/officeDocument/2006/relationships" xmlns:p="http://schemas.openxmlformats.org/presentationml/2006/main" preserve="1" userDrawn="1">
  <p:cSld name="Big Text and Image">
    <p:spTree>
      <p:nvGrpSpPr>
        <p:cNvPr id="1" name=""/>
        <p:cNvGrpSpPr/>
        <p:nvPr/>
      </p:nvGrpSpPr>
      <p:grpSpPr>
        <a:xfrm>
          <a:off x="0" y="0"/>
          <a:ext cx="0" cy="0"/>
          <a:chOff x="0" y="0"/>
          <a:chExt cx="0" cy="0"/>
        </a:xfrm>
      </p:grpSpPr>
      <p:sp>
        <p:nvSpPr>
          <p:cNvPr id="11" name="図プレースホルダー 10"/>
          <p:cNvSpPr>
            <a:spLocks noGrp="1"/>
          </p:cNvSpPr>
          <p:nvPr>
            <p:ph type="pic" sz="quarter" idx="10" hasCustomPrompt="1"/>
          </p:nvPr>
        </p:nvSpPr>
        <p:spPr>
          <a:xfrm>
            <a:off x="0" y="2587595"/>
            <a:ext cx="9144000" cy="4270411"/>
          </a:xfrm>
          <a:prstGeom prst="rect">
            <a:avLst/>
          </a:prstGeom>
        </p:spPr>
        <p:txBody>
          <a:bodyPr/>
          <a:lstStyle>
            <a:lvl1pPr>
              <a:defRPr sz="1100"/>
            </a:lvl1pPr>
          </a:lstStyle>
          <a:p>
            <a:r>
              <a:rPr kumimoji="1" lang="en-US" altLang="ja-JP"/>
              <a:t>Add an image</a:t>
            </a:r>
            <a:endParaRPr kumimoji="1" lang="ja-JP" altLang="en-US"/>
          </a:p>
        </p:txBody>
      </p:sp>
      <p:sp>
        <p:nvSpPr>
          <p:cNvPr id="15" name="テキスト プレースホルダー 14"/>
          <p:cNvSpPr>
            <a:spLocks noGrp="1"/>
          </p:cNvSpPr>
          <p:nvPr>
            <p:ph type="body" sz="quarter" idx="11" hasCustomPrompt="1"/>
          </p:nvPr>
        </p:nvSpPr>
        <p:spPr>
          <a:xfrm>
            <a:off x="0" y="1"/>
            <a:ext cx="9144000" cy="2612572"/>
          </a:xfrm>
          <a:prstGeom prst="rect">
            <a:avLst/>
          </a:prstGeom>
          <a:blipFill>
            <a:blip r:embed="rId2"/>
            <a:tile tx="0" ty="0" sx="100000" sy="100000" flip="none" algn="tl"/>
          </a:blipFill>
          <a:effectLst>
            <a:outerShdw blurRad="50800" dist="63500" dir="5400000" algn="t" rotWithShape="0">
              <a:prstClr val="black">
                <a:alpha val="40000"/>
              </a:prstClr>
            </a:outerShdw>
          </a:effectLst>
        </p:spPr>
        <p:txBody>
          <a:bodyPr/>
          <a:lstStyle>
            <a:lvl1pPr>
              <a:defRPr baseline="0"/>
            </a:lvl1p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6" hasCustomPrompt="1"/>
          </p:nvPr>
        </p:nvSpPr>
        <p:spPr>
          <a:xfrm>
            <a:off x="657007" y="439820"/>
            <a:ext cx="7829999" cy="1282549"/>
          </a:xfrm>
          <a:prstGeom prst="rect">
            <a:avLst/>
          </a:prstGeom>
        </p:spPr>
        <p:txBody>
          <a:bodyPr anchor="ctr">
            <a:noAutofit/>
          </a:bodyPr>
          <a:lstStyle>
            <a:lvl1pPr algn="ctr">
              <a:defRPr sz="78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SLIDE TITLE</a:t>
            </a:r>
            <a:endParaRPr kumimoji="1" lang="ja-JP" altLang="en-US" dirty="0"/>
          </a:p>
        </p:txBody>
      </p:sp>
      <p:sp>
        <p:nvSpPr>
          <p:cNvPr id="19" name="テキスト プレースホルダー 5"/>
          <p:cNvSpPr>
            <a:spLocks noGrp="1"/>
          </p:cNvSpPr>
          <p:nvPr>
            <p:ph type="body" sz="quarter" idx="17" hasCustomPrompt="1"/>
          </p:nvPr>
        </p:nvSpPr>
        <p:spPr>
          <a:xfrm>
            <a:off x="650200" y="1577227"/>
            <a:ext cx="7843611" cy="739771"/>
          </a:xfrm>
          <a:prstGeom prst="rect">
            <a:avLst/>
          </a:prstGeom>
        </p:spPr>
        <p:txBody>
          <a:bodyPr anchor="ctr">
            <a:noAutofit/>
          </a:bodyPr>
          <a:lstStyle>
            <a:lvl1pPr algn="ctr">
              <a:lnSpc>
                <a:spcPct val="130000"/>
              </a:lnSpc>
              <a:spcBef>
                <a:spcPts val="0"/>
              </a:spcBef>
              <a:defRPr sz="1100" i="0" baseline="0">
                <a:solidFill>
                  <a:schemeClr val="bg1"/>
                </a:solidFill>
                <a:effectLst/>
                <a:latin typeface="+mn-lt"/>
              </a:defRPr>
            </a:lvl1pPr>
          </a:lstStyle>
          <a:p>
            <a:pPr lvl="0"/>
            <a:r>
              <a:rPr kumimoji="1" lang="en-US" altLang="ja-JP" dirty="0"/>
              <a:t>Text Here</a:t>
            </a:r>
            <a:endParaRPr kumimoji="1" lang="ja-JP" altLang="en-US" dirty="0"/>
          </a:p>
        </p:txBody>
      </p:sp>
      <p:sp>
        <p:nvSpPr>
          <p:cNvPr id="25" name="テキスト プレースホルダー 24"/>
          <p:cNvSpPr>
            <a:spLocks noGrp="1"/>
          </p:cNvSpPr>
          <p:nvPr>
            <p:ph type="body" sz="quarter" idx="18" hasCustomPrompt="1"/>
          </p:nvPr>
        </p:nvSpPr>
        <p:spPr>
          <a:xfrm flipV="1">
            <a:off x="0" y="2506133"/>
            <a:ext cx="9144000" cy="24000"/>
          </a:xfrm>
          <a:prstGeom prst="rect">
            <a:avLst/>
          </a:prstGeom>
          <a:blipFill>
            <a:blip r:embed="rId4"/>
            <a:stretch>
              <a:fillRect/>
            </a:stretch>
          </a:blipFill>
        </p:spPr>
        <p:txBody>
          <a:bodyPr/>
          <a:lstStyle/>
          <a:p>
            <a:pPr lvl="0"/>
            <a:r>
              <a:rPr kumimoji="1" lang="en-US" altLang="ja-JP" dirty="0"/>
              <a:t> </a:t>
            </a:r>
            <a:endParaRPr kumimoji="1" lang="ja-JP" altLang="en-US" dirty="0"/>
          </a:p>
        </p:txBody>
      </p:sp>
    </p:spTree>
    <p:extLst>
      <p:ext uri="{BB962C8B-B14F-4D97-AF65-F5344CB8AC3E}">
        <p14:creationId xmlns:p14="http://schemas.microsoft.com/office/powerpoint/2010/main" val="214040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par>
                          <p:cTn id="13" fill="hold">
                            <p:stCondLst>
                              <p:cond delay="1000"/>
                            </p:stCondLst>
                            <p:childTnLst>
                              <p:par>
                                <p:cTn id="14" presetID="2" presetClass="entr" presetSubtype="6" decel="100000" fill="hold" grpId="0" nodeType="afterEffect">
                                  <p:stCondLst>
                                    <p:cond delay="0"/>
                                  </p:stCondLst>
                                  <p:iterate type="lt">
                                    <p:tmPct val="10000"/>
                                  </p:iterate>
                                  <p:childTnLst>
                                    <p:set>
                                      <p:cBhvr>
                                        <p:cTn id="15" dur="1" fill="hold">
                                          <p:stCondLst>
                                            <p:cond delay="0"/>
                                          </p:stCondLst>
                                        </p:cTn>
                                        <p:tgtEl>
                                          <p:spTgt spid="18">
                                            <p:txEl>
                                              <p:pRg st="0" end="0"/>
                                            </p:txEl>
                                          </p:spTgt>
                                        </p:tgtEl>
                                        <p:attrNameLst>
                                          <p:attrName>style.visibility</p:attrName>
                                        </p:attrNameLst>
                                      </p:cBhvr>
                                      <p:to>
                                        <p:strVal val="visible"/>
                                      </p:to>
                                    </p:set>
                                    <p:anim calcmode="lin" valueType="num">
                                      <p:cBhvr additive="base">
                                        <p:cTn id="16"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17"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950"/>
                            </p:stCondLst>
                            <p:childTnLst>
                              <p:par>
                                <p:cTn id="19" presetID="10" presetClass="entr" presetSubtype="0" fill="hold" grpId="0" nodeType="afterEffect">
                                  <p:stCondLst>
                                    <p:cond delay="250"/>
                                  </p:stCondLst>
                                  <p:childTnLst>
                                    <p:set>
                                      <p:cBhvr>
                                        <p:cTn id="20" dur="1" fill="hold">
                                          <p:stCondLst>
                                            <p:cond delay="0"/>
                                          </p:stCondLst>
                                        </p:cTn>
                                        <p:tgtEl>
                                          <p:spTgt spid="19">
                                            <p:txEl>
                                              <p:pRg st="0" end="0"/>
                                            </p:txEl>
                                          </p:spTgt>
                                        </p:tgtEl>
                                        <p:attrNameLst>
                                          <p:attrName>style.visibility</p:attrName>
                                        </p:attrNameLst>
                                      </p:cBhvr>
                                      <p:to>
                                        <p:strVal val="visible"/>
                                      </p:to>
                                    </p:set>
                                    <p:animEffect transition="in" filter="fade">
                                      <p:cBhvr>
                                        <p:cTn id="21" dur="500"/>
                                        <p:tgtEl>
                                          <p:spTgt spid="19">
                                            <p:txEl>
                                              <p:pRg st="0" end="0"/>
                                            </p:txEl>
                                          </p:spTgt>
                                        </p:tgtEl>
                                      </p:cBhvr>
                                    </p:animEffect>
                                  </p:childTnLst>
                                </p:cTn>
                              </p:par>
                              <p:par>
                                <p:cTn id="22" presetID="14" presetClass="entr" presetSubtype="5" fill="hold" grpId="0"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randombar(vertical)">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animBg="1">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0-#ppt_h/2"/>
                          </p:val>
                        </p:tav>
                        <p:tav tm="100000">
                          <p:val>
                            <p:strVal val="#ppt_y"/>
                          </p:val>
                        </p:tav>
                      </p:tavLst>
                    </p:anim>
                  </p:childTnLst>
                </p:cTn>
              </p:par>
            </p:tnLst>
          </p:tmpl>
        </p:tmplLst>
      </p:bldP>
      <p:bldP spid="18" grpId="0" build="p">
        <p:tmplLst>
          <p:tmpl lvl="1">
            <p:tnLst>
              <p:par>
                <p:cTn presetID="2" presetClass="entr" presetSubtype="6" decel="100000" fill="hold" nodeType="afterEffect">
                  <p:stCondLst>
                    <p:cond delay="0"/>
                  </p:stCondLst>
                  <p:iterate type="lt">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5" grpId="0" animBg="1">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Lst>
  </p:timing>
</p:sldLayout>
</file>

<file path=ppt/slideLayouts/slideLayout357.xml><?xml version="1.0" encoding="utf-8"?>
<p:sldLayout xmlns:a="http://schemas.openxmlformats.org/drawingml/2006/main" xmlns:r="http://schemas.openxmlformats.org/officeDocument/2006/relationships" xmlns:p="http://schemas.openxmlformats.org/presentationml/2006/main" preserve="1" userDrawn="1">
  <p:cSld name="Page Number Only">
    <p:spTree>
      <p:nvGrpSpPr>
        <p:cNvPr id="1" name=""/>
        <p:cNvGrpSpPr/>
        <p:nvPr/>
      </p:nvGrpSpPr>
      <p:grpSpPr>
        <a:xfrm>
          <a:off x="0" y="0"/>
          <a:ext cx="0" cy="0"/>
          <a:chOff x="0" y="0"/>
          <a:chExt cx="0" cy="0"/>
        </a:xfrm>
      </p:grpSpPr>
      <p:grpSp>
        <p:nvGrpSpPr>
          <p:cNvPr id="2" name="グループ化 1"/>
          <p:cNvGrpSpPr/>
          <p:nvPr userDrawn="1"/>
        </p:nvGrpSpPr>
        <p:grpSpPr>
          <a:xfrm>
            <a:off x="8387761" y="226118"/>
            <a:ext cx="575232" cy="767111"/>
            <a:chOff x="7418859" y="2569953"/>
            <a:chExt cx="934639" cy="934639"/>
          </a:xfrm>
        </p:grpSpPr>
        <p:sp>
          <p:nvSpPr>
            <p:cNvPr id="3" name="涙形 2"/>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涙形 3"/>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4039136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358.xml><?xml version="1.0" encoding="utf-8"?>
<p:sldLayout xmlns:a="http://schemas.openxmlformats.org/drawingml/2006/main" xmlns:r="http://schemas.openxmlformats.org/officeDocument/2006/relationships" xmlns:p="http://schemas.openxmlformats.org/presentationml/2006/main" preserve="1" userDrawn="1">
  <p:cSld name="Image and 3 Poi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5" y="168798"/>
            <a:ext cx="4056039" cy="912101"/>
          </a:xfrm>
          <a:prstGeom prst="rect">
            <a:avLst/>
          </a:prstGeom>
        </p:spPr>
        <p:txBody>
          <a:bodyPr lIns="51181" tIns="25591" rIns="51181" bIns="25591"/>
          <a:lstStyle>
            <a:lvl1pPr>
              <a:defRPr baseline="0"/>
            </a:lvl1pPr>
          </a:lstStyle>
          <a:p>
            <a:r>
              <a:rPr kumimoji="1" lang="en-US" altLang="ja-JP" dirty="0"/>
              <a:t>SLIDE TITLE GOES HERE</a:t>
            </a:r>
            <a:endParaRPr kumimoji="1" lang="ja-JP" altLang="en-US" dirty="0"/>
          </a:p>
        </p:txBody>
      </p:sp>
      <p:grpSp>
        <p:nvGrpSpPr>
          <p:cNvPr id="6" name="グループ化 5"/>
          <p:cNvGrpSpPr/>
          <p:nvPr userDrawn="1"/>
        </p:nvGrpSpPr>
        <p:grpSpPr>
          <a:xfrm>
            <a:off x="8387761" y="226118"/>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6"/>
            <a:ext cx="4063907" cy="431795"/>
          </a:xfrm>
        </p:spPr>
        <p:txBody>
          <a:bodyPr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7" name="正方形/長方形 16"/>
          <p:cNvSpPr/>
          <p:nvPr userDrawn="1"/>
        </p:nvSpPr>
        <p:spPr>
          <a:xfrm>
            <a:off x="0" y="6261321"/>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9" y="6356356"/>
            <a:ext cx="5771741" cy="365125"/>
          </a:xfrm>
          <a:prstGeom prst="rect">
            <a:avLst/>
          </a:prstGeom>
        </p:spPr>
        <p:txBody>
          <a:bodyPr vert="horz" lIns="91405" tIns="45702" rIns="91405" bIns="45702" rtlCol="0" anchor="ctr"/>
          <a:lstStyle>
            <a:lvl1pPr algn="ctr">
              <a:defRPr sz="1200">
                <a:solidFill>
                  <a:schemeClr val="bg1"/>
                </a:solidFill>
              </a:defRPr>
            </a:lvl1pPr>
          </a:lstStyle>
          <a:p>
            <a:r>
              <a:rPr lang="en-US" altLang="ja-JP"/>
              <a:t>The Power of PowerPoint - thepopp.com</a:t>
            </a:r>
            <a:endParaRPr lang="ja-JP" altLang="en-US"/>
          </a:p>
        </p:txBody>
      </p:sp>
      <p:cxnSp>
        <p:nvCxnSpPr>
          <p:cNvPr id="19" name="直線コネクタ 18"/>
          <p:cNvCxnSpPr/>
          <p:nvPr userDrawn="1"/>
        </p:nvCxnSpPr>
        <p:spPr>
          <a:xfrm>
            <a:off x="36293"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円/楕円 19"/>
          <p:cNvSpPr/>
          <p:nvPr userDrawn="1"/>
        </p:nvSpPr>
        <p:spPr>
          <a:xfrm>
            <a:off x="4204507" y="188340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1" name="円/楕円 20"/>
          <p:cNvSpPr/>
          <p:nvPr userDrawn="1"/>
        </p:nvSpPr>
        <p:spPr>
          <a:xfrm>
            <a:off x="4286741"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23" name="図プレースホルダー 7"/>
          <p:cNvSpPr>
            <a:spLocks noGrp="1"/>
          </p:cNvSpPr>
          <p:nvPr>
            <p:ph type="pic" sz="quarter" idx="12" hasCustomPrompt="1"/>
          </p:nvPr>
        </p:nvSpPr>
        <p:spPr>
          <a:xfrm>
            <a:off x="4395348" y="2137913"/>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5" name="テキスト プレースホルダー 5"/>
          <p:cNvSpPr>
            <a:spLocks noGrp="1"/>
          </p:cNvSpPr>
          <p:nvPr>
            <p:ph type="body" sz="quarter" idx="14" hasCustomPrompt="1"/>
          </p:nvPr>
        </p:nvSpPr>
        <p:spPr>
          <a:xfrm>
            <a:off x="4882977" y="2550618"/>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4" hasCustomPrompt="1"/>
          </p:nvPr>
        </p:nvSpPr>
        <p:spPr>
          <a:xfrm>
            <a:off x="4882235" y="2125169"/>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円/楕円 28"/>
          <p:cNvSpPr/>
          <p:nvPr userDrawn="1"/>
        </p:nvSpPr>
        <p:spPr>
          <a:xfrm>
            <a:off x="4204507" y="3251267"/>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0" name="円/楕円 29"/>
          <p:cNvSpPr/>
          <p:nvPr userDrawn="1"/>
        </p:nvSpPr>
        <p:spPr>
          <a:xfrm>
            <a:off x="4286741"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1" name="図プレースホルダー 7"/>
          <p:cNvSpPr>
            <a:spLocks noGrp="1"/>
          </p:cNvSpPr>
          <p:nvPr>
            <p:ph type="pic" sz="quarter" idx="26" hasCustomPrompt="1"/>
          </p:nvPr>
        </p:nvSpPr>
        <p:spPr>
          <a:xfrm>
            <a:off x="4395348" y="350576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2" name="テキスト プレースホルダー 5"/>
          <p:cNvSpPr>
            <a:spLocks noGrp="1"/>
          </p:cNvSpPr>
          <p:nvPr>
            <p:ph type="body" sz="quarter" idx="27" hasCustomPrompt="1"/>
          </p:nvPr>
        </p:nvSpPr>
        <p:spPr>
          <a:xfrm>
            <a:off x="4882977" y="3918474"/>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8" hasCustomPrompt="1"/>
          </p:nvPr>
        </p:nvSpPr>
        <p:spPr>
          <a:xfrm>
            <a:off x="4882235" y="3493028"/>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4" name="円/楕円 33"/>
          <p:cNvSpPr/>
          <p:nvPr userDrawn="1"/>
        </p:nvSpPr>
        <p:spPr>
          <a:xfrm>
            <a:off x="4203322" y="4636010"/>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5" name="円/楕円 34"/>
          <p:cNvSpPr/>
          <p:nvPr userDrawn="1"/>
        </p:nvSpPr>
        <p:spPr>
          <a:xfrm>
            <a:off x="4285552"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36" name="図プレースホルダー 7"/>
          <p:cNvSpPr>
            <a:spLocks noGrp="1"/>
          </p:cNvSpPr>
          <p:nvPr>
            <p:ph type="pic" sz="quarter" idx="29" hasCustomPrompt="1"/>
          </p:nvPr>
        </p:nvSpPr>
        <p:spPr>
          <a:xfrm>
            <a:off x="4394164" y="489051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7" name="テキスト プレースホルダー 5"/>
          <p:cNvSpPr>
            <a:spLocks noGrp="1"/>
          </p:cNvSpPr>
          <p:nvPr>
            <p:ph type="body" sz="quarter" idx="30" hasCustomPrompt="1"/>
          </p:nvPr>
        </p:nvSpPr>
        <p:spPr>
          <a:xfrm>
            <a:off x="4881784" y="5303217"/>
            <a:ext cx="343618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31" hasCustomPrompt="1"/>
          </p:nvPr>
        </p:nvSpPr>
        <p:spPr>
          <a:xfrm>
            <a:off x="4881051" y="4877772"/>
            <a:ext cx="343826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図プレースホルダー 25"/>
          <p:cNvSpPr>
            <a:spLocks noGrp="1"/>
          </p:cNvSpPr>
          <p:nvPr>
            <p:ph type="pic" sz="quarter" idx="33" hasCustomPrompt="1"/>
          </p:nvPr>
        </p:nvSpPr>
        <p:spPr>
          <a:xfrm>
            <a:off x="520424" y="168796"/>
            <a:ext cx="3666231" cy="6689209"/>
          </a:xfrm>
          <a:effectLst>
            <a:outerShdw blurRad="127000" dist="88900" algn="l" rotWithShape="0">
              <a:prstClr val="black">
                <a:alpha val="40000"/>
              </a:prstClr>
            </a:outerShdw>
          </a:effectLst>
        </p:spPr>
        <p:txBody>
          <a:bodyPr>
            <a:normAutofit/>
          </a:bodyPr>
          <a:lstStyle>
            <a:lvl1pPr>
              <a:defRPr sz="1100"/>
            </a:lvl1pPr>
          </a:lstStyle>
          <a:p>
            <a:r>
              <a:rPr kumimoji="1" lang="en-US" altLang="ja-JP"/>
              <a:t>Add an image</a:t>
            </a:r>
            <a:endParaRPr kumimoji="1" lang="ja-JP" altLang="en-US"/>
          </a:p>
        </p:txBody>
      </p:sp>
    </p:spTree>
    <p:extLst>
      <p:ext uri="{BB962C8B-B14F-4D97-AF65-F5344CB8AC3E}">
        <p14:creationId xmlns:p14="http://schemas.microsoft.com/office/powerpoint/2010/main" val="3212444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4" presetClass="entr" presetSubtype="10" fill="hold" grpId="0" nodeType="after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randombar(horizontal)">
                                      <p:cBhvr>
                                        <p:cTn id="30" dur="500"/>
                                        <p:tgtEl>
                                          <p:spTgt spid="26"/>
                                        </p:tgtEl>
                                      </p:cBhvr>
                                    </p:animEffect>
                                  </p:childTnLst>
                                </p:cTn>
                              </p:par>
                            </p:childTnLst>
                          </p:cTn>
                        </p:par>
                        <p:par>
                          <p:cTn id="31" fill="hold">
                            <p:stCondLst>
                              <p:cond delay="15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250"/>
                            </p:stCondLst>
                            <p:childTnLst>
                              <p:par>
                                <p:cTn id="37" presetID="21" presetClass="entr" presetSubtype="1" fill="hold" grpId="0" nodeType="after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heel(1)">
                                      <p:cBhvr>
                                        <p:cTn id="39" dur="1000"/>
                                        <p:tgtEl>
                                          <p:spTgt spid="2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1000"/>
                                        <p:tgtEl>
                                          <p:spTgt spid="23"/>
                                        </p:tgtEl>
                                      </p:cBhvr>
                                    </p:animEffect>
                                  </p:childTnLst>
                                </p:cTn>
                              </p:par>
                            </p:childTnLst>
                          </p:cTn>
                        </p:par>
                        <p:par>
                          <p:cTn id="43" fill="hold">
                            <p:stCondLst>
                              <p:cond delay="3250"/>
                            </p:stCondLst>
                            <p:childTnLst>
                              <p:par>
                                <p:cTn id="44" presetID="2" presetClass="entr" presetSubtype="4" decel="100000" fill="hold" grpId="0" nodeType="afterEffect">
                                  <p:stCondLst>
                                    <p:cond delay="0"/>
                                  </p:stCondLst>
                                  <p:childTnLst>
                                    <p:set>
                                      <p:cBhvr>
                                        <p:cTn id="45" dur="1" fill="hold">
                                          <p:stCondLst>
                                            <p:cond delay="0"/>
                                          </p:stCondLst>
                                        </p:cTn>
                                        <p:tgtEl>
                                          <p:spTgt spid="28">
                                            <p:txEl>
                                              <p:pRg st="0" end="0"/>
                                            </p:txEl>
                                          </p:spTgt>
                                        </p:tgtEl>
                                        <p:attrNameLst>
                                          <p:attrName>style.visibility</p:attrName>
                                        </p:attrNameLst>
                                      </p:cBhvr>
                                      <p:to>
                                        <p:strVal val="visible"/>
                                      </p:to>
                                    </p:set>
                                    <p:anim calcmode="lin" valueType="num">
                                      <p:cBhvr additive="base">
                                        <p:cTn id="4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8" fill="hold">
                            <p:stCondLst>
                              <p:cond delay="3750"/>
                            </p:stCondLst>
                            <p:childTnLst>
                              <p:par>
                                <p:cTn id="49" presetID="22" presetClass="entr" presetSubtype="8" fill="hold" grpId="0" nodeType="after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wipe(left)">
                                      <p:cBhvr>
                                        <p:cTn id="51" dur="500"/>
                                        <p:tgtEl>
                                          <p:spTgt spid="25">
                                            <p:txEl>
                                              <p:pRg st="0" end="0"/>
                                            </p:txEl>
                                          </p:spTgt>
                                        </p:tgtEl>
                                      </p:cBhvr>
                                    </p:animEffect>
                                  </p:childTnLst>
                                </p:cTn>
                              </p:par>
                            </p:childTnLst>
                          </p:cTn>
                        </p:par>
                        <p:par>
                          <p:cTn id="52" fill="hold">
                            <p:stCondLst>
                              <p:cond delay="4250"/>
                            </p:stCondLst>
                            <p:childTnLst>
                              <p:par>
                                <p:cTn id="53" presetID="2" presetClass="entr" presetSubtype="4" decel="100000" fill="hold" grpId="0" nodeType="afterEffect">
                                  <p:stCondLst>
                                    <p:cond delay="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500" fill="hold"/>
                                        <p:tgtEl>
                                          <p:spTgt spid="29"/>
                                        </p:tgtEl>
                                        <p:attrNameLst>
                                          <p:attrName>ppt_x</p:attrName>
                                        </p:attrNameLst>
                                      </p:cBhvr>
                                      <p:tavLst>
                                        <p:tav tm="0">
                                          <p:val>
                                            <p:strVal val="#ppt_x"/>
                                          </p:val>
                                        </p:tav>
                                        <p:tav tm="100000">
                                          <p:val>
                                            <p:strVal val="#ppt_x"/>
                                          </p:val>
                                        </p:tav>
                                      </p:tavLst>
                                    </p:anim>
                                    <p:anim calcmode="lin" valueType="num">
                                      <p:cBhvr additive="base">
                                        <p:cTn id="56" dur="500" fill="hold"/>
                                        <p:tgtEl>
                                          <p:spTgt spid="29"/>
                                        </p:tgtEl>
                                        <p:attrNameLst>
                                          <p:attrName>ppt_y</p:attrName>
                                        </p:attrNameLst>
                                      </p:cBhvr>
                                      <p:tavLst>
                                        <p:tav tm="0">
                                          <p:val>
                                            <p:strVal val="1+#ppt_h/2"/>
                                          </p:val>
                                        </p:tav>
                                        <p:tav tm="100000">
                                          <p:val>
                                            <p:strVal val="#ppt_y"/>
                                          </p:val>
                                        </p:tav>
                                      </p:tavLst>
                                    </p:anim>
                                  </p:childTnLst>
                                </p:cTn>
                              </p:par>
                            </p:childTnLst>
                          </p:cTn>
                        </p:par>
                        <p:par>
                          <p:cTn id="57" fill="hold">
                            <p:stCondLst>
                              <p:cond delay="4750"/>
                            </p:stCondLst>
                            <p:childTnLst>
                              <p:par>
                                <p:cTn id="58" presetID="21" presetClass="entr" presetSubtype="1" fill="hold" grpId="0" nodeType="after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wheel(1)">
                                      <p:cBhvr>
                                        <p:cTn id="60" dur="1000"/>
                                        <p:tgtEl>
                                          <p:spTgt spid="3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1"/>
                                        </p:tgtEl>
                                        <p:attrNameLst>
                                          <p:attrName>style.visibility</p:attrName>
                                        </p:attrNameLst>
                                      </p:cBhvr>
                                      <p:to>
                                        <p:strVal val="visible"/>
                                      </p:to>
                                    </p:set>
                                    <p:animEffect transition="in" filter="fade">
                                      <p:cBhvr>
                                        <p:cTn id="63" dur="1000"/>
                                        <p:tgtEl>
                                          <p:spTgt spid="31"/>
                                        </p:tgtEl>
                                      </p:cBhvr>
                                    </p:animEffect>
                                  </p:childTnLst>
                                </p:cTn>
                              </p:par>
                            </p:childTnLst>
                          </p:cTn>
                        </p:par>
                        <p:par>
                          <p:cTn id="64" fill="hold">
                            <p:stCondLst>
                              <p:cond delay="5750"/>
                            </p:stCondLst>
                            <p:childTnLst>
                              <p:par>
                                <p:cTn id="65" presetID="2" presetClass="entr" presetSubtype="4" decel="100000" fill="hold" grpId="0" nodeType="afterEffect">
                                  <p:stCondLst>
                                    <p:cond delay="0"/>
                                  </p:stCondLst>
                                  <p:childTnLst>
                                    <p:set>
                                      <p:cBhvr>
                                        <p:cTn id="66" dur="1" fill="hold">
                                          <p:stCondLst>
                                            <p:cond delay="0"/>
                                          </p:stCondLst>
                                        </p:cTn>
                                        <p:tgtEl>
                                          <p:spTgt spid="33">
                                            <p:txEl>
                                              <p:pRg st="0" end="0"/>
                                            </p:txEl>
                                          </p:spTgt>
                                        </p:tgtEl>
                                        <p:attrNameLst>
                                          <p:attrName>style.visibility</p:attrName>
                                        </p:attrNameLst>
                                      </p:cBhvr>
                                      <p:to>
                                        <p:strVal val="visible"/>
                                      </p:to>
                                    </p:set>
                                    <p:anim calcmode="lin" valueType="num">
                                      <p:cBhvr additive="base">
                                        <p:cTn id="6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6250"/>
                            </p:stCondLst>
                            <p:childTnLst>
                              <p:par>
                                <p:cTn id="70" presetID="22" presetClass="entr" presetSubtype="8" fill="hold" grpId="0" nodeType="after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wipe(left)">
                                      <p:cBhvr>
                                        <p:cTn id="72" dur="500"/>
                                        <p:tgtEl>
                                          <p:spTgt spid="32">
                                            <p:txEl>
                                              <p:pRg st="0" end="0"/>
                                            </p:txEl>
                                          </p:spTgt>
                                        </p:tgtEl>
                                      </p:cBhvr>
                                    </p:animEffect>
                                  </p:childTnLst>
                                </p:cTn>
                              </p:par>
                            </p:childTnLst>
                          </p:cTn>
                        </p:par>
                        <p:par>
                          <p:cTn id="73" fill="hold">
                            <p:stCondLst>
                              <p:cond delay="6750"/>
                            </p:stCondLst>
                            <p:childTnLst>
                              <p:par>
                                <p:cTn id="74" presetID="2" presetClass="entr" presetSubtype="4" decel="100000" fill="hold" grpId="0" nodeType="afterEffect">
                                  <p:stCondLst>
                                    <p:cond delay="0"/>
                                  </p:stCondLst>
                                  <p:childTnLst>
                                    <p:set>
                                      <p:cBhvr>
                                        <p:cTn id="75" dur="1" fill="hold">
                                          <p:stCondLst>
                                            <p:cond delay="0"/>
                                          </p:stCondLst>
                                        </p:cTn>
                                        <p:tgtEl>
                                          <p:spTgt spid="34"/>
                                        </p:tgtEl>
                                        <p:attrNameLst>
                                          <p:attrName>style.visibility</p:attrName>
                                        </p:attrNameLst>
                                      </p:cBhvr>
                                      <p:to>
                                        <p:strVal val="visible"/>
                                      </p:to>
                                    </p:set>
                                    <p:anim calcmode="lin" valueType="num">
                                      <p:cBhvr additive="base">
                                        <p:cTn id="76" dur="500" fill="hold"/>
                                        <p:tgtEl>
                                          <p:spTgt spid="34"/>
                                        </p:tgtEl>
                                        <p:attrNameLst>
                                          <p:attrName>ppt_x</p:attrName>
                                        </p:attrNameLst>
                                      </p:cBhvr>
                                      <p:tavLst>
                                        <p:tav tm="0">
                                          <p:val>
                                            <p:strVal val="#ppt_x"/>
                                          </p:val>
                                        </p:tav>
                                        <p:tav tm="100000">
                                          <p:val>
                                            <p:strVal val="#ppt_x"/>
                                          </p:val>
                                        </p:tav>
                                      </p:tavLst>
                                    </p:anim>
                                    <p:anim calcmode="lin" valueType="num">
                                      <p:cBhvr additive="base">
                                        <p:cTn id="77" dur="500" fill="hold"/>
                                        <p:tgtEl>
                                          <p:spTgt spid="34"/>
                                        </p:tgtEl>
                                        <p:attrNameLst>
                                          <p:attrName>ppt_y</p:attrName>
                                        </p:attrNameLst>
                                      </p:cBhvr>
                                      <p:tavLst>
                                        <p:tav tm="0">
                                          <p:val>
                                            <p:strVal val="1+#ppt_h/2"/>
                                          </p:val>
                                        </p:tav>
                                        <p:tav tm="100000">
                                          <p:val>
                                            <p:strVal val="#ppt_y"/>
                                          </p:val>
                                        </p:tav>
                                      </p:tavLst>
                                    </p:anim>
                                  </p:childTnLst>
                                </p:cTn>
                              </p:par>
                            </p:childTnLst>
                          </p:cTn>
                        </p:par>
                        <p:par>
                          <p:cTn id="78" fill="hold">
                            <p:stCondLst>
                              <p:cond delay="7250"/>
                            </p:stCondLst>
                            <p:childTnLst>
                              <p:par>
                                <p:cTn id="79" presetID="21" presetClass="entr" presetSubtype="1"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wheel(1)">
                                      <p:cBhvr>
                                        <p:cTn id="81" dur="1000"/>
                                        <p:tgtEl>
                                          <p:spTgt spid="3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6"/>
                                        </p:tgtEl>
                                        <p:attrNameLst>
                                          <p:attrName>style.visibility</p:attrName>
                                        </p:attrNameLst>
                                      </p:cBhvr>
                                      <p:to>
                                        <p:strVal val="visible"/>
                                      </p:to>
                                    </p:set>
                                    <p:animEffect transition="in" filter="fade">
                                      <p:cBhvr>
                                        <p:cTn id="84" dur="1000"/>
                                        <p:tgtEl>
                                          <p:spTgt spid="36"/>
                                        </p:tgtEl>
                                      </p:cBhvr>
                                    </p:animEffect>
                                  </p:childTnLst>
                                </p:cTn>
                              </p:par>
                            </p:childTnLst>
                          </p:cTn>
                        </p:par>
                        <p:par>
                          <p:cTn id="85" fill="hold">
                            <p:stCondLst>
                              <p:cond delay="8250"/>
                            </p:stCondLst>
                            <p:childTnLst>
                              <p:par>
                                <p:cTn id="86" presetID="2" presetClass="entr" presetSubtype="4" decel="100000" fill="hold" grpId="0" nodeType="afterEffect">
                                  <p:stCondLst>
                                    <p:cond delay="0"/>
                                  </p:stCondLst>
                                  <p:childTnLst>
                                    <p:set>
                                      <p:cBhvr>
                                        <p:cTn id="87" dur="1" fill="hold">
                                          <p:stCondLst>
                                            <p:cond delay="0"/>
                                          </p:stCondLst>
                                        </p:cTn>
                                        <p:tgtEl>
                                          <p:spTgt spid="38">
                                            <p:txEl>
                                              <p:pRg st="0" end="0"/>
                                            </p:txEl>
                                          </p:spTgt>
                                        </p:tgtEl>
                                        <p:attrNameLst>
                                          <p:attrName>style.visibility</p:attrName>
                                        </p:attrNameLst>
                                      </p:cBhvr>
                                      <p:to>
                                        <p:strVal val="visible"/>
                                      </p:to>
                                    </p:set>
                                    <p:anim calcmode="lin" valueType="num">
                                      <p:cBhvr additive="base">
                                        <p:cTn id="88"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89" dur="500" fill="hold"/>
                                        <p:tgtEl>
                                          <p:spTgt spid="38">
                                            <p:txEl>
                                              <p:pRg st="0" end="0"/>
                                            </p:txEl>
                                          </p:spTgt>
                                        </p:tgtEl>
                                        <p:attrNameLst>
                                          <p:attrName>ppt_y</p:attrName>
                                        </p:attrNameLst>
                                      </p:cBhvr>
                                      <p:tavLst>
                                        <p:tav tm="0">
                                          <p:val>
                                            <p:strVal val="1+#ppt_h/2"/>
                                          </p:val>
                                        </p:tav>
                                        <p:tav tm="100000">
                                          <p:val>
                                            <p:strVal val="#ppt_y"/>
                                          </p:val>
                                        </p:tav>
                                      </p:tavLst>
                                    </p:anim>
                                  </p:childTnLst>
                                </p:cTn>
                              </p:par>
                            </p:childTnLst>
                          </p:cTn>
                        </p:par>
                        <p:par>
                          <p:cTn id="90" fill="hold">
                            <p:stCondLst>
                              <p:cond delay="8750"/>
                            </p:stCondLst>
                            <p:childTnLst>
                              <p:par>
                                <p:cTn id="91" presetID="22" presetClass="entr" presetSubtype="8" fill="hold" grpId="0" nodeType="afterEffect">
                                  <p:stCondLst>
                                    <p:cond delay="0"/>
                                  </p:stCondLst>
                                  <p:childTnLst>
                                    <p:set>
                                      <p:cBhvr>
                                        <p:cTn id="92" dur="1" fill="hold">
                                          <p:stCondLst>
                                            <p:cond delay="0"/>
                                          </p:stCondLst>
                                        </p:cTn>
                                        <p:tgtEl>
                                          <p:spTgt spid="37">
                                            <p:txEl>
                                              <p:pRg st="0" end="0"/>
                                            </p:txEl>
                                          </p:spTgt>
                                        </p:tgtEl>
                                        <p:attrNameLst>
                                          <p:attrName>style.visibility</p:attrName>
                                        </p:attrNameLst>
                                      </p:cBhvr>
                                      <p:to>
                                        <p:strVal val="visible"/>
                                      </p:to>
                                    </p:set>
                                    <p:animEffect transition="in" filter="wipe(left)">
                                      <p:cBhvr>
                                        <p:cTn id="93"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7" grpId="0" animBg="1"/>
      <p:bldP spid="17" grpId="1" animBg="1"/>
      <p:bldP spid="18" grpId="0"/>
      <p:bldP spid="20" grpId="0" animBg="1"/>
      <p:bldP spid="21" grpId="0" animBg="1"/>
      <p:bldP spid="23" grpId="0"/>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4" grpId="0" animBg="1"/>
      <p:bldP spid="35" grpId="0" animBg="1"/>
      <p:bldP spid="36" grpId="0"/>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build="p">
        <p:tmplLst>
          <p:tmpl lvl="1">
            <p:tnLst>
              <p:par>
                <p:cTn presetID="2" presetClass="entr" presetSubtype="4"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ppt_x"/>
                          </p:val>
                        </p:tav>
                        <p:tav tm="100000">
                          <p:val>
                            <p:strVal val="#ppt_x"/>
                          </p:val>
                        </p:tav>
                      </p:tavLst>
                    </p:anim>
                    <p:anim calcmode="lin" valueType="num">
                      <p:cBhvr additive="base">
                        <p:cTn dur="500" fill="hold"/>
                        <p:tgtEl>
                          <p:spTgt spid="38"/>
                        </p:tgtEl>
                        <p:attrNameLst>
                          <p:attrName>ppt_y</p:attrName>
                        </p:attrNameLst>
                      </p:cBhvr>
                      <p:tavLst>
                        <p:tav tm="0">
                          <p:val>
                            <p:strVal val="1+#ppt_h/2"/>
                          </p:val>
                        </p:tav>
                        <p:tav tm="100000">
                          <p:val>
                            <p:strVal val="#ppt_y"/>
                          </p:val>
                        </p:tav>
                      </p:tavLst>
                    </p:anim>
                  </p:childTnLst>
                </p:cTn>
              </p:par>
            </p:tnLst>
          </p:tmpl>
        </p:tmplLst>
      </p:bldP>
      <p:bldP spid="26" grpId="0"/>
    </p:bldLst>
  </p:timing>
</p:sldLayout>
</file>

<file path=ppt/slideLayouts/slideLayout359.xml><?xml version="1.0" encoding="utf-8"?>
<p:sldLayout xmlns:a="http://schemas.openxmlformats.org/drawingml/2006/main" xmlns:r="http://schemas.openxmlformats.org/officeDocument/2006/relationships" xmlns:p="http://schemas.openxmlformats.org/presentationml/2006/main" preserve="1" userDrawn="1">
  <p:cSld name="Sentence">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テキスト プレースホルダー 5"/>
          <p:cNvSpPr>
            <a:spLocks noGrp="1"/>
          </p:cNvSpPr>
          <p:nvPr>
            <p:ph type="body" sz="quarter" idx="16" hasCustomPrompt="1"/>
          </p:nvPr>
        </p:nvSpPr>
        <p:spPr>
          <a:xfrm>
            <a:off x="549348" y="2187778"/>
            <a:ext cx="8045323" cy="2651275"/>
          </a:xfrm>
          <a:prstGeom prst="rect">
            <a:avLst/>
          </a:prstGeom>
        </p:spPr>
        <p:txBody>
          <a:bodyPr anchor="ctr">
            <a:noAutofit/>
          </a:bodyPr>
          <a:lstStyle>
            <a:lvl1pPr algn="ctr">
              <a:lnSpc>
                <a:spcPts val="3359"/>
              </a:lnSpc>
              <a:spcBef>
                <a:spcPts val="0"/>
              </a:spcBef>
              <a:defRPr sz="3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Tree>
    <p:extLst>
      <p:ext uri="{BB962C8B-B14F-4D97-AF65-F5344CB8AC3E}">
        <p14:creationId xmlns:p14="http://schemas.microsoft.com/office/powerpoint/2010/main" val="74625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afterEffect">
                                  <p:stCondLst>
                                    <p:cond delay="0"/>
                                  </p:stCondLst>
                                  <p:iterate type="lt">
                                    <p:tmPct val="5000"/>
                                  </p:iterate>
                                  <p:childTnLst>
                                    <p:set>
                                      <p:cBhvr>
                                        <p:cTn id="6" dur="1" fill="hold">
                                          <p:stCondLst>
                                            <p:cond delay="0"/>
                                          </p:stCondLst>
                                        </p:cTn>
                                        <p:tgtEl>
                                          <p:spTgt spid="3">
                                            <p:txEl>
                                              <p:pRg st="0" end="0"/>
                                            </p:txEl>
                                          </p:spTgt>
                                        </p:tgtEl>
                                        <p:attrNameLst>
                                          <p:attrName>style.visibility</p:attrName>
                                        </p:attrNameLst>
                                      </p:cBhvr>
                                      <p:to>
                                        <p:strVal val="visible"/>
                                      </p:to>
                                    </p:set>
                                    <p:anim by="(-#ppt_w*2)" calcmode="lin" valueType="num">
                                      <p:cBhvr rctx="PPT">
                                        <p:cTn id="7" dur="500" autoRev="1" fill="hold">
                                          <p:stCondLst>
                                            <p:cond delay="0"/>
                                          </p:stCondLst>
                                        </p:cTn>
                                        <p:tgtEl>
                                          <p:spTgt spid="3">
                                            <p:txEl>
                                              <p:pRg st="0" end="0"/>
                                            </p:txEl>
                                          </p:spTgt>
                                        </p:tgtEl>
                                        <p:attrNameLst>
                                          <p:attrName>ppt_w</p:attrName>
                                        </p:attrNameLst>
                                      </p:cBhvr>
                                    </p:anim>
                                    <p:anim by="(#ppt_w*0.50)" calcmode="lin" valueType="num">
                                      <p:cBhvr>
                                        <p:cTn id="8" dur="500" decel="50000" autoRev="1" fill="hold">
                                          <p:stCondLst>
                                            <p:cond delay="0"/>
                                          </p:stCondLst>
                                        </p:cTn>
                                        <p:tgtEl>
                                          <p:spTgt spid="3">
                                            <p:txEl>
                                              <p:pRg st="0" end="0"/>
                                            </p:txEl>
                                          </p:spTgt>
                                        </p:tgtEl>
                                        <p:attrNameLst>
                                          <p:attrName>ppt_x</p:attrName>
                                        </p:attrNameLst>
                                      </p:cBhvr>
                                    </p:anim>
                                    <p:anim from="(-#ppt_h/2)" to="(#ppt_y)" calcmode="lin" valueType="num">
                                      <p:cBhvr>
                                        <p:cTn id="9" dur="1000" fill="hold">
                                          <p:stCondLst>
                                            <p:cond delay="0"/>
                                          </p:stCondLst>
                                        </p:cTn>
                                        <p:tgtEl>
                                          <p:spTgt spid="3">
                                            <p:txEl>
                                              <p:pRg st="0" end="0"/>
                                            </p:txEl>
                                          </p:spTgt>
                                        </p:tgtEl>
                                        <p:attrNameLst>
                                          <p:attrName>ppt_y</p:attrName>
                                        </p:attrNameLst>
                                      </p:cBhvr>
                                    </p:anim>
                                    <p:animRot by="21600000">
                                      <p:cBhvr>
                                        <p:cTn id="10" dur="1000" fill="hold">
                                          <p:stCondLst>
                                            <p:cond delay="0"/>
                                          </p:stCondLst>
                                        </p:cTn>
                                        <p:tgtEl>
                                          <p:spTgt spid="3">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56" presetClass="entr" presetSubtype="0" fill="hold" nodeType="afterEffect">
                  <p:stCondLst>
                    <p:cond delay="0"/>
                  </p:stCondLst>
                  <p:iterate type="lt">
                    <p:tmPct val="5000"/>
                  </p:iterate>
                  <p:childTnLst>
                    <p:set>
                      <p:cBhvr>
                        <p:cTn dur="1" fill="hold">
                          <p:stCondLst>
                            <p:cond delay="0"/>
                          </p:stCondLst>
                        </p:cTn>
                        <p:tgtEl>
                          <p:spTgt spid="3"/>
                        </p:tgtEl>
                        <p:attrNameLst>
                          <p:attrName>style.visibility</p:attrName>
                        </p:attrNameLst>
                      </p:cBhvr>
                      <p:to>
                        <p:strVal val="visible"/>
                      </p:to>
                    </p:set>
                    <p:anim by="(-#ppt_w*2)" calcmode="lin" valueType="num">
                      <p:cBhvr rctx="PPT">
                        <p:cTn dur="500" autoRev="1" fill="hold">
                          <p:stCondLst>
                            <p:cond delay="0"/>
                          </p:stCondLst>
                        </p:cTn>
                        <p:tgtEl>
                          <p:spTgt spid="3"/>
                        </p:tgtEl>
                        <p:attrNameLst>
                          <p:attrName>ppt_w</p:attrName>
                        </p:attrNameLst>
                      </p:cBhvr>
                    </p:anim>
                    <p:anim by="(#ppt_w*0.50)" calcmode="lin" valueType="num">
                      <p:cBhvr>
                        <p:cTn dur="500" decel="50000" autoRev="1" fill="hold">
                          <p:stCondLst>
                            <p:cond delay="0"/>
                          </p:stCondLst>
                        </p:cTn>
                        <p:tgtEl>
                          <p:spTgt spid="3"/>
                        </p:tgtEl>
                        <p:attrNameLst>
                          <p:attrName>ppt_x</p:attrName>
                        </p:attrNameLst>
                      </p:cBhvr>
                    </p:anim>
                    <p:anim from="(-#ppt_h/2)" to="(#ppt_y)" calcmode="lin" valueType="num">
                      <p:cBhvr>
                        <p:cTn dur="1000" fill="hold">
                          <p:stCondLst>
                            <p:cond delay="0"/>
                          </p:stCondLst>
                        </p:cTn>
                        <p:tgtEl>
                          <p:spTgt spid="3"/>
                        </p:tgtEl>
                        <p:attrNameLst>
                          <p:attrName>ppt_y</p:attrName>
                        </p:attrNameLst>
                      </p:cBhvr>
                    </p:anim>
                    <p:animRot by="21600000">
                      <p:cBhvr>
                        <p:cTn dur="1000" fill="hold">
                          <p:stCondLst>
                            <p:cond delay="0"/>
                          </p:stCondLst>
                        </p:cTn>
                        <p:tgtEl>
                          <p:spTgt spid="3"/>
                        </p:tgtEl>
                        <p:attrNameLst>
                          <p:attrName>r</p:attrName>
                        </p:attrNameLst>
                      </p:cBhvr>
                    </p:animRot>
                  </p:childTnLst>
                </p:cTn>
              </p:par>
            </p:tnLst>
          </p:tmpl>
        </p:tmplLst>
      </p:bldP>
    </p:bldLst>
  </p:timing>
</p:sldLayout>
</file>

<file path=ppt/slideLayouts/slideLayout36.xml><?xml version="1.0" encoding="utf-8"?>
<p:sldLayout xmlns:a="http://schemas.openxmlformats.org/drawingml/2006/main" xmlns:r="http://schemas.openxmlformats.org/officeDocument/2006/relationships" xmlns:p="http://schemas.openxmlformats.org/presentationml/2006/main" type="title" preserve="1">
  <p:cSld name="Title Slide">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838200" y="3200407"/>
            <a:ext cx="4419600" cy="1470025"/>
          </a:xfrm>
        </p:spPr>
        <p:txBody>
          <a:bodyPr>
            <a:normAutofit/>
          </a:bodyPr>
          <a:lstStyle>
            <a:lvl1pPr algn="l">
              <a:defRPr sz="4400" b="0">
                <a:solidFill>
                  <a:schemeClr val="tx1"/>
                </a:solidFill>
              </a:defRPr>
            </a:lvl1pPr>
          </a:lstStyle>
          <a:p>
            <a:r>
              <a:rPr lang="en-US" altLang="ja-JP"/>
              <a:t>Click to edit Master title style</a:t>
            </a:r>
            <a:endParaRPr lang="en-US" dirty="0"/>
          </a:p>
        </p:txBody>
      </p:sp>
      <p:sp>
        <p:nvSpPr>
          <p:cNvPr id="3" name="Subtitle 2"/>
          <p:cNvSpPr>
            <a:spLocks noGrp="1"/>
          </p:cNvSpPr>
          <p:nvPr>
            <p:ph type="subTitle" idx="1"/>
          </p:nvPr>
        </p:nvSpPr>
        <p:spPr>
          <a:xfrm>
            <a:off x="838200" y="4724400"/>
            <a:ext cx="4419600" cy="1066800"/>
          </a:xfrm>
        </p:spPr>
        <p:txBody>
          <a:bodyPr>
            <a:normAutofit/>
          </a:bodyPr>
          <a:lstStyle>
            <a:lvl1pPr marL="0" indent="0" algn="l">
              <a:buNone/>
              <a:defRPr sz="2400" i="1">
                <a:solidFill>
                  <a:srgbClr val="C00000"/>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ltLang="ja-JP"/>
              <a:t>Click to edit Master subtitle style</a:t>
            </a:r>
            <a:endParaRPr lang="en-US" dirty="0"/>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26405142-D30F-4A7C-BD39-CC98D6BA4BF0}"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F6618B8B-CB1A-4605-BE14-BC7B9DA05C72}" type="slidenum">
              <a:rPr lang="en-US" smtClean="0"/>
              <a:pPr>
                <a:defRPr/>
              </a:pPr>
              <a:t>‹#›</a:t>
            </a:fld>
            <a:endParaRPr lang="en-US"/>
          </a:p>
        </p:txBody>
      </p:sp>
    </p:spTree>
  </p:cSld>
  <p:clrMapOvr>
    <a:masterClrMapping/>
  </p:clrMapOvr>
</p:sldLayout>
</file>

<file path=ppt/slideLayouts/slideLayout360.xml><?xml version="1.0" encoding="utf-8"?>
<p:sldLayout xmlns:a="http://schemas.openxmlformats.org/drawingml/2006/main" xmlns:r="http://schemas.openxmlformats.org/officeDocument/2006/relationships" xmlns:p="http://schemas.openxmlformats.org/presentationml/2006/main" preserve="1" userDrawn="1">
  <p:cSld name="Fullscreen Image and Text">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a:lstStyle>
            <a:lvl1pPr>
              <a:defRPr sz="1100"/>
            </a:lvl1pPr>
          </a:lstStyle>
          <a:p>
            <a:r>
              <a:rPr kumimoji="1" lang="en-US" altLang="ja-JP"/>
              <a:t>Add an image</a:t>
            </a:r>
            <a:endParaRPr kumimoji="1" lang="ja-JP" altLang="en-US"/>
          </a:p>
        </p:txBody>
      </p:sp>
      <p:sp>
        <p:nvSpPr>
          <p:cNvPr id="4" name="テキスト プレースホルダー 5"/>
          <p:cNvSpPr>
            <a:spLocks noGrp="1"/>
          </p:cNvSpPr>
          <p:nvPr>
            <p:ph type="body" sz="quarter" idx="15" hasCustomPrompt="1"/>
          </p:nvPr>
        </p:nvSpPr>
        <p:spPr>
          <a:xfrm>
            <a:off x="411415" y="5308211"/>
            <a:ext cx="8321183" cy="506527"/>
          </a:xfrm>
          <a:prstGeom prst="rect">
            <a:avLst/>
          </a:prstGeom>
          <a:noFill/>
        </p:spPr>
        <p:txBody>
          <a:bodyPr anchor="ctr">
            <a:noAutofit/>
          </a:bodyPr>
          <a:lstStyle>
            <a:lvl1pPr algn="ctr">
              <a:defRPr sz="34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713653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par>
                          <p:cTn id="8" fill="hold">
                            <p:stCondLst>
                              <p:cond delay="500"/>
                            </p:stCondLst>
                            <p:childTnLst>
                              <p:par>
                                <p:cTn id="9" presetID="2" presetClass="entr" presetSubtype="9" decel="100000" fill="hold" grpId="0" nodeType="afterEffect">
                                  <p:stCondLst>
                                    <p:cond delay="0"/>
                                  </p:stCondLst>
                                  <p:iterate type="wd">
                                    <p:tmPct val="10000"/>
                                  </p:iterate>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4">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1000" fill="hold"/>
                        <p:tgtEl>
                          <p:spTgt spid="4"/>
                        </p:tgtEl>
                        <p:attrNameLst>
                          <p:attrName>ppt_x</p:attrName>
                        </p:attrNameLst>
                      </p:cBhvr>
                      <p:tavLst>
                        <p:tav tm="0">
                          <p:val>
                            <p:strVal val="0-#ppt_w/2"/>
                          </p:val>
                        </p:tav>
                        <p:tav tm="100000">
                          <p:val>
                            <p:strVal val="#ppt_x"/>
                          </p:val>
                        </p:tav>
                      </p:tavLst>
                    </p:anim>
                    <p:anim calcmode="lin" valueType="num">
                      <p:cBhvr additive="base">
                        <p:cTn dur="100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61.xml><?xml version="1.0" encoding="utf-8"?>
<p:sldLayout xmlns:a="http://schemas.openxmlformats.org/drawingml/2006/main" xmlns:r="http://schemas.openxmlformats.org/officeDocument/2006/relationships" xmlns:p="http://schemas.openxmlformats.org/presentationml/2006/main" preserve="1" userDrawn="1">
  <p:cSld name="Contact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5" name="円/楕円 4"/>
          <p:cNvSpPr/>
          <p:nvPr userDrawn="1"/>
        </p:nvSpPr>
        <p:spPr>
          <a:xfrm>
            <a:off x="523106" y="1011527"/>
            <a:ext cx="3662100" cy="4883647"/>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sp>
        <p:nvSpPr>
          <p:cNvPr id="6" name="図プレースホルダー 5"/>
          <p:cNvSpPr>
            <a:spLocks noGrp="1" noChangeAspect="1"/>
          </p:cNvSpPr>
          <p:nvPr>
            <p:ph type="pic" sz="quarter" idx="14" hasCustomPrompt="1"/>
          </p:nvPr>
        </p:nvSpPr>
        <p:spPr>
          <a:xfrm>
            <a:off x="581463" y="1089343"/>
            <a:ext cx="3545384" cy="4728000"/>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7" name="テキスト プレースホルダー 5"/>
          <p:cNvSpPr>
            <a:spLocks noGrp="1"/>
          </p:cNvSpPr>
          <p:nvPr>
            <p:ph type="body" sz="quarter" idx="16" hasCustomPrompt="1"/>
          </p:nvPr>
        </p:nvSpPr>
        <p:spPr>
          <a:xfrm>
            <a:off x="4474184" y="1727086"/>
            <a:ext cx="4258144" cy="938591"/>
          </a:xfrm>
          <a:prstGeom prst="rect">
            <a:avLst/>
          </a:prstGeom>
        </p:spPr>
        <p:txBody>
          <a:bodyPr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図プレースホルダー 28"/>
          <p:cNvSpPr>
            <a:spLocks noGrp="1"/>
          </p:cNvSpPr>
          <p:nvPr>
            <p:ph type="pic" sz="quarter" idx="22" hasCustomPrompt="1"/>
          </p:nvPr>
        </p:nvSpPr>
        <p:spPr>
          <a:xfrm>
            <a:off x="4474188" y="2734832"/>
            <a:ext cx="538795" cy="718517"/>
          </a:xfrm>
          <a:prstGeom prst="rect">
            <a:avLst/>
          </a:prstGeom>
          <a:effectLst>
            <a:innerShdw blurRad="63500" dist="50800" dir="18900000">
              <a:prstClr val="black">
                <a:alpha val="50000"/>
              </a:prstClr>
            </a:innerShdw>
          </a:effectLst>
        </p:spPr>
        <p:txBody>
          <a:bodyPr/>
          <a:lstStyle>
            <a:lvl1pPr>
              <a:defRPr/>
            </a:lvl1pPr>
          </a:lstStyle>
          <a:p>
            <a:r>
              <a:rPr kumimoji="1" lang="en-US" altLang="ja-JP"/>
              <a:t> </a:t>
            </a:r>
            <a:endParaRPr kumimoji="1" lang="ja-JP" altLang="en-US"/>
          </a:p>
        </p:txBody>
      </p:sp>
      <p:sp>
        <p:nvSpPr>
          <p:cNvPr id="9" name="テキスト プレースホルダー 5"/>
          <p:cNvSpPr>
            <a:spLocks noGrp="1"/>
          </p:cNvSpPr>
          <p:nvPr>
            <p:ph type="body" sz="quarter" idx="25" hasCustomPrompt="1"/>
          </p:nvPr>
        </p:nvSpPr>
        <p:spPr>
          <a:xfrm>
            <a:off x="5034075" y="2774629"/>
            <a:ext cx="3698252" cy="638927"/>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0" name="図プレースホルダー 28"/>
          <p:cNvSpPr>
            <a:spLocks noGrp="1"/>
          </p:cNvSpPr>
          <p:nvPr>
            <p:ph type="pic" sz="quarter" idx="26" hasCustomPrompt="1"/>
          </p:nvPr>
        </p:nvSpPr>
        <p:spPr>
          <a:xfrm>
            <a:off x="4474194" y="4267208"/>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1" name="テキスト プレースホルダー 5"/>
          <p:cNvSpPr>
            <a:spLocks noGrp="1"/>
          </p:cNvSpPr>
          <p:nvPr>
            <p:ph type="body" sz="quarter" idx="27" hasCustomPrompt="1"/>
          </p:nvPr>
        </p:nvSpPr>
        <p:spPr>
          <a:xfrm>
            <a:off x="4817348" y="4220314"/>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2" name="図プレースホルダー 28"/>
          <p:cNvSpPr>
            <a:spLocks noGrp="1"/>
          </p:cNvSpPr>
          <p:nvPr>
            <p:ph type="pic" sz="quarter" idx="28" hasCustomPrompt="1"/>
          </p:nvPr>
        </p:nvSpPr>
        <p:spPr>
          <a:xfrm>
            <a:off x="6651700" y="4267208"/>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3" name="テキスト プレースホルダー 5"/>
          <p:cNvSpPr>
            <a:spLocks noGrp="1"/>
          </p:cNvSpPr>
          <p:nvPr>
            <p:ph type="body" sz="quarter" idx="29" hasCustomPrompt="1"/>
          </p:nvPr>
        </p:nvSpPr>
        <p:spPr>
          <a:xfrm>
            <a:off x="6994855" y="4220314"/>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4" name="図プレースホルダー 28"/>
          <p:cNvSpPr>
            <a:spLocks noGrp="1"/>
          </p:cNvSpPr>
          <p:nvPr>
            <p:ph type="pic" sz="quarter" idx="30" hasCustomPrompt="1"/>
          </p:nvPr>
        </p:nvSpPr>
        <p:spPr>
          <a:xfrm>
            <a:off x="4474609" y="491028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5" name="テキスト プレースホルダー 5"/>
          <p:cNvSpPr>
            <a:spLocks noGrp="1"/>
          </p:cNvSpPr>
          <p:nvPr>
            <p:ph type="body" sz="quarter" idx="31" hasCustomPrompt="1"/>
          </p:nvPr>
        </p:nvSpPr>
        <p:spPr>
          <a:xfrm>
            <a:off x="4817763" y="486339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6" name="図プレースホルダー 28"/>
          <p:cNvSpPr>
            <a:spLocks noGrp="1"/>
          </p:cNvSpPr>
          <p:nvPr>
            <p:ph type="pic" sz="quarter" idx="32" hasCustomPrompt="1"/>
          </p:nvPr>
        </p:nvSpPr>
        <p:spPr>
          <a:xfrm>
            <a:off x="6652115" y="4910284"/>
            <a:ext cx="324673" cy="432973"/>
          </a:xfrm>
          <a:prstGeom prst="rect">
            <a:avLst/>
          </a:prstGeom>
          <a:effectLst>
            <a:innerShdw blurRad="63500" dist="25400" dir="18900000">
              <a:prstClr val="black">
                <a:alpha val="50000"/>
              </a:prstClr>
            </a:innerShdw>
          </a:effectLst>
        </p:spPr>
        <p:txBody>
          <a:bodyPr/>
          <a:lstStyle>
            <a:lvl1pPr>
              <a:defRPr/>
            </a:lvl1pPr>
          </a:lstStyle>
          <a:p>
            <a:r>
              <a:rPr kumimoji="1" lang="en-US" altLang="ja-JP"/>
              <a:t> </a:t>
            </a:r>
            <a:endParaRPr kumimoji="1" lang="ja-JP" altLang="en-US"/>
          </a:p>
        </p:txBody>
      </p:sp>
      <p:sp>
        <p:nvSpPr>
          <p:cNvPr id="17" name="テキスト プレースホルダー 5"/>
          <p:cNvSpPr>
            <a:spLocks noGrp="1"/>
          </p:cNvSpPr>
          <p:nvPr>
            <p:ph type="body" sz="quarter" idx="33" hasCustomPrompt="1"/>
          </p:nvPr>
        </p:nvSpPr>
        <p:spPr>
          <a:xfrm>
            <a:off x="6995269" y="4863390"/>
            <a:ext cx="1715960" cy="513903"/>
          </a:xfrm>
          <a:prstGeom prst="rect">
            <a:avLst/>
          </a:prstGeom>
        </p:spPr>
        <p:txBody>
          <a:bodyPr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cxnSp>
        <p:nvCxnSpPr>
          <p:cNvPr id="18" name="直線コネクタ 17"/>
          <p:cNvCxnSpPr/>
          <p:nvPr userDrawn="1"/>
        </p:nvCxnSpPr>
        <p:spPr>
          <a:xfrm>
            <a:off x="4474184" y="4062544"/>
            <a:ext cx="4258144"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7171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1"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1)">
                                      <p:cBhvr>
                                        <p:cTn id="7" dur="1500"/>
                                        <p:tgtEl>
                                          <p:spTgt spid="5"/>
                                        </p:tgtEl>
                                      </p:cBhvr>
                                    </p:animEffect>
                                  </p:childTnLst>
                                </p:cTn>
                              </p:par>
                              <p:par>
                                <p:cTn id="8" presetID="2" presetClass="entr" presetSubtype="1" decel="10000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1000" fill="hold"/>
                                        <p:tgtEl>
                                          <p:spTgt spid="6"/>
                                        </p:tgtEl>
                                        <p:attrNameLst>
                                          <p:attrName>ppt_x</p:attrName>
                                        </p:attrNameLst>
                                      </p:cBhvr>
                                      <p:tavLst>
                                        <p:tav tm="0">
                                          <p:val>
                                            <p:strVal val="#ppt_x"/>
                                          </p:val>
                                        </p:tav>
                                        <p:tav tm="100000">
                                          <p:val>
                                            <p:strVal val="#ppt_x"/>
                                          </p:val>
                                        </p:tav>
                                      </p:tavLst>
                                    </p:anim>
                                    <p:anim calcmode="lin" valueType="num">
                                      <p:cBhvr additive="base">
                                        <p:cTn id="11" dur="1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3" decel="100000" fill="hold" grpId="0" nodeType="withEffect">
                                  <p:stCondLst>
                                    <p:cond delay="500"/>
                                  </p:stCondLst>
                                  <p:iterate type="lt">
                                    <p:tmPct val="1000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1000" fill="hold"/>
                                        <p:tgtEl>
                                          <p:spTgt spid="7"/>
                                        </p:tgtEl>
                                        <p:attrNameLst>
                                          <p:attrName>ppt_x</p:attrName>
                                        </p:attrNameLst>
                                      </p:cBhvr>
                                      <p:tavLst>
                                        <p:tav tm="0">
                                          <p:val>
                                            <p:strVal val="1+#ppt_w/2"/>
                                          </p:val>
                                        </p:tav>
                                        <p:tav tm="100000">
                                          <p:val>
                                            <p:strVal val="#ppt_x"/>
                                          </p:val>
                                        </p:tav>
                                      </p:tavLst>
                                    </p:anim>
                                    <p:anim calcmode="lin" valueType="num">
                                      <p:cBhvr additive="base">
                                        <p:cTn id="15" dur="1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50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1000" fill="hold"/>
                                        <p:tgtEl>
                                          <p:spTgt spid="8"/>
                                        </p:tgtEl>
                                        <p:attrNameLst>
                                          <p:attrName>ppt_x</p:attrName>
                                        </p:attrNameLst>
                                      </p:cBhvr>
                                      <p:tavLst>
                                        <p:tav tm="0">
                                          <p:val>
                                            <p:strVal val="#ppt_x"/>
                                          </p:val>
                                        </p:tav>
                                        <p:tav tm="100000">
                                          <p:val>
                                            <p:strVal val="#ppt_x"/>
                                          </p:val>
                                        </p:tav>
                                      </p:tavLst>
                                    </p:anim>
                                    <p:anim calcmode="lin" valueType="num">
                                      <p:cBhvr additive="base">
                                        <p:cTn id="19" dur="1000" fill="hold"/>
                                        <p:tgtEl>
                                          <p:spTgt spid="8"/>
                                        </p:tgtEl>
                                        <p:attrNameLst>
                                          <p:attrName>ppt_y</p:attrName>
                                        </p:attrNameLst>
                                      </p:cBhvr>
                                      <p:tavLst>
                                        <p:tav tm="0">
                                          <p:val>
                                            <p:strVal val="0-#ppt_h/2"/>
                                          </p:val>
                                        </p:tav>
                                        <p:tav tm="100000">
                                          <p:val>
                                            <p:strVal val="#ppt_y"/>
                                          </p:val>
                                        </p:tav>
                                      </p:tavLst>
                                    </p:anim>
                                  </p:childTnLst>
                                </p:cTn>
                              </p:par>
                              <p:par>
                                <p:cTn id="20" presetID="2" presetClass="entr" presetSubtype="2" decel="100000" fill="hold" grpId="0" nodeType="withEffect">
                                  <p:stCondLst>
                                    <p:cond delay="5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0" fill="hold"/>
                                        <p:tgtEl>
                                          <p:spTgt spid="9"/>
                                        </p:tgtEl>
                                        <p:attrNameLst>
                                          <p:attrName>ppt_x</p:attrName>
                                        </p:attrNameLst>
                                      </p:cBhvr>
                                      <p:tavLst>
                                        <p:tav tm="0">
                                          <p:val>
                                            <p:strVal val="1+#ppt_w/2"/>
                                          </p:val>
                                        </p:tav>
                                        <p:tav tm="100000">
                                          <p:val>
                                            <p:strVal val="#ppt_x"/>
                                          </p:val>
                                        </p:tav>
                                      </p:tavLst>
                                    </p:anim>
                                    <p:anim calcmode="lin" valueType="num">
                                      <p:cBhvr additive="base">
                                        <p:cTn id="23" dur="1000" fill="hold"/>
                                        <p:tgtEl>
                                          <p:spTgt spid="9"/>
                                        </p:tgtEl>
                                        <p:attrNameLst>
                                          <p:attrName>ppt_y</p:attrName>
                                        </p:attrNameLst>
                                      </p:cBhvr>
                                      <p:tavLst>
                                        <p:tav tm="0">
                                          <p:val>
                                            <p:strVal val="#ppt_y"/>
                                          </p:val>
                                        </p:tav>
                                        <p:tav tm="100000">
                                          <p:val>
                                            <p:strVal val="#ppt_y"/>
                                          </p:val>
                                        </p:tav>
                                      </p:tavLst>
                                    </p:anim>
                                  </p:childTnLst>
                                </p:cTn>
                              </p:par>
                              <p:par>
                                <p:cTn id="24" presetID="16" presetClass="entr" presetSubtype="37"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Effect transition="in" filter="barn(outVertical)">
                                      <p:cBhvr>
                                        <p:cTn id="26" dur="500"/>
                                        <p:tgtEl>
                                          <p:spTgt spid="18"/>
                                        </p:tgtEl>
                                      </p:cBhvr>
                                    </p:animEffect>
                                  </p:childTnLst>
                                </p:cTn>
                              </p:par>
                              <p:par>
                                <p:cTn id="27" presetID="2" presetClass="entr" presetSubtype="6" decel="100000" fill="hold" grpId="0" nodeType="withEffect">
                                  <p:stCondLst>
                                    <p:cond delay="5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1+#ppt_w/2"/>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6" decel="100000" fill="hold" grpId="0" nodeType="withEffect">
                                  <p:stCondLst>
                                    <p:cond delay="7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000" fill="hold"/>
                                        <p:tgtEl>
                                          <p:spTgt spid="14"/>
                                        </p:tgtEl>
                                        <p:attrNameLst>
                                          <p:attrName>ppt_x</p:attrName>
                                        </p:attrNameLst>
                                      </p:cBhvr>
                                      <p:tavLst>
                                        <p:tav tm="0">
                                          <p:val>
                                            <p:strVal val="1+#ppt_w/2"/>
                                          </p:val>
                                        </p:tav>
                                        <p:tav tm="100000">
                                          <p:val>
                                            <p:strVal val="#ppt_x"/>
                                          </p:val>
                                        </p:tav>
                                      </p:tavLst>
                                    </p:anim>
                                    <p:anim calcmode="lin" valueType="num">
                                      <p:cBhvr additive="base">
                                        <p:cTn id="34" dur="1000" fill="hold"/>
                                        <p:tgtEl>
                                          <p:spTgt spid="14"/>
                                        </p:tgtEl>
                                        <p:attrNameLst>
                                          <p:attrName>ppt_y</p:attrName>
                                        </p:attrNameLst>
                                      </p:cBhvr>
                                      <p:tavLst>
                                        <p:tav tm="0">
                                          <p:val>
                                            <p:strVal val="1+#ppt_h/2"/>
                                          </p:val>
                                        </p:tav>
                                        <p:tav tm="100000">
                                          <p:val>
                                            <p:strVal val="#ppt_y"/>
                                          </p:val>
                                        </p:tav>
                                      </p:tavLst>
                                    </p:anim>
                                  </p:childTnLst>
                                </p:cTn>
                              </p:par>
                              <p:par>
                                <p:cTn id="35" presetID="2" presetClass="entr" presetSubtype="6" decel="100000" fill="hold" grpId="0" nodeType="withEffect">
                                  <p:stCondLst>
                                    <p:cond delay="60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1000" fill="hold"/>
                                        <p:tgtEl>
                                          <p:spTgt spid="12"/>
                                        </p:tgtEl>
                                        <p:attrNameLst>
                                          <p:attrName>ppt_x</p:attrName>
                                        </p:attrNameLst>
                                      </p:cBhvr>
                                      <p:tavLst>
                                        <p:tav tm="0">
                                          <p:val>
                                            <p:strVal val="1+#ppt_w/2"/>
                                          </p:val>
                                        </p:tav>
                                        <p:tav tm="100000">
                                          <p:val>
                                            <p:strVal val="#ppt_x"/>
                                          </p:val>
                                        </p:tav>
                                      </p:tavLst>
                                    </p:anim>
                                    <p:anim calcmode="lin" valueType="num">
                                      <p:cBhvr additive="base">
                                        <p:cTn id="38" dur="1000" fill="hold"/>
                                        <p:tgtEl>
                                          <p:spTgt spid="12"/>
                                        </p:tgtEl>
                                        <p:attrNameLst>
                                          <p:attrName>ppt_y</p:attrName>
                                        </p:attrNameLst>
                                      </p:cBhvr>
                                      <p:tavLst>
                                        <p:tav tm="0">
                                          <p:val>
                                            <p:strVal val="1+#ppt_h/2"/>
                                          </p:val>
                                        </p:tav>
                                        <p:tav tm="100000">
                                          <p:val>
                                            <p:strVal val="#ppt_y"/>
                                          </p:val>
                                        </p:tav>
                                      </p:tavLst>
                                    </p:anim>
                                  </p:childTnLst>
                                </p:cTn>
                              </p:par>
                              <p:par>
                                <p:cTn id="39" presetID="2" presetClass="entr" presetSubtype="6" decel="100000" fill="hold" grpId="0" nodeType="withEffect">
                                  <p:stCondLst>
                                    <p:cond delay="8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1+#ppt_w/2"/>
                                          </p:val>
                                        </p:tav>
                                        <p:tav tm="100000">
                                          <p:val>
                                            <p:strVal val="#ppt_x"/>
                                          </p:val>
                                        </p:tav>
                                      </p:tavLst>
                                    </p:anim>
                                    <p:anim calcmode="lin" valueType="num">
                                      <p:cBhvr additive="base">
                                        <p:cTn id="42" dur="1000" fill="hold"/>
                                        <p:tgtEl>
                                          <p:spTgt spid="16"/>
                                        </p:tgtEl>
                                        <p:attrNameLst>
                                          <p:attrName>ppt_y</p:attrName>
                                        </p:attrNameLst>
                                      </p:cBhvr>
                                      <p:tavLst>
                                        <p:tav tm="0">
                                          <p:val>
                                            <p:strVal val="1+#ppt_h/2"/>
                                          </p:val>
                                        </p:tav>
                                        <p:tav tm="100000">
                                          <p:val>
                                            <p:strVal val="#ppt_y"/>
                                          </p:val>
                                        </p:tav>
                                      </p:tavLst>
                                    </p:anim>
                                  </p:childTnLst>
                                </p:cTn>
                              </p:par>
                              <p:par>
                                <p:cTn id="43" presetID="2" presetClass="entr" presetSubtype="6" decel="100000" fill="hold" grpId="0" nodeType="withEffect">
                                  <p:stCondLst>
                                    <p:cond delay="70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10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6"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6" decel="100000" fill="hold" grpId="0" nodeType="withEffect">
                                  <p:stCondLst>
                                    <p:cond delay="500"/>
                                  </p:stCondLst>
                                  <p:childTnLst>
                                    <p:set>
                                      <p:cBhvr>
                                        <p:cTn id="48" dur="1" fill="hold">
                                          <p:stCondLst>
                                            <p:cond delay="0"/>
                                          </p:stCondLst>
                                        </p:cTn>
                                        <p:tgtEl>
                                          <p:spTgt spid="11">
                                            <p:txEl>
                                              <p:pRg st="0" end="0"/>
                                            </p:txEl>
                                          </p:spTgt>
                                        </p:tgtEl>
                                        <p:attrNameLst>
                                          <p:attrName>style.visibility</p:attrName>
                                        </p:attrNameLst>
                                      </p:cBhvr>
                                      <p:to>
                                        <p:strVal val="visible"/>
                                      </p:to>
                                    </p:set>
                                    <p:anim calcmode="lin" valueType="num">
                                      <p:cBhvr additive="base">
                                        <p:cTn id="49" dur="10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1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6" decel="100000" fill="hold" grpId="0" nodeType="withEffect">
                                  <p:stCondLst>
                                    <p:cond delay="600"/>
                                  </p:stCondLst>
                                  <p:childTnLst>
                                    <p:set>
                                      <p:cBhvr>
                                        <p:cTn id="52" dur="1" fill="hold">
                                          <p:stCondLst>
                                            <p:cond delay="0"/>
                                          </p:stCondLst>
                                        </p:cTn>
                                        <p:tgtEl>
                                          <p:spTgt spid="13">
                                            <p:txEl>
                                              <p:pRg st="0" end="0"/>
                                            </p:txEl>
                                          </p:spTgt>
                                        </p:tgtEl>
                                        <p:attrNameLst>
                                          <p:attrName>style.visibility</p:attrName>
                                        </p:attrNameLst>
                                      </p:cBhvr>
                                      <p:to>
                                        <p:strVal val="visible"/>
                                      </p:to>
                                    </p:set>
                                    <p:anim calcmode="lin" valueType="num">
                                      <p:cBhvr additive="base">
                                        <p:cTn id="53" dur="100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54" dur="1000" fill="hold"/>
                                        <p:tgtEl>
                                          <p:spTgt spid="13">
                                            <p:txEl>
                                              <p:pRg st="0" end="0"/>
                                            </p:txEl>
                                          </p:spTgt>
                                        </p:tgtEl>
                                        <p:attrNameLst>
                                          <p:attrName>ppt_y</p:attrName>
                                        </p:attrNameLst>
                                      </p:cBhvr>
                                      <p:tavLst>
                                        <p:tav tm="0">
                                          <p:val>
                                            <p:strVal val="1+#ppt_h/2"/>
                                          </p:val>
                                        </p:tav>
                                        <p:tav tm="100000">
                                          <p:val>
                                            <p:strVal val="#ppt_y"/>
                                          </p:val>
                                        </p:tav>
                                      </p:tavLst>
                                    </p:anim>
                                  </p:childTnLst>
                                </p:cTn>
                              </p:par>
                              <p:par>
                                <p:cTn id="55" presetID="2" presetClass="entr" presetSubtype="6" decel="100000" fill="hold" grpId="0" nodeType="withEffect">
                                  <p:stCondLst>
                                    <p:cond delay="800"/>
                                  </p:stCondLst>
                                  <p:childTnLst>
                                    <p:set>
                                      <p:cBhvr>
                                        <p:cTn id="56" dur="1" fill="hold">
                                          <p:stCondLst>
                                            <p:cond delay="0"/>
                                          </p:stCondLst>
                                        </p:cTn>
                                        <p:tgtEl>
                                          <p:spTgt spid="17">
                                            <p:txEl>
                                              <p:pRg st="0" end="0"/>
                                            </p:txEl>
                                          </p:spTgt>
                                        </p:tgtEl>
                                        <p:attrNameLst>
                                          <p:attrName>style.visibility</p:attrName>
                                        </p:attrNameLst>
                                      </p:cBhvr>
                                      <p:to>
                                        <p:strVal val="visible"/>
                                      </p:to>
                                    </p:set>
                                    <p:anim calcmode="lin" valueType="num">
                                      <p:cBhvr additive="base">
                                        <p:cTn id="57" dur="10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58" dur="10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9" fill="hold">
                            <p:stCondLst>
                              <p:cond delay="2200"/>
                            </p:stCondLst>
                            <p:childTnLst>
                              <p:par>
                                <p:cTn id="60" presetID="34" presetClass="emph" presetSubtype="0" fill="hold" grpId="1" nodeType="afterEffect">
                                  <p:stCondLst>
                                    <p:cond delay="250"/>
                                  </p:stCondLst>
                                  <p:iterate type="lt">
                                    <p:tmPct val="10000"/>
                                  </p:iterate>
                                  <p:childTnLst>
                                    <p:animMotion origin="layout" path="M 0.0 0.0 L 0.0 -0.07213" pathEditMode="relative" ptsTypes="">
                                      <p:cBhvr>
                                        <p:cTn id="61" dur="250" accel="50000" decel="50000" autoRev="1" fill="hold">
                                          <p:stCondLst>
                                            <p:cond delay="0"/>
                                          </p:stCondLst>
                                        </p:cTn>
                                        <p:tgtEl>
                                          <p:spTgt spid="7"/>
                                        </p:tgtEl>
                                        <p:attrNameLst>
                                          <p:attrName>ppt_x</p:attrName>
                                          <p:attrName>ppt_y</p:attrName>
                                        </p:attrNameLst>
                                      </p:cBhvr>
                                    </p:animMotion>
                                    <p:animRot by="1500000">
                                      <p:cBhvr>
                                        <p:cTn id="62" dur="125" fill="hold">
                                          <p:stCondLst>
                                            <p:cond delay="0"/>
                                          </p:stCondLst>
                                        </p:cTn>
                                        <p:tgtEl>
                                          <p:spTgt spid="7"/>
                                        </p:tgtEl>
                                        <p:attrNameLst>
                                          <p:attrName>r</p:attrName>
                                        </p:attrNameLst>
                                      </p:cBhvr>
                                    </p:animRot>
                                    <p:animRot by="-1500000">
                                      <p:cBhvr>
                                        <p:cTn id="63" dur="125" fill="hold">
                                          <p:stCondLst>
                                            <p:cond delay="125"/>
                                          </p:stCondLst>
                                        </p:cTn>
                                        <p:tgtEl>
                                          <p:spTgt spid="7"/>
                                        </p:tgtEl>
                                        <p:attrNameLst>
                                          <p:attrName>r</p:attrName>
                                        </p:attrNameLst>
                                      </p:cBhvr>
                                    </p:animRot>
                                    <p:animRot by="-1500000">
                                      <p:cBhvr>
                                        <p:cTn id="64" dur="125" fill="hold">
                                          <p:stCondLst>
                                            <p:cond delay="250"/>
                                          </p:stCondLst>
                                        </p:cTn>
                                        <p:tgtEl>
                                          <p:spTgt spid="7"/>
                                        </p:tgtEl>
                                        <p:attrNameLst>
                                          <p:attrName>r</p:attrName>
                                        </p:attrNameLst>
                                      </p:cBhvr>
                                    </p:animRot>
                                    <p:animRot by="1500000">
                                      <p:cBhvr>
                                        <p:cTn id="65" dur="125" fill="hold">
                                          <p:stCondLst>
                                            <p:cond delay="375"/>
                                          </p:stCondLst>
                                        </p:cTn>
                                        <p:tgtEl>
                                          <p:spTgt spid="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p:tmplLst>
          <p:tmpl>
            <p:tnLst>
              <p:par>
                <p:cTn presetID="2" presetClass="entr" presetSubtype="3" decel="100000" fill="hold" nodeType="withEffect">
                  <p:stCondLst>
                    <p:cond delay="500"/>
                  </p:stCondLst>
                  <p:iterate type="lt">
                    <p:tmPct val="10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1+#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7" grpId="1">
        <p:tmplLst>
          <p:tmpl>
            <p:tnLst>
              <p:par>
                <p:cTn presetID="34" presetClass="emph" presetSubtype="0" fill="hold" nodeType="afterEffect">
                  <p:stCondLst>
                    <p:cond delay="250"/>
                  </p:stCondLst>
                  <p:iterate type="lt">
                    <p:tmPct val="10000"/>
                  </p:iterate>
                  <p:childTnLst>
                    <p:animMotion origin="layout" path="M 0.0 0.0 L 0.0 -0.07213" pathEditMode="relative" ptsTypes="">
                      <p:cBhvr>
                        <p:cTn dur="250" accel="50000" decel="50000" autoRev="1" fill="hold">
                          <p:stCondLst>
                            <p:cond delay="0"/>
                          </p:stCondLst>
                        </p:cTn>
                        <p:tgtEl>
                          <p:spTgt spid="7"/>
                        </p:tgtEl>
                        <p:attrNameLst>
                          <p:attrName>ppt_x</p:attrName>
                          <p:attrName>ppt_y</p:attrName>
                        </p:attrNameLst>
                      </p:cBhvr>
                    </p:animMotion>
                    <p:animRot by="1500000">
                      <p:cBhvr>
                        <p:cTn dur="125" fill="hold">
                          <p:stCondLst>
                            <p:cond delay="0"/>
                          </p:stCondLst>
                        </p:cTn>
                        <p:tgtEl>
                          <p:spTgt spid="7"/>
                        </p:tgtEl>
                        <p:attrNameLst>
                          <p:attrName>r</p:attrName>
                        </p:attrNameLst>
                      </p:cBhvr>
                    </p:animRot>
                    <p:animRot by="-1500000">
                      <p:cBhvr>
                        <p:cTn dur="125" fill="hold">
                          <p:stCondLst>
                            <p:cond delay="125"/>
                          </p:stCondLst>
                        </p:cTn>
                        <p:tgtEl>
                          <p:spTgt spid="7"/>
                        </p:tgtEl>
                        <p:attrNameLst>
                          <p:attrName>r</p:attrName>
                        </p:attrNameLst>
                      </p:cBhvr>
                    </p:animRot>
                    <p:animRot by="-1500000">
                      <p:cBhvr>
                        <p:cTn dur="125" fill="hold">
                          <p:stCondLst>
                            <p:cond delay="250"/>
                          </p:stCondLst>
                        </p:cTn>
                        <p:tgtEl>
                          <p:spTgt spid="7"/>
                        </p:tgtEl>
                        <p:attrNameLst>
                          <p:attrName>r</p:attrName>
                        </p:attrNameLst>
                      </p:cBhvr>
                    </p:animRot>
                    <p:animRot by="1500000">
                      <p:cBhvr>
                        <p:cTn dur="125" fill="hold">
                          <p:stCondLst>
                            <p:cond delay="375"/>
                          </p:stCondLst>
                        </p:cTn>
                        <p:tgtEl>
                          <p:spTgt spid="7"/>
                        </p:tgtEl>
                        <p:attrNameLst>
                          <p:attrName>r</p:attrName>
                        </p:attrNameLst>
                      </p:cBhvr>
                    </p:animRot>
                  </p:childTnLst>
                </p:cTn>
              </p:par>
            </p:tnLst>
          </p:tmpl>
        </p:tmplLst>
      </p:bldP>
      <p:bldP spid="8" grpId="0"/>
      <p:bldP spid="9" grpId="0">
        <p:tmplLst>
          <p:tmpl>
            <p:tnLst>
              <p:par>
                <p:cTn presetID="2" presetClass="entr" presetSubtype="2"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1+#ppt_w/2"/>
                          </p:val>
                        </p:tav>
                        <p:tav tm="100000">
                          <p:val>
                            <p:strVal val="#ppt_x"/>
                          </p:val>
                        </p:tav>
                      </p:tavLst>
                    </p:anim>
                    <p:anim calcmode="lin" valueType="num">
                      <p:cBhvr additive="base">
                        <p:cTn dur="1000" fill="hold"/>
                        <p:tgtEl>
                          <p:spTgt spid="9"/>
                        </p:tgtEl>
                        <p:attrNameLst>
                          <p:attrName>ppt_y</p:attrName>
                        </p:attrNameLst>
                      </p:cBhvr>
                      <p:tavLst>
                        <p:tav tm="0">
                          <p:val>
                            <p:strVal val="#ppt_y"/>
                          </p:val>
                        </p:tav>
                        <p:tav tm="100000">
                          <p:val>
                            <p:strVal val="#ppt_y"/>
                          </p:val>
                        </p:tav>
                      </p:tavLst>
                    </p:anim>
                  </p:childTnLst>
                </p:cTn>
              </p:par>
            </p:tnLst>
          </p:tmpl>
        </p:tmplLst>
      </p:bldP>
      <p:bldP spid="10" grpId="0"/>
      <p:bldP spid="11" grpId="0" build="p">
        <p:tmplLst>
          <p:tmpl lvl="1">
            <p:tnLst>
              <p:par>
                <p:cTn presetID="2" presetClass="entr" presetSubtype="6" decel="100000"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1000" fill="hold"/>
                        <p:tgtEl>
                          <p:spTgt spid="11"/>
                        </p:tgtEl>
                        <p:attrNameLst>
                          <p:attrName>ppt_x</p:attrName>
                        </p:attrNameLst>
                      </p:cBhvr>
                      <p:tavLst>
                        <p:tav tm="0">
                          <p:val>
                            <p:strVal val="1+#ppt_w/2"/>
                          </p:val>
                        </p:tav>
                        <p:tav tm="100000">
                          <p:val>
                            <p:strVal val="#ppt_x"/>
                          </p:val>
                        </p:tav>
                      </p:tavLst>
                    </p:anim>
                    <p:anim calcmode="lin" valueType="num">
                      <p:cBhvr additive="base">
                        <p:cTn dur="1000" fill="hold"/>
                        <p:tgtEl>
                          <p:spTgt spid="11"/>
                        </p:tgtEl>
                        <p:attrNameLst>
                          <p:attrName>ppt_y</p:attrName>
                        </p:attrNameLst>
                      </p:cBhvr>
                      <p:tavLst>
                        <p:tav tm="0">
                          <p:val>
                            <p:strVal val="1+#ppt_h/2"/>
                          </p:val>
                        </p:tav>
                        <p:tav tm="100000">
                          <p:val>
                            <p:strVal val="#ppt_y"/>
                          </p:val>
                        </p:tav>
                      </p:tavLst>
                    </p:anim>
                  </p:childTnLst>
                </p:cTn>
              </p:par>
            </p:tnLst>
          </p:tmpl>
        </p:tmplLst>
      </p:bldP>
      <p:bldP spid="12" grpId="0"/>
      <p:bldP spid="13" grpId="0" build="p">
        <p:tmplLst>
          <p:tmpl lvl="1">
            <p:tnLst>
              <p:par>
                <p:cTn presetID="2" presetClass="entr" presetSubtype="6" decel="100000" fill="hold" nodeType="withEffect">
                  <p:stCondLst>
                    <p:cond delay="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1+#ppt_w/2"/>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p:bldP spid="15" grpId="0" build="p">
        <p:tmplLst>
          <p:tmpl lvl="1">
            <p:tnLst>
              <p:par>
                <p:cTn presetID="2" presetClass="entr" presetSubtype="6" decel="100000" fill="hold" nodeType="withEffect">
                  <p:stCondLst>
                    <p:cond delay="7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1+#ppt_w/2"/>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build="p">
        <p:tmplLst>
          <p:tmpl lvl="1">
            <p:tnLst>
              <p:par>
                <p:cTn presetID="2" presetClass="entr" presetSubtype="6" decel="100000" fill="hold" nodeType="withEffect">
                  <p:stCondLst>
                    <p:cond delay="80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000" fill="hold"/>
                        <p:tgtEl>
                          <p:spTgt spid="17"/>
                        </p:tgtEl>
                        <p:attrNameLst>
                          <p:attrName>ppt_x</p:attrName>
                        </p:attrNameLst>
                      </p:cBhvr>
                      <p:tavLst>
                        <p:tav tm="0">
                          <p:val>
                            <p:strVal val="1+#ppt_w/2"/>
                          </p:val>
                        </p:tav>
                        <p:tav tm="100000">
                          <p:val>
                            <p:strVal val="#ppt_x"/>
                          </p:val>
                        </p:tav>
                      </p:tavLst>
                    </p:anim>
                    <p:anim calcmode="lin" valueType="num">
                      <p:cBhvr additive="base">
                        <p:cTn dur="1000" fill="hold"/>
                        <p:tgtEl>
                          <p:spTgt spid="1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62.xml><?xml version="1.0" encoding="utf-8"?>
<p:sldLayout xmlns:a="http://schemas.openxmlformats.org/drawingml/2006/main" xmlns:r="http://schemas.openxmlformats.org/officeDocument/2006/relationships" xmlns:p="http://schemas.openxmlformats.org/presentationml/2006/main" preserve="1" userDrawn="1">
  <p:cSld name="Thank You">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151381"/>
            <a:ext cx="7772400" cy="1470025"/>
          </a:xfrm>
          <a:prstGeom prst="rect">
            <a:avLst/>
          </a:prstGeom>
        </p:spPr>
        <p:txBody>
          <a:bodyPr lIns="51181" tIns="25591" rIns="51181" bIns="25591" anchor="b"/>
          <a:lstStyle>
            <a:lvl1pPr>
              <a:defRPr sz="49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8" y="3464230"/>
            <a:ext cx="7778307" cy="692149"/>
          </a:xfrm>
          <a:prstGeom prst="rect">
            <a:avLst/>
          </a:prstGeom>
        </p:spPr>
        <p:txBody>
          <a:bodyPr anchor="t">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510815"/>
            <a:ext cx="5325676" cy="1117375"/>
          </a:xfrm>
          <a:prstGeom prst="rect">
            <a:avLst/>
          </a:prstGeom>
        </p:spPr>
        <p:txBody>
          <a:bodyPr anchor="ctr">
            <a:normAutofit/>
          </a:bodyPr>
          <a:lstStyle>
            <a:lvl1pPr algn="ctr">
              <a:lnSpc>
                <a:spcPct val="130000"/>
              </a:lnSpc>
              <a:spcBef>
                <a:spcPts val="0"/>
              </a:spcBef>
              <a:defRPr sz="1000" baseline="0">
                <a:solidFill>
                  <a:schemeClr val="tx2"/>
                </a:solidFill>
              </a:defRPr>
            </a:lvl1pPr>
          </a:lstStyle>
          <a:p>
            <a:pPr lvl="0"/>
            <a:r>
              <a:rPr kumimoji="1" lang="en-US" altLang="ja-JP" dirty="0"/>
              <a:t>Text Here</a:t>
            </a:r>
            <a:endParaRPr kumimoji="1" lang="ja-JP" altLang="en-US" dirty="0"/>
          </a:p>
        </p:txBody>
      </p:sp>
      <p:sp>
        <p:nvSpPr>
          <p:cNvPr id="5" name="正方形/長方形 4"/>
          <p:cNvSpPr/>
          <p:nvPr userDrawn="1"/>
        </p:nvSpPr>
        <p:spPr>
          <a:xfrm>
            <a:off x="3645059" y="5454256"/>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l"/>
            <a:endParaRPr kumimoji="1" lang="ja-JP" altLang="en-US"/>
          </a:p>
        </p:txBody>
      </p:sp>
    </p:spTree>
    <p:extLst>
      <p:ext uri="{BB962C8B-B14F-4D97-AF65-F5344CB8AC3E}">
        <p14:creationId xmlns:p14="http://schemas.microsoft.com/office/powerpoint/2010/main" val="1877311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grpId="0" nodeType="after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2600"/>
                            </p:stCondLst>
                            <p:childTnLst>
                              <p:par>
                                <p:cTn id="10" presetID="22" presetClass="entr" presetSubtype="8" fill="hold" grpId="0" nodeType="afterEffect">
                                  <p:stCondLst>
                                    <p:cond delay="0"/>
                                  </p:stCondLst>
                                  <p:iterate type="lt">
                                    <p:tmPct val="5000"/>
                                  </p:iterate>
                                  <p:childTnLst>
                                    <p:set>
                                      <p:cBhvr>
                                        <p:cTn id="11" dur="1" fill="hold">
                                          <p:stCondLst>
                                            <p:cond delay="0"/>
                                          </p:stCondLst>
                                        </p:cTn>
                                        <p:tgtEl>
                                          <p:spTgt spid="7">
                                            <p:txEl>
                                              <p:pRg st="0" end="0"/>
                                            </p:txEl>
                                          </p:spTgt>
                                        </p:tgtEl>
                                        <p:attrNameLst>
                                          <p:attrName>style.visibility</p:attrName>
                                        </p:attrNameLst>
                                      </p:cBhvr>
                                      <p:to>
                                        <p:strVal val="visible"/>
                                      </p:to>
                                    </p:set>
                                    <p:animEffect transition="in" filter="wipe(left)">
                                      <p:cBhvr>
                                        <p:cTn id="12" dur="500"/>
                                        <p:tgtEl>
                                          <p:spTgt spid="7">
                                            <p:txEl>
                                              <p:pRg st="0" end="0"/>
                                            </p:txEl>
                                          </p:spTgt>
                                        </p:tgtEl>
                                      </p:cBhvr>
                                    </p:animEffect>
                                  </p:childTnLst>
                                </p:cTn>
                              </p:par>
                            </p:childTnLst>
                          </p:cTn>
                        </p:par>
                        <p:par>
                          <p:cTn id="13" fill="hold">
                            <p:stCondLst>
                              <p:cond delay="3275"/>
                            </p:stCondLst>
                            <p:childTnLst>
                              <p:par>
                                <p:cTn id="14" presetID="2" presetClass="entr" presetSubtype="4" decel="100000" fill="hold" grpId="0" nodeType="afterEffect">
                                  <p:stCondLst>
                                    <p:cond delay="25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8">
                                            <p:txEl>
                                              <p:pRg st="0" end="0"/>
                                            </p:txEl>
                                          </p:spTgt>
                                        </p:tgtEl>
                                        <p:attrNameLst>
                                          <p:attrName>style.visibility</p:attrName>
                                        </p:attrNameLst>
                                      </p:cBhvr>
                                      <p:to>
                                        <p:strVal val="visible"/>
                                      </p:to>
                                    </p:set>
                                    <p:anim calcmode="lin" valueType="num">
                                      <p:cBhvr additive="base">
                                        <p:cTn id="20"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22" presetClass="entr" presetSubtype="8"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Effect transition="in" filter="wipe(left)">
                      <p:cBhvr>
                        <p:cTn dur="500"/>
                        <p:tgtEl>
                          <p:spTgt spid="7"/>
                        </p:tgtEl>
                      </p:cBhvr>
                    </p:animEffect>
                  </p:childTnLst>
                </p:cTn>
              </p:par>
            </p:tnLst>
          </p:tmpl>
        </p:tmplLst>
      </p:bldP>
      <p:bldP spid="8" grpId="0" build="p">
        <p:tmplLst>
          <p:tmpl lvl="1">
            <p:tnLst>
              <p:par>
                <p:cTn presetID="2" presetClass="entr" presetSubtype="4"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P spid="5" grpId="0" animBg="1"/>
    </p:bldLst>
  </p:timing>
</p:sldLayout>
</file>

<file path=ppt/slideLayouts/slideLayout363.xml><?xml version="1.0" encoding="utf-8"?>
<p:sldLayout xmlns:a="http://schemas.openxmlformats.org/drawingml/2006/main" xmlns:r="http://schemas.openxmlformats.org/officeDocument/2006/relationships" xmlns:p="http://schemas.openxmlformats.org/presentationml/2006/main" preserve="1" userDrawn="1">
  <p:cSld name="No Contents and no footer">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4" name="スライド番号プレースホルダー 3"/>
          <p:cNvSpPr>
            <a:spLocks noGrp="1"/>
          </p:cNvSpPr>
          <p:nvPr>
            <p:ph type="sldNum" sz="quarter" idx="11"/>
          </p:nvPr>
        </p:nvSpPr>
        <p:spPr/>
        <p:txBody>
          <a:bodyPr/>
          <a:lstStyle/>
          <a:p>
            <a:fld id="{FADD65F2-3061-4838-8922-F719F7BAC906}" type="slidenum">
              <a:rPr lang="ja-JP" altLang="en-US" smtClean="0"/>
              <a:pPr/>
              <a:t>‹#›</a:t>
            </a:fld>
            <a:endParaRPr lang="ja-JP" altLang="en-US"/>
          </a:p>
        </p:txBody>
      </p:sp>
      <p:sp>
        <p:nvSpPr>
          <p:cNvPr id="29" name="テキスト プレースホルダー 5"/>
          <p:cNvSpPr>
            <a:spLocks noGrp="1"/>
          </p:cNvSpPr>
          <p:nvPr>
            <p:ph type="body" sz="quarter" idx="17" hasCustomPrompt="1"/>
          </p:nvPr>
        </p:nvSpPr>
        <p:spPr>
          <a:xfrm>
            <a:off x="447211" y="1073161"/>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443653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64.xml><?xml version="1.0" encoding="utf-8"?>
<p:sldLayout xmlns:a="http://schemas.openxmlformats.org/drawingml/2006/main" xmlns:r="http://schemas.openxmlformats.org/officeDocument/2006/relationships" xmlns:p="http://schemas.openxmlformats.org/presentationml/2006/main" preserve="1" userDrawn="1">
  <p:cSld name="Web Mockup and 3 Poi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4" name="スライド番号プレースホルダー 3"/>
          <p:cNvSpPr>
            <a:spLocks noGrp="1"/>
          </p:cNvSpPr>
          <p:nvPr>
            <p:ph type="sldNum" sz="quarter" idx="11"/>
          </p:nvPr>
        </p:nvSpPr>
        <p:spPr/>
        <p:txBody>
          <a:bodyPr/>
          <a:lstStyle/>
          <a:p>
            <a:fld id="{FADD65F2-3061-4838-8922-F719F7BAC906}" type="slidenum">
              <a:rPr lang="ja-JP" altLang="en-US" smtClean="0"/>
              <a:pPr/>
              <a:t>‹#›</a:t>
            </a:fld>
            <a:endParaRPr lang="ja-JP" altLang="en-US"/>
          </a:p>
        </p:txBody>
      </p:sp>
      <p:sp>
        <p:nvSpPr>
          <p:cNvPr id="5" name="正方形/長方形 4"/>
          <p:cNvSpPr/>
          <p:nvPr userDrawn="1"/>
        </p:nvSpPr>
        <p:spPr>
          <a:xfrm>
            <a:off x="-14506" y="4663926"/>
            <a:ext cx="9178407" cy="2228724"/>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cxnSp>
        <p:nvCxnSpPr>
          <p:cNvPr id="6" name="直線コネクタ 5"/>
          <p:cNvCxnSpPr/>
          <p:nvPr userDrawn="1"/>
        </p:nvCxnSpPr>
        <p:spPr>
          <a:xfrm>
            <a:off x="0" y="4783221"/>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 name="テキスト プレースホルダー 5"/>
          <p:cNvSpPr>
            <a:spLocks noGrp="1"/>
          </p:cNvSpPr>
          <p:nvPr>
            <p:ph type="body" sz="quarter" idx="12" hasCustomPrompt="1"/>
          </p:nvPr>
        </p:nvSpPr>
        <p:spPr>
          <a:xfrm>
            <a:off x="4972733" y="5021949"/>
            <a:ext cx="3910751" cy="1170819"/>
          </a:xfrm>
          <a:prstGeom prst="rect">
            <a:avLst/>
          </a:prstGeom>
        </p:spPr>
        <p:txBody>
          <a:bodyPr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sp>
        <p:nvSpPr>
          <p:cNvPr id="8" name="図プレースホルダー 6"/>
          <p:cNvSpPr>
            <a:spLocks noGrp="1"/>
          </p:cNvSpPr>
          <p:nvPr>
            <p:ph type="pic" sz="quarter" idx="13" hasCustomPrompt="1"/>
          </p:nvPr>
        </p:nvSpPr>
        <p:spPr>
          <a:xfrm>
            <a:off x="457205" y="2172948"/>
            <a:ext cx="4303651" cy="3257144"/>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a:normAutofit/>
          </a:bodyPr>
          <a:lstStyle>
            <a:lvl1pPr>
              <a:defRPr sz="1100" baseline="0"/>
            </a:lvl1pPr>
          </a:lstStyle>
          <a:p>
            <a:r>
              <a:rPr kumimoji="1" lang="en-US" altLang="ja-JP"/>
              <a:t>Add an image</a:t>
            </a:r>
            <a:endParaRPr kumimoji="1" lang="ja-JP" altLang="en-US"/>
          </a:p>
        </p:txBody>
      </p:sp>
      <p:grpSp>
        <p:nvGrpSpPr>
          <p:cNvPr id="9" name="グループ化 8"/>
          <p:cNvGrpSpPr/>
          <p:nvPr userDrawn="1"/>
        </p:nvGrpSpPr>
        <p:grpSpPr>
          <a:xfrm>
            <a:off x="457210" y="1854648"/>
            <a:ext cx="4303651" cy="395713"/>
            <a:chOff x="628206" y="2067583"/>
            <a:chExt cx="10360933" cy="714377"/>
          </a:xfrm>
        </p:grpSpPr>
        <p:sp>
          <p:nvSpPr>
            <p:cNvPr id="10" name="角丸四角形 7"/>
            <p:cNvSpPr/>
            <p:nvPr userDrawn="1"/>
          </p:nvSpPr>
          <p:spPr>
            <a:xfrm>
              <a:off x="628206" y="2067583"/>
              <a:ext cx="10360933" cy="714377"/>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nvGrpSpPr>
            <p:cNvPr id="11" name="グループ化 10"/>
            <p:cNvGrpSpPr/>
            <p:nvPr userDrawn="1"/>
          </p:nvGrpSpPr>
          <p:grpSpPr>
            <a:xfrm>
              <a:off x="817973" y="2232734"/>
              <a:ext cx="820614" cy="267286"/>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6" name="円/楕円 15"/>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7" name="円/楕円 16"/>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8" name="円/楕円 17"/>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2" name="グループ化 11"/>
            <p:cNvGrpSpPr/>
            <p:nvPr userDrawn="1"/>
          </p:nvGrpSpPr>
          <p:grpSpPr>
            <a:xfrm>
              <a:off x="10412105" y="2203721"/>
              <a:ext cx="432000" cy="348274"/>
              <a:chOff x="9655539" y="2203721"/>
              <a:chExt cx="432000" cy="348274"/>
            </a:xfrm>
            <a:blipFill dpi="0" rotWithShape="1">
              <a:blip r:embed="rId4"/>
              <a:srcRect/>
              <a:tile tx="0" ty="0" sx="100000" sy="100000" flip="none" algn="tl"/>
            </a:blipFill>
          </p:grpSpPr>
          <p:sp>
            <p:nvSpPr>
              <p:cNvPr id="13" name="正方形/長方形 12"/>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sp>
        <p:nvSpPr>
          <p:cNvPr id="21" name="山形 20"/>
          <p:cNvSpPr/>
          <p:nvPr userDrawn="1"/>
        </p:nvSpPr>
        <p:spPr>
          <a:xfrm>
            <a:off x="4987242" y="1893276"/>
            <a:ext cx="190283" cy="253755"/>
          </a:xfrm>
          <a:prstGeom prst="chevron">
            <a:avLst/>
          </a:prstGeom>
          <a:blipFill dpi="0" rotWithShape="0">
            <a:blip r:embed="rId5"/>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solidFill>
                <a:schemeClr val="tx1"/>
              </a:solidFill>
            </a:endParaRPr>
          </a:p>
        </p:txBody>
      </p:sp>
      <p:sp>
        <p:nvSpPr>
          <p:cNvPr id="22" name="テキスト プレースホルダー 5"/>
          <p:cNvSpPr>
            <a:spLocks noGrp="1"/>
          </p:cNvSpPr>
          <p:nvPr>
            <p:ph type="body" sz="quarter" idx="14" hasCustomPrompt="1"/>
          </p:nvPr>
        </p:nvSpPr>
        <p:spPr>
          <a:xfrm>
            <a:off x="5233262" y="1809099"/>
            <a:ext cx="3517345" cy="78412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25" name="山形 24"/>
          <p:cNvSpPr/>
          <p:nvPr userDrawn="1"/>
        </p:nvSpPr>
        <p:spPr>
          <a:xfrm>
            <a:off x="4987242" y="2853641"/>
            <a:ext cx="190283" cy="253755"/>
          </a:xfrm>
          <a:prstGeom prst="chevron">
            <a:avLst/>
          </a:prstGeom>
          <a:blipFill dpi="0" rotWithShape="0">
            <a:blip r:embed="rId5"/>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solidFill>
                <a:schemeClr val="tx1"/>
              </a:solidFill>
            </a:endParaRPr>
          </a:p>
        </p:txBody>
      </p:sp>
      <p:sp>
        <p:nvSpPr>
          <p:cNvPr id="26" name="テキスト プレースホルダー 5"/>
          <p:cNvSpPr>
            <a:spLocks noGrp="1"/>
          </p:cNvSpPr>
          <p:nvPr>
            <p:ph type="body" sz="quarter" idx="15" hasCustomPrompt="1"/>
          </p:nvPr>
        </p:nvSpPr>
        <p:spPr>
          <a:xfrm>
            <a:off x="5233262" y="2769464"/>
            <a:ext cx="3517345" cy="78412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27" name="山形 26"/>
          <p:cNvSpPr/>
          <p:nvPr userDrawn="1"/>
        </p:nvSpPr>
        <p:spPr>
          <a:xfrm>
            <a:off x="4987242" y="3814001"/>
            <a:ext cx="190283" cy="253755"/>
          </a:xfrm>
          <a:prstGeom prst="chevron">
            <a:avLst/>
          </a:prstGeom>
          <a:blipFill dpi="0" rotWithShape="0">
            <a:blip r:embed="rId5"/>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solidFill>
                <a:schemeClr val="tx1"/>
              </a:solidFill>
            </a:endParaRPr>
          </a:p>
        </p:txBody>
      </p:sp>
      <p:sp>
        <p:nvSpPr>
          <p:cNvPr id="28" name="テキスト プレースホルダー 5"/>
          <p:cNvSpPr>
            <a:spLocks noGrp="1"/>
          </p:cNvSpPr>
          <p:nvPr>
            <p:ph type="body" sz="quarter" idx="16" hasCustomPrompt="1"/>
          </p:nvPr>
        </p:nvSpPr>
        <p:spPr>
          <a:xfrm>
            <a:off x="5233262" y="3729825"/>
            <a:ext cx="3517345" cy="78412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29" name="テキスト プレースホルダー 5"/>
          <p:cNvSpPr>
            <a:spLocks noGrp="1"/>
          </p:cNvSpPr>
          <p:nvPr>
            <p:ph type="body" sz="quarter" idx="17" hasCustomPrompt="1"/>
          </p:nvPr>
        </p:nvSpPr>
        <p:spPr>
          <a:xfrm>
            <a:off x="447211" y="1073161"/>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532852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barn(outVertical)">
                                      <p:cBhvr>
                                        <p:cTn id="12" dur="500"/>
                                        <p:tgtEl>
                                          <p:spTgt spid="5"/>
                                        </p:tgtEl>
                                      </p:cBhvr>
                                    </p:animEffect>
                                  </p:childTnLst>
                                </p:cTn>
                              </p:par>
                            </p:childTnLst>
                          </p:cTn>
                        </p:par>
                        <p:par>
                          <p:cTn id="13" fill="hold">
                            <p:stCondLst>
                              <p:cond delay="1000"/>
                            </p:stCondLst>
                            <p:childTnLst>
                              <p:par>
                                <p:cTn id="14" presetID="22" presetClass="entr" presetSubtype="8" fill="hold" nodeType="afterEffect">
                                  <p:stCondLst>
                                    <p:cond delay="0"/>
                                  </p:stCondLst>
                                  <p:childTnLst>
                                    <p:set>
                                      <p:cBhvr>
                                        <p:cTn id="15" dur="1" fill="hold">
                                          <p:stCondLst>
                                            <p:cond delay="0"/>
                                          </p:stCondLst>
                                        </p:cTn>
                                        <p:tgtEl>
                                          <p:spTgt spid="6"/>
                                        </p:tgtEl>
                                        <p:attrNameLst>
                                          <p:attrName>style.visibility</p:attrName>
                                        </p:attrNameLst>
                                      </p:cBhvr>
                                      <p:to>
                                        <p:strVal val="visible"/>
                                      </p:to>
                                    </p:set>
                                    <p:animEffect transition="in" filter="wipe(left)">
                                      <p:cBhvr>
                                        <p:cTn id="16" dur="500"/>
                                        <p:tgtEl>
                                          <p:spTgt spid="6"/>
                                        </p:tgtEl>
                                      </p:cBhvr>
                                    </p:animEffect>
                                  </p:childTnLst>
                                </p:cTn>
                              </p:par>
                            </p:childTnLst>
                          </p:cTn>
                        </p:par>
                        <p:par>
                          <p:cTn id="17" fill="hold">
                            <p:stCondLst>
                              <p:cond delay="1500"/>
                            </p:stCondLst>
                            <p:childTnLst>
                              <p:par>
                                <p:cTn id="18" presetID="2" presetClass="entr" presetSubtype="4" decel="100000" fill="hold" nodeType="afterEffect">
                                  <p:stCondLst>
                                    <p:cond delay="0"/>
                                  </p:stCondLst>
                                  <p:childTnLst>
                                    <p:set>
                                      <p:cBhvr>
                                        <p:cTn id="19" dur="1" fill="hold">
                                          <p:stCondLst>
                                            <p:cond delay="0"/>
                                          </p:stCondLst>
                                        </p:cTn>
                                        <p:tgtEl>
                                          <p:spTgt spid="9"/>
                                        </p:tgtEl>
                                        <p:attrNameLst>
                                          <p:attrName>style.visibility</p:attrName>
                                        </p:attrNameLst>
                                      </p:cBhvr>
                                      <p:to>
                                        <p:strVal val="visible"/>
                                      </p:to>
                                    </p:set>
                                    <p:anim calcmode="lin" valueType="num">
                                      <p:cBhvr additive="base">
                                        <p:cTn id="20" dur="750" fill="hold"/>
                                        <p:tgtEl>
                                          <p:spTgt spid="9"/>
                                        </p:tgtEl>
                                        <p:attrNameLst>
                                          <p:attrName>ppt_x</p:attrName>
                                        </p:attrNameLst>
                                      </p:cBhvr>
                                      <p:tavLst>
                                        <p:tav tm="0">
                                          <p:val>
                                            <p:strVal val="#ppt_x"/>
                                          </p:val>
                                        </p:tav>
                                        <p:tav tm="100000">
                                          <p:val>
                                            <p:strVal val="#ppt_x"/>
                                          </p:val>
                                        </p:tav>
                                      </p:tavLst>
                                    </p:anim>
                                    <p:anim calcmode="lin" valueType="num">
                                      <p:cBhvr additive="base">
                                        <p:cTn id="21" dur="750" fill="hold"/>
                                        <p:tgtEl>
                                          <p:spTgt spid="9"/>
                                        </p:tgtEl>
                                        <p:attrNameLst>
                                          <p:attrName>ppt_y</p:attrName>
                                        </p:attrNameLst>
                                      </p:cBhvr>
                                      <p:tavLst>
                                        <p:tav tm="0">
                                          <p:val>
                                            <p:strVal val="1+#ppt_h/2"/>
                                          </p:val>
                                        </p:tav>
                                        <p:tav tm="100000">
                                          <p:val>
                                            <p:strVal val="#ppt_y"/>
                                          </p:val>
                                        </p:tav>
                                      </p:tavLst>
                                    </p:anim>
                                  </p:childTnLst>
                                </p:cTn>
                              </p:par>
                              <p:par>
                                <p:cTn id="22" presetID="2" presetClass="entr" presetSubtype="4" decel="100000" fill="hold" grpId="0" nodeType="withEffect">
                                  <p:stCondLst>
                                    <p:cond delay="0"/>
                                  </p:stCondLst>
                                  <p:childTnLst>
                                    <p:set>
                                      <p:cBhvr>
                                        <p:cTn id="23" dur="1" fill="hold">
                                          <p:stCondLst>
                                            <p:cond delay="0"/>
                                          </p:stCondLst>
                                        </p:cTn>
                                        <p:tgtEl>
                                          <p:spTgt spid="8"/>
                                        </p:tgtEl>
                                        <p:attrNameLst>
                                          <p:attrName>style.visibility</p:attrName>
                                        </p:attrNameLst>
                                      </p:cBhvr>
                                      <p:to>
                                        <p:strVal val="visible"/>
                                      </p:to>
                                    </p:set>
                                    <p:anim calcmode="lin" valueType="num">
                                      <p:cBhvr additive="base">
                                        <p:cTn id="24" dur="750" fill="hold"/>
                                        <p:tgtEl>
                                          <p:spTgt spid="8"/>
                                        </p:tgtEl>
                                        <p:attrNameLst>
                                          <p:attrName>ppt_x</p:attrName>
                                        </p:attrNameLst>
                                      </p:cBhvr>
                                      <p:tavLst>
                                        <p:tav tm="0">
                                          <p:val>
                                            <p:strVal val="#ppt_x"/>
                                          </p:val>
                                        </p:tav>
                                        <p:tav tm="100000">
                                          <p:val>
                                            <p:strVal val="#ppt_x"/>
                                          </p:val>
                                        </p:tav>
                                      </p:tavLst>
                                    </p:anim>
                                    <p:anim calcmode="lin" valueType="num">
                                      <p:cBhvr additive="base">
                                        <p:cTn id="25" dur="750" fill="hold"/>
                                        <p:tgtEl>
                                          <p:spTgt spid="8"/>
                                        </p:tgtEl>
                                        <p:attrNameLst>
                                          <p:attrName>ppt_y</p:attrName>
                                        </p:attrNameLst>
                                      </p:cBhvr>
                                      <p:tavLst>
                                        <p:tav tm="0">
                                          <p:val>
                                            <p:strVal val="1+#ppt_h/2"/>
                                          </p:val>
                                        </p:tav>
                                        <p:tav tm="100000">
                                          <p:val>
                                            <p:strVal val="#ppt_y"/>
                                          </p:val>
                                        </p:tav>
                                      </p:tavLst>
                                    </p:anim>
                                  </p:childTnLst>
                                </p:cTn>
                              </p:par>
                            </p:childTnLst>
                          </p:cTn>
                        </p:par>
                        <p:par>
                          <p:cTn id="26" fill="hold">
                            <p:stCondLst>
                              <p:cond delay="2250"/>
                            </p:stCondLst>
                            <p:childTnLst>
                              <p:par>
                                <p:cTn id="27" presetID="2" presetClass="entr" presetSubtype="2" decel="100000" fill="hold" grpId="0" nodeType="afterEffect">
                                  <p:stCondLst>
                                    <p:cond delay="0"/>
                                  </p:stCondLst>
                                  <p:childTnLst>
                                    <p:set>
                                      <p:cBhvr>
                                        <p:cTn id="28" dur="1" fill="hold">
                                          <p:stCondLst>
                                            <p:cond delay="0"/>
                                          </p:stCondLst>
                                        </p:cTn>
                                        <p:tgtEl>
                                          <p:spTgt spid="21"/>
                                        </p:tgtEl>
                                        <p:attrNameLst>
                                          <p:attrName>style.visibility</p:attrName>
                                        </p:attrNameLst>
                                      </p:cBhvr>
                                      <p:to>
                                        <p:strVal val="visible"/>
                                      </p:to>
                                    </p:set>
                                    <p:anim calcmode="lin" valueType="num">
                                      <p:cBhvr additive="base">
                                        <p:cTn id="29" dur="500" fill="hold"/>
                                        <p:tgtEl>
                                          <p:spTgt spid="21"/>
                                        </p:tgtEl>
                                        <p:attrNameLst>
                                          <p:attrName>ppt_x</p:attrName>
                                        </p:attrNameLst>
                                      </p:cBhvr>
                                      <p:tavLst>
                                        <p:tav tm="0">
                                          <p:val>
                                            <p:strVal val="1+#ppt_w/2"/>
                                          </p:val>
                                        </p:tav>
                                        <p:tav tm="100000">
                                          <p:val>
                                            <p:strVal val="#ppt_x"/>
                                          </p:val>
                                        </p:tav>
                                      </p:tavLst>
                                    </p:anim>
                                    <p:anim calcmode="lin" valueType="num">
                                      <p:cBhvr additive="base">
                                        <p:cTn id="30" dur="500" fill="hold"/>
                                        <p:tgtEl>
                                          <p:spTgt spid="21"/>
                                        </p:tgtEl>
                                        <p:attrNameLst>
                                          <p:attrName>ppt_y</p:attrName>
                                        </p:attrNameLst>
                                      </p:cBhvr>
                                      <p:tavLst>
                                        <p:tav tm="0">
                                          <p:val>
                                            <p:strVal val="#ppt_y"/>
                                          </p:val>
                                        </p:tav>
                                        <p:tav tm="100000">
                                          <p:val>
                                            <p:strVal val="#ppt_y"/>
                                          </p:val>
                                        </p:tav>
                                      </p:tavLst>
                                    </p:anim>
                                  </p:childTnLst>
                                </p:cTn>
                              </p:par>
                              <p:par>
                                <p:cTn id="31" presetID="22" presetClass="entr" presetSubtype="2" fill="hold" grpId="0" nodeType="withEffect">
                                  <p:stCondLst>
                                    <p:cond delay="0"/>
                                  </p:stCondLst>
                                  <p:childTnLst>
                                    <p:set>
                                      <p:cBhvr>
                                        <p:cTn id="32" dur="1" fill="hold">
                                          <p:stCondLst>
                                            <p:cond delay="0"/>
                                          </p:stCondLst>
                                        </p:cTn>
                                        <p:tgtEl>
                                          <p:spTgt spid="22">
                                            <p:txEl>
                                              <p:pRg st="0" end="0"/>
                                            </p:txEl>
                                          </p:spTgt>
                                        </p:tgtEl>
                                        <p:attrNameLst>
                                          <p:attrName>style.visibility</p:attrName>
                                        </p:attrNameLst>
                                      </p:cBhvr>
                                      <p:to>
                                        <p:strVal val="visible"/>
                                      </p:to>
                                    </p:set>
                                    <p:animEffect transition="in" filter="wipe(right)">
                                      <p:cBhvr>
                                        <p:cTn id="33" dur="500"/>
                                        <p:tgtEl>
                                          <p:spTgt spid="22">
                                            <p:txEl>
                                              <p:pRg st="0" end="0"/>
                                            </p:txEl>
                                          </p:spTgt>
                                        </p:tgtEl>
                                      </p:cBhvr>
                                    </p:animEffect>
                                  </p:childTnLst>
                                </p:cTn>
                              </p:par>
                            </p:childTnLst>
                          </p:cTn>
                        </p:par>
                        <p:par>
                          <p:cTn id="34" fill="hold">
                            <p:stCondLst>
                              <p:cond delay="2750"/>
                            </p:stCondLst>
                            <p:childTnLst>
                              <p:par>
                                <p:cTn id="35" presetID="2" presetClass="entr" presetSubtype="2" decel="100000" fill="hold" grpId="0" nodeType="after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1+#ppt_w/2"/>
                                          </p:val>
                                        </p:tav>
                                        <p:tav tm="100000">
                                          <p:val>
                                            <p:strVal val="#ppt_x"/>
                                          </p:val>
                                        </p:tav>
                                      </p:tavLst>
                                    </p:anim>
                                    <p:anim calcmode="lin" valueType="num">
                                      <p:cBhvr additive="base">
                                        <p:cTn id="38" dur="500" fill="hold"/>
                                        <p:tgtEl>
                                          <p:spTgt spid="25"/>
                                        </p:tgtEl>
                                        <p:attrNameLst>
                                          <p:attrName>ppt_y</p:attrName>
                                        </p:attrNameLst>
                                      </p:cBhvr>
                                      <p:tavLst>
                                        <p:tav tm="0">
                                          <p:val>
                                            <p:strVal val="#ppt_y"/>
                                          </p:val>
                                        </p:tav>
                                        <p:tav tm="100000">
                                          <p:val>
                                            <p:strVal val="#ppt_y"/>
                                          </p:val>
                                        </p:tav>
                                      </p:tavLst>
                                    </p:anim>
                                  </p:childTnLst>
                                </p:cTn>
                              </p:par>
                              <p:par>
                                <p:cTn id="39" presetID="22" presetClass="entr" presetSubtype="2" fill="hold" grpId="0" nodeType="withEffect">
                                  <p:stCondLst>
                                    <p:cond delay="0"/>
                                  </p:stCondLst>
                                  <p:childTnLst>
                                    <p:set>
                                      <p:cBhvr>
                                        <p:cTn id="40" dur="1" fill="hold">
                                          <p:stCondLst>
                                            <p:cond delay="0"/>
                                          </p:stCondLst>
                                        </p:cTn>
                                        <p:tgtEl>
                                          <p:spTgt spid="26">
                                            <p:txEl>
                                              <p:pRg st="0" end="0"/>
                                            </p:txEl>
                                          </p:spTgt>
                                        </p:tgtEl>
                                        <p:attrNameLst>
                                          <p:attrName>style.visibility</p:attrName>
                                        </p:attrNameLst>
                                      </p:cBhvr>
                                      <p:to>
                                        <p:strVal val="visible"/>
                                      </p:to>
                                    </p:set>
                                    <p:animEffect transition="in" filter="wipe(right)">
                                      <p:cBhvr>
                                        <p:cTn id="41" dur="500"/>
                                        <p:tgtEl>
                                          <p:spTgt spid="26">
                                            <p:txEl>
                                              <p:pRg st="0" end="0"/>
                                            </p:txEl>
                                          </p:spTgt>
                                        </p:tgtEl>
                                      </p:cBhvr>
                                    </p:animEffect>
                                  </p:childTnLst>
                                </p:cTn>
                              </p:par>
                            </p:childTnLst>
                          </p:cTn>
                        </p:par>
                        <p:par>
                          <p:cTn id="42" fill="hold">
                            <p:stCondLst>
                              <p:cond delay="3250"/>
                            </p:stCondLst>
                            <p:childTnLst>
                              <p:par>
                                <p:cTn id="43" presetID="2" presetClass="entr" presetSubtype="2" decel="100000" fill="hold" grpId="0" nodeType="afterEffect">
                                  <p:stCondLst>
                                    <p:cond delay="0"/>
                                  </p:stCondLst>
                                  <p:childTnLst>
                                    <p:set>
                                      <p:cBhvr>
                                        <p:cTn id="44" dur="1" fill="hold">
                                          <p:stCondLst>
                                            <p:cond delay="0"/>
                                          </p:stCondLst>
                                        </p:cTn>
                                        <p:tgtEl>
                                          <p:spTgt spid="27"/>
                                        </p:tgtEl>
                                        <p:attrNameLst>
                                          <p:attrName>style.visibility</p:attrName>
                                        </p:attrNameLst>
                                      </p:cBhvr>
                                      <p:to>
                                        <p:strVal val="visible"/>
                                      </p:to>
                                    </p:set>
                                    <p:anim calcmode="lin" valueType="num">
                                      <p:cBhvr additive="base">
                                        <p:cTn id="45" dur="500" fill="hold"/>
                                        <p:tgtEl>
                                          <p:spTgt spid="27"/>
                                        </p:tgtEl>
                                        <p:attrNameLst>
                                          <p:attrName>ppt_x</p:attrName>
                                        </p:attrNameLst>
                                      </p:cBhvr>
                                      <p:tavLst>
                                        <p:tav tm="0">
                                          <p:val>
                                            <p:strVal val="1+#ppt_w/2"/>
                                          </p:val>
                                        </p:tav>
                                        <p:tav tm="100000">
                                          <p:val>
                                            <p:strVal val="#ppt_x"/>
                                          </p:val>
                                        </p:tav>
                                      </p:tavLst>
                                    </p:anim>
                                    <p:anim calcmode="lin" valueType="num">
                                      <p:cBhvr additive="base">
                                        <p:cTn id="46" dur="500" fill="hold"/>
                                        <p:tgtEl>
                                          <p:spTgt spid="27"/>
                                        </p:tgtEl>
                                        <p:attrNameLst>
                                          <p:attrName>ppt_y</p:attrName>
                                        </p:attrNameLst>
                                      </p:cBhvr>
                                      <p:tavLst>
                                        <p:tav tm="0">
                                          <p:val>
                                            <p:strVal val="#ppt_y"/>
                                          </p:val>
                                        </p:tav>
                                        <p:tav tm="100000">
                                          <p:val>
                                            <p:strVal val="#ppt_y"/>
                                          </p:val>
                                        </p:tav>
                                      </p:tavLst>
                                    </p:anim>
                                  </p:childTnLst>
                                </p:cTn>
                              </p:par>
                              <p:par>
                                <p:cTn id="47" presetID="22" presetClass="entr" presetSubtype="2" fill="hold" grpId="0" nodeType="withEffect">
                                  <p:stCondLst>
                                    <p:cond delay="0"/>
                                  </p:stCondLst>
                                  <p:childTnLst>
                                    <p:set>
                                      <p:cBhvr>
                                        <p:cTn id="48" dur="1" fill="hold">
                                          <p:stCondLst>
                                            <p:cond delay="0"/>
                                          </p:stCondLst>
                                        </p:cTn>
                                        <p:tgtEl>
                                          <p:spTgt spid="28">
                                            <p:txEl>
                                              <p:pRg st="0" end="0"/>
                                            </p:txEl>
                                          </p:spTgt>
                                        </p:tgtEl>
                                        <p:attrNameLst>
                                          <p:attrName>style.visibility</p:attrName>
                                        </p:attrNameLst>
                                      </p:cBhvr>
                                      <p:to>
                                        <p:strVal val="visible"/>
                                      </p:to>
                                    </p:set>
                                    <p:animEffect transition="in" filter="wipe(right)">
                                      <p:cBhvr>
                                        <p:cTn id="49" dur="500"/>
                                        <p:tgtEl>
                                          <p:spTgt spid="28">
                                            <p:txEl>
                                              <p:pRg st="0" end="0"/>
                                            </p:txEl>
                                          </p:spTgt>
                                        </p:tgtEl>
                                      </p:cBhvr>
                                    </p:animEffect>
                                  </p:childTnLst>
                                </p:cTn>
                              </p:par>
                            </p:childTnLst>
                          </p:cTn>
                        </p:par>
                        <p:par>
                          <p:cTn id="50" fill="hold">
                            <p:stCondLst>
                              <p:cond delay="3750"/>
                            </p:stCondLst>
                            <p:childTnLst>
                              <p:par>
                                <p:cTn id="51" presetID="10" presetClass="entr" presetSubtype="0" fill="hold" grpId="0" nodeType="afterEffect">
                                  <p:stCondLst>
                                    <p:cond delay="250"/>
                                  </p:stCondLst>
                                  <p:childTnLst>
                                    <p:set>
                                      <p:cBhvr>
                                        <p:cTn id="52" dur="1" fill="hold">
                                          <p:stCondLst>
                                            <p:cond delay="0"/>
                                          </p:stCondLst>
                                        </p:cTn>
                                        <p:tgtEl>
                                          <p:spTgt spid="7"/>
                                        </p:tgtEl>
                                        <p:attrNameLst>
                                          <p:attrName>style.visibility</p:attrName>
                                        </p:attrNameLst>
                                      </p:cBhvr>
                                      <p:to>
                                        <p:strVal val="visible"/>
                                      </p:to>
                                    </p:set>
                                    <p:animEffect transition="in" filter="fade">
                                      <p:cBhvr>
                                        <p:cTn id="5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7" grpId="0">
        <p:tmplLst>
          <p:tmpl>
            <p:tnLst>
              <p:par>
                <p:cTn presetID="10" presetClass="entr" presetSubtype="0" fill="hold" nodeType="after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fade">
                      <p:cBhvr>
                        <p:cTn dur="500"/>
                        <p:tgtEl>
                          <p:spTgt spid="7"/>
                        </p:tgtEl>
                      </p:cBhvr>
                    </p:animEffect>
                  </p:childTnLst>
                </p:cTn>
              </p:par>
            </p:tnLst>
          </p:tmpl>
        </p:tmplLst>
      </p:bldP>
      <p:bldP spid="8" grpId="0" animBg="1"/>
      <p:bldP spid="21" grpId="0" animBg="1"/>
      <p:bldP spid="22" grpId="0" build="p">
        <p:tmplLst>
          <p:tmpl lvl="1">
            <p:tnLst>
              <p:par>
                <p:cTn presetID="22" presetClass="entr" presetSubtype="2" fill="hold" nodeType="with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right)">
                      <p:cBhvr>
                        <p:cTn dur="500"/>
                        <p:tgtEl>
                          <p:spTgt spid="22"/>
                        </p:tgtEl>
                      </p:cBhvr>
                    </p:animEffect>
                  </p:childTnLst>
                </p:cTn>
              </p:par>
            </p:tnLst>
          </p:tmpl>
        </p:tmplLst>
      </p:bldP>
      <p:bldP spid="25" grpId="0" animBg="1"/>
      <p:bldP spid="26" grpId="0" build="p">
        <p:tmplLst>
          <p:tmpl lvl="1">
            <p:tnLst>
              <p:par>
                <p:cTn presetID="22" presetClass="entr" presetSubtype="2"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right)">
                      <p:cBhvr>
                        <p:cTn dur="500"/>
                        <p:tgtEl>
                          <p:spTgt spid="26"/>
                        </p:tgtEl>
                      </p:cBhvr>
                    </p:animEffect>
                  </p:childTnLst>
                </p:cTn>
              </p:par>
            </p:tnLst>
          </p:tmpl>
        </p:tmplLst>
      </p:bldP>
      <p:bldP spid="27" grpId="0" animBg="1"/>
      <p:bldP spid="28" grpId="0" build="p">
        <p:tmplLst>
          <p:tmpl lvl="1">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65.xml><?xml version="1.0" encoding="utf-8"?>
<p:sldLayout xmlns:a="http://schemas.openxmlformats.org/drawingml/2006/main" xmlns:r="http://schemas.openxmlformats.org/officeDocument/2006/relationships" xmlns:p="http://schemas.openxmlformats.org/presentationml/2006/main" preserve="1">
  <p:cSld name="Nothing">
    <p:spTree>
      <p:nvGrpSpPr>
        <p:cNvPr id="1" name=""/>
        <p:cNvGrpSpPr/>
        <p:nvPr/>
      </p:nvGrpSpPr>
      <p:grpSpPr>
        <a:xfrm>
          <a:off x="0" y="0"/>
          <a:ext cx="0" cy="0"/>
          <a:chOff x="0" y="0"/>
          <a:chExt cx="0" cy="0"/>
        </a:xfrm>
      </p:grpSpPr>
    </p:spTree>
    <p:extLst>
      <p:ext uri="{BB962C8B-B14F-4D97-AF65-F5344CB8AC3E}">
        <p14:creationId xmlns:p14="http://schemas.microsoft.com/office/powerpoint/2010/main" val="1100696433"/>
      </p:ext>
    </p:extLst>
  </p:cSld>
  <p:clrMapOvr>
    <a:masterClrMapping/>
  </p:clrMapOvr>
</p:sldLayout>
</file>

<file path=ppt/slideLayouts/slideLayout366.xml><?xml version="1.0" encoding="utf-8"?>
<p:sldLayout xmlns:a="http://schemas.openxmlformats.org/drawingml/2006/main" xmlns:r="http://schemas.openxmlformats.org/officeDocument/2006/relationships" xmlns:p="http://schemas.openxmlformats.org/presentationml/2006/main" preserve="1">
  <p:cSld name="Page Number Only">
    <p:spTree>
      <p:nvGrpSpPr>
        <p:cNvPr id="1" name=""/>
        <p:cNvGrpSpPr/>
        <p:nvPr/>
      </p:nvGrpSpPr>
      <p:grpSpPr>
        <a:xfrm>
          <a:off x="0" y="0"/>
          <a:ext cx="0" cy="0"/>
          <a:chOff x="0" y="0"/>
          <a:chExt cx="0" cy="0"/>
        </a:xfrm>
      </p:grpSpPr>
      <p:grpSp>
        <p:nvGrpSpPr>
          <p:cNvPr id="2" name="グループ化 1"/>
          <p:cNvGrpSpPr/>
          <p:nvPr/>
        </p:nvGrpSpPr>
        <p:grpSpPr>
          <a:xfrm>
            <a:off x="8387761" y="226117"/>
            <a:ext cx="575232" cy="767111"/>
            <a:chOff x="7418859" y="2569953"/>
            <a:chExt cx="934639" cy="934639"/>
          </a:xfrm>
        </p:grpSpPr>
        <p:sp>
          <p:nvSpPr>
            <p:cNvPr id="3" name="涙形 2"/>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 name="涙形 3"/>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40391363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Layout>
</file>

<file path=ppt/slideLayouts/slideLayout367.xml><?xml version="1.0" encoding="utf-8"?>
<p:sldLayout xmlns:a="http://schemas.openxmlformats.org/drawingml/2006/main" xmlns:r="http://schemas.openxmlformats.org/officeDocument/2006/relationships" xmlns:p="http://schemas.openxmlformats.org/presentationml/2006/main" preserve="1">
  <p:cSld name="Year">
    <p:spTree>
      <p:nvGrpSpPr>
        <p:cNvPr id="1" name=""/>
        <p:cNvGrpSpPr/>
        <p:nvPr/>
      </p:nvGrpSpPr>
      <p:grpSpPr>
        <a:xfrm>
          <a:off x="0" y="0"/>
          <a:ext cx="0" cy="0"/>
          <a:chOff x="0" y="0"/>
          <a:chExt cx="0" cy="0"/>
        </a:xfrm>
      </p:grpSpPr>
      <p:sp>
        <p:nvSpPr>
          <p:cNvPr id="7" name="テキスト プレースホルダー 6"/>
          <p:cNvSpPr>
            <a:spLocks noGrp="1"/>
          </p:cNvSpPr>
          <p:nvPr>
            <p:ph type="body" sz="quarter" idx="10" hasCustomPrompt="1"/>
          </p:nvPr>
        </p:nvSpPr>
        <p:spPr>
          <a:xfrm>
            <a:off x="2633211"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8" name="テキスト プレースホルダー 6"/>
          <p:cNvSpPr>
            <a:spLocks noGrp="1"/>
          </p:cNvSpPr>
          <p:nvPr>
            <p:ph type="body" sz="quarter" idx="11" hasCustomPrompt="1"/>
          </p:nvPr>
        </p:nvSpPr>
        <p:spPr>
          <a:xfrm>
            <a:off x="3588768"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9" name="テキスト プレースホルダー 6"/>
          <p:cNvSpPr>
            <a:spLocks noGrp="1"/>
          </p:cNvSpPr>
          <p:nvPr>
            <p:ph type="body" sz="quarter" idx="12" hasCustomPrompt="1"/>
          </p:nvPr>
        </p:nvSpPr>
        <p:spPr>
          <a:xfrm>
            <a:off x="4544321"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0" name="テキスト プレースホルダー 6"/>
          <p:cNvSpPr>
            <a:spLocks noGrp="1"/>
          </p:cNvSpPr>
          <p:nvPr>
            <p:ph type="body" sz="quarter" idx="13" hasCustomPrompt="1"/>
          </p:nvPr>
        </p:nvSpPr>
        <p:spPr>
          <a:xfrm>
            <a:off x="5499880" y="1902796"/>
            <a:ext cx="955533" cy="3303075"/>
          </a:xfrm>
          <a:prstGeom prst="rect">
            <a:avLst/>
          </a:prstGeom>
        </p:spPr>
        <p:txBody>
          <a:bodyPr lIns="51197" tIns="25599" rIns="51197" bIns="25599" anchor="ctr"/>
          <a:lstStyle>
            <a:lvl1pPr algn="ctr">
              <a:lnSpc>
                <a:spcPct val="100000"/>
              </a:lnSpc>
              <a:spcBef>
                <a:spcPts val="0"/>
              </a:spcBef>
              <a:defRPr sz="16800">
                <a:blipFill dpi="0" rotWithShape="1">
                  <a:blip r:embed="rId2"/>
                  <a:srcRect/>
                  <a:tile tx="0" ty="0" sx="100000" sy="100000" flip="none" algn="tl"/>
                </a:blipFill>
                <a:effectLst>
                  <a:innerShdw blurRad="114300">
                    <a:prstClr val="black"/>
                  </a:innerShdw>
                </a:effectLst>
                <a:latin typeface="+mj-lt"/>
              </a:defRPr>
            </a:lvl1pPr>
          </a:lstStyle>
          <a:p>
            <a:pPr lvl="0"/>
            <a:r>
              <a:rPr kumimoji="1" lang="en-US" altLang="ja-JP" dirty="0"/>
              <a:t>9</a:t>
            </a:r>
            <a:endParaRPr kumimoji="1" lang="ja-JP" altLang="en-US" dirty="0"/>
          </a:p>
        </p:txBody>
      </p:sp>
      <p:sp>
        <p:nvSpPr>
          <p:cNvPr id="14" name="テキスト ボックス 13"/>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1</a:t>
            </a:r>
          </a:p>
        </p:txBody>
      </p:sp>
      <p:sp>
        <p:nvSpPr>
          <p:cNvPr id="21" name="テキスト ボックス 20"/>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2</a:t>
            </a:r>
          </a:p>
        </p:txBody>
      </p:sp>
      <p:sp>
        <p:nvSpPr>
          <p:cNvPr id="23" name="テキスト ボックス 22"/>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3</a:t>
            </a:r>
          </a:p>
        </p:txBody>
      </p:sp>
      <p:sp>
        <p:nvSpPr>
          <p:cNvPr id="24" name="テキスト ボックス 23"/>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4</a:t>
            </a:r>
          </a:p>
        </p:txBody>
      </p:sp>
      <p:sp>
        <p:nvSpPr>
          <p:cNvPr id="25" name="テキスト ボックス 24"/>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5</a:t>
            </a:r>
          </a:p>
        </p:txBody>
      </p:sp>
      <p:sp>
        <p:nvSpPr>
          <p:cNvPr id="26" name="テキスト ボックス 25"/>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6</a:t>
            </a:r>
          </a:p>
        </p:txBody>
      </p:sp>
      <p:sp>
        <p:nvSpPr>
          <p:cNvPr id="27" name="テキスト ボックス 26"/>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7</a:t>
            </a:r>
          </a:p>
        </p:txBody>
      </p:sp>
      <p:sp>
        <p:nvSpPr>
          <p:cNvPr id="28" name="テキスト ボックス 27"/>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8</a:t>
            </a:r>
          </a:p>
        </p:txBody>
      </p:sp>
      <p:sp>
        <p:nvSpPr>
          <p:cNvPr id="29" name="テキスト ボックス 28"/>
          <p:cNvSpPr txBox="1"/>
          <p:nvPr/>
        </p:nvSpPr>
        <p:spPr>
          <a:xfrm>
            <a:off x="2600196"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9</a:t>
            </a:r>
          </a:p>
        </p:txBody>
      </p:sp>
      <p:sp>
        <p:nvSpPr>
          <p:cNvPr id="30" name="テキスト ボックス 29"/>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1</a:t>
            </a:r>
          </a:p>
        </p:txBody>
      </p:sp>
      <p:sp>
        <p:nvSpPr>
          <p:cNvPr id="31" name="テキスト ボックス 30"/>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2</a:t>
            </a:r>
          </a:p>
        </p:txBody>
      </p:sp>
      <p:sp>
        <p:nvSpPr>
          <p:cNvPr id="32" name="テキスト ボックス 31"/>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3</a:t>
            </a:r>
          </a:p>
        </p:txBody>
      </p:sp>
      <p:sp>
        <p:nvSpPr>
          <p:cNvPr id="33" name="テキスト ボックス 32"/>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4</a:t>
            </a:r>
          </a:p>
        </p:txBody>
      </p:sp>
      <p:sp>
        <p:nvSpPr>
          <p:cNvPr id="34" name="テキスト ボックス 33"/>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5</a:t>
            </a:r>
          </a:p>
        </p:txBody>
      </p:sp>
      <p:sp>
        <p:nvSpPr>
          <p:cNvPr id="35" name="テキスト ボックス 34"/>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6</a:t>
            </a:r>
          </a:p>
        </p:txBody>
      </p:sp>
      <p:sp>
        <p:nvSpPr>
          <p:cNvPr id="36" name="テキスト ボックス 35"/>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7</a:t>
            </a:r>
          </a:p>
        </p:txBody>
      </p:sp>
      <p:sp>
        <p:nvSpPr>
          <p:cNvPr id="37" name="テキスト ボックス 36"/>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8</a:t>
            </a:r>
          </a:p>
        </p:txBody>
      </p:sp>
      <p:sp>
        <p:nvSpPr>
          <p:cNvPr id="38" name="テキスト ボックス 37"/>
          <p:cNvSpPr txBox="1"/>
          <p:nvPr/>
        </p:nvSpPr>
        <p:spPr>
          <a:xfrm>
            <a:off x="3582363"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9</a:t>
            </a:r>
          </a:p>
        </p:txBody>
      </p:sp>
      <p:sp>
        <p:nvSpPr>
          <p:cNvPr id="40" name="テキスト ボックス 39"/>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0</a:t>
            </a:r>
          </a:p>
        </p:txBody>
      </p:sp>
      <p:sp>
        <p:nvSpPr>
          <p:cNvPr id="41" name="テキスト ボックス 40"/>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8</a:t>
            </a:r>
          </a:p>
        </p:txBody>
      </p:sp>
      <p:sp>
        <p:nvSpPr>
          <p:cNvPr id="42" name="テキスト ボックス 41"/>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1</a:t>
            </a:r>
          </a:p>
        </p:txBody>
      </p:sp>
      <p:sp>
        <p:nvSpPr>
          <p:cNvPr id="43" name="テキスト ボックス 42"/>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7</a:t>
            </a:r>
          </a:p>
        </p:txBody>
      </p:sp>
      <p:sp>
        <p:nvSpPr>
          <p:cNvPr id="44" name="テキスト ボックス 43"/>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3</a:t>
            </a:r>
          </a:p>
        </p:txBody>
      </p:sp>
      <p:sp>
        <p:nvSpPr>
          <p:cNvPr id="45" name="テキスト ボックス 44"/>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9</a:t>
            </a:r>
          </a:p>
        </p:txBody>
      </p:sp>
      <p:sp>
        <p:nvSpPr>
          <p:cNvPr id="46" name="テキスト ボックス 45"/>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6</a:t>
            </a:r>
          </a:p>
        </p:txBody>
      </p:sp>
      <p:sp>
        <p:nvSpPr>
          <p:cNvPr id="47" name="テキスト ボックス 46"/>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4</a:t>
            </a:r>
          </a:p>
        </p:txBody>
      </p:sp>
      <p:sp>
        <p:nvSpPr>
          <p:cNvPr id="48" name="テキスト ボックス 47"/>
          <p:cNvSpPr txBox="1"/>
          <p:nvPr/>
        </p:nvSpPr>
        <p:spPr>
          <a:xfrm>
            <a:off x="4534382" y="-294518"/>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2</a:t>
            </a:r>
          </a:p>
        </p:txBody>
      </p:sp>
      <p:sp>
        <p:nvSpPr>
          <p:cNvPr id="49" name="テキスト ボックス 48"/>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0</a:t>
            </a:r>
          </a:p>
        </p:txBody>
      </p:sp>
      <p:sp>
        <p:nvSpPr>
          <p:cNvPr id="50" name="テキスト ボックス 49"/>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8</a:t>
            </a:r>
          </a:p>
        </p:txBody>
      </p:sp>
      <p:sp>
        <p:nvSpPr>
          <p:cNvPr id="51" name="テキスト ボックス 50"/>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1</a:t>
            </a:r>
          </a:p>
        </p:txBody>
      </p:sp>
      <p:sp>
        <p:nvSpPr>
          <p:cNvPr id="52" name="テキスト ボックス 51"/>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7</a:t>
            </a:r>
          </a:p>
        </p:txBody>
      </p:sp>
      <p:sp>
        <p:nvSpPr>
          <p:cNvPr id="53" name="テキスト ボックス 52"/>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3</a:t>
            </a:r>
          </a:p>
        </p:txBody>
      </p:sp>
      <p:sp>
        <p:nvSpPr>
          <p:cNvPr id="54" name="テキスト ボックス 53"/>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9</a:t>
            </a:r>
          </a:p>
        </p:txBody>
      </p:sp>
      <p:sp>
        <p:nvSpPr>
          <p:cNvPr id="55" name="テキスト ボックス 54"/>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6</a:t>
            </a:r>
          </a:p>
        </p:txBody>
      </p:sp>
      <p:sp>
        <p:nvSpPr>
          <p:cNvPr id="56" name="テキスト ボックス 55"/>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4</a:t>
            </a:r>
          </a:p>
        </p:txBody>
      </p:sp>
      <p:sp>
        <p:nvSpPr>
          <p:cNvPr id="57" name="テキスト ボックス 56"/>
          <p:cNvSpPr txBox="1"/>
          <p:nvPr/>
        </p:nvSpPr>
        <p:spPr>
          <a:xfrm>
            <a:off x="5495266" y="4252083"/>
            <a:ext cx="997095" cy="2637021"/>
          </a:xfrm>
          <a:prstGeom prst="rect">
            <a:avLst/>
          </a:prstGeom>
          <a:noFill/>
        </p:spPr>
        <p:txBody>
          <a:bodyPr wrap="square" lIns="51197" tIns="25599" rIns="51197" bIns="25599" rtlCol="0">
            <a:spAutoFit/>
          </a:bodyPr>
          <a:lstStyle/>
          <a:p>
            <a:pPr algn="ctr"/>
            <a:r>
              <a:rPr kumimoji="1" lang="en-US" altLang="ja-JP" sz="16800" dirty="0">
                <a:solidFill>
                  <a:schemeClr val="accent2">
                    <a:alpha val="43000"/>
                  </a:schemeClr>
                </a:solidFill>
                <a:effectLst>
                  <a:innerShdw blurRad="114300">
                    <a:prstClr val="black"/>
                  </a:innerShdw>
                </a:effectLst>
                <a:latin typeface="+mj-lt"/>
              </a:rPr>
              <a:t>2</a:t>
            </a:r>
          </a:p>
        </p:txBody>
      </p:sp>
      <p:sp>
        <p:nvSpPr>
          <p:cNvPr id="60" name="テキスト プレースホルダー 59"/>
          <p:cNvSpPr>
            <a:spLocks noGrp="1"/>
          </p:cNvSpPr>
          <p:nvPr>
            <p:ph type="body" sz="quarter" idx="14" hasCustomPrompt="1"/>
          </p:nvPr>
        </p:nvSpPr>
        <p:spPr>
          <a:xfrm>
            <a:off x="0" y="2"/>
            <a:ext cx="9144000" cy="2247900"/>
          </a:xfrm>
          <a:prstGeom prst="rect">
            <a:avLst/>
          </a:prstGeom>
          <a:blipFill dpi="0" rotWithShape="1">
            <a:blip r:embed="rId3"/>
            <a:srcRect/>
            <a:tile tx="0" ty="0" sx="100000" sy="100000" flip="none" algn="tl"/>
          </a:blipFill>
        </p:spPr>
        <p:txBody>
          <a:bodyPr lIns="51197" tIns="25599" rIns="51197" bIns="25599"/>
          <a:lstStyle/>
          <a:p>
            <a:pPr lvl="0"/>
            <a:r>
              <a:rPr kumimoji="1" lang="en-US" altLang="ja-JP" dirty="0"/>
              <a:t> </a:t>
            </a:r>
            <a:endParaRPr kumimoji="1" lang="ja-JP" altLang="en-US" dirty="0"/>
          </a:p>
        </p:txBody>
      </p:sp>
      <p:sp>
        <p:nvSpPr>
          <p:cNvPr id="61" name="テキスト プレースホルダー 59"/>
          <p:cNvSpPr>
            <a:spLocks noGrp="1"/>
          </p:cNvSpPr>
          <p:nvPr>
            <p:ph type="body" sz="quarter" idx="15" hasCustomPrompt="1"/>
          </p:nvPr>
        </p:nvSpPr>
        <p:spPr>
          <a:xfrm>
            <a:off x="0" y="4610102"/>
            <a:ext cx="9144000" cy="2247900"/>
          </a:xfrm>
          <a:prstGeom prst="rect">
            <a:avLst/>
          </a:prstGeom>
          <a:blipFill dpi="0" rotWithShape="1">
            <a:blip r:embed="rId3"/>
            <a:srcRect/>
            <a:tile tx="0" ty="0" sx="100000" sy="100000" flip="none" algn="tl"/>
          </a:blipFill>
        </p:spPr>
        <p:txBody>
          <a:bodyPr lIns="51197" tIns="25599" rIns="51197" bIns="25599"/>
          <a:lstStyle/>
          <a:p>
            <a:pPr lvl="0"/>
            <a:r>
              <a:rPr kumimoji="1" lang="en-US" altLang="ja-JP" dirty="0"/>
              <a:t> </a:t>
            </a:r>
            <a:endParaRPr kumimoji="1" lang="ja-JP" altLang="en-US" dirty="0"/>
          </a:p>
        </p:txBody>
      </p:sp>
      <p:sp>
        <p:nvSpPr>
          <p:cNvPr id="58" name="テキスト プレースホルダー 5"/>
          <p:cNvSpPr>
            <a:spLocks noGrp="1"/>
          </p:cNvSpPr>
          <p:nvPr>
            <p:ph type="body" sz="quarter" idx="16" hasCustomPrompt="1"/>
          </p:nvPr>
        </p:nvSpPr>
        <p:spPr>
          <a:xfrm>
            <a:off x="809995" y="1275142"/>
            <a:ext cx="4124800" cy="965199"/>
          </a:xfrm>
          <a:prstGeom prst="rect">
            <a:avLst/>
          </a:prstGeom>
        </p:spPr>
        <p:txBody>
          <a:bodyPr lIns="51197" tIns="25599" rIns="51197" bIns="25599" anchor="b">
            <a:noAutofit/>
          </a:bodyPr>
          <a:lstStyle>
            <a:lvl1pPr algn="ctr">
              <a:defRPr sz="40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17" hasCustomPrompt="1"/>
          </p:nvPr>
        </p:nvSpPr>
        <p:spPr>
          <a:xfrm>
            <a:off x="4572000" y="4973560"/>
            <a:ext cx="4003376" cy="1238552"/>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63" name="テキスト プレースホルダー 5"/>
          <p:cNvSpPr>
            <a:spLocks noGrp="1"/>
          </p:cNvSpPr>
          <p:nvPr>
            <p:ph type="body" sz="quarter" idx="18" hasCustomPrompt="1"/>
          </p:nvPr>
        </p:nvSpPr>
        <p:spPr>
          <a:xfrm>
            <a:off x="4601030" y="4823579"/>
            <a:ext cx="1972807" cy="72000"/>
          </a:xfrm>
          <a:prstGeom prst="rect">
            <a:avLst/>
          </a:prstGeom>
          <a:blipFill>
            <a:blip r:embed="rId2"/>
            <a:tile tx="0" ty="0" sx="100000" sy="100000" flip="none" algn="tl"/>
          </a:blipFill>
          <a:effectLst>
            <a:innerShdw blurRad="114300">
              <a:prstClr val="black"/>
            </a:innerShdw>
          </a:effectLst>
        </p:spPr>
        <p:txBody>
          <a:bodyPr lIns="51197" tIns="25599" rIns="51197" bIns="25599"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Tree>
    <p:extLst>
      <p:ext uri="{BB962C8B-B14F-4D97-AF65-F5344CB8AC3E}">
        <p14:creationId xmlns:p14="http://schemas.microsoft.com/office/powerpoint/2010/main" val="1936715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9" decel="100000" fill="hold" grpId="0" nodeType="afterEffect">
                                  <p:stCondLst>
                                    <p:cond delay="0"/>
                                  </p:stCondLst>
                                  <p:iterate type="lt">
                                    <p:tmPct val="5000"/>
                                  </p:iterate>
                                  <p:childTnLst>
                                    <p:set>
                                      <p:cBhvr>
                                        <p:cTn id="6" dur="1" fill="hold">
                                          <p:stCondLst>
                                            <p:cond delay="0"/>
                                          </p:stCondLst>
                                        </p:cTn>
                                        <p:tgtEl>
                                          <p:spTgt spid="58">
                                            <p:txEl>
                                              <p:pRg st="0" end="0"/>
                                            </p:txEl>
                                          </p:spTgt>
                                        </p:tgtEl>
                                        <p:attrNameLst>
                                          <p:attrName>style.visibility</p:attrName>
                                        </p:attrNameLst>
                                      </p:cBhvr>
                                      <p:to>
                                        <p:strVal val="visible"/>
                                      </p:to>
                                    </p:set>
                                    <p:anim calcmode="lin" valueType="num">
                                      <p:cBhvr additive="base">
                                        <p:cTn id="7" dur="1000" fill="hold"/>
                                        <p:tgtEl>
                                          <p:spTgt spid="58">
                                            <p:txEl>
                                              <p:pRg st="0" end="0"/>
                                            </p:txEl>
                                          </p:spTgt>
                                        </p:tgtEl>
                                        <p:attrNameLst>
                                          <p:attrName>ppt_x</p:attrName>
                                        </p:attrNameLst>
                                      </p:cBhvr>
                                      <p:tavLst>
                                        <p:tav tm="0">
                                          <p:val>
                                            <p:strVal val="0-#ppt_w/2"/>
                                          </p:val>
                                        </p:tav>
                                        <p:tav tm="100000">
                                          <p:val>
                                            <p:strVal val="#ppt_x"/>
                                          </p:val>
                                        </p:tav>
                                      </p:tavLst>
                                    </p:anim>
                                    <p:anim calcmode="lin" valueType="num">
                                      <p:cBhvr additive="base">
                                        <p:cTn id="8" dur="1000" fill="hold"/>
                                        <p:tgtEl>
                                          <p:spTgt spid="58">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350"/>
                            </p:stCondLst>
                            <p:childTnLst>
                              <p:par>
                                <p:cTn id="10" presetID="2" presetClass="entr" presetSubtype="4" fill="hold" grpId="0" nodeType="afterEffect">
                                  <p:stCondLst>
                                    <p:cond delay="0"/>
                                  </p:stCondLst>
                                  <p:childTnLst>
                                    <p:set>
                                      <p:cBhvr>
                                        <p:cTn id="11" dur="1" fill="hold">
                                          <p:stCondLst>
                                            <p:cond delay="0"/>
                                          </p:stCondLst>
                                        </p:cTn>
                                        <p:tgtEl>
                                          <p:spTgt spid="14"/>
                                        </p:tgtEl>
                                        <p:attrNameLst>
                                          <p:attrName>style.visibility</p:attrName>
                                        </p:attrNameLst>
                                      </p:cBhvr>
                                      <p:to>
                                        <p:strVal val="visible"/>
                                      </p:to>
                                    </p:set>
                                    <p:anim calcmode="lin" valueType="num">
                                      <p:cBhvr additive="base">
                                        <p:cTn id="12" dur="500" fill="hold"/>
                                        <p:tgtEl>
                                          <p:spTgt spid="14"/>
                                        </p:tgtEl>
                                        <p:attrNameLst>
                                          <p:attrName>ppt_x</p:attrName>
                                        </p:attrNameLst>
                                      </p:cBhvr>
                                      <p:tavLst>
                                        <p:tav tm="0">
                                          <p:val>
                                            <p:strVal val="#ppt_x"/>
                                          </p:val>
                                        </p:tav>
                                        <p:tav tm="100000">
                                          <p:val>
                                            <p:strVal val="#ppt_x"/>
                                          </p:val>
                                        </p:tav>
                                      </p:tavLst>
                                    </p:anim>
                                    <p:anim calcmode="lin" valueType="num">
                                      <p:cBhvr additive="base">
                                        <p:cTn id="13" dur="500" fill="hold"/>
                                        <p:tgtEl>
                                          <p:spTgt spid="14"/>
                                        </p:tgtEl>
                                        <p:attrNameLst>
                                          <p:attrName>ppt_y</p:attrName>
                                        </p:attrNameLst>
                                      </p:cBhvr>
                                      <p:tavLst>
                                        <p:tav tm="0">
                                          <p:val>
                                            <p:strVal val="1+#ppt_h/2"/>
                                          </p:val>
                                        </p:tav>
                                        <p:tav tm="100000">
                                          <p:val>
                                            <p:strVal val="#ppt_y"/>
                                          </p:val>
                                        </p:tav>
                                      </p:tavLst>
                                    </p:anim>
                                  </p:childTnLst>
                                </p:cTn>
                              </p:par>
                              <p:par>
                                <p:cTn id="14" presetID="2" presetClass="entr" presetSubtype="4" fill="hold" grpId="0" nodeType="withEffect">
                                  <p:stCondLst>
                                    <p:cond delay="20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par>
                                <p:cTn id="18" presetID="2" presetClass="entr" presetSubtype="4" fill="hold" grpId="0" nodeType="withEffect">
                                  <p:stCondLst>
                                    <p:cond delay="400"/>
                                  </p:stCondLst>
                                  <p:childTnLst>
                                    <p:set>
                                      <p:cBhvr>
                                        <p:cTn id="19" dur="1" fill="hold">
                                          <p:stCondLst>
                                            <p:cond delay="0"/>
                                          </p:stCondLst>
                                        </p:cTn>
                                        <p:tgtEl>
                                          <p:spTgt spid="23"/>
                                        </p:tgtEl>
                                        <p:attrNameLst>
                                          <p:attrName>style.visibility</p:attrName>
                                        </p:attrNameLst>
                                      </p:cBhvr>
                                      <p:to>
                                        <p:strVal val="visible"/>
                                      </p:to>
                                    </p:set>
                                    <p:anim calcmode="lin" valueType="num">
                                      <p:cBhvr additive="base">
                                        <p:cTn id="20" dur="500" fill="hold"/>
                                        <p:tgtEl>
                                          <p:spTgt spid="23"/>
                                        </p:tgtEl>
                                        <p:attrNameLst>
                                          <p:attrName>ppt_x</p:attrName>
                                        </p:attrNameLst>
                                      </p:cBhvr>
                                      <p:tavLst>
                                        <p:tav tm="0">
                                          <p:val>
                                            <p:strVal val="#ppt_x"/>
                                          </p:val>
                                        </p:tav>
                                        <p:tav tm="100000">
                                          <p:val>
                                            <p:strVal val="#ppt_x"/>
                                          </p:val>
                                        </p:tav>
                                      </p:tavLst>
                                    </p:anim>
                                    <p:anim calcmode="lin" valueType="num">
                                      <p:cBhvr additive="base">
                                        <p:cTn id="21" dur="500" fill="hold"/>
                                        <p:tgtEl>
                                          <p:spTgt spid="23"/>
                                        </p:tgtEl>
                                        <p:attrNameLst>
                                          <p:attrName>ppt_y</p:attrName>
                                        </p:attrNameLst>
                                      </p:cBhvr>
                                      <p:tavLst>
                                        <p:tav tm="0">
                                          <p:val>
                                            <p:strVal val="1+#ppt_h/2"/>
                                          </p:val>
                                        </p:tav>
                                        <p:tav tm="100000">
                                          <p:val>
                                            <p:strVal val="#ppt_y"/>
                                          </p:val>
                                        </p:tav>
                                      </p:tavLst>
                                    </p:anim>
                                  </p:childTnLst>
                                </p:cTn>
                              </p:par>
                              <p:par>
                                <p:cTn id="22" presetID="2" presetClass="entr" presetSubtype="4" fill="hold" grpId="0" nodeType="withEffect">
                                  <p:stCondLst>
                                    <p:cond delay="600"/>
                                  </p:stCondLst>
                                  <p:childTnLst>
                                    <p:set>
                                      <p:cBhvr>
                                        <p:cTn id="23" dur="1" fill="hold">
                                          <p:stCondLst>
                                            <p:cond delay="0"/>
                                          </p:stCondLst>
                                        </p:cTn>
                                        <p:tgtEl>
                                          <p:spTgt spid="24"/>
                                        </p:tgtEl>
                                        <p:attrNameLst>
                                          <p:attrName>style.visibility</p:attrName>
                                        </p:attrNameLst>
                                      </p:cBhvr>
                                      <p:to>
                                        <p:strVal val="visible"/>
                                      </p:to>
                                    </p:set>
                                    <p:anim calcmode="lin" valueType="num">
                                      <p:cBhvr additive="base">
                                        <p:cTn id="24" dur="500" fill="hold"/>
                                        <p:tgtEl>
                                          <p:spTgt spid="24"/>
                                        </p:tgtEl>
                                        <p:attrNameLst>
                                          <p:attrName>ppt_x</p:attrName>
                                        </p:attrNameLst>
                                      </p:cBhvr>
                                      <p:tavLst>
                                        <p:tav tm="0">
                                          <p:val>
                                            <p:strVal val="#ppt_x"/>
                                          </p:val>
                                        </p:tav>
                                        <p:tav tm="100000">
                                          <p:val>
                                            <p:strVal val="#ppt_x"/>
                                          </p:val>
                                        </p:tav>
                                      </p:tavLst>
                                    </p:anim>
                                    <p:anim calcmode="lin" valueType="num">
                                      <p:cBhvr additive="base">
                                        <p:cTn id="25" dur="500" fill="hold"/>
                                        <p:tgtEl>
                                          <p:spTgt spid="24"/>
                                        </p:tgtEl>
                                        <p:attrNameLst>
                                          <p:attrName>ppt_y</p:attrName>
                                        </p:attrNameLst>
                                      </p:cBhvr>
                                      <p:tavLst>
                                        <p:tav tm="0">
                                          <p:val>
                                            <p:strVal val="1+#ppt_h/2"/>
                                          </p:val>
                                        </p:tav>
                                        <p:tav tm="100000">
                                          <p:val>
                                            <p:strVal val="#ppt_y"/>
                                          </p:val>
                                        </p:tav>
                                      </p:tavLst>
                                    </p:anim>
                                  </p:childTnLst>
                                </p:cTn>
                              </p:par>
                              <p:par>
                                <p:cTn id="26" presetID="2" presetClass="entr" presetSubtype="4" fill="hold" grpId="0" nodeType="withEffect">
                                  <p:stCondLst>
                                    <p:cond delay="800"/>
                                  </p:stCondLst>
                                  <p:childTnLst>
                                    <p:set>
                                      <p:cBhvr>
                                        <p:cTn id="27" dur="1" fill="hold">
                                          <p:stCondLst>
                                            <p:cond delay="0"/>
                                          </p:stCondLst>
                                        </p:cTn>
                                        <p:tgtEl>
                                          <p:spTgt spid="25"/>
                                        </p:tgtEl>
                                        <p:attrNameLst>
                                          <p:attrName>style.visibility</p:attrName>
                                        </p:attrNameLst>
                                      </p:cBhvr>
                                      <p:to>
                                        <p:strVal val="visible"/>
                                      </p:to>
                                    </p:set>
                                    <p:anim calcmode="lin" valueType="num">
                                      <p:cBhvr additive="base">
                                        <p:cTn id="28" dur="500" fill="hold"/>
                                        <p:tgtEl>
                                          <p:spTgt spid="25"/>
                                        </p:tgtEl>
                                        <p:attrNameLst>
                                          <p:attrName>ppt_x</p:attrName>
                                        </p:attrNameLst>
                                      </p:cBhvr>
                                      <p:tavLst>
                                        <p:tav tm="0">
                                          <p:val>
                                            <p:strVal val="#ppt_x"/>
                                          </p:val>
                                        </p:tav>
                                        <p:tav tm="100000">
                                          <p:val>
                                            <p:strVal val="#ppt_x"/>
                                          </p:val>
                                        </p:tav>
                                      </p:tavLst>
                                    </p:anim>
                                    <p:anim calcmode="lin" valueType="num">
                                      <p:cBhvr additive="base">
                                        <p:cTn id="29" dur="500" fill="hold"/>
                                        <p:tgtEl>
                                          <p:spTgt spid="25"/>
                                        </p:tgtEl>
                                        <p:attrNameLst>
                                          <p:attrName>ppt_y</p:attrName>
                                        </p:attrNameLst>
                                      </p:cBhvr>
                                      <p:tavLst>
                                        <p:tav tm="0">
                                          <p:val>
                                            <p:strVal val="1+#ppt_h/2"/>
                                          </p:val>
                                        </p:tav>
                                        <p:tav tm="100000">
                                          <p:val>
                                            <p:strVal val="#ppt_y"/>
                                          </p:val>
                                        </p:tav>
                                      </p:tavLst>
                                    </p:anim>
                                  </p:childTnLst>
                                </p:cTn>
                              </p:par>
                              <p:par>
                                <p:cTn id="30" presetID="2" presetClass="entr" presetSubtype="4" fill="hold" grpId="0" nodeType="withEffect">
                                  <p:stCondLst>
                                    <p:cond delay="1000"/>
                                  </p:stCondLst>
                                  <p:childTnLst>
                                    <p:set>
                                      <p:cBhvr>
                                        <p:cTn id="31" dur="1" fill="hold">
                                          <p:stCondLst>
                                            <p:cond delay="0"/>
                                          </p:stCondLst>
                                        </p:cTn>
                                        <p:tgtEl>
                                          <p:spTgt spid="26"/>
                                        </p:tgtEl>
                                        <p:attrNameLst>
                                          <p:attrName>style.visibility</p:attrName>
                                        </p:attrNameLst>
                                      </p:cBhvr>
                                      <p:to>
                                        <p:strVal val="visible"/>
                                      </p:to>
                                    </p:set>
                                    <p:anim calcmode="lin" valueType="num">
                                      <p:cBhvr additive="base">
                                        <p:cTn id="32" dur="500" fill="hold"/>
                                        <p:tgtEl>
                                          <p:spTgt spid="26"/>
                                        </p:tgtEl>
                                        <p:attrNameLst>
                                          <p:attrName>ppt_x</p:attrName>
                                        </p:attrNameLst>
                                      </p:cBhvr>
                                      <p:tavLst>
                                        <p:tav tm="0">
                                          <p:val>
                                            <p:strVal val="#ppt_x"/>
                                          </p:val>
                                        </p:tav>
                                        <p:tav tm="100000">
                                          <p:val>
                                            <p:strVal val="#ppt_x"/>
                                          </p:val>
                                        </p:tav>
                                      </p:tavLst>
                                    </p:anim>
                                    <p:anim calcmode="lin" valueType="num">
                                      <p:cBhvr additive="base">
                                        <p:cTn id="33" dur="500" fill="hold"/>
                                        <p:tgtEl>
                                          <p:spTgt spid="26"/>
                                        </p:tgtEl>
                                        <p:attrNameLst>
                                          <p:attrName>ppt_y</p:attrName>
                                        </p:attrNameLst>
                                      </p:cBhvr>
                                      <p:tavLst>
                                        <p:tav tm="0">
                                          <p:val>
                                            <p:strVal val="1+#ppt_h/2"/>
                                          </p:val>
                                        </p:tav>
                                        <p:tav tm="100000">
                                          <p:val>
                                            <p:strVal val="#ppt_y"/>
                                          </p:val>
                                        </p:tav>
                                      </p:tavLst>
                                    </p:anim>
                                  </p:childTnLst>
                                </p:cTn>
                              </p:par>
                              <p:par>
                                <p:cTn id="34" presetID="2" presetClass="entr" presetSubtype="4" fill="hold" grpId="0" nodeType="withEffect">
                                  <p:stCondLst>
                                    <p:cond delay="1200"/>
                                  </p:stCondLst>
                                  <p:childTnLst>
                                    <p:set>
                                      <p:cBhvr>
                                        <p:cTn id="35" dur="1" fill="hold">
                                          <p:stCondLst>
                                            <p:cond delay="0"/>
                                          </p:stCondLst>
                                        </p:cTn>
                                        <p:tgtEl>
                                          <p:spTgt spid="27"/>
                                        </p:tgtEl>
                                        <p:attrNameLst>
                                          <p:attrName>style.visibility</p:attrName>
                                        </p:attrNameLst>
                                      </p:cBhvr>
                                      <p:to>
                                        <p:strVal val="visible"/>
                                      </p:to>
                                    </p:set>
                                    <p:anim calcmode="lin" valueType="num">
                                      <p:cBhvr additive="base">
                                        <p:cTn id="36" dur="500" fill="hold"/>
                                        <p:tgtEl>
                                          <p:spTgt spid="27"/>
                                        </p:tgtEl>
                                        <p:attrNameLst>
                                          <p:attrName>ppt_x</p:attrName>
                                        </p:attrNameLst>
                                      </p:cBhvr>
                                      <p:tavLst>
                                        <p:tav tm="0">
                                          <p:val>
                                            <p:strVal val="#ppt_x"/>
                                          </p:val>
                                        </p:tav>
                                        <p:tav tm="100000">
                                          <p:val>
                                            <p:strVal val="#ppt_x"/>
                                          </p:val>
                                        </p:tav>
                                      </p:tavLst>
                                    </p:anim>
                                    <p:anim calcmode="lin" valueType="num">
                                      <p:cBhvr additive="base">
                                        <p:cTn id="37" dur="500" fill="hold"/>
                                        <p:tgtEl>
                                          <p:spTgt spid="27"/>
                                        </p:tgtEl>
                                        <p:attrNameLst>
                                          <p:attrName>ppt_y</p:attrName>
                                        </p:attrNameLst>
                                      </p:cBhvr>
                                      <p:tavLst>
                                        <p:tav tm="0">
                                          <p:val>
                                            <p:strVal val="1+#ppt_h/2"/>
                                          </p:val>
                                        </p:tav>
                                        <p:tav tm="100000">
                                          <p:val>
                                            <p:strVal val="#ppt_y"/>
                                          </p:val>
                                        </p:tav>
                                      </p:tavLst>
                                    </p:anim>
                                  </p:childTnLst>
                                </p:cTn>
                              </p:par>
                              <p:par>
                                <p:cTn id="38" presetID="2" presetClass="entr" presetSubtype="4" fill="hold" grpId="0" nodeType="withEffect">
                                  <p:stCondLst>
                                    <p:cond delay="1400"/>
                                  </p:stCondLst>
                                  <p:childTnLst>
                                    <p:set>
                                      <p:cBhvr>
                                        <p:cTn id="39" dur="1" fill="hold">
                                          <p:stCondLst>
                                            <p:cond delay="0"/>
                                          </p:stCondLst>
                                        </p:cTn>
                                        <p:tgtEl>
                                          <p:spTgt spid="28"/>
                                        </p:tgtEl>
                                        <p:attrNameLst>
                                          <p:attrName>style.visibility</p:attrName>
                                        </p:attrNameLst>
                                      </p:cBhvr>
                                      <p:to>
                                        <p:strVal val="visible"/>
                                      </p:to>
                                    </p:set>
                                    <p:anim calcmode="lin" valueType="num">
                                      <p:cBhvr additive="base">
                                        <p:cTn id="40" dur="500" fill="hold"/>
                                        <p:tgtEl>
                                          <p:spTgt spid="28"/>
                                        </p:tgtEl>
                                        <p:attrNameLst>
                                          <p:attrName>ppt_x</p:attrName>
                                        </p:attrNameLst>
                                      </p:cBhvr>
                                      <p:tavLst>
                                        <p:tav tm="0">
                                          <p:val>
                                            <p:strVal val="#ppt_x"/>
                                          </p:val>
                                        </p:tav>
                                        <p:tav tm="100000">
                                          <p:val>
                                            <p:strVal val="#ppt_x"/>
                                          </p:val>
                                        </p:tav>
                                      </p:tavLst>
                                    </p:anim>
                                    <p:anim calcmode="lin" valueType="num">
                                      <p:cBhvr additive="base">
                                        <p:cTn id="41" dur="500" fill="hold"/>
                                        <p:tgtEl>
                                          <p:spTgt spid="28"/>
                                        </p:tgtEl>
                                        <p:attrNameLst>
                                          <p:attrName>ppt_y</p:attrName>
                                        </p:attrNameLst>
                                      </p:cBhvr>
                                      <p:tavLst>
                                        <p:tav tm="0">
                                          <p:val>
                                            <p:strVal val="1+#ppt_h/2"/>
                                          </p:val>
                                        </p:tav>
                                        <p:tav tm="100000">
                                          <p:val>
                                            <p:strVal val="#ppt_y"/>
                                          </p:val>
                                        </p:tav>
                                      </p:tavLst>
                                    </p:anim>
                                  </p:childTnLst>
                                </p:cTn>
                              </p:par>
                              <p:par>
                                <p:cTn id="42" presetID="2" presetClass="entr" presetSubtype="4" fill="hold" grpId="0" nodeType="withEffect">
                                  <p:stCondLst>
                                    <p:cond delay="1600"/>
                                  </p:stCondLst>
                                  <p:childTnLst>
                                    <p:set>
                                      <p:cBhvr>
                                        <p:cTn id="43" dur="1" fill="hold">
                                          <p:stCondLst>
                                            <p:cond delay="0"/>
                                          </p:stCondLst>
                                        </p:cTn>
                                        <p:tgtEl>
                                          <p:spTgt spid="29"/>
                                        </p:tgtEl>
                                        <p:attrNameLst>
                                          <p:attrName>style.visibility</p:attrName>
                                        </p:attrNameLst>
                                      </p:cBhvr>
                                      <p:to>
                                        <p:strVal val="visible"/>
                                      </p:to>
                                    </p:set>
                                    <p:anim calcmode="lin" valueType="num">
                                      <p:cBhvr additive="base">
                                        <p:cTn id="44" dur="500" fill="hold"/>
                                        <p:tgtEl>
                                          <p:spTgt spid="29"/>
                                        </p:tgtEl>
                                        <p:attrNameLst>
                                          <p:attrName>ppt_x</p:attrName>
                                        </p:attrNameLst>
                                      </p:cBhvr>
                                      <p:tavLst>
                                        <p:tav tm="0">
                                          <p:val>
                                            <p:strVal val="#ppt_x"/>
                                          </p:val>
                                        </p:tav>
                                        <p:tav tm="100000">
                                          <p:val>
                                            <p:strVal val="#ppt_x"/>
                                          </p:val>
                                        </p:tav>
                                      </p:tavLst>
                                    </p:anim>
                                    <p:anim calcmode="lin" valueType="num">
                                      <p:cBhvr additive="base">
                                        <p:cTn id="45" dur="500" fill="hold"/>
                                        <p:tgtEl>
                                          <p:spTgt spid="29"/>
                                        </p:tgtEl>
                                        <p:attrNameLst>
                                          <p:attrName>ppt_y</p:attrName>
                                        </p:attrNameLst>
                                      </p:cBhvr>
                                      <p:tavLst>
                                        <p:tav tm="0">
                                          <p:val>
                                            <p:strVal val="1+#ppt_h/2"/>
                                          </p:val>
                                        </p:tav>
                                        <p:tav tm="100000">
                                          <p:val>
                                            <p:strVal val="#ppt_y"/>
                                          </p:val>
                                        </p:tav>
                                      </p:tavLst>
                                    </p:anim>
                                  </p:childTnLst>
                                </p:cTn>
                              </p:par>
                              <p:par>
                                <p:cTn id="46" presetID="2" presetClass="entr" presetSubtype="1" fill="hold" grpId="0" nodeType="withEffect">
                                  <p:stCondLst>
                                    <p:cond delay="0"/>
                                  </p:stCondLst>
                                  <p:childTnLst>
                                    <p:set>
                                      <p:cBhvr>
                                        <p:cTn id="47" dur="1" fill="hold">
                                          <p:stCondLst>
                                            <p:cond delay="0"/>
                                          </p:stCondLst>
                                        </p:cTn>
                                        <p:tgtEl>
                                          <p:spTgt spid="30"/>
                                        </p:tgtEl>
                                        <p:attrNameLst>
                                          <p:attrName>style.visibility</p:attrName>
                                        </p:attrNameLst>
                                      </p:cBhvr>
                                      <p:to>
                                        <p:strVal val="visible"/>
                                      </p:to>
                                    </p:set>
                                    <p:anim calcmode="lin" valueType="num">
                                      <p:cBhvr additive="base">
                                        <p:cTn id="48" dur="500" fill="hold"/>
                                        <p:tgtEl>
                                          <p:spTgt spid="30"/>
                                        </p:tgtEl>
                                        <p:attrNameLst>
                                          <p:attrName>ppt_x</p:attrName>
                                        </p:attrNameLst>
                                      </p:cBhvr>
                                      <p:tavLst>
                                        <p:tav tm="0">
                                          <p:val>
                                            <p:strVal val="#ppt_x"/>
                                          </p:val>
                                        </p:tav>
                                        <p:tav tm="100000">
                                          <p:val>
                                            <p:strVal val="#ppt_x"/>
                                          </p:val>
                                        </p:tav>
                                      </p:tavLst>
                                    </p:anim>
                                    <p:anim calcmode="lin" valueType="num">
                                      <p:cBhvr additive="base">
                                        <p:cTn id="49" dur="500" fill="hold"/>
                                        <p:tgtEl>
                                          <p:spTgt spid="30"/>
                                        </p:tgtEl>
                                        <p:attrNameLst>
                                          <p:attrName>ppt_y</p:attrName>
                                        </p:attrNameLst>
                                      </p:cBhvr>
                                      <p:tavLst>
                                        <p:tav tm="0">
                                          <p:val>
                                            <p:strVal val="0-#ppt_h/2"/>
                                          </p:val>
                                        </p:tav>
                                        <p:tav tm="100000">
                                          <p:val>
                                            <p:strVal val="#ppt_y"/>
                                          </p:val>
                                        </p:tav>
                                      </p:tavLst>
                                    </p:anim>
                                  </p:childTnLst>
                                </p:cTn>
                              </p:par>
                              <p:par>
                                <p:cTn id="50" presetID="2" presetClass="entr" presetSubtype="1" fill="hold" grpId="0" nodeType="withEffect">
                                  <p:stCondLst>
                                    <p:cond delay="200"/>
                                  </p:stCondLst>
                                  <p:childTnLst>
                                    <p:set>
                                      <p:cBhvr>
                                        <p:cTn id="51" dur="1" fill="hold">
                                          <p:stCondLst>
                                            <p:cond delay="0"/>
                                          </p:stCondLst>
                                        </p:cTn>
                                        <p:tgtEl>
                                          <p:spTgt spid="31"/>
                                        </p:tgtEl>
                                        <p:attrNameLst>
                                          <p:attrName>style.visibility</p:attrName>
                                        </p:attrNameLst>
                                      </p:cBhvr>
                                      <p:to>
                                        <p:strVal val="visible"/>
                                      </p:to>
                                    </p:set>
                                    <p:anim calcmode="lin" valueType="num">
                                      <p:cBhvr additive="base">
                                        <p:cTn id="52" dur="500" fill="hold"/>
                                        <p:tgtEl>
                                          <p:spTgt spid="31"/>
                                        </p:tgtEl>
                                        <p:attrNameLst>
                                          <p:attrName>ppt_x</p:attrName>
                                        </p:attrNameLst>
                                      </p:cBhvr>
                                      <p:tavLst>
                                        <p:tav tm="0">
                                          <p:val>
                                            <p:strVal val="#ppt_x"/>
                                          </p:val>
                                        </p:tav>
                                        <p:tav tm="100000">
                                          <p:val>
                                            <p:strVal val="#ppt_x"/>
                                          </p:val>
                                        </p:tav>
                                      </p:tavLst>
                                    </p:anim>
                                    <p:anim calcmode="lin" valueType="num">
                                      <p:cBhvr additive="base">
                                        <p:cTn id="53" dur="500" fill="hold"/>
                                        <p:tgtEl>
                                          <p:spTgt spid="31"/>
                                        </p:tgtEl>
                                        <p:attrNameLst>
                                          <p:attrName>ppt_y</p:attrName>
                                        </p:attrNameLst>
                                      </p:cBhvr>
                                      <p:tavLst>
                                        <p:tav tm="0">
                                          <p:val>
                                            <p:strVal val="0-#ppt_h/2"/>
                                          </p:val>
                                        </p:tav>
                                        <p:tav tm="100000">
                                          <p:val>
                                            <p:strVal val="#ppt_y"/>
                                          </p:val>
                                        </p:tav>
                                      </p:tavLst>
                                    </p:anim>
                                  </p:childTnLst>
                                </p:cTn>
                              </p:par>
                              <p:par>
                                <p:cTn id="54" presetID="2" presetClass="entr" presetSubtype="1" fill="hold" grpId="0" nodeType="withEffect">
                                  <p:stCondLst>
                                    <p:cond delay="400"/>
                                  </p:stCondLst>
                                  <p:childTnLst>
                                    <p:set>
                                      <p:cBhvr>
                                        <p:cTn id="55" dur="1" fill="hold">
                                          <p:stCondLst>
                                            <p:cond delay="0"/>
                                          </p:stCondLst>
                                        </p:cTn>
                                        <p:tgtEl>
                                          <p:spTgt spid="32"/>
                                        </p:tgtEl>
                                        <p:attrNameLst>
                                          <p:attrName>style.visibility</p:attrName>
                                        </p:attrNameLst>
                                      </p:cBhvr>
                                      <p:to>
                                        <p:strVal val="visible"/>
                                      </p:to>
                                    </p:set>
                                    <p:anim calcmode="lin" valueType="num">
                                      <p:cBhvr additive="base">
                                        <p:cTn id="56" dur="500" fill="hold"/>
                                        <p:tgtEl>
                                          <p:spTgt spid="32"/>
                                        </p:tgtEl>
                                        <p:attrNameLst>
                                          <p:attrName>ppt_x</p:attrName>
                                        </p:attrNameLst>
                                      </p:cBhvr>
                                      <p:tavLst>
                                        <p:tav tm="0">
                                          <p:val>
                                            <p:strVal val="#ppt_x"/>
                                          </p:val>
                                        </p:tav>
                                        <p:tav tm="100000">
                                          <p:val>
                                            <p:strVal val="#ppt_x"/>
                                          </p:val>
                                        </p:tav>
                                      </p:tavLst>
                                    </p:anim>
                                    <p:anim calcmode="lin" valueType="num">
                                      <p:cBhvr additive="base">
                                        <p:cTn id="57" dur="500" fill="hold"/>
                                        <p:tgtEl>
                                          <p:spTgt spid="32"/>
                                        </p:tgtEl>
                                        <p:attrNameLst>
                                          <p:attrName>ppt_y</p:attrName>
                                        </p:attrNameLst>
                                      </p:cBhvr>
                                      <p:tavLst>
                                        <p:tav tm="0">
                                          <p:val>
                                            <p:strVal val="0-#ppt_h/2"/>
                                          </p:val>
                                        </p:tav>
                                        <p:tav tm="100000">
                                          <p:val>
                                            <p:strVal val="#ppt_y"/>
                                          </p:val>
                                        </p:tav>
                                      </p:tavLst>
                                    </p:anim>
                                  </p:childTnLst>
                                </p:cTn>
                              </p:par>
                              <p:par>
                                <p:cTn id="58" presetID="2" presetClass="entr" presetSubtype="1" fill="hold" grpId="0" nodeType="withEffect">
                                  <p:stCondLst>
                                    <p:cond delay="600"/>
                                  </p:stCondLst>
                                  <p:childTnLst>
                                    <p:set>
                                      <p:cBhvr>
                                        <p:cTn id="59" dur="1" fill="hold">
                                          <p:stCondLst>
                                            <p:cond delay="0"/>
                                          </p:stCondLst>
                                        </p:cTn>
                                        <p:tgtEl>
                                          <p:spTgt spid="33"/>
                                        </p:tgtEl>
                                        <p:attrNameLst>
                                          <p:attrName>style.visibility</p:attrName>
                                        </p:attrNameLst>
                                      </p:cBhvr>
                                      <p:to>
                                        <p:strVal val="visible"/>
                                      </p:to>
                                    </p:set>
                                    <p:anim calcmode="lin" valueType="num">
                                      <p:cBhvr additive="base">
                                        <p:cTn id="60" dur="500" fill="hold"/>
                                        <p:tgtEl>
                                          <p:spTgt spid="33"/>
                                        </p:tgtEl>
                                        <p:attrNameLst>
                                          <p:attrName>ppt_x</p:attrName>
                                        </p:attrNameLst>
                                      </p:cBhvr>
                                      <p:tavLst>
                                        <p:tav tm="0">
                                          <p:val>
                                            <p:strVal val="#ppt_x"/>
                                          </p:val>
                                        </p:tav>
                                        <p:tav tm="100000">
                                          <p:val>
                                            <p:strVal val="#ppt_x"/>
                                          </p:val>
                                        </p:tav>
                                      </p:tavLst>
                                    </p:anim>
                                    <p:anim calcmode="lin" valueType="num">
                                      <p:cBhvr additive="base">
                                        <p:cTn id="61" dur="500" fill="hold"/>
                                        <p:tgtEl>
                                          <p:spTgt spid="33"/>
                                        </p:tgtEl>
                                        <p:attrNameLst>
                                          <p:attrName>ppt_y</p:attrName>
                                        </p:attrNameLst>
                                      </p:cBhvr>
                                      <p:tavLst>
                                        <p:tav tm="0">
                                          <p:val>
                                            <p:strVal val="0-#ppt_h/2"/>
                                          </p:val>
                                        </p:tav>
                                        <p:tav tm="100000">
                                          <p:val>
                                            <p:strVal val="#ppt_y"/>
                                          </p:val>
                                        </p:tav>
                                      </p:tavLst>
                                    </p:anim>
                                  </p:childTnLst>
                                </p:cTn>
                              </p:par>
                              <p:par>
                                <p:cTn id="62" presetID="2" presetClass="entr" presetSubtype="1" fill="hold" grpId="0" nodeType="withEffect">
                                  <p:stCondLst>
                                    <p:cond delay="800"/>
                                  </p:stCondLst>
                                  <p:childTnLst>
                                    <p:set>
                                      <p:cBhvr>
                                        <p:cTn id="63" dur="1" fill="hold">
                                          <p:stCondLst>
                                            <p:cond delay="0"/>
                                          </p:stCondLst>
                                        </p:cTn>
                                        <p:tgtEl>
                                          <p:spTgt spid="34"/>
                                        </p:tgtEl>
                                        <p:attrNameLst>
                                          <p:attrName>style.visibility</p:attrName>
                                        </p:attrNameLst>
                                      </p:cBhvr>
                                      <p:to>
                                        <p:strVal val="visible"/>
                                      </p:to>
                                    </p:set>
                                    <p:anim calcmode="lin" valueType="num">
                                      <p:cBhvr additive="base">
                                        <p:cTn id="64" dur="500" fill="hold"/>
                                        <p:tgtEl>
                                          <p:spTgt spid="34"/>
                                        </p:tgtEl>
                                        <p:attrNameLst>
                                          <p:attrName>ppt_x</p:attrName>
                                        </p:attrNameLst>
                                      </p:cBhvr>
                                      <p:tavLst>
                                        <p:tav tm="0">
                                          <p:val>
                                            <p:strVal val="#ppt_x"/>
                                          </p:val>
                                        </p:tav>
                                        <p:tav tm="100000">
                                          <p:val>
                                            <p:strVal val="#ppt_x"/>
                                          </p:val>
                                        </p:tav>
                                      </p:tavLst>
                                    </p:anim>
                                    <p:anim calcmode="lin" valueType="num">
                                      <p:cBhvr additive="base">
                                        <p:cTn id="65" dur="500" fill="hold"/>
                                        <p:tgtEl>
                                          <p:spTgt spid="34"/>
                                        </p:tgtEl>
                                        <p:attrNameLst>
                                          <p:attrName>ppt_y</p:attrName>
                                        </p:attrNameLst>
                                      </p:cBhvr>
                                      <p:tavLst>
                                        <p:tav tm="0">
                                          <p:val>
                                            <p:strVal val="0-#ppt_h/2"/>
                                          </p:val>
                                        </p:tav>
                                        <p:tav tm="100000">
                                          <p:val>
                                            <p:strVal val="#ppt_y"/>
                                          </p:val>
                                        </p:tav>
                                      </p:tavLst>
                                    </p:anim>
                                  </p:childTnLst>
                                </p:cTn>
                              </p:par>
                              <p:par>
                                <p:cTn id="66" presetID="2" presetClass="entr" presetSubtype="1" fill="hold" grpId="0" nodeType="withEffect">
                                  <p:stCondLst>
                                    <p:cond delay="1000"/>
                                  </p:stCondLst>
                                  <p:childTnLst>
                                    <p:set>
                                      <p:cBhvr>
                                        <p:cTn id="67" dur="1" fill="hold">
                                          <p:stCondLst>
                                            <p:cond delay="0"/>
                                          </p:stCondLst>
                                        </p:cTn>
                                        <p:tgtEl>
                                          <p:spTgt spid="35"/>
                                        </p:tgtEl>
                                        <p:attrNameLst>
                                          <p:attrName>style.visibility</p:attrName>
                                        </p:attrNameLst>
                                      </p:cBhvr>
                                      <p:to>
                                        <p:strVal val="visible"/>
                                      </p:to>
                                    </p:set>
                                    <p:anim calcmode="lin" valueType="num">
                                      <p:cBhvr additive="base">
                                        <p:cTn id="68" dur="500" fill="hold"/>
                                        <p:tgtEl>
                                          <p:spTgt spid="35"/>
                                        </p:tgtEl>
                                        <p:attrNameLst>
                                          <p:attrName>ppt_x</p:attrName>
                                        </p:attrNameLst>
                                      </p:cBhvr>
                                      <p:tavLst>
                                        <p:tav tm="0">
                                          <p:val>
                                            <p:strVal val="#ppt_x"/>
                                          </p:val>
                                        </p:tav>
                                        <p:tav tm="100000">
                                          <p:val>
                                            <p:strVal val="#ppt_x"/>
                                          </p:val>
                                        </p:tav>
                                      </p:tavLst>
                                    </p:anim>
                                    <p:anim calcmode="lin" valueType="num">
                                      <p:cBhvr additive="base">
                                        <p:cTn id="69" dur="500" fill="hold"/>
                                        <p:tgtEl>
                                          <p:spTgt spid="35"/>
                                        </p:tgtEl>
                                        <p:attrNameLst>
                                          <p:attrName>ppt_y</p:attrName>
                                        </p:attrNameLst>
                                      </p:cBhvr>
                                      <p:tavLst>
                                        <p:tav tm="0">
                                          <p:val>
                                            <p:strVal val="0-#ppt_h/2"/>
                                          </p:val>
                                        </p:tav>
                                        <p:tav tm="100000">
                                          <p:val>
                                            <p:strVal val="#ppt_y"/>
                                          </p:val>
                                        </p:tav>
                                      </p:tavLst>
                                    </p:anim>
                                  </p:childTnLst>
                                </p:cTn>
                              </p:par>
                              <p:par>
                                <p:cTn id="70" presetID="2" presetClass="entr" presetSubtype="1" fill="hold" grpId="0" nodeType="withEffect">
                                  <p:stCondLst>
                                    <p:cond delay="1200"/>
                                  </p:stCondLst>
                                  <p:childTnLst>
                                    <p:set>
                                      <p:cBhvr>
                                        <p:cTn id="71" dur="1" fill="hold">
                                          <p:stCondLst>
                                            <p:cond delay="0"/>
                                          </p:stCondLst>
                                        </p:cTn>
                                        <p:tgtEl>
                                          <p:spTgt spid="36"/>
                                        </p:tgtEl>
                                        <p:attrNameLst>
                                          <p:attrName>style.visibility</p:attrName>
                                        </p:attrNameLst>
                                      </p:cBhvr>
                                      <p:to>
                                        <p:strVal val="visible"/>
                                      </p:to>
                                    </p:set>
                                    <p:anim calcmode="lin" valueType="num">
                                      <p:cBhvr additive="base">
                                        <p:cTn id="72" dur="500" fill="hold"/>
                                        <p:tgtEl>
                                          <p:spTgt spid="36"/>
                                        </p:tgtEl>
                                        <p:attrNameLst>
                                          <p:attrName>ppt_x</p:attrName>
                                        </p:attrNameLst>
                                      </p:cBhvr>
                                      <p:tavLst>
                                        <p:tav tm="0">
                                          <p:val>
                                            <p:strVal val="#ppt_x"/>
                                          </p:val>
                                        </p:tav>
                                        <p:tav tm="100000">
                                          <p:val>
                                            <p:strVal val="#ppt_x"/>
                                          </p:val>
                                        </p:tav>
                                      </p:tavLst>
                                    </p:anim>
                                    <p:anim calcmode="lin" valueType="num">
                                      <p:cBhvr additive="base">
                                        <p:cTn id="73" dur="500" fill="hold"/>
                                        <p:tgtEl>
                                          <p:spTgt spid="36"/>
                                        </p:tgtEl>
                                        <p:attrNameLst>
                                          <p:attrName>ppt_y</p:attrName>
                                        </p:attrNameLst>
                                      </p:cBhvr>
                                      <p:tavLst>
                                        <p:tav tm="0">
                                          <p:val>
                                            <p:strVal val="0-#ppt_h/2"/>
                                          </p:val>
                                        </p:tav>
                                        <p:tav tm="100000">
                                          <p:val>
                                            <p:strVal val="#ppt_y"/>
                                          </p:val>
                                        </p:tav>
                                      </p:tavLst>
                                    </p:anim>
                                  </p:childTnLst>
                                </p:cTn>
                              </p:par>
                              <p:par>
                                <p:cTn id="74" presetID="2" presetClass="entr" presetSubtype="1" fill="hold" grpId="0" nodeType="withEffect">
                                  <p:stCondLst>
                                    <p:cond delay="1400"/>
                                  </p:stCondLst>
                                  <p:childTnLst>
                                    <p:set>
                                      <p:cBhvr>
                                        <p:cTn id="75" dur="1" fill="hold">
                                          <p:stCondLst>
                                            <p:cond delay="0"/>
                                          </p:stCondLst>
                                        </p:cTn>
                                        <p:tgtEl>
                                          <p:spTgt spid="37"/>
                                        </p:tgtEl>
                                        <p:attrNameLst>
                                          <p:attrName>style.visibility</p:attrName>
                                        </p:attrNameLst>
                                      </p:cBhvr>
                                      <p:to>
                                        <p:strVal val="visible"/>
                                      </p:to>
                                    </p:set>
                                    <p:anim calcmode="lin" valueType="num">
                                      <p:cBhvr additive="base">
                                        <p:cTn id="76" dur="500" fill="hold"/>
                                        <p:tgtEl>
                                          <p:spTgt spid="37"/>
                                        </p:tgtEl>
                                        <p:attrNameLst>
                                          <p:attrName>ppt_x</p:attrName>
                                        </p:attrNameLst>
                                      </p:cBhvr>
                                      <p:tavLst>
                                        <p:tav tm="0">
                                          <p:val>
                                            <p:strVal val="#ppt_x"/>
                                          </p:val>
                                        </p:tav>
                                        <p:tav tm="100000">
                                          <p:val>
                                            <p:strVal val="#ppt_x"/>
                                          </p:val>
                                        </p:tav>
                                      </p:tavLst>
                                    </p:anim>
                                    <p:anim calcmode="lin" valueType="num">
                                      <p:cBhvr additive="base">
                                        <p:cTn id="77" dur="500" fill="hold"/>
                                        <p:tgtEl>
                                          <p:spTgt spid="37"/>
                                        </p:tgtEl>
                                        <p:attrNameLst>
                                          <p:attrName>ppt_y</p:attrName>
                                        </p:attrNameLst>
                                      </p:cBhvr>
                                      <p:tavLst>
                                        <p:tav tm="0">
                                          <p:val>
                                            <p:strVal val="0-#ppt_h/2"/>
                                          </p:val>
                                        </p:tav>
                                        <p:tav tm="100000">
                                          <p:val>
                                            <p:strVal val="#ppt_y"/>
                                          </p:val>
                                        </p:tav>
                                      </p:tavLst>
                                    </p:anim>
                                  </p:childTnLst>
                                </p:cTn>
                              </p:par>
                              <p:par>
                                <p:cTn id="78" presetID="2" presetClass="entr" presetSubtype="1" fill="hold" grpId="0" nodeType="withEffect">
                                  <p:stCondLst>
                                    <p:cond delay="1600"/>
                                  </p:stCondLst>
                                  <p:childTnLst>
                                    <p:set>
                                      <p:cBhvr>
                                        <p:cTn id="79" dur="1" fill="hold">
                                          <p:stCondLst>
                                            <p:cond delay="0"/>
                                          </p:stCondLst>
                                        </p:cTn>
                                        <p:tgtEl>
                                          <p:spTgt spid="38"/>
                                        </p:tgtEl>
                                        <p:attrNameLst>
                                          <p:attrName>style.visibility</p:attrName>
                                        </p:attrNameLst>
                                      </p:cBhvr>
                                      <p:to>
                                        <p:strVal val="visible"/>
                                      </p:to>
                                    </p:set>
                                    <p:anim calcmode="lin" valueType="num">
                                      <p:cBhvr additive="base">
                                        <p:cTn id="80" dur="500" fill="hold"/>
                                        <p:tgtEl>
                                          <p:spTgt spid="38"/>
                                        </p:tgtEl>
                                        <p:attrNameLst>
                                          <p:attrName>ppt_x</p:attrName>
                                        </p:attrNameLst>
                                      </p:cBhvr>
                                      <p:tavLst>
                                        <p:tav tm="0">
                                          <p:val>
                                            <p:strVal val="#ppt_x"/>
                                          </p:val>
                                        </p:tav>
                                        <p:tav tm="100000">
                                          <p:val>
                                            <p:strVal val="#ppt_x"/>
                                          </p:val>
                                        </p:tav>
                                      </p:tavLst>
                                    </p:anim>
                                    <p:anim calcmode="lin" valueType="num">
                                      <p:cBhvr additive="base">
                                        <p:cTn id="81" dur="500" fill="hold"/>
                                        <p:tgtEl>
                                          <p:spTgt spid="38"/>
                                        </p:tgtEl>
                                        <p:attrNameLst>
                                          <p:attrName>ppt_y</p:attrName>
                                        </p:attrNameLst>
                                      </p:cBhvr>
                                      <p:tavLst>
                                        <p:tav tm="0">
                                          <p:val>
                                            <p:strVal val="0-#ppt_h/2"/>
                                          </p:val>
                                        </p:tav>
                                        <p:tav tm="100000">
                                          <p:val>
                                            <p:strVal val="#ppt_y"/>
                                          </p:val>
                                        </p:tav>
                                      </p:tavLst>
                                    </p:anim>
                                  </p:childTnLst>
                                </p:cTn>
                              </p:par>
                              <p:par>
                                <p:cTn id="82" presetID="2" presetClass="entr" presetSubtype="4" fill="hold" grpId="0" nodeType="withEffect">
                                  <p:stCondLst>
                                    <p:cond delay="0"/>
                                  </p:stCondLst>
                                  <p:childTnLst>
                                    <p:set>
                                      <p:cBhvr>
                                        <p:cTn id="83" dur="1" fill="hold">
                                          <p:stCondLst>
                                            <p:cond delay="0"/>
                                          </p:stCondLst>
                                        </p:cTn>
                                        <p:tgtEl>
                                          <p:spTgt spid="40"/>
                                        </p:tgtEl>
                                        <p:attrNameLst>
                                          <p:attrName>style.visibility</p:attrName>
                                        </p:attrNameLst>
                                      </p:cBhvr>
                                      <p:to>
                                        <p:strVal val="visible"/>
                                      </p:to>
                                    </p:set>
                                    <p:anim calcmode="lin" valueType="num">
                                      <p:cBhvr additive="base">
                                        <p:cTn id="84" dur="500" fill="hold"/>
                                        <p:tgtEl>
                                          <p:spTgt spid="40"/>
                                        </p:tgtEl>
                                        <p:attrNameLst>
                                          <p:attrName>ppt_x</p:attrName>
                                        </p:attrNameLst>
                                      </p:cBhvr>
                                      <p:tavLst>
                                        <p:tav tm="0">
                                          <p:val>
                                            <p:strVal val="#ppt_x"/>
                                          </p:val>
                                        </p:tav>
                                        <p:tav tm="100000">
                                          <p:val>
                                            <p:strVal val="#ppt_x"/>
                                          </p:val>
                                        </p:tav>
                                      </p:tavLst>
                                    </p:anim>
                                    <p:anim calcmode="lin" valueType="num">
                                      <p:cBhvr additive="base">
                                        <p:cTn id="85" dur="500" fill="hold"/>
                                        <p:tgtEl>
                                          <p:spTgt spid="40"/>
                                        </p:tgtEl>
                                        <p:attrNameLst>
                                          <p:attrName>ppt_y</p:attrName>
                                        </p:attrNameLst>
                                      </p:cBhvr>
                                      <p:tavLst>
                                        <p:tav tm="0">
                                          <p:val>
                                            <p:strVal val="1+#ppt_h/2"/>
                                          </p:val>
                                        </p:tav>
                                        <p:tav tm="100000">
                                          <p:val>
                                            <p:strVal val="#ppt_y"/>
                                          </p:val>
                                        </p:tav>
                                      </p:tavLst>
                                    </p:anim>
                                  </p:childTnLst>
                                </p:cTn>
                              </p:par>
                              <p:par>
                                <p:cTn id="86" presetID="2" presetClass="entr" presetSubtype="4" fill="hold" grpId="0" nodeType="withEffect">
                                  <p:stCondLst>
                                    <p:cond delay="200"/>
                                  </p:stCondLst>
                                  <p:childTnLst>
                                    <p:set>
                                      <p:cBhvr>
                                        <p:cTn id="87" dur="1" fill="hold">
                                          <p:stCondLst>
                                            <p:cond delay="0"/>
                                          </p:stCondLst>
                                        </p:cTn>
                                        <p:tgtEl>
                                          <p:spTgt spid="41"/>
                                        </p:tgtEl>
                                        <p:attrNameLst>
                                          <p:attrName>style.visibility</p:attrName>
                                        </p:attrNameLst>
                                      </p:cBhvr>
                                      <p:to>
                                        <p:strVal val="visible"/>
                                      </p:to>
                                    </p:set>
                                    <p:anim calcmode="lin" valueType="num">
                                      <p:cBhvr additive="base">
                                        <p:cTn id="88" dur="500" fill="hold"/>
                                        <p:tgtEl>
                                          <p:spTgt spid="41"/>
                                        </p:tgtEl>
                                        <p:attrNameLst>
                                          <p:attrName>ppt_x</p:attrName>
                                        </p:attrNameLst>
                                      </p:cBhvr>
                                      <p:tavLst>
                                        <p:tav tm="0">
                                          <p:val>
                                            <p:strVal val="#ppt_x"/>
                                          </p:val>
                                        </p:tav>
                                        <p:tav tm="100000">
                                          <p:val>
                                            <p:strVal val="#ppt_x"/>
                                          </p:val>
                                        </p:tav>
                                      </p:tavLst>
                                    </p:anim>
                                    <p:anim calcmode="lin" valueType="num">
                                      <p:cBhvr additive="base">
                                        <p:cTn id="89" dur="500" fill="hold"/>
                                        <p:tgtEl>
                                          <p:spTgt spid="41"/>
                                        </p:tgtEl>
                                        <p:attrNameLst>
                                          <p:attrName>ppt_y</p:attrName>
                                        </p:attrNameLst>
                                      </p:cBhvr>
                                      <p:tavLst>
                                        <p:tav tm="0">
                                          <p:val>
                                            <p:strVal val="1+#ppt_h/2"/>
                                          </p:val>
                                        </p:tav>
                                        <p:tav tm="100000">
                                          <p:val>
                                            <p:strVal val="#ppt_y"/>
                                          </p:val>
                                        </p:tav>
                                      </p:tavLst>
                                    </p:anim>
                                  </p:childTnLst>
                                </p:cTn>
                              </p:par>
                              <p:par>
                                <p:cTn id="90" presetID="2" presetClass="entr" presetSubtype="4" fill="hold" grpId="0" nodeType="withEffect">
                                  <p:stCondLst>
                                    <p:cond delay="400"/>
                                  </p:stCondLst>
                                  <p:childTnLst>
                                    <p:set>
                                      <p:cBhvr>
                                        <p:cTn id="91" dur="1" fill="hold">
                                          <p:stCondLst>
                                            <p:cond delay="0"/>
                                          </p:stCondLst>
                                        </p:cTn>
                                        <p:tgtEl>
                                          <p:spTgt spid="42"/>
                                        </p:tgtEl>
                                        <p:attrNameLst>
                                          <p:attrName>style.visibility</p:attrName>
                                        </p:attrNameLst>
                                      </p:cBhvr>
                                      <p:to>
                                        <p:strVal val="visible"/>
                                      </p:to>
                                    </p:set>
                                    <p:anim calcmode="lin" valueType="num">
                                      <p:cBhvr additive="base">
                                        <p:cTn id="92" dur="500" fill="hold"/>
                                        <p:tgtEl>
                                          <p:spTgt spid="42"/>
                                        </p:tgtEl>
                                        <p:attrNameLst>
                                          <p:attrName>ppt_x</p:attrName>
                                        </p:attrNameLst>
                                      </p:cBhvr>
                                      <p:tavLst>
                                        <p:tav tm="0">
                                          <p:val>
                                            <p:strVal val="#ppt_x"/>
                                          </p:val>
                                        </p:tav>
                                        <p:tav tm="100000">
                                          <p:val>
                                            <p:strVal val="#ppt_x"/>
                                          </p:val>
                                        </p:tav>
                                      </p:tavLst>
                                    </p:anim>
                                    <p:anim calcmode="lin" valueType="num">
                                      <p:cBhvr additive="base">
                                        <p:cTn id="93" dur="500" fill="hold"/>
                                        <p:tgtEl>
                                          <p:spTgt spid="42"/>
                                        </p:tgtEl>
                                        <p:attrNameLst>
                                          <p:attrName>ppt_y</p:attrName>
                                        </p:attrNameLst>
                                      </p:cBhvr>
                                      <p:tavLst>
                                        <p:tav tm="0">
                                          <p:val>
                                            <p:strVal val="1+#ppt_h/2"/>
                                          </p:val>
                                        </p:tav>
                                        <p:tav tm="100000">
                                          <p:val>
                                            <p:strVal val="#ppt_y"/>
                                          </p:val>
                                        </p:tav>
                                      </p:tavLst>
                                    </p:anim>
                                  </p:childTnLst>
                                </p:cTn>
                              </p:par>
                              <p:par>
                                <p:cTn id="94" presetID="2" presetClass="entr" presetSubtype="4" fill="hold" grpId="0" nodeType="withEffect">
                                  <p:stCondLst>
                                    <p:cond delay="600"/>
                                  </p:stCondLst>
                                  <p:childTnLst>
                                    <p:set>
                                      <p:cBhvr>
                                        <p:cTn id="95" dur="1" fill="hold">
                                          <p:stCondLst>
                                            <p:cond delay="0"/>
                                          </p:stCondLst>
                                        </p:cTn>
                                        <p:tgtEl>
                                          <p:spTgt spid="43"/>
                                        </p:tgtEl>
                                        <p:attrNameLst>
                                          <p:attrName>style.visibility</p:attrName>
                                        </p:attrNameLst>
                                      </p:cBhvr>
                                      <p:to>
                                        <p:strVal val="visible"/>
                                      </p:to>
                                    </p:set>
                                    <p:anim calcmode="lin" valueType="num">
                                      <p:cBhvr additive="base">
                                        <p:cTn id="96" dur="500" fill="hold"/>
                                        <p:tgtEl>
                                          <p:spTgt spid="43"/>
                                        </p:tgtEl>
                                        <p:attrNameLst>
                                          <p:attrName>ppt_x</p:attrName>
                                        </p:attrNameLst>
                                      </p:cBhvr>
                                      <p:tavLst>
                                        <p:tav tm="0">
                                          <p:val>
                                            <p:strVal val="#ppt_x"/>
                                          </p:val>
                                        </p:tav>
                                        <p:tav tm="100000">
                                          <p:val>
                                            <p:strVal val="#ppt_x"/>
                                          </p:val>
                                        </p:tav>
                                      </p:tavLst>
                                    </p:anim>
                                    <p:anim calcmode="lin" valueType="num">
                                      <p:cBhvr additive="base">
                                        <p:cTn id="97" dur="500" fill="hold"/>
                                        <p:tgtEl>
                                          <p:spTgt spid="43"/>
                                        </p:tgtEl>
                                        <p:attrNameLst>
                                          <p:attrName>ppt_y</p:attrName>
                                        </p:attrNameLst>
                                      </p:cBhvr>
                                      <p:tavLst>
                                        <p:tav tm="0">
                                          <p:val>
                                            <p:strVal val="1+#ppt_h/2"/>
                                          </p:val>
                                        </p:tav>
                                        <p:tav tm="100000">
                                          <p:val>
                                            <p:strVal val="#ppt_y"/>
                                          </p:val>
                                        </p:tav>
                                      </p:tavLst>
                                    </p:anim>
                                  </p:childTnLst>
                                </p:cTn>
                              </p:par>
                              <p:par>
                                <p:cTn id="98" presetID="2" presetClass="entr" presetSubtype="4" fill="hold" grpId="0" nodeType="withEffect">
                                  <p:stCondLst>
                                    <p:cond delay="8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ppt_x"/>
                                          </p:val>
                                        </p:tav>
                                        <p:tav tm="100000">
                                          <p:val>
                                            <p:strVal val="#ppt_x"/>
                                          </p:val>
                                        </p:tav>
                                      </p:tavLst>
                                    </p:anim>
                                    <p:anim calcmode="lin" valueType="num">
                                      <p:cBhvr additive="base">
                                        <p:cTn id="101" dur="500" fill="hold"/>
                                        <p:tgtEl>
                                          <p:spTgt spid="44"/>
                                        </p:tgtEl>
                                        <p:attrNameLst>
                                          <p:attrName>ppt_y</p:attrName>
                                        </p:attrNameLst>
                                      </p:cBhvr>
                                      <p:tavLst>
                                        <p:tav tm="0">
                                          <p:val>
                                            <p:strVal val="1+#ppt_h/2"/>
                                          </p:val>
                                        </p:tav>
                                        <p:tav tm="100000">
                                          <p:val>
                                            <p:strVal val="#ppt_y"/>
                                          </p:val>
                                        </p:tav>
                                      </p:tavLst>
                                    </p:anim>
                                  </p:childTnLst>
                                </p:cTn>
                              </p:par>
                              <p:par>
                                <p:cTn id="102" presetID="2" presetClass="entr" presetSubtype="4" fill="hold" grpId="0" nodeType="withEffect">
                                  <p:stCondLst>
                                    <p:cond delay="1000"/>
                                  </p:stCondLst>
                                  <p:childTnLst>
                                    <p:set>
                                      <p:cBhvr>
                                        <p:cTn id="103" dur="1" fill="hold">
                                          <p:stCondLst>
                                            <p:cond delay="0"/>
                                          </p:stCondLst>
                                        </p:cTn>
                                        <p:tgtEl>
                                          <p:spTgt spid="45"/>
                                        </p:tgtEl>
                                        <p:attrNameLst>
                                          <p:attrName>style.visibility</p:attrName>
                                        </p:attrNameLst>
                                      </p:cBhvr>
                                      <p:to>
                                        <p:strVal val="visible"/>
                                      </p:to>
                                    </p:set>
                                    <p:anim calcmode="lin" valueType="num">
                                      <p:cBhvr additive="base">
                                        <p:cTn id="104" dur="500" fill="hold"/>
                                        <p:tgtEl>
                                          <p:spTgt spid="45"/>
                                        </p:tgtEl>
                                        <p:attrNameLst>
                                          <p:attrName>ppt_x</p:attrName>
                                        </p:attrNameLst>
                                      </p:cBhvr>
                                      <p:tavLst>
                                        <p:tav tm="0">
                                          <p:val>
                                            <p:strVal val="#ppt_x"/>
                                          </p:val>
                                        </p:tav>
                                        <p:tav tm="100000">
                                          <p:val>
                                            <p:strVal val="#ppt_x"/>
                                          </p:val>
                                        </p:tav>
                                      </p:tavLst>
                                    </p:anim>
                                    <p:anim calcmode="lin" valueType="num">
                                      <p:cBhvr additive="base">
                                        <p:cTn id="105" dur="500" fill="hold"/>
                                        <p:tgtEl>
                                          <p:spTgt spid="45"/>
                                        </p:tgtEl>
                                        <p:attrNameLst>
                                          <p:attrName>ppt_y</p:attrName>
                                        </p:attrNameLst>
                                      </p:cBhvr>
                                      <p:tavLst>
                                        <p:tav tm="0">
                                          <p:val>
                                            <p:strVal val="1+#ppt_h/2"/>
                                          </p:val>
                                        </p:tav>
                                        <p:tav tm="100000">
                                          <p:val>
                                            <p:strVal val="#ppt_y"/>
                                          </p:val>
                                        </p:tav>
                                      </p:tavLst>
                                    </p:anim>
                                  </p:childTnLst>
                                </p:cTn>
                              </p:par>
                              <p:par>
                                <p:cTn id="106" presetID="2" presetClass="entr" presetSubtype="4" fill="hold" grpId="0" nodeType="withEffect">
                                  <p:stCondLst>
                                    <p:cond delay="1200"/>
                                  </p:stCondLst>
                                  <p:childTnLst>
                                    <p:set>
                                      <p:cBhvr>
                                        <p:cTn id="107" dur="1" fill="hold">
                                          <p:stCondLst>
                                            <p:cond delay="0"/>
                                          </p:stCondLst>
                                        </p:cTn>
                                        <p:tgtEl>
                                          <p:spTgt spid="46"/>
                                        </p:tgtEl>
                                        <p:attrNameLst>
                                          <p:attrName>style.visibility</p:attrName>
                                        </p:attrNameLst>
                                      </p:cBhvr>
                                      <p:to>
                                        <p:strVal val="visible"/>
                                      </p:to>
                                    </p:set>
                                    <p:anim calcmode="lin" valueType="num">
                                      <p:cBhvr additive="base">
                                        <p:cTn id="108" dur="500" fill="hold"/>
                                        <p:tgtEl>
                                          <p:spTgt spid="46"/>
                                        </p:tgtEl>
                                        <p:attrNameLst>
                                          <p:attrName>ppt_x</p:attrName>
                                        </p:attrNameLst>
                                      </p:cBhvr>
                                      <p:tavLst>
                                        <p:tav tm="0">
                                          <p:val>
                                            <p:strVal val="#ppt_x"/>
                                          </p:val>
                                        </p:tav>
                                        <p:tav tm="100000">
                                          <p:val>
                                            <p:strVal val="#ppt_x"/>
                                          </p:val>
                                        </p:tav>
                                      </p:tavLst>
                                    </p:anim>
                                    <p:anim calcmode="lin" valueType="num">
                                      <p:cBhvr additive="base">
                                        <p:cTn id="109" dur="500" fill="hold"/>
                                        <p:tgtEl>
                                          <p:spTgt spid="46"/>
                                        </p:tgtEl>
                                        <p:attrNameLst>
                                          <p:attrName>ppt_y</p:attrName>
                                        </p:attrNameLst>
                                      </p:cBhvr>
                                      <p:tavLst>
                                        <p:tav tm="0">
                                          <p:val>
                                            <p:strVal val="1+#ppt_h/2"/>
                                          </p:val>
                                        </p:tav>
                                        <p:tav tm="100000">
                                          <p:val>
                                            <p:strVal val="#ppt_y"/>
                                          </p:val>
                                        </p:tav>
                                      </p:tavLst>
                                    </p:anim>
                                  </p:childTnLst>
                                </p:cTn>
                              </p:par>
                              <p:par>
                                <p:cTn id="110" presetID="2" presetClass="entr" presetSubtype="4" fill="hold" grpId="0" nodeType="withEffect">
                                  <p:stCondLst>
                                    <p:cond delay="1400"/>
                                  </p:stCondLst>
                                  <p:childTnLst>
                                    <p:set>
                                      <p:cBhvr>
                                        <p:cTn id="111" dur="1" fill="hold">
                                          <p:stCondLst>
                                            <p:cond delay="0"/>
                                          </p:stCondLst>
                                        </p:cTn>
                                        <p:tgtEl>
                                          <p:spTgt spid="47"/>
                                        </p:tgtEl>
                                        <p:attrNameLst>
                                          <p:attrName>style.visibility</p:attrName>
                                        </p:attrNameLst>
                                      </p:cBhvr>
                                      <p:to>
                                        <p:strVal val="visible"/>
                                      </p:to>
                                    </p:set>
                                    <p:anim calcmode="lin" valueType="num">
                                      <p:cBhvr additive="base">
                                        <p:cTn id="112" dur="500" fill="hold"/>
                                        <p:tgtEl>
                                          <p:spTgt spid="47"/>
                                        </p:tgtEl>
                                        <p:attrNameLst>
                                          <p:attrName>ppt_x</p:attrName>
                                        </p:attrNameLst>
                                      </p:cBhvr>
                                      <p:tavLst>
                                        <p:tav tm="0">
                                          <p:val>
                                            <p:strVal val="#ppt_x"/>
                                          </p:val>
                                        </p:tav>
                                        <p:tav tm="100000">
                                          <p:val>
                                            <p:strVal val="#ppt_x"/>
                                          </p:val>
                                        </p:tav>
                                      </p:tavLst>
                                    </p:anim>
                                    <p:anim calcmode="lin" valueType="num">
                                      <p:cBhvr additive="base">
                                        <p:cTn id="113" dur="500" fill="hold"/>
                                        <p:tgtEl>
                                          <p:spTgt spid="47"/>
                                        </p:tgtEl>
                                        <p:attrNameLst>
                                          <p:attrName>ppt_y</p:attrName>
                                        </p:attrNameLst>
                                      </p:cBhvr>
                                      <p:tavLst>
                                        <p:tav tm="0">
                                          <p:val>
                                            <p:strVal val="1+#ppt_h/2"/>
                                          </p:val>
                                        </p:tav>
                                        <p:tav tm="100000">
                                          <p:val>
                                            <p:strVal val="#ppt_y"/>
                                          </p:val>
                                        </p:tav>
                                      </p:tavLst>
                                    </p:anim>
                                  </p:childTnLst>
                                </p:cTn>
                              </p:par>
                              <p:par>
                                <p:cTn id="114" presetID="2" presetClass="entr" presetSubtype="4" fill="hold" grpId="0" nodeType="withEffect">
                                  <p:stCondLst>
                                    <p:cond delay="1600"/>
                                  </p:stCondLst>
                                  <p:childTnLst>
                                    <p:set>
                                      <p:cBhvr>
                                        <p:cTn id="115" dur="1" fill="hold">
                                          <p:stCondLst>
                                            <p:cond delay="0"/>
                                          </p:stCondLst>
                                        </p:cTn>
                                        <p:tgtEl>
                                          <p:spTgt spid="48"/>
                                        </p:tgtEl>
                                        <p:attrNameLst>
                                          <p:attrName>style.visibility</p:attrName>
                                        </p:attrNameLst>
                                      </p:cBhvr>
                                      <p:to>
                                        <p:strVal val="visible"/>
                                      </p:to>
                                    </p:set>
                                    <p:anim calcmode="lin" valueType="num">
                                      <p:cBhvr additive="base">
                                        <p:cTn id="116" dur="500" fill="hold"/>
                                        <p:tgtEl>
                                          <p:spTgt spid="48"/>
                                        </p:tgtEl>
                                        <p:attrNameLst>
                                          <p:attrName>ppt_x</p:attrName>
                                        </p:attrNameLst>
                                      </p:cBhvr>
                                      <p:tavLst>
                                        <p:tav tm="0">
                                          <p:val>
                                            <p:strVal val="#ppt_x"/>
                                          </p:val>
                                        </p:tav>
                                        <p:tav tm="100000">
                                          <p:val>
                                            <p:strVal val="#ppt_x"/>
                                          </p:val>
                                        </p:tav>
                                      </p:tavLst>
                                    </p:anim>
                                    <p:anim calcmode="lin" valueType="num">
                                      <p:cBhvr additive="base">
                                        <p:cTn id="117" dur="500" fill="hold"/>
                                        <p:tgtEl>
                                          <p:spTgt spid="48"/>
                                        </p:tgtEl>
                                        <p:attrNameLst>
                                          <p:attrName>ppt_y</p:attrName>
                                        </p:attrNameLst>
                                      </p:cBhvr>
                                      <p:tavLst>
                                        <p:tav tm="0">
                                          <p:val>
                                            <p:strVal val="1+#ppt_h/2"/>
                                          </p:val>
                                        </p:tav>
                                        <p:tav tm="100000">
                                          <p:val>
                                            <p:strVal val="#ppt_y"/>
                                          </p:val>
                                        </p:tav>
                                      </p:tavLst>
                                    </p:anim>
                                  </p:childTnLst>
                                </p:cTn>
                              </p:par>
                              <p:par>
                                <p:cTn id="118" presetID="2" presetClass="entr" presetSubtype="1" fill="hold" grpId="0" nodeType="withEffect">
                                  <p:stCondLst>
                                    <p:cond delay="0"/>
                                  </p:stCondLst>
                                  <p:childTnLst>
                                    <p:set>
                                      <p:cBhvr>
                                        <p:cTn id="119" dur="1" fill="hold">
                                          <p:stCondLst>
                                            <p:cond delay="0"/>
                                          </p:stCondLst>
                                        </p:cTn>
                                        <p:tgtEl>
                                          <p:spTgt spid="49"/>
                                        </p:tgtEl>
                                        <p:attrNameLst>
                                          <p:attrName>style.visibility</p:attrName>
                                        </p:attrNameLst>
                                      </p:cBhvr>
                                      <p:to>
                                        <p:strVal val="visible"/>
                                      </p:to>
                                    </p:set>
                                    <p:anim calcmode="lin" valueType="num">
                                      <p:cBhvr additive="base">
                                        <p:cTn id="120" dur="500" fill="hold"/>
                                        <p:tgtEl>
                                          <p:spTgt spid="49"/>
                                        </p:tgtEl>
                                        <p:attrNameLst>
                                          <p:attrName>ppt_x</p:attrName>
                                        </p:attrNameLst>
                                      </p:cBhvr>
                                      <p:tavLst>
                                        <p:tav tm="0">
                                          <p:val>
                                            <p:strVal val="#ppt_x"/>
                                          </p:val>
                                        </p:tav>
                                        <p:tav tm="100000">
                                          <p:val>
                                            <p:strVal val="#ppt_x"/>
                                          </p:val>
                                        </p:tav>
                                      </p:tavLst>
                                    </p:anim>
                                    <p:anim calcmode="lin" valueType="num">
                                      <p:cBhvr additive="base">
                                        <p:cTn id="121" dur="500" fill="hold"/>
                                        <p:tgtEl>
                                          <p:spTgt spid="49"/>
                                        </p:tgtEl>
                                        <p:attrNameLst>
                                          <p:attrName>ppt_y</p:attrName>
                                        </p:attrNameLst>
                                      </p:cBhvr>
                                      <p:tavLst>
                                        <p:tav tm="0">
                                          <p:val>
                                            <p:strVal val="0-#ppt_h/2"/>
                                          </p:val>
                                        </p:tav>
                                        <p:tav tm="100000">
                                          <p:val>
                                            <p:strVal val="#ppt_y"/>
                                          </p:val>
                                        </p:tav>
                                      </p:tavLst>
                                    </p:anim>
                                  </p:childTnLst>
                                </p:cTn>
                              </p:par>
                              <p:par>
                                <p:cTn id="122" presetID="2" presetClass="entr" presetSubtype="1" fill="hold" grpId="0" nodeType="withEffect">
                                  <p:stCondLst>
                                    <p:cond delay="200"/>
                                  </p:stCondLst>
                                  <p:childTnLst>
                                    <p:set>
                                      <p:cBhvr>
                                        <p:cTn id="123" dur="1" fill="hold">
                                          <p:stCondLst>
                                            <p:cond delay="0"/>
                                          </p:stCondLst>
                                        </p:cTn>
                                        <p:tgtEl>
                                          <p:spTgt spid="50"/>
                                        </p:tgtEl>
                                        <p:attrNameLst>
                                          <p:attrName>style.visibility</p:attrName>
                                        </p:attrNameLst>
                                      </p:cBhvr>
                                      <p:to>
                                        <p:strVal val="visible"/>
                                      </p:to>
                                    </p:set>
                                    <p:anim calcmode="lin" valueType="num">
                                      <p:cBhvr additive="base">
                                        <p:cTn id="124" dur="500" fill="hold"/>
                                        <p:tgtEl>
                                          <p:spTgt spid="50"/>
                                        </p:tgtEl>
                                        <p:attrNameLst>
                                          <p:attrName>ppt_x</p:attrName>
                                        </p:attrNameLst>
                                      </p:cBhvr>
                                      <p:tavLst>
                                        <p:tav tm="0">
                                          <p:val>
                                            <p:strVal val="#ppt_x"/>
                                          </p:val>
                                        </p:tav>
                                        <p:tav tm="100000">
                                          <p:val>
                                            <p:strVal val="#ppt_x"/>
                                          </p:val>
                                        </p:tav>
                                      </p:tavLst>
                                    </p:anim>
                                    <p:anim calcmode="lin" valueType="num">
                                      <p:cBhvr additive="base">
                                        <p:cTn id="125" dur="500" fill="hold"/>
                                        <p:tgtEl>
                                          <p:spTgt spid="50"/>
                                        </p:tgtEl>
                                        <p:attrNameLst>
                                          <p:attrName>ppt_y</p:attrName>
                                        </p:attrNameLst>
                                      </p:cBhvr>
                                      <p:tavLst>
                                        <p:tav tm="0">
                                          <p:val>
                                            <p:strVal val="0-#ppt_h/2"/>
                                          </p:val>
                                        </p:tav>
                                        <p:tav tm="100000">
                                          <p:val>
                                            <p:strVal val="#ppt_y"/>
                                          </p:val>
                                        </p:tav>
                                      </p:tavLst>
                                    </p:anim>
                                  </p:childTnLst>
                                </p:cTn>
                              </p:par>
                              <p:par>
                                <p:cTn id="126" presetID="2" presetClass="entr" presetSubtype="1" fill="hold" grpId="0" nodeType="withEffect">
                                  <p:stCondLst>
                                    <p:cond delay="400"/>
                                  </p:stCondLst>
                                  <p:childTnLst>
                                    <p:set>
                                      <p:cBhvr>
                                        <p:cTn id="127" dur="1" fill="hold">
                                          <p:stCondLst>
                                            <p:cond delay="0"/>
                                          </p:stCondLst>
                                        </p:cTn>
                                        <p:tgtEl>
                                          <p:spTgt spid="51"/>
                                        </p:tgtEl>
                                        <p:attrNameLst>
                                          <p:attrName>style.visibility</p:attrName>
                                        </p:attrNameLst>
                                      </p:cBhvr>
                                      <p:to>
                                        <p:strVal val="visible"/>
                                      </p:to>
                                    </p:set>
                                    <p:anim calcmode="lin" valueType="num">
                                      <p:cBhvr additive="base">
                                        <p:cTn id="128" dur="500" fill="hold"/>
                                        <p:tgtEl>
                                          <p:spTgt spid="51"/>
                                        </p:tgtEl>
                                        <p:attrNameLst>
                                          <p:attrName>ppt_x</p:attrName>
                                        </p:attrNameLst>
                                      </p:cBhvr>
                                      <p:tavLst>
                                        <p:tav tm="0">
                                          <p:val>
                                            <p:strVal val="#ppt_x"/>
                                          </p:val>
                                        </p:tav>
                                        <p:tav tm="100000">
                                          <p:val>
                                            <p:strVal val="#ppt_x"/>
                                          </p:val>
                                        </p:tav>
                                      </p:tavLst>
                                    </p:anim>
                                    <p:anim calcmode="lin" valueType="num">
                                      <p:cBhvr additive="base">
                                        <p:cTn id="129" dur="500" fill="hold"/>
                                        <p:tgtEl>
                                          <p:spTgt spid="51"/>
                                        </p:tgtEl>
                                        <p:attrNameLst>
                                          <p:attrName>ppt_y</p:attrName>
                                        </p:attrNameLst>
                                      </p:cBhvr>
                                      <p:tavLst>
                                        <p:tav tm="0">
                                          <p:val>
                                            <p:strVal val="0-#ppt_h/2"/>
                                          </p:val>
                                        </p:tav>
                                        <p:tav tm="100000">
                                          <p:val>
                                            <p:strVal val="#ppt_y"/>
                                          </p:val>
                                        </p:tav>
                                      </p:tavLst>
                                    </p:anim>
                                  </p:childTnLst>
                                </p:cTn>
                              </p:par>
                              <p:par>
                                <p:cTn id="130" presetID="2" presetClass="entr" presetSubtype="1" fill="hold" grpId="0" nodeType="withEffect">
                                  <p:stCondLst>
                                    <p:cond delay="600"/>
                                  </p:stCondLst>
                                  <p:childTnLst>
                                    <p:set>
                                      <p:cBhvr>
                                        <p:cTn id="131" dur="1" fill="hold">
                                          <p:stCondLst>
                                            <p:cond delay="0"/>
                                          </p:stCondLst>
                                        </p:cTn>
                                        <p:tgtEl>
                                          <p:spTgt spid="52"/>
                                        </p:tgtEl>
                                        <p:attrNameLst>
                                          <p:attrName>style.visibility</p:attrName>
                                        </p:attrNameLst>
                                      </p:cBhvr>
                                      <p:to>
                                        <p:strVal val="visible"/>
                                      </p:to>
                                    </p:set>
                                    <p:anim calcmode="lin" valueType="num">
                                      <p:cBhvr additive="base">
                                        <p:cTn id="132" dur="500" fill="hold"/>
                                        <p:tgtEl>
                                          <p:spTgt spid="52"/>
                                        </p:tgtEl>
                                        <p:attrNameLst>
                                          <p:attrName>ppt_x</p:attrName>
                                        </p:attrNameLst>
                                      </p:cBhvr>
                                      <p:tavLst>
                                        <p:tav tm="0">
                                          <p:val>
                                            <p:strVal val="#ppt_x"/>
                                          </p:val>
                                        </p:tav>
                                        <p:tav tm="100000">
                                          <p:val>
                                            <p:strVal val="#ppt_x"/>
                                          </p:val>
                                        </p:tav>
                                      </p:tavLst>
                                    </p:anim>
                                    <p:anim calcmode="lin" valueType="num">
                                      <p:cBhvr additive="base">
                                        <p:cTn id="133" dur="500" fill="hold"/>
                                        <p:tgtEl>
                                          <p:spTgt spid="52"/>
                                        </p:tgtEl>
                                        <p:attrNameLst>
                                          <p:attrName>ppt_y</p:attrName>
                                        </p:attrNameLst>
                                      </p:cBhvr>
                                      <p:tavLst>
                                        <p:tav tm="0">
                                          <p:val>
                                            <p:strVal val="0-#ppt_h/2"/>
                                          </p:val>
                                        </p:tav>
                                        <p:tav tm="100000">
                                          <p:val>
                                            <p:strVal val="#ppt_y"/>
                                          </p:val>
                                        </p:tav>
                                      </p:tavLst>
                                    </p:anim>
                                  </p:childTnLst>
                                </p:cTn>
                              </p:par>
                              <p:par>
                                <p:cTn id="134" presetID="2" presetClass="entr" presetSubtype="1" fill="hold" grpId="0" nodeType="withEffect">
                                  <p:stCondLst>
                                    <p:cond delay="800"/>
                                  </p:stCondLst>
                                  <p:childTnLst>
                                    <p:set>
                                      <p:cBhvr>
                                        <p:cTn id="135" dur="1" fill="hold">
                                          <p:stCondLst>
                                            <p:cond delay="0"/>
                                          </p:stCondLst>
                                        </p:cTn>
                                        <p:tgtEl>
                                          <p:spTgt spid="53"/>
                                        </p:tgtEl>
                                        <p:attrNameLst>
                                          <p:attrName>style.visibility</p:attrName>
                                        </p:attrNameLst>
                                      </p:cBhvr>
                                      <p:to>
                                        <p:strVal val="visible"/>
                                      </p:to>
                                    </p:set>
                                    <p:anim calcmode="lin" valueType="num">
                                      <p:cBhvr additive="base">
                                        <p:cTn id="136" dur="500" fill="hold"/>
                                        <p:tgtEl>
                                          <p:spTgt spid="53"/>
                                        </p:tgtEl>
                                        <p:attrNameLst>
                                          <p:attrName>ppt_x</p:attrName>
                                        </p:attrNameLst>
                                      </p:cBhvr>
                                      <p:tavLst>
                                        <p:tav tm="0">
                                          <p:val>
                                            <p:strVal val="#ppt_x"/>
                                          </p:val>
                                        </p:tav>
                                        <p:tav tm="100000">
                                          <p:val>
                                            <p:strVal val="#ppt_x"/>
                                          </p:val>
                                        </p:tav>
                                      </p:tavLst>
                                    </p:anim>
                                    <p:anim calcmode="lin" valueType="num">
                                      <p:cBhvr additive="base">
                                        <p:cTn id="137" dur="500" fill="hold"/>
                                        <p:tgtEl>
                                          <p:spTgt spid="53"/>
                                        </p:tgtEl>
                                        <p:attrNameLst>
                                          <p:attrName>ppt_y</p:attrName>
                                        </p:attrNameLst>
                                      </p:cBhvr>
                                      <p:tavLst>
                                        <p:tav tm="0">
                                          <p:val>
                                            <p:strVal val="0-#ppt_h/2"/>
                                          </p:val>
                                        </p:tav>
                                        <p:tav tm="100000">
                                          <p:val>
                                            <p:strVal val="#ppt_y"/>
                                          </p:val>
                                        </p:tav>
                                      </p:tavLst>
                                    </p:anim>
                                  </p:childTnLst>
                                </p:cTn>
                              </p:par>
                              <p:par>
                                <p:cTn id="138" presetID="2" presetClass="entr" presetSubtype="1" fill="hold" grpId="0" nodeType="withEffect">
                                  <p:stCondLst>
                                    <p:cond delay="1000"/>
                                  </p:stCondLst>
                                  <p:childTnLst>
                                    <p:set>
                                      <p:cBhvr>
                                        <p:cTn id="139" dur="1" fill="hold">
                                          <p:stCondLst>
                                            <p:cond delay="0"/>
                                          </p:stCondLst>
                                        </p:cTn>
                                        <p:tgtEl>
                                          <p:spTgt spid="54"/>
                                        </p:tgtEl>
                                        <p:attrNameLst>
                                          <p:attrName>style.visibility</p:attrName>
                                        </p:attrNameLst>
                                      </p:cBhvr>
                                      <p:to>
                                        <p:strVal val="visible"/>
                                      </p:to>
                                    </p:set>
                                    <p:anim calcmode="lin" valueType="num">
                                      <p:cBhvr additive="base">
                                        <p:cTn id="140" dur="500" fill="hold"/>
                                        <p:tgtEl>
                                          <p:spTgt spid="54"/>
                                        </p:tgtEl>
                                        <p:attrNameLst>
                                          <p:attrName>ppt_x</p:attrName>
                                        </p:attrNameLst>
                                      </p:cBhvr>
                                      <p:tavLst>
                                        <p:tav tm="0">
                                          <p:val>
                                            <p:strVal val="#ppt_x"/>
                                          </p:val>
                                        </p:tav>
                                        <p:tav tm="100000">
                                          <p:val>
                                            <p:strVal val="#ppt_x"/>
                                          </p:val>
                                        </p:tav>
                                      </p:tavLst>
                                    </p:anim>
                                    <p:anim calcmode="lin" valueType="num">
                                      <p:cBhvr additive="base">
                                        <p:cTn id="141" dur="500" fill="hold"/>
                                        <p:tgtEl>
                                          <p:spTgt spid="54"/>
                                        </p:tgtEl>
                                        <p:attrNameLst>
                                          <p:attrName>ppt_y</p:attrName>
                                        </p:attrNameLst>
                                      </p:cBhvr>
                                      <p:tavLst>
                                        <p:tav tm="0">
                                          <p:val>
                                            <p:strVal val="0-#ppt_h/2"/>
                                          </p:val>
                                        </p:tav>
                                        <p:tav tm="100000">
                                          <p:val>
                                            <p:strVal val="#ppt_y"/>
                                          </p:val>
                                        </p:tav>
                                      </p:tavLst>
                                    </p:anim>
                                  </p:childTnLst>
                                </p:cTn>
                              </p:par>
                              <p:par>
                                <p:cTn id="142" presetID="2" presetClass="entr" presetSubtype="1" fill="hold" grpId="0" nodeType="withEffect">
                                  <p:stCondLst>
                                    <p:cond delay="1200"/>
                                  </p:stCondLst>
                                  <p:childTnLst>
                                    <p:set>
                                      <p:cBhvr>
                                        <p:cTn id="143" dur="1" fill="hold">
                                          <p:stCondLst>
                                            <p:cond delay="0"/>
                                          </p:stCondLst>
                                        </p:cTn>
                                        <p:tgtEl>
                                          <p:spTgt spid="55"/>
                                        </p:tgtEl>
                                        <p:attrNameLst>
                                          <p:attrName>style.visibility</p:attrName>
                                        </p:attrNameLst>
                                      </p:cBhvr>
                                      <p:to>
                                        <p:strVal val="visible"/>
                                      </p:to>
                                    </p:set>
                                    <p:anim calcmode="lin" valueType="num">
                                      <p:cBhvr additive="base">
                                        <p:cTn id="144" dur="500" fill="hold"/>
                                        <p:tgtEl>
                                          <p:spTgt spid="55"/>
                                        </p:tgtEl>
                                        <p:attrNameLst>
                                          <p:attrName>ppt_x</p:attrName>
                                        </p:attrNameLst>
                                      </p:cBhvr>
                                      <p:tavLst>
                                        <p:tav tm="0">
                                          <p:val>
                                            <p:strVal val="#ppt_x"/>
                                          </p:val>
                                        </p:tav>
                                        <p:tav tm="100000">
                                          <p:val>
                                            <p:strVal val="#ppt_x"/>
                                          </p:val>
                                        </p:tav>
                                      </p:tavLst>
                                    </p:anim>
                                    <p:anim calcmode="lin" valueType="num">
                                      <p:cBhvr additive="base">
                                        <p:cTn id="145" dur="500" fill="hold"/>
                                        <p:tgtEl>
                                          <p:spTgt spid="55"/>
                                        </p:tgtEl>
                                        <p:attrNameLst>
                                          <p:attrName>ppt_y</p:attrName>
                                        </p:attrNameLst>
                                      </p:cBhvr>
                                      <p:tavLst>
                                        <p:tav tm="0">
                                          <p:val>
                                            <p:strVal val="0-#ppt_h/2"/>
                                          </p:val>
                                        </p:tav>
                                        <p:tav tm="100000">
                                          <p:val>
                                            <p:strVal val="#ppt_y"/>
                                          </p:val>
                                        </p:tav>
                                      </p:tavLst>
                                    </p:anim>
                                  </p:childTnLst>
                                </p:cTn>
                              </p:par>
                              <p:par>
                                <p:cTn id="146" presetID="2" presetClass="entr" presetSubtype="1" fill="hold" grpId="0" nodeType="withEffect">
                                  <p:stCondLst>
                                    <p:cond delay="1400"/>
                                  </p:stCondLst>
                                  <p:childTnLst>
                                    <p:set>
                                      <p:cBhvr>
                                        <p:cTn id="147" dur="1" fill="hold">
                                          <p:stCondLst>
                                            <p:cond delay="0"/>
                                          </p:stCondLst>
                                        </p:cTn>
                                        <p:tgtEl>
                                          <p:spTgt spid="56"/>
                                        </p:tgtEl>
                                        <p:attrNameLst>
                                          <p:attrName>style.visibility</p:attrName>
                                        </p:attrNameLst>
                                      </p:cBhvr>
                                      <p:to>
                                        <p:strVal val="visible"/>
                                      </p:to>
                                    </p:set>
                                    <p:anim calcmode="lin" valueType="num">
                                      <p:cBhvr additive="base">
                                        <p:cTn id="148" dur="500" fill="hold"/>
                                        <p:tgtEl>
                                          <p:spTgt spid="56"/>
                                        </p:tgtEl>
                                        <p:attrNameLst>
                                          <p:attrName>ppt_x</p:attrName>
                                        </p:attrNameLst>
                                      </p:cBhvr>
                                      <p:tavLst>
                                        <p:tav tm="0">
                                          <p:val>
                                            <p:strVal val="#ppt_x"/>
                                          </p:val>
                                        </p:tav>
                                        <p:tav tm="100000">
                                          <p:val>
                                            <p:strVal val="#ppt_x"/>
                                          </p:val>
                                        </p:tav>
                                      </p:tavLst>
                                    </p:anim>
                                    <p:anim calcmode="lin" valueType="num">
                                      <p:cBhvr additive="base">
                                        <p:cTn id="149" dur="500" fill="hold"/>
                                        <p:tgtEl>
                                          <p:spTgt spid="56"/>
                                        </p:tgtEl>
                                        <p:attrNameLst>
                                          <p:attrName>ppt_y</p:attrName>
                                        </p:attrNameLst>
                                      </p:cBhvr>
                                      <p:tavLst>
                                        <p:tav tm="0">
                                          <p:val>
                                            <p:strVal val="0-#ppt_h/2"/>
                                          </p:val>
                                        </p:tav>
                                        <p:tav tm="100000">
                                          <p:val>
                                            <p:strVal val="#ppt_y"/>
                                          </p:val>
                                        </p:tav>
                                      </p:tavLst>
                                    </p:anim>
                                  </p:childTnLst>
                                </p:cTn>
                              </p:par>
                              <p:par>
                                <p:cTn id="150" presetID="2" presetClass="entr" presetSubtype="1" fill="hold" grpId="0" nodeType="withEffect">
                                  <p:stCondLst>
                                    <p:cond delay="1600"/>
                                  </p:stCondLst>
                                  <p:childTnLst>
                                    <p:set>
                                      <p:cBhvr>
                                        <p:cTn id="151" dur="1" fill="hold">
                                          <p:stCondLst>
                                            <p:cond delay="0"/>
                                          </p:stCondLst>
                                        </p:cTn>
                                        <p:tgtEl>
                                          <p:spTgt spid="57"/>
                                        </p:tgtEl>
                                        <p:attrNameLst>
                                          <p:attrName>style.visibility</p:attrName>
                                        </p:attrNameLst>
                                      </p:cBhvr>
                                      <p:to>
                                        <p:strVal val="visible"/>
                                      </p:to>
                                    </p:set>
                                    <p:anim calcmode="lin" valueType="num">
                                      <p:cBhvr additive="base">
                                        <p:cTn id="152" dur="500" fill="hold"/>
                                        <p:tgtEl>
                                          <p:spTgt spid="57"/>
                                        </p:tgtEl>
                                        <p:attrNameLst>
                                          <p:attrName>ppt_x</p:attrName>
                                        </p:attrNameLst>
                                      </p:cBhvr>
                                      <p:tavLst>
                                        <p:tav tm="0">
                                          <p:val>
                                            <p:strVal val="#ppt_x"/>
                                          </p:val>
                                        </p:tav>
                                        <p:tav tm="100000">
                                          <p:val>
                                            <p:strVal val="#ppt_x"/>
                                          </p:val>
                                        </p:tav>
                                      </p:tavLst>
                                    </p:anim>
                                    <p:anim calcmode="lin" valueType="num">
                                      <p:cBhvr additive="base">
                                        <p:cTn id="153" dur="500" fill="hold"/>
                                        <p:tgtEl>
                                          <p:spTgt spid="57"/>
                                        </p:tgtEl>
                                        <p:attrNameLst>
                                          <p:attrName>ppt_y</p:attrName>
                                        </p:attrNameLst>
                                      </p:cBhvr>
                                      <p:tavLst>
                                        <p:tav tm="0">
                                          <p:val>
                                            <p:strVal val="0-#ppt_h/2"/>
                                          </p:val>
                                        </p:tav>
                                        <p:tav tm="100000">
                                          <p:val>
                                            <p:strVal val="#ppt_y"/>
                                          </p:val>
                                        </p:tav>
                                      </p:tavLst>
                                    </p:anim>
                                  </p:childTnLst>
                                </p:cTn>
                              </p:par>
                              <p:par>
                                <p:cTn id="154" presetID="2" presetClass="entr" presetSubtype="4" decel="100000" fill="hold" grpId="0" nodeType="withEffect">
                                  <p:stCondLst>
                                    <p:cond delay="1750"/>
                                  </p:stCondLst>
                                  <p:childTnLst>
                                    <p:set>
                                      <p:cBhvr>
                                        <p:cTn id="155" dur="1" fill="hold">
                                          <p:stCondLst>
                                            <p:cond delay="0"/>
                                          </p:stCondLst>
                                        </p:cTn>
                                        <p:tgtEl>
                                          <p:spTgt spid="7">
                                            <p:txEl>
                                              <p:pRg st="0" end="0"/>
                                            </p:txEl>
                                          </p:spTgt>
                                        </p:tgtEl>
                                        <p:attrNameLst>
                                          <p:attrName>style.visibility</p:attrName>
                                        </p:attrNameLst>
                                      </p:cBhvr>
                                      <p:to>
                                        <p:strVal val="visible"/>
                                      </p:to>
                                    </p:set>
                                    <p:anim calcmode="lin" valueType="num">
                                      <p:cBhvr additive="base">
                                        <p:cTn id="156" dur="10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157" dur="1000" fill="hold"/>
                                        <p:tgtEl>
                                          <p:spTgt spid="7">
                                            <p:txEl>
                                              <p:pRg st="0" end="0"/>
                                            </p:txEl>
                                          </p:spTgt>
                                        </p:tgtEl>
                                        <p:attrNameLst>
                                          <p:attrName>ppt_y</p:attrName>
                                        </p:attrNameLst>
                                      </p:cBhvr>
                                      <p:tavLst>
                                        <p:tav tm="0">
                                          <p:val>
                                            <p:strVal val="1+#ppt_h/2"/>
                                          </p:val>
                                        </p:tav>
                                        <p:tav tm="100000">
                                          <p:val>
                                            <p:strVal val="#ppt_y"/>
                                          </p:val>
                                        </p:tav>
                                      </p:tavLst>
                                    </p:anim>
                                  </p:childTnLst>
                                </p:cTn>
                              </p:par>
                              <p:par>
                                <p:cTn id="158" presetID="2" presetClass="entr" presetSubtype="4" decel="100000" fill="hold" grpId="0" nodeType="withEffect">
                                  <p:stCondLst>
                                    <p:cond delay="1750"/>
                                  </p:stCondLst>
                                  <p:childTnLst>
                                    <p:set>
                                      <p:cBhvr>
                                        <p:cTn id="159" dur="1" fill="hold">
                                          <p:stCondLst>
                                            <p:cond delay="0"/>
                                          </p:stCondLst>
                                        </p:cTn>
                                        <p:tgtEl>
                                          <p:spTgt spid="9">
                                            <p:txEl>
                                              <p:pRg st="0" end="0"/>
                                            </p:txEl>
                                          </p:spTgt>
                                        </p:tgtEl>
                                        <p:attrNameLst>
                                          <p:attrName>style.visibility</p:attrName>
                                        </p:attrNameLst>
                                      </p:cBhvr>
                                      <p:to>
                                        <p:strVal val="visible"/>
                                      </p:to>
                                    </p:set>
                                    <p:anim calcmode="lin" valueType="num">
                                      <p:cBhvr additive="base">
                                        <p:cTn id="160" dur="10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161" dur="1000" fill="hold"/>
                                        <p:tgtEl>
                                          <p:spTgt spid="9">
                                            <p:txEl>
                                              <p:pRg st="0" end="0"/>
                                            </p:txEl>
                                          </p:spTgt>
                                        </p:tgtEl>
                                        <p:attrNameLst>
                                          <p:attrName>ppt_y</p:attrName>
                                        </p:attrNameLst>
                                      </p:cBhvr>
                                      <p:tavLst>
                                        <p:tav tm="0">
                                          <p:val>
                                            <p:strVal val="1+#ppt_h/2"/>
                                          </p:val>
                                        </p:tav>
                                        <p:tav tm="100000">
                                          <p:val>
                                            <p:strVal val="#ppt_y"/>
                                          </p:val>
                                        </p:tav>
                                      </p:tavLst>
                                    </p:anim>
                                  </p:childTnLst>
                                </p:cTn>
                              </p:par>
                              <p:par>
                                <p:cTn id="162" presetID="2" presetClass="entr" presetSubtype="1" decel="100000" fill="hold" grpId="0" nodeType="withEffect">
                                  <p:stCondLst>
                                    <p:cond delay="1750"/>
                                  </p:stCondLst>
                                  <p:childTnLst>
                                    <p:set>
                                      <p:cBhvr>
                                        <p:cTn id="163" dur="1" fill="hold">
                                          <p:stCondLst>
                                            <p:cond delay="0"/>
                                          </p:stCondLst>
                                        </p:cTn>
                                        <p:tgtEl>
                                          <p:spTgt spid="8">
                                            <p:txEl>
                                              <p:pRg st="0" end="0"/>
                                            </p:txEl>
                                          </p:spTgt>
                                        </p:tgtEl>
                                        <p:attrNameLst>
                                          <p:attrName>style.visibility</p:attrName>
                                        </p:attrNameLst>
                                      </p:cBhvr>
                                      <p:to>
                                        <p:strVal val="visible"/>
                                      </p:to>
                                    </p:set>
                                    <p:anim calcmode="lin" valueType="num">
                                      <p:cBhvr additive="base">
                                        <p:cTn id="164" dur="10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165" dur="1000" fill="hold"/>
                                        <p:tgtEl>
                                          <p:spTgt spid="8">
                                            <p:txEl>
                                              <p:pRg st="0" end="0"/>
                                            </p:txEl>
                                          </p:spTgt>
                                        </p:tgtEl>
                                        <p:attrNameLst>
                                          <p:attrName>ppt_y</p:attrName>
                                        </p:attrNameLst>
                                      </p:cBhvr>
                                      <p:tavLst>
                                        <p:tav tm="0">
                                          <p:val>
                                            <p:strVal val="0-#ppt_h/2"/>
                                          </p:val>
                                        </p:tav>
                                        <p:tav tm="100000">
                                          <p:val>
                                            <p:strVal val="#ppt_y"/>
                                          </p:val>
                                        </p:tav>
                                      </p:tavLst>
                                    </p:anim>
                                  </p:childTnLst>
                                </p:cTn>
                              </p:par>
                              <p:par>
                                <p:cTn id="166" presetID="2" presetClass="entr" presetSubtype="1" decel="100000" fill="hold" grpId="0" nodeType="withEffect">
                                  <p:stCondLst>
                                    <p:cond delay="1750"/>
                                  </p:stCondLst>
                                  <p:childTnLst>
                                    <p:set>
                                      <p:cBhvr>
                                        <p:cTn id="167" dur="1" fill="hold">
                                          <p:stCondLst>
                                            <p:cond delay="0"/>
                                          </p:stCondLst>
                                        </p:cTn>
                                        <p:tgtEl>
                                          <p:spTgt spid="10">
                                            <p:txEl>
                                              <p:pRg st="0" end="0"/>
                                            </p:txEl>
                                          </p:spTgt>
                                        </p:tgtEl>
                                        <p:attrNameLst>
                                          <p:attrName>style.visibility</p:attrName>
                                        </p:attrNameLst>
                                      </p:cBhvr>
                                      <p:to>
                                        <p:strVal val="visible"/>
                                      </p:to>
                                    </p:set>
                                    <p:anim calcmode="lin" valueType="num">
                                      <p:cBhvr additive="base">
                                        <p:cTn id="168" dur="10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169" dur="1000" fill="hold"/>
                                        <p:tgtEl>
                                          <p:spTgt spid="10">
                                            <p:txEl>
                                              <p:pRg st="0" end="0"/>
                                            </p:txEl>
                                          </p:spTgt>
                                        </p:tgtEl>
                                        <p:attrNameLst>
                                          <p:attrName>ppt_y</p:attrName>
                                        </p:attrNameLst>
                                      </p:cBhvr>
                                      <p:tavLst>
                                        <p:tav tm="0">
                                          <p:val>
                                            <p:strVal val="0-#ppt_h/2"/>
                                          </p:val>
                                        </p:tav>
                                        <p:tav tm="100000">
                                          <p:val>
                                            <p:strVal val="#ppt_y"/>
                                          </p:val>
                                        </p:tav>
                                      </p:tavLst>
                                    </p:anim>
                                  </p:childTnLst>
                                </p:cTn>
                              </p:par>
                            </p:childTnLst>
                          </p:cTn>
                        </p:par>
                        <p:par>
                          <p:cTn id="170" fill="hold">
                            <p:stCondLst>
                              <p:cond delay="4100"/>
                            </p:stCondLst>
                            <p:childTnLst>
                              <p:par>
                                <p:cTn id="171" presetID="2" presetClass="entr" presetSubtype="2" decel="100000" fill="hold" grpId="0" nodeType="afterEffect">
                                  <p:stCondLst>
                                    <p:cond delay="500"/>
                                  </p:stCondLst>
                                  <p:childTnLst>
                                    <p:set>
                                      <p:cBhvr>
                                        <p:cTn id="172" dur="1" fill="hold">
                                          <p:stCondLst>
                                            <p:cond delay="0"/>
                                          </p:stCondLst>
                                        </p:cTn>
                                        <p:tgtEl>
                                          <p:spTgt spid="63"/>
                                        </p:tgtEl>
                                        <p:attrNameLst>
                                          <p:attrName>style.visibility</p:attrName>
                                        </p:attrNameLst>
                                      </p:cBhvr>
                                      <p:to>
                                        <p:strVal val="visible"/>
                                      </p:to>
                                    </p:set>
                                    <p:anim calcmode="lin" valueType="num">
                                      <p:cBhvr additive="base">
                                        <p:cTn id="173" dur="500" fill="hold"/>
                                        <p:tgtEl>
                                          <p:spTgt spid="63"/>
                                        </p:tgtEl>
                                        <p:attrNameLst>
                                          <p:attrName>ppt_x</p:attrName>
                                        </p:attrNameLst>
                                      </p:cBhvr>
                                      <p:tavLst>
                                        <p:tav tm="0">
                                          <p:val>
                                            <p:strVal val="1+#ppt_w/2"/>
                                          </p:val>
                                        </p:tav>
                                        <p:tav tm="100000">
                                          <p:val>
                                            <p:strVal val="#ppt_x"/>
                                          </p:val>
                                        </p:tav>
                                      </p:tavLst>
                                    </p:anim>
                                    <p:anim calcmode="lin" valueType="num">
                                      <p:cBhvr additive="base">
                                        <p:cTn id="174" dur="500" fill="hold"/>
                                        <p:tgtEl>
                                          <p:spTgt spid="63"/>
                                        </p:tgtEl>
                                        <p:attrNameLst>
                                          <p:attrName>ppt_y</p:attrName>
                                        </p:attrNameLst>
                                      </p:cBhvr>
                                      <p:tavLst>
                                        <p:tav tm="0">
                                          <p:val>
                                            <p:strVal val="#ppt_y"/>
                                          </p:val>
                                        </p:tav>
                                        <p:tav tm="100000">
                                          <p:val>
                                            <p:strVal val="#ppt_y"/>
                                          </p:val>
                                        </p:tav>
                                      </p:tavLst>
                                    </p:anim>
                                  </p:childTnLst>
                                </p:cTn>
                              </p:par>
                              <p:par>
                                <p:cTn id="175" presetID="2" presetClass="entr" presetSubtype="4" decel="100000" fill="hold" grpId="0" nodeType="withEffect">
                                  <p:stCondLst>
                                    <p:cond delay="500"/>
                                  </p:stCondLst>
                                  <p:childTnLst>
                                    <p:set>
                                      <p:cBhvr>
                                        <p:cTn id="176" dur="1" fill="hold">
                                          <p:stCondLst>
                                            <p:cond delay="0"/>
                                          </p:stCondLst>
                                        </p:cTn>
                                        <p:tgtEl>
                                          <p:spTgt spid="59">
                                            <p:txEl>
                                              <p:pRg st="0" end="0"/>
                                            </p:txEl>
                                          </p:spTgt>
                                        </p:tgtEl>
                                        <p:attrNameLst>
                                          <p:attrName>style.visibility</p:attrName>
                                        </p:attrNameLst>
                                      </p:cBhvr>
                                      <p:to>
                                        <p:strVal val="visible"/>
                                      </p:to>
                                    </p:set>
                                    <p:anim calcmode="lin" valueType="num">
                                      <p:cBhvr additive="base">
                                        <p:cTn id="177" dur="500" fill="hold"/>
                                        <p:tgtEl>
                                          <p:spTgt spid="59">
                                            <p:txEl>
                                              <p:pRg st="0" end="0"/>
                                            </p:txEl>
                                          </p:spTgt>
                                        </p:tgtEl>
                                        <p:attrNameLst>
                                          <p:attrName>ppt_x</p:attrName>
                                        </p:attrNameLst>
                                      </p:cBhvr>
                                      <p:tavLst>
                                        <p:tav tm="0">
                                          <p:val>
                                            <p:strVal val="#ppt_x"/>
                                          </p:val>
                                        </p:tav>
                                        <p:tav tm="100000">
                                          <p:val>
                                            <p:strVal val="#ppt_x"/>
                                          </p:val>
                                        </p:tav>
                                      </p:tavLst>
                                    </p:anim>
                                    <p:anim calcmode="lin" valueType="num">
                                      <p:cBhvr additive="base">
                                        <p:cTn id="178" dur="500" fill="hold"/>
                                        <p:tgtEl>
                                          <p:spTgt spid="5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4" decel="100000" fill="hold" nodeType="withEffect">
                  <p:stCondLst>
                    <p:cond delay="17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ppt_x"/>
                          </p:val>
                        </p:tav>
                        <p:tav tm="100000">
                          <p:val>
                            <p:strVal val="#ppt_x"/>
                          </p:val>
                        </p:tav>
                      </p:tavLst>
                    </p:anim>
                    <p:anim calcmode="lin" valueType="num">
                      <p:cBhvr additive="base">
                        <p:cTn dur="1000" fill="hold"/>
                        <p:tgtEl>
                          <p:spTgt spid="7"/>
                        </p:tgtEl>
                        <p:attrNameLst>
                          <p:attrName>ppt_y</p:attrName>
                        </p:attrNameLst>
                      </p:cBhvr>
                      <p:tavLst>
                        <p:tav tm="0">
                          <p:val>
                            <p:strVal val="1+#ppt_h/2"/>
                          </p:val>
                        </p:tav>
                        <p:tav tm="100000">
                          <p:val>
                            <p:strVal val="#ppt_y"/>
                          </p:val>
                        </p:tav>
                      </p:tavLst>
                    </p:anim>
                  </p:childTnLst>
                </p:cTn>
              </p:par>
            </p:tnLst>
          </p:tmpl>
        </p:tmplLst>
      </p:bldP>
      <p:bldP spid="8" grpId="0" build="p">
        <p:tmplLst>
          <p:tmpl lvl="1">
            <p:tnLst>
              <p:par>
                <p:cTn presetID="2" presetClass="entr" presetSubtype="1" decel="100000" fill="hold" nodeType="withEffect">
                  <p:stCondLst>
                    <p:cond delay="17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1000" fill="hold"/>
                        <p:tgtEl>
                          <p:spTgt spid="8"/>
                        </p:tgtEl>
                        <p:attrNameLst>
                          <p:attrName>ppt_x</p:attrName>
                        </p:attrNameLst>
                      </p:cBhvr>
                      <p:tavLst>
                        <p:tav tm="0">
                          <p:val>
                            <p:strVal val="#ppt_x"/>
                          </p:val>
                        </p:tav>
                        <p:tav tm="100000">
                          <p:val>
                            <p:strVal val="#ppt_x"/>
                          </p:val>
                        </p:tav>
                      </p:tavLst>
                    </p:anim>
                    <p:anim calcmode="lin" valueType="num">
                      <p:cBhvr additive="base">
                        <p:cTn dur="1000" fill="hold"/>
                        <p:tgtEl>
                          <p:spTgt spid="8"/>
                        </p:tgtEl>
                        <p:attrNameLst>
                          <p:attrName>ppt_y</p:attrName>
                        </p:attrNameLst>
                      </p:cBhvr>
                      <p:tavLst>
                        <p:tav tm="0">
                          <p:val>
                            <p:strVal val="0-#ppt_h/2"/>
                          </p:val>
                        </p:tav>
                        <p:tav tm="100000">
                          <p:val>
                            <p:strVal val="#ppt_y"/>
                          </p:val>
                        </p:tav>
                      </p:tavLst>
                    </p:anim>
                  </p:childTnLst>
                </p:cTn>
              </p:par>
            </p:tnLst>
          </p:tmpl>
        </p:tmplLst>
      </p:bldP>
      <p:bldP spid="9" grpId="0" build="p">
        <p:tmplLst>
          <p:tmpl lvl="1">
            <p:tnLst>
              <p:par>
                <p:cTn presetID="2" presetClass="entr" presetSubtype="4" decel="100000" fill="hold" nodeType="withEffect">
                  <p:stCondLst>
                    <p:cond delay="17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ppt_x"/>
                          </p:val>
                        </p:tav>
                        <p:tav tm="100000">
                          <p:val>
                            <p:strVal val="#ppt_x"/>
                          </p:val>
                        </p:tav>
                      </p:tavLst>
                    </p:anim>
                    <p:anim calcmode="lin" valueType="num">
                      <p:cBhvr additive="base">
                        <p:cTn dur="10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1" decel="100000" fill="hold" nodeType="withEffect">
                  <p:stCondLst>
                    <p:cond delay="175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ppt_x"/>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4" grpId="0"/>
      <p:bldP spid="14" grpId="1"/>
      <p:bldP spid="21" grpId="0"/>
      <p:bldP spid="21" grpId="1"/>
      <p:bldP spid="23" grpId="0"/>
      <p:bldP spid="23" grpId="1"/>
      <p:bldP spid="24" grpId="0"/>
      <p:bldP spid="24" grpId="1"/>
      <p:bldP spid="25" grpId="0"/>
      <p:bldP spid="25" grpId="1"/>
      <p:bldP spid="26" grpId="0"/>
      <p:bldP spid="26" grpId="1"/>
      <p:bldP spid="27" grpId="0"/>
      <p:bldP spid="27" grpId="1"/>
      <p:bldP spid="28" grpId="0"/>
      <p:bldP spid="28" grpId="1"/>
      <p:bldP spid="29" grpId="0"/>
      <p:bldP spid="29" grpId="1"/>
      <p:bldP spid="30" grpId="0"/>
      <p:bldP spid="30" grpId="1"/>
      <p:bldP spid="31" grpId="0"/>
      <p:bldP spid="31" grpId="1"/>
      <p:bldP spid="32" grpId="0"/>
      <p:bldP spid="32" grpId="1"/>
      <p:bldP spid="33" grpId="0"/>
      <p:bldP spid="33" grpId="1"/>
      <p:bldP spid="34" grpId="0"/>
      <p:bldP spid="34" grpId="1"/>
      <p:bldP spid="35" grpId="0"/>
      <p:bldP spid="35" grpId="1"/>
      <p:bldP spid="36" grpId="0"/>
      <p:bldP spid="36" grpId="1"/>
      <p:bldP spid="37" grpId="0"/>
      <p:bldP spid="37" grpId="1"/>
      <p:bldP spid="38" grpId="0"/>
      <p:bldP spid="38" grpId="1"/>
      <p:bldP spid="40" grpId="0"/>
      <p:bldP spid="40" grpId="1"/>
      <p:bldP spid="41" grpId="0"/>
      <p:bldP spid="41" grpId="1"/>
      <p:bldP spid="42" grpId="0"/>
      <p:bldP spid="42" grpId="1"/>
      <p:bldP spid="43" grpId="0"/>
      <p:bldP spid="43" grpId="1"/>
      <p:bldP spid="44" grpId="0"/>
      <p:bldP spid="44" grpId="1"/>
      <p:bldP spid="45" grpId="0"/>
      <p:bldP spid="45" grpId="1"/>
      <p:bldP spid="46" grpId="0"/>
      <p:bldP spid="46" grpId="1"/>
      <p:bldP spid="47" grpId="0"/>
      <p:bldP spid="47" grpId="1"/>
      <p:bldP spid="48" grpId="0"/>
      <p:bldP spid="48" grpId="1"/>
      <p:bldP spid="49" grpId="0"/>
      <p:bldP spid="49" grpId="1"/>
      <p:bldP spid="50" grpId="0"/>
      <p:bldP spid="50" grpId="1"/>
      <p:bldP spid="51" grpId="0"/>
      <p:bldP spid="51" grpId="1"/>
      <p:bldP spid="52" grpId="0"/>
      <p:bldP spid="52" grpId="1"/>
      <p:bldP spid="53" grpId="0"/>
      <p:bldP spid="53" grpId="1"/>
      <p:bldP spid="54" grpId="0"/>
      <p:bldP spid="54" grpId="1"/>
      <p:bldP spid="55" grpId="0"/>
      <p:bldP spid="55" grpId="1"/>
      <p:bldP spid="56" grpId="0"/>
      <p:bldP spid="56" grpId="1"/>
      <p:bldP spid="57" grpId="0"/>
      <p:bldP spid="57" grpId="1"/>
      <p:bldP spid="58"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58"/>
                        </p:tgtEl>
                        <p:attrNameLst>
                          <p:attrName>style.visibility</p:attrName>
                        </p:attrNameLst>
                      </p:cBhvr>
                      <p:to>
                        <p:strVal val="visible"/>
                      </p:to>
                    </p:set>
                    <p:anim calcmode="lin" valueType="num">
                      <p:cBhvr additive="base">
                        <p:cTn dur="1000" fill="hold"/>
                        <p:tgtEl>
                          <p:spTgt spid="58"/>
                        </p:tgtEl>
                        <p:attrNameLst>
                          <p:attrName>ppt_x</p:attrName>
                        </p:attrNameLst>
                      </p:cBhvr>
                      <p:tavLst>
                        <p:tav tm="0">
                          <p:val>
                            <p:strVal val="0-#ppt_w/2"/>
                          </p:val>
                        </p:tav>
                        <p:tav tm="100000">
                          <p:val>
                            <p:strVal val="#ppt_x"/>
                          </p:val>
                        </p:tav>
                      </p:tavLst>
                    </p:anim>
                    <p:anim calcmode="lin" valueType="num">
                      <p:cBhvr additive="base">
                        <p:cTn dur="1000" fill="hold"/>
                        <p:tgtEl>
                          <p:spTgt spid="58"/>
                        </p:tgtEl>
                        <p:attrNameLst>
                          <p:attrName>ppt_y</p:attrName>
                        </p:attrNameLst>
                      </p:cBhvr>
                      <p:tavLst>
                        <p:tav tm="0">
                          <p:val>
                            <p:strVal val="0-#ppt_h/2"/>
                          </p:val>
                        </p:tav>
                        <p:tav tm="100000">
                          <p:val>
                            <p:strVal val="#ppt_y"/>
                          </p:val>
                        </p:tav>
                      </p:tavLst>
                    </p:anim>
                  </p:childTnLst>
                </p:cTn>
              </p:par>
            </p:tnLst>
          </p:tmpl>
        </p:tmplLst>
      </p:bldP>
      <p:bldP spid="59" grpId="0" build="p">
        <p:tmplLst>
          <p:tmpl lvl="1">
            <p:tnLst>
              <p:par>
                <p:cTn presetID="2" presetClass="entr" presetSubtype="4" decel="100000" fill="hold" nodeType="withEffect">
                  <p:stCondLst>
                    <p:cond delay="500"/>
                  </p:stCondLst>
                  <p:childTnLst>
                    <p:set>
                      <p:cBhvr>
                        <p:cTn dur="1" fill="hold">
                          <p:stCondLst>
                            <p:cond delay="0"/>
                          </p:stCondLst>
                        </p:cTn>
                        <p:tgtEl>
                          <p:spTgt spid="59"/>
                        </p:tgtEl>
                        <p:attrNameLst>
                          <p:attrName>style.visibility</p:attrName>
                        </p:attrNameLst>
                      </p:cBhvr>
                      <p:to>
                        <p:strVal val="visible"/>
                      </p:to>
                    </p:set>
                    <p:anim calcmode="lin" valueType="num">
                      <p:cBhvr additive="base">
                        <p:cTn dur="500" fill="hold"/>
                        <p:tgtEl>
                          <p:spTgt spid="59"/>
                        </p:tgtEl>
                        <p:attrNameLst>
                          <p:attrName>ppt_x</p:attrName>
                        </p:attrNameLst>
                      </p:cBhvr>
                      <p:tavLst>
                        <p:tav tm="0">
                          <p:val>
                            <p:strVal val="#ppt_x"/>
                          </p:val>
                        </p:tav>
                        <p:tav tm="100000">
                          <p:val>
                            <p:strVal val="#ppt_x"/>
                          </p:val>
                        </p:tav>
                      </p:tavLst>
                    </p:anim>
                    <p:anim calcmode="lin" valueType="num">
                      <p:cBhvr additive="base">
                        <p:cTn dur="500" fill="hold"/>
                        <p:tgtEl>
                          <p:spTgt spid="59"/>
                        </p:tgtEl>
                        <p:attrNameLst>
                          <p:attrName>ppt_y</p:attrName>
                        </p:attrNameLst>
                      </p:cBhvr>
                      <p:tavLst>
                        <p:tav tm="0">
                          <p:val>
                            <p:strVal val="1+#ppt_h/2"/>
                          </p:val>
                        </p:tav>
                        <p:tav tm="100000">
                          <p:val>
                            <p:strVal val="#ppt_y"/>
                          </p:val>
                        </p:tav>
                      </p:tavLst>
                    </p:anim>
                  </p:childTnLst>
                </p:cTn>
              </p:par>
            </p:tnLst>
          </p:tmpl>
        </p:tmplLst>
      </p:bldP>
      <p:bldP spid="63" grpId="0" animBg="1">
        <p:tmplLst>
          <p:tmpl>
            <p:tnLst>
              <p:par>
                <p:cTn presetID="2" presetClass="entr" presetSubtype="2" decel="100000" fill="hold" nodeType="afterEffect">
                  <p:stCondLst>
                    <p:cond delay="500"/>
                  </p:stCondLst>
                  <p:childTnLst>
                    <p:set>
                      <p:cBhvr>
                        <p:cTn dur="1" fill="hold">
                          <p:stCondLst>
                            <p:cond delay="0"/>
                          </p:stCondLst>
                        </p:cTn>
                        <p:tgtEl>
                          <p:spTgt spid="63"/>
                        </p:tgtEl>
                        <p:attrNameLst>
                          <p:attrName>style.visibility</p:attrName>
                        </p:attrNameLst>
                      </p:cBhvr>
                      <p:to>
                        <p:strVal val="visible"/>
                      </p:to>
                    </p:set>
                    <p:anim calcmode="lin" valueType="num">
                      <p:cBhvr additive="base">
                        <p:cTn dur="500" fill="hold"/>
                        <p:tgtEl>
                          <p:spTgt spid="63"/>
                        </p:tgtEl>
                        <p:attrNameLst>
                          <p:attrName>ppt_x</p:attrName>
                        </p:attrNameLst>
                      </p:cBhvr>
                      <p:tavLst>
                        <p:tav tm="0">
                          <p:val>
                            <p:strVal val="1+#ppt_w/2"/>
                          </p:val>
                        </p:tav>
                        <p:tav tm="100000">
                          <p:val>
                            <p:strVal val="#ppt_x"/>
                          </p:val>
                        </p:tav>
                      </p:tavLst>
                    </p:anim>
                    <p:anim calcmode="lin" valueType="num">
                      <p:cBhvr additive="base">
                        <p:cTn dur="500" fill="hold"/>
                        <p:tgtEl>
                          <p:spTgt spid="6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68.xml><?xml version="1.0" encoding="utf-8"?>
<p:sldLayout xmlns:a="http://schemas.openxmlformats.org/drawingml/2006/main" xmlns:r="http://schemas.openxmlformats.org/officeDocument/2006/relationships" xmlns:p="http://schemas.openxmlformats.org/presentationml/2006/main" preserve="1">
  <p:cSld name="Title 1">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432734"/>
            <a:ext cx="7772400" cy="1470025"/>
          </a:xfrm>
          <a:prstGeom prst="rect">
            <a:avLst/>
          </a:prstGeom>
        </p:spPr>
        <p:txBody>
          <a:bodyPr lIns="51197" tIns="25599" rIns="51197" bIns="25599" anchor="b"/>
          <a:lstStyle>
            <a:lvl1pPr>
              <a:defRPr sz="67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4" y="3773716"/>
            <a:ext cx="7778307" cy="692149"/>
          </a:xfrm>
          <a:prstGeom prst="rect">
            <a:avLst/>
          </a:prstGeom>
        </p:spPr>
        <p:txBody>
          <a:bodyPr lIns="51197" tIns="25599" rIns="51197" bIns="25599" anchor="b">
            <a:noAutofit/>
          </a:bodyPr>
          <a:lstStyle>
            <a:lvl1pPr algn="ctr">
              <a:defRPr sz="3000" i="0" baseline="0">
                <a:solidFill>
                  <a:schemeClr val="accent2"/>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660573"/>
            <a:ext cx="5325676" cy="967619"/>
          </a:xfrm>
          <a:prstGeom prst="rect">
            <a:avLst/>
          </a:prstGeom>
        </p:spPr>
        <p:txBody>
          <a:bodyPr lIns="51197" tIns="25599" rIns="51197" bIns="25599" anchor="b">
            <a:normAutofit/>
          </a:bodyPr>
          <a:lstStyle>
            <a:lvl1pPr algn="ctr">
              <a:lnSpc>
                <a:spcPct val="130000"/>
              </a:lnSpc>
              <a:defRPr sz="13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5434293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1"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2"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childTnLst>
                          </p:cTn>
                        </p:par>
                        <p:par>
                          <p:cTn id="14" fill="hold">
                            <p:stCondLst>
                              <p:cond delay="750"/>
                            </p:stCondLst>
                            <p:childTnLst>
                              <p:par>
                                <p:cTn id="15" presetID="2" presetClass="entr" presetSubtype="9" decel="100000" fill="hold" grpId="0" nodeType="afterEffect">
                                  <p:stCondLst>
                                    <p:cond delay="0"/>
                                  </p:stCondLst>
                                  <p:iterate type="lt">
                                    <p:tmPct val="5000"/>
                                  </p:iterate>
                                  <p:childTnLst>
                                    <p:set>
                                      <p:cBhvr>
                                        <p:cTn id="16" dur="1" fill="hold">
                                          <p:stCondLst>
                                            <p:cond delay="0"/>
                                          </p:stCondLst>
                                        </p:cTn>
                                        <p:tgtEl>
                                          <p:spTgt spid="7">
                                            <p:txEl>
                                              <p:pRg st="0" end="0"/>
                                            </p:txEl>
                                          </p:spTgt>
                                        </p:tgtEl>
                                        <p:attrNameLst>
                                          <p:attrName>style.visibility</p:attrName>
                                        </p:attrNameLst>
                                      </p:cBhvr>
                                      <p:to>
                                        <p:strVal val="visible"/>
                                      </p:to>
                                    </p:set>
                                    <p:anim calcmode="lin" valueType="num">
                                      <p:cBhvr additive="base">
                                        <p:cTn id="17" dur="1000" fill="hold"/>
                                        <p:tgtEl>
                                          <p:spTgt spid="7">
                                            <p:txEl>
                                              <p:pRg st="0" end="0"/>
                                            </p:txEl>
                                          </p:spTgt>
                                        </p:tgtEl>
                                        <p:attrNameLst>
                                          <p:attrName>ppt_x</p:attrName>
                                        </p:attrNameLst>
                                      </p:cBhvr>
                                      <p:tavLst>
                                        <p:tav tm="0">
                                          <p:val>
                                            <p:strVal val="0-#ppt_w/2"/>
                                          </p:val>
                                        </p:tav>
                                        <p:tav tm="100000">
                                          <p:val>
                                            <p:strVal val="#ppt_x"/>
                                          </p:val>
                                        </p:tav>
                                      </p:tavLst>
                                    </p:anim>
                                    <p:anim calcmode="lin" valueType="num">
                                      <p:cBhvr additive="base">
                                        <p:cTn id="18" dur="1000" fill="hold"/>
                                        <p:tgtEl>
                                          <p:spTgt spid="7">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4" decel="100000" fill="hold" grpId="0" nodeType="withEffect">
                                  <p:stCondLst>
                                    <p:cond delay="500"/>
                                  </p:stCondLst>
                                  <p:childTnLst>
                                    <p:set>
                                      <p:cBhvr>
                                        <p:cTn id="20" dur="1" fill="hold">
                                          <p:stCondLst>
                                            <p:cond delay="0"/>
                                          </p:stCondLst>
                                        </p:cTn>
                                        <p:tgtEl>
                                          <p:spTgt spid="8">
                                            <p:txEl>
                                              <p:pRg st="0" end="0"/>
                                            </p:txEl>
                                          </p:spTgt>
                                        </p:tgtEl>
                                        <p:attrNameLst>
                                          <p:attrName>style.visibility</p:attrName>
                                        </p:attrNameLst>
                                      </p:cBhvr>
                                      <p:to>
                                        <p:strVal val="visible"/>
                                      </p:to>
                                    </p:set>
                                    <p:anim calcmode="lin" valueType="num">
                                      <p:cBhvr additive="base">
                                        <p:cTn id="21"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2"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build="p">
        <p:tmplLst>
          <p:tmpl lvl="1">
            <p:tnLst>
              <p:par>
                <p:cTn presetID="2" presetClass="entr" presetSubtype="9" decel="100000"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0-#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8" grpId="0" build="p">
        <p:tmplLst>
          <p:tmpl lvl="1">
            <p:tnLst>
              <p:par>
                <p:cTn presetID="2" presetClass="entr" presetSubtype="4" decel="100000" fill="hold" nodeType="withEffect">
                  <p:stCondLst>
                    <p:cond delay="50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69.xml><?xml version="1.0" encoding="utf-8"?>
<p:sldLayout xmlns:a="http://schemas.openxmlformats.org/drawingml/2006/main" xmlns:r="http://schemas.openxmlformats.org/officeDocument/2006/relationships" xmlns:p="http://schemas.openxmlformats.org/presentationml/2006/main" preserve="1">
  <p:cSld name="Thank You">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151377"/>
            <a:ext cx="7772400" cy="1470025"/>
          </a:xfrm>
          <a:prstGeom prst="rect">
            <a:avLst/>
          </a:prstGeom>
        </p:spPr>
        <p:txBody>
          <a:bodyPr lIns="51197" tIns="25599" rIns="51197" bIns="25599" anchor="b"/>
          <a:lstStyle>
            <a:lvl1pPr>
              <a:defRPr sz="49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4" y="3464227"/>
            <a:ext cx="7778307" cy="692149"/>
          </a:xfrm>
          <a:prstGeom prst="rect">
            <a:avLst/>
          </a:prstGeom>
        </p:spPr>
        <p:txBody>
          <a:bodyPr lIns="51197" tIns="25599" rIns="51197" bIns="25599" anchor="t">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510815"/>
            <a:ext cx="5325676" cy="1117375"/>
          </a:xfrm>
          <a:prstGeom prst="rect">
            <a:avLst/>
          </a:prstGeom>
        </p:spPr>
        <p:txBody>
          <a:bodyPr lIns="51197" tIns="25599" rIns="51197" bIns="25599" anchor="ctr">
            <a:normAutofit/>
          </a:bodyPr>
          <a:lstStyle>
            <a:lvl1pPr algn="ctr">
              <a:lnSpc>
                <a:spcPct val="130000"/>
              </a:lnSpc>
              <a:spcBef>
                <a:spcPts val="0"/>
              </a:spcBef>
              <a:defRPr sz="1000" baseline="0">
                <a:solidFill>
                  <a:schemeClr val="tx2"/>
                </a:solidFill>
              </a:defRPr>
            </a:lvl1pPr>
          </a:lstStyle>
          <a:p>
            <a:pPr lvl="0"/>
            <a:r>
              <a:rPr kumimoji="1" lang="en-US" altLang="ja-JP" dirty="0"/>
              <a:t>Text Here</a:t>
            </a:r>
            <a:endParaRPr kumimoji="1" lang="ja-JP" altLang="en-US" dirty="0"/>
          </a:p>
        </p:txBody>
      </p:sp>
      <p:sp>
        <p:nvSpPr>
          <p:cNvPr id="5" name="正方形/長方形 4"/>
          <p:cNvSpPr/>
          <p:nvPr/>
        </p:nvSpPr>
        <p:spPr>
          <a:xfrm>
            <a:off x="3645059" y="5454249"/>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l"/>
            <a:endParaRPr kumimoji="1" lang="ja-JP" altLang="en-US"/>
          </a:p>
        </p:txBody>
      </p:sp>
    </p:spTree>
    <p:extLst>
      <p:ext uri="{BB962C8B-B14F-4D97-AF65-F5344CB8AC3E}">
        <p14:creationId xmlns:p14="http://schemas.microsoft.com/office/powerpoint/2010/main" val="1877311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grpId="0" nodeType="after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2600"/>
                            </p:stCondLst>
                            <p:childTnLst>
                              <p:par>
                                <p:cTn id="10" presetID="22" presetClass="entr" presetSubtype="8" fill="hold" grpId="0" nodeType="afterEffect">
                                  <p:stCondLst>
                                    <p:cond delay="0"/>
                                  </p:stCondLst>
                                  <p:iterate type="lt">
                                    <p:tmPct val="5000"/>
                                  </p:iterate>
                                  <p:childTnLst>
                                    <p:set>
                                      <p:cBhvr>
                                        <p:cTn id="11" dur="1" fill="hold">
                                          <p:stCondLst>
                                            <p:cond delay="0"/>
                                          </p:stCondLst>
                                        </p:cTn>
                                        <p:tgtEl>
                                          <p:spTgt spid="7">
                                            <p:txEl>
                                              <p:pRg st="0" end="0"/>
                                            </p:txEl>
                                          </p:spTgt>
                                        </p:tgtEl>
                                        <p:attrNameLst>
                                          <p:attrName>style.visibility</p:attrName>
                                        </p:attrNameLst>
                                      </p:cBhvr>
                                      <p:to>
                                        <p:strVal val="visible"/>
                                      </p:to>
                                    </p:set>
                                    <p:animEffect transition="in" filter="wipe(left)">
                                      <p:cBhvr>
                                        <p:cTn id="12" dur="500"/>
                                        <p:tgtEl>
                                          <p:spTgt spid="7">
                                            <p:txEl>
                                              <p:pRg st="0" end="0"/>
                                            </p:txEl>
                                          </p:spTgt>
                                        </p:tgtEl>
                                      </p:cBhvr>
                                    </p:animEffect>
                                  </p:childTnLst>
                                </p:cTn>
                              </p:par>
                            </p:childTnLst>
                          </p:cTn>
                        </p:par>
                        <p:par>
                          <p:cTn id="13" fill="hold">
                            <p:stCondLst>
                              <p:cond delay="3275"/>
                            </p:stCondLst>
                            <p:childTnLst>
                              <p:par>
                                <p:cTn id="14" presetID="2" presetClass="entr" presetSubtype="4" decel="100000" fill="hold" grpId="0" nodeType="afterEffect">
                                  <p:stCondLst>
                                    <p:cond delay="25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8">
                                            <p:txEl>
                                              <p:pRg st="0" end="0"/>
                                            </p:txEl>
                                          </p:spTgt>
                                        </p:tgtEl>
                                        <p:attrNameLst>
                                          <p:attrName>style.visibility</p:attrName>
                                        </p:attrNameLst>
                                      </p:cBhvr>
                                      <p:to>
                                        <p:strVal val="visible"/>
                                      </p:to>
                                    </p:set>
                                    <p:anim calcmode="lin" valueType="num">
                                      <p:cBhvr additive="base">
                                        <p:cTn id="20"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22" presetClass="entr" presetSubtype="8"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Effect transition="in" filter="wipe(left)">
                      <p:cBhvr>
                        <p:cTn dur="500"/>
                        <p:tgtEl>
                          <p:spTgt spid="7"/>
                        </p:tgtEl>
                      </p:cBhvr>
                    </p:animEffect>
                  </p:childTnLst>
                </p:cTn>
              </p:par>
            </p:tnLst>
          </p:tmpl>
        </p:tmplLst>
      </p:bldP>
      <p:bldP spid="8" grpId="0" build="p">
        <p:tmplLst>
          <p:tmpl lvl="1">
            <p:tnLst>
              <p:par>
                <p:cTn presetID="2" presetClass="entr" presetSubtype="4"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P spid="5" grpId="0" animBg="1"/>
    </p:bldLst>
  </p:timing>
</p:sldLayout>
</file>

<file path=ppt/slideLayouts/slideLayout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ja-JP"/>
              <a:t>Click to edit Master title style</a:t>
            </a:r>
            <a:endParaRPr lang="en-US" dirty="0"/>
          </a:p>
        </p:txBody>
      </p:sp>
      <p:sp>
        <p:nvSpPr>
          <p:cNvPr id="3" name="Content Placeholder 2"/>
          <p:cNvSpPr>
            <a:spLocks noGrp="1"/>
          </p:cNvSpPr>
          <p:nvPr>
            <p:ph idx="1"/>
          </p:nvPr>
        </p:nvSpPr>
        <p:spPr/>
        <p:txBody>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06E61A44-4D98-4100-AEF9-22B4079CA32E}"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3E73EC15-91B9-48EE-9F52-587D35C5514D}" type="slidenum">
              <a:rPr lang="en-US" smtClean="0"/>
              <a:pPr>
                <a:defRPr/>
              </a:pPr>
              <a:t>‹#›</a:t>
            </a:fld>
            <a:endParaRPr lang="en-US"/>
          </a:p>
        </p:txBody>
      </p:sp>
    </p:spTree>
  </p:cSld>
  <p:clrMapOvr>
    <a:masterClrMapping/>
  </p:clrMapOvr>
</p:sldLayout>
</file>

<file path=ppt/slideLayouts/slideLayout370.xml><?xml version="1.0" encoding="utf-8"?>
<p:sldLayout xmlns:a="http://schemas.openxmlformats.org/drawingml/2006/main" xmlns:r="http://schemas.openxmlformats.org/officeDocument/2006/relationships" xmlns:p="http://schemas.openxmlformats.org/presentationml/2006/main" preserve="1">
  <p:cSld name="Title 2">
    <p:spTree>
      <p:nvGrpSpPr>
        <p:cNvPr id="1" name=""/>
        <p:cNvGrpSpPr/>
        <p:nvPr/>
      </p:nvGrpSpPr>
      <p:grpSpPr>
        <a:xfrm>
          <a:off x="0" y="0"/>
          <a:ext cx="0" cy="0"/>
          <a:chOff x="0" y="0"/>
          <a:chExt cx="0" cy="0"/>
        </a:xfrm>
      </p:grpSpPr>
      <p:sp>
        <p:nvSpPr>
          <p:cNvPr id="10" name="二等辺三角形 10"/>
          <p:cNvSpPr/>
          <p:nvPr/>
        </p:nvSpPr>
        <p:spPr>
          <a:xfrm rot="5400000">
            <a:off x="3431622" y="-958888"/>
            <a:ext cx="1849657" cy="875642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2" name="直線コネクタ 11"/>
          <p:cNvCxnSpPr/>
          <p:nvPr/>
        </p:nvCxnSpPr>
        <p:spPr>
          <a:xfrm>
            <a:off x="6" y="262603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3" name="直線コネクタ 12"/>
          <p:cNvCxnSpPr/>
          <p:nvPr/>
        </p:nvCxnSpPr>
        <p:spPr>
          <a:xfrm>
            <a:off x="6" y="4199011"/>
            <a:ext cx="790165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a:off x="7914334" y="2626033"/>
            <a:ext cx="672753" cy="79329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flipV="1">
            <a:off x="7914334" y="3419327"/>
            <a:ext cx="658241" cy="77968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テキスト プレースホルダー 5"/>
          <p:cNvSpPr>
            <a:spLocks noGrp="1"/>
          </p:cNvSpPr>
          <p:nvPr>
            <p:ph type="body" sz="quarter" idx="15" hasCustomPrompt="1"/>
          </p:nvPr>
        </p:nvSpPr>
        <p:spPr>
          <a:xfrm>
            <a:off x="862551" y="3405566"/>
            <a:ext cx="6981060" cy="812799"/>
          </a:xfrm>
          <a:prstGeom prst="rect">
            <a:avLst/>
          </a:prstGeom>
        </p:spPr>
        <p:txBody>
          <a:bodyPr lIns="51197" tIns="25599" rIns="51197" bIns="25599" anchor="ctr">
            <a:noAutofit/>
          </a:bodyPr>
          <a:lstStyle>
            <a:lvl1pPr algn="l">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9" name="テキスト プレースホルダー 5"/>
          <p:cNvSpPr>
            <a:spLocks noGrp="1"/>
          </p:cNvSpPr>
          <p:nvPr>
            <p:ph type="body" sz="quarter" idx="16" hasCustomPrompt="1"/>
          </p:nvPr>
        </p:nvSpPr>
        <p:spPr>
          <a:xfrm>
            <a:off x="848039" y="2771778"/>
            <a:ext cx="6981060" cy="812799"/>
          </a:xfrm>
          <a:prstGeom prst="rect">
            <a:avLst/>
          </a:prstGeom>
        </p:spPr>
        <p:txBody>
          <a:bodyPr lIns="51197" tIns="25599" rIns="51197" bIns="25599" anchor="ctr">
            <a:noAutofit/>
          </a:bodyPr>
          <a:lstStyle>
            <a:lvl1pPr algn="l">
              <a:defRPr sz="56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30" name="正方形/長方形 29"/>
          <p:cNvSpPr/>
          <p:nvPr/>
        </p:nvSpPr>
        <p:spPr>
          <a:xfrm>
            <a:off x="3645059" y="5851557"/>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1" name="テキスト プレースホルダー 5"/>
          <p:cNvSpPr>
            <a:spLocks noGrp="1"/>
          </p:cNvSpPr>
          <p:nvPr>
            <p:ph type="body" sz="quarter" idx="17" hasCustomPrompt="1"/>
          </p:nvPr>
        </p:nvSpPr>
        <p:spPr>
          <a:xfrm>
            <a:off x="1909163" y="5912157"/>
            <a:ext cx="5325676" cy="716036"/>
          </a:xfrm>
          <a:prstGeom prst="rect">
            <a:avLst/>
          </a:prstGeom>
        </p:spPr>
        <p:txBody>
          <a:bodyPr lIns="51197" tIns="25599" rIns="51197" bIns="25599" anchor="ctr">
            <a:normAutofit/>
          </a:bodyPr>
          <a:lstStyle>
            <a:lvl1pPr algn="ctr">
              <a:lnSpc>
                <a:spcPct val="12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466150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withEffect">
                                  <p:stCondLst>
                                    <p:cond delay="250"/>
                                  </p:stCondLst>
                                  <p:childTnLst>
                                    <p:set>
                                      <p:cBhvr>
                                        <p:cTn id="6" dur="1" fill="hold">
                                          <p:stCondLst>
                                            <p:cond delay="0"/>
                                          </p:stCondLst>
                                        </p:cTn>
                                        <p:tgtEl>
                                          <p:spTgt spid="10"/>
                                        </p:tgtEl>
                                        <p:attrNameLst>
                                          <p:attrName>style.visibility</p:attrName>
                                        </p:attrNameLst>
                                      </p:cBhvr>
                                      <p:to>
                                        <p:strVal val="visible"/>
                                      </p:to>
                                    </p:set>
                                    <p:animEffect transition="in" filter="wipe(left)">
                                      <p:cBhvr>
                                        <p:cTn id="7" dur="500"/>
                                        <p:tgtEl>
                                          <p:spTgt spid="10"/>
                                        </p:tgtEl>
                                      </p:cBhvr>
                                    </p:animEffect>
                                  </p:childTnLst>
                                </p:cTn>
                              </p:par>
                              <p:par>
                                <p:cTn id="8" presetID="22" presetClass="entr" presetSubtype="8" fill="hold" nodeType="withEffect">
                                  <p:stCondLst>
                                    <p:cond delay="750"/>
                                  </p:stCondLst>
                                  <p:childTnLst>
                                    <p:set>
                                      <p:cBhvr>
                                        <p:cTn id="9" dur="1" fill="hold">
                                          <p:stCondLst>
                                            <p:cond delay="0"/>
                                          </p:stCondLst>
                                        </p:cTn>
                                        <p:tgtEl>
                                          <p:spTgt spid="12"/>
                                        </p:tgtEl>
                                        <p:attrNameLst>
                                          <p:attrName>style.visibility</p:attrName>
                                        </p:attrNameLst>
                                      </p:cBhvr>
                                      <p:to>
                                        <p:strVal val="visible"/>
                                      </p:to>
                                    </p:set>
                                    <p:animEffect transition="in" filter="wipe(left)">
                                      <p:cBhvr>
                                        <p:cTn id="10" dur="750"/>
                                        <p:tgtEl>
                                          <p:spTgt spid="12"/>
                                        </p:tgtEl>
                                      </p:cBhvr>
                                    </p:animEffect>
                                  </p:childTnLst>
                                </p:cTn>
                              </p:par>
                              <p:par>
                                <p:cTn id="11" presetID="22" presetClass="entr" presetSubtype="8" fill="hold" nodeType="withEffect">
                                  <p:stCondLst>
                                    <p:cond delay="1500"/>
                                  </p:stCondLst>
                                  <p:childTnLst>
                                    <p:set>
                                      <p:cBhvr>
                                        <p:cTn id="12" dur="1" fill="hold">
                                          <p:stCondLst>
                                            <p:cond delay="0"/>
                                          </p:stCondLst>
                                        </p:cTn>
                                        <p:tgtEl>
                                          <p:spTgt spid="14"/>
                                        </p:tgtEl>
                                        <p:attrNameLst>
                                          <p:attrName>style.visibility</p:attrName>
                                        </p:attrNameLst>
                                      </p:cBhvr>
                                      <p:to>
                                        <p:strVal val="visible"/>
                                      </p:to>
                                    </p:set>
                                    <p:animEffect transition="in" filter="wipe(left)">
                                      <p:cBhvr>
                                        <p:cTn id="13" dur="250"/>
                                        <p:tgtEl>
                                          <p:spTgt spid="14"/>
                                        </p:tgtEl>
                                      </p:cBhvr>
                                    </p:animEffect>
                                  </p:childTnLst>
                                </p:cTn>
                              </p:par>
                              <p:par>
                                <p:cTn id="14" presetID="22" presetClass="entr" presetSubtype="2" fill="hold" nodeType="withEffect">
                                  <p:stCondLst>
                                    <p:cond delay="1750"/>
                                  </p:stCondLst>
                                  <p:childTnLst>
                                    <p:set>
                                      <p:cBhvr>
                                        <p:cTn id="15" dur="1" fill="hold">
                                          <p:stCondLst>
                                            <p:cond delay="0"/>
                                          </p:stCondLst>
                                        </p:cTn>
                                        <p:tgtEl>
                                          <p:spTgt spid="15"/>
                                        </p:tgtEl>
                                        <p:attrNameLst>
                                          <p:attrName>style.visibility</p:attrName>
                                        </p:attrNameLst>
                                      </p:cBhvr>
                                      <p:to>
                                        <p:strVal val="visible"/>
                                      </p:to>
                                    </p:set>
                                    <p:animEffect transition="in" filter="wipe(right)">
                                      <p:cBhvr>
                                        <p:cTn id="16" dur="250"/>
                                        <p:tgtEl>
                                          <p:spTgt spid="15"/>
                                        </p:tgtEl>
                                      </p:cBhvr>
                                    </p:animEffect>
                                  </p:childTnLst>
                                </p:cTn>
                              </p:par>
                              <p:par>
                                <p:cTn id="17" presetID="22" presetClass="entr" presetSubtype="2" fill="hold" nodeType="withEffect">
                                  <p:stCondLst>
                                    <p:cond delay="2000"/>
                                  </p:stCondLst>
                                  <p:childTnLst>
                                    <p:set>
                                      <p:cBhvr>
                                        <p:cTn id="18" dur="1" fill="hold">
                                          <p:stCondLst>
                                            <p:cond delay="0"/>
                                          </p:stCondLst>
                                        </p:cTn>
                                        <p:tgtEl>
                                          <p:spTgt spid="13"/>
                                        </p:tgtEl>
                                        <p:attrNameLst>
                                          <p:attrName>style.visibility</p:attrName>
                                        </p:attrNameLst>
                                      </p:cBhvr>
                                      <p:to>
                                        <p:strVal val="visible"/>
                                      </p:to>
                                    </p:set>
                                    <p:animEffect transition="in" filter="wipe(right)">
                                      <p:cBhvr>
                                        <p:cTn id="19" dur="750"/>
                                        <p:tgtEl>
                                          <p:spTgt spid="13"/>
                                        </p:tgtEl>
                                      </p:cBhvr>
                                    </p:animEffect>
                                  </p:childTnLst>
                                </p:cTn>
                              </p:par>
                            </p:childTnLst>
                          </p:cTn>
                        </p:par>
                        <p:par>
                          <p:cTn id="20" fill="hold">
                            <p:stCondLst>
                              <p:cond delay="2750"/>
                            </p:stCondLst>
                            <p:childTnLst>
                              <p:par>
                                <p:cTn id="21" presetID="23" presetClass="entr" presetSubtype="32" fill="hold" grpId="0" nodeType="afterEffect">
                                  <p:stCondLst>
                                    <p:cond delay="0"/>
                                  </p:stCondLst>
                                  <p:childTnLst>
                                    <p:set>
                                      <p:cBhvr>
                                        <p:cTn id="22" dur="1" fill="hold">
                                          <p:stCondLst>
                                            <p:cond delay="0"/>
                                          </p:stCondLst>
                                        </p:cTn>
                                        <p:tgtEl>
                                          <p:spTgt spid="29">
                                            <p:txEl>
                                              <p:pRg st="0" end="0"/>
                                            </p:txEl>
                                          </p:spTgt>
                                        </p:tgtEl>
                                        <p:attrNameLst>
                                          <p:attrName>style.visibility</p:attrName>
                                        </p:attrNameLst>
                                      </p:cBhvr>
                                      <p:to>
                                        <p:strVal val="visible"/>
                                      </p:to>
                                    </p:set>
                                    <p:anim calcmode="lin" valueType="num">
                                      <p:cBhvr>
                                        <p:cTn id="23" dur="750" fill="hold"/>
                                        <p:tgtEl>
                                          <p:spTgt spid="29">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9">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0"/>
                                  </p:stCondLst>
                                  <p:childTnLst>
                                    <p:set>
                                      <p:cBhvr>
                                        <p:cTn id="26" dur="1" fill="hold">
                                          <p:stCondLst>
                                            <p:cond delay="0"/>
                                          </p:stCondLst>
                                        </p:cTn>
                                        <p:tgtEl>
                                          <p:spTgt spid="29">
                                            <p:txEl>
                                              <p:pRg st="0" end="0"/>
                                            </p:txEl>
                                          </p:spTgt>
                                        </p:tgtEl>
                                        <p:attrNameLst>
                                          <p:attrName>style.visibility</p:attrName>
                                        </p:attrNameLst>
                                      </p:cBhvr>
                                      <p:to>
                                        <p:strVal val="visible"/>
                                      </p:to>
                                    </p:set>
                                    <p:animEffect transition="in" filter="circle(out)">
                                      <p:cBhvr>
                                        <p:cTn id="27" dur="750"/>
                                        <p:tgtEl>
                                          <p:spTgt spid="29">
                                            <p:txEl>
                                              <p:pRg st="0" end="0"/>
                                            </p:txEl>
                                          </p:spTgt>
                                        </p:tgtEl>
                                      </p:cBhvr>
                                    </p:animEffect>
                                  </p:childTnLst>
                                </p:cTn>
                              </p:par>
                              <p:par>
                                <p:cTn id="28" presetID="23" presetClass="entr" presetSubtype="32" fill="hold" grpId="0" nodeType="withEffect">
                                  <p:stCondLst>
                                    <p:cond delay="0"/>
                                  </p:stCondLst>
                                  <p:childTnLst>
                                    <p:set>
                                      <p:cBhvr>
                                        <p:cTn id="29" dur="1" fill="hold">
                                          <p:stCondLst>
                                            <p:cond delay="0"/>
                                          </p:stCondLst>
                                        </p:cTn>
                                        <p:tgtEl>
                                          <p:spTgt spid="17">
                                            <p:txEl>
                                              <p:pRg st="0" end="0"/>
                                            </p:txEl>
                                          </p:spTgt>
                                        </p:tgtEl>
                                        <p:attrNameLst>
                                          <p:attrName>style.visibility</p:attrName>
                                        </p:attrNameLst>
                                      </p:cBhvr>
                                      <p:to>
                                        <p:strVal val="visible"/>
                                      </p:to>
                                    </p:set>
                                    <p:anim calcmode="lin" valueType="num">
                                      <p:cBhvr>
                                        <p:cTn id="30" dur="750" fill="hold"/>
                                        <p:tgtEl>
                                          <p:spTgt spid="17">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17">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0"/>
                                  </p:stCondLst>
                                  <p:childTnLst>
                                    <p:set>
                                      <p:cBhvr>
                                        <p:cTn id="33" dur="1" fill="hold">
                                          <p:stCondLst>
                                            <p:cond delay="0"/>
                                          </p:stCondLst>
                                        </p:cTn>
                                        <p:tgtEl>
                                          <p:spTgt spid="17">
                                            <p:txEl>
                                              <p:pRg st="0" end="0"/>
                                            </p:txEl>
                                          </p:spTgt>
                                        </p:tgtEl>
                                        <p:attrNameLst>
                                          <p:attrName>style.visibility</p:attrName>
                                        </p:attrNameLst>
                                      </p:cBhvr>
                                      <p:to>
                                        <p:strVal val="visible"/>
                                      </p:to>
                                    </p:set>
                                    <p:animEffect transition="in" filter="circle(out)">
                                      <p:cBhvr>
                                        <p:cTn id="34" dur="750"/>
                                        <p:tgtEl>
                                          <p:spTgt spid="17">
                                            <p:txEl>
                                              <p:pRg st="0" end="0"/>
                                            </p:txEl>
                                          </p:spTgt>
                                        </p:tgtEl>
                                      </p:cBhvr>
                                    </p:animEffect>
                                  </p:childTnLst>
                                </p:cTn>
                              </p:par>
                            </p:childTnLst>
                          </p:cTn>
                        </p:par>
                        <p:par>
                          <p:cTn id="35" fill="hold">
                            <p:stCondLst>
                              <p:cond delay="3500"/>
                            </p:stCondLst>
                            <p:childTnLst>
                              <p:par>
                                <p:cTn id="36" presetID="2" presetClass="entr" presetSubtype="4" decel="100000" fill="hold" grpId="0" nodeType="afterEffect">
                                  <p:stCondLst>
                                    <p:cond delay="500"/>
                                  </p:stCondLst>
                                  <p:childTnLst>
                                    <p:set>
                                      <p:cBhvr>
                                        <p:cTn id="37" dur="1" fill="hold">
                                          <p:stCondLst>
                                            <p:cond delay="0"/>
                                          </p:stCondLst>
                                        </p:cTn>
                                        <p:tgtEl>
                                          <p:spTgt spid="30"/>
                                        </p:tgtEl>
                                        <p:attrNameLst>
                                          <p:attrName>style.visibility</p:attrName>
                                        </p:attrNameLst>
                                      </p:cBhvr>
                                      <p:to>
                                        <p:strVal val="visible"/>
                                      </p:to>
                                    </p:set>
                                    <p:anim calcmode="lin" valueType="num">
                                      <p:cBhvr additive="base">
                                        <p:cTn id="38" dur="500" fill="hold"/>
                                        <p:tgtEl>
                                          <p:spTgt spid="30"/>
                                        </p:tgtEl>
                                        <p:attrNameLst>
                                          <p:attrName>ppt_x</p:attrName>
                                        </p:attrNameLst>
                                      </p:cBhvr>
                                      <p:tavLst>
                                        <p:tav tm="0">
                                          <p:val>
                                            <p:strVal val="#ppt_x"/>
                                          </p:val>
                                        </p:tav>
                                        <p:tav tm="100000">
                                          <p:val>
                                            <p:strVal val="#ppt_x"/>
                                          </p:val>
                                        </p:tav>
                                      </p:tavLst>
                                    </p:anim>
                                    <p:anim calcmode="lin" valueType="num">
                                      <p:cBhvr additive="base">
                                        <p:cTn id="39" dur="500" fill="hold"/>
                                        <p:tgtEl>
                                          <p:spTgt spid="30"/>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500"/>
                                  </p:stCondLst>
                                  <p:childTnLst>
                                    <p:set>
                                      <p:cBhvr>
                                        <p:cTn id="41" dur="1" fill="hold">
                                          <p:stCondLst>
                                            <p:cond delay="0"/>
                                          </p:stCondLst>
                                        </p:cTn>
                                        <p:tgtEl>
                                          <p:spTgt spid="31">
                                            <p:txEl>
                                              <p:pRg st="0" end="0"/>
                                            </p:txEl>
                                          </p:spTgt>
                                        </p:tgtEl>
                                        <p:attrNameLst>
                                          <p:attrName>style.visibility</p:attrName>
                                        </p:attrNameLst>
                                      </p:cBhvr>
                                      <p:to>
                                        <p:strVal val="visible"/>
                                      </p:to>
                                    </p:set>
                                    <p:anim calcmode="lin" valueType="num">
                                      <p:cBhvr additive="base">
                                        <p:cTn id="42"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3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7" grpId="0" build="p">
        <p:tmplLst>
          <p:tmpl lvl="1">
            <p:tnLst>
              <p:par>
                <p:cTn presetID="23"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p:cTn dur="750" fill="hold"/>
                        <p:tgtEl>
                          <p:spTgt spid="17"/>
                        </p:tgtEl>
                        <p:attrNameLst>
                          <p:attrName>ppt_w</p:attrName>
                        </p:attrNameLst>
                      </p:cBhvr>
                      <p:tavLst>
                        <p:tav tm="0">
                          <p:val>
                            <p:strVal val="4*#ppt_w"/>
                          </p:val>
                        </p:tav>
                        <p:tav tm="100000">
                          <p:val>
                            <p:strVal val="#ppt_w"/>
                          </p:val>
                        </p:tav>
                      </p:tavLst>
                    </p:anim>
                    <p:anim calcmode="lin" valueType="num">
                      <p:cBhvr>
                        <p:cTn dur="750" fill="hold"/>
                        <p:tgtEl>
                          <p:spTgt spid="17"/>
                        </p:tgtEl>
                        <p:attrNameLst>
                          <p:attrName>ppt_h</p:attrName>
                        </p:attrNameLst>
                      </p:cBhvr>
                      <p:tavLst>
                        <p:tav tm="0">
                          <p:val>
                            <p:strVal val="4*#ppt_h"/>
                          </p:val>
                        </p:tav>
                        <p:tav tm="100000">
                          <p:val>
                            <p:strVal val="#ppt_h"/>
                          </p:val>
                        </p:tav>
                      </p:tavLst>
                    </p:anim>
                  </p:childTnLst>
                </p:cTn>
              </p:par>
            </p:tnLst>
          </p:tmpl>
        </p:tmplLst>
      </p:bldP>
      <p:bldP spid="17" grpId="1" build="p">
        <p:tmplLst>
          <p:tmpl lvl="1">
            <p:tnLst>
              <p:par>
                <p:cTn presetID="6" presetClass="entr" presetSubtype="32" fill="hold" nodeType="with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circle(out)">
                      <p:cBhvr>
                        <p:cTn dur="750"/>
                        <p:tgtEl>
                          <p:spTgt spid="17"/>
                        </p:tgtEl>
                      </p:cBhvr>
                    </p:animEffect>
                  </p:childTnLst>
                </p:cTn>
              </p:par>
            </p:tnLst>
          </p:tmpl>
        </p:tmplLst>
      </p:bldP>
      <p:bldP spid="29" grpId="0" build="p">
        <p:tmplLst>
          <p:tmpl lvl="1">
            <p:tnLst>
              <p:par>
                <p:cTn presetID="23" presetClass="entr" presetSubtype="3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p:cTn dur="750" fill="hold"/>
                        <p:tgtEl>
                          <p:spTgt spid="29"/>
                        </p:tgtEl>
                        <p:attrNameLst>
                          <p:attrName>ppt_w</p:attrName>
                        </p:attrNameLst>
                      </p:cBhvr>
                      <p:tavLst>
                        <p:tav tm="0">
                          <p:val>
                            <p:strVal val="4*#ppt_w"/>
                          </p:val>
                        </p:tav>
                        <p:tav tm="100000">
                          <p:val>
                            <p:strVal val="#ppt_w"/>
                          </p:val>
                        </p:tav>
                      </p:tavLst>
                    </p:anim>
                    <p:anim calcmode="lin" valueType="num">
                      <p:cBhvr>
                        <p:cTn dur="750" fill="hold"/>
                        <p:tgtEl>
                          <p:spTgt spid="29"/>
                        </p:tgtEl>
                        <p:attrNameLst>
                          <p:attrName>ppt_h</p:attrName>
                        </p:attrNameLst>
                      </p:cBhvr>
                      <p:tavLst>
                        <p:tav tm="0">
                          <p:val>
                            <p:strVal val="4*#ppt_h"/>
                          </p:val>
                        </p:tav>
                        <p:tav tm="100000">
                          <p:val>
                            <p:strVal val="#ppt_h"/>
                          </p:val>
                        </p:tav>
                      </p:tavLst>
                    </p:anim>
                  </p:childTnLst>
                </p:cTn>
              </p:par>
            </p:tnLst>
          </p:tmpl>
        </p:tmplLst>
      </p:bldP>
      <p:bldP spid="29" grpId="1" build="p">
        <p:tmplLst>
          <p:tmpl lvl="1">
            <p:tnLst>
              <p:par>
                <p:cTn presetID="6" presetClass="entr" presetSubtype="32" fill="hold" nodeType="with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circle(out)">
                      <p:cBhvr>
                        <p:cTn dur="750"/>
                        <p:tgtEl>
                          <p:spTgt spid="29"/>
                        </p:tgtEl>
                      </p:cBhvr>
                    </p:animEffect>
                  </p:childTnLst>
                </p:cTn>
              </p:par>
            </p:tnLst>
          </p:tmpl>
        </p:tmplLst>
      </p:bldP>
      <p:bldP spid="30" grpId="0" animBg="1"/>
      <p:bldP spid="31" grpId="0" build="p">
        <p:tmplLst>
          <p:tmpl lvl="1">
            <p:tnLst>
              <p:par>
                <p:cTn presetID="2" presetClass="entr" presetSubtype="4"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71.xml><?xml version="1.0" encoding="utf-8"?>
<p:sldLayout xmlns:a="http://schemas.openxmlformats.org/drawingml/2006/main" xmlns:r="http://schemas.openxmlformats.org/officeDocument/2006/relationships" xmlns:p="http://schemas.openxmlformats.org/presentationml/2006/main" preserve="1">
  <p:cSld name="Title 3">
    <p:spTree>
      <p:nvGrpSpPr>
        <p:cNvPr id="1" name=""/>
        <p:cNvGrpSpPr/>
        <p:nvPr/>
      </p:nvGrpSpPr>
      <p:grpSpPr>
        <a:xfrm>
          <a:off x="0" y="0"/>
          <a:ext cx="0" cy="0"/>
          <a:chOff x="0" y="0"/>
          <a:chExt cx="0" cy="0"/>
        </a:xfrm>
      </p:grpSpPr>
      <p:cxnSp>
        <p:nvCxnSpPr>
          <p:cNvPr id="56" name="直線コネクタ 55"/>
          <p:cNvCxnSpPr/>
          <p:nvPr/>
        </p:nvCxnSpPr>
        <p:spPr>
          <a:xfrm flipV="1">
            <a:off x="6561529" y="2330006"/>
            <a:ext cx="0" cy="219799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 name="直線コネクタ 3"/>
          <p:cNvCxnSpPr/>
          <p:nvPr/>
        </p:nvCxnSpPr>
        <p:spPr>
          <a:xfrm flipV="1">
            <a:off x="2979338" y="1305079"/>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4" name="直線コネクタ 13"/>
          <p:cNvCxnSpPr/>
          <p:nvPr/>
        </p:nvCxnSpPr>
        <p:spPr>
          <a:xfrm flipH="1" flipV="1">
            <a:off x="4572003" y="1305079"/>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2979338" y="3429002"/>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flipH="1">
            <a:off x="4572003" y="3429002"/>
            <a:ext cx="1592667" cy="2123924"/>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flipV="1">
            <a:off x="2979335" y="1305079"/>
            <a:ext cx="0" cy="4247848"/>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19" name="直線コネクタ 18"/>
          <p:cNvCxnSpPr/>
          <p:nvPr/>
        </p:nvCxnSpPr>
        <p:spPr>
          <a:xfrm flipH="1">
            <a:off x="2979335" y="1305076"/>
            <a:ext cx="3185332"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2979335" y="5552924"/>
            <a:ext cx="3185332"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V="1">
            <a:off x="6164667" y="1305079"/>
            <a:ext cx="0" cy="4247848"/>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3747904" y="775835"/>
            <a:ext cx="1648205"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a:off x="5396108" y="77583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flipV="1">
            <a:off x="2582476" y="77583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V="1">
            <a:off x="2582471" y="2330006"/>
            <a:ext cx="0" cy="219799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flipV="1">
            <a:off x="2582476" y="452799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a:off x="3747904" y="6082167"/>
            <a:ext cx="1648205" cy="0"/>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flipV="1">
            <a:off x="5396108" y="4527996"/>
            <a:ext cx="1165427" cy="1554171"/>
          </a:xfrm>
          <a:prstGeom prst="line">
            <a:avLst/>
          </a:prstGeom>
          <a:ln w="28575">
            <a:solidFill>
              <a:schemeClr val="accent2"/>
            </a:solidFill>
            <a:prstDash val="dash"/>
          </a:ln>
        </p:spPr>
        <p:style>
          <a:lnRef idx="1">
            <a:schemeClr val="accent1"/>
          </a:lnRef>
          <a:fillRef idx="0">
            <a:schemeClr val="accent1"/>
          </a:fillRef>
          <a:effectRef idx="0">
            <a:schemeClr val="accent1"/>
          </a:effectRef>
          <a:fontRef idx="minor">
            <a:schemeClr val="tx1"/>
          </a:fontRef>
        </p:style>
      </p:cxnSp>
      <p:sp>
        <p:nvSpPr>
          <p:cNvPr id="59" name="円/楕円 58"/>
          <p:cNvSpPr/>
          <p:nvPr/>
        </p:nvSpPr>
        <p:spPr>
          <a:xfrm>
            <a:off x="2406124" y="540660"/>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1" name="円/楕円 60"/>
          <p:cNvSpPr/>
          <p:nvPr/>
        </p:nvSpPr>
        <p:spPr>
          <a:xfrm>
            <a:off x="2399814" y="530981"/>
            <a:ext cx="4344423" cy="579357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円/楕円 61"/>
          <p:cNvSpPr/>
          <p:nvPr/>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6" name="テキスト プレースホルダー 5"/>
          <p:cNvSpPr>
            <a:spLocks noGrp="1"/>
          </p:cNvSpPr>
          <p:nvPr>
            <p:ph type="body" sz="quarter" idx="15" hasCustomPrompt="1"/>
          </p:nvPr>
        </p:nvSpPr>
        <p:spPr>
          <a:xfrm>
            <a:off x="2667336" y="3405566"/>
            <a:ext cx="3809339" cy="812799"/>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67" name="テキスト プレースホルダー 5"/>
          <p:cNvSpPr>
            <a:spLocks noGrp="1"/>
          </p:cNvSpPr>
          <p:nvPr>
            <p:ph type="body" sz="quarter" idx="16" hasCustomPrompt="1"/>
          </p:nvPr>
        </p:nvSpPr>
        <p:spPr>
          <a:xfrm>
            <a:off x="2667336" y="1383698"/>
            <a:ext cx="3809339" cy="2181527"/>
          </a:xfrm>
          <a:prstGeom prst="rect">
            <a:avLst/>
          </a:prstGeom>
        </p:spPr>
        <p:txBody>
          <a:bodyPr lIns="51197" tIns="25599" rIns="51197" bIns="25599" anchor="b">
            <a:noAutofit/>
          </a:bodyPr>
          <a:lstStyle>
            <a:lvl1pPr algn="ctr">
              <a:lnSpc>
                <a:spcPts val="3919"/>
              </a:lnSpc>
              <a:spcBef>
                <a:spcPts val="0"/>
              </a:spcBef>
              <a:defRPr sz="45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68" name="テキスト プレースホルダー 5"/>
          <p:cNvSpPr>
            <a:spLocks noGrp="1"/>
          </p:cNvSpPr>
          <p:nvPr>
            <p:ph type="body" sz="quarter" idx="17" hasCustomPrompt="1"/>
          </p:nvPr>
        </p:nvSpPr>
        <p:spPr>
          <a:xfrm>
            <a:off x="3526364" y="5055358"/>
            <a:ext cx="2089695" cy="812799"/>
          </a:xfrm>
          <a:prstGeom prst="rect">
            <a:avLst/>
          </a:prstGeom>
        </p:spPr>
        <p:txBody>
          <a:bodyPr lIns="51197" tIns="25599" rIns="51197" bIns="25599"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31717523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4" fill="hold" nodeType="with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wipe(down)">
                                      <p:cBhvr>
                                        <p:cTn id="7" dur="1000"/>
                                        <p:tgtEl>
                                          <p:spTgt spid="14"/>
                                        </p:tgtEl>
                                      </p:cBhvr>
                                    </p:animEffect>
                                  </p:childTnLst>
                                </p:cTn>
                              </p:par>
                              <p:par>
                                <p:cTn id="8" presetID="22" presetClass="entr" presetSubtype="1" fill="hold" nodeType="withEffect">
                                  <p:stCondLst>
                                    <p:cond delay="0"/>
                                  </p:stCondLst>
                                  <p:childTnLst>
                                    <p:set>
                                      <p:cBhvr>
                                        <p:cTn id="9" dur="1" fill="hold">
                                          <p:stCondLst>
                                            <p:cond delay="0"/>
                                          </p:stCondLst>
                                        </p:cTn>
                                        <p:tgtEl>
                                          <p:spTgt spid="4"/>
                                        </p:tgtEl>
                                        <p:attrNameLst>
                                          <p:attrName>style.visibility</p:attrName>
                                        </p:attrNameLst>
                                      </p:cBhvr>
                                      <p:to>
                                        <p:strVal val="visible"/>
                                      </p:to>
                                    </p:set>
                                    <p:animEffect transition="in" filter="wipe(up)">
                                      <p:cBhvr>
                                        <p:cTn id="10" dur="1000"/>
                                        <p:tgtEl>
                                          <p:spTgt spid="4"/>
                                        </p:tgtEl>
                                      </p:cBhvr>
                                    </p:animEffect>
                                  </p:childTnLst>
                                </p:cTn>
                              </p:par>
                              <p:par>
                                <p:cTn id="11" presetID="22" presetClass="entr" presetSubtype="1" fill="hold" nodeType="withEffect">
                                  <p:stCondLst>
                                    <p:cond delay="0"/>
                                  </p:stCondLst>
                                  <p:childTnLst>
                                    <p:set>
                                      <p:cBhvr>
                                        <p:cTn id="12" dur="1" fill="hold">
                                          <p:stCondLst>
                                            <p:cond delay="0"/>
                                          </p:stCondLst>
                                        </p:cTn>
                                        <p:tgtEl>
                                          <p:spTgt spid="15"/>
                                        </p:tgtEl>
                                        <p:attrNameLst>
                                          <p:attrName>style.visibility</p:attrName>
                                        </p:attrNameLst>
                                      </p:cBhvr>
                                      <p:to>
                                        <p:strVal val="visible"/>
                                      </p:to>
                                    </p:set>
                                    <p:animEffect transition="in" filter="wipe(up)">
                                      <p:cBhvr>
                                        <p:cTn id="13" dur="1000"/>
                                        <p:tgtEl>
                                          <p:spTgt spid="15"/>
                                        </p:tgtEl>
                                      </p:cBhvr>
                                    </p:animEffect>
                                  </p:childTnLst>
                                </p:cTn>
                              </p:par>
                              <p:par>
                                <p:cTn id="14" presetID="22" presetClass="entr" presetSubtype="4" fill="hold" nodeType="withEffect">
                                  <p:stCondLst>
                                    <p:cond delay="0"/>
                                  </p:stCondLst>
                                  <p:childTnLst>
                                    <p:set>
                                      <p:cBhvr>
                                        <p:cTn id="15" dur="1" fill="hold">
                                          <p:stCondLst>
                                            <p:cond delay="0"/>
                                          </p:stCondLst>
                                        </p:cTn>
                                        <p:tgtEl>
                                          <p:spTgt spid="16"/>
                                        </p:tgtEl>
                                        <p:attrNameLst>
                                          <p:attrName>style.visibility</p:attrName>
                                        </p:attrNameLst>
                                      </p:cBhvr>
                                      <p:to>
                                        <p:strVal val="visible"/>
                                      </p:to>
                                    </p:set>
                                    <p:animEffect transition="in" filter="wipe(down)">
                                      <p:cBhvr>
                                        <p:cTn id="16" dur="1000"/>
                                        <p:tgtEl>
                                          <p:spTgt spid="16"/>
                                        </p:tgtEl>
                                      </p:cBhvr>
                                    </p:animEffect>
                                  </p:childTnLst>
                                </p:cTn>
                              </p:par>
                            </p:childTnLst>
                          </p:cTn>
                        </p:par>
                        <p:par>
                          <p:cTn id="17" fill="hold">
                            <p:stCondLst>
                              <p:cond delay="1000"/>
                            </p:stCondLst>
                            <p:childTnLst>
                              <p:par>
                                <p:cTn id="18" presetID="23" presetClass="exit" presetSubtype="16" fill="hold" nodeType="afterEffect">
                                  <p:stCondLst>
                                    <p:cond delay="0"/>
                                  </p:stCondLst>
                                  <p:childTnLst>
                                    <p:anim calcmode="lin" valueType="num">
                                      <p:cBhvr>
                                        <p:cTn id="19" dur="2000"/>
                                        <p:tgtEl>
                                          <p:spTgt spid="14"/>
                                        </p:tgtEl>
                                        <p:attrNameLst>
                                          <p:attrName>ppt_w</p:attrName>
                                        </p:attrNameLst>
                                      </p:cBhvr>
                                      <p:tavLst>
                                        <p:tav tm="0">
                                          <p:val>
                                            <p:strVal val="ppt_w"/>
                                          </p:val>
                                        </p:tav>
                                        <p:tav tm="100000">
                                          <p:val>
                                            <p:strVal val="4*ppt_w"/>
                                          </p:val>
                                        </p:tav>
                                      </p:tavLst>
                                    </p:anim>
                                    <p:anim calcmode="lin" valueType="num">
                                      <p:cBhvr>
                                        <p:cTn id="20" dur="2000"/>
                                        <p:tgtEl>
                                          <p:spTgt spid="14"/>
                                        </p:tgtEl>
                                        <p:attrNameLst>
                                          <p:attrName>ppt_h</p:attrName>
                                        </p:attrNameLst>
                                      </p:cBhvr>
                                      <p:tavLst>
                                        <p:tav tm="0">
                                          <p:val>
                                            <p:strVal val="ppt_h"/>
                                          </p:val>
                                        </p:tav>
                                        <p:tav tm="100000">
                                          <p:val>
                                            <p:strVal val="4*ppt_h"/>
                                          </p:val>
                                        </p:tav>
                                      </p:tavLst>
                                    </p:anim>
                                    <p:set>
                                      <p:cBhvr>
                                        <p:cTn id="21" dur="1" fill="hold">
                                          <p:stCondLst>
                                            <p:cond delay="1999"/>
                                          </p:stCondLst>
                                        </p:cTn>
                                        <p:tgtEl>
                                          <p:spTgt spid="14"/>
                                        </p:tgtEl>
                                        <p:attrNameLst>
                                          <p:attrName>style.visibility</p:attrName>
                                        </p:attrNameLst>
                                      </p:cBhvr>
                                      <p:to>
                                        <p:strVal val="hidden"/>
                                      </p:to>
                                    </p:set>
                                  </p:childTnLst>
                                </p:cTn>
                              </p:par>
                              <p:par>
                                <p:cTn id="22" presetID="23" presetClass="exit" presetSubtype="16" fill="hold" nodeType="withEffect">
                                  <p:stCondLst>
                                    <p:cond delay="0"/>
                                  </p:stCondLst>
                                  <p:childTnLst>
                                    <p:anim calcmode="lin" valueType="num">
                                      <p:cBhvr>
                                        <p:cTn id="23" dur="2000"/>
                                        <p:tgtEl>
                                          <p:spTgt spid="4"/>
                                        </p:tgtEl>
                                        <p:attrNameLst>
                                          <p:attrName>ppt_w</p:attrName>
                                        </p:attrNameLst>
                                      </p:cBhvr>
                                      <p:tavLst>
                                        <p:tav tm="0">
                                          <p:val>
                                            <p:strVal val="ppt_w"/>
                                          </p:val>
                                        </p:tav>
                                        <p:tav tm="100000">
                                          <p:val>
                                            <p:strVal val="4*ppt_w"/>
                                          </p:val>
                                        </p:tav>
                                      </p:tavLst>
                                    </p:anim>
                                    <p:anim calcmode="lin" valueType="num">
                                      <p:cBhvr>
                                        <p:cTn id="24" dur="2000"/>
                                        <p:tgtEl>
                                          <p:spTgt spid="4"/>
                                        </p:tgtEl>
                                        <p:attrNameLst>
                                          <p:attrName>ppt_h</p:attrName>
                                        </p:attrNameLst>
                                      </p:cBhvr>
                                      <p:tavLst>
                                        <p:tav tm="0">
                                          <p:val>
                                            <p:strVal val="ppt_h"/>
                                          </p:val>
                                        </p:tav>
                                        <p:tav tm="100000">
                                          <p:val>
                                            <p:strVal val="4*ppt_h"/>
                                          </p:val>
                                        </p:tav>
                                      </p:tavLst>
                                    </p:anim>
                                    <p:set>
                                      <p:cBhvr>
                                        <p:cTn id="25" dur="1" fill="hold">
                                          <p:stCondLst>
                                            <p:cond delay="1999"/>
                                          </p:stCondLst>
                                        </p:cTn>
                                        <p:tgtEl>
                                          <p:spTgt spid="4"/>
                                        </p:tgtEl>
                                        <p:attrNameLst>
                                          <p:attrName>style.visibility</p:attrName>
                                        </p:attrNameLst>
                                      </p:cBhvr>
                                      <p:to>
                                        <p:strVal val="hidden"/>
                                      </p:to>
                                    </p:set>
                                  </p:childTnLst>
                                </p:cTn>
                              </p:par>
                              <p:par>
                                <p:cTn id="26" presetID="23" presetClass="exit" presetSubtype="16" fill="hold" nodeType="withEffect">
                                  <p:stCondLst>
                                    <p:cond delay="0"/>
                                  </p:stCondLst>
                                  <p:childTnLst>
                                    <p:anim calcmode="lin" valueType="num">
                                      <p:cBhvr>
                                        <p:cTn id="27" dur="2000"/>
                                        <p:tgtEl>
                                          <p:spTgt spid="15"/>
                                        </p:tgtEl>
                                        <p:attrNameLst>
                                          <p:attrName>ppt_w</p:attrName>
                                        </p:attrNameLst>
                                      </p:cBhvr>
                                      <p:tavLst>
                                        <p:tav tm="0">
                                          <p:val>
                                            <p:strVal val="ppt_w"/>
                                          </p:val>
                                        </p:tav>
                                        <p:tav tm="100000">
                                          <p:val>
                                            <p:strVal val="4*ppt_w"/>
                                          </p:val>
                                        </p:tav>
                                      </p:tavLst>
                                    </p:anim>
                                    <p:anim calcmode="lin" valueType="num">
                                      <p:cBhvr>
                                        <p:cTn id="28" dur="2000"/>
                                        <p:tgtEl>
                                          <p:spTgt spid="15"/>
                                        </p:tgtEl>
                                        <p:attrNameLst>
                                          <p:attrName>ppt_h</p:attrName>
                                        </p:attrNameLst>
                                      </p:cBhvr>
                                      <p:tavLst>
                                        <p:tav tm="0">
                                          <p:val>
                                            <p:strVal val="ppt_h"/>
                                          </p:val>
                                        </p:tav>
                                        <p:tav tm="100000">
                                          <p:val>
                                            <p:strVal val="4*ppt_h"/>
                                          </p:val>
                                        </p:tav>
                                      </p:tavLst>
                                    </p:anim>
                                    <p:set>
                                      <p:cBhvr>
                                        <p:cTn id="29" dur="1" fill="hold">
                                          <p:stCondLst>
                                            <p:cond delay="1999"/>
                                          </p:stCondLst>
                                        </p:cTn>
                                        <p:tgtEl>
                                          <p:spTgt spid="15"/>
                                        </p:tgtEl>
                                        <p:attrNameLst>
                                          <p:attrName>style.visibility</p:attrName>
                                        </p:attrNameLst>
                                      </p:cBhvr>
                                      <p:to>
                                        <p:strVal val="hidden"/>
                                      </p:to>
                                    </p:set>
                                  </p:childTnLst>
                                </p:cTn>
                              </p:par>
                              <p:par>
                                <p:cTn id="30" presetID="23" presetClass="exit" presetSubtype="16" fill="hold" nodeType="withEffect">
                                  <p:stCondLst>
                                    <p:cond delay="0"/>
                                  </p:stCondLst>
                                  <p:childTnLst>
                                    <p:anim calcmode="lin" valueType="num">
                                      <p:cBhvr>
                                        <p:cTn id="31" dur="2000"/>
                                        <p:tgtEl>
                                          <p:spTgt spid="16"/>
                                        </p:tgtEl>
                                        <p:attrNameLst>
                                          <p:attrName>ppt_w</p:attrName>
                                        </p:attrNameLst>
                                      </p:cBhvr>
                                      <p:tavLst>
                                        <p:tav tm="0">
                                          <p:val>
                                            <p:strVal val="ppt_w"/>
                                          </p:val>
                                        </p:tav>
                                        <p:tav tm="100000">
                                          <p:val>
                                            <p:strVal val="4*ppt_w"/>
                                          </p:val>
                                        </p:tav>
                                      </p:tavLst>
                                    </p:anim>
                                    <p:anim calcmode="lin" valueType="num">
                                      <p:cBhvr>
                                        <p:cTn id="32" dur="2000"/>
                                        <p:tgtEl>
                                          <p:spTgt spid="16"/>
                                        </p:tgtEl>
                                        <p:attrNameLst>
                                          <p:attrName>ppt_h</p:attrName>
                                        </p:attrNameLst>
                                      </p:cBhvr>
                                      <p:tavLst>
                                        <p:tav tm="0">
                                          <p:val>
                                            <p:strVal val="ppt_h"/>
                                          </p:val>
                                        </p:tav>
                                        <p:tav tm="100000">
                                          <p:val>
                                            <p:strVal val="4*ppt_h"/>
                                          </p:val>
                                        </p:tav>
                                      </p:tavLst>
                                    </p:anim>
                                    <p:set>
                                      <p:cBhvr>
                                        <p:cTn id="33" dur="1" fill="hold">
                                          <p:stCondLst>
                                            <p:cond delay="1999"/>
                                          </p:stCondLst>
                                        </p:cTn>
                                        <p:tgtEl>
                                          <p:spTgt spid="16"/>
                                        </p:tgtEl>
                                        <p:attrNameLst>
                                          <p:attrName>style.visibility</p:attrName>
                                        </p:attrNameLst>
                                      </p:cBhvr>
                                      <p:to>
                                        <p:strVal val="hidden"/>
                                      </p:to>
                                    </p:set>
                                  </p:childTnLst>
                                </p:cTn>
                              </p:par>
                              <p:par>
                                <p:cTn id="34" presetID="10" presetClass="exit" presetSubtype="0" fill="hold" nodeType="withEffect">
                                  <p:stCondLst>
                                    <p:cond delay="0"/>
                                  </p:stCondLst>
                                  <p:childTnLst>
                                    <p:animEffect transition="out" filter="fade">
                                      <p:cBhvr>
                                        <p:cTn id="35" dur="2000"/>
                                        <p:tgtEl>
                                          <p:spTgt spid="14"/>
                                        </p:tgtEl>
                                      </p:cBhvr>
                                    </p:animEffect>
                                    <p:set>
                                      <p:cBhvr>
                                        <p:cTn id="36" dur="1" fill="hold">
                                          <p:stCondLst>
                                            <p:cond delay="1999"/>
                                          </p:stCondLst>
                                        </p:cTn>
                                        <p:tgtEl>
                                          <p:spTgt spid="14"/>
                                        </p:tgtEl>
                                        <p:attrNameLst>
                                          <p:attrName>style.visibility</p:attrName>
                                        </p:attrNameLst>
                                      </p:cBhvr>
                                      <p:to>
                                        <p:strVal val="hidden"/>
                                      </p:to>
                                    </p:set>
                                  </p:childTnLst>
                                </p:cTn>
                              </p:par>
                              <p:par>
                                <p:cTn id="37" presetID="10" presetClass="exit" presetSubtype="0" fill="hold" nodeType="withEffect">
                                  <p:stCondLst>
                                    <p:cond delay="0"/>
                                  </p:stCondLst>
                                  <p:childTnLst>
                                    <p:animEffect transition="out" filter="fade">
                                      <p:cBhvr>
                                        <p:cTn id="38" dur="2000"/>
                                        <p:tgtEl>
                                          <p:spTgt spid="4"/>
                                        </p:tgtEl>
                                      </p:cBhvr>
                                    </p:animEffect>
                                    <p:set>
                                      <p:cBhvr>
                                        <p:cTn id="39" dur="1" fill="hold">
                                          <p:stCondLst>
                                            <p:cond delay="1999"/>
                                          </p:stCondLst>
                                        </p:cTn>
                                        <p:tgtEl>
                                          <p:spTgt spid="4"/>
                                        </p:tgtEl>
                                        <p:attrNameLst>
                                          <p:attrName>style.visibility</p:attrName>
                                        </p:attrNameLst>
                                      </p:cBhvr>
                                      <p:to>
                                        <p:strVal val="hidden"/>
                                      </p:to>
                                    </p:set>
                                  </p:childTnLst>
                                </p:cTn>
                              </p:par>
                              <p:par>
                                <p:cTn id="40" presetID="10" presetClass="exit" presetSubtype="0" fill="hold" nodeType="withEffect">
                                  <p:stCondLst>
                                    <p:cond delay="0"/>
                                  </p:stCondLst>
                                  <p:childTnLst>
                                    <p:animEffect transition="out" filter="fade">
                                      <p:cBhvr>
                                        <p:cTn id="41" dur="2000"/>
                                        <p:tgtEl>
                                          <p:spTgt spid="15"/>
                                        </p:tgtEl>
                                      </p:cBhvr>
                                    </p:animEffect>
                                    <p:set>
                                      <p:cBhvr>
                                        <p:cTn id="42" dur="1" fill="hold">
                                          <p:stCondLst>
                                            <p:cond delay="1999"/>
                                          </p:stCondLst>
                                        </p:cTn>
                                        <p:tgtEl>
                                          <p:spTgt spid="15"/>
                                        </p:tgtEl>
                                        <p:attrNameLst>
                                          <p:attrName>style.visibility</p:attrName>
                                        </p:attrNameLst>
                                      </p:cBhvr>
                                      <p:to>
                                        <p:strVal val="hidden"/>
                                      </p:to>
                                    </p:set>
                                  </p:childTnLst>
                                </p:cTn>
                              </p:par>
                              <p:par>
                                <p:cTn id="43" presetID="10" presetClass="exit" presetSubtype="0" fill="hold" nodeType="withEffect">
                                  <p:stCondLst>
                                    <p:cond delay="0"/>
                                  </p:stCondLst>
                                  <p:childTnLst>
                                    <p:animEffect transition="out" filter="fade">
                                      <p:cBhvr>
                                        <p:cTn id="44" dur="2000"/>
                                        <p:tgtEl>
                                          <p:spTgt spid="16"/>
                                        </p:tgtEl>
                                      </p:cBhvr>
                                    </p:animEffect>
                                    <p:set>
                                      <p:cBhvr>
                                        <p:cTn id="45" dur="1" fill="hold">
                                          <p:stCondLst>
                                            <p:cond delay="1999"/>
                                          </p:stCondLst>
                                        </p:cTn>
                                        <p:tgtEl>
                                          <p:spTgt spid="16"/>
                                        </p:tgtEl>
                                        <p:attrNameLst>
                                          <p:attrName>style.visibility</p:attrName>
                                        </p:attrNameLst>
                                      </p:cBhvr>
                                      <p:to>
                                        <p:strVal val="hidden"/>
                                      </p:to>
                                    </p:set>
                                  </p:childTnLst>
                                </p:cTn>
                              </p:par>
                              <p:par>
                                <p:cTn id="46" presetID="22" presetClass="entr" presetSubtype="4" fill="hold" nodeType="withEffect">
                                  <p:stCondLst>
                                    <p:cond delay="250"/>
                                  </p:stCondLst>
                                  <p:childTnLst>
                                    <p:set>
                                      <p:cBhvr>
                                        <p:cTn id="47" dur="1" fill="hold">
                                          <p:stCondLst>
                                            <p:cond delay="0"/>
                                          </p:stCondLst>
                                        </p:cTn>
                                        <p:tgtEl>
                                          <p:spTgt spid="24"/>
                                        </p:tgtEl>
                                        <p:attrNameLst>
                                          <p:attrName>style.visibility</p:attrName>
                                        </p:attrNameLst>
                                      </p:cBhvr>
                                      <p:to>
                                        <p:strVal val="visible"/>
                                      </p:to>
                                    </p:set>
                                    <p:animEffect transition="in" filter="wipe(down)">
                                      <p:cBhvr>
                                        <p:cTn id="48" dur="1000"/>
                                        <p:tgtEl>
                                          <p:spTgt spid="24"/>
                                        </p:tgtEl>
                                      </p:cBhvr>
                                    </p:animEffect>
                                  </p:childTnLst>
                                </p:cTn>
                              </p:par>
                              <p:par>
                                <p:cTn id="49" presetID="22" presetClass="entr" presetSubtype="2" fill="hold" nodeType="withEffect">
                                  <p:stCondLst>
                                    <p:cond delay="250"/>
                                  </p:stCondLst>
                                  <p:childTnLst>
                                    <p:set>
                                      <p:cBhvr>
                                        <p:cTn id="50" dur="1" fill="hold">
                                          <p:stCondLst>
                                            <p:cond delay="0"/>
                                          </p:stCondLst>
                                        </p:cTn>
                                        <p:tgtEl>
                                          <p:spTgt spid="19"/>
                                        </p:tgtEl>
                                        <p:attrNameLst>
                                          <p:attrName>style.visibility</p:attrName>
                                        </p:attrNameLst>
                                      </p:cBhvr>
                                      <p:to>
                                        <p:strVal val="visible"/>
                                      </p:to>
                                    </p:set>
                                    <p:animEffect transition="in" filter="wipe(right)">
                                      <p:cBhvr>
                                        <p:cTn id="51" dur="1000"/>
                                        <p:tgtEl>
                                          <p:spTgt spid="19"/>
                                        </p:tgtEl>
                                      </p:cBhvr>
                                    </p:animEffect>
                                  </p:childTnLst>
                                </p:cTn>
                              </p:par>
                              <p:par>
                                <p:cTn id="52" presetID="22" presetClass="entr" presetSubtype="1" fill="hold" nodeType="withEffect">
                                  <p:stCondLst>
                                    <p:cond delay="250"/>
                                  </p:stCondLst>
                                  <p:childTnLst>
                                    <p:set>
                                      <p:cBhvr>
                                        <p:cTn id="53" dur="1" fill="hold">
                                          <p:stCondLst>
                                            <p:cond delay="0"/>
                                          </p:stCondLst>
                                        </p:cTn>
                                        <p:tgtEl>
                                          <p:spTgt spid="17"/>
                                        </p:tgtEl>
                                        <p:attrNameLst>
                                          <p:attrName>style.visibility</p:attrName>
                                        </p:attrNameLst>
                                      </p:cBhvr>
                                      <p:to>
                                        <p:strVal val="visible"/>
                                      </p:to>
                                    </p:set>
                                    <p:animEffect transition="in" filter="wipe(up)">
                                      <p:cBhvr>
                                        <p:cTn id="54" dur="1000"/>
                                        <p:tgtEl>
                                          <p:spTgt spid="17"/>
                                        </p:tgtEl>
                                      </p:cBhvr>
                                    </p:animEffect>
                                  </p:childTnLst>
                                </p:cTn>
                              </p:par>
                              <p:par>
                                <p:cTn id="55" presetID="22" presetClass="entr" presetSubtype="8" fill="hold" nodeType="withEffect">
                                  <p:stCondLst>
                                    <p:cond delay="250"/>
                                  </p:stCondLst>
                                  <p:childTnLst>
                                    <p:set>
                                      <p:cBhvr>
                                        <p:cTn id="56" dur="1" fill="hold">
                                          <p:stCondLst>
                                            <p:cond delay="0"/>
                                          </p:stCondLst>
                                        </p:cTn>
                                        <p:tgtEl>
                                          <p:spTgt spid="23"/>
                                        </p:tgtEl>
                                        <p:attrNameLst>
                                          <p:attrName>style.visibility</p:attrName>
                                        </p:attrNameLst>
                                      </p:cBhvr>
                                      <p:to>
                                        <p:strVal val="visible"/>
                                      </p:to>
                                    </p:set>
                                    <p:animEffect transition="in" filter="wipe(left)">
                                      <p:cBhvr>
                                        <p:cTn id="57" dur="1000"/>
                                        <p:tgtEl>
                                          <p:spTgt spid="23"/>
                                        </p:tgtEl>
                                      </p:cBhvr>
                                    </p:animEffect>
                                  </p:childTnLst>
                                </p:cTn>
                              </p:par>
                              <p:par>
                                <p:cTn id="58" presetID="23" presetClass="exit" presetSubtype="16" fill="hold" nodeType="withEffect">
                                  <p:stCondLst>
                                    <p:cond delay="1250"/>
                                  </p:stCondLst>
                                  <p:childTnLst>
                                    <p:anim calcmode="lin" valueType="num">
                                      <p:cBhvr>
                                        <p:cTn id="59" dur="2000"/>
                                        <p:tgtEl>
                                          <p:spTgt spid="24"/>
                                        </p:tgtEl>
                                        <p:attrNameLst>
                                          <p:attrName>ppt_w</p:attrName>
                                        </p:attrNameLst>
                                      </p:cBhvr>
                                      <p:tavLst>
                                        <p:tav tm="0">
                                          <p:val>
                                            <p:strVal val="ppt_w"/>
                                          </p:val>
                                        </p:tav>
                                        <p:tav tm="100000">
                                          <p:val>
                                            <p:strVal val="4*ppt_w"/>
                                          </p:val>
                                        </p:tav>
                                      </p:tavLst>
                                    </p:anim>
                                    <p:anim calcmode="lin" valueType="num">
                                      <p:cBhvr>
                                        <p:cTn id="60" dur="2000"/>
                                        <p:tgtEl>
                                          <p:spTgt spid="24"/>
                                        </p:tgtEl>
                                        <p:attrNameLst>
                                          <p:attrName>ppt_h</p:attrName>
                                        </p:attrNameLst>
                                      </p:cBhvr>
                                      <p:tavLst>
                                        <p:tav tm="0">
                                          <p:val>
                                            <p:strVal val="ppt_h"/>
                                          </p:val>
                                        </p:tav>
                                        <p:tav tm="100000">
                                          <p:val>
                                            <p:strVal val="4*ppt_h"/>
                                          </p:val>
                                        </p:tav>
                                      </p:tavLst>
                                    </p:anim>
                                    <p:set>
                                      <p:cBhvr>
                                        <p:cTn id="61" dur="1" fill="hold">
                                          <p:stCondLst>
                                            <p:cond delay="1999"/>
                                          </p:stCondLst>
                                        </p:cTn>
                                        <p:tgtEl>
                                          <p:spTgt spid="24"/>
                                        </p:tgtEl>
                                        <p:attrNameLst>
                                          <p:attrName>style.visibility</p:attrName>
                                        </p:attrNameLst>
                                      </p:cBhvr>
                                      <p:to>
                                        <p:strVal val="hidden"/>
                                      </p:to>
                                    </p:set>
                                  </p:childTnLst>
                                </p:cTn>
                              </p:par>
                              <p:par>
                                <p:cTn id="62" presetID="23" presetClass="exit" presetSubtype="16" fill="hold" nodeType="withEffect">
                                  <p:stCondLst>
                                    <p:cond delay="1250"/>
                                  </p:stCondLst>
                                  <p:childTnLst>
                                    <p:anim calcmode="lin" valueType="num">
                                      <p:cBhvr>
                                        <p:cTn id="63" dur="2000"/>
                                        <p:tgtEl>
                                          <p:spTgt spid="19"/>
                                        </p:tgtEl>
                                        <p:attrNameLst>
                                          <p:attrName>ppt_w</p:attrName>
                                        </p:attrNameLst>
                                      </p:cBhvr>
                                      <p:tavLst>
                                        <p:tav tm="0">
                                          <p:val>
                                            <p:strVal val="ppt_w"/>
                                          </p:val>
                                        </p:tav>
                                        <p:tav tm="100000">
                                          <p:val>
                                            <p:strVal val="4*ppt_w"/>
                                          </p:val>
                                        </p:tav>
                                      </p:tavLst>
                                    </p:anim>
                                    <p:anim calcmode="lin" valueType="num">
                                      <p:cBhvr>
                                        <p:cTn id="64" dur="2000"/>
                                        <p:tgtEl>
                                          <p:spTgt spid="19"/>
                                        </p:tgtEl>
                                        <p:attrNameLst>
                                          <p:attrName>ppt_h</p:attrName>
                                        </p:attrNameLst>
                                      </p:cBhvr>
                                      <p:tavLst>
                                        <p:tav tm="0">
                                          <p:val>
                                            <p:strVal val="ppt_h"/>
                                          </p:val>
                                        </p:tav>
                                        <p:tav tm="100000">
                                          <p:val>
                                            <p:strVal val="4*ppt_h"/>
                                          </p:val>
                                        </p:tav>
                                      </p:tavLst>
                                    </p:anim>
                                    <p:set>
                                      <p:cBhvr>
                                        <p:cTn id="65" dur="1" fill="hold">
                                          <p:stCondLst>
                                            <p:cond delay="1999"/>
                                          </p:stCondLst>
                                        </p:cTn>
                                        <p:tgtEl>
                                          <p:spTgt spid="19"/>
                                        </p:tgtEl>
                                        <p:attrNameLst>
                                          <p:attrName>style.visibility</p:attrName>
                                        </p:attrNameLst>
                                      </p:cBhvr>
                                      <p:to>
                                        <p:strVal val="hidden"/>
                                      </p:to>
                                    </p:set>
                                  </p:childTnLst>
                                </p:cTn>
                              </p:par>
                              <p:par>
                                <p:cTn id="66" presetID="23" presetClass="exit" presetSubtype="16" fill="hold" nodeType="withEffect">
                                  <p:stCondLst>
                                    <p:cond delay="1250"/>
                                  </p:stCondLst>
                                  <p:childTnLst>
                                    <p:anim calcmode="lin" valueType="num">
                                      <p:cBhvr>
                                        <p:cTn id="67" dur="2000"/>
                                        <p:tgtEl>
                                          <p:spTgt spid="17"/>
                                        </p:tgtEl>
                                        <p:attrNameLst>
                                          <p:attrName>ppt_w</p:attrName>
                                        </p:attrNameLst>
                                      </p:cBhvr>
                                      <p:tavLst>
                                        <p:tav tm="0">
                                          <p:val>
                                            <p:strVal val="ppt_w"/>
                                          </p:val>
                                        </p:tav>
                                        <p:tav tm="100000">
                                          <p:val>
                                            <p:strVal val="4*ppt_w"/>
                                          </p:val>
                                        </p:tav>
                                      </p:tavLst>
                                    </p:anim>
                                    <p:anim calcmode="lin" valueType="num">
                                      <p:cBhvr>
                                        <p:cTn id="68" dur="2000"/>
                                        <p:tgtEl>
                                          <p:spTgt spid="17"/>
                                        </p:tgtEl>
                                        <p:attrNameLst>
                                          <p:attrName>ppt_h</p:attrName>
                                        </p:attrNameLst>
                                      </p:cBhvr>
                                      <p:tavLst>
                                        <p:tav tm="0">
                                          <p:val>
                                            <p:strVal val="ppt_h"/>
                                          </p:val>
                                        </p:tav>
                                        <p:tav tm="100000">
                                          <p:val>
                                            <p:strVal val="4*ppt_h"/>
                                          </p:val>
                                        </p:tav>
                                      </p:tavLst>
                                    </p:anim>
                                    <p:set>
                                      <p:cBhvr>
                                        <p:cTn id="69" dur="1" fill="hold">
                                          <p:stCondLst>
                                            <p:cond delay="1999"/>
                                          </p:stCondLst>
                                        </p:cTn>
                                        <p:tgtEl>
                                          <p:spTgt spid="17"/>
                                        </p:tgtEl>
                                        <p:attrNameLst>
                                          <p:attrName>style.visibility</p:attrName>
                                        </p:attrNameLst>
                                      </p:cBhvr>
                                      <p:to>
                                        <p:strVal val="hidden"/>
                                      </p:to>
                                    </p:set>
                                  </p:childTnLst>
                                </p:cTn>
                              </p:par>
                              <p:par>
                                <p:cTn id="70" presetID="23" presetClass="exit" presetSubtype="16" fill="hold" nodeType="withEffect">
                                  <p:stCondLst>
                                    <p:cond delay="1250"/>
                                  </p:stCondLst>
                                  <p:childTnLst>
                                    <p:anim calcmode="lin" valueType="num">
                                      <p:cBhvr>
                                        <p:cTn id="71" dur="2000"/>
                                        <p:tgtEl>
                                          <p:spTgt spid="23"/>
                                        </p:tgtEl>
                                        <p:attrNameLst>
                                          <p:attrName>ppt_w</p:attrName>
                                        </p:attrNameLst>
                                      </p:cBhvr>
                                      <p:tavLst>
                                        <p:tav tm="0">
                                          <p:val>
                                            <p:strVal val="ppt_w"/>
                                          </p:val>
                                        </p:tav>
                                        <p:tav tm="100000">
                                          <p:val>
                                            <p:strVal val="4*ppt_w"/>
                                          </p:val>
                                        </p:tav>
                                      </p:tavLst>
                                    </p:anim>
                                    <p:anim calcmode="lin" valueType="num">
                                      <p:cBhvr>
                                        <p:cTn id="72" dur="2000"/>
                                        <p:tgtEl>
                                          <p:spTgt spid="23"/>
                                        </p:tgtEl>
                                        <p:attrNameLst>
                                          <p:attrName>ppt_h</p:attrName>
                                        </p:attrNameLst>
                                      </p:cBhvr>
                                      <p:tavLst>
                                        <p:tav tm="0">
                                          <p:val>
                                            <p:strVal val="ppt_h"/>
                                          </p:val>
                                        </p:tav>
                                        <p:tav tm="100000">
                                          <p:val>
                                            <p:strVal val="4*ppt_h"/>
                                          </p:val>
                                        </p:tav>
                                      </p:tavLst>
                                    </p:anim>
                                    <p:set>
                                      <p:cBhvr>
                                        <p:cTn id="73" dur="1" fill="hold">
                                          <p:stCondLst>
                                            <p:cond delay="1999"/>
                                          </p:stCondLst>
                                        </p:cTn>
                                        <p:tgtEl>
                                          <p:spTgt spid="23"/>
                                        </p:tgtEl>
                                        <p:attrNameLst>
                                          <p:attrName>style.visibility</p:attrName>
                                        </p:attrNameLst>
                                      </p:cBhvr>
                                      <p:to>
                                        <p:strVal val="hidden"/>
                                      </p:to>
                                    </p:set>
                                  </p:childTnLst>
                                </p:cTn>
                              </p:par>
                              <p:par>
                                <p:cTn id="74" presetID="10" presetClass="exit" presetSubtype="0" fill="hold" nodeType="withEffect">
                                  <p:stCondLst>
                                    <p:cond delay="1250"/>
                                  </p:stCondLst>
                                  <p:childTnLst>
                                    <p:animEffect transition="out" filter="fade">
                                      <p:cBhvr>
                                        <p:cTn id="75" dur="2000"/>
                                        <p:tgtEl>
                                          <p:spTgt spid="24"/>
                                        </p:tgtEl>
                                      </p:cBhvr>
                                    </p:animEffect>
                                    <p:set>
                                      <p:cBhvr>
                                        <p:cTn id="76" dur="1" fill="hold">
                                          <p:stCondLst>
                                            <p:cond delay="1999"/>
                                          </p:stCondLst>
                                        </p:cTn>
                                        <p:tgtEl>
                                          <p:spTgt spid="24"/>
                                        </p:tgtEl>
                                        <p:attrNameLst>
                                          <p:attrName>style.visibility</p:attrName>
                                        </p:attrNameLst>
                                      </p:cBhvr>
                                      <p:to>
                                        <p:strVal val="hidden"/>
                                      </p:to>
                                    </p:set>
                                  </p:childTnLst>
                                </p:cTn>
                              </p:par>
                              <p:par>
                                <p:cTn id="77" presetID="10" presetClass="exit" presetSubtype="0" fill="hold" nodeType="withEffect">
                                  <p:stCondLst>
                                    <p:cond delay="1250"/>
                                  </p:stCondLst>
                                  <p:childTnLst>
                                    <p:animEffect transition="out" filter="fade">
                                      <p:cBhvr>
                                        <p:cTn id="78" dur="2000"/>
                                        <p:tgtEl>
                                          <p:spTgt spid="19"/>
                                        </p:tgtEl>
                                      </p:cBhvr>
                                    </p:animEffect>
                                    <p:set>
                                      <p:cBhvr>
                                        <p:cTn id="79" dur="1" fill="hold">
                                          <p:stCondLst>
                                            <p:cond delay="1999"/>
                                          </p:stCondLst>
                                        </p:cTn>
                                        <p:tgtEl>
                                          <p:spTgt spid="19"/>
                                        </p:tgtEl>
                                        <p:attrNameLst>
                                          <p:attrName>style.visibility</p:attrName>
                                        </p:attrNameLst>
                                      </p:cBhvr>
                                      <p:to>
                                        <p:strVal val="hidden"/>
                                      </p:to>
                                    </p:set>
                                  </p:childTnLst>
                                </p:cTn>
                              </p:par>
                              <p:par>
                                <p:cTn id="80" presetID="10" presetClass="exit" presetSubtype="0" fill="hold" nodeType="withEffect">
                                  <p:stCondLst>
                                    <p:cond delay="1250"/>
                                  </p:stCondLst>
                                  <p:childTnLst>
                                    <p:animEffect transition="out" filter="fade">
                                      <p:cBhvr>
                                        <p:cTn id="81" dur="2000"/>
                                        <p:tgtEl>
                                          <p:spTgt spid="17"/>
                                        </p:tgtEl>
                                      </p:cBhvr>
                                    </p:animEffect>
                                    <p:set>
                                      <p:cBhvr>
                                        <p:cTn id="82" dur="1" fill="hold">
                                          <p:stCondLst>
                                            <p:cond delay="1999"/>
                                          </p:stCondLst>
                                        </p:cTn>
                                        <p:tgtEl>
                                          <p:spTgt spid="17"/>
                                        </p:tgtEl>
                                        <p:attrNameLst>
                                          <p:attrName>style.visibility</p:attrName>
                                        </p:attrNameLst>
                                      </p:cBhvr>
                                      <p:to>
                                        <p:strVal val="hidden"/>
                                      </p:to>
                                    </p:set>
                                  </p:childTnLst>
                                </p:cTn>
                              </p:par>
                              <p:par>
                                <p:cTn id="83" presetID="10" presetClass="exit" presetSubtype="0" fill="hold" nodeType="withEffect">
                                  <p:stCondLst>
                                    <p:cond delay="1250"/>
                                  </p:stCondLst>
                                  <p:childTnLst>
                                    <p:animEffect transition="out" filter="fade">
                                      <p:cBhvr>
                                        <p:cTn id="84" dur="2000"/>
                                        <p:tgtEl>
                                          <p:spTgt spid="23"/>
                                        </p:tgtEl>
                                      </p:cBhvr>
                                    </p:animEffect>
                                    <p:set>
                                      <p:cBhvr>
                                        <p:cTn id="85" dur="1" fill="hold">
                                          <p:stCondLst>
                                            <p:cond delay="1999"/>
                                          </p:stCondLst>
                                        </p:cTn>
                                        <p:tgtEl>
                                          <p:spTgt spid="23"/>
                                        </p:tgtEl>
                                        <p:attrNameLst>
                                          <p:attrName>style.visibility</p:attrName>
                                        </p:attrNameLst>
                                      </p:cBhvr>
                                      <p:to>
                                        <p:strVal val="hidden"/>
                                      </p:to>
                                    </p:set>
                                  </p:childTnLst>
                                </p:cTn>
                              </p:par>
                              <p:par>
                                <p:cTn id="86" presetID="22" presetClass="entr" presetSubtype="4" fill="hold" nodeType="withEffect">
                                  <p:stCondLst>
                                    <p:cond delay="1250"/>
                                  </p:stCondLst>
                                  <p:childTnLst>
                                    <p:set>
                                      <p:cBhvr>
                                        <p:cTn id="87" dur="1" fill="hold">
                                          <p:stCondLst>
                                            <p:cond delay="0"/>
                                          </p:stCondLst>
                                        </p:cTn>
                                        <p:tgtEl>
                                          <p:spTgt spid="56"/>
                                        </p:tgtEl>
                                        <p:attrNameLst>
                                          <p:attrName>style.visibility</p:attrName>
                                        </p:attrNameLst>
                                      </p:cBhvr>
                                      <p:to>
                                        <p:strVal val="visible"/>
                                      </p:to>
                                    </p:set>
                                    <p:animEffect transition="in" filter="wipe(down)">
                                      <p:cBhvr>
                                        <p:cTn id="88" dur="1000"/>
                                        <p:tgtEl>
                                          <p:spTgt spid="56"/>
                                        </p:tgtEl>
                                      </p:cBhvr>
                                    </p:animEffect>
                                  </p:childTnLst>
                                </p:cTn>
                              </p:par>
                              <p:par>
                                <p:cTn id="89" presetID="22" presetClass="entr" presetSubtype="2" fill="hold" nodeType="withEffect">
                                  <p:stCondLst>
                                    <p:cond delay="1250"/>
                                  </p:stCondLst>
                                  <p:childTnLst>
                                    <p:set>
                                      <p:cBhvr>
                                        <p:cTn id="90" dur="1" fill="hold">
                                          <p:stCondLst>
                                            <p:cond delay="0"/>
                                          </p:stCondLst>
                                        </p:cTn>
                                        <p:tgtEl>
                                          <p:spTgt spid="36"/>
                                        </p:tgtEl>
                                        <p:attrNameLst>
                                          <p:attrName>style.visibility</p:attrName>
                                        </p:attrNameLst>
                                      </p:cBhvr>
                                      <p:to>
                                        <p:strVal val="visible"/>
                                      </p:to>
                                    </p:set>
                                    <p:animEffect transition="in" filter="wipe(right)">
                                      <p:cBhvr>
                                        <p:cTn id="91" dur="1000"/>
                                        <p:tgtEl>
                                          <p:spTgt spid="36"/>
                                        </p:tgtEl>
                                      </p:cBhvr>
                                    </p:animEffect>
                                  </p:childTnLst>
                                </p:cTn>
                              </p:par>
                              <p:par>
                                <p:cTn id="92" presetID="22" presetClass="entr" presetSubtype="2" fill="hold" nodeType="withEffect">
                                  <p:stCondLst>
                                    <p:cond delay="1250"/>
                                  </p:stCondLst>
                                  <p:childTnLst>
                                    <p:set>
                                      <p:cBhvr>
                                        <p:cTn id="93" dur="1" fill="hold">
                                          <p:stCondLst>
                                            <p:cond delay="0"/>
                                          </p:stCondLst>
                                        </p:cTn>
                                        <p:tgtEl>
                                          <p:spTgt spid="33"/>
                                        </p:tgtEl>
                                        <p:attrNameLst>
                                          <p:attrName>style.visibility</p:attrName>
                                        </p:attrNameLst>
                                      </p:cBhvr>
                                      <p:to>
                                        <p:strVal val="visible"/>
                                      </p:to>
                                    </p:set>
                                    <p:animEffect transition="in" filter="wipe(right)">
                                      <p:cBhvr>
                                        <p:cTn id="94" dur="1000"/>
                                        <p:tgtEl>
                                          <p:spTgt spid="33"/>
                                        </p:tgtEl>
                                      </p:cBhvr>
                                    </p:animEffect>
                                  </p:childTnLst>
                                </p:cTn>
                              </p:par>
                              <p:par>
                                <p:cTn id="95" presetID="22" presetClass="entr" presetSubtype="1" fill="hold" nodeType="withEffect">
                                  <p:stCondLst>
                                    <p:cond delay="1250"/>
                                  </p:stCondLst>
                                  <p:childTnLst>
                                    <p:set>
                                      <p:cBhvr>
                                        <p:cTn id="96" dur="1" fill="hold">
                                          <p:stCondLst>
                                            <p:cond delay="0"/>
                                          </p:stCondLst>
                                        </p:cTn>
                                        <p:tgtEl>
                                          <p:spTgt spid="39"/>
                                        </p:tgtEl>
                                        <p:attrNameLst>
                                          <p:attrName>style.visibility</p:attrName>
                                        </p:attrNameLst>
                                      </p:cBhvr>
                                      <p:to>
                                        <p:strVal val="visible"/>
                                      </p:to>
                                    </p:set>
                                    <p:animEffect transition="in" filter="wipe(up)">
                                      <p:cBhvr>
                                        <p:cTn id="97" dur="1000"/>
                                        <p:tgtEl>
                                          <p:spTgt spid="39"/>
                                        </p:tgtEl>
                                      </p:cBhvr>
                                    </p:animEffect>
                                  </p:childTnLst>
                                </p:cTn>
                              </p:par>
                              <p:par>
                                <p:cTn id="98" presetID="22" presetClass="entr" presetSubtype="1" fill="hold" nodeType="withEffect">
                                  <p:stCondLst>
                                    <p:cond delay="1250"/>
                                  </p:stCondLst>
                                  <p:childTnLst>
                                    <p:set>
                                      <p:cBhvr>
                                        <p:cTn id="99" dur="1" fill="hold">
                                          <p:stCondLst>
                                            <p:cond delay="0"/>
                                          </p:stCondLst>
                                        </p:cTn>
                                        <p:tgtEl>
                                          <p:spTgt spid="43"/>
                                        </p:tgtEl>
                                        <p:attrNameLst>
                                          <p:attrName>style.visibility</p:attrName>
                                        </p:attrNameLst>
                                      </p:cBhvr>
                                      <p:to>
                                        <p:strVal val="visible"/>
                                      </p:to>
                                    </p:set>
                                    <p:animEffect transition="in" filter="wipe(up)">
                                      <p:cBhvr>
                                        <p:cTn id="100" dur="1000"/>
                                        <p:tgtEl>
                                          <p:spTgt spid="43"/>
                                        </p:tgtEl>
                                      </p:cBhvr>
                                    </p:animEffect>
                                  </p:childTnLst>
                                </p:cTn>
                              </p:par>
                              <p:par>
                                <p:cTn id="101" presetID="22" presetClass="entr" presetSubtype="8" fill="hold" nodeType="withEffect">
                                  <p:stCondLst>
                                    <p:cond delay="1250"/>
                                  </p:stCondLst>
                                  <p:childTnLst>
                                    <p:set>
                                      <p:cBhvr>
                                        <p:cTn id="102" dur="1" fill="hold">
                                          <p:stCondLst>
                                            <p:cond delay="0"/>
                                          </p:stCondLst>
                                        </p:cTn>
                                        <p:tgtEl>
                                          <p:spTgt spid="47"/>
                                        </p:tgtEl>
                                        <p:attrNameLst>
                                          <p:attrName>style.visibility</p:attrName>
                                        </p:attrNameLst>
                                      </p:cBhvr>
                                      <p:to>
                                        <p:strVal val="visible"/>
                                      </p:to>
                                    </p:set>
                                    <p:animEffect transition="in" filter="wipe(left)">
                                      <p:cBhvr>
                                        <p:cTn id="103" dur="1000"/>
                                        <p:tgtEl>
                                          <p:spTgt spid="47"/>
                                        </p:tgtEl>
                                      </p:cBhvr>
                                    </p:animEffect>
                                  </p:childTnLst>
                                </p:cTn>
                              </p:par>
                              <p:par>
                                <p:cTn id="104" presetID="22" presetClass="entr" presetSubtype="8" fill="hold" nodeType="withEffect">
                                  <p:stCondLst>
                                    <p:cond delay="1250"/>
                                  </p:stCondLst>
                                  <p:childTnLst>
                                    <p:set>
                                      <p:cBhvr>
                                        <p:cTn id="105" dur="1" fill="hold">
                                          <p:stCondLst>
                                            <p:cond delay="0"/>
                                          </p:stCondLst>
                                        </p:cTn>
                                        <p:tgtEl>
                                          <p:spTgt spid="50"/>
                                        </p:tgtEl>
                                        <p:attrNameLst>
                                          <p:attrName>style.visibility</p:attrName>
                                        </p:attrNameLst>
                                      </p:cBhvr>
                                      <p:to>
                                        <p:strVal val="visible"/>
                                      </p:to>
                                    </p:set>
                                    <p:animEffect transition="in" filter="wipe(left)">
                                      <p:cBhvr>
                                        <p:cTn id="106" dur="1000"/>
                                        <p:tgtEl>
                                          <p:spTgt spid="50"/>
                                        </p:tgtEl>
                                      </p:cBhvr>
                                    </p:animEffect>
                                  </p:childTnLst>
                                </p:cTn>
                              </p:par>
                              <p:par>
                                <p:cTn id="107" presetID="22" presetClass="entr" presetSubtype="4" fill="hold" nodeType="withEffect">
                                  <p:stCondLst>
                                    <p:cond delay="1250"/>
                                  </p:stCondLst>
                                  <p:childTnLst>
                                    <p:set>
                                      <p:cBhvr>
                                        <p:cTn id="108" dur="1" fill="hold">
                                          <p:stCondLst>
                                            <p:cond delay="0"/>
                                          </p:stCondLst>
                                        </p:cTn>
                                        <p:tgtEl>
                                          <p:spTgt spid="53"/>
                                        </p:tgtEl>
                                        <p:attrNameLst>
                                          <p:attrName>style.visibility</p:attrName>
                                        </p:attrNameLst>
                                      </p:cBhvr>
                                      <p:to>
                                        <p:strVal val="visible"/>
                                      </p:to>
                                    </p:set>
                                    <p:animEffect transition="in" filter="wipe(down)">
                                      <p:cBhvr>
                                        <p:cTn id="109" dur="1000"/>
                                        <p:tgtEl>
                                          <p:spTgt spid="53"/>
                                        </p:tgtEl>
                                      </p:cBhvr>
                                    </p:animEffect>
                                  </p:childTnLst>
                                </p:cTn>
                              </p:par>
                              <p:par>
                                <p:cTn id="110" presetID="23" presetClass="exit" presetSubtype="16" fill="hold" nodeType="withEffect">
                                  <p:stCondLst>
                                    <p:cond delay="2250"/>
                                  </p:stCondLst>
                                  <p:childTnLst>
                                    <p:anim calcmode="lin" valueType="num">
                                      <p:cBhvr>
                                        <p:cTn id="111" dur="2000"/>
                                        <p:tgtEl>
                                          <p:spTgt spid="56"/>
                                        </p:tgtEl>
                                        <p:attrNameLst>
                                          <p:attrName>ppt_w</p:attrName>
                                        </p:attrNameLst>
                                      </p:cBhvr>
                                      <p:tavLst>
                                        <p:tav tm="0">
                                          <p:val>
                                            <p:strVal val="ppt_w"/>
                                          </p:val>
                                        </p:tav>
                                        <p:tav tm="100000">
                                          <p:val>
                                            <p:strVal val="4*ppt_w"/>
                                          </p:val>
                                        </p:tav>
                                      </p:tavLst>
                                    </p:anim>
                                    <p:anim calcmode="lin" valueType="num">
                                      <p:cBhvr>
                                        <p:cTn id="112" dur="2000"/>
                                        <p:tgtEl>
                                          <p:spTgt spid="56"/>
                                        </p:tgtEl>
                                        <p:attrNameLst>
                                          <p:attrName>ppt_h</p:attrName>
                                        </p:attrNameLst>
                                      </p:cBhvr>
                                      <p:tavLst>
                                        <p:tav tm="0">
                                          <p:val>
                                            <p:strVal val="ppt_h"/>
                                          </p:val>
                                        </p:tav>
                                        <p:tav tm="100000">
                                          <p:val>
                                            <p:strVal val="4*ppt_h"/>
                                          </p:val>
                                        </p:tav>
                                      </p:tavLst>
                                    </p:anim>
                                    <p:set>
                                      <p:cBhvr>
                                        <p:cTn id="113" dur="1" fill="hold">
                                          <p:stCondLst>
                                            <p:cond delay="1999"/>
                                          </p:stCondLst>
                                        </p:cTn>
                                        <p:tgtEl>
                                          <p:spTgt spid="56"/>
                                        </p:tgtEl>
                                        <p:attrNameLst>
                                          <p:attrName>style.visibility</p:attrName>
                                        </p:attrNameLst>
                                      </p:cBhvr>
                                      <p:to>
                                        <p:strVal val="hidden"/>
                                      </p:to>
                                    </p:set>
                                  </p:childTnLst>
                                </p:cTn>
                              </p:par>
                              <p:par>
                                <p:cTn id="114" presetID="23" presetClass="exit" presetSubtype="16" fill="hold" nodeType="withEffect">
                                  <p:stCondLst>
                                    <p:cond delay="2250"/>
                                  </p:stCondLst>
                                  <p:childTnLst>
                                    <p:anim calcmode="lin" valueType="num">
                                      <p:cBhvr>
                                        <p:cTn id="115" dur="2000"/>
                                        <p:tgtEl>
                                          <p:spTgt spid="36"/>
                                        </p:tgtEl>
                                        <p:attrNameLst>
                                          <p:attrName>ppt_w</p:attrName>
                                        </p:attrNameLst>
                                      </p:cBhvr>
                                      <p:tavLst>
                                        <p:tav tm="0">
                                          <p:val>
                                            <p:strVal val="ppt_w"/>
                                          </p:val>
                                        </p:tav>
                                        <p:tav tm="100000">
                                          <p:val>
                                            <p:strVal val="4*ppt_w"/>
                                          </p:val>
                                        </p:tav>
                                      </p:tavLst>
                                    </p:anim>
                                    <p:anim calcmode="lin" valueType="num">
                                      <p:cBhvr>
                                        <p:cTn id="116" dur="2000"/>
                                        <p:tgtEl>
                                          <p:spTgt spid="36"/>
                                        </p:tgtEl>
                                        <p:attrNameLst>
                                          <p:attrName>ppt_h</p:attrName>
                                        </p:attrNameLst>
                                      </p:cBhvr>
                                      <p:tavLst>
                                        <p:tav tm="0">
                                          <p:val>
                                            <p:strVal val="ppt_h"/>
                                          </p:val>
                                        </p:tav>
                                        <p:tav tm="100000">
                                          <p:val>
                                            <p:strVal val="4*ppt_h"/>
                                          </p:val>
                                        </p:tav>
                                      </p:tavLst>
                                    </p:anim>
                                    <p:set>
                                      <p:cBhvr>
                                        <p:cTn id="117" dur="1" fill="hold">
                                          <p:stCondLst>
                                            <p:cond delay="1999"/>
                                          </p:stCondLst>
                                        </p:cTn>
                                        <p:tgtEl>
                                          <p:spTgt spid="36"/>
                                        </p:tgtEl>
                                        <p:attrNameLst>
                                          <p:attrName>style.visibility</p:attrName>
                                        </p:attrNameLst>
                                      </p:cBhvr>
                                      <p:to>
                                        <p:strVal val="hidden"/>
                                      </p:to>
                                    </p:set>
                                  </p:childTnLst>
                                </p:cTn>
                              </p:par>
                              <p:par>
                                <p:cTn id="118" presetID="23" presetClass="exit" presetSubtype="16" fill="hold" nodeType="withEffect">
                                  <p:stCondLst>
                                    <p:cond delay="2250"/>
                                  </p:stCondLst>
                                  <p:childTnLst>
                                    <p:anim calcmode="lin" valueType="num">
                                      <p:cBhvr>
                                        <p:cTn id="119" dur="2000"/>
                                        <p:tgtEl>
                                          <p:spTgt spid="33"/>
                                        </p:tgtEl>
                                        <p:attrNameLst>
                                          <p:attrName>ppt_w</p:attrName>
                                        </p:attrNameLst>
                                      </p:cBhvr>
                                      <p:tavLst>
                                        <p:tav tm="0">
                                          <p:val>
                                            <p:strVal val="ppt_w"/>
                                          </p:val>
                                        </p:tav>
                                        <p:tav tm="100000">
                                          <p:val>
                                            <p:strVal val="4*ppt_w"/>
                                          </p:val>
                                        </p:tav>
                                      </p:tavLst>
                                    </p:anim>
                                    <p:anim calcmode="lin" valueType="num">
                                      <p:cBhvr>
                                        <p:cTn id="120" dur="2000"/>
                                        <p:tgtEl>
                                          <p:spTgt spid="33"/>
                                        </p:tgtEl>
                                        <p:attrNameLst>
                                          <p:attrName>ppt_h</p:attrName>
                                        </p:attrNameLst>
                                      </p:cBhvr>
                                      <p:tavLst>
                                        <p:tav tm="0">
                                          <p:val>
                                            <p:strVal val="ppt_h"/>
                                          </p:val>
                                        </p:tav>
                                        <p:tav tm="100000">
                                          <p:val>
                                            <p:strVal val="4*ppt_h"/>
                                          </p:val>
                                        </p:tav>
                                      </p:tavLst>
                                    </p:anim>
                                    <p:set>
                                      <p:cBhvr>
                                        <p:cTn id="121" dur="1" fill="hold">
                                          <p:stCondLst>
                                            <p:cond delay="1999"/>
                                          </p:stCondLst>
                                        </p:cTn>
                                        <p:tgtEl>
                                          <p:spTgt spid="33"/>
                                        </p:tgtEl>
                                        <p:attrNameLst>
                                          <p:attrName>style.visibility</p:attrName>
                                        </p:attrNameLst>
                                      </p:cBhvr>
                                      <p:to>
                                        <p:strVal val="hidden"/>
                                      </p:to>
                                    </p:set>
                                  </p:childTnLst>
                                </p:cTn>
                              </p:par>
                              <p:par>
                                <p:cTn id="122" presetID="23" presetClass="exit" presetSubtype="16" fill="hold" nodeType="withEffect">
                                  <p:stCondLst>
                                    <p:cond delay="2250"/>
                                  </p:stCondLst>
                                  <p:childTnLst>
                                    <p:anim calcmode="lin" valueType="num">
                                      <p:cBhvr>
                                        <p:cTn id="123" dur="2000"/>
                                        <p:tgtEl>
                                          <p:spTgt spid="39"/>
                                        </p:tgtEl>
                                        <p:attrNameLst>
                                          <p:attrName>ppt_w</p:attrName>
                                        </p:attrNameLst>
                                      </p:cBhvr>
                                      <p:tavLst>
                                        <p:tav tm="0">
                                          <p:val>
                                            <p:strVal val="ppt_w"/>
                                          </p:val>
                                        </p:tav>
                                        <p:tav tm="100000">
                                          <p:val>
                                            <p:strVal val="4*ppt_w"/>
                                          </p:val>
                                        </p:tav>
                                      </p:tavLst>
                                    </p:anim>
                                    <p:anim calcmode="lin" valueType="num">
                                      <p:cBhvr>
                                        <p:cTn id="124" dur="2000"/>
                                        <p:tgtEl>
                                          <p:spTgt spid="39"/>
                                        </p:tgtEl>
                                        <p:attrNameLst>
                                          <p:attrName>ppt_h</p:attrName>
                                        </p:attrNameLst>
                                      </p:cBhvr>
                                      <p:tavLst>
                                        <p:tav tm="0">
                                          <p:val>
                                            <p:strVal val="ppt_h"/>
                                          </p:val>
                                        </p:tav>
                                        <p:tav tm="100000">
                                          <p:val>
                                            <p:strVal val="4*ppt_h"/>
                                          </p:val>
                                        </p:tav>
                                      </p:tavLst>
                                    </p:anim>
                                    <p:set>
                                      <p:cBhvr>
                                        <p:cTn id="125" dur="1" fill="hold">
                                          <p:stCondLst>
                                            <p:cond delay="1999"/>
                                          </p:stCondLst>
                                        </p:cTn>
                                        <p:tgtEl>
                                          <p:spTgt spid="39"/>
                                        </p:tgtEl>
                                        <p:attrNameLst>
                                          <p:attrName>style.visibility</p:attrName>
                                        </p:attrNameLst>
                                      </p:cBhvr>
                                      <p:to>
                                        <p:strVal val="hidden"/>
                                      </p:to>
                                    </p:set>
                                  </p:childTnLst>
                                </p:cTn>
                              </p:par>
                              <p:par>
                                <p:cTn id="126" presetID="23" presetClass="exit" presetSubtype="16" fill="hold" nodeType="withEffect">
                                  <p:stCondLst>
                                    <p:cond delay="2250"/>
                                  </p:stCondLst>
                                  <p:childTnLst>
                                    <p:anim calcmode="lin" valueType="num">
                                      <p:cBhvr>
                                        <p:cTn id="127" dur="2000"/>
                                        <p:tgtEl>
                                          <p:spTgt spid="43"/>
                                        </p:tgtEl>
                                        <p:attrNameLst>
                                          <p:attrName>ppt_w</p:attrName>
                                        </p:attrNameLst>
                                      </p:cBhvr>
                                      <p:tavLst>
                                        <p:tav tm="0">
                                          <p:val>
                                            <p:strVal val="ppt_w"/>
                                          </p:val>
                                        </p:tav>
                                        <p:tav tm="100000">
                                          <p:val>
                                            <p:strVal val="4*ppt_w"/>
                                          </p:val>
                                        </p:tav>
                                      </p:tavLst>
                                    </p:anim>
                                    <p:anim calcmode="lin" valueType="num">
                                      <p:cBhvr>
                                        <p:cTn id="128" dur="2000"/>
                                        <p:tgtEl>
                                          <p:spTgt spid="43"/>
                                        </p:tgtEl>
                                        <p:attrNameLst>
                                          <p:attrName>ppt_h</p:attrName>
                                        </p:attrNameLst>
                                      </p:cBhvr>
                                      <p:tavLst>
                                        <p:tav tm="0">
                                          <p:val>
                                            <p:strVal val="ppt_h"/>
                                          </p:val>
                                        </p:tav>
                                        <p:tav tm="100000">
                                          <p:val>
                                            <p:strVal val="4*ppt_h"/>
                                          </p:val>
                                        </p:tav>
                                      </p:tavLst>
                                    </p:anim>
                                    <p:set>
                                      <p:cBhvr>
                                        <p:cTn id="129" dur="1" fill="hold">
                                          <p:stCondLst>
                                            <p:cond delay="1999"/>
                                          </p:stCondLst>
                                        </p:cTn>
                                        <p:tgtEl>
                                          <p:spTgt spid="43"/>
                                        </p:tgtEl>
                                        <p:attrNameLst>
                                          <p:attrName>style.visibility</p:attrName>
                                        </p:attrNameLst>
                                      </p:cBhvr>
                                      <p:to>
                                        <p:strVal val="hidden"/>
                                      </p:to>
                                    </p:set>
                                  </p:childTnLst>
                                </p:cTn>
                              </p:par>
                              <p:par>
                                <p:cTn id="130" presetID="23" presetClass="exit" presetSubtype="16" fill="hold" nodeType="withEffect">
                                  <p:stCondLst>
                                    <p:cond delay="2250"/>
                                  </p:stCondLst>
                                  <p:childTnLst>
                                    <p:anim calcmode="lin" valueType="num">
                                      <p:cBhvr>
                                        <p:cTn id="131" dur="2000"/>
                                        <p:tgtEl>
                                          <p:spTgt spid="47"/>
                                        </p:tgtEl>
                                        <p:attrNameLst>
                                          <p:attrName>ppt_w</p:attrName>
                                        </p:attrNameLst>
                                      </p:cBhvr>
                                      <p:tavLst>
                                        <p:tav tm="0">
                                          <p:val>
                                            <p:strVal val="ppt_w"/>
                                          </p:val>
                                        </p:tav>
                                        <p:tav tm="100000">
                                          <p:val>
                                            <p:strVal val="4*ppt_w"/>
                                          </p:val>
                                        </p:tav>
                                      </p:tavLst>
                                    </p:anim>
                                    <p:anim calcmode="lin" valueType="num">
                                      <p:cBhvr>
                                        <p:cTn id="132" dur="2000"/>
                                        <p:tgtEl>
                                          <p:spTgt spid="47"/>
                                        </p:tgtEl>
                                        <p:attrNameLst>
                                          <p:attrName>ppt_h</p:attrName>
                                        </p:attrNameLst>
                                      </p:cBhvr>
                                      <p:tavLst>
                                        <p:tav tm="0">
                                          <p:val>
                                            <p:strVal val="ppt_h"/>
                                          </p:val>
                                        </p:tav>
                                        <p:tav tm="100000">
                                          <p:val>
                                            <p:strVal val="4*ppt_h"/>
                                          </p:val>
                                        </p:tav>
                                      </p:tavLst>
                                    </p:anim>
                                    <p:set>
                                      <p:cBhvr>
                                        <p:cTn id="133" dur="1" fill="hold">
                                          <p:stCondLst>
                                            <p:cond delay="1999"/>
                                          </p:stCondLst>
                                        </p:cTn>
                                        <p:tgtEl>
                                          <p:spTgt spid="47"/>
                                        </p:tgtEl>
                                        <p:attrNameLst>
                                          <p:attrName>style.visibility</p:attrName>
                                        </p:attrNameLst>
                                      </p:cBhvr>
                                      <p:to>
                                        <p:strVal val="hidden"/>
                                      </p:to>
                                    </p:set>
                                  </p:childTnLst>
                                </p:cTn>
                              </p:par>
                              <p:par>
                                <p:cTn id="134" presetID="23" presetClass="exit" presetSubtype="16" fill="hold" nodeType="withEffect">
                                  <p:stCondLst>
                                    <p:cond delay="2250"/>
                                  </p:stCondLst>
                                  <p:childTnLst>
                                    <p:anim calcmode="lin" valueType="num">
                                      <p:cBhvr>
                                        <p:cTn id="135" dur="2000"/>
                                        <p:tgtEl>
                                          <p:spTgt spid="50"/>
                                        </p:tgtEl>
                                        <p:attrNameLst>
                                          <p:attrName>ppt_w</p:attrName>
                                        </p:attrNameLst>
                                      </p:cBhvr>
                                      <p:tavLst>
                                        <p:tav tm="0">
                                          <p:val>
                                            <p:strVal val="ppt_w"/>
                                          </p:val>
                                        </p:tav>
                                        <p:tav tm="100000">
                                          <p:val>
                                            <p:strVal val="4*ppt_w"/>
                                          </p:val>
                                        </p:tav>
                                      </p:tavLst>
                                    </p:anim>
                                    <p:anim calcmode="lin" valueType="num">
                                      <p:cBhvr>
                                        <p:cTn id="136" dur="2000"/>
                                        <p:tgtEl>
                                          <p:spTgt spid="50"/>
                                        </p:tgtEl>
                                        <p:attrNameLst>
                                          <p:attrName>ppt_h</p:attrName>
                                        </p:attrNameLst>
                                      </p:cBhvr>
                                      <p:tavLst>
                                        <p:tav tm="0">
                                          <p:val>
                                            <p:strVal val="ppt_h"/>
                                          </p:val>
                                        </p:tav>
                                        <p:tav tm="100000">
                                          <p:val>
                                            <p:strVal val="4*ppt_h"/>
                                          </p:val>
                                        </p:tav>
                                      </p:tavLst>
                                    </p:anim>
                                    <p:set>
                                      <p:cBhvr>
                                        <p:cTn id="137" dur="1" fill="hold">
                                          <p:stCondLst>
                                            <p:cond delay="1999"/>
                                          </p:stCondLst>
                                        </p:cTn>
                                        <p:tgtEl>
                                          <p:spTgt spid="50"/>
                                        </p:tgtEl>
                                        <p:attrNameLst>
                                          <p:attrName>style.visibility</p:attrName>
                                        </p:attrNameLst>
                                      </p:cBhvr>
                                      <p:to>
                                        <p:strVal val="hidden"/>
                                      </p:to>
                                    </p:set>
                                  </p:childTnLst>
                                </p:cTn>
                              </p:par>
                              <p:par>
                                <p:cTn id="138" presetID="23" presetClass="exit" presetSubtype="16" fill="hold" nodeType="withEffect">
                                  <p:stCondLst>
                                    <p:cond delay="2250"/>
                                  </p:stCondLst>
                                  <p:childTnLst>
                                    <p:anim calcmode="lin" valueType="num">
                                      <p:cBhvr>
                                        <p:cTn id="139" dur="2000"/>
                                        <p:tgtEl>
                                          <p:spTgt spid="53"/>
                                        </p:tgtEl>
                                        <p:attrNameLst>
                                          <p:attrName>ppt_w</p:attrName>
                                        </p:attrNameLst>
                                      </p:cBhvr>
                                      <p:tavLst>
                                        <p:tav tm="0">
                                          <p:val>
                                            <p:strVal val="ppt_w"/>
                                          </p:val>
                                        </p:tav>
                                        <p:tav tm="100000">
                                          <p:val>
                                            <p:strVal val="4*ppt_w"/>
                                          </p:val>
                                        </p:tav>
                                      </p:tavLst>
                                    </p:anim>
                                    <p:anim calcmode="lin" valueType="num">
                                      <p:cBhvr>
                                        <p:cTn id="140" dur="2000"/>
                                        <p:tgtEl>
                                          <p:spTgt spid="53"/>
                                        </p:tgtEl>
                                        <p:attrNameLst>
                                          <p:attrName>ppt_h</p:attrName>
                                        </p:attrNameLst>
                                      </p:cBhvr>
                                      <p:tavLst>
                                        <p:tav tm="0">
                                          <p:val>
                                            <p:strVal val="ppt_h"/>
                                          </p:val>
                                        </p:tav>
                                        <p:tav tm="100000">
                                          <p:val>
                                            <p:strVal val="4*ppt_h"/>
                                          </p:val>
                                        </p:tav>
                                      </p:tavLst>
                                    </p:anim>
                                    <p:set>
                                      <p:cBhvr>
                                        <p:cTn id="141" dur="1" fill="hold">
                                          <p:stCondLst>
                                            <p:cond delay="1999"/>
                                          </p:stCondLst>
                                        </p:cTn>
                                        <p:tgtEl>
                                          <p:spTgt spid="53"/>
                                        </p:tgtEl>
                                        <p:attrNameLst>
                                          <p:attrName>style.visibility</p:attrName>
                                        </p:attrNameLst>
                                      </p:cBhvr>
                                      <p:to>
                                        <p:strVal val="hidden"/>
                                      </p:to>
                                    </p:set>
                                  </p:childTnLst>
                                </p:cTn>
                              </p:par>
                              <p:par>
                                <p:cTn id="142" presetID="10" presetClass="exit" presetSubtype="0" fill="hold" nodeType="withEffect">
                                  <p:stCondLst>
                                    <p:cond delay="2250"/>
                                  </p:stCondLst>
                                  <p:childTnLst>
                                    <p:animEffect transition="out" filter="fade">
                                      <p:cBhvr>
                                        <p:cTn id="143" dur="2000"/>
                                        <p:tgtEl>
                                          <p:spTgt spid="56"/>
                                        </p:tgtEl>
                                      </p:cBhvr>
                                    </p:animEffect>
                                    <p:set>
                                      <p:cBhvr>
                                        <p:cTn id="144" dur="1" fill="hold">
                                          <p:stCondLst>
                                            <p:cond delay="1999"/>
                                          </p:stCondLst>
                                        </p:cTn>
                                        <p:tgtEl>
                                          <p:spTgt spid="56"/>
                                        </p:tgtEl>
                                        <p:attrNameLst>
                                          <p:attrName>style.visibility</p:attrName>
                                        </p:attrNameLst>
                                      </p:cBhvr>
                                      <p:to>
                                        <p:strVal val="hidden"/>
                                      </p:to>
                                    </p:set>
                                  </p:childTnLst>
                                </p:cTn>
                              </p:par>
                              <p:par>
                                <p:cTn id="145" presetID="10" presetClass="exit" presetSubtype="0" fill="hold" nodeType="withEffect">
                                  <p:stCondLst>
                                    <p:cond delay="2250"/>
                                  </p:stCondLst>
                                  <p:childTnLst>
                                    <p:animEffect transition="out" filter="fade">
                                      <p:cBhvr>
                                        <p:cTn id="146" dur="2000"/>
                                        <p:tgtEl>
                                          <p:spTgt spid="36"/>
                                        </p:tgtEl>
                                      </p:cBhvr>
                                    </p:animEffect>
                                    <p:set>
                                      <p:cBhvr>
                                        <p:cTn id="147" dur="1" fill="hold">
                                          <p:stCondLst>
                                            <p:cond delay="1999"/>
                                          </p:stCondLst>
                                        </p:cTn>
                                        <p:tgtEl>
                                          <p:spTgt spid="36"/>
                                        </p:tgtEl>
                                        <p:attrNameLst>
                                          <p:attrName>style.visibility</p:attrName>
                                        </p:attrNameLst>
                                      </p:cBhvr>
                                      <p:to>
                                        <p:strVal val="hidden"/>
                                      </p:to>
                                    </p:set>
                                  </p:childTnLst>
                                </p:cTn>
                              </p:par>
                              <p:par>
                                <p:cTn id="148" presetID="10" presetClass="exit" presetSubtype="0" fill="hold" nodeType="withEffect">
                                  <p:stCondLst>
                                    <p:cond delay="2250"/>
                                  </p:stCondLst>
                                  <p:childTnLst>
                                    <p:animEffect transition="out" filter="fade">
                                      <p:cBhvr>
                                        <p:cTn id="149" dur="2000"/>
                                        <p:tgtEl>
                                          <p:spTgt spid="33"/>
                                        </p:tgtEl>
                                      </p:cBhvr>
                                    </p:animEffect>
                                    <p:set>
                                      <p:cBhvr>
                                        <p:cTn id="150" dur="1" fill="hold">
                                          <p:stCondLst>
                                            <p:cond delay="1999"/>
                                          </p:stCondLst>
                                        </p:cTn>
                                        <p:tgtEl>
                                          <p:spTgt spid="33"/>
                                        </p:tgtEl>
                                        <p:attrNameLst>
                                          <p:attrName>style.visibility</p:attrName>
                                        </p:attrNameLst>
                                      </p:cBhvr>
                                      <p:to>
                                        <p:strVal val="hidden"/>
                                      </p:to>
                                    </p:set>
                                  </p:childTnLst>
                                </p:cTn>
                              </p:par>
                              <p:par>
                                <p:cTn id="151" presetID="10" presetClass="exit" presetSubtype="0" fill="hold" nodeType="withEffect">
                                  <p:stCondLst>
                                    <p:cond delay="2250"/>
                                  </p:stCondLst>
                                  <p:childTnLst>
                                    <p:animEffect transition="out" filter="fade">
                                      <p:cBhvr>
                                        <p:cTn id="152" dur="2000"/>
                                        <p:tgtEl>
                                          <p:spTgt spid="39"/>
                                        </p:tgtEl>
                                      </p:cBhvr>
                                    </p:animEffect>
                                    <p:set>
                                      <p:cBhvr>
                                        <p:cTn id="153" dur="1" fill="hold">
                                          <p:stCondLst>
                                            <p:cond delay="1999"/>
                                          </p:stCondLst>
                                        </p:cTn>
                                        <p:tgtEl>
                                          <p:spTgt spid="39"/>
                                        </p:tgtEl>
                                        <p:attrNameLst>
                                          <p:attrName>style.visibility</p:attrName>
                                        </p:attrNameLst>
                                      </p:cBhvr>
                                      <p:to>
                                        <p:strVal val="hidden"/>
                                      </p:to>
                                    </p:set>
                                  </p:childTnLst>
                                </p:cTn>
                              </p:par>
                              <p:par>
                                <p:cTn id="154" presetID="10" presetClass="exit" presetSubtype="0" fill="hold" nodeType="withEffect">
                                  <p:stCondLst>
                                    <p:cond delay="2250"/>
                                  </p:stCondLst>
                                  <p:childTnLst>
                                    <p:animEffect transition="out" filter="fade">
                                      <p:cBhvr>
                                        <p:cTn id="155" dur="2000"/>
                                        <p:tgtEl>
                                          <p:spTgt spid="43"/>
                                        </p:tgtEl>
                                      </p:cBhvr>
                                    </p:animEffect>
                                    <p:set>
                                      <p:cBhvr>
                                        <p:cTn id="156" dur="1" fill="hold">
                                          <p:stCondLst>
                                            <p:cond delay="1999"/>
                                          </p:stCondLst>
                                        </p:cTn>
                                        <p:tgtEl>
                                          <p:spTgt spid="43"/>
                                        </p:tgtEl>
                                        <p:attrNameLst>
                                          <p:attrName>style.visibility</p:attrName>
                                        </p:attrNameLst>
                                      </p:cBhvr>
                                      <p:to>
                                        <p:strVal val="hidden"/>
                                      </p:to>
                                    </p:set>
                                  </p:childTnLst>
                                </p:cTn>
                              </p:par>
                              <p:par>
                                <p:cTn id="157" presetID="10" presetClass="exit" presetSubtype="0" fill="hold" nodeType="withEffect">
                                  <p:stCondLst>
                                    <p:cond delay="2250"/>
                                  </p:stCondLst>
                                  <p:childTnLst>
                                    <p:animEffect transition="out" filter="fade">
                                      <p:cBhvr>
                                        <p:cTn id="158" dur="2000"/>
                                        <p:tgtEl>
                                          <p:spTgt spid="47"/>
                                        </p:tgtEl>
                                      </p:cBhvr>
                                    </p:animEffect>
                                    <p:set>
                                      <p:cBhvr>
                                        <p:cTn id="159" dur="1" fill="hold">
                                          <p:stCondLst>
                                            <p:cond delay="1999"/>
                                          </p:stCondLst>
                                        </p:cTn>
                                        <p:tgtEl>
                                          <p:spTgt spid="47"/>
                                        </p:tgtEl>
                                        <p:attrNameLst>
                                          <p:attrName>style.visibility</p:attrName>
                                        </p:attrNameLst>
                                      </p:cBhvr>
                                      <p:to>
                                        <p:strVal val="hidden"/>
                                      </p:to>
                                    </p:set>
                                  </p:childTnLst>
                                </p:cTn>
                              </p:par>
                              <p:par>
                                <p:cTn id="160" presetID="10" presetClass="exit" presetSubtype="0" fill="hold" nodeType="withEffect">
                                  <p:stCondLst>
                                    <p:cond delay="2250"/>
                                  </p:stCondLst>
                                  <p:childTnLst>
                                    <p:animEffect transition="out" filter="fade">
                                      <p:cBhvr>
                                        <p:cTn id="161" dur="2000"/>
                                        <p:tgtEl>
                                          <p:spTgt spid="50"/>
                                        </p:tgtEl>
                                      </p:cBhvr>
                                    </p:animEffect>
                                    <p:set>
                                      <p:cBhvr>
                                        <p:cTn id="162" dur="1" fill="hold">
                                          <p:stCondLst>
                                            <p:cond delay="1999"/>
                                          </p:stCondLst>
                                        </p:cTn>
                                        <p:tgtEl>
                                          <p:spTgt spid="50"/>
                                        </p:tgtEl>
                                        <p:attrNameLst>
                                          <p:attrName>style.visibility</p:attrName>
                                        </p:attrNameLst>
                                      </p:cBhvr>
                                      <p:to>
                                        <p:strVal val="hidden"/>
                                      </p:to>
                                    </p:set>
                                  </p:childTnLst>
                                </p:cTn>
                              </p:par>
                              <p:par>
                                <p:cTn id="163" presetID="10" presetClass="exit" presetSubtype="0" fill="hold" nodeType="withEffect">
                                  <p:stCondLst>
                                    <p:cond delay="2250"/>
                                  </p:stCondLst>
                                  <p:childTnLst>
                                    <p:animEffect transition="out" filter="fade">
                                      <p:cBhvr>
                                        <p:cTn id="164" dur="2000"/>
                                        <p:tgtEl>
                                          <p:spTgt spid="53"/>
                                        </p:tgtEl>
                                      </p:cBhvr>
                                    </p:animEffect>
                                    <p:set>
                                      <p:cBhvr>
                                        <p:cTn id="165" dur="1" fill="hold">
                                          <p:stCondLst>
                                            <p:cond delay="1999"/>
                                          </p:stCondLst>
                                        </p:cTn>
                                        <p:tgtEl>
                                          <p:spTgt spid="53"/>
                                        </p:tgtEl>
                                        <p:attrNameLst>
                                          <p:attrName>style.visibility</p:attrName>
                                        </p:attrNameLst>
                                      </p:cBhvr>
                                      <p:to>
                                        <p:strVal val="hidden"/>
                                      </p:to>
                                    </p:set>
                                  </p:childTnLst>
                                </p:cTn>
                              </p:par>
                              <p:par>
                                <p:cTn id="166" presetID="21" presetClass="entr" presetSubtype="1" fill="hold" grpId="0" nodeType="withEffect">
                                  <p:stCondLst>
                                    <p:cond delay="2250"/>
                                  </p:stCondLst>
                                  <p:childTnLst>
                                    <p:set>
                                      <p:cBhvr>
                                        <p:cTn id="167" dur="1" fill="hold">
                                          <p:stCondLst>
                                            <p:cond delay="0"/>
                                          </p:stCondLst>
                                        </p:cTn>
                                        <p:tgtEl>
                                          <p:spTgt spid="59"/>
                                        </p:tgtEl>
                                        <p:attrNameLst>
                                          <p:attrName>style.visibility</p:attrName>
                                        </p:attrNameLst>
                                      </p:cBhvr>
                                      <p:to>
                                        <p:strVal val="visible"/>
                                      </p:to>
                                    </p:set>
                                    <p:animEffect transition="in" filter="wheel(1)">
                                      <p:cBhvr>
                                        <p:cTn id="168" dur="2000"/>
                                        <p:tgtEl>
                                          <p:spTgt spid="59"/>
                                        </p:tgtEl>
                                      </p:cBhvr>
                                    </p:animEffect>
                                  </p:childTnLst>
                                </p:cTn>
                              </p:par>
                              <p:par>
                                <p:cTn id="169" presetID="23" presetClass="exit" presetSubtype="16" fill="hold" grpId="1" nodeType="withEffect">
                                  <p:stCondLst>
                                    <p:cond delay="4250"/>
                                  </p:stCondLst>
                                  <p:childTnLst>
                                    <p:anim calcmode="lin" valueType="num">
                                      <p:cBhvr>
                                        <p:cTn id="170" dur="2000"/>
                                        <p:tgtEl>
                                          <p:spTgt spid="59"/>
                                        </p:tgtEl>
                                        <p:attrNameLst>
                                          <p:attrName>ppt_w</p:attrName>
                                        </p:attrNameLst>
                                      </p:cBhvr>
                                      <p:tavLst>
                                        <p:tav tm="0">
                                          <p:val>
                                            <p:strVal val="ppt_w"/>
                                          </p:val>
                                        </p:tav>
                                        <p:tav tm="100000">
                                          <p:val>
                                            <p:strVal val="4*ppt_w"/>
                                          </p:val>
                                        </p:tav>
                                      </p:tavLst>
                                    </p:anim>
                                    <p:anim calcmode="lin" valueType="num">
                                      <p:cBhvr>
                                        <p:cTn id="171" dur="2000"/>
                                        <p:tgtEl>
                                          <p:spTgt spid="59"/>
                                        </p:tgtEl>
                                        <p:attrNameLst>
                                          <p:attrName>ppt_h</p:attrName>
                                        </p:attrNameLst>
                                      </p:cBhvr>
                                      <p:tavLst>
                                        <p:tav tm="0">
                                          <p:val>
                                            <p:strVal val="ppt_h"/>
                                          </p:val>
                                        </p:tav>
                                        <p:tav tm="100000">
                                          <p:val>
                                            <p:strVal val="4*ppt_h"/>
                                          </p:val>
                                        </p:tav>
                                      </p:tavLst>
                                    </p:anim>
                                    <p:set>
                                      <p:cBhvr>
                                        <p:cTn id="172" dur="1" fill="hold">
                                          <p:stCondLst>
                                            <p:cond delay="1999"/>
                                          </p:stCondLst>
                                        </p:cTn>
                                        <p:tgtEl>
                                          <p:spTgt spid="59"/>
                                        </p:tgtEl>
                                        <p:attrNameLst>
                                          <p:attrName>style.visibility</p:attrName>
                                        </p:attrNameLst>
                                      </p:cBhvr>
                                      <p:to>
                                        <p:strVal val="hidden"/>
                                      </p:to>
                                    </p:set>
                                  </p:childTnLst>
                                </p:cTn>
                              </p:par>
                              <p:par>
                                <p:cTn id="173" presetID="21" presetClass="exit" presetSubtype="1" fill="hold" grpId="2" nodeType="withEffect">
                                  <p:stCondLst>
                                    <p:cond delay="4250"/>
                                  </p:stCondLst>
                                  <p:childTnLst>
                                    <p:animEffect transition="out" filter="wheel(1)">
                                      <p:cBhvr>
                                        <p:cTn id="174" dur="2000"/>
                                        <p:tgtEl>
                                          <p:spTgt spid="59"/>
                                        </p:tgtEl>
                                      </p:cBhvr>
                                    </p:animEffect>
                                    <p:set>
                                      <p:cBhvr>
                                        <p:cTn id="175" dur="1" fill="hold">
                                          <p:stCondLst>
                                            <p:cond delay="1999"/>
                                          </p:stCondLst>
                                        </p:cTn>
                                        <p:tgtEl>
                                          <p:spTgt spid="59"/>
                                        </p:tgtEl>
                                        <p:attrNameLst>
                                          <p:attrName>style.visibility</p:attrName>
                                        </p:attrNameLst>
                                      </p:cBhvr>
                                      <p:to>
                                        <p:strVal val="hidden"/>
                                      </p:to>
                                    </p:set>
                                  </p:childTnLst>
                                </p:cTn>
                              </p:par>
                              <p:par>
                                <p:cTn id="176" presetID="10" presetClass="entr" presetSubtype="0" fill="hold" grpId="0" nodeType="withEffect">
                                  <p:stCondLst>
                                    <p:cond delay="4250"/>
                                  </p:stCondLst>
                                  <p:childTnLst>
                                    <p:set>
                                      <p:cBhvr>
                                        <p:cTn id="177" dur="1" fill="hold">
                                          <p:stCondLst>
                                            <p:cond delay="0"/>
                                          </p:stCondLst>
                                        </p:cTn>
                                        <p:tgtEl>
                                          <p:spTgt spid="61"/>
                                        </p:tgtEl>
                                        <p:attrNameLst>
                                          <p:attrName>style.visibility</p:attrName>
                                        </p:attrNameLst>
                                      </p:cBhvr>
                                      <p:to>
                                        <p:strVal val="visible"/>
                                      </p:to>
                                    </p:set>
                                    <p:animEffect transition="in" filter="fade">
                                      <p:cBhvr>
                                        <p:cTn id="178" dur="1500"/>
                                        <p:tgtEl>
                                          <p:spTgt spid="61"/>
                                        </p:tgtEl>
                                      </p:cBhvr>
                                    </p:animEffect>
                                  </p:childTnLst>
                                </p:cTn>
                              </p:par>
                              <p:par>
                                <p:cTn id="179" presetID="21" presetClass="entr" presetSubtype="1" fill="hold" grpId="0" nodeType="withEffect">
                                  <p:stCondLst>
                                    <p:cond delay="4500"/>
                                  </p:stCondLst>
                                  <p:childTnLst>
                                    <p:set>
                                      <p:cBhvr>
                                        <p:cTn id="180" dur="1" fill="hold">
                                          <p:stCondLst>
                                            <p:cond delay="0"/>
                                          </p:stCondLst>
                                        </p:cTn>
                                        <p:tgtEl>
                                          <p:spTgt spid="62"/>
                                        </p:tgtEl>
                                        <p:attrNameLst>
                                          <p:attrName>style.visibility</p:attrName>
                                        </p:attrNameLst>
                                      </p:cBhvr>
                                      <p:to>
                                        <p:strVal val="visible"/>
                                      </p:to>
                                    </p:set>
                                    <p:animEffect transition="in" filter="wheel(1)">
                                      <p:cBhvr>
                                        <p:cTn id="181" dur="1500"/>
                                        <p:tgtEl>
                                          <p:spTgt spid="62"/>
                                        </p:tgtEl>
                                      </p:cBhvr>
                                    </p:animEffect>
                                  </p:childTnLst>
                                </p:cTn>
                              </p:par>
                              <p:par>
                                <p:cTn id="182" presetID="23" presetClass="entr" presetSubtype="32" fill="hold" grpId="0" nodeType="withEffect">
                                  <p:stCondLst>
                                    <p:cond delay="2750"/>
                                  </p:stCondLst>
                                  <p:childTnLst>
                                    <p:set>
                                      <p:cBhvr>
                                        <p:cTn id="183" dur="1" fill="hold">
                                          <p:stCondLst>
                                            <p:cond delay="0"/>
                                          </p:stCondLst>
                                        </p:cTn>
                                        <p:tgtEl>
                                          <p:spTgt spid="67">
                                            <p:txEl>
                                              <p:pRg st="0" end="0"/>
                                            </p:txEl>
                                          </p:spTgt>
                                        </p:tgtEl>
                                        <p:attrNameLst>
                                          <p:attrName>style.visibility</p:attrName>
                                        </p:attrNameLst>
                                      </p:cBhvr>
                                      <p:to>
                                        <p:strVal val="visible"/>
                                      </p:to>
                                    </p:set>
                                    <p:anim calcmode="lin" valueType="num">
                                      <p:cBhvr>
                                        <p:cTn id="184" dur="1000" fill="hold"/>
                                        <p:tgtEl>
                                          <p:spTgt spid="67">
                                            <p:txEl>
                                              <p:pRg st="0" end="0"/>
                                            </p:txEl>
                                          </p:spTgt>
                                        </p:tgtEl>
                                        <p:attrNameLst>
                                          <p:attrName>ppt_w</p:attrName>
                                        </p:attrNameLst>
                                      </p:cBhvr>
                                      <p:tavLst>
                                        <p:tav tm="0">
                                          <p:val>
                                            <p:strVal val="4*#ppt_w"/>
                                          </p:val>
                                        </p:tav>
                                        <p:tav tm="100000">
                                          <p:val>
                                            <p:strVal val="#ppt_w"/>
                                          </p:val>
                                        </p:tav>
                                      </p:tavLst>
                                    </p:anim>
                                    <p:anim calcmode="lin" valueType="num">
                                      <p:cBhvr>
                                        <p:cTn id="185" dur="1000" fill="hold"/>
                                        <p:tgtEl>
                                          <p:spTgt spid="67">
                                            <p:txEl>
                                              <p:pRg st="0" end="0"/>
                                            </p:txEl>
                                          </p:spTgt>
                                        </p:tgtEl>
                                        <p:attrNameLst>
                                          <p:attrName>ppt_h</p:attrName>
                                        </p:attrNameLst>
                                      </p:cBhvr>
                                      <p:tavLst>
                                        <p:tav tm="0">
                                          <p:val>
                                            <p:strVal val="4*#ppt_h"/>
                                          </p:val>
                                        </p:tav>
                                        <p:tav tm="100000">
                                          <p:val>
                                            <p:strVal val="#ppt_h"/>
                                          </p:val>
                                        </p:tav>
                                      </p:tavLst>
                                    </p:anim>
                                  </p:childTnLst>
                                </p:cTn>
                              </p:par>
                              <p:par>
                                <p:cTn id="186" presetID="6" presetClass="entr" presetSubtype="32" fill="hold" grpId="1" nodeType="withEffect">
                                  <p:stCondLst>
                                    <p:cond delay="2750"/>
                                  </p:stCondLst>
                                  <p:childTnLst>
                                    <p:set>
                                      <p:cBhvr>
                                        <p:cTn id="187" dur="1" fill="hold">
                                          <p:stCondLst>
                                            <p:cond delay="0"/>
                                          </p:stCondLst>
                                        </p:cTn>
                                        <p:tgtEl>
                                          <p:spTgt spid="67">
                                            <p:txEl>
                                              <p:pRg st="0" end="0"/>
                                            </p:txEl>
                                          </p:spTgt>
                                        </p:tgtEl>
                                        <p:attrNameLst>
                                          <p:attrName>style.visibility</p:attrName>
                                        </p:attrNameLst>
                                      </p:cBhvr>
                                      <p:to>
                                        <p:strVal val="visible"/>
                                      </p:to>
                                    </p:set>
                                    <p:animEffect transition="in" filter="circle(out)">
                                      <p:cBhvr>
                                        <p:cTn id="188" dur="1000"/>
                                        <p:tgtEl>
                                          <p:spTgt spid="67">
                                            <p:txEl>
                                              <p:pRg st="0" end="0"/>
                                            </p:txEl>
                                          </p:spTgt>
                                        </p:tgtEl>
                                      </p:cBhvr>
                                    </p:animEffect>
                                  </p:childTnLst>
                                </p:cTn>
                              </p:par>
                              <p:par>
                                <p:cTn id="189" presetID="23" presetClass="entr" presetSubtype="32" fill="hold" grpId="0" nodeType="withEffect">
                                  <p:stCondLst>
                                    <p:cond delay="3250"/>
                                  </p:stCondLst>
                                  <p:childTnLst>
                                    <p:set>
                                      <p:cBhvr>
                                        <p:cTn id="190" dur="1" fill="hold">
                                          <p:stCondLst>
                                            <p:cond delay="0"/>
                                          </p:stCondLst>
                                        </p:cTn>
                                        <p:tgtEl>
                                          <p:spTgt spid="66">
                                            <p:txEl>
                                              <p:pRg st="0" end="0"/>
                                            </p:txEl>
                                          </p:spTgt>
                                        </p:tgtEl>
                                        <p:attrNameLst>
                                          <p:attrName>style.visibility</p:attrName>
                                        </p:attrNameLst>
                                      </p:cBhvr>
                                      <p:to>
                                        <p:strVal val="visible"/>
                                      </p:to>
                                    </p:set>
                                    <p:anim calcmode="lin" valueType="num">
                                      <p:cBhvr>
                                        <p:cTn id="191" dur="1000" fill="hold"/>
                                        <p:tgtEl>
                                          <p:spTgt spid="66">
                                            <p:txEl>
                                              <p:pRg st="0" end="0"/>
                                            </p:txEl>
                                          </p:spTgt>
                                        </p:tgtEl>
                                        <p:attrNameLst>
                                          <p:attrName>ppt_w</p:attrName>
                                        </p:attrNameLst>
                                      </p:cBhvr>
                                      <p:tavLst>
                                        <p:tav tm="0">
                                          <p:val>
                                            <p:strVal val="4*#ppt_w"/>
                                          </p:val>
                                        </p:tav>
                                        <p:tav tm="100000">
                                          <p:val>
                                            <p:strVal val="#ppt_w"/>
                                          </p:val>
                                        </p:tav>
                                      </p:tavLst>
                                    </p:anim>
                                    <p:anim calcmode="lin" valueType="num">
                                      <p:cBhvr>
                                        <p:cTn id="192" dur="1000" fill="hold"/>
                                        <p:tgtEl>
                                          <p:spTgt spid="66">
                                            <p:txEl>
                                              <p:pRg st="0" end="0"/>
                                            </p:txEl>
                                          </p:spTgt>
                                        </p:tgtEl>
                                        <p:attrNameLst>
                                          <p:attrName>ppt_h</p:attrName>
                                        </p:attrNameLst>
                                      </p:cBhvr>
                                      <p:tavLst>
                                        <p:tav tm="0">
                                          <p:val>
                                            <p:strVal val="4*#ppt_h"/>
                                          </p:val>
                                        </p:tav>
                                        <p:tav tm="100000">
                                          <p:val>
                                            <p:strVal val="#ppt_h"/>
                                          </p:val>
                                        </p:tav>
                                      </p:tavLst>
                                    </p:anim>
                                  </p:childTnLst>
                                </p:cTn>
                              </p:par>
                              <p:par>
                                <p:cTn id="193" presetID="6" presetClass="entr" presetSubtype="32" fill="hold" grpId="1" nodeType="withEffect">
                                  <p:stCondLst>
                                    <p:cond delay="3250"/>
                                  </p:stCondLst>
                                  <p:childTnLst>
                                    <p:set>
                                      <p:cBhvr>
                                        <p:cTn id="194" dur="1" fill="hold">
                                          <p:stCondLst>
                                            <p:cond delay="0"/>
                                          </p:stCondLst>
                                        </p:cTn>
                                        <p:tgtEl>
                                          <p:spTgt spid="66">
                                            <p:txEl>
                                              <p:pRg st="0" end="0"/>
                                            </p:txEl>
                                          </p:spTgt>
                                        </p:tgtEl>
                                        <p:attrNameLst>
                                          <p:attrName>style.visibility</p:attrName>
                                        </p:attrNameLst>
                                      </p:cBhvr>
                                      <p:to>
                                        <p:strVal val="visible"/>
                                      </p:to>
                                    </p:set>
                                    <p:animEffect transition="in" filter="circle(out)">
                                      <p:cBhvr>
                                        <p:cTn id="195" dur="1000"/>
                                        <p:tgtEl>
                                          <p:spTgt spid="66">
                                            <p:txEl>
                                              <p:pRg st="0" end="0"/>
                                            </p:txEl>
                                          </p:spTgt>
                                        </p:tgtEl>
                                      </p:cBhvr>
                                    </p:animEffect>
                                  </p:childTnLst>
                                </p:cTn>
                              </p:par>
                            </p:childTnLst>
                          </p:cTn>
                        </p:par>
                        <p:par>
                          <p:cTn id="196" fill="hold">
                            <p:stCondLst>
                              <p:cond delay="7250"/>
                            </p:stCondLst>
                            <p:childTnLst>
                              <p:par>
                                <p:cTn id="197" presetID="10" presetClass="entr" presetSubtype="0" fill="hold" grpId="0" nodeType="afterEffect">
                                  <p:stCondLst>
                                    <p:cond delay="500"/>
                                  </p:stCondLst>
                                  <p:childTnLst>
                                    <p:set>
                                      <p:cBhvr>
                                        <p:cTn id="198" dur="1" fill="hold">
                                          <p:stCondLst>
                                            <p:cond delay="0"/>
                                          </p:stCondLst>
                                        </p:cTn>
                                        <p:tgtEl>
                                          <p:spTgt spid="68">
                                            <p:txEl>
                                              <p:pRg st="0" end="0"/>
                                            </p:txEl>
                                          </p:spTgt>
                                        </p:tgtEl>
                                        <p:attrNameLst>
                                          <p:attrName>style.visibility</p:attrName>
                                        </p:attrNameLst>
                                      </p:cBhvr>
                                      <p:to>
                                        <p:strVal val="visible"/>
                                      </p:to>
                                    </p:set>
                                    <p:animEffect transition="in" filter="fade">
                                      <p:cBhvr>
                                        <p:cTn id="199" dur="500"/>
                                        <p:tgtEl>
                                          <p:spTgt spid="6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61" grpId="0" animBg="1"/>
      <p:bldP spid="62" grpId="0" animBg="1"/>
      <p:bldP spid="66" grpId="0" build="p">
        <p:tmplLst>
          <p:tmpl lvl="1">
            <p:tnLst>
              <p:par>
                <p:cTn presetID="23" presetClass="entr" presetSubtype="32" fill="hold" nodeType="withEffect">
                  <p:stCondLst>
                    <p:cond delay="3250"/>
                  </p:stCondLst>
                  <p:childTnLst>
                    <p:set>
                      <p:cBhvr>
                        <p:cTn dur="1" fill="hold">
                          <p:stCondLst>
                            <p:cond delay="0"/>
                          </p:stCondLst>
                        </p:cTn>
                        <p:tgtEl>
                          <p:spTgt spid="66"/>
                        </p:tgtEl>
                        <p:attrNameLst>
                          <p:attrName>style.visibility</p:attrName>
                        </p:attrNameLst>
                      </p:cBhvr>
                      <p:to>
                        <p:strVal val="visible"/>
                      </p:to>
                    </p:set>
                    <p:anim calcmode="lin" valueType="num">
                      <p:cBhvr>
                        <p:cTn dur="1000" fill="hold"/>
                        <p:tgtEl>
                          <p:spTgt spid="66"/>
                        </p:tgtEl>
                        <p:attrNameLst>
                          <p:attrName>ppt_w</p:attrName>
                        </p:attrNameLst>
                      </p:cBhvr>
                      <p:tavLst>
                        <p:tav tm="0">
                          <p:val>
                            <p:strVal val="4*#ppt_w"/>
                          </p:val>
                        </p:tav>
                        <p:tav tm="100000">
                          <p:val>
                            <p:strVal val="#ppt_w"/>
                          </p:val>
                        </p:tav>
                      </p:tavLst>
                    </p:anim>
                    <p:anim calcmode="lin" valueType="num">
                      <p:cBhvr>
                        <p:cTn dur="1000" fill="hold"/>
                        <p:tgtEl>
                          <p:spTgt spid="66"/>
                        </p:tgtEl>
                        <p:attrNameLst>
                          <p:attrName>ppt_h</p:attrName>
                        </p:attrNameLst>
                      </p:cBhvr>
                      <p:tavLst>
                        <p:tav tm="0">
                          <p:val>
                            <p:strVal val="4*#ppt_h"/>
                          </p:val>
                        </p:tav>
                        <p:tav tm="100000">
                          <p:val>
                            <p:strVal val="#ppt_h"/>
                          </p:val>
                        </p:tav>
                      </p:tavLst>
                    </p:anim>
                  </p:childTnLst>
                </p:cTn>
              </p:par>
            </p:tnLst>
          </p:tmpl>
        </p:tmplLst>
      </p:bldP>
      <p:bldP spid="66" grpId="1" build="p">
        <p:tmplLst>
          <p:tmpl lvl="1">
            <p:tnLst>
              <p:par>
                <p:cTn presetID="6" presetClass="entr" presetSubtype="32" fill="hold" nodeType="withEffect">
                  <p:stCondLst>
                    <p:cond delay="3250"/>
                  </p:stCondLst>
                  <p:childTnLst>
                    <p:set>
                      <p:cBhvr>
                        <p:cTn dur="1" fill="hold">
                          <p:stCondLst>
                            <p:cond delay="0"/>
                          </p:stCondLst>
                        </p:cTn>
                        <p:tgtEl>
                          <p:spTgt spid="66"/>
                        </p:tgtEl>
                        <p:attrNameLst>
                          <p:attrName>style.visibility</p:attrName>
                        </p:attrNameLst>
                      </p:cBhvr>
                      <p:to>
                        <p:strVal val="visible"/>
                      </p:to>
                    </p:set>
                    <p:animEffect transition="in" filter="circle(out)">
                      <p:cBhvr>
                        <p:cTn dur="1000"/>
                        <p:tgtEl>
                          <p:spTgt spid="66"/>
                        </p:tgtEl>
                      </p:cBhvr>
                    </p:animEffect>
                  </p:childTnLst>
                </p:cTn>
              </p:par>
            </p:tnLst>
          </p:tmpl>
        </p:tmplLst>
      </p:bldP>
      <p:bldP spid="67" grpId="0" build="p">
        <p:tmplLst>
          <p:tmpl lvl="1">
            <p:tnLst>
              <p:par>
                <p:cTn presetID="23" presetClass="entr" presetSubtype="32" fill="hold" nodeType="withEffect">
                  <p:stCondLst>
                    <p:cond delay="2750"/>
                  </p:stCondLst>
                  <p:childTnLst>
                    <p:set>
                      <p:cBhvr>
                        <p:cTn dur="1" fill="hold">
                          <p:stCondLst>
                            <p:cond delay="0"/>
                          </p:stCondLst>
                        </p:cTn>
                        <p:tgtEl>
                          <p:spTgt spid="67"/>
                        </p:tgtEl>
                        <p:attrNameLst>
                          <p:attrName>style.visibility</p:attrName>
                        </p:attrNameLst>
                      </p:cBhvr>
                      <p:to>
                        <p:strVal val="visible"/>
                      </p:to>
                    </p:set>
                    <p:anim calcmode="lin" valueType="num">
                      <p:cBhvr>
                        <p:cTn dur="1000" fill="hold"/>
                        <p:tgtEl>
                          <p:spTgt spid="67"/>
                        </p:tgtEl>
                        <p:attrNameLst>
                          <p:attrName>ppt_w</p:attrName>
                        </p:attrNameLst>
                      </p:cBhvr>
                      <p:tavLst>
                        <p:tav tm="0">
                          <p:val>
                            <p:strVal val="4*#ppt_w"/>
                          </p:val>
                        </p:tav>
                        <p:tav tm="100000">
                          <p:val>
                            <p:strVal val="#ppt_w"/>
                          </p:val>
                        </p:tav>
                      </p:tavLst>
                    </p:anim>
                    <p:anim calcmode="lin" valueType="num">
                      <p:cBhvr>
                        <p:cTn dur="1000" fill="hold"/>
                        <p:tgtEl>
                          <p:spTgt spid="67"/>
                        </p:tgtEl>
                        <p:attrNameLst>
                          <p:attrName>ppt_h</p:attrName>
                        </p:attrNameLst>
                      </p:cBhvr>
                      <p:tavLst>
                        <p:tav tm="0">
                          <p:val>
                            <p:strVal val="4*#ppt_h"/>
                          </p:val>
                        </p:tav>
                        <p:tav tm="100000">
                          <p:val>
                            <p:strVal val="#ppt_h"/>
                          </p:val>
                        </p:tav>
                      </p:tavLst>
                    </p:anim>
                  </p:childTnLst>
                </p:cTn>
              </p:par>
            </p:tnLst>
          </p:tmpl>
        </p:tmplLst>
      </p:bldP>
      <p:bldP spid="67" grpId="1" build="p">
        <p:tmplLst>
          <p:tmpl lvl="1">
            <p:tnLst>
              <p:par>
                <p:cTn presetID="6" presetClass="entr" presetSubtype="32" fill="hold" nodeType="withEffect">
                  <p:stCondLst>
                    <p:cond delay="2750"/>
                  </p:stCondLst>
                  <p:childTnLst>
                    <p:set>
                      <p:cBhvr>
                        <p:cTn dur="1" fill="hold">
                          <p:stCondLst>
                            <p:cond delay="0"/>
                          </p:stCondLst>
                        </p:cTn>
                        <p:tgtEl>
                          <p:spTgt spid="67"/>
                        </p:tgtEl>
                        <p:attrNameLst>
                          <p:attrName>style.visibility</p:attrName>
                        </p:attrNameLst>
                      </p:cBhvr>
                      <p:to>
                        <p:strVal val="visible"/>
                      </p:to>
                    </p:set>
                    <p:animEffect transition="in" filter="circle(out)">
                      <p:cBhvr>
                        <p:cTn dur="1000"/>
                        <p:tgtEl>
                          <p:spTgt spid="67"/>
                        </p:tgtEl>
                      </p:cBhvr>
                    </p:animEffect>
                  </p:childTnLst>
                </p:cTn>
              </p:par>
            </p:tnLst>
          </p:tmpl>
        </p:tmplLst>
      </p:bldP>
      <p:bldP spid="68" grpId="0" build="p">
        <p:tmplLst>
          <p:tmpl lvl="1">
            <p:tnLst>
              <p:par>
                <p:cTn presetID="10" presetClass="entr" presetSubtype="0" fill="hold" nodeType="afterEffect">
                  <p:stCondLst>
                    <p:cond delay="500"/>
                  </p:stCondLst>
                  <p:childTnLst>
                    <p:set>
                      <p:cBhvr>
                        <p:cTn dur="1" fill="hold">
                          <p:stCondLst>
                            <p:cond delay="0"/>
                          </p:stCondLst>
                        </p:cTn>
                        <p:tgtEl>
                          <p:spTgt spid="68"/>
                        </p:tgtEl>
                        <p:attrNameLst>
                          <p:attrName>style.visibility</p:attrName>
                        </p:attrNameLst>
                      </p:cBhvr>
                      <p:to>
                        <p:strVal val="visible"/>
                      </p:to>
                    </p:set>
                    <p:animEffect transition="in" filter="fade">
                      <p:cBhvr>
                        <p:cTn dur="500"/>
                        <p:tgtEl>
                          <p:spTgt spid="68"/>
                        </p:tgtEl>
                      </p:cBhvr>
                    </p:animEffect>
                  </p:childTnLst>
                </p:cTn>
              </p:par>
            </p:tnLst>
          </p:tmpl>
        </p:tmplLst>
      </p:bldP>
    </p:bldLst>
  </p:timing>
</p:sldLayout>
</file>

<file path=ppt/slideLayouts/slideLayout372.xml><?xml version="1.0" encoding="utf-8"?>
<p:sldLayout xmlns:a="http://schemas.openxmlformats.org/drawingml/2006/main" xmlns:r="http://schemas.openxmlformats.org/officeDocument/2006/relationships" xmlns:p="http://schemas.openxmlformats.org/presentationml/2006/main" preserve="1">
  <p:cSld name="Title 4">
    <p:spTree>
      <p:nvGrpSpPr>
        <p:cNvPr id="1" name=""/>
        <p:cNvGrpSpPr/>
        <p:nvPr/>
      </p:nvGrpSpPr>
      <p:grpSpPr>
        <a:xfrm>
          <a:off x="0" y="0"/>
          <a:ext cx="0" cy="0"/>
          <a:chOff x="0" y="0"/>
          <a:chExt cx="0" cy="0"/>
        </a:xfrm>
      </p:grpSpPr>
      <p:sp>
        <p:nvSpPr>
          <p:cNvPr id="2" name="正方形/長方形 1"/>
          <p:cNvSpPr/>
          <p:nvPr/>
        </p:nvSpPr>
        <p:spPr>
          <a:xfrm>
            <a:off x="0" y="2853269"/>
            <a:ext cx="9144000" cy="115146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9" name="円/楕円 58"/>
          <p:cNvSpPr/>
          <p:nvPr/>
        </p:nvSpPr>
        <p:spPr>
          <a:xfrm>
            <a:off x="2406124" y="540660"/>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1" name="円/楕円 60"/>
          <p:cNvSpPr/>
          <p:nvPr/>
        </p:nvSpPr>
        <p:spPr>
          <a:xfrm>
            <a:off x="2399795" y="532217"/>
            <a:ext cx="4344423" cy="5793571"/>
          </a:xfrm>
          <a:prstGeom prst="ellipse">
            <a:avLst/>
          </a:prstGeom>
          <a:blipFill dpi="0" rotWithShape="1">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円/楕円 61"/>
          <p:cNvSpPr/>
          <p:nvPr/>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テキスト プレースホルダー 5"/>
          <p:cNvSpPr>
            <a:spLocks noGrp="1"/>
          </p:cNvSpPr>
          <p:nvPr>
            <p:ph type="body" sz="quarter" idx="15" hasCustomPrompt="1"/>
          </p:nvPr>
        </p:nvSpPr>
        <p:spPr>
          <a:xfrm>
            <a:off x="2667336" y="3405566"/>
            <a:ext cx="3809339" cy="812799"/>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6" name="テキスト プレースホルダー 5"/>
          <p:cNvSpPr>
            <a:spLocks noGrp="1"/>
          </p:cNvSpPr>
          <p:nvPr>
            <p:ph type="body" sz="quarter" idx="16" hasCustomPrompt="1"/>
          </p:nvPr>
        </p:nvSpPr>
        <p:spPr>
          <a:xfrm>
            <a:off x="2667336" y="1383698"/>
            <a:ext cx="3809339" cy="2181527"/>
          </a:xfrm>
          <a:prstGeom prst="rect">
            <a:avLst/>
          </a:prstGeom>
        </p:spPr>
        <p:txBody>
          <a:bodyPr lIns="51197" tIns="25599" rIns="51197" bIns="25599" anchor="b">
            <a:noAutofit/>
          </a:bodyPr>
          <a:lstStyle>
            <a:lvl1pPr algn="ctr">
              <a:lnSpc>
                <a:spcPts val="3919"/>
              </a:lnSpc>
              <a:spcBef>
                <a:spcPts val="0"/>
              </a:spcBef>
              <a:defRPr sz="45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7" name="テキスト プレースホルダー 5"/>
          <p:cNvSpPr>
            <a:spLocks noGrp="1"/>
          </p:cNvSpPr>
          <p:nvPr>
            <p:ph type="body" sz="quarter" idx="17" hasCustomPrompt="1"/>
          </p:nvPr>
        </p:nvSpPr>
        <p:spPr>
          <a:xfrm>
            <a:off x="3526364" y="5055358"/>
            <a:ext cx="2089695" cy="812799"/>
          </a:xfrm>
          <a:prstGeom prst="rect">
            <a:avLst/>
          </a:prstGeom>
        </p:spPr>
        <p:txBody>
          <a:bodyPr lIns="51197" tIns="25599" rIns="51197" bIns="25599"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419723869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0" nodeType="withEffect">
                                  <p:stCondLst>
                                    <p:cond delay="0"/>
                                  </p:stCondLst>
                                  <p:childTnLst>
                                    <p:set>
                                      <p:cBhvr>
                                        <p:cTn id="6" dur="1" fill="hold">
                                          <p:stCondLst>
                                            <p:cond delay="0"/>
                                          </p:stCondLst>
                                        </p:cTn>
                                        <p:tgtEl>
                                          <p:spTgt spid="59"/>
                                        </p:tgtEl>
                                        <p:attrNameLst>
                                          <p:attrName>style.visibility</p:attrName>
                                        </p:attrNameLst>
                                      </p:cBhvr>
                                      <p:to>
                                        <p:strVal val="visible"/>
                                      </p:to>
                                    </p:set>
                                    <p:animEffect transition="in" filter="wheel(1)">
                                      <p:cBhvr>
                                        <p:cTn id="7" dur="2000"/>
                                        <p:tgtEl>
                                          <p:spTgt spid="59"/>
                                        </p:tgtEl>
                                      </p:cBhvr>
                                    </p:animEffect>
                                  </p:childTnLst>
                                </p:cTn>
                              </p:par>
                              <p:par>
                                <p:cTn id="8" presetID="23" presetClass="exit" presetSubtype="16" fill="hold" grpId="1" nodeType="withEffect">
                                  <p:stCondLst>
                                    <p:cond delay="2000"/>
                                  </p:stCondLst>
                                  <p:childTnLst>
                                    <p:anim calcmode="lin" valueType="num">
                                      <p:cBhvr>
                                        <p:cTn id="9" dur="2000"/>
                                        <p:tgtEl>
                                          <p:spTgt spid="59"/>
                                        </p:tgtEl>
                                        <p:attrNameLst>
                                          <p:attrName>ppt_w</p:attrName>
                                        </p:attrNameLst>
                                      </p:cBhvr>
                                      <p:tavLst>
                                        <p:tav tm="0">
                                          <p:val>
                                            <p:strVal val="ppt_w"/>
                                          </p:val>
                                        </p:tav>
                                        <p:tav tm="100000">
                                          <p:val>
                                            <p:strVal val="4*ppt_w"/>
                                          </p:val>
                                        </p:tav>
                                      </p:tavLst>
                                    </p:anim>
                                    <p:anim calcmode="lin" valueType="num">
                                      <p:cBhvr>
                                        <p:cTn id="10" dur="2000"/>
                                        <p:tgtEl>
                                          <p:spTgt spid="59"/>
                                        </p:tgtEl>
                                        <p:attrNameLst>
                                          <p:attrName>ppt_h</p:attrName>
                                        </p:attrNameLst>
                                      </p:cBhvr>
                                      <p:tavLst>
                                        <p:tav tm="0">
                                          <p:val>
                                            <p:strVal val="ppt_h"/>
                                          </p:val>
                                        </p:tav>
                                        <p:tav tm="100000">
                                          <p:val>
                                            <p:strVal val="4*ppt_h"/>
                                          </p:val>
                                        </p:tav>
                                      </p:tavLst>
                                    </p:anim>
                                    <p:set>
                                      <p:cBhvr>
                                        <p:cTn id="11" dur="1" fill="hold">
                                          <p:stCondLst>
                                            <p:cond delay="1999"/>
                                          </p:stCondLst>
                                        </p:cTn>
                                        <p:tgtEl>
                                          <p:spTgt spid="59"/>
                                        </p:tgtEl>
                                        <p:attrNameLst>
                                          <p:attrName>style.visibility</p:attrName>
                                        </p:attrNameLst>
                                      </p:cBhvr>
                                      <p:to>
                                        <p:strVal val="hidden"/>
                                      </p:to>
                                    </p:set>
                                  </p:childTnLst>
                                </p:cTn>
                              </p:par>
                              <p:par>
                                <p:cTn id="12" presetID="21" presetClass="exit" presetSubtype="1" fill="hold" grpId="2" nodeType="withEffect">
                                  <p:stCondLst>
                                    <p:cond delay="2000"/>
                                  </p:stCondLst>
                                  <p:childTnLst>
                                    <p:animEffect transition="out" filter="wheel(1)">
                                      <p:cBhvr>
                                        <p:cTn id="13" dur="2000"/>
                                        <p:tgtEl>
                                          <p:spTgt spid="59"/>
                                        </p:tgtEl>
                                      </p:cBhvr>
                                    </p:animEffect>
                                    <p:set>
                                      <p:cBhvr>
                                        <p:cTn id="14" dur="1" fill="hold">
                                          <p:stCondLst>
                                            <p:cond delay="1999"/>
                                          </p:stCondLst>
                                        </p:cTn>
                                        <p:tgtEl>
                                          <p:spTgt spid="59"/>
                                        </p:tgtEl>
                                        <p:attrNameLst>
                                          <p:attrName>style.visibility</p:attrName>
                                        </p:attrNameLst>
                                      </p:cBhvr>
                                      <p:to>
                                        <p:strVal val="hidden"/>
                                      </p:to>
                                    </p:set>
                                  </p:childTnLst>
                                </p:cTn>
                              </p:par>
                              <p:par>
                                <p:cTn id="15" presetID="10" presetClass="entr" presetSubtype="0" fill="hold" grpId="0" nodeType="withEffect">
                                  <p:stCondLst>
                                    <p:cond delay="2000"/>
                                  </p:stCondLst>
                                  <p:childTnLst>
                                    <p:set>
                                      <p:cBhvr>
                                        <p:cTn id="16" dur="1" fill="hold">
                                          <p:stCondLst>
                                            <p:cond delay="0"/>
                                          </p:stCondLst>
                                        </p:cTn>
                                        <p:tgtEl>
                                          <p:spTgt spid="61"/>
                                        </p:tgtEl>
                                        <p:attrNameLst>
                                          <p:attrName>style.visibility</p:attrName>
                                        </p:attrNameLst>
                                      </p:cBhvr>
                                      <p:to>
                                        <p:strVal val="visible"/>
                                      </p:to>
                                    </p:set>
                                    <p:animEffect transition="in" filter="fade">
                                      <p:cBhvr>
                                        <p:cTn id="17" dur="1500"/>
                                        <p:tgtEl>
                                          <p:spTgt spid="61"/>
                                        </p:tgtEl>
                                      </p:cBhvr>
                                    </p:animEffect>
                                  </p:childTnLst>
                                </p:cTn>
                              </p:par>
                              <p:par>
                                <p:cTn id="18" presetID="21" presetClass="entr" presetSubtype="1" fill="hold" grpId="0" nodeType="withEffect">
                                  <p:stCondLst>
                                    <p:cond delay="2250"/>
                                  </p:stCondLst>
                                  <p:childTnLst>
                                    <p:set>
                                      <p:cBhvr>
                                        <p:cTn id="19" dur="1" fill="hold">
                                          <p:stCondLst>
                                            <p:cond delay="0"/>
                                          </p:stCondLst>
                                        </p:cTn>
                                        <p:tgtEl>
                                          <p:spTgt spid="62"/>
                                        </p:tgtEl>
                                        <p:attrNameLst>
                                          <p:attrName>style.visibility</p:attrName>
                                        </p:attrNameLst>
                                      </p:cBhvr>
                                      <p:to>
                                        <p:strVal val="visible"/>
                                      </p:to>
                                    </p:set>
                                    <p:animEffect transition="in" filter="wheel(1)">
                                      <p:cBhvr>
                                        <p:cTn id="20" dur="1500"/>
                                        <p:tgtEl>
                                          <p:spTgt spid="62"/>
                                        </p:tgtEl>
                                      </p:cBhvr>
                                    </p:animEffect>
                                  </p:childTnLst>
                                </p:cTn>
                              </p:par>
                              <p:par>
                                <p:cTn id="21" presetID="23" presetClass="entr" presetSubtype="32" fill="hold" grpId="0" nodeType="withEffect">
                                  <p:stCondLst>
                                    <p:cond delay="3000"/>
                                  </p:stCondLst>
                                  <p:childTnLst>
                                    <p:set>
                                      <p:cBhvr>
                                        <p:cTn id="22" dur="1" fill="hold">
                                          <p:stCondLst>
                                            <p:cond delay="0"/>
                                          </p:stCondLst>
                                        </p:cTn>
                                        <p:tgtEl>
                                          <p:spTgt spid="26">
                                            <p:txEl>
                                              <p:pRg st="0" end="0"/>
                                            </p:txEl>
                                          </p:spTgt>
                                        </p:tgtEl>
                                        <p:attrNameLst>
                                          <p:attrName>style.visibility</p:attrName>
                                        </p:attrNameLst>
                                      </p:cBhvr>
                                      <p:to>
                                        <p:strVal val="visible"/>
                                      </p:to>
                                    </p:set>
                                    <p:anim calcmode="lin" valueType="num">
                                      <p:cBhvr>
                                        <p:cTn id="23" dur="750" fill="hold"/>
                                        <p:tgtEl>
                                          <p:spTgt spid="26">
                                            <p:txEl>
                                              <p:pRg st="0" end="0"/>
                                            </p:txEl>
                                          </p:spTgt>
                                        </p:tgtEl>
                                        <p:attrNameLst>
                                          <p:attrName>ppt_w</p:attrName>
                                        </p:attrNameLst>
                                      </p:cBhvr>
                                      <p:tavLst>
                                        <p:tav tm="0">
                                          <p:val>
                                            <p:strVal val="4*#ppt_w"/>
                                          </p:val>
                                        </p:tav>
                                        <p:tav tm="100000">
                                          <p:val>
                                            <p:strVal val="#ppt_w"/>
                                          </p:val>
                                        </p:tav>
                                      </p:tavLst>
                                    </p:anim>
                                    <p:anim calcmode="lin" valueType="num">
                                      <p:cBhvr>
                                        <p:cTn id="24" dur="750" fill="hold"/>
                                        <p:tgtEl>
                                          <p:spTgt spid="26">
                                            <p:txEl>
                                              <p:pRg st="0" end="0"/>
                                            </p:txEl>
                                          </p:spTgt>
                                        </p:tgtEl>
                                        <p:attrNameLst>
                                          <p:attrName>ppt_h</p:attrName>
                                        </p:attrNameLst>
                                      </p:cBhvr>
                                      <p:tavLst>
                                        <p:tav tm="0">
                                          <p:val>
                                            <p:strVal val="4*#ppt_h"/>
                                          </p:val>
                                        </p:tav>
                                        <p:tav tm="100000">
                                          <p:val>
                                            <p:strVal val="#ppt_h"/>
                                          </p:val>
                                        </p:tav>
                                      </p:tavLst>
                                    </p:anim>
                                  </p:childTnLst>
                                </p:cTn>
                              </p:par>
                              <p:par>
                                <p:cTn id="25" presetID="6" presetClass="entr" presetSubtype="32" fill="hold" grpId="1" nodeType="withEffect">
                                  <p:stCondLst>
                                    <p:cond delay="3000"/>
                                  </p:stCondLst>
                                  <p:childTnLst>
                                    <p:set>
                                      <p:cBhvr>
                                        <p:cTn id="26" dur="1" fill="hold">
                                          <p:stCondLst>
                                            <p:cond delay="0"/>
                                          </p:stCondLst>
                                        </p:cTn>
                                        <p:tgtEl>
                                          <p:spTgt spid="26">
                                            <p:txEl>
                                              <p:pRg st="0" end="0"/>
                                            </p:txEl>
                                          </p:spTgt>
                                        </p:tgtEl>
                                        <p:attrNameLst>
                                          <p:attrName>style.visibility</p:attrName>
                                        </p:attrNameLst>
                                      </p:cBhvr>
                                      <p:to>
                                        <p:strVal val="visible"/>
                                      </p:to>
                                    </p:set>
                                    <p:animEffect transition="in" filter="circle(out)">
                                      <p:cBhvr>
                                        <p:cTn id="27" dur="750"/>
                                        <p:tgtEl>
                                          <p:spTgt spid="26">
                                            <p:txEl>
                                              <p:pRg st="0" end="0"/>
                                            </p:txEl>
                                          </p:spTgt>
                                        </p:tgtEl>
                                      </p:cBhvr>
                                    </p:animEffect>
                                  </p:childTnLst>
                                </p:cTn>
                              </p:par>
                              <p:par>
                                <p:cTn id="28" presetID="23" presetClass="entr" presetSubtype="32" fill="hold" grpId="0" nodeType="withEffect">
                                  <p:stCondLst>
                                    <p:cond delay="3500"/>
                                  </p:stCondLst>
                                  <p:childTnLst>
                                    <p:set>
                                      <p:cBhvr>
                                        <p:cTn id="29" dur="1" fill="hold">
                                          <p:stCondLst>
                                            <p:cond delay="0"/>
                                          </p:stCondLst>
                                        </p:cTn>
                                        <p:tgtEl>
                                          <p:spTgt spid="25">
                                            <p:txEl>
                                              <p:pRg st="0" end="0"/>
                                            </p:txEl>
                                          </p:spTgt>
                                        </p:tgtEl>
                                        <p:attrNameLst>
                                          <p:attrName>style.visibility</p:attrName>
                                        </p:attrNameLst>
                                      </p:cBhvr>
                                      <p:to>
                                        <p:strVal val="visible"/>
                                      </p:to>
                                    </p:set>
                                    <p:anim calcmode="lin" valueType="num">
                                      <p:cBhvr>
                                        <p:cTn id="30" dur="750" fill="hold"/>
                                        <p:tgtEl>
                                          <p:spTgt spid="25">
                                            <p:txEl>
                                              <p:pRg st="0" end="0"/>
                                            </p:txEl>
                                          </p:spTgt>
                                        </p:tgtEl>
                                        <p:attrNameLst>
                                          <p:attrName>ppt_w</p:attrName>
                                        </p:attrNameLst>
                                      </p:cBhvr>
                                      <p:tavLst>
                                        <p:tav tm="0">
                                          <p:val>
                                            <p:strVal val="4*#ppt_w"/>
                                          </p:val>
                                        </p:tav>
                                        <p:tav tm="100000">
                                          <p:val>
                                            <p:strVal val="#ppt_w"/>
                                          </p:val>
                                        </p:tav>
                                      </p:tavLst>
                                    </p:anim>
                                    <p:anim calcmode="lin" valueType="num">
                                      <p:cBhvr>
                                        <p:cTn id="31" dur="750" fill="hold"/>
                                        <p:tgtEl>
                                          <p:spTgt spid="25">
                                            <p:txEl>
                                              <p:pRg st="0" end="0"/>
                                            </p:txEl>
                                          </p:spTgt>
                                        </p:tgtEl>
                                        <p:attrNameLst>
                                          <p:attrName>ppt_h</p:attrName>
                                        </p:attrNameLst>
                                      </p:cBhvr>
                                      <p:tavLst>
                                        <p:tav tm="0">
                                          <p:val>
                                            <p:strVal val="4*#ppt_h"/>
                                          </p:val>
                                        </p:tav>
                                        <p:tav tm="100000">
                                          <p:val>
                                            <p:strVal val="#ppt_h"/>
                                          </p:val>
                                        </p:tav>
                                      </p:tavLst>
                                    </p:anim>
                                  </p:childTnLst>
                                </p:cTn>
                              </p:par>
                              <p:par>
                                <p:cTn id="32" presetID="6" presetClass="entr" presetSubtype="32" fill="hold" grpId="1" nodeType="withEffect">
                                  <p:stCondLst>
                                    <p:cond delay="3500"/>
                                  </p:stCondLst>
                                  <p:childTnLst>
                                    <p:set>
                                      <p:cBhvr>
                                        <p:cTn id="33" dur="1" fill="hold">
                                          <p:stCondLst>
                                            <p:cond delay="0"/>
                                          </p:stCondLst>
                                        </p:cTn>
                                        <p:tgtEl>
                                          <p:spTgt spid="25">
                                            <p:txEl>
                                              <p:pRg st="0" end="0"/>
                                            </p:txEl>
                                          </p:spTgt>
                                        </p:tgtEl>
                                        <p:attrNameLst>
                                          <p:attrName>style.visibility</p:attrName>
                                        </p:attrNameLst>
                                      </p:cBhvr>
                                      <p:to>
                                        <p:strVal val="visible"/>
                                      </p:to>
                                    </p:set>
                                    <p:animEffect transition="in" filter="circle(out)">
                                      <p:cBhvr>
                                        <p:cTn id="34" dur="750"/>
                                        <p:tgtEl>
                                          <p:spTgt spid="25">
                                            <p:txEl>
                                              <p:pRg st="0" end="0"/>
                                            </p:txEl>
                                          </p:spTgt>
                                        </p:tgtEl>
                                      </p:cBhvr>
                                    </p:animEffect>
                                  </p:childTnLst>
                                </p:cTn>
                              </p:par>
                            </p:childTnLst>
                          </p:cTn>
                        </p:par>
                        <p:par>
                          <p:cTn id="35" fill="hold">
                            <p:stCondLst>
                              <p:cond delay="4250"/>
                            </p:stCondLst>
                            <p:childTnLst>
                              <p:par>
                                <p:cTn id="36" presetID="10" presetClass="entr" presetSubtype="0" fill="hold" grpId="0" nodeType="afterEffect">
                                  <p:stCondLst>
                                    <p:cond delay="500"/>
                                  </p:stCondLst>
                                  <p:childTnLst>
                                    <p:set>
                                      <p:cBhvr>
                                        <p:cTn id="37" dur="1" fill="hold">
                                          <p:stCondLst>
                                            <p:cond delay="0"/>
                                          </p:stCondLst>
                                        </p:cTn>
                                        <p:tgtEl>
                                          <p:spTgt spid="27">
                                            <p:txEl>
                                              <p:pRg st="0" end="0"/>
                                            </p:txEl>
                                          </p:spTgt>
                                        </p:tgtEl>
                                        <p:attrNameLst>
                                          <p:attrName>style.visibility</p:attrName>
                                        </p:attrNameLst>
                                      </p:cBhvr>
                                      <p:to>
                                        <p:strVal val="visible"/>
                                      </p:to>
                                    </p:set>
                                    <p:animEffect transition="in" filter="fade">
                                      <p:cBhvr>
                                        <p:cTn id="38" dur="500"/>
                                        <p:tgtEl>
                                          <p:spTgt spid="2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 grpId="0" animBg="1"/>
      <p:bldP spid="59" grpId="1" animBg="1"/>
      <p:bldP spid="59" grpId="2" animBg="1"/>
      <p:bldP spid="61" grpId="0" animBg="1"/>
      <p:bldP spid="62" grpId="0" animBg="1"/>
      <p:bldP spid="25" grpId="0" build="p">
        <p:tmplLst>
          <p:tmpl lvl="1">
            <p:tnLst>
              <p:par>
                <p:cTn presetID="23" presetClass="entr" presetSubtype="32" fill="hold" nodeType="withEffect">
                  <p:stCondLst>
                    <p:cond delay="3500"/>
                  </p:stCondLst>
                  <p:childTnLst>
                    <p:set>
                      <p:cBhvr>
                        <p:cTn dur="1" fill="hold">
                          <p:stCondLst>
                            <p:cond delay="0"/>
                          </p:stCondLst>
                        </p:cTn>
                        <p:tgtEl>
                          <p:spTgt spid="25"/>
                        </p:tgtEl>
                        <p:attrNameLst>
                          <p:attrName>style.visibility</p:attrName>
                        </p:attrNameLst>
                      </p:cBhvr>
                      <p:to>
                        <p:strVal val="visible"/>
                      </p:to>
                    </p:set>
                    <p:anim calcmode="lin" valueType="num">
                      <p:cBhvr>
                        <p:cTn dur="750" fill="hold"/>
                        <p:tgtEl>
                          <p:spTgt spid="25"/>
                        </p:tgtEl>
                        <p:attrNameLst>
                          <p:attrName>ppt_w</p:attrName>
                        </p:attrNameLst>
                      </p:cBhvr>
                      <p:tavLst>
                        <p:tav tm="0">
                          <p:val>
                            <p:strVal val="4*#ppt_w"/>
                          </p:val>
                        </p:tav>
                        <p:tav tm="100000">
                          <p:val>
                            <p:strVal val="#ppt_w"/>
                          </p:val>
                        </p:tav>
                      </p:tavLst>
                    </p:anim>
                    <p:anim calcmode="lin" valueType="num">
                      <p:cBhvr>
                        <p:cTn dur="750" fill="hold"/>
                        <p:tgtEl>
                          <p:spTgt spid="25"/>
                        </p:tgtEl>
                        <p:attrNameLst>
                          <p:attrName>ppt_h</p:attrName>
                        </p:attrNameLst>
                      </p:cBhvr>
                      <p:tavLst>
                        <p:tav tm="0">
                          <p:val>
                            <p:strVal val="4*#ppt_h"/>
                          </p:val>
                        </p:tav>
                        <p:tav tm="100000">
                          <p:val>
                            <p:strVal val="#ppt_h"/>
                          </p:val>
                        </p:tav>
                      </p:tavLst>
                    </p:anim>
                  </p:childTnLst>
                </p:cTn>
              </p:par>
            </p:tnLst>
          </p:tmpl>
        </p:tmplLst>
      </p:bldP>
      <p:bldP spid="25" grpId="1" build="p">
        <p:tmplLst>
          <p:tmpl lvl="1">
            <p:tnLst>
              <p:par>
                <p:cTn presetID="6" presetClass="entr" presetSubtype="32" fill="hold" nodeType="withEffect">
                  <p:stCondLst>
                    <p:cond delay="3500"/>
                  </p:stCondLst>
                  <p:childTnLst>
                    <p:set>
                      <p:cBhvr>
                        <p:cTn dur="1" fill="hold">
                          <p:stCondLst>
                            <p:cond delay="0"/>
                          </p:stCondLst>
                        </p:cTn>
                        <p:tgtEl>
                          <p:spTgt spid="25"/>
                        </p:tgtEl>
                        <p:attrNameLst>
                          <p:attrName>style.visibility</p:attrName>
                        </p:attrNameLst>
                      </p:cBhvr>
                      <p:to>
                        <p:strVal val="visible"/>
                      </p:to>
                    </p:set>
                    <p:animEffect transition="in" filter="circle(out)">
                      <p:cBhvr>
                        <p:cTn dur="750"/>
                        <p:tgtEl>
                          <p:spTgt spid="25"/>
                        </p:tgtEl>
                      </p:cBhvr>
                    </p:animEffect>
                  </p:childTnLst>
                </p:cTn>
              </p:par>
            </p:tnLst>
          </p:tmpl>
        </p:tmplLst>
      </p:bldP>
      <p:bldP spid="26" grpId="0" build="p">
        <p:tmplLst>
          <p:tmpl lvl="1">
            <p:tnLst>
              <p:par>
                <p:cTn presetID="23" presetClass="entr" presetSubtype="32" fill="hold" nodeType="withEffect">
                  <p:stCondLst>
                    <p:cond delay="3000"/>
                  </p:stCondLst>
                  <p:childTnLst>
                    <p:set>
                      <p:cBhvr>
                        <p:cTn dur="1" fill="hold">
                          <p:stCondLst>
                            <p:cond delay="0"/>
                          </p:stCondLst>
                        </p:cTn>
                        <p:tgtEl>
                          <p:spTgt spid="26"/>
                        </p:tgtEl>
                        <p:attrNameLst>
                          <p:attrName>style.visibility</p:attrName>
                        </p:attrNameLst>
                      </p:cBhvr>
                      <p:to>
                        <p:strVal val="visible"/>
                      </p:to>
                    </p:set>
                    <p:anim calcmode="lin" valueType="num">
                      <p:cBhvr>
                        <p:cTn dur="750" fill="hold"/>
                        <p:tgtEl>
                          <p:spTgt spid="26"/>
                        </p:tgtEl>
                        <p:attrNameLst>
                          <p:attrName>ppt_w</p:attrName>
                        </p:attrNameLst>
                      </p:cBhvr>
                      <p:tavLst>
                        <p:tav tm="0">
                          <p:val>
                            <p:strVal val="4*#ppt_w"/>
                          </p:val>
                        </p:tav>
                        <p:tav tm="100000">
                          <p:val>
                            <p:strVal val="#ppt_w"/>
                          </p:val>
                        </p:tav>
                      </p:tavLst>
                    </p:anim>
                    <p:anim calcmode="lin" valueType="num">
                      <p:cBhvr>
                        <p:cTn dur="750" fill="hold"/>
                        <p:tgtEl>
                          <p:spTgt spid="26"/>
                        </p:tgtEl>
                        <p:attrNameLst>
                          <p:attrName>ppt_h</p:attrName>
                        </p:attrNameLst>
                      </p:cBhvr>
                      <p:tavLst>
                        <p:tav tm="0">
                          <p:val>
                            <p:strVal val="4*#ppt_h"/>
                          </p:val>
                        </p:tav>
                        <p:tav tm="100000">
                          <p:val>
                            <p:strVal val="#ppt_h"/>
                          </p:val>
                        </p:tav>
                      </p:tavLst>
                    </p:anim>
                  </p:childTnLst>
                </p:cTn>
              </p:par>
            </p:tnLst>
          </p:tmpl>
        </p:tmplLst>
      </p:bldP>
      <p:bldP spid="26" grpId="1" build="p">
        <p:tmplLst>
          <p:tmpl lvl="1">
            <p:tnLst>
              <p:par>
                <p:cTn presetID="6" presetClass="entr" presetSubtype="32" fill="hold" nodeType="withEffect">
                  <p:stCondLst>
                    <p:cond delay="3000"/>
                  </p:stCondLst>
                  <p:childTnLst>
                    <p:set>
                      <p:cBhvr>
                        <p:cTn dur="1" fill="hold">
                          <p:stCondLst>
                            <p:cond delay="0"/>
                          </p:stCondLst>
                        </p:cTn>
                        <p:tgtEl>
                          <p:spTgt spid="26"/>
                        </p:tgtEl>
                        <p:attrNameLst>
                          <p:attrName>style.visibility</p:attrName>
                        </p:attrNameLst>
                      </p:cBhvr>
                      <p:to>
                        <p:strVal val="visible"/>
                      </p:to>
                    </p:set>
                    <p:animEffect transition="in" filter="circle(out)">
                      <p:cBhvr>
                        <p:cTn dur="750"/>
                        <p:tgtEl>
                          <p:spTgt spid="26"/>
                        </p:tgtEl>
                      </p:cBhvr>
                    </p:animEffect>
                  </p:childTnLst>
                </p:cTn>
              </p:par>
            </p:tnLst>
          </p:tmpl>
        </p:tmplLst>
      </p:bldP>
      <p:bldP spid="27" grpId="0" build="p">
        <p:tmplLst>
          <p:tmpl lvl="1">
            <p:tnLst>
              <p:par>
                <p:cTn presetID="10" presetClass="entr" presetSubtype="0" fill="hold" nodeType="afterEffect">
                  <p:stCondLst>
                    <p:cond delay="50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Lst>
  </p:timing>
</p:sldLayout>
</file>

<file path=ppt/slideLayouts/slideLayout373.xml><?xml version="1.0" encoding="utf-8"?>
<p:sldLayout xmlns:a="http://schemas.openxmlformats.org/drawingml/2006/main" xmlns:r="http://schemas.openxmlformats.org/officeDocument/2006/relationships" xmlns:p="http://schemas.openxmlformats.org/presentationml/2006/main" preserve="1">
  <p:cSld name="Title 5">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15" name="正方形/長方形 14"/>
          <p:cNvSpPr/>
          <p:nvPr/>
        </p:nvSpPr>
        <p:spPr>
          <a:xfrm>
            <a:off x="0" y="0"/>
            <a:ext cx="9144000" cy="6858000"/>
          </a:xfrm>
          <a:prstGeom prst="rect">
            <a:avLst/>
          </a:prstGeom>
          <a:blipFill>
            <a:blip r:embed="rId2"/>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正方形/長方形 22"/>
          <p:cNvSpPr/>
          <p:nvPr/>
        </p:nvSpPr>
        <p:spPr>
          <a:xfrm>
            <a:off x="0" y="2561431"/>
            <a:ext cx="9144000" cy="1735145"/>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 name="直線コネクタ 2"/>
          <p:cNvCxnSpPr/>
          <p:nvPr/>
        </p:nvCxnSpPr>
        <p:spPr>
          <a:xfrm flipH="1">
            <a:off x="0" y="2673059"/>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0" y="4192963"/>
            <a:ext cx="9144000"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山形 10"/>
          <p:cNvSpPr/>
          <p:nvPr/>
        </p:nvSpPr>
        <p:spPr>
          <a:xfrm>
            <a:off x="-3809340"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2" name="山形 11"/>
          <p:cNvSpPr/>
          <p:nvPr/>
        </p:nvSpPr>
        <p:spPr>
          <a:xfrm rot="10800000">
            <a:off x="3372064" y="1"/>
            <a:ext cx="9566203" cy="6858000"/>
          </a:xfrm>
          <a:prstGeom prst="chevron">
            <a:avLst>
              <a:gd name="adj" fmla="val 47838"/>
            </a:avLst>
          </a:prstGeom>
          <a:blipFill dpi="0" rotWithShape="1">
            <a:blip r:embed="rId4"/>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山形 6"/>
          <p:cNvSpPr/>
          <p:nvPr/>
        </p:nvSpPr>
        <p:spPr>
          <a:xfrm rot="10800000">
            <a:off x="161902" y="0"/>
            <a:ext cx="3683553" cy="6858000"/>
          </a:xfrm>
          <a:prstGeom prst="chevron">
            <a:avLst>
              <a:gd name="adj" fmla="val 68915"/>
            </a:avLst>
          </a:prstGeom>
          <a:blipFill dpi="0" rotWithShape="1">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8" name="山形 7"/>
          <p:cNvSpPr/>
          <p:nvPr/>
        </p:nvSpPr>
        <p:spPr>
          <a:xfrm>
            <a:off x="5279510" y="0"/>
            <a:ext cx="3683553" cy="6858000"/>
          </a:xfrm>
          <a:prstGeom prst="chevron">
            <a:avLst>
              <a:gd name="adj" fmla="val 68915"/>
            </a:avLst>
          </a:prstGeom>
          <a:blipFill dpi="0" rotWithShape="0">
            <a:blip r:embed="rId5"/>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5" name="山形 4"/>
          <p:cNvSpPr/>
          <p:nvPr/>
        </p:nvSpPr>
        <p:spPr>
          <a:xfrm>
            <a:off x="3031203"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6" name="山形 5"/>
          <p:cNvSpPr/>
          <p:nvPr/>
        </p:nvSpPr>
        <p:spPr>
          <a:xfrm rot="10800000">
            <a:off x="2431629" y="0"/>
            <a:ext cx="3683553" cy="6858000"/>
          </a:xfrm>
          <a:prstGeom prst="chevron">
            <a:avLst>
              <a:gd name="adj" fmla="val 68915"/>
            </a:avLst>
          </a:prstGeom>
          <a:blipFill dpi="0" rotWithShape="1">
            <a:blip r:embed="rId6"/>
            <a:srcRect/>
            <a:tile tx="0" ty="0" sx="100000" sy="100000" flip="none" algn="tl"/>
          </a:blipFill>
          <a:ln>
            <a:noFill/>
          </a:ln>
          <a:effectLst>
            <a:outerShdw blurRad="50800" dist="38100" algn="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7" name="円/楕円 16"/>
          <p:cNvSpPr/>
          <p:nvPr/>
        </p:nvSpPr>
        <p:spPr>
          <a:xfrm>
            <a:off x="2399795" y="532217"/>
            <a:ext cx="4344423" cy="5793571"/>
          </a:xfrm>
          <a:prstGeom prst="ellipse">
            <a:avLst/>
          </a:prstGeom>
          <a:blipFill dpi="0" rotWithShape="1">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円/楕円 15"/>
          <p:cNvSpPr/>
          <p:nvPr/>
        </p:nvSpPr>
        <p:spPr>
          <a:xfrm>
            <a:off x="2406124" y="540660"/>
            <a:ext cx="4331763" cy="5776685"/>
          </a:xfrm>
          <a:prstGeom prst="ellipse">
            <a:avLst/>
          </a:prstGeom>
          <a:noFill/>
          <a:ln w="28575">
            <a:solidFill>
              <a:schemeClr val="accent2"/>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円/楕円 17"/>
          <p:cNvSpPr/>
          <p:nvPr/>
        </p:nvSpPr>
        <p:spPr>
          <a:xfrm>
            <a:off x="2482128" y="649221"/>
            <a:ext cx="4159925" cy="554753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9" name="テキスト プレースホルダー 5"/>
          <p:cNvSpPr>
            <a:spLocks noGrp="1"/>
          </p:cNvSpPr>
          <p:nvPr>
            <p:ph type="body" sz="quarter" idx="15" hasCustomPrompt="1"/>
          </p:nvPr>
        </p:nvSpPr>
        <p:spPr>
          <a:xfrm>
            <a:off x="2667336" y="3433702"/>
            <a:ext cx="3809339" cy="812799"/>
          </a:xfrm>
          <a:prstGeom prst="rect">
            <a:avLst/>
          </a:prstGeom>
        </p:spPr>
        <p:txBody>
          <a:bodyPr lIns="51197" tIns="25599" rIns="51197" bIns="25599" anchor="t">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SUBTITLE GOES HERE</a:t>
            </a:r>
            <a:endParaRPr kumimoji="1" lang="ja-JP" altLang="en-US" dirty="0"/>
          </a:p>
        </p:txBody>
      </p:sp>
      <p:sp>
        <p:nvSpPr>
          <p:cNvPr id="20" name="テキスト プレースホルダー 5"/>
          <p:cNvSpPr>
            <a:spLocks noGrp="1"/>
          </p:cNvSpPr>
          <p:nvPr>
            <p:ph type="body" sz="quarter" idx="16" hasCustomPrompt="1"/>
          </p:nvPr>
        </p:nvSpPr>
        <p:spPr>
          <a:xfrm>
            <a:off x="2667336" y="1383698"/>
            <a:ext cx="3809339" cy="2181527"/>
          </a:xfrm>
          <a:prstGeom prst="rect">
            <a:avLst/>
          </a:prstGeom>
        </p:spPr>
        <p:txBody>
          <a:bodyPr lIns="51197" tIns="25599" rIns="51197" bIns="25599" anchor="b">
            <a:noAutofit/>
          </a:bodyPr>
          <a:lstStyle>
            <a:lvl1pPr algn="ctr">
              <a:lnSpc>
                <a:spcPts val="3919"/>
              </a:lnSpc>
              <a:spcBef>
                <a:spcPts val="0"/>
              </a:spcBef>
              <a:defRPr sz="45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PRESENTATION TITLE</a:t>
            </a:r>
            <a:endParaRPr kumimoji="1" lang="ja-JP" altLang="en-US" dirty="0"/>
          </a:p>
        </p:txBody>
      </p:sp>
      <p:sp>
        <p:nvSpPr>
          <p:cNvPr id="21" name="テキスト プレースホルダー 5"/>
          <p:cNvSpPr>
            <a:spLocks noGrp="1"/>
          </p:cNvSpPr>
          <p:nvPr>
            <p:ph type="body" sz="quarter" idx="17" hasCustomPrompt="1"/>
          </p:nvPr>
        </p:nvSpPr>
        <p:spPr>
          <a:xfrm>
            <a:off x="3526364" y="5055358"/>
            <a:ext cx="2089695" cy="812799"/>
          </a:xfrm>
          <a:prstGeom prst="rect">
            <a:avLst/>
          </a:prstGeom>
        </p:spPr>
        <p:txBody>
          <a:bodyPr lIns="51197" tIns="25599" rIns="51197" bIns="25599" anchor="b">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AUTHOR</a:t>
            </a:r>
            <a:endParaRPr kumimoji="1" lang="ja-JP" altLang="en-US" dirty="0"/>
          </a:p>
        </p:txBody>
      </p:sp>
    </p:spTree>
    <p:extLst>
      <p:ext uri="{BB962C8B-B14F-4D97-AF65-F5344CB8AC3E}">
        <p14:creationId xmlns:p14="http://schemas.microsoft.com/office/powerpoint/2010/main" val="1332359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xit" presetSubtype="0" fill="hold" grpId="1" nodeType="withEffect">
                                  <p:stCondLst>
                                    <p:cond delay="0"/>
                                  </p:stCondLst>
                                  <p:childTnLst>
                                    <p:set>
                                      <p:cBhvr>
                                        <p:cTn id="6" dur="1" fill="hold">
                                          <p:stCondLst>
                                            <p:cond delay="0"/>
                                          </p:stCondLst>
                                        </p:cTn>
                                        <p:tgtEl>
                                          <p:spTgt spid="15"/>
                                        </p:tgtEl>
                                        <p:attrNameLst>
                                          <p:attrName>style.visibility</p:attrName>
                                        </p:attrNameLst>
                                      </p:cBhvr>
                                      <p:to>
                                        <p:strVal val="hidden"/>
                                      </p:to>
                                    </p:set>
                                  </p:childTnLst>
                                </p:cTn>
                              </p:par>
                            </p:childTnLst>
                          </p:cTn>
                        </p:par>
                        <p:par>
                          <p:cTn id="7" fill="hold">
                            <p:stCondLst>
                              <p:cond delay="0"/>
                            </p:stCondLst>
                            <p:childTnLst>
                              <p:par>
                                <p:cTn id="8" presetID="2" presetClass="entr" presetSubtype="2" decel="100000" fill="hold" grpId="0" nodeType="after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500" fill="hold"/>
                                        <p:tgtEl>
                                          <p:spTgt spid="6"/>
                                        </p:tgtEl>
                                        <p:attrNameLst>
                                          <p:attrName>ppt_x</p:attrName>
                                        </p:attrNameLst>
                                      </p:cBhvr>
                                      <p:tavLst>
                                        <p:tav tm="0">
                                          <p:val>
                                            <p:strVal val="1+#ppt_w/2"/>
                                          </p:val>
                                        </p:tav>
                                        <p:tav tm="100000">
                                          <p:val>
                                            <p:strVal val="#ppt_x"/>
                                          </p:val>
                                        </p:tav>
                                      </p:tavLst>
                                    </p:anim>
                                    <p:anim calcmode="lin" valueType="num">
                                      <p:cBhvr additive="base">
                                        <p:cTn id="11" dur="500" fill="hold"/>
                                        <p:tgtEl>
                                          <p:spTgt spid="6"/>
                                        </p:tgtEl>
                                        <p:attrNameLst>
                                          <p:attrName>ppt_y</p:attrName>
                                        </p:attrNameLst>
                                      </p:cBhvr>
                                      <p:tavLst>
                                        <p:tav tm="0">
                                          <p:val>
                                            <p:strVal val="#ppt_y"/>
                                          </p:val>
                                        </p:tav>
                                        <p:tav tm="100000">
                                          <p:val>
                                            <p:strVal val="#ppt_y"/>
                                          </p:val>
                                        </p:tav>
                                      </p:tavLst>
                                    </p:anim>
                                  </p:childTnLst>
                                </p:cTn>
                              </p:par>
                              <p:par>
                                <p:cTn id="12" presetID="2" presetClass="entr" presetSubtype="8" decel="100000" fill="hold" grpId="0" nodeType="withEffect">
                                  <p:stCondLst>
                                    <p:cond delay="0"/>
                                  </p:stCondLst>
                                  <p:childTnLst>
                                    <p:set>
                                      <p:cBhvr>
                                        <p:cTn id="13" dur="1" fill="hold">
                                          <p:stCondLst>
                                            <p:cond delay="0"/>
                                          </p:stCondLst>
                                        </p:cTn>
                                        <p:tgtEl>
                                          <p:spTgt spid="11"/>
                                        </p:tgtEl>
                                        <p:attrNameLst>
                                          <p:attrName>style.visibility</p:attrName>
                                        </p:attrNameLst>
                                      </p:cBhvr>
                                      <p:to>
                                        <p:strVal val="visible"/>
                                      </p:to>
                                    </p:set>
                                    <p:anim calcmode="lin" valueType="num">
                                      <p:cBhvr additive="base">
                                        <p:cTn id="14" dur="500" fill="hold"/>
                                        <p:tgtEl>
                                          <p:spTgt spid="11"/>
                                        </p:tgtEl>
                                        <p:attrNameLst>
                                          <p:attrName>ppt_x</p:attrName>
                                        </p:attrNameLst>
                                      </p:cBhvr>
                                      <p:tavLst>
                                        <p:tav tm="0">
                                          <p:val>
                                            <p:strVal val="0-#ppt_w/2"/>
                                          </p:val>
                                        </p:tav>
                                        <p:tav tm="100000">
                                          <p:val>
                                            <p:strVal val="#ppt_x"/>
                                          </p:val>
                                        </p:tav>
                                      </p:tavLst>
                                    </p:anim>
                                    <p:anim calcmode="lin" valueType="num">
                                      <p:cBhvr additive="base">
                                        <p:cTn id="15" dur="500" fill="hold"/>
                                        <p:tgtEl>
                                          <p:spTgt spid="11"/>
                                        </p:tgtEl>
                                        <p:attrNameLst>
                                          <p:attrName>ppt_y</p:attrName>
                                        </p:attrNameLst>
                                      </p:cBhvr>
                                      <p:tavLst>
                                        <p:tav tm="0">
                                          <p:val>
                                            <p:strVal val="#ppt_y"/>
                                          </p:val>
                                        </p:tav>
                                        <p:tav tm="100000">
                                          <p:val>
                                            <p:strVal val="#ppt_y"/>
                                          </p:val>
                                        </p:tav>
                                      </p:tavLst>
                                    </p:anim>
                                  </p:childTnLst>
                                </p:cTn>
                              </p:par>
                              <p:par>
                                <p:cTn id="16" presetID="2" presetClass="entr" presetSubtype="8" decel="100000" fill="hold" grpId="0" nodeType="withEffect">
                                  <p:stCondLst>
                                    <p:cond delay="0"/>
                                  </p:stCondLst>
                                  <p:childTnLst>
                                    <p:set>
                                      <p:cBhvr>
                                        <p:cTn id="17" dur="1" fill="hold">
                                          <p:stCondLst>
                                            <p:cond delay="0"/>
                                          </p:stCondLst>
                                        </p:cTn>
                                        <p:tgtEl>
                                          <p:spTgt spid="5"/>
                                        </p:tgtEl>
                                        <p:attrNameLst>
                                          <p:attrName>style.visibility</p:attrName>
                                        </p:attrNameLst>
                                      </p:cBhvr>
                                      <p:to>
                                        <p:strVal val="visible"/>
                                      </p:to>
                                    </p:set>
                                    <p:anim calcmode="lin" valueType="num">
                                      <p:cBhvr additive="base">
                                        <p:cTn id="18" dur="500" fill="hold"/>
                                        <p:tgtEl>
                                          <p:spTgt spid="5"/>
                                        </p:tgtEl>
                                        <p:attrNameLst>
                                          <p:attrName>ppt_x</p:attrName>
                                        </p:attrNameLst>
                                      </p:cBhvr>
                                      <p:tavLst>
                                        <p:tav tm="0">
                                          <p:val>
                                            <p:strVal val="0-#ppt_w/2"/>
                                          </p:val>
                                        </p:tav>
                                        <p:tav tm="100000">
                                          <p:val>
                                            <p:strVal val="#ppt_x"/>
                                          </p:val>
                                        </p:tav>
                                      </p:tavLst>
                                    </p:anim>
                                    <p:anim calcmode="lin" valueType="num">
                                      <p:cBhvr additive="base">
                                        <p:cTn id="19" dur="500" fill="hold"/>
                                        <p:tgtEl>
                                          <p:spTgt spid="5"/>
                                        </p:tgtEl>
                                        <p:attrNameLst>
                                          <p:attrName>ppt_y</p:attrName>
                                        </p:attrNameLst>
                                      </p:cBhvr>
                                      <p:tavLst>
                                        <p:tav tm="0">
                                          <p:val>
                                            <p:strVal val="#ppt_y"/>
                                          </p:val>
                                        </p:tav>
                                        <p:tav tm="100000">
                                          <p:val>
                                            <p:strVal val="#ppt_y"/>
                                          </p:val>
                                        </p:tav>
                                      </p:tavLst>
                                    </p:anim>
                                  </p:childTnLst>
                                </p:cTn>
                              </p:par>
                              <p:par>
                                <p:cTn id="20" presetID="2" presetClass="entr" presetSubtype="2" decel="100000" fill="hold" grpId="0" nodeType="withEffect">
                                  <p:stCondLst>
                                    <p:cond delay="0"/>
                                  </p:stCondLst>
                                  <p:childTnLst>
                                    <p:set>
                                      <p:cBhvr>
                                        <p:cTn id="21" dur="1" fill="hold">
                                          <p:stCondLst>
                                            <p:cond delay="0"/>
                                          </p:stCondLst>
                                        </p:cTn>
                                        <p:tgtEl>
                                          <p:spTgt spid="12"/>
                                        </p:tgtEl>
                                        <p:attrNameLst>
                                          <p:attrName>style.visibility</p:attrName>
                                        </p:attrNameLst>
                                      </p:cBhvr>
                                      <p:to>
                                        <p:strVal val="visible"/>
                                      </p:to>
                                    </p:set>
                                    <p:anim calcmode="lin" valueType="num">
                                      <p:cBhvr additive="base">
                                        <p:cTn id="22" dur="500" fill="hold"/>
                                        <p:tgtEl>
                                          <p:spTgt spid="12"/>
                                        </p:tgtEl>
                                        <p:attrNameLst>
                                          <p:attrName>ppt_x</p:attrName>
                                        </p:attrNameLst>
                                      </p:cBhvr>
                                      <p:tavLst>
                                        <p:tav tm="0">
                                          <p:val>
                                            <p:strVal val="1+#ppt_w/2"/>
                                          </p:val>
                                        </p:tav>
                                        <p:tav tm="100000">
                                          <p:val>
                                            <p:strVal val="#ppt_x"/>
                                          </p:val>
                                        </p:tav>
                                      </p:tavLst>
                                    </p:anim>
                                    <p:anim calcmode="lin" valueType="num">
                                      <p:cBhvr additive="base">
                                        <p:cTn id="23" dur="500" fill="hold"/>
                                        <p:tgtEl>
                                          <p:spTgt spid="12"/>
                                        </p:tgtEl>
                                        <p:attrNameLst>
                                          <p:attrName>ppt_y</p:attrName>
                                        </p:attrNameLst>
                                      </p:cBhvr>
                                      <p:tavLst>
                                        <p:tav tm="0">
                                          <p:val>
                                            <p:strVal val="#ppt_y"/>
                                          </p:val>
                                        </p:tav>
                                        <p:tav tm="100000">
                                          <p:val>
                                            <p:strVal val="#ppt_y"/>
                                          </p:val>
                                        </p:tav>
                                      </p:tavLst>
                                    </p:anim>
                                  </p:childTnLst>
                                </p:cTn>
                              </p:par>
                              <p:par>
                                <p:cTn id="24" presetID="2" presetClass="entr" presetSubtype="8" decel="100000" fill="hold" grpId="0" nodeType="withEffect">
                                  <p:stCondLst>
                                    <p:cond delay="250"/>
                                  </p:stCondLst>
                                  <p:childTnLst>
                                    <p:set>
                                      <p:cBhvr>
                                        <p:cTn id="25" dur="1" fill="hold">
                                          <p:stCondLst>
                                            <p:cond delay="0"/>
                                          </p:stCondLst>
                                        </p:cTn>
                                        <p:tgtEl>
                                          <p:spTgt spid="8"/>
                                        </p:tgtEl>
                                        <p:attrNameLst>
                                          <p:attrName>style.visibility</p:attrName>
                                        </p:attrNameLst>
                                      </p:cBhvr>
                                      <p:to>
                                        <p:strVal val="visible"/>
                                      </p:to>
                                    </p:set>
                                    <p:anim calcmode="lin" valueType="num">
                                      <p:cBhvr additive="base">
                                        <p:cTn id="26" dur="600" fill="hold"/>
                                        <p:tgtEl>
                                          <p:spTgt spid="8"/>
                                        </p:tgtEl>
                                        <p:attrNameLst>
                                          <p:attrName>ppt_x</p:attrName>
                                        </p:attrNameLst>
                                      </p:cBhvr>
                                      <p:tavLst>
                                        <p:tav tm="0">
                                          <p:val>
                                            <p:strVal val="0-#ppt_w/2"/>
                                          </p:val>
                                        </p:tav>
                                        <p:tav tm="100000">
                                          <p:val>
                                            <p:strVal val="#ppt_x"/>
                                          </p:val>
                                        </p:tav>
                                      </p:tavLst>
                                    </p:anim>
                                    <p:anim calcmode="lin" valueType="num">
                                      <p:cBhvr additive="base">
                                        <p:cTn id="27" dur="600" fill="hold"/>
                                        <p:tgtEl>
                                          <p:spTgt spid="8"/>
                                        </p:tgtEl>
                                        <p:attrNameLst>
                                          <p:attrName>ppt_y</p:attrName>
                                        </p:attrNameLst>
                                      </p:cBhvr>
                                      <p:tavLst>
                                        <p:tav tm="0">
                                          <p:val>
                                            <p:strVal val="#ppt_y"/>
                                          </p:val>
                                        </p:tav>
                                        <p:tav tm="100000">
                                          <p:val>
                                            <p:strVal val="#ppt_y"/>
                                          </p:val>
                                        </p:tav>
                                      </p:tavLst>
                                    </p:anim>
                                  </p:childTnLst>
                                </p:cTn>
                              </p:par>
                              <p:par>
                                <p:cTn id="28" presetID="2" presetClass="entr" presetSubtype="2" decel="100000" fill="hold" grpId="0" nodeType="withEffect">
                                  <p:stCondLst>
                                    <p:cond delay="25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600" fill="hold"/>
                                        <p:tgtEl>
                                          <p:spTgt spid="7"/>
                                        </p:tgtEl>
                                        <p:attrNameLst>
                                          <p:attrName>ppt_x</p:attrName>
                                        </p:attrNameLst>
                                      </p:cBhvr>
                                      <p:tavLst>
                                        <p:tav tm="0">
                                          <p:val>
                                            <p:strVal val="1+#ppt_w/2"/>
                                          </p:val>
                                        </p:tav>
                                        <p:tav tm="100000">
                                          <p:val>
                                            <p:strVal val="#ppt_x"/>
                                          </p:val>
                                        </p:tav>
                                      </p:tavLst>
                                    </p:anim>
                                    <p:anim calcmode="lin" valueType="num">
                                      <p:cBhvr additive="base">
                                        <p:cTn id="31" dur="600" fill="hold"/>
                                        <p:tgtEl>
                                          <p:spTgt spid="7"/>
                                        </p:tgtEl>
                                        <p:attrNameLst>
                                          <p:attrName>ppt_y</p:attrName>
                                        </p:attrNameLst>
                                      </p:cBhvr>
                                      <p:tavLst>
                                        <p:tav tm="0">
                                          <p:val>
                                            <p:strVal val="#ppt_y"/>
                                          </p:val>
                                        </p:tav>
                                        <p:tav tm="100000">
                                          <p:val>
                                            <p:strVal val="#ppt_y"/>
                                          </p:val>
                                        </p:tav>
                                      </p:tavLst>
                                    </p:anim>
                                  </p:childTnLst>
                                </p:cTn>
                              </p:par>
                            </p:childTnLst>
                          </p:cTn>
                        </p:par>
                        <p:par>
                          <p:cTn id="32" fill="hold">
                            <p:stCondLst>
                              <p:cond delay="850"/>
                            </p:stCondLst>
                            <p:childTnLst>
                              <p:par>
                                <p:cTn id="33" presetID="2" presetClass="exit" presetSubtype="2" accel="100000" fill="hold" grpId="1" nodeType="afterEffect">
                                  <p:stCondLst>
                                    <p:cond delay="250"/>
                                  </p:stCondLst>
                                  <p:childTnLst>
                                    <p:anim calcmode="lin" valueType="num">
                                      <p:cBhvr additive="base">
                                        <p:cTn id="34" dur="500"/>
                                        <p:tgtEl>
                                          <p:spTgt spid="8"/>
                                        </p:tgtEl>
                                        <p:attrNameLst>
                                          <p:attrName>ppt_x</p:attrName>
                                        </p:attrNameLst>
                                      </p:cBhvr>
                                      <p:tavLst>
                                        <p:tav tm="0">
                                          <p:val>
                                            <p:strVal val="ppt_x"/>
                                          </p:val>
                                        </p:tav>
                                        <p:tav tm="100000">
                                          <p:val>
                                            <p:strVal val="1+ppt_w/2"/>
                                          </p:val>
                                        </p:tav>
                                      </p:tavLst>
                                    </p:anim>
                                    <p:anim calcmode="lin" valueType="num">
                                      <p:cBhvr additive="base">
                                        <p:cTn id="35" dur="500"/>
                                        <p:tgtEl>
                                          <p:spTgt spid="8"/>
                                        </p:tgtEl>
                                        <p:attrNameLst>
                                          <p:attrName>ppt_y</p:attrName>
                                        </p:attrNameLst>
                                      </p:cBhvr>
                                      <p:tavLst>
                                        <p:tav tm="0">
                                          <p:val>
                                            <p:strVal val="ppt_y"/>
                                          </p:val>
                                        </p:tav>
                                        <p:tav tm="100000">
                                          <p:val>
                                            <p:strVal val="ppt_y"/>
                                          </p:val>
                                        </p:tav>
                                      </p:tavLst>
                                    </p:anim>
                                    <p:set>
                                      <p:cBhvr>
                                        <p:cTn id="36" dur="1" fill="hold">
                                          <p:stCondLst>
                                            <p:cond delay="499"/>
                                          </p:stCondLst>
                                        </p:cTn>
                                        <p:tgtEl>
                                          <p:spTgt spid="8"/>
                                        </p:tgtEl>
                                        <p:attrNameLst>
                                          <p:attrName>style.visibility</p:attrName>
                                        </p:attrNameLst>
                                      </p:cBhvr>
                                      <p:to>
                                        <p:strVal val="hidden"/>
                                      </p:to>
                                    </p:set>
                                  </p:childTnLst>
                                </p:cTn>
                              </p:par>
                              <p:par>
                                <p:cTn id="37" presetID="2" presetClass="exit" presetSubtype="8" accel="100000" fill="hold" grpId="1" nodeType="withEffect">
                                  <p:stCondLst>
                                    <p:cond delay="250"/>
                                  </p:stCondLst>
                                  <p:childTnLst>
                                    <p:anim calcmode="lin" valueType="num">
                                      <p:cBhvr additive="base">
                                        <p:cTn id="38" dur="500"/>
                                        <p:tgtEl>
                                          <p:spTgt spid="7"/>
                                        </p:tgtEl>
                                        <p:attrNameLst>
                                          <p:attrName>ppt_x</p:attrName>
                                        </p:attrNameLst>
                                      </p:cBhvr>
                                      <p:tavLst>
                                        <p:tav tm="0">
                                          <p:val>
                                            <p:strVal val="ppt_x"/>
                                          </p:val>
                                        </p:tav>
                                        <p:tav tm="100000">
                                          <p:val>
                                            <p:strVal val="0-ppt_w/2"/>
                                          </p:val>
                                        </p:tav>
                                      </p:tavLst>
                                    </p:anim>
                                    <p:anim calcmode="lin" valueType="num">
                                      <p:cBhvr additive="base">
                                        <p:cTn id="39" dur="500"/>
                                        <p:tgtEl>
                                          <p:spTgt spid="7"/>
                                        </p:tgtEl>
                                        <p:attrNameLst>
                                          <p:attrName>ppt_y</p:attrName>
                                        </p:attrNameLst>
                                      </p:cBhvr>
                                      <p:tavLst>
                                        <p:tav tm="0">
                                          <p:val>
                                            <p:strVal val="ppt_y"/>
                                          </p:val>
                                        </p:tav>
                                        <p:tav tm="100000">
                                          <p:val>
                                            <p:strVal val="ppt_y"/>
                                          </p:val>
                                        </p:tav>
                                      </p:tavLst>
                                    </p:anim>
                                    <p:set>
                                      <p:cBhvr>
                                        <p:cTn id="40" dur="1" fill="hold">
                                          <p:stCondLst>
                                            <p:cond delay="499"/>
                                          </p:stCondLst>
                                        </p:cTn>
                                        <p:tgtEl>
                                          <p:spTgt spid="7"/>
                                        </p:tgtEl>
                                        <p:attrNameLst>
                                          <p:attrName>style.visibility</p:attrName>
                                        </p:attrNameLst>
                                      </p:cBhvr>
                                      <p:to>
                                        <p:strVal val="hidden"/>
                                      </p:to>
                                    </p:set>
                                  </p:childTnLst>
                                </p:cTn>
                              </p:par>
                              <p:par>
                                <p:cTn id="41" presetID="2" presetClass="exit" presetSubtype="8" accel="100000" fill="hold" grpId="1" nodeType="withEffect">
                                  <p:stCondLst>
                                    <p:cond delay="250"/>
                                  </p:stCondLst>
                                  <p:childTnLst>
                                    <p:anim calcmode="lin" valueType="num">
                                      <p:cBhvr additive="base">
                                        <p:cTn id="42" dur="500"/>
                                        <p:tgtEl>
                                          <p:spTgt spid="6"/>
                                        </p:tgtEl>
                                        <p:attrNameLst>
                                          <p:attrName>ppt_x</p:attrName>
                                        </p:attrNameLst>
                                      </p:cBhvr>
                                      <p:tavLst>
                                        <p:tav tm="0">
                                          <p:val>
                                            <p:strVal val="ppt_x"/>
                                          </p:val>
                                        </p:tav>
                                        <p:tav tm="100000">
                                          <p:val>
                                            <p:strVal val="0-ppt_w/2"/>
                                          </p:val>
                                        </p:tav>
                                      </p:tavLst>
                                    </p:anim>
                                    <p:anim calcmode="lin" valueType="num">
                                      <p:cBhvr additive="base">
                                        <p:cTn id="43" dur="500"/>
                                        <p:tgtEl>
                                          <p:spTgt spid="6"/>
                                        </p:tgtEl>
                                        <p:attrNameLst>
                                          <p:attrName>ppt_y</p:attrName>
                                        </p:attrNameLst>
                                      </p:cBhvr>
                                      <p:tavLst>
                                        <p:tav tm="0">
                                          <p:val>
                                            <p:strVal val="ppt_y"/>
                                          </p:val>
                                        </p:tav>
                                        <p:tav tm="100000">
                                          <p:val>
                                            <p:strVal val="ppt_y"/>
                                          </p:val>
                                        </p:tav>
                                      </p:tavLst>
                                    </p:anim>
                                    <p:set>
                                      <p:cBhvr>
                                        <p:cTn id="44" dur="1" fill="hold">
                                          <p:stCondLst>
                                            <p:cond delay="499"/>
                                          </p:stCondLst>
                                        </p:cTn>
                                        <p:tgtEl>
                                          <p:spTgt spid="6"/>
                                        </p:tgtEl>
                                        <p:attrNameLst>
                                          <p:attrName>style.visibility</p:attrName>
                                        </p:attrNameLst>
                                      </p:cBhvr>
                                      <p:to>
                                        <p:strVal val="hidden"/>
                                      </p:to>
                                    </p:set>
                                  </p:childTnLst>
                                </p:cTn>
                              </p:par>
                              <p:par>
                                <p:cTn id="45" presetID="2" presetClass="exit" presetSubtype="2" accel="100000" fill="hold" grpId="1" nodeType="withEffect">
                                  <p:stCondLst>
                                    <p:cond delay="250"/>
                                  </p:stCondLst>
                                  <p:childTnLst>
                                    <p:anim calcmode="lin" valueType="num">
                                      <p:cBhvr additive="base">
                                        <p:cTn id="46" dur="500"/>
                                        <p:tgtEl>
                                          <p:spTgt spid="5"/>
                                        </p:tgtEl>
                                        <p:attrNameLst>
                                          <p:attrName>ppt_x</p:attrName>
                                        </p:attrNameLst>
                                      </p:cBhvr>
                                      <p:tavLst>
                                        <p:tav tm="0">
                                          <p:val>
                                            <p:strVal val="ppt_x"/>
                                          </p:val>
                                        </p:tav>
                                        <p:tav tm="100000">
                                          <p:val>
                                            <p:strVal val="1+ppt_w/2"/>
                                          </p:val>
                                        </p:tav>
                                      </p:tavLst>
                                    </p:anim>
                                    <p:anim calcmode="lin" valueType="num">
                                      <p:cBhvr additive="base">
                                        <p:cTn id="47" dur="500"/>
                                        <p:tgtEl>
                                          <p:spTgt spid="5"/>
                                        </p:tgtEl>
                                        <p:attrNameLst>
                                          <p:attrName>ppt_y</p:attrName>
                                        </p:attrNameLst>
                                      </p:cBhvr>
                                      <p:tavLst>
                                        <p:tav tm="0">
                                          <p:val>
                                            <p:strVal val="ppt_y"/>
                                          </p:val>
                                        </p:tav>
                                        <p:tav tm="100000">
                                          <p:val>
                                            <p:strVal val="ppt_y"/>
                                          </p:val>
                                        </p:tav>
                                      </p:tavLst>
                                    </p:anim>
                                    <p:set>
                                      <p:cBhvr>
                                        <p:cTn id="48" dur="1" fill="hold">
                                          <p:stCondLst>
                                            <p:cond delay="499"/>
                                          </p:stCondLst>
                                        </p:cTn>
                                        <p:tgtEl>
                                          <p:spTgt spid="5"/>
                                        </p:tgtEl>
                                        <p:attrNameLst>
                                          <p:attrName>style.visibility</p:attrName>
                                        </p:attrNameLst>
                                      </p:cBhvr>
                                      <p:to>
                                        <p:strVal val="hidden"/>
                                      </p:to>
                                    </p:set>
                                  </p:childTnLst>
                                </p:cTn>
                              </p:par>
                              <p:par>
                                <p:cTn id="49" presetID="2" presetClass="exit" presetSubtype="2" accel="100000" fill="hold" grpId="1" nodeType="withEffect">
                                  <p:stCondLst>
                                    <p:cond delay="250"/>
                                  </p:stCondLst>
                                  <p:childTnLst>
                                    <p:anim calcmode="lin" valueType="num">
                                      <p:cBhvr additive="base">
                                        <p:cTn id="50" dur="750"/>
                                        <p:tgtEl>
                                          <p:spTgt spid="11"/>
                                        </p:tgtEl>
                                        <p:attrNameLst>
                                          <p:attrName>ppt_x</p:attrName>
                                        </p:attrNameLst>
                                      </p:cBhvr>
                                      <p:tavLst>
                                        <p:tav tm="0">
                                          <p:val>
                                            <p:strVal val="ppt_x"/>
                                          </p:val>
                                        </p:tav>
                                        <p:tav tm="100000">
                                          <p:val>
                                            <p:strVal val="1+ppt_w/2"/>
                                          </p:val>
                                        </p:tav>
                                      </p:tavLst>
                                    </p:anim>
                                    <p:anim calcmode="lin" valueType="num">
                                      <p:cBhvr additive="base">
                                        <p:cTn id="51" dur="750"/>
                                        <p:tgtEl>
                                          <p:spTgt spid="11"/>
                                        </p:tgtEl>
                                        <p:attrNameLst>
                                          <p:attrName>ppt_y</p:attrName>
                                        </p:attrNameLst>
                                      </p:cBhvr>
                                      <p:tavLst>
                                        <p:tav tm="0">
                                          <p:val>
                                            <p:strVal val="ppt_y"/>
                                          </p:val>
                                        </p:tav>
                                        <p:tav tm="100000">
                                          <p:val>
                                            <p:strVal val="ppt_y"/>
                                          </p:val>
                                        </p:tav>
                                      </p:tavLst>
                                    </p:anim>
                                    <p:set>
                                      <p:cBhvr>
                                        <p:cTn id="52" dur="1" fill="hold">
                                          <p:stCondLst>
                                            <p:cond delay="749"/>
                                          </p:stCondLst>
                                        </p:cTn>
                                        <p:tgtEl>
                                          <p:spTgt spid="11"/>
                                        </p:tgtEl>
                                        <p:attrNameLst>
                                          <p:attrName>style.visibility</p:attrName>
                                        </p:attrNameLst>
                                      </p:cBhvr>
                                      <p:to>
                                        <p:strVal val="hidden"/>
                                      </p:to>
                                    </p:set>
                                  </p:childTnLst>
                                </p:cTn>
                              </p:par>
                              <p:par>
                                <p:cTn id="53" presetID="2" presetClass="exit" presetSubtype="8" accel="100000" fill="hold" grpId="1" nodeType="withEffect">
                                  <p:stCondLst>
                                    <p:cond delay="250"/>
                                  </p:stCondLst>
                                  <p:childTnLst>
                                    <p:anim calcmode="lin" valueType="num">
                                      <p:cBhvr additive="base">
                                        <p:cTn id="54" dur="750"/>
                                        <p:tgtEl>
                                          <p:spTgt spid="12"/>
                                        </p:tgtEl>
                                        <p:attrNameLst>
                                          <p:attrName>ppt_x</p:attrName>
                                        </p:attrNameLst>
                                      </p:cBhvr>
                                      <p:tavLst>
                                        <p:tav tm="0">
                                          <p:val>
                                            <p:strVal val="ppt_x"/>
                                          </p:val>
                                        </p:tav>
                                        <p:tav tm="100000">
                                          <p:val>
                                            <p:strVal val="0-ppt_w/2"/>
                                          </p:val>
                                        </p:tav>
                                      </p:tavLst>
                                    </p:anim>
                                    <p:anim calcmode="lin" valueType="num">
                                      <p:cBhvr additive="base">
                                        <p:cTn id="55" dur="750"/>
                                        <p:tgtEl>
                                          <p:spTgt spid="12"/>
                                        </p:tgtEl>
                                        <p:attrNameLst>
                                          <p:attrName>ppt_y</p:attrName>
                                        </p:attrNameLst>
                                      </p:cBhvr>
                                      <p:tavLst>
                                        <p:tav tm="0">
                                          <p:val>
                                            <p:strVal val="ppt_y"/>
                                          </p:val>
                                        </p:tav>
                                        <p:tav tm="100000">
                                          <p:val>
                                            <p:strVal val="ppt_y"/>
                                          </p:val>
                                        </p:tav>
                                      </p:tavLst>
                                    </p:anim>
                                    <p:set>
                                      <p:cBhvr>
                                        <p:cTn id="56" dur="1" fill="hold">
                                          <p:stCondLst>
                                            <p:cond delay="749"/>
                                          </p:stCondLst>
                                        </p:cTn>
                                        <p:tgtEl>
                                          <p:spTgt spid="12"/>
                                        </p:tgtEl>
                                        <p:attrNameLst>
                                          <p:attrName>style.visibility</p:attrName>
                                        </p:attrNameLst>
                                      </p:cBhvr>
                                      <p:to>
                                        <p:strVal val="hidden"/>
                                      </p:to>
                                    </p:set>
                                  </p:childTnLst>
                                </p:cTn>
                              </p:par>
                              <p:par>
                                <p:cTn id="57" presetID="10" presetClass="entr" presetSubtype="0" fill="hold" grpId="0" nodeType="withEffect">
                                  <p:stCondLst>
                                    <p:cond delay="500"/>
                                  </p:stCondLst>
                                  <p:childTnLst>
                                    <p:set>
                                      <p:cBhvr>
                                        <p:cTn id="58" dur="1" fill="hold">
                                          <p:stCondLst>
                                            <p:cond delay="0"/>
                                          </p:stCondLst>
                                        </p:cTn>
                                        <p:tgtEl>
                                          <p:spTgt spid="15"/>
                                        </p:tgtEl>
                                        <p:attrNameLst>
                                          <p:attrName>style.visibility</p:attrName>
                                        </p:attrNameLst>
                                      </p:cBhvr>
                                      <p:to>
                                        <p:strVal val="visible"/>
                                      </p:to>
                                    </p:set>
                                    <p:animEffect transition="in" filter="fade">
                                      <p:cBhvr>
                                        <p:cTn id="59" dur="500"/>
                                        <p:tgtEl>
                                          <p:spTgt spid="15"/>
                                        </p:tgtEl>
                                      </p:cBhvr>
                                    </p:animEffect>
                                  </p:childTnLst>
                                </p:cTn>
                              </p:par>
                              <p:par>
                                <p:cTn id="60" presetID="21" presetClass="entr" presetSubtype="1" fill="hold" grpId="0" nodeType="withEffect">
                                  <p:stCondLst>
                                    <p:cond delay="1000"/>
                                  </p:stCondLst>
                                  <p:childTnLst>
                                    <p:set>
                                      <p:cBhvr>
                                        <p:cTn id="61" dur="1" fill="hold">
                                          <p:stCondLst>
                                            <p:cond delay="0"/>
                                          </p:stCondLst>
                                        </p:cTn>
                                        <p:tgtEl>
                                          <p:spTgt spid="16"/>
                                        </p:tgtEl>
                                        <p:attrNameLst>
                                          <p:attrName>style.visibility</p:attrName>
                                        </p:attrNameLst>
                                      </p:cBhvr>
                                      <p:to>
                                        <p:strVal val="visible"/>
                                      </p:to>
                                    </p:set>
                                    <p:animEffect transition="in" filter="wheel(1)">
                                      <p:cBhvr>
                                        <p:cTn id="62" dur="1500"/>
                                        <p:tgtEl>
                                          <p:spTgt spid="16"/>
                                        </p:tgtEl>
                                      </p:cBhvr>
                                    </p:animEffect>
                                  </p:childTnLst>
                                </p:cTn>
                              </p:par>
                              <p:par>
                                <p:cTn id="63" presetID="23" presetClass="exit" presetSubtype="16" fill="hold" grpId="1" nodeType="withEffect">
                                  <p:stCondLst>
                                    <p:cond delay="2500"/>
                                  </p:stCondLst>
                                  <p:childTnLst>
                                    <p:anim calcmode="lin" valueType="num">
                                      <p:cBhvr>
                                        <p:cTn id="64" dur="2000"/>
                                        <p:tgtEl>
                                          <p:spTgt spid="16"/>
                                        </p:tgtEl>
                                        <p:attrNameLst>
                                          <p:attrName>ppt_w</p:attrName>
                                        </p:attrNameLst>
                                      </p:cBhvr>
                                      <p:tavLst>
                                        <p:tav tm="0">
                                          <p:val>
                                            <p:strVal val="ppt_w"/>
                                          </p:val>
                                        </p:tav>
                                        <p:tav tm="100000">
                                          <p:val>
                                            <p:strVal val="4*ppt_w"/>
                                          </p:val>
                                        </p:tav>
                                      </p:tavLst>
                                    </p:anim>
                                    <p:anim calcmode="lin" valueType="num">
                                      <p:cBhvr>
                                        <p:cTn id="65" dur="2000"/>
                                        <p:tgtEl>
                                          <p:spTgt spid="16"/>
                                        </p:tgtEl>
                                        <p:attrNameLst>
                                          <p:attrName>ppt_h</p:attrName>
                                        </p:attrNameLst>
                                      </p:cBhvr>
                                      <p:tavLst>
                                        <p:tav tm="0">
                                          <p:val>
                                            <p:strVal val="ppt_h"/>
                                          </p:val>
                                        </p:tav>
                                        <p:tav tm="100000">
                                          <p:val>
                                            <p:strVal val="4*ppt_h"/>
                                          </p:val>
                                        </p:tav>
                                      </p:tavLst>
                                    </p:anim>
                                    <p:set>
                                      <p:cBhvr>
                                        <p:cTn id="66" dur="1" fill="hold">
                                          <p:stCondLst>
                                            <p:cond delay="1999"/>
                                          </p:stCondLst>
                                        </p:cTn>
                                        <p:tgtEl>
                                          <p:spTgt spid="16"/>
                                        </p:tgtEl>
                                        <p:attrNameLst>
                                          <p:attrName>style.visibility</p:attrName>
                                        </p:attrNameLst>
                                      </p:cBhvr>
                                      <p:to>
                                        <p:strVal val="hidden"/>
                                      </p:to>
                                    </p:set>
                                  </p:childTnLst>
                                </p:cTn>
                              </p:par>
                              <p:par>
                                <p:cTn id="67" presetID="21" presetClass="exit" presetSubtype="1" fill="hold" grpId="2" nodeType="withEffect">
                                  <p:stCondLst>
                                    <p:cond delay="2500"/>
                                  </p:stCondLst>
                                  <p:childTnLst>
                                    <p:animEffect transition="out" filter="wheel(1)">
                                      <p:cBhvr>
                                        <p:cTn id="68" dur="2000"/>
                                        <p:tgtEl>
                                          <p:spTgt spid="16"/>
                                        </p:tgtEl>
                                      </p:cBhvr>
                                    </p:animEffect>
                                    <p:set>
                                      <p:cBhvr>
                                        <p:cTn id="69" dur="1" fill="hold">
                                          <p:stCondLst>
                                            <p:cond delay="1999"/>
                                          </p:stCondLst>
                                        </p:cTn>
                                        <p:tgtEl>
                                          <p:spTgt spid="16"/>
                                        </p:tgtEl>
                                        <p:attrNameLst>
                                          <p:attrName>style.visibility</p:attrName>
                                        </p:attrNameLst>
                                      </p:cBhvr>
                                      <p:to>
                                        <p:strVal val="hidden"/>
                                      </p:to>
                                    </p:set>
                                  </p:childTnLst>
                                </p:cTn>
                              </p:par>
                              <p:par>
                                <p:cTn id="70" presetID="10" presetClass="entr" presetSubtype="0" fill="hold" grpId="0" nodeType="withEffect">
                                  <p:stCondLst>
                                    <p:cond delay="2500"/>
                                  </p:stCondLst>
                                  <p:childTnLst>
                                    <p:set>
                                      <p:cBhvr>
                                        <p:cTn id="71" dur="1" fill="hold">
                                          <p:stCondLst>
                                            <p:cond delay="0"/>
                                          </p:stCondLst>
                                        </p:cTn>
                                        <p:tgtEl>
                                          <p:spTgt spid="17"/>
                                        </p:tgtEl>
                                        <p:attrNameLst>
                                          <p:attrName>style.visibility</p:attrName>
                                        </p:attrNameLst>
                                      </p:cBhvr>
                                      <p:to>
                                        <p:strVal val="visible"/>
                                      </p:to>
                                    </p:set>
                                    <p:animEffect transition="in" filter="fade">
                                      <p:cBhvr>
                                        <p:cTn id="72" dur="250"/>
                                        <p:tgtEl>
                                          <p:spTgt spid="17"/>
                                        </p:tgtEl>
                                      </p:cBhvr>
                                    </p:animEffect>
                                  </p:childTnLst>
                                </p:cTn>
                              </p:par>
                              <p:par>
                                <p:cTn id="73" presetID="21" presetClass="entr" presetSubtype="1" fill="hold" grpId="0" nodeType="withEffect">
                                  <p:stCondLst>
                                    <p:cond delay="2500"/>
                                  </p:stCondLst>
                                  <p:childTnLst>
                                    <p:set>
                                      <p:cBhvr>
                                        <p:cTn id="74" dur="1" fill="hold">
                                          <p:stCondLst>
                                            <p:cond delay="0"/>
                                          </p:stCondLst>
                                        </p:cTn>
                                        <p:tgtEl>
                                          <p:spTgt spid="18"/>
                                        </p:tgtEl>
                                        <p:attrNameLst>
                                          <p:attrName>style.visibility</p:attrName>
                                        </p:attrNameLst>
                                      </p:cBhvr>
                                      <p:to>
                                        <p:strVal val="visible"/>
                                      </p:to>
                                    </p:set>
                                    <p:animEffect transition="in" filter="wheel(1)">
                                      <p:cBhvr>
                                        <p:cTn id="75" dur="2000"/>
                                        <p:tgtEl>
                                          <p:spTgt spid="18"/>
                                        </p:tgtEl>
                                      </p:cBhvr>
                                    </p:animEffect>
                                  </p:childTnLst>
                                </p:cTn>
                              </p:par>
                              <p:par>
                                <p:cTn id="76" presetID="16" presetClass="entr" presetSubtype="37" fill="hold" grpId="0" nodeType="withEffect">
                                  <p:stCondLst>
                                    <p:cond delay="3500"/>
                                  </p:stCondLst>
                                  <p:childTnLst>
                                    <p:set>
                                      <p:cBhvr>
                                        <p:cTn id="77" dur="1" fill="hold">
                                          <p:stCondLst>
                                            <p:cond delay="0"/>
                                          </p:stCondLst>
                                        </p:cTn>
                                        <p:tgtEl>
                                          <p:spTgt spid="23"/>
                                        </p:tgtEl>
                                        <p:attrNameLst>
                                          <p:attrName>style.visibility</p:attrName>
                                        </p:attrNameLst>
                                      </p:cBhvr>
                                      <p:to>
                                        <p:strVal val="visible"/>
                                      </p:to>
                                    </p:set>
                                    <p:animEffect transition="in" filter="barn(outVertical)">
                                      <p:cBhvr>
                                        <p:cTn id="78" dur="1000"/>
                                        <p:tgtEl>
                                          <p:spTgt spid="23"/>
                                        </p:tgtEl>
                                      </p:cBhvr>
                                    </p:animEffect>
                                  </p:childTnLst>
                                </p:cTn>
                              </p:par>
                              <p:par>
                                <p:cTn id="79" presetID="22" presetClass="entr" presetSubtype="8" fill="hold" nodeType="withEffect">
                                  <p:stCondLst>
                                    <p:cond delay="4000"/>
                                  </p:stCondLst>
                                  <p:childTnLst>
                                    <p:set>
                                      <p:cBhvr>
                                        <p:cTn id="80" dur="1" fill="hold">
                                          <p:stCondLst>
                                            <p:cond delay="0"/>
                                          </p:stCondLst>
                                        </p:cTn>
                                        <p:tgtEl>
                                          <p:spTgt spid="3"/>
                                        </p:tgtEl>
                                        <p:attrNameLst>
                                          <p:attrName>style.visibility</p:attrName>
                                        </p:attrNameLst>
                                      </p:cBhvr>
                                      <p:to>
                                        <p:strVal val="visible"/>
                                      </p:to>
                                    </p:set>
                                    <p:animEffect transition="in" filter="wipe(left)">
                                      <p:cBhvr>
                                        <p:cTn id="81" dur="500"/>
                                        <p:tgtEl>
                                          <p:spTgt spid="3"/>
                                        </p:tgtEl>
                                      </p:cBhvr>
                                    </p:animEffect>
                                  </p:childTnLst>
                                </p:cTn>
                              </p:par>
                              <p:par>
                                <p:cTn id="82" presetID="22" presetClass="entr" presetSubtype="2" fill="hold" nodeType="withEffect">
                                  <p:stCondLst>
                                    <p:cond delay="4000"/>
                                  </p:stCondLst>
                                  <p:childTnLst>
                                    <p:set>
                                      <p:cBhvr>
                                        <p:cTn id="83" dur="1" fill="hold">
                                          <p:stCondLst>
                                            <p:cond delay="0"/>
                                          </p:stCondLst>
                                        </p:cTn>
                                        <p:tgtEl>
                                          <p:spTgt spid="22"/>
                                        </p:tgtEl>
                                        <p:attrNameLst>
                                          <p:attrName>style.visibility</p:attrName>
                                        </p:attrNameLst>
                                      </p:cBhvr>
                                      <p:to>
                                        <p:strVal val="visible"/>
                                      </p:to>
                                    </p:set>
                                    <p:animEffect transition="in" filter="wipe(right)">
                                      <p:cBhvr>
                                        <p:cTn id="84" dur="500"/>
                                        <p:tgtEl>
                                          <p:spTgt spid="22"/>
                                        </p:tgtEl>
                                      </p:cBhvr>
                                    </p:animEffect>
                                  </p:childTnLst>
                                </p:cTn>
                              </p:par>
                              <p:par>
                                <p:cTn id="85" presetID="23" presetClass="entr" presetSubtype="32" fill="hold" grpId="0" nodeType="withEffect">
                                  <p:stCondLst>
                                    <p:cond delay="1750"/>
                                  </p:stCondLst>
                                  <p:childTnLst>
                                    <p:set>
                                      <p:cBhvr>
                                        <p:cTn id="86" dur="1" fill="hold">
                                          <p:stCondLst>
                                            <p:cond delay="0"/>
                                          </p:stCondLst>
                                        </p:cTn>
                                        <p:tgtEl>
                                          <p:spTgt spid="20">
                                            <p:txEl>
                                              <p:pRg st="0" end="0"/>
                                            </p:txEl>
                                          </p:spTgt>
                                        </p:tgtEl>
                                        <p:attrNameLst>
                                          <p:attrName>style.visibility</p:attrName>
                                        </p:attrNameLst>
                                      </p:cBhvr>
                                      <p:to>
                                        <p:strVal val="visible"/>
                                      </p:to>
                                    </p:set>
                                    <p:anim calcmode="lin" valueType="num">
                                      <p:cBhvr>
                                        <p:cTn id="87" dur="750" fill="hold"/>
                                        <p:tgtEl>
                                          <p:spTgt spid="20">
                                            <p:txEl>
                                              <p:pRg st="0" end="0"/>
                                            </p:txEl>
                                          </p:spTgt>
                                        </p:tgtEl>
                                        <p:attrNameLst>
                                          <p:attrName>ppt_w</p:attrName>
                                        </p:attrNameLst>
                                      </p:cBhvr>
                                      <p:tavLst>
                                        <p:tav tm="0">
                                          <p:val>
                                            <p:strVal val="4*#ppt_w"/>
                                          </p:val>
                                        </p:tav>
                                        <p:tav tm="100000">
                                          <p:val>
                                            <p:strVal val="#ppt_w"/>
                                          </p:val>
                                        </p:tav>
                                      </p:tavLst>
                                    </p:anim>
                                    <p:anim calcmode="lin" valueType="num">
                                      <p:cBhvr>
                                        <p:cTn id="88" dur="750" fill="hold"/>
                                        <p:tgtEl>
                                          <p:spTgt spid="20">
                                            <p:txEl>
                                              <p:pRg st="0" end="0"/>
                                            </p:txEl>
                                          </p:spTgt>
                                        </p:tgtEl>
                                        <p:attrNameLst>
                                          <p:attrName>ppt_h</p:attrName>
                                        </p:attrNameLst>
                                      </p:cBhvr>
                                      <p:tavLst>
                                        <p:tav tm="0">
                                          <p:val>
                                            <p:strVal val="4*#ppt_h"/>
                                          </p:val>
                                        </p:tav>
                                        <p:tav tm="100000">
                                          <p:val>
                                            <p:strVal val="#ppt_h"/>
                                          </p:val>
                                        </p:tav>
                                      </p:tavLst>
                                    </p:anim>
                                  </p:childTnLst>
                                </p:cTn>
                              </p:par>
                              <p:par>
                                <p:cTn id="89" presetID="6" presetClass="entr" presetSubtype="32" fill="hold" grpId="1" nodeType="withEffect">
                                  <p:stCondLst>
                                    <p:cond delay="1750"/>
                                  </p:stCondLst>
                                  <p:childTnLst>
                                    <p:set>
                                      <p:cBhvr>
                                        <p:cTn id="90" dur="1" fill="hold">
                                          <p:stCondLst>
                                            <p:cond delay="0"/>
                                          </p:stCondLst>
                                        </p:cTn>
                                        <p:tgtEl>
                                          <p:spTgt spid="20">
                                            <p:txEl>
                                              <p:pRg st="0" end="0"/>
                                            </p:txEl>
                                          </p:spTgt>
                                        </p:tgtEl>
                                        <p:attrNameLst>
                                          <p:attrName>style.visibility</p:attrName>
                                        </p:attrNameLst>
                                      </p:cBhvr>
                                      <p:to>
                                        <p:strVal val="visible"/>
                                      </p:to>
                                    </p:set>
                                    <p:animEffect transition="in" filter="circle(out)">
                                      <p:cBhvr>
                                        <p:cTn id="91" dur="750"/>
                                        <p:tgtEl>
                                          <p:spTgt spid="20">
                                            <p:txEl>
                                              <p:pRg st="0" end="0"/>
                                            </p:txEl>
                                          </p:spTgt>
                                        </p:tgtEl>
                                      </p:cBhvr>
                                    </p:animEffect>
                                  </p:childTnLst>
                                </p:cTn>
                              </p:par>
                              <p:par>
                                <p:cTn id="92" presetID="23" presetClass="entr" presetSubtype="32" fill="hold" grpId="0" nodeType="withEffect">
                                  <p:stCondLst>
                                    <p:cond delay="1750"/>
                                  </p:stCondLst>
                                  <p:childTnLst>
                                    <p:set>
                                      <p:cBhvr>
                                        <p:cTn id="93" dur="1" fill="hold">
                                          <p:stCondLst>
                                            <p:cond delay="0"/>
                                          </p:stCondLst>
                                        </p:cTn>
                                        <p:tgtEl>
                                          <p:spTgt spid="19">
                                            <p:txEl>
                                              <p:pRg st="0" end="0"/>
                                            </p:txEl>
                                          </p:spTgt>
                                        </p:tgtEl>
                                        <p:attrNameLst>
                                          <p:attrName>style.visibility</p:attrName>
                                        </p:attrNameLst>
                                      </p:cBhvr>
                                      <p:to>
                                        <p:strVal val="visible"/>
                                      </p:to>
                                    </p:set>
                                    <p:anim calcmode="lin" valueType="num">
                                      <p:cBhvr>
                                        <p:cTn id="94" dur="750" fill="hold"/>
                                        <p:tgtEl>
                                          <p:spTgt spid="19">
                                            <p:txEl>
                                              <p:pRg st="0" end="0"/>
                                            </p:txEl>
                                          </p:spTgt>
                                        </p:tgtEl>
                                        <p:attrNameLst>
                                          <p:attrName>ppt_w</p:attrName>
                                        </p:attrNameLst>
                                      </p:cBhvr>
                                      <p:tavLst>
                                        <p:tav tm="0">
                                          <p:val>
                                            <p:strVal val="4*#ppt_w"/>
                                          </p:val>
                                        </p:tav>
                                        <p:tav tm="100000">
                                          <p:val>
                                            <p:strVal val="#ppt_w"/>
                                          </p:val>
                                        </p:tav>
                                      </p:tavLst>
                                    </p:anim>
                                    <p:anim calcmode="lin" valueType="num">
                                      <p:cBhvr>
                                        <p:cTn id="95" dur="750" fill="hold"/>
                                        <p:tgtEl>
                                          <p:spTgt spid="19">
                                            <p:txEl>
                                              <p:pRg st="0" end="0"/>
                                            </p:txEl>
                                          </p:spTgt>
                                        </p:tgtEl>
                                        <p:attrNameLst>
                                          <p:attrName>ppt_h</p:attrName>
                                        </p:attrNameLst>
                                      </p:cBhvr>
                                      <p:tavLst>
                                        <p:tav tm="0">
                                          <p:val>
                                            <p:strVal val="4*#ppt_h"/>
                                          </p:val>
                                        </p:tav>
                                        <p:tav tm="100000">
                                          <p:val>
                                            <p:strVal val="#ppt_h"/>
                                          </p:val>
                                        </p:tav>
                                      </p:tavLst>
                                    </p:anim>
                                  </p:childTnLst>
                                </p:cTn>
                              </p:par>
                              <p:par>
                                <p:cTn id="96" presetID="6" presetClass="entr" presetSubtype="32" fill="hold" grpId="1" nodeType="withEffect">
                                  <p:stCondLst>
                                    <p:cond delay="1750"/>
                                  </p:stCondLst>
                                  <p:childTnLst>
                                    <p:set>
                                      <p:cBhvr>
                                        <p:cTn id="97" dur="1" fill="hold">
                                          <p:stCondLst>
                                            <p:cond delay="0"/>
                                          </p:stCondLst>
                                        </p:cTn>
                                        <p:tgtEl>
                                          <p:spTgt spid="19">
                                            <p:txEl>
                                              <p:pRg st="0" end="0"/>
                                            </p:txEl>
                                          </p:spTgt>
                                        </p:tgtEl>
                                        <p:attrNameLst>
                                          <p:attrName>style.visibility</p:attrName>
                                        </p:attrNameLst>
                                      </p:cBhvr>
                                      <p:to>
                                        <p:strVal val="visible"/>
                                      </p:to>
                                    </p:set>
                                    <p:animEffect transition="in" filter="circle(out)">
                                      <p:cBhvr>
                                        <p:cTn id="98" dur="750"/>
                                        <p:tgtEl>
                                          <p:spTgt spid="19">
                                            <p:txEl>
                                              <p:pRg st="0" end="0"/>
                                            </p:txEl>
                                          </p:spTgt>
                                        </p:tgtEl>
                                      </p:cBhvr>
                                    </p:animEffect>
                                  </p:childTnLst>
                                </p:cTn>
                              </p:par>
                            </p:childTnLst>
                          </p:cTn>
                        </p:par>
                        <p:par>
                          <p:cTn id="99" fill="hold">
                            <p:stCondLst>
                              <p:cond delay="5350"/>
                            </p:stCondLst>
                            <p:childTnLst>
                              <p:par>
                                <p:cTn id="100" presetID="10" presetClass="entr" presetSubtype="0" fill="hold" grpId="0" nodeType="afterEffect">
                                  <p:stCondLst>
                                    <p:cond delay="250"/>
                                  </p:stCondLst>
                                  <p:childTnLst>
                                    <p:set>
                                      <p:cBhvr>
                                        <p:cTn id="101" dur="1" fill="hold">
                                          <p:stCondLst>
                                            <p:cond delay="0"/>
                                          </p:stCondLst>
                                        </p:cTn>
                                        <p:tgtEl>
                                          <p:spTgt spid="21">
                                            <p:txEl>
                                              <p:pRg st="0" end="0"/>
                                            </p:txEl>
                                          </p:spTgt>
                                        </p:tgtEl>
                                        <p:attrNameLst>
                                          <p:attrName>style.visibility</p:attrName>
                                        </p:attrNameLst>
                                      </p:cBhvr>
                                      <p:to>
                                        <p:strVal val="visible"/>
                                      </p:to>
                                    </p:set>
                                    <p:animEffect transition="in" filter="fade">
                                      <p:cBhvr>
                                        <p:cTn id="102" dur="500"/>
                                        <p:tgtEl>
                                          <p:spTgt spid="2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 grpId="0" animBg="1"/>
      <p:bldP spid="15" grpId="1" animBg="1"/>
      <p:bldP spid="23" grpId="0" animBg="1"/>
      <p:bldP spid="11" grpId="0" animBg="1"/>
      <p:bldP spid="11" grpId="1" animBg="1"/>
      <p:bldP spid="12" grpId="0" animBg="1"/>
      <p:bldP spid="12" grpId="1" animBg="1"/>
      <p:bldP spid="7" grpId="0" animBg="1"/>
      <p:bldP spid="7" grpId="1" animBg="1"/>
      <p:bldP spid="8" grpId="0" animBg="1"/>
      <p:bldP spid="8" grpId="1" animBg="1"/>
      <p:bldP spid="5" grpId="0" animBg="1"/>
      <p:bldP spid="5" grpId="1" animBg="1"/>
      <p:bldP spid="6" grpId="0" animBg="1"/>
      <p:bldP spid="6" grpId="1" animBg="1"/>
      <p:bldP spid="17" grpId="0" animBg="1"/>
      <p:bldP spid="16" grpId="0" animBg="1"/>
      <p:bldP spid="16" grpId="1" animBg="1"/>
      <p:bldP spid="16" grpId="2" animBg="1"/>
      <p:bldP spid="18" grpId="0" animBg="1"/>
      <p:bldP spid="19" grpId="0" build="p">
        <p:tmplLst>
          <p:tmpl lvl="1">
            <p:tnLst>
              <p:par>
                <p:cTn presetID="23"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 calcmode="lin" valueType="num">
                      <p:cBhvr>
                        <p:cTn dur="750" fill="hold"/>
                        <p:tgtEl>
                          <p:spTgt spid="19"/>
                        </p:tgtEl>
                        <p:attrNameLst>
                          <p:attrName>ppt_w</p:attrName>
                        </p:attrNameLst>
                      </p:cBhvr>
                      <p:tavLst>
                        <p:tav tm="0">
                          <p:val>
                            <p:strVal val="4*#ppt_w"/>
                          </p:val>
                        </p:tav>
                        <p:tav tm="100000">
                          <p:val>
                            <p:strVal val="#ppt_w"/>
                          </p:val>
                        </p:tav>
                      </p:tavLst>
                    </p:anim>
                    <p:anim calcmode="lin" valueType="num">
                      <p:cBhvr>
                        <p:cTn dur="750" fill="hold"/>
                        <p:tgtEl>
                          <p:spTgt spid="19"/>
                        </p:tgtEl>
                        <p:attrNameLst>
                          <p:attrName>ppt_h</p:attrName>
                        </p:attrNameLst>
                      </p:cBhvr>
                      <p:tavLst>
                        <p:tav tm="0">
                          <p:val>
                            <p:strVal val="4*#ppt_h"/>
                          </p:val>
                        </p:tav>
                        <p:tav tm="100000">
                          <p:val>
                            <p:strVal val="#ppt_h"/>
                          </p:val>
                        </p:tav>
                      </p:tavLst>
                    </p:anim>
                  </p:childTnLst>
                </p:cTn>
              </p:par>
            </p:tnLst>
          </p:tmpl>
        </p:tmplLst>
      </p:bldP>
      <p:bldP spid="19" grpId="1" build="p">
        <p:tmplLst>
          <p:tmpl lvl="1">
            <p:tnLst>
              <p:par>
                <p:cTn presetID="6" presetClass="entr" presetSubtype="32" fill="hold" nodeType="withEffect">
                  <p:stCondLst>
                    <p:cond delay="1750"/>
                  </p:stCondLst>
                  <p:childTnLst>
                    <p:set>
                      <p:cBhvr>
                        <p:cTn dur="1" fill="hold">
                          <p:stCondLst>
                            <p:cond delay="0"/>
                          </p:stCondLst>
                        </p:cTn>
                        <p:tgtEl>
                          <p:spTgt spid="19"/>
                        </p:tgtEl>
                        <p:attrNameLst>
                          <p:attrName>style.visibility</p:attrName>
                        </p:attrNameLst>
                      </p:cBhvr>
                      <p:to>
                        <p:strVal val="visible"/>
                      </p:to>
                    </p:set>
                    <p:animEffect transition="in" filter="circle(out)">
                      <p:cBhvr>
                        <p:cTn dur="750"/>
                        <p:tgtEl>
                          <p:spTgt spid="19"/>
                        </p:tgtEl>
                      </p:cBhvr>
                    </p:animEffect>
                  </p:childTnLst>
                </p:cTn>
              </p:par>
            </p:tnLst>
          </p:tmpl>
        </p:tmplLst>
      </p:bldP>
      <p:bldP spid="20" grpId="0" build="p">
        <p:tmplLst>
          <p:tmpl lvl="1">
            <p:tnLst>
              <p:par>
                <p:cTn presetID="23"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 calcmode="lin" valueType="num">
                      <p:cBhvr>
                        <p:cTn dur="750" fill="hold"/>
                        <p:tgtEl>
                          <p:spTgt spid="20"/>
                        </p:tgtEl>
                        <p:attrNameLst>
                          <p:attrName>ppt_w</p:attrName>
                        </p:attrNameLst>
                      </p:cBhvr>
                      <p:tavLst>
                        <p:tav tm="0">
                          <p:val>
                            <p:strVal val="4*#ppt_w"/>
                          </p:val>
                        </p:tav>
                        <p:tav tm="100000">
                          <p:val>
                            <p:strVal val="#ppt_w"/>
                          </p:val>
                        </p:tav>
                      </p:tavLst>
                    </p:anim>
                    <p:anim calcmode="lin" valueType="num">
                      <p:cBhvr>
                        <p:cTn dur="750" fill="hold"/>
                        <p:tgtEl>
                          <p:spTgt spid="20"/>
                        </p:tgtEl>
                        <p:attrNameLst>
                          <p:attrName>ppt_h</p:attrName>
                        </p:attrNameLst>
                      </p:cBhvr>
                      <p:tavLst>
                        <p:tav tm="0">
                          <p:val>
                            <p:strVal val="4*#ppt_h"/>
                          </p:val>
                        </p:tav>
                        <p:tav tm="100000">
                          <p:val>
                            <p:strVal val="#ppt_h"/>
                          </p:val>
                        </p:tav>
                      </p:tavLst>
                    </p:anim>
                  </p:childTnLst>
                </p:cTn>
              </p:par>
            </p:tnLst>
          </p:tmpl>
        </p:tmplLst>
      </p:bldP>
      <p:bldP spid="20" grpId="1" build="p">
        <p:tmplLst>
          <p:tmpl lvl="1">
            <p:tnLst>
              <p:par>
                <p:cTn presetID="6" presetClass="entr" presetSubtype="32" fill="hold" nodeType="withEffect">
                  <p:stCondLst>
                    <p:cond delay="1750"/>
                  </p:stCondLst>
                  <p:childTnLst>
                    <p:set>
                      <p:cBhvr>
                        <p:cTn dur="1" fill="hold">
                          <p:stCondLst>
                            <p:cond delay="0"/>
                          </p:stCondLst>
                        </p:cTn>
                        <p:tgtEl>
                          <p:spTgt spid="20"/>
                        </p:tgtEl>
                        <p:attrNameLst>
                          <p:attrName>style.visibility</p:attrName>
                        </p:attrNameLst>
                      </p:cBhvr>
                      <p:to>
                        <p:strVal val="visible"/>
                      </p:to>
                    </p:set>
                    <p:animEffect transition="in" filter="circle(out)">
                      <p:cBhvr>
                        <p:cTn dur="750"/>
                        <p:tgtEl>
                          <p:spTgt spid="20"/>
                        </p:tgtEl>
                      </p:cBhvr>
                    </p:animEffect>
                  </p:childTnLst>
                </p:cTn>
              </p:par>
            </p:tnLst>
          </p:tmpl>
        </p:tmplLst>
      </p:bldP>
      <p:bldP spid="21" grpId="0" build="p">
        <p:tmplLst>
          <p:tmpl lvl="1">
            <p:tnLst>
              <p:par>
                <p:cTn presetID="10" presetClass="entr" presetSubtype="0" fill="hold" nodeType="after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fade">
                      <p:cBhvr>
                        <p:cTn dur="500"/>
                        <p:tgtEl>
                          <p:spTgt spid="21"/>
                        </p:tgtEl>
                      </p:cBhvr>
                    </p:animEffect>
                  </p:childTnLst>
                </p:cTn>
              </p:par>
            </p:tnLst>
          </p:tmpl>
        </p:tmplLst>
      </p:bldP>
    </p:bldLst>
  </p:timing>
</p:sldLayout>
</file>

<file path=ppt/slideLayouts/slideLayout374.xml><?xml version="1.0" encoding="utf-8"?>
<p:sldLayout xmlns:a="http://schemas.openxmlformats.org/drawingml/2006/main" xmlns:r="http://schemas.openxmlformats.org/officeDocument/2006/relationships" xmlns:p="http://schemas.openxmlformats.org/presentationml/2006/main" preserve="1">
  <p:cSld name="Big Text and Image">
    <p:spTree>
      <p:nvGrpSpPr>
        <p:cNvPr id="1" name=""/>
        <p:cNvGrpSpPr/>
        <p:nvPr/>
      </p:nvGrpSpPr>
      <p:grpSpPr>
        <a:xfrm>
          <a:off x="0" y="0"/>
          <a:ext cx="0" cy="0"/>
          <a:chOff x="0" y="0"/>
          <a:chExt cx="0" cy="0"/>
        </a:xfrm>
      </p:grpSpPr>
      <p:sp>
        <p:nvSpPr>
          <p:cNvPr id="11" name="図プレースホルダー 10"/>
          <p:cNvSpPr>
            <a:spLocks noGrp="1"/>
          </p:cNvSpPr>
          <p:nvPr>
            <p:ph type="pic" sz="quarter" idx="10" hasCustomPrompt="1"/>
          </p:nvPr>
        </p:nvSpPr>
        <p:spPr>
          <a:xfrm>
            <a:off x="0" y="2587589"/>
            <a:ext cx="9144000" cy="4270411"/>
          </a:xfrm>
          <a:prstGeom prst="rect">
            <a:avLst/>
          </a:prstGeom>
        </p:spPr>
        <p:txBody>
          <a:bodyPr lIns="51197" tIns="25599" rIns="51197" bIns="25599"/>
          <a:lstStyle>
            <a:lvl1pPr>
              <a:defRPr sz="1100"/>
            </a:lvl1pPr>
          </a:lstStyle>
          <a:p>
            <a:r>
              <a:rPr kumimoji="1" lang="en-US" altLang="ja-JP" dirty="0"/>
              <a:t>Add an image</a:t>
            </a:r>
            <a:endParaRPr kumimoji="1" lang="ja-JP" altLang="en-US" dirty="0"/>
          </a:p>
        </p:txBody>
      </p:sp>
      <p:sp>
        <p:nvSpPr>
          <p:cNvPr id="15" name="テキスト プレースホルダー 14"/>
          <p:cNvSpPr>
            <a:spLocks noGrp="1"/>
          </p:cNvSpPr>
          <p:nvPr>
            <p:ph type="body" sz="quarter" idx="11" hasCustomPrompt="1"/>
          </p:nvPr>
        </p:nvSpPr>
        <p:spPr>
          <a:xfrm>
            <a:off x="0" y="1"/>
            <a:ext cx="9144000" cy="2612572"/>
          </a:xfrm>
          <a:prstGeom prst="rect">
            <a:avLst/>
          </a:prstGeom>
          <a:blipFill>
            <a:blip r:embed="rId2"/>
            <a:tile tx="0" ty="0" sx="100000" sy="100000" flip="none" algn="tl"/>
          </a:blipFill>
          <a:effectLst>
            <a:outerShdw blurRad="50800" dist="63500" dir="5400000" algn="t"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18" name="テキスト プレースホルダー 5"/>
          <p:cNvSpPr>
            <a:spLocks noGrp="1"/>
          </p:cNvSpPr>
          <p:nvPr>
            <p:ph type="body" sz="quarter" idx="16" hasCustomPrompt="1"/>
          </p:nvPr>
        </p:nvSpPr>
        <p:spPr>
          <a:xfrm>
            <a:off x="657007" y="439815"/>
            <a:ext cx="7829999" cy="1282549"/>
          </a:xfrm>
          <a:prstGeom prst="rect">
            <a:avLst/>
          </a:prstGeom>
        </p:spPr>
        <p:txBody>
          <a:bodyPr lIns="51197" tIns="25599" rIns="51197" bIns="25599" anchor="ctr">
            <a:noAutofit/>
          </a:bodyPr>
          <a:lstStyle>
            <a:lvl1pPr algn="ctr">
              <a:defRPr sz="78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SLIDE TITLE</a:t>
            </a:r>
            <a:endParaRPr kumimoji="1" lang="ja-JP" altLang="en-US" dirty="0"/>
          </a:p>
        </p:txBody>
      </p:sp>
      <p:sp>
        <p:nvSpPr>
          <p:cNvPr id="19" name="テキスト プレースホルダー 5"/>
          <p:cNvSpPr>
            <a:spLocks noGrp="1"/>
          </p:cNvSpPr>
          <p:nvPr>
            <p:ph type="body" sz="quarter" idx="17" hasCustomPrompt="1"/>
          </p:nvPr>
        </p:nvSpPr>
        <p:spPr>
          <a:xfrm>
            <a:off x="650200" y="1577224"/>
            <a:ext cx="7843611" cy="739771"/>
          </a:xfrm>
          <a:prstGeom prst="rect">
            <a:avLst/>
          </a:prstGeom>
        </p:spPr>
        <p:txBody>
          <a:bodyPr lIns="51197" tIns="25599" rIns="51197" bIns="25599" anchor="ctr">
            <a:noAutofit/>
          </a:bodyPr>
          <a:lstStyle>
            <a:lvl1pPr algn="ctr">
              <a:lnSpc>
                <a:spcPct val="130000"/>
              </a:lnSpc>
              <a:spcBef>
                <a:spcPts val="0"/>
              </a:spcBef>
              <a:defRPr sz="1100" i="0" baseline="0">
                <a:solidFill>
                  <a:schemeClr val="bg1"/>
                </a:solidFill>
                <a:effectLst/>
                <a:latin typeface="+mn-lt"/>
              </a:defRPr>
            </a:lvl1pPr>
          </a:lstStyle>
          <a:p>
            <a:pPr lvl="0"/>
            <a:r>
              <a:rPr kumimoji="1" lang="en-US" altLang="ja-JP" dirty="0"/>
              <a:t>Text Here</a:t>
            </a:r>
            <a:endParaRPr kumimoji="1" lang="ja-JP" altLang="en-US" dirty="0"/>
          </a:p>
        </p:txBody>
      </p:sp>
      <p:sp>
        <p:nvSpPr>
          <p:cNvPr id="25" name="テキスト プレースホルダー 24"/>
          <p:cNvSpPr>
            <a:spLocks noGrp="1"/>
          </p:cNvSpPr>
          <p:nvPr>
            <p:ph type="body" sz="quarter" idx="18" hasCustomPrompt="1"/>
          </p:nvPr>
        </p:nvSpPr>
        <p:spPr>
          <a:xfrm flipV="1">
            <a:off x="0" y="2506133"/>
            <a:ext cx="9144000" cy="24000"/>
          </a:xfrm>
          <a:prstGeom prst="rect">
            <a:avLst/>
          </a:prstGeom>
          <a:blipFill>
            <a:blip r:embed="rId4"/>
            <a:stretch>
              <a:fillRect/>
            </a:stretch>
          </a:blipFill>
        </p:spPr>
        <p:txBody>
          <a:bodyPr lIns="51197" tIns="25599" rIns="51197" bIns="25599"/>
          <a:lstStyle/>
          <a:p>
            <a:pPr lvl="0"/>
            <a:r>
              <a:rPr kumimoji="1" lang="en-US" altLang="ja-JP" dirty="0"/>
              <a:t> </a:t>
            </a:r>
            <a:endParaRPr kumimoji="1" lang="ja-JP" altLang="en-US" dirty="0"/>
          </a:p>
        </p:txBody>
      </p:sp>
    </p:spTree>
    <p:extLst>
      <p:ext uri="{BB962C8B-B14F-4D97-AF65-F5344CB8AC3E}">
        <p14:creationId xmlns:p14="http://schemas.microsoft.com/office/powerpoint/2010/main" val="214040961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5"/>
                                        </p:tgtEl>
                                        <p:attrNameLst>
                                          <p:attrName>style.visibility</p:attrName>
                                        </p:attrNameLst>
                                      </p:cBhvr>
                                      <p:to>
                                        <p:strVal val="visible"/>
                                      </p:to>
                                    </p:set>
                                    <p:anim calcmode="lin" valueType="num">
                                      <p:cBhvr additive="base">
                                        <p:cTn id="7" dur="500" fill="hold"/>
                                        <p:tgtEl>
                                          <p:spTgt spid="15"/>
                                        </p:tgtEl>
                                        <p:attrNameLst>
                                          <p:attrName>ppt_x</p:attrName>
                                        </p:attrNameLst>
                                      </p:cBhvr>
                                      <p:tavLst>
                                        <p:tav tm="0">
                                          <p:val>
                                            <p:strVal val="#ppt_x"/>
                                          </p:val>
                                        </p:tav>
                                        <p:tav tm="100000">
                                          <p:val>
                                            <p:strVal val="#ppt_x"/>
                                          </p:val>
                                        </p:tav>
                                      </p:tavLst>
                                    </p:anim>
                                    <p:anim calcmode="lin" valueType="num">
                                      <p:cBhvr additive="base">
                                        <p:cTn id="8" dur="500" fill="hold"/>
                                        <p:tgtEl>
                                          <p:spTgt spid="15"/>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25"/>
                                        </p:tgtEl>
                                        <p:attrNameLst>
                                          <p:attrName>style.visibility</p:attrName>
                                        </p:attrNameLst>
                                      </p:cBhvr>
                                      <p:to>
                                        <p:strVal val="visible"/>
                                      </p:to>
                                    </p:set>
                                    <p:animEffect transition="in" filter="wipe(left)">
                                      <p:cBhvr>
                                        <p:cTn id="12" dur="500"/>
                                        <p:tgtEl>
                                          <p:spTgt spid="25"/>
                                        </p:tgtEl>
                                      </p:cBhvr>
                                    </p:animEffect>
                                  </p:childTnLst>
                                </p:cTn>
                              </p:par>
                            </p:childTnLst>
                          </p:cTn>
                        </p:par>
                        <p:par>
                          <p:cTn id="13" fill="hold">
                            <p:stCondLst>
                              <p:cond delay="1000"/>
                            </p:stCondLst>
                            <p:childTnLst>
                              <p:par>
                                <p:cTn id="14" presetID="2" presetClass="entr" presetSubtype="6" decel="100000" fill="hold" grpId="0" nodeType="afterEffect">
                                  <p:stCondLst>
                                    <p:cond delay="0"/>
                                  </p:stCondLst>
                                  <p:iterate type="lt">
                                    <p:tmPct val="10000"/>
                                  </p:iterate>
                                  <p:childTnLst>
                                    <p:set>
                                      <p:cBhvr>
                                        <p:cTn id="15" dur="1" fill="hold">
                                          <p:stCondLst>
                                            <p:cond delay="0"/>
                                          </p:stCondLst>
                                        </p:cTn>
                                        <p:tgtEl>
                                          <p:spTgt spid="18">
                                            <p:txEl>
                                              <p:pRg st="0" end="0"/>
                                            </p:txEl>
                                          </p:spTgt>
                                        </p:tgtEl>
                                        <p:attrNameLst>
                                          <p:attrName>style.visibility</p:attrName>
                                        </p:attrNameLst>
                                      </p:cBhvr>
                                      <p:to>
                                        <p:strVal val="visible"/>
                                      </p:to>
                                    </p:set>
                                    <p:anim calcmode="lin" valueType="num">
                                      <p:cBhvr additive="base">
                                        <p:cTn id="16"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17" dur="500" fill="hold"/>
                                        <p:tgtEl>
                                          <p:spTgt spid="18">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950"/>
                            </p:stCondLst>
                            <p:childTnLst>
                              <p:par>
                                <p:cTn id="19" presetID="10" presetClass="entr" presetSubtype="0" fill="hold" grpId="0" nodeType="afterEffect">
                                  <p:stCondLst>
                                    <p:cond delay="250"/>
                                  </p:stCondLst>
                                  <p:childTnLst>
                                    <p:set>
                                      <p:cBhvr>
                                        <p:cTn id="20" dur="1" fill="hold">
                                          <p:stCondLst>
                                            <p:cond delay="0"/>
                                          </p:stCondLst>
                                        </p:cTn>
                                        <p:tgtEl>
                                          <p:spTgt spid="19">
                                            <p:txEl>
                                              <p:pRg st="0" end="0"/>
                                            </p:txEl>
                                          </p:spTgt>
                                        </p:tgtEl>
                                        <p:attrNameLst>
                                          <p:attrName>style.visibility</p:attrName>
                                        </p:attrNameLst>
                                      </p:cBhvr>
                                      <p:to>
                                        <p:strVal val="visible"/>
                                      </p:to>
                                    </p:set>
                                    <p:animEffect transition="in" filter="fade">
                                      <p:cBhvr>
                                        <p:cTn id="21" dur="500"/>
                                        <p:tgtEl>
                                          <p:spTgt spid="19">
                                            <p:txEl>
                                              <p:pRg st="0" end="0"/>
                                            </p:txEl>
                                          </p:spTgt>
                                        </p:tgtEl>
                                      </p:cBhvr>
                                    </p:animEffect>
                                  </p:childTnLst>
                                </p:cTn>
                              </p:par>
                              <p:par>
                                <p:cTn id="22" presetID="14" presetClass="entr" presetSubtype="5" fill="hold" grpId="0"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randombar(vertical)">
                                      <p:cBhvr>
                                        <p:cTn id="24"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P spid="15" grpId="0" animBg="1">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0-#ppt_h/2"/>
                          </p:val>
                        </p:tav>
                        <p:tav tm="100000">
                          <p:val>
                            <p:strVal val="#ppt_y"/>
                          </p:val>
                        </p:tav>
                      </p:tavLst>
                    </p:anim>
                  </p:childTnLst>
                </p:cTn>
              </p:par>
            </p:tnLst>
          </p:tmpl>
        </p:tmplLst>
      </p:bldP>
      <p:bldP spid="18" grpId="0" build="p">
        <p:tmplLst>
          <p:tmpl lvl="1">
            <p:tnLst>
              <p:par>
                <p:cTn presetID="2" presetClass="entr" presetSubtype="6" decel="100000" fill="hold" nodeType="afterEffect">
                  <p:stCondLst>
                    <p:cond delay="0"/>
                  </p:stCondLst>
                  <p:iterate type="lt">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5" grpId="0" animBg="1">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Lst>
  </p:timing>
</p:sldLayout>
</file>

<file path=ppt/slideLayouts/slideLayout375.xml><?xml version="1.0" encoding="utf-8"?>
<p:sldLayout xmlns:a="http://schemas.openxmlformats.org/drawingml/2006/main" xmlns:r="http://schemas.openxmlformats.org/officeDocument/2006/relationships" xmlns:p="http://schemas.openxmlformats.org/presentationml/2006/main" preserve="1">
  <p:cSld name="Impression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2457030" y="0"/>
            <a:ext cx="6686977" cy="6858000"/>
          </a:xfrm>
          <a:prstGeom prst="rect">
            <a:avLst/>
          </a:prstGeom>
          <a:noFill/>
        </p:spPr>
        <p:txBody>
          <a:bodyPr lIns="51197" tIns="25599" rIns="51197" bIns="25599"/>
          <a:lstStyle>
            <a:lvl1pPr>
              <a:defRPr/>
            </a:lvl1pPr>
          </a:lstStyle>
          <a:p>
            <a:r>
              <a:rPr kumimoji="1" lang="en-US" altLang="ja-JP" dirty="0"/>
              <a:t>                                                              </a:t>
            </a:r>
            <a:endParaRPr kumimoji="1" lang="ja-JP" altLang="en-US" dirty="0"/>
          </a:p>
        </p:txBody>
      </p:sp>
      <p:sp>
        <p:nvSpPr>
          <p:cNvPr id="17" name="テキスト プレースホルダー 10"/>
          <p:cNvSpPr>
            <a:spLocks noGrp="1"/>
          </p:cNvSpPr>
          <p:nvPr>
            <p:ph type="body" sz="quarter" idx="16" hasCustomPrompt="1"/>
          </p:nvPr>
        </p:nvSpPr>
        <p:spPr>
          <a:xfrm flipH="1">
            <a:off x="7418693" y="0"/>
            <a:ext cx="4247413" cy="6858000"/>
          </a:xfrm>
          <a:prstGeom prst="parallelogram">
            <a:avLst>
              <a:gd name="adj" fmla="val 39350"/>
            </a:avLst>
          </a:prstGeom>
          <a:solidFill>
            <a:schemeClr val="bg2">
              <a:alpha val="50000"/>
            </a:schemeClr>
          </a:solidFill>
          <a:effectLst/>
        </p:spPr>
        <p:txBody>
          <a:bodyPr lIns="51197" tIns="25599" rIns="51197" bIns="25599"/>
          <a:lstStyle/>
          <a:p>
            <a:pPr lvl="0"/>
            <a:r>
              <a:rPr kumimoji="1" lang="en-US" altLang="ja-JP" dirty="0"/>
              <a:t> </a:t>
            </a:r>
            <a:endParaRPr kumimoji="1" lang="ja-JP" altLang="en-US" dirty="0"/>
          </a:p>
        </p:txBody>
      </p:sp>
      <p:sp>
        <p:nvSpPr>
          <p:cNvPr id="16" name="テキスト プレースホルダー 10"/>
          <p:cNvSpPr>
            <a:spLocks noGrp="1"/>
          </p:cNvSpPr>
          <p:nvPr>
            <p:ph type="body" sz="quarter" idx="15" hasCustomPrompt="1"/>
          </p:nvPr>
        </p:nvSpPr>
        <p:spPr>
          <a:xfrm>
            <a:off x="-3266507" y="0"/>
            <a:ext cx="8799572" cy="6858000"/>
          </a:xfrm>
          <a:prstGeom prst="parallelogram">
            <a:avLst>
              <a:gd name="adj" fmla="val 44628"/>
            </a:avLst>
          </a:prstGeom>
          <a:solidFill>
            <a:schemeClr val="bg2">
              <a:alpha val="50000"/>
            </a:schemeClr>
          </a:solidFill>
          <a:effectLst/>
        </p:spPr>
        <p:txBody>
          <a:bodyPr lIns="51197" tIns="25599" rIns="51197" bIns="25599"/>
          <a:lstStyle/>
          <a:p>
            <a:pPr lvl="0"/>
            <a:r>
              <a:rPr kumimoji="1" lang="en-US" altLang="ja-JP" dirty="0"/>
              <a:t> </a:t>
            </a:r>
            <a:endParaRPr kumimoji="1" lang="ja-JP" altLang="en-US" dirty="0"/>
          </a:p>
        </p:txBody>
      </p:sp>
      <p:sp>
        <p:nvSpPr>
          <p:cNvPr id="15" name="テキスト プレースホルダー 10"/>
          <p:cNvSpPr>
            <a:spLocks noGrp="1"/>
          </p:cNvSpPr>
          <p:nvPr>
            <p:ph type="body" sz="quarter" idx="14" hasCustomPrompt="1"/>
          </p:nvPr>
        </p:nvSpPr>
        <p:spPr>
          <a:xfrm>
            <a:off x="-3656965" y="0"/>
            <a:ext cx="8799572" cy="6858000"/>
          </a:xfrm>
          <a:prstGeom prst="parallelogram">
            <a:avLst>
              <a:gd name="adj" fmla="val 44628"/>
            </a:avLst>
          </a:prstGeom>
          <a:blipFill dpi="0" rotWithShape="0">
            <a:blip r:embed="rId2"/>
            <a:srcRect/>
            <a:tile tx="0" ty="0" sx="100000" sy="100000" flip="none" algn="tl"/>
          </a:blipFill>
          <a:effectLst>
            <a:outerShdw blurRad="50800" dist="38100" algn="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4" name="テキスト プレースホルダー 10"/>
          <p:cNvSpPr>
            <a:spLocks noGrp="1"/>
          </p:cNvSpPr>
          <p:nvPr>
            <p:ph type="body" sz="quarter" idx="13" hasCustomPrompt="1"/>
          </p:nvPr>
        </p:nvSpPr>
        <p:spPr>
          <a:xfrm flipH="1">
            <a:off x="7799627" y="0"/>
            <a:ext cx="4247413" cy="6858000"/>
          </a:xfrm>
          <a:prstGeom prst="parallelogram">
            <a:avLst>
              <a:gd name="adj" fmla="val 39350"/>
            </a:avLst>
          </a:prstGeom>
          <a:blipFill dpi="0" rotWithShape="0">
            <a:blip r:embed="rId2"/>
            <a:srcRect/>
            <a:tile tx="0" ty="0" sx="100000" sy="100000" flip="none" algn="tl"/>
          </a:blipFill>
          <a:effectLst/>
        </p:spPr>
        <p:txBody>
          <a:bodyPr lIns="51197" tIns="25599" rIns="51197" bIns="25599"/>
          <a:lstStyle/>
          <a:p>
            <a:pPr lvl="0"/>
            <a:r>
              <a:rPr kumimoji="1" lang="en-US" altLang="ja-JP" dirty="0"/>
              <a:t> </a:t>
            </a:r>
            <a:endParaRPr kumimoji="1" lang="ja-JP" altLang="en-US" dirty="0"/>
          </a:p>
        </p:txBody>
      </p:sp>
      <p:sp>
        <p:nvSpPr>
          <p:cNvPr id="11" name="テキスト プレースホルダー 10"/>
          <p:cNvSpPr>
            <a:spLocks noGrp="1"/>
          </p:cNvSpPr>
          <p:nvPr>
            <p:ph type="body" sz="quarter" idx="11" hasCustomPrompt="1"/>
          </p:nvPr>
        </p:nvSpPr>
        <p:spPr>
          <a:xfrm flipH="1">
            <a:off x="8180560" y="0"/>
            <a:ext cx="4247413" cy="6858000"/>
          </a:xfrm>
          <a:prstGeom prst="parallelogram">
            <a:avLst>
              <a:gd name="adj" fmla="val 39350"/>
            </a:avLst>
          </a:prstGeom>
          <a:blipFill dpi="0" rotWithShape="0">
            <a:blip r:embed="rId3"/>
            <a:srcRect/>
            <a:tile tx="0" ty="0" sx="100000" sy="100000" flip="none" algn="tl"/>
          </a:blipFill>
          <a:effectLst>
            <a:outerShdw blurRad="50800" dist="38100" dir="10800000" algn="r"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3" name="テキスト プレースホルダー 10"/>
          <p:cNvSpPr>
            <a:spLocks noGrp="1"/>
          </p:cNvSpPr>
          <p:nvPr>
            <p:ph type="body" sz="quarter" idx="12" hasCustomPrompt="1"/>
          </p:nvPr>
        </p:nvSpPr>
        <p:spPr>
          <a:xfrm>
            <a:off x="-4099801" y="0"/>
            <a:ext cx="8828936" cy="6858000"/>
          </a:xfrm>
          <a:prstGeom prst="parallelogram">
            <a:avLst>
              <a:gd name="adj" fmla="val 44628"/>
            </a:avLst>
          </a:prstGeom>
          <a:blipFill dpi="0" rotWithShape="0">
            <a:blip r:embed="rId3"/>
            <a:srcRect/>
            <a:tile tx="0" ty="0" sx="100000" sy="100000" flip="none" algn="tl"/>
          </a:blipFill>
          <a:effectLst>
            <a:outerShdw blurRad="50800" dist="38100" algn="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8" name="テキスト プレースホルダー 5"/>
          <p:cNvSpPr>
            <a:spLocks noGrp="1"/>
          </p:cNvSpPr>
          <p:nvPr>
            <p:ph type="body" sz="quarter" idx="17" hasCustomPrompt="1"/>
          </p:nvPr>
        </p:nvSpPr>
        <p:spPr>
          <a:xfrm>
            <a:off x="295230" y="300112"/>
            <a:ext cx="3656967" cy="1985888"/>
          </a:xfrm>
          <a:prstGeom prst="rect">
            <a:avLst/>
          </a:prstGeom>
          <a:noFill/>
        </p:spPr>
        <p:txBody>
          <a:bodyPr lIns="51197" tIns="25599" rIns="51197" bIns="25599" anchor="b">
            <a:noAutofit/>
          </a:bodyPr>
          <a:lstStyle>
            <a:lvl1pPr algn="l">
              <a:lnSpc>
                <a:spcPts val="5375"/>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a:t>
            </a:r>
            <a:br>
              <a:rPr kumimoji="1" lang="en-US" altLang="ja-JP" dirty="0"/>
            </a:br>
            <a:r>
              <a:rPr kumimoji="1" lang="en-US" altLang="ja-JP" dirty="0"/>
              <a:t>GOES HERE</a:t>
            </a:r>
            <a:endParaRPr kumimoji="1" lang="ja-JP" altLang="en-US" dirty="0"/>
          </a:p>
        </p:txBody>
      </p:sp>
      <p:sp>
        <p:nvSpPr>
          <p:cNvPr id="19" name="テキスト プレースホルダー 5"/>
          <p:cNvSpPr>
            <a:spLocks noGrp="1"/>
          </p:cNvSpPr>
          <p:nvPr>
            <p:ph type="body" sz="quarter" idx="18" hasCustomPrompt="1"/>
          </p:nvPr>
        </p:nvSpPr>
        <p:spPr>
          <a:xfrm>
            <a:off x="307814" y="2449290"/>
            <a:ext cx="3292471" cy="1229479"/>
          </a:xfrm>
          <a:prstGeom prst="rect">
            <a:avLst/>
          </a:prstGeom>
        </p:spPr>
        <p:txBody>
          <a:bodyPr lIns="51197" tIns="25599" rIns="51197" bIns="25599" anchor="t">
            <a:noAutofit/>
          </a:bodyPr>
          <a:lstStyle>
            <a:lvl1pPr algn="l">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20" name="テキスト プレースホルダー 24"/>
          <p:cNvSpPr>
            <a:spLocks noGrp="1"/>
          </p:cNvSpPr>
          <p:nvPr>
            <p:ph type="body" sz="quarter" idx="19" hasCustomPrompt="1"/>
          </p:nvPr>
        </p:nvSpPr>
        <p:spPr>
          <a:xfrm rot="17640000" flipV="1">
            <a:off x="-2153599" y="3309239"/>
            <a:ext cx="12194117" cy="17997"/>
          </a:xfrm>
          <a:prstGeom prst="rect">
            <a:avLst/>
          </a:prstGeom>
          <a:blipFill>
            <a:blip r:embed="rId4"/>
            <a:stretch>
              <a:fillRect/>
            </a:stretch>
          </a:blipFill>
        </p:spPr>
        <p:txBody>
          <a:bodyPr lIns="51197" tIns="25599" rIns="51197" bIns="25599"/>
          <a:lstStyle/>
          <a:p>
            <a:pPr lvl="0"/>
            <a:r>
              <a:rPr kumimoji="1" lang="en-US" altLang="ja-JP" dirty="0"/>
              <a:t> </a:t>
            </a:r>
            <a:endParaRPr kumimoji="1" lang="ja-JP" altLang="en-US" dirty="0"/>
          </a:p>
        </p:txBody>
      </p:sp>
      <p:sp>
        <p:nvSpPr>
          <p:cNvPr id="21" name="テキスト プレースホルダー 24"/>
          <p:cNvSpPr>
            <a:spLocks noGrp="1"/>
          </p:cNvSpPr>
          <p:nvPr>
            <p:ph type="body" sz="quarter" idx="20" hasCustomPrompt="1"/>
          </p:nvPr>
        </p:nvSpPr>
        <p:spPr>
          <a:xfrm rot="15120000" flipV="1">
            <a:off x="2331900" y="2217042"/>
            <a:ext cx="12194117" cy="17997"/>
          </a:xfrm>
          <a:prstGeom prst="rect">
            <a:avLst/>
          </a:prstGeom>
          <a:blipFill>
            <a:blip r:embed="rId4"/>
            <a:stretch>
              <a:fillRect/>
            </a:stretch>
          </a:blipFill>
        </p:spPr>
        <p:txBody>
          <a:bodyPr lIns="51197" tIns="25599" rIns="51197" bIns="25599"/>
          <a:lstStyle/>
          <a:p>
            <a:pPr lvl="0"/>
            <a:r>
              <a:rPr kumimoji="1" lang="en-US" altLang="ja-JP" dirty="0"/>
              <a:t> </a:t>
            </a:r>
            <a:endParaRPr kumimoji="1" lang="ja-JP" altLang="en-US" dirty="0"/>
          </a:p>
        </p:txBody>
      </p:sp>
      <p:sp>
        <p:nvSpPr>
          <p:cNvPr id="23" name="テキスト プレースホルダー 5"/>
          <p:cNvSpPr>
            <a:spLocks noGrp="1"/>
          </p:cNvSpPr>
          <p:nvPr>
            <p:ph type="body" sz="quarter" idx="21" hasCustomPrompt="1"/>
          </p:nvPr>
        </p:nvSpPr>
        <p:spPr>
          <a:xfrm>
            <a:off x="351094" y="2260199"/>
            <a:ext cx="1853679" cy="57600"/>
          </a:xfrm>
          <a:prstGeom prst="rect">
            <a:avLst/>
          </a:prstGeom>
          <a:blipFill>
            <a:blip r:embed="rId2"/>
            <a:tile tx="0" ty="0" sx="100000" sy="100000" flip="none" algn="tl"/>
          </a:blipFill>
          <a:effectLst>
            <a:innerShdw blurRad="114300">
              <a:prstClr val="black"/>
            </a:innerShdw>
          </a:effectLst>
        </p:spPr>
        <p:txBody>
          <a:bodyPr lIns="51197" tIns="25599" rIns="51197" bIns="25599"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25" name="テキスト プレースホルダー 10"/>
          <p:cNvSpPr>
            <a:spLocks noGrp="1"/>
          </p:cNvSpPr>
          <p:nvPr>
            <p:ph type="body" sz="quarter" idx="22" hasCustomPrompt="1"/>
          </p:nvPr>
        </p:nvSpPr>
        <p:spPr>
          <a:xfrm>
            <a:off x="12628526" y="0"/>
            <a:ext cx="3047924" cy="6858000"/>
          </a:xfrm>
          <a:prstGeom prst="parallelogram">
            <a:avLst>
              <a:gd name="adj" fmla="val 74936"/>
            </a:avLst>
          </a:prstGeom>
          <a:solidFill>
            <a:schemeClr val="bg2">
              <a:alpha val="50000"/>
            </a:schemeClr>
          </a:solidFill>
          <a:effectLst/>
        </p:spPr>
        <p:txBody>
          <a:bodyPr lIns="51197" tIns="25599" rIns="51197" bIns="25599"/>
          <a:lstStyle/>
          <a:p>
            <a:pPr lvl="0"/>
            <a:r>
              <a:rPr kumimoji="1" lang="en-US" altLang="ja-JP" dirty="0"/>
              <a:t> </a:t>
            </a:r>
            <a:endParaRPr kumimoji="1" lang="ja-JP" altLang="en-US" dirty="0"/>
          </a:p>
        </p:txBody>
      </p:sp>
      <p:sp>
        <p:nvSpPr>
          <p:cNvPr id="26" name="テキスト プレースホルダー 10"/>
          <p:cNvSpPr>
            <a:spLocks noGrp="1"/>
          </p:cNvSpPr>
          <p:nvPr>
            <p:ph type="body" sz="quarter" idx="23" hasCustomPrompt="1"/>
          </p:nvPr>
        </p:nvSpPr>
        <p:spPr>
          <a:xfrm>
            <a:off x="9443425" y="0"/>
            <a:ext cx="3999805" cy="6858000"/>
          </a:xfrm>
          <a:prstGeom prst="parallelogram">
            <a:avLst>
              <a:gd name="adj" fmla="val 57440"/>
            </a:avLst>
          </a:prstGeom>
          <a:solidFill>
            <a:schemeClr val="bg2">
              <a:alpha val="25000"/>
            </a:schemeClr>
          </a:solidFill>
          <a:effectLst/>
        </p:spPr>
        <p:txBody>
          <a:bodyPr lIns="51197" tIns="25599" rIns="51197" bIns="25599"/>
          <a:lstStyle/>
          <a:p>
            <a:pPr lvl="0"/>
            <a:r>
              <a:rPr kumimoji="1" lang="en-US" altLang="ja-JP" dirty="0"/>
              <a:t> </a:t>
            </a:r>
            <a:endParaRPr kumimoji="1" lang="ja-JP" altLang="en-US" dirty="0"/>
          </a:p>
        </p:txBody>
      </p:sp>
    </p:spTree>
    <p:extLst>
      <p:ext uri="{BB962C8B-B14F-4D97-AF65-F5344CB8AC3E}">
        <p14:creationId xmlns:p14="http://schemas.microsoft.com/office/powerpoint/2010/main" val="74718521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11"/>
                                        </p:tgtEl>
                                        <p:attrNameLst>
                                          <p:attrName>style.visibility</p:attrName>
                                        </p:attrNameLst>
                                      </p:cBhvr>
                                      <p:to>
                                        <p:strVal val="visible"/>
                                      </p:to>
                                    </p:set>
                                    <p:anim calcmode="lin" valueType="num">
                                      <p:cBhvr additive="base">
                                        <p:cTn id="7" dur="750" fill="hold"/>
                                        <p:tgtEl>
                                          <p:spTgt spid="11"/>
                                        </p:tgtEl>
                                        <p:attrNameLst>
                                          <p:attrName>ppt_x</p:attrName>
                                        </p:attrNameLst>
                                      </p:cBhvr>
                                      <p:tavLst>
                                        <p:tav tm="0">
                                          <p:val>
                                            <p:strVal val="0-#ppt_w/2"/>
                                          </p:val>
                                        </p:tav>
                                        <p:tav tm="100000">
                                          <p:val>
                                            <p:strVal val="#ppt_x"/>
                                          </p:val>
                                        </p:tav>
                                      </p:tavLst>
                                    </p:anim>
                                    <p:anim calcmode="lin" valueType="num">
                                      <p:cBhvr additive="base">
                                        <p:cTn id="8" dur="750" fill="hold"/>
                                        <p:tgtEl>
                                          <p:spTgt spid="11"/>
                                        </p:tgtEl>
                                        <p:attrNameLst>
                                          <p:attrName>ppt_y</p:attrName>
                                        </p:attrNameLst>
                                      </p:cBhvr>
                                      <p:tavLst>
                                        <p:tav tm="0">
                                          <p:val>
                                            <p:strVal val="#ppt_y"/>
                                          </p:val>
                                        </p:tav>
                                        <p:tav tm="100000">
                                          <p:val>
                                            <p:strVal val="#ppt_y"/>
                                          </p:val>
                                        </p:tav>
                                      </p:tavLst>
                                    </p:anim>
                                  </p:childTnLst>
                                </p:cTn>
                              </p:par>
                              <p:par>
                                <p:cTn id="9" presetID="2" presetClass="entr" presetSubtype="8" decel="100000" fill="hold" grpId="0" nodeType="withEffect">
                                  <p:stCondLst>
                                    <p:cond delay="100"/>
                                  </p:stCondLst>
                                  <p:childTnLst>
                                    <p:set>
                                      <p:cBhvr>
                                        <p:cTn id="10" dur="1" fill="hold">
                                          <p:stCondLst>
                                            <p:cond delay="0"/>
                                          </p:stCondLst>
                                        </p:cTn>
                                        <p:tgtEl>
                                          <p:spTgt spid="14"/>
                                        </p:tgtEl>
                                        <p:attrNameLst>
                                          <p:attrName>style.visibility</p:attrName>
                                        </p:attrNameLst>
                                      </p:cBhvr>
                                      <p:to>
                                        <p:strVal val="visible"/>
                                      </p:to>
                                    </p:set>
                                    <p:anim calcmode="lin" valueType="num">
                                      <p:cBhvr additive="base">
                                        <p:cTn id="11" dur="750" fill="hold"/>
                                        <p:tgtEl>
                                          <p:spTgt spid="14"/>
                                        </p:tgtEl>
                                        <p:attrNameLst>
                                          <p:attrName>ppt_x</p:attrName>
                                        </p:attrNameLst>
                                      </p:cBhvr>
                                      <p:tavLst>
                                        <p:tav tm="0">
                                          <p:val>
                                            <p:strVal val="0-#ppt_w/2"/>
                                          </p:val>
                                        </p:tav>
                                        <p:tav tm="100000">
                                          <p:val>
                                            <p:strVal val="#ppt_x"/>
                                          </p:val>
                                        </p:tav>
                                      </p:tavLst>
                                    </p:anim>
                                    <p:anim calcmode="lin" valueType="num">
                                      <p:cBhvr additive="base">
                                        <p:cTn id="12" dur="750" fill="hold"/>
                                        <p:tgtEl>
                                          <p:spTgt spid="14"/>
                                        </p:tgtEl>
                                        <p:attrNameLst>
                                          <p:attrName>ppt_y</p:attrName>
                                        </p:attrNameLst>
                                      </p:cBhvr>
                                      <p:tavLst>
                                        <p:tav tm="0">
                                          <p:val>
                                            <p:strVal val="#ppt_y"/>
                                          </p:val>
                                        </p:tav>
                                        <p:tav tm="100000">
                                          <p:val>
                                            <p:strVal val="#ppt_y"/>
                                          </p:val>
                                        </p:tav>
                                      </p:tavLst>
                                    </p:anim>
                                  </p:childTnLst>
                                </p:cTn>
                              </p:par>
                              <p:par>
                                <p:cTn id="13" presetID="2" presetClass="entr" presetSubtype="2" decel="100000" fill="hold" grpId="0" nodeType="withEffect">
                                  <p:stCondLst>
                                    <p:cond delay="250"/>
                                  </p:stCondLst>
                                  <p:childTnLst>
                                    <p:set>
                                      <p:cBhvr>
                                        <p:cTn id="14" dur="1" fill="hold">
                                          <p:stCondLst>
                                            <p:cond delay="0"/>
                                          </p:stCondLst>
                                        </p:cTn>
                                        <p:tgtEl>
                                          <p:spTgt spid="15"/>
                                        </p:tgtEl>
                                        <p:attrNameLst>
                                          <p:attrName>style.visibility</p:attrName>
                                        </p:attrNameLst>
                                      </p:cBhvr>
                                      <p:to>
                                        <p:strVal val="visible"/>
                                      </p:to>
                                    </p:set>
                                    <p:anim calcmode="lin" valueType="num">
                                      <p:cBhvr additive="base">
                                        <p:cTn id="15" dur="750" fill="hold"/>
                                        <p:tgtEl>
                                          <p:spTgt spid="15"/>
                                        </p:tgtEl>
                                        <p:attrNameLst>
                                          <p:attrName>ppt_x</p:attrName>
                                        </p:attrNameLst>
                                      </p:cBhvr>
                                      <p:tavLst>
                                        <p:tav tm="0">
                                          <p:val>
                                            <p:strVal val="1+#ppt_w/2"/>
                                          </p:val>
                                        </p:tav>
                                        <p:tav tm="100000">
                                          <p:val>
                                            <p:strVal val="#ppt_x"/>
                                          </p:val>
                                        </p:tav>
                                      </p:tavLst>
                                    </p:anim>
                                    <p:anim calcmode="lin" valueType="num">
                                      <p:cBhvr additive="base">
                                        <p:cTn id="16" dur="750" fill="hold"/>
                                        <p:tgtEl>
                                          <p:spTgt spid="15"/>
                                        </p:tgtEl>
                                        <p:attrNameLst>
                                          <p:attrName>ppt_y</p:attrName>
                                        </p:attrNameLst>
                                      </p:cBhvr>
                                      <p:tavLst>
                                        <p:tav tm="0">
                                          <p:val>
                                            <p:strVal val="#ppt_y"/>
                                          </p:val>
                                        </p:tav>
                                        <p:tav tm="100000">
                                          <p:val>
                                            <p:strVal val="#ppt_y"/>
                                          </p:val>
                                        </p:tav>
                                      </p:tavLst>
                                    </p:anim>
                                  </p:childTnLst>
                                </p:cTn>
                              </p:par>
                              <p:par>
                                <p:cTn id="17" presetID="2" presetClass="entr" presetSubtype="2" decel="100000" fill="hold" grpId="0" nodeType="withEffect">
                                  <p:stCondLst>
                                    <p:cond delay="350"/>
                                  </p:stCondLst>
                                  <p:childTnLst>
                                    <p:set>
                                      <p:cBhvr>
                                        <p:cTn id="18" dur="1" fill="hold">
                                          <p:stCondLst>
                                            <p:cond delay="0"/>
                                          </p:stCondLst>
                                        </p:cTn>
                                        <p:tgtEl>
                                          <p:spTgt spid="13"/>
                                        </p:tgtEl>
                                        <p:attrNameLst>
                                          <p:attrName>style.visibility</p:attrName>
                                        </p:attrNameLst>
                                      </p:cBhvr>
                                      <p:to>
                                        <p:strVal val="visible"/>
                                      </p:to>
                                    </p:set>
                                    <p:anim calcmode="lin" valueType="num">
                                      <p:cBhvr additive="base">
                                        <p:cTn id="19" dur="750" fill="hold"/>
                                        <p:tgtEl>
                                          <p:spTgt spid="13"/>
                                        </p:tgtEl>
                                        <p:attrNameLst>
                                          <p:attrName>ppt_x</p:attrName>
                                        </p:attrNameLst>
                                      </p:cBhvr>
                                      <p:tavLst>
                                        <p:tav tm="0">
                                          <p:val>
                                            <p:strVal val="1+#ppt_w/2"/>
                                          </p:val>
                                        </p:tav>
                                        <p:tav tm="100000">
                                          <p:val>
                                            <p:strVal val="#ppt_x"/>
                                          </p:val>
                                        </p:tav>
                                      </p:tavLst>
                                    </p:anim>
                                    <p:anim calcmode="lin" valueType="num">
                                      <p:cBhvr additive="base">
                                        <p:cTn id="20" dur="750" fill="hold"/>
                                        <p:tgtEl>
                                          <p:spTgt spid="13"/>
                                        </p:tgtEl>
                                        <p:attrNameLst>
                                          <p:attrName>ppt_y</p:attrName>
                                        </p:attrNameLst>
                                      </p:cBhvr>
                                      <p:tavLst>
                                        <p:tav tm="0">
                                          <p:val>
                                            <p:strVal val="#ppt_y"/>
                                          </p:val>
                                        </p:tav>
                                        <p:tav tm="100000">
                                          <p:val>
                                            <p:strVal val="#ppt_y"/>
                                          </p:val>
                                        </p:tav>
                                      </p:tavLst>
                                    </p:anim>
                                  </p:childTnLst>
                                </p:cTn>
                              </p:par>
                              <p:par>
                                <p:cTn id="21" presetID="14" presetClass="entr" presetSubtype="10" fill="hold" grpId="0" nodeType="withEffect">
                                  <p:stCondLst>
                                    <p:cond delay="450"/>
                                  </p:stCondLst>
                                  <p:childTnLst>
                                    <p:set>
                                      <p:cBhvr>
                                        <p:cTn id="22" dur="1" fill="hold">
                                          <p:stCondLst>
                                            <p:cond delay="0"/>
                                          </p:stCondLst>
                                        </p:cTn>
                                        <p:tgtEl>
                                          <p:spTgt spid="7"/>
                                        </p:tgtEl>
                                        <p:attrNameLst>
                                          <p:attrName>style.visibility</p:attrName>
                                        </p:attrNameLst>
                                      </p:cBhvr>
                                      <p:to>
                                        <p:strVal val="visible"/>
                                      </p:to>
                                    </p:set>
                                    <p:animEffect transition="in" filter="randombar(horizontal)">
                                      <p:cBhvr>
                                        <p:cTn id="23" dur="500"/>
                                        <p:tgtEl>
                                          <p:spTgt spid="7"/>
                                        </p:tgtEl>
                                      </p:cBhvr>
                                    </p:animEffect>
                                  </p:childTnLst>
                                </p:cTn>
                              </p:par>
                              <p:par>
                                <p:cTn id="24" presetID="22" presetClass="entr" presetSubtype="4" fill="hold" grpId="0" nodeType="withEffect">
                                  <p:stCondLst>
                                    <p:cond delay="750"/>
                                  </p:stCondLst>
                                  <p:childTnLst>
                                    <p:set>
                                      <p:cBhvr>
                                        <p:cTn id="25" dur="1" fill="hold">
                                          <p:stCondLst>
                                            <p:cond delay="0"/>
                                          </p:stCondLst>
                                        </p:cTn>
                                        <p:tgtEl>
                                          <p:spTgt spid="21"/>
                                        </p:tgtEl>
                                        <p:attrNameLst>
                                          <p:attrName>style.visibility</p:attrName>
                                        </p:attrNameLst>
                                      </p:cBhvr>
                                      <p:to>
                                        <p:strVal val="visible"/>
                                      </p:to>
                                    </p:set>
                                    <p:animEffect transition="in" filter="wipe(down)">
                                      <p:cBhvr>
                                        <p:cTn id="26" dur="750"/>
                                        <p:tgtEl>
                                          <p:spTgt spid="21"/>
                                        </p:tgtEl>
                                      </p:cBhvr>
                                    </p:animEffect>
                                  </p:childTnLst>
                                </p:cTn>
                              </p:par>
                              <p:par>
                                <p:cTn id="27" presetID="22" presetClass="entr" presetSubtype="1" fill="hold" grpId="0" nodeType="withEffect">
                                  <p:stCondLst>
                                    <p:cond delay="750"/>
                                  </p:stCondLst>
                                  <p:childTnLst>
                                    <p:set>
                                      <p:cBhvr>
                                        <p:cTn id="28" dur="1" fill="hold">
                                          <p:stCondLst>
                                            <p:cond delay="0"/>
                                          </p:stCondLst>
                                        </p:cTn>
                                        <p:tgtEl>
                                          <p:spTgt spid="20"/>
                                        </p:tgtEl>
                                        <p:attrNameLst>
                                          <p:attrName>style.visibility</p:attrName>
                                        </p:attrNameLst>
                                      </p:cBhvr>
                                      <p:to>
                                        <p:strVal val="visible"/>
                                      </p:to>
                                    </p:set>
                                    <p:animEffect transition="in" filter="wipe(up)">
                                      <p:cBhvr>
                                        <p:cTn id="29" dur="750"/>
                                        <p:tgtEl>
                                          <p:spTgt spid="20"/>
                                        </p:tgtEl>
                                      </p:cBhvr>
                                    </p:animEffect>
                                  </p:childTnLst>
                                </p:cTn>
                              </p:par>
                              <p:par>
                                <p:cTn id="30" presetID="2" presetClass="entr" presetSubtype="8" decel="100000" fill="hold" grpId="0" nodeType="withEffect">
                                  <p:stCondLst>
                                    <p:cond delay="750"/>
                                  </p:stCondLst>
                                  <p:childTnLst>
                                    <p:set>
                                      <p:cBhvr>
                                        <p:cTn id="31" dur="1" fill="hold">
                                          <p:stCondLst>
                                            <p:cond delay="0"/>
                                          </p:stCondLst>
                                        </p:cTn>
                                        <p:tgtEl>
                                          <p:spTgt spid="16"/>
                                        </p:tgtEl>
                                        <p:attrNameLst>
                                          <p:attrName>style.visibility</p:attrName>
                                        </p:attrNameLst>
                                      </p:cBhvr>
                                      <p:to>
                                        <p:strVal val="visible"/>
                                      </p:to>
                                    </p:set>
                                    <p:anim calcmode="lin" valueType="num">
                                      <p:cBhvr additive="base">
                                        <p:cTn id="32" dur="1500" fill="hold"/>
                                        <p:tgtEl>
                                          <p:spTgt spid="16"/>
                                        </p:tgtEl>
                                        <p:attrNameLst>
                                          <p:attrName>ppt_x</p:attrName>
                                        </p:attrNameLst>
                                      </p:cBhvr>
                                      <p:tavLst>
                                        <p:tav tm="0">
                                          <p:val>
                                            <p:strVal val="0-#ppt_w/2"/>
                                          </p:val>
                                        </p:tav>
                                        <p:tav tm="100000">
                                          <p:val>
                                            <p:strVal val="#ppt_x"/>
                                          </p:val>
                                        </p:tav>
                                      </p:tavLst>
                                    </p:anim>
                                    <p:anim calcmode="lin" valueType="num">
                                      <p:cBhvr additive="base">
                                        <p:cTn id="33" dur="1500" fill="hold"/>
                                        <p:tgtEl>
                                          <p:spTgt spid="16"/>
                                        </p:tgtEl>
                                        <p:attrNameLst>
                                          <p:attrName>ppt_y</p:attrName>
                                        </p:attrNameLst>
                                      </p:cBhvr>
                                      <p:tavLst>
                                        <p:tav tm="0">
                                          <p:val>
                                            <p:strVal val="#ppt_y"/>
                                          </p:val>
                                        </p:tav>
                                        <p:tav tm="100000">
                                          <p:val>
                                            <p:strVal val="#ppt_y"/>
                                          </p:val>
                                        </p:tav>
                                      </p:tavLst>
                                    </p:anim>
                                  </p:childTnLst>
                                </p:cTn>
                              </p:par>
                              <p:par>
                                <p:cTn id="34" presetID="2" presetClass="entr" presetSubtype="2" decel="100000" fill="hold" grpId="0" nodeType="withEffect">
                                  <p:stCondLst>
                                    <p:cond delay="75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1500" fill="hold"/>
                                        <p:tgtEl>
                                          <p:spTgt spid="17"/>
                                        </p:tgtEl>
                                        <p:attrNameLst>
                                          <p:attrName>ppt_x</p:attrName>
                                        </p:attrNameLst>
                                      </p:cBhvr>
                                      <p:tavLst>
                                        <p:tav tm="0">
                                          <p:val>
                                            <p:strVal val="1+#ppt_w/2"/>
                                          </p:val>
                                        </p:tav>
                                        <p:tav tm="100000">
                                          <p:val>
                                            <p:strVal val="#ppt_x"/>
                                          </p:val>
                                        </p:tav>
                                      </p:tavLst>
                                    </p:anim>
                                    <p:anim calcmode="lin" valueType="num">
                                      <p:cBhvr additive="base">
                                        <p:cTn id="37" dur="1500" fill="hold"/>
                                        <p:tgtEl>
                                          <p:spTgt spid="17"/>
                                        </p:tgtEl>
                                        <p:attrNameLst>
                                          <p:attrName>ppt_y</p:attrName>
                                        </p:attrNameLst>
                                      </p:cBhvr>
                                      <p:tavLst>
                                        <p:tav tm="0">
                                          <p:val>
                                            <p:strVal val="#ppt_y"/>
                                          </p:val>
                                        </p:tav>
                                        <p:tav tm="100000">
                                          <p:val>
                                            <p:strVal val="#ppt_y"/>
                                          </p:val>
                                        </p:tav>
                                      </p:tavLst>
                                    </p:anim>
                                  </p:childTnLst>
                                </p:cTn>
                              </p:par>
                              <p:par>
                                <p:cTn id="38" presetID="2" presetClass="entr" presetSubtype="12" decel="100000" fill="hold" grpId="0" nodeType="withEffect">
                                  <p:stCondLst>
                                    <p:cond delay="750"/>
                                  </p:stCondLst>
                                  <p:iterate type="wd">
                                    <p:tmPct val="10000"/>
                                  </p:iterate>
                                  <p:childTnLst>
                                    <p:set>
                                      <p:cBhvr>
                                        <p:cTn id="39" dur="1" fill="hold">
                                          <p:stCondLst>
                                            <p:cond delay="0"/>
                                          </p:stCondLst>
                                        </p:cTn>
                                        <p:tgtEl>
                                          <p:spTgt spid="18">
                                            <p:txEl>
                                              <p:pRg st="0" end="0"/>
                                            </p:txEl>
                                          </p:spTgt>
                                        </p:tgtEl>
                                        <p:attrNameLst>
                                          <p:attrName>style.visibility</p:attrName>
                                        </p:attrNameLst>
                                      </p:cBhvr>
                                      <p:to>
                                        <p:strVal val="visible"/>
                                      </p:to>
                                    </p:set>
                                    <p:anim calcmode="lin" valueType="num">
                                      <p:cBhvr additive="base">
                                        <p:cTn id="40" dur="125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41" dur="1250" fill="hold"/>
                                        <p:tgtEl>
                                          <p:spTgt spid="18">
                                            <p:txEl>
                                              <p:pRg st="0" end="0"/>
                                            </p:txEl>
                                          </p:spTgt>
                                        </p:tgtEl>
                                        <p:attrNameLst>
                                          <p:attrName>ppt_y</p:attrName>
                                        </p:attrNameLst>
                                      </p:cBhvr>
                                      <p:tavLst>
                                        <p:tav tm="0">
                                          <p:val>
                                            <p:strVal val="1+#ppt_h/2"/>
                                          </p:val>
                                        </p:tav>
                                        <p:tav tm="100000">
                                          <p:val>
                                            <p:strVal val="#ppt_y"/>
                                          </p:val>
                                        </p:tav>
                                      </p:tavLst>
                                    </p:anim>
                                  </p:childTnLst>
                                </p:cTn>
                              </p:par>
                              <p:par>
                                <p:cTn id="42" presetID="2" presetClass="entr" presetSubtype="12" decel="100000" fill="hold" grpId="0" nodeType="withEffect">
                                  <p:stCondLst>
                                    <p:cond delay="1250"/>
                                  </p:stCondLst>
                                  <p:childTnLst>
                                    <p:set>
                                      <p:cBhvr>
                                        <p:cTn id="43" dur="1" fill="hold">
                                          <p:stCondLst>
                                            <p:cond delay="0"/>
                                          </p:stCondLst>
                                        </p:cTn>
                                        <p:tgtEl>
                                          <p:spTgt spid="19">
                                            <p:txEl>
                                              <p:pRg st="0" end="0"/>
                                            </p:txEl>
                                          </p:spTgt>
                                        </p:tgtEl>
                                        <p:attrNameLst>
                                          <p:attrName>style.visibility</p:attrName>
                                        </p:attrNameLst>
                                      </p:cBhvr>
                                      <p:to>
                                        <p:strVal val="visible"/>
                                      </p:to>
                                    </p:set>
                                    <p:anim calcmode="lin" valueType="num">
                                      <p:cBhvr additive="base">
                                        <p:cTn id="44" dur="75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45" dur="750" fill="hold"/>
                                        <p:tgtEl>
                                          <p:spTgt spid="19">
                                            <p:txEl>
                                              <p:pRg st="0" end="0"/>
                                            </p:txEl>
                                          </p:spTgt>
                                        </p:tgtEl>
                                        <p:attrNameLst>
                                          <p:attrName>ppt_y</p:attrName>
                                        </p:attrNameLst>
                                      </p:cBhvr>
                                      <p:tavLst>
                                        <p:tav tm="0">
                                          <p:val>
                                            <p:strVal val="1+#ppt_h/2"/>
                                          </p:val>
                                        </p:tav>
                                        <p:tav tm="100000">
                                          <p:val>
                                            <p:strVal val="#ppt_y"/>
                                          </p:val>
                                        </p:tav>
                                      </p:tavLst>
                                    </p:anim>
                                  </p:childTnLst>
                                </p:cTn>
                              </p:par>
                              <p:par>
                                <p:cTn id="46" presetID="2" presetClass="entr" presetSubtype="12" decel="100000" fill="hold" grpId="0" nodeType="withEffect">
                                  <p:stCondLst>
                                    <p:cond delay="1250"/>
                                  </p:stCondLst>
                                  <p:childTnLst>
                                    <p:set>
                                      <p:cBhvr>
                                        <p:cTn id="47" dur="1" fill="hold">
                                          <p:stCondLst>
                                            <p:cond delay="0"/>
                                          </p:stCondLst>
                                        </p:cTn>
                                        <p:tgtEl>
                                          <p:spTgt spid="23"/>
                                        </p:tgtEl>
                                        <p:attrNameLst>
                                          <p:attrName>style.visibility</p:attrName>
                                        </p:attrNameLst>
                                      </p:cBhvr>
                                      <p:to>
                                        <p:strVal val="visible"/>
                                      </p:to>
                                    </p:set>
                                    <p:anim calcmode="lin" valueType="num">
                                      <p:cBhvr additive="base">
                                        <p:cTn id="48" dur="750" fill="hold"/>
                                        <p:tgtEl>
                                          <p:spTgt spid="23"/>
                                        </p:tgtEl>
                                        <p:attrNameLst>
                                          <p:attrName>ppt_x</p:attrName>
                                        </p:attrNameLst>
                                      </p:cBhvr>
                                      <p:tavLst>
                                        <p:tav tm="0">
                                          <p:val>
                                            <p:strVal val="0-#ppt_w/2"/>
                                          </p:val>
                                        </p:tav>
                                        <p:tav tm="100000">
                                          <p:val>
                                            <p:strVal val="#ppt_x"/>
                                          </p:val>
                                        </p:tav>
                                      </p:tavLst>
                                    </p:anim>
                                    <p:anim calcmode="lin" valueType="num">
                                      <p:cBhvr additive="base">
                                        <p:cTn id="49" dur="750" fill="hold"/>
                                        <p:tgtEl>
                                          <p:spTgt spid="23"/>
                                        </p:tgtEl>
                                        <p:attrNameLst>
                                          <p:attrName>ppt_y</p:attrName>
                                        </p:attrNameLst>
                                      </p:cBhvr>
                                      <p:tavLst>
                                        <p:tav tm="0">
                                          <p:val>
                                            <p:strVal val="1+#ppt_h/2"/>
                                          </p:val>
                                        </p:tav>
                                        <p:tav tm="100000">
                                          <p:val>
                                            <p:strVal val="#ppt_y"/>
                                          </p:val>
                                        </p:tav>
                                      </p:tavLst>
                                    </p:anim>
                                  </p:childTnLst>
                                </p:cTn>
                              </p:par>
                              <p:par>
                                <p:cTn id="50" presetID="2" presetClass="entr" presetSubtype="8" accel="100000" fill="hold" grpId="0" nodeType="withEffect">
                                  <p:stCondLst>
                                    <p:cond delay="500"/>
                                  </p:stCondLst>
                                  <p:childTnLst>
                                    <p:set>
                                      <p:cBhvr>
                                        <p:cTn id="51" dur="1" fill="hold">
                                          <p:stCondLst>
                                            <p:cond delay="0"/>
                                          </p:stCondLst>
                                        </p:cTn>
                                        <p:tgtEl>
                                          <p:spTgt spid="25"/>
                                        </p:tgtEl>
                                        <p:attrNameLst>
                                          <p:attrName>style.visibility</p:attrName>
                                        </p:attrNameLst>
                                      </p:cBhvr>
                                      <p:to>
                                        <p:strVal val="visible"/>
                                      </p:to>
                                    </p:set>
                                    <p:anim calcmode="lin" valueType="num">
                                      <p:cBhvr additive="base">
                                        <p:cTn id="52" dur="750" fill="hold"/>
                                        <p:tgtEl>
                                          <p:spTgt spid="25"/>
                                        </p:tgtEl>
                                        <p:attrNameLst>
                                          <p:attrName>ppt_x</p:attrName>
                                        </p:attrNameLst>
                                      </p:cBhvr>
                                      <p:tavLst>
                                        <p:tav tm="0">
                                          <p:val>
                                            <p:strVal val="0-#ppt_w/2"/>
                                          </p:val>
                                        </p:tav>
                                        <p:tav tm="100000">
                                          <p:val>
                                            <p:strVal val="#ppt_x"/>
                                          </p:val>
                                        </p:tav>
                                      </p:tavLst>
                                    </p:anim>
                                    <p:anim calcmode="lin" valueType="num">
                                      <p:cBhvr additive="base">
                                        <p:cTn id="53" dur="750" fill="hold"/>
                                        <p:tgtEl>
                                          <p:spTgt spid="25"/>
                                        </p:tgtEl>
                                        <p:attrNameLst>
                                          <p:attrName>ppt_y</p:attrName>
                                        </p:attrNameLst>
                                      </p:cBhvr>
                                      <p:tavLst>
                                        <p:tav tm="0">
                                          <p:val>
                                            <p:strVal val="#ppt_y"/>
                                          </p:val>
                                        </p:tav>
                                        <p:tav tm="100000">
                                          <p:val>
                                            <p:strVal val="#ppt_y"/>
                                          </p:val>
                                        </p:tav>
                                      </p:tavLst>
                                    </p:anim>
                                  </p:childTnLst>
                                </p:cTn>
                              </p:par>
                              <p:par>
                                <p:cTn id="54" presetID="2" presetClass="entr" presetSubtype="8" accel="100000" fill="hold" grpId="0" nodeType="withEffect">
                                  <p:stCondLst>
                                    <p:cond delay="600"/>
                                  </p:stCondLst>
                                  <p:childTnLst>
                                    <p:set>
                                      <p:cBhvr>
                                        <p:cTn id="55" dur="1" fill="hold">
                                          <p:stCondLst>
                                            <p:cond delay="0"/>
                                          </p:stCondLst>
                                        </p:cTn>
                                        <p:tgtEl>
                                          <p:spTgt spid="26"/>
                                        </p:tgtEl>
                                        <p:attrNameLst>
                                          <p:attrName>style.visibility</p:attrName>
                                        </p:attrNameLst>
                                      </p:cBhvr>
                                      <p:to>
                                        <p:strVal val="visible"/>
                                      </p:to>
                                    </p:set>
                                    <p:anim calcmode="lin" valueType="num">
                                      <p:cBhvr additive="base">
                                        <p:cTn id="56" dur="750" fill="hold"/>
                                        <p:tgtEl>
                                          <p:spTgt spid="26"/>
                                        </p:tgtEl>
                                        <p:attrNameLst>
                                          <p:attrName>ppt_x</p:attrName>
                                        </p:attrNameLst>
                                      </p:cBhvr>
                                      <p:tavLst>
                                        <p:tav tm="0">
                                          <p:val>
                                            <p:strVal val="0-#ppt_w/2"/>
                                          </p:val>
                                        </p:tav>
                                        <p:tav tm="100000">
                                          <p:val>
                                            <p:strVal val="#ppt_x"/>
                                          </p:val>
                                        </p:tav>
                                      </p:tavLst>
                                    </p:anim>
                                    <p:anim calcmode="lin" valueType="num">
                                      <p:cBhvr additive="base">
                                        <p:cTn id="57" dur="750" fill="hold"/>
                                        <p:tgtEl>
                                          <p:spTgt spid="26"/>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17" grpId="0" animBg="1">
        <p:tmplLst>
          <p:tmpl>
            <p:tnLst>
              <p:par>
                <p:cTn presetID="2" presetClass="entr" presetSubtype="2" decel="100000" fill="hold" nodeType="withEffect">
                  <p:stCondLst>
                    <p:cond delay="75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500" fill="hold"/>
                        <p:tgtEl>
                          <p:spTgt spid="17"/>
                        </p:tgtEl>
                        <p:attrNameLst>
                          <p:attrName>ppt_x</p:attrName>
                        </p:attrNameLst>
                      </p:cBhvr>
                      <p:tavLst>
                        <p:tav tm="0">
                          <p:val>
                            <p:strVal val="1+#ppt_w/2"/>
                          </p:val>
                        </p:tav>
                        <p:tav tm="100000">
                          <p:val>
                            <p:strVal val="#ppt_x"/>
                          </p:val>
                        </p:tav>
                      </p:tavLst>
                    </p:anim>
                    <p:anim calcmode="lin" valueType="num">
                      <p:cBhvr additive="base">
                        <p:cTn dur="1500" fill="hold"/>
                        <p:tgtEl>
                          <p:spTgt spid="17"/>
                        </p:tgtEl>
                        <p:attrNameLst>
                          <p:attrName>ppt_y</p:attrName>
                        </p:attrNameLst>
                      </p:cBhvr>
                      <p:tavLst>
                        <p:tav tm="0">
                          <p:val>
                            <p:strVal val="#ppt_y"/>
                          </p:val>
                        </p:tav>
                        <p:tav tm="100000">
                          <p:val>
                            <p:strVal val="#ppt_y"/>
                          </p:val>
                        </p:tav>
                      </p:tavLst>
                    </p:anim>
                  </p:childTnLst>
                </p:cTn>
              </p:par>
            </p:tnLst>
          </p:tmpl>
        </p:tmplLst>
      </p:bldP>
      <p:bldP spid="16" grpId="0" animBg="1">
        <p:tmplLst>
          <p:tmpl>
            <p:tnLst>
              <p:par>
                <p:cTn presetID="2" presetClass="entr" presetSubtype="8" decel="100000" fill="hold" nodeType="withEffect">
                  <p:stCondLst>
                    <p:cond delay="7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1500" fill="hold"/>
                        <p:tgtEl>
                          <p:spTgt spid="16"/>
                        </p:tgtEl>
                        <p:attrNameLst>
                          <p:attrName>ppt_x</p:attrName>
                        </p:attrNameLst>
                      </p:cBhvr>
                      <p:tavLst>
                        <p:tav tm="0">
                          <p:val>
                            <p:strVal val="0-#ppt_w/2"/>
                          </p:val>
                        </p:tav>
                        <p:tav tm="100000">
                          <p:val>
                            <p:strVal val="#ppt_x"/>
                          </p:val>
                        </p:tav>
                      </p:tavLst>
                    </p:anim>
                    <p:anim calcmode="lin" valueType="num">
                      <p:cBhvr additive="base">
                        <p:cTn dur="1500" fill="hold"/>
                        <p:tgtEl>
                          <p:spTgt spid="16"/>
                        </p:tgtEl>
                        <p:attrNameLst>
                          <p:attrName>ppt_y</p:attrName>
                        </p:attrNameLst>
                      </p:cBhvr>
                      <p:tavLst>
                        <p:tav tm="0">
                          <p:val>
                            <p:strVal val="#ppt_y"/>
                          </p:val>
                        </p:tav>
                        <p:tav tm="100000">
                          <p:val>
                            <p:strVal val="#ppt_y"/>
                          </p:val>
                        </p:tav>
                      </p:tavLst>
                    </p:anim>
                  </p:childTnLst>
                </p:cTn>
              </p:par>
            </p:tnLst>
          </p:tmpl>
        </p:tmplLst>
      </p:bldP>
      <p:bldP spid="15" grpId="0" animBg="1">
        <p:tmplLst>
          <p:tmpl>
            <p:tnLst>
              <p:par>
                <p:cTn presetID="2" presetClass="entr" presetSubtype="2" decel="100000" fill="hold" nodeType="with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14" grpId="0" animBg="1">
        <p:tmplLst>
          <p:tmpl>
            <p:tnLst>
              <p:par>
                <p:cTn presetID="2" presetClass="entr" presetSubtype="8" decel="100000" fill="hold" nodeType="withEffect">
                  <p:stCondLst>
                    <p:cond delay="1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0-#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 presetClass="entr" presetSubtype="8"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0-#ppt_w/2"/>
                          </p:val>
                        </p:tav>
                        <p:tav tm="100000">
                          <p:val>
                            <p:strVal val="#ppt_x"/>
                          </p:val>
                        </p:tav>
                      </p:tavLst>
                    </p:anim>
                    <p:anim calcmode="lin" valueType="num">
                      <p:cBhvr additive="base">
                        <p:cTn dur="750" fill="hold"/>
                        <p:tgtEl>
                          <p:spTgt spid="11"/>
                        </p:tgtEl>
                        <p:attrNameLst>
                          <p:attrName>ppt_y</p:attrName>
                        </p:attrNameLst>
                      </p:cBhvr>
                      <p:tavLst>
                        <p:tav tm="0">
                          <p:val>
                            <p:strVal val="#ppt_y"/>
                          </p:val>
                        </p:tav>
                        <p:tav tm="100000">
                          <p:val>
                            <p:strVal val="#ppt_y"/>
                          </p:val>
                        </p:tav>
                      </p:tavLst>
                    </p:anim>
                  </p:childTnLst>
                </p:cTn>
              </p:par>
            </p:tnLst>
          </p:tmpl>
        </p:tmplLst>
      </p:bldP>
      <p:bldP spid="13" grpId="0" animBg="1">
        <p:tmplLst>
          <p:tmpl>
            <p:tnLst>
              <p:par>
                <p:cTn presetID="2" presetClass="entr" presetSubtype="2" decel="100000" fill="hold" nodeType="withEffect">
                  <p:stCondLst>
                    <p:cond delay="3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P spid="18" grpId="0" build="p">
        <p:tmplLst>
          <p:tmpl lvl="1">
            <p:tnLst>
              <p:par>
                <p:cTn presetID="2" presetClass="entr" presetSubtype="12"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1250" fill="hold"/>
                        <p:tgtEl>
                          <p:spTgt spid="18"/>
                        </p:tgtEl>
                        <p:attrNameLst>
                          <p:attrName>ppt_x</p:attrName>
                        </p:attrNameLst>
                      </p:cBhvr>
                      <p:tavLst>
                        <p:tav tm="0">
                          <p:val>
                            <p:strVal val="0-#ppt_w/2"/>
                          </p:val>
                        </p:tav>
                        <p:tav tm="100000">
                          <p:val>
                            <p:strVal val="#ppt_x"/>
                          </p:val>
                        </p:tav>
                      </p:tavLst>
                    </p:anim>
                    <p:anim calcmode="lin" valueType="num">
                      <p:cBhvr additive="base">
                        <p:cTn dur="1250" fill="hold"/>
                        <p:tgtEl>
                          <p:spTgt spid="18"/>
                        </p:tgtEl>
                        <p:attrNameLst>
                          <p:attrName>ppt_y</p:attrName>
                        </p:attrNameLst>
                      </p:cBhvr>
                      <p:tavLst>
                        <p:tav tm="0">
                          <p:val>
                            <p:strVal val="1+#ppt_h/2"/>
                          </p:val>
                        </p:tav>
                        <p:tav tm="100000">
                          <p:val>
                            <p:strVal val="#ppt_y"/>
                          </p:val>
                        </p:tav>
                      </p:tavLst>
                    </p:anim>
                  </p:childTnLst>
                </p:cTn>
              </p:par>
            </p:tnLst>
          </p:tmpl>
        </p:tmplLst>
      </p:bldP>
      <p:bldP spid="19" grpId="0" build="p">
        <p:tmplLst>
          <p:tmpl lvl="1">
            <p:tnLst>
              <p:par>
                <p:cTn presetID="2" presetClass="entr" presetSubtype="12" decel="100000" fill="hold" nodeType="withEffect">
                  <p:stCondLst>
                    <p:cond delay="1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0-#ppt_w/2"/>
                          </p:val>
                        </p:tav>
                        <p:tav tm="100000">
                          <p:val>
                            <p:strVal val="#ppt_x"/>
                          </p:val>
                        </p:tav>
                      </p:tavLst>
                    </p:anim>
                    <p:anim calcmode="lin" valueType="num">
                      <p:cBhvr additive="base">
                        <p:cTn dur="75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tmplLst>
          <p:tmpl>
            <p:tnLst>
              <p:par>
                <p:cTn presetID="22" presetClass="entr" presetSubtype="1" fill="hold" nodeType="withEffect">
                  <p:stCondLst>
                    <p:cond delay="750"/>
                  </p:stCondLst>
                  <p:childTnLst>
                    <p:set>
                      <p:cBhvr>
                        <p:cTn dur="1" fill="hold">
                          <p:stCondLst>
                            <p:cond delay="0"/>
                          </p:stCondLst>
                        </p:cTn>
                        <p:tgtEl>
                          <p:spTgt spid="20"/>
                        </p:tgtEl>
                        <p:attrNameLst>
                          <p:attrName>style.visibility</p:attrName>
                        </p:attrNameLst>
                      </p:cBhvr>
                      <p:to>
                        <p:strVal val="visible"/>
                      </p:to>
                    </p:set>
                    <p:animEffect transition="in" filter="wipe(up)">
                      <p:cBhvr>
                        <p:cTn dur="750"/>
                        <p:tgtEl>
                          <p:spTgt spid="20"/>
                        </p:tgtEl>
                      </p:cBhvr>
                    </p:animEffect>
                  </p:childTnLst>
                </p:cTn>
              </p:par>
            </p:tnLst>
          </p:tmpl>
        </p:tmplLst>
      </p:bldP>
      <p:bldP spid="21" grpId="0" animBg="1">
        <p:tmplLst>
          <p:tmpl>
            <p:tnLst>
              <p:par>
                <p:cTn presetID="22" presetClass="entr" presetSubtype="4" fill="hold" nodeType="withEffect">
                  <p:stCondLst>
                    <p:cond delay="750"/>
                  </p:stCondLst>
                  <p:childTnLst>
                    <p:set>
                      <p:cBhvr>
                        <p:cTn dur="1" fill="hold">
                          <p:stCondLst>
                            <p:cond delay="0"/>
                          </p:stCondLst>
                        </p:cTn>
                        <p:tgtEl>
                          <p:spTgt spid="21"/>
                        </p:tgtEl>
                        <p:attrNameLst>
                          <p:attrName>style.visibility</p:attrName>
                        </p:attrNameLst>
                      </p:cBhvr>
                      <p:to>
                        <p:strVal val="visible"/>
                      </p:to>
                    </p:set>
                    <p:animEffect transition="in" filter="wipe(down)">
                      <p:cBhvr>
                        <p:cTn dur="750"/>
                        <p:tgtEl>
                          <p:spTgt spid="21"/>
                        </p:tgtEl>
                      </p:cBhvr>
                    </p:animEffect>
                  </p:childTnLst>
                </p:cTn>
              </p:par>
            </p:tnLst>
          </p:tmpl>
        </p:tmplLst>
      </p:bldP>
      <p:bldP spid="23" grpId="0" animBg="1">
        <p:tmplLst>
          <p:tmpl>
            <p:tnLst>
              <p:par>
                <p:cTn presetID="2" presetClass="entr" presetSubtype="12" decel="100000" fill="hold" nodeType="withEffect">
                  <p:stCondLst>
                    <p:cond delay="1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0-#ppt_w/2"/>
                          </p:val>
                        </p:tav>
                        <p:tav tm="100000">
                          <p:val>
                            <p:strVal val="#ppt_x"/>
                          </p:val>
                        </p:tav>
                      </p:tavLst>
                    </p:anim>
                    <p:anim calcmode="lin" valueType="num">
                      <p:cBhvr additive="base">
                        <p:cTn dur="750" fill="hold"/>
                        <p:tgtEl>
                          <p:spTgt spid="23"/>
                        </p:tgtEl>
                        <p:attrNameLst>
                          <p:attrName>ppt_y</p:attrName>
                        </p:attrNameLst>
                      </p:cBhvr>
                      <p:tavLst>
                        <p:tav tm="0">
                          <p:val>
                            <p:strVal val="1+#ppt_h/2"/>
                          </p:val>
                        </p:tav>
                        <p:tav tm="100000">
                          <p:val>
                            <p:strVal val="#ppt_y"/>
                          </p:val>
                        </p:tav>
                      </p:tavLst>
                    </p:anim>
                  </p:childTnLst>
                </p:cTn>
              </p:par>
            </p:tnLst>
          </p:tmpl>
        </p:tmplLst>
      </p:bldP>
      <p:bldP spid="25" grpId="0" animBg="1">
        <p:tmplLst>
          <p:tmpl>
            <p:tnLst>
              <p:par>
                <p:cTn presetID="2" presetClass="entr" presetSubtype="8" accel="100000" fill="hold" nodeType="withEffect">
                  <p:stCondLst>
                    <p:cond delay="50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750" fill="hold"/>
                        <p:tgtEl>
                          <p:spTgt spid="25"/>
                        </p:tgtEl>
                        <p:attrNameLst>
                          <p:attrName>ppt_x</p:attrName>
                        </p:attrNameLst>
                      </p:cBhvr>
                      <p:tavLst>
                        <p:tav tm="0">
                          <p:val>
                            <p:strVal val="0-#ppt_w/2"/>
                          </p:val>
                        </p:tav>
                        <p:tav tm="100000">
                          <p:val>
                            <p:strVal val="#ppt_x"/>
                          </p:val>
                        </p:tav>
                      </p:tavLst>
                    </p:anim>
                    <p:anim calcmode="lin" valueType="num">
                      <p:cBhvr additive="base">
                        <p:cTn dur="750" fill="hold"/>
                        <p:tgtEl>
                          <p:spTgt spid="25"/>
                        </p:tgtEl>
                        <p:attrNameLst>
                          <p:attrName>ppt_y</p:attrName>
                        </p:attrNameLst>
                      </p:cBhvr>
                      <p:tavLst>
                        <p:tav tm="0">
                          <p:val>
                            <p:strVal val="#ppt_y"/>
                          </p:val>
                        </p:tav>
                        <p:tav tm="100000">
                          <p:val>
                            <p:strVal val="#ppt_y"/>
                          </p:val>
                        </p:tav>
                      </p:tavLst>
                    </p:anim>
                  </p:childTnLst>
                </p:cTn>
              </p:par>
            </p:tnLst>
          </p:tmpl>
        </p:tmplLst>
      </p:bldP>
      <p:bldP spid="26" grpId="0" animBg="1">
        <p:tmplLst>
          <p:tmpl>
            <p:tnLst>
              <p:par>
                <p:cTn presetID="2" presetClass="entr" presetSubtype="8" accel="100000" fill="hold" nodeType="withEffect">
                  <p:stCondLst>
                    <p:cond delay="6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750" fill="hold"/>
                        <p:tgtEl>
                          <p:spTgt spid="26"/>
                        </p:tgtEl>
                        <p:attrNameLst>
                          <p:attrName>ppt_x</p:attrName>
                        </p:attrNameLst>
                      </p:cBhvr>
                      <p:tavLst>
                        <p:tav tm="0">
                          <p:val>
                            <p:strVal val="0-#ppt_w/2"/>
                          </p:val>
                        </p:tav>
                        <p:tav tm="100000">
                          <p:val>
                            <p:strVal val="#ppt_x"/>
                          </p:val>
                        </p:tav>
                      </p:tavLst>
                    </p:anim>
                    <p:anim calcmode="lin" valueType="num">
                      <p:cBhvr additive="base">
                        <p:cTn dur="750" fill="hold"/>
                        <p:tgtEl>
                          <p:spTgt spid="2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76.xml><?xml version="1.0" encoding="utf-8"?>
<p:sldLayout xmlns:a="http://schemas.openxmlformats.org/drawingml/2006/main" xmlns:r="http://schemas.openxmlformats.org/officeDocument/2006/relationships" xmlns:p="http://schemas.openxmlformats.org/presentationml/2006/main" preserve="1">
  <p:cSld name="Impression 2">
    <p:spTree>
      <p:nvGrpSpPr>
        <p:cNvPr id="1" name=""/>
        <p:cNvGrpSpPr/>
        <p:nvPr/>
      </p:nvGrpSpPr>
      <p:grpSpPr>
        <a:xfrm>
          <a:off x="0" y="0"/>
          <a:ext cx="0" cy="0"/>
          <a:chOff x="0" y="0"/>
          <a:chExt cx="0" cy="0"/>
        </a:xfrm>
      </p:grpSpPr>
      <p:sp>
        <p:nvSpPr>
          <p:cNvPr id="27" name="テキスト プレースホルダー 2"/>
          <p:cNvSpPr>
            <a:spLocks noGrp="1"/>
          </p:cNvSpPr>
          <p:nvPr>
            <p:ph type="body" sz="quarter" idx="13" hasCustomPrompt="1"/>
          </p:nvPr>
        </p:nvSpPr>
        <p:spPr>
          <a:xfrm rot="16200000" flipH="1">
            <a:off x="1322617" y="2075847"/>
            <a:ext cx="6498772" cy="9144000"/>
          </a:xfrm>
          <a:prstGeom prst="parallelogram">
            <a:avLst>
              <a:gd name="adj" fmla="val 50858"/>
            </a:avLst>
          </a:prstGeom>
          <a:blipFill dpi="0" rotWithShape="0">
            <a:blip r:embed="rId2"/>
            <a:srcRect/>
            <a:tile tx="0" ty="0" sx="100000" sy="100000" flip="none" algn="tl"/>
          </a:blipFill>
          <a:effectLst>
            <a:outerShdw blurRad="50800" dist="38100" dir="16200000"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4" name="テキスト プレースホルダー 2"/>
          <p:cNvSpPr>
            <a:spLocks noGrp="1"/>
          </p:cNvSpPr>
          <p:nvPr>
            <p:ph type="body" sz="quarter" idx="12" hasCustomPrompt="1"/>
          </p:nvPr>
        </p:nvSpPr>
        <p:spPr>
          <a:xfrm rot="16200000" flipH="1">
            <a:off x="1929533" y="-4724400"/>
            <a:ext cx="5284940" cy="9144000"/>
          </a:xfrm>
          <a:prstGeom prst="parallelogram">
            <a:avLst>
              <a:gd name="adj" fmla="val 36696"/>
            </a:avLst>
          </a:prstGeom>
          <a:blipFill dpi="0" rotWithShape="0">
            <a:blip r:embed="rId2"/>
            <a:srcRect/>
            <a:tile tx="0" ty="0" sx="100000" sy="100000" flip="none" algn="tl"/>
          </a:blipFill>
          <a:effectLst>
            <a:outerShdw blurRad="50800" dist="38100" dir="5400000" algn="t"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8" name="テキスト プレースホルダー 24"/>
          <p:cNvSpPr>
            <a:spLocks noGrp="1"/>
          </p:cNvSpPr>
          <p:nvPr>
            <p:ph type="body" sz="quarter" idx="19" hasCustomPrompt="1"/>
          </p:nvPr>
        </p:nvSpPr>
        <p:spPr>
          <a:xfrm rot="21060000" flipV="1">
            <a:off x="-51268" y="1445381"/>
            <a:ext cx="9144000" cy="24000"/>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3" name="テキスト プレースホルダー 2"/>
          <p:cNvSpPr>
            <a:spLocks noGrp="1"/>
          </p:cNvSpPr>
          <p:nvPr>
            <p:ph type="body" sz="quarter" idx="10" hasCustomPrompt="1"/>
          </p:nvPr>
        </p:nvSpPr>
        <p:spPr>
          <a:xfrm rot="16200000" flipH="1">
            <a:off x="1929533" y="-5297752"/>
            <a:ext cx="5284940" cy="9144000"/>
          </a:xfrm>
          <a:prstGeom prst="parallelogram">
            <a:avLst/>
          </a:prstGeom>
          <a:blipFill dpi="0" rotWithShape="0">
            <a:blip r:embed="rId4"/>
            <a:srcRect/>
            <a:tile tx="0" ty="0" sx="100000" sy="100000" flip="none" algn="tl"/>
          </a:blipFill>
          <a:effectLst>
            <a:outerShdw blurRad="50800" dist="38100" dir="5400000" algn="t"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29" name="テキスト プレースホルダー 24"/>
          <p:cNvSpPr>
            <a:spLocks noGrp="1"/>
          </p:cNvSpPr>
          <p:nvPr>
            <p:ph type="body" sz="quarter" idx="20" hasCustomPrompt="1"/>
          </p:nvPr>
        </p:nvSpPr>
        <p:spPr>
          <a:xfrm rot="20685389" flipV="1">
            <a:off x="158491" y="5078497"/>
            <a:ext cx="9144000" cy="24000"/>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22" name="テキスト プレースホルダー 2"/>
          <p:cNvSpPr>
            <a:spLocks noGrp="1"/>
          </p:cNvSpPr>
          <p:nvPr>
            <p:ph type="body" sz="quarter" idx="11" hasCustomPrompt="1"/>
          </p:nvPr>
        </p:nvSpPr>
        <p:spPr>
          <a:xfrm rot="16200000" flipH="1">
            <a:off x="1322617" y="2703889"/>
            <a:ext cx="6498772" cy="9144000"/>
          </a:xfrm>
          <a:prstGeom prst="parallelogram">
            <a:avLst>
              <a:gd name="adj" fmla="val 39319"/>
            </a:avLst>
          </a:prstGeom>
          <a:blipFill dpi="0" rotWithShape="0">
            <a:blip r:embed="rId4"/>
            <a:srcRect/>
            <a:tile tx="0" ty="0" sx="100000" sy="100000" flip="none" algn="tl"/>
          </a:blipFill>
          <a:effectLst>
            <a:outerShdw blurRad="50800" dist="38100" dir="16200000"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31" name="テキスト プレースホルダー 5"/>
          <p:cNvSpPr>
            <a:spLocks noGrp="1"/>
          </p:cNvSpPr>
          <p:nvPr>
            <p:ph type="body" sz="quarter" idx="17" hasCustomPrompt="1"/>
          </p:nvPr>
        </p:nvSpPr>
        <p:spPr>
          <a:xfrm>
            <a:off x="224966" y="447403"/>
            <a:ext cx="4628347" cy="957943"/>
          </a:xfrm>
          <a:prstGeom prst="rect">
            <a:avLst/>
          </a:prstGeom>
          <a:noFill/>
        </p:spPr>
        <p:txBody>
          <a:bodyPr lIns="51197" tIns="25599" rIns="51197" bIns="25599" anchor="t">
            <a:noAutofit/>
          </a:bodyPr>
          <a:lstStyle>
            <a:lvl1pPr algn="l">
              <a:lnSpc>
                <a:spcPts val="5375"/>
              </a:lnSpc>
              <a:spcBef>
                <a:spcPts val="0"/>
              </a:spcBef>
              <a:defRPr sz="5400" i="0" baseline="0">
                <a:blipFill dpi="0" rotWithShape="1">
                  <a:blip r:embed="rId2"/>
                  <a:srcRect/>
                  <a:stretch>
                    <a:fillRect/>
                  </a:stretch>
                </a:blipFill>
                <a:effectLst>
                  <a:innerShdw blurRad="114300">
                    <a:prstClr val="black"/>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8" hasCustomPrompt="1"/>
          </p:nvPr>
        </p:nvSpPr>
        <p:spPr>
          <a:xfrm>
            <a:off x="5553818" y="5080006"/>
            <a:ext cx="3292471" cy="1499809"/>
          </a:xfrm>
          <a:prstGeom prst="rect">
            <a:avLst/>
          </a:prstGeom>
        </p:spPr>
        <p:txBody>
          <a:bodyPr lIns="51197" tIns="25599" rIns="51197" bIns="25599" anchor="ctr">
            <a:noAutofit/>
          </a:bodyPr>
          <a:lstStyle>
            <a:lvl1pPr algn="r">
              <a:lnSpc>
                <a:spcPct val="120000"/>
              </a:lnSpc>
              <a:spcBef>
                <a:spcPts val="0"/>
              </a:spcBef>
              <a:defRPr sz="1100" i="0" baseline="0">
                <a:solidFill>
                  <a:schemeClr val="tx2"/>
                </a:solidFill>
                <a:effectLst/>
                <a:latin typeface="+mn-lt"/>
              </a:defRPr>
            </a:lvl1pPr>
          </a:lstStyle>
          <a:p>
            <a:pPr lvl="0"/>
            <a:r>
              <a:rPr kumimoji="1" lang="en-US" altLang="ja-JP" dirty="0"/>
              <a:t>Text Here</a:t>
            </a:r>
            <a:endParaRPr kumimoji="1" lang="ja-JP" altLang="en-US" dirty="0"/>
          </a:p>
        </p:txBody>
      </p:sp>
      <p:sp>
        <p:nvSpPr>
          <p:cNvPr id="30" name="図プレースホルダー 6"/>
          <p:cNvSpPr>
            <a:spLocks noGrp="1"/>
          </p:cNvSpPr>
          <p:nvPr>
            <p:ph type="pic" sz="quarter" idx="21" hasCustomPrompt="1"/>
          </p:nvPr>
        </p:nvSpPr>
        <p:spPr>
          <a:xfrm>
            <a:off x="0" y="-177800"/>
            <a:ext cx="9144000" cy="6858000"/>
          </a:xfrm>
          <a:prstGeom prst="rect">
            <a:avLst/>
          </a:prstGeom>
          <a:noFill/>
        </p:spPr>
        <p:txBody>
          <a:bodyPr lIns="51197" tIns="25599" rIns="51197" bIns="25599"/>
          <a:lstStyle>
            <a:lvl1pPr>
              <a:defRPr/>
            </a:lvl1pPr>
          </a:lstStyle>
          <a:p>
            <a:r>
              <a:rPr kumimoji="1" lang="en-US" altLang="ja-JP" dirty="0"/>
              <a:t>                                                              </a:t>
            </a:r>
            <a:endParaRPr kumimoji="1" lang="ja-JP" altLang="en-US" dirty="0"/>
          </a:p>
        </p:txBody>
      </p:sp>
    </p:spTree>
    <p:extLst>
      <p:ext uri="{BB962C8B-B14F-4D97-AF65-F5344CB8AC3E}">
        <p14:creationId xmlns:p14="http://schemas.microsoft.com/office/powerpoint/2010/main" val="1524517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with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750" fill="hold"/>
                                        <p:tgtEl>
                                          <p:spTgt spid="24"/>
                                        </p:tgtEl>
                                        <p:attrNameLst>
                                          <p:attrName>ppt_x</p:attrName>
                                        </p:attrNameLst>
                                      </p:cBhvr>
                                      <p:tavLst>
                                        <p:tav tm="0">
                                          <p:val>
                                            <p:strVal val="#ppt_x"/>
                                          </p:val>
                                        </p:tav>
                                        <p:tav tm="100000">
                                          <p:val>
                                            <p:strVal val="#ppt_x"/>
                                          </p:val>
                                        </p:tav>
                                      </p:tavLst>
                                    </p:anim>
                                    <p:anim calcmode="lin" valueType="num">
                                      <p:cBhvr additive="base">
                                        <p:cTn id="8" dur="75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250"/>
                                  </p:stCondLst>
                                  <p:childTnLst>
                                    <p:set>
                                      <p:cBhvr>
                                        <p:cTn id="10" dur="1" fill="hold">
                                          <p:stCondLst>
                                            <p:cond delay="0"/>
                                          </p:stCondLst>
                                        </p:cTn>
                                        <p:tgtEl>
                                          <p:spTgt spid="3"/>
                                        </p:tgtEl>
                                        <p:attrNameLst>
                                          <p:attrName>style.visibility</p:attrName>
                                        </p:attrNameLst>
                                      </p:cBhvr>
                                      <p:to>
                                        <p:strVal val="visible"/>
                                      </p:to>
                                    </p:set>
                                    <p:anim calcmode="lin" valueType="num">
                                      <p:cBhvr additive="base">
                                        <p:cTn id="11" dur="750" fill="hold"/>
                                        <p:tgtEl>
                                          <p:spTgt spid="3"/>
                                        </p:tgtEl>
                                        <p:attrNameLst>
                                          <p:attrName>ppt_x</p:attrName>
                                        </p:attrNameLst>
                                      </p:cBhvr>
                                      <p:tavLst>
                                        <p:tav tm="0">
                                          <p:val>
                                            <p:strVal val="#ppt_x"/>
                                          </p:val>
                                        </p:tav>
                                        <p:tav tm="100000">
                                          <p:val>
                                            <p:strVal val="#ppt_x"/>
                                          </p:val>
                                        </p:tav>
                                      </p:tavLst>
                                    </p:anim>
                                    <p:anim calcmode="lin" valueType="num">
                                      <p:cBhvr additive="base">
                                        <p:cTn id="12" dur="750" fill="hold"/>
                                        <p:tgtEl>
                                          <p:spTgt spid="3"/>
                                        </p:tgtEl>
                                        <p:attrNameLst>
                                          <p:attrName>ppt_y</p:attrName>
                                        </p:attrNameLst>
                                      </p:cBhvr>
                                      <p:tavLst>
                                        <p:tav tm="0">
                                          <p:val>
                                            <p:strVal val="0-#ppt_h/2"/>
                                          </p:val>
                                        </p:tav>
                                        <p:tav tm="100000">
                                          <p:val>
                                            <p:strVal val="#ppt_y"/>
                                          </p:val>
                                        </p:tav>
                                      </p:tavLst>
                                    </p:anim>
                                  </p:childTnLst>
                                </p:cTn>
                              </p:par>
                              <p:par>
                                <p:cTn id="13" presetID="22" presetClass="entr" presetSubtype="4" fill="hold" grpId="0" nodeType="withEffect">
                                  <p:stCondLst>
                                    <p:cond delay="500"/>
                                  </p:stCondLst>
                                  <p:childTnLst>
                                    <p:set>
                                      <p:cBhvr>
                                        <p:cTn id="14" dur="1" fill="hold">
                                          <p:stCondLst>
                                            <p:cond delay="0"/>
                                          </p:stCondLst>
                                        </p:cTn>
                                        <p:tgtEl>
                                          <p:spTgt spid="28"/>
                                        </p:tgtEl>
                                        <p:attrNameLst>
                                          <p:attrName>style.visibility</p:attrName>
                                        </p:attrNameLst>
                                      </p:cBhvr>
                                      <p:to>
                                        <p:strVal val="visible"/>
                                      </p:to>
                                    </p:set>
                                    <p:animEffect transition="in" filter="wipe(down)">
                                      <p:cBhvr>
                                        <p:cTn id="15" dur="500"/>
                                        <p:tgtEl>
                                          <p:spTgt spid="28"/>
                                        </p:tgtEl>
                                      </p:cBhvr>
                                    </p:animEffect>
                                  </p:childTnLst>
                                </p:cTn>
                              </p:par>
                              <p:par>
                                <p:cTn id="16" presetID="2" presetClass="entr" presetSubtype="4" decel="100000" fill="hold" grpId="0" nodeType="withEffect">
                                  <p:stCondLst>
                                    <p:cond delay="250"/>
                                  </p:stCondLst>
                                  <p:childTnLst>
                                    <p:set>
                                      <p:cBhvr>
                                        <p:cTn id="17" dur="1" fill="hold">
                                          <p:stCondLst>
                                            <p:cond delay="0"/>
                                          </p:stCondLst>
                                        </p:cTn>
                                        <p:tgtEl>
                                          <p:spTgt spid="27"/>
                                        </p:tgtEl>
                                        <p:attrNameLst>
                                          <p:attrName>style.visibility</p:attrName>
                                        </p:attrNameLst>
                                      </p:cBhvr>
                                      <p:to>
                                        <p:strVal val="visible"/>
                                      </p:to>
                                    </p:set>
                                    <p:anim calcmode="lin" valueType="num">
                                      <p:cBhvr additive="base">
                                        <p:cTn id="18" dur="750" fill="hold"/>
                                        <p:tgtEl>
                                          <p:spTgt spid="27"/>
                                        </p:tgtEl>
                                        <p:attrNameLst>
                                          <p:attrName>ppt_x</p:attrName>
                                        </p:attrNameLst>
                                      </p:cBhvr>
                                      <p:tavLst>
                                        <p:tav tm="0">
                                          <p:val>
                                            <p:strVal val="#ppt_x"/>
                                          </p:val>
                                        </p:tav>
                                        <p:tav tm="100000">
                                          <p:val>
                                            <p:strVal val="#ppt_x"/>
                                          </p:val>
                                        </p:tav>
                                      </p:tavLst>
                                    </p:anim>
                                    <p:anim calcmode="lin" valueType="num">
                                      <p:cBhvr additive="base">
                                        <p:cTn id="19" dur="750" fill="hold"/>
                                        <p:tgtEl>
                                          <p:spTgt spid="27"/>
                                        </p:tgtEl>
                                        <p:attrNameLst>
                                          <p:attrName>ppt_y</p:attrName>
                                        </p:attrNameLst>
                                      </p:cBhvr>
                                      <p:tavLst>
                                        <p:tav tm="0">
                                          <p:val>
                                            <p:strVal val="1+#ppt_h/2"/>
                                          </p:val>
                                        </p:tav>
                                        <p:tav tm="100000">
                                          <p:val>
                                            <p:strVal val="#ppt_y"/>
                                          </p:val>
                                        </p:tav>
                                      </p:tavLst>
                                    </p:anim>
                                  </p:childTnLst>
                                </p:cTn>
                              </p:par>
                              <p:par>
                                <p:cTn id="20" presetID="2" presetClass="entr" presetSubtype="4" decel="100000" fill="hold" grpId="0" nodeType="withEffect">
                                  <p:stCondLst>
                                    <p:cond delay="500"/>
                                  </p:stCondLst>
                                  <p:childTnLst>
                                    <p:set>
                                      <p:cBhvr>
                                        <p:cTn id="21" dur="1" fill="hold">
                                          <p:stCondLst>
                                            <p:cond delay="0"/>
                                          </p:stCondLst>
                                        </p:cTn>
                                        <p:tgtEl>
                                          <p:spTgt spid="22"/>
                                        </p:tgtEl>
                                        <p:attrNameLst>
                                          <p:attrName>style.visibility</p:attrName>
                                        </p:attrNameLst>
                                      </p:cBhvr>
                                      <p:to>
                                        <p:strVal val="visible"/>
                                      </p:to>
                                    </p:set>
                                    <p:anim calcmode="lin" valueType="num">
                                      <p:cBhvr additive="base">
                                        <p:cTn id="22" dur="750" fill="hold"/>
                                        <p:tgtEl>
                                          <p:spTgt spid="22"/>
                                        </p:tgtEl>
                                        <p:attrNameLst>
                                          <p:attrName>ppt_x</p:attrName>
                                        </p:attrNameLst>
                                      </p:cBhvr>
                                      <p:tavLst>
                                        <p:tav tm="0">
                                          <p:val>
                                            <p:strVal val="#ppt_x"/>
                                          </p:val>
                                        </p:tav>
                                        <p:tav tm="100000">
                                          <p:val>
                                            <p:strVal val="#ppt_x"/>
                                          </p:val>
                                        </p:tav>
                                      </p:tavLst>
                                    </p:anim>
                                    <p:anim calcmode="lin" valueType="num">
                                      <p:cBhvr additive="base">
                                        <p:cTn id="23" dur="750" fill="hold"/>
                                        <p:tgtEl>
                                          <p:spTgt spid="22"/>
                                        </p:tgtEl>
                                        <p:attrNameLst>
                                          <p:attrName>ppt_y</p:attrName>
                                        </p:attrNameLst>
                                      </p:cBhvr>
                                      <p:tavLst>
                                        <p:tav tm="0">
                                          <p:val>
                                            <p:strVal val="1+#ppt_h/2"/>
                                          </p:val>
                                        </p:tav>
                                        <p:tav tm="100000">
                                          <p:val>
                                            <p:strVal val="#ppt_y"/>
                                          </p:val>
                                        </p:tav>
                                      </p:tavLst>
                                    </p:anim>
                                  </p:childTnLst>
                                </p:cTn>
                              </p:par>
                              <p:par>
                                <p:cTn id="24" presetID="22" presetClass="entr" presetSubtype="2" fill="hold" grpId="0" nodeType="withEffect">
                                  <p:stCondLst>
                                    <p:cond delay="750"/>
                                  </p:stCondLst>
                                  <p:childTnLst>
                                    <p:set>
                                      <p:cBhvr>
                                        <p:cTn id="25" dur="1" fill="hold">
                                          <p:stCondLst>
                                            <p:cond delay="0"/>
                                          </p:stCondLst>
                                        </p:cTn>
                                        <p:tgtEl>
                                          <p:spTgt spid="29"/>
                                        </p:tgtEl>
                                        <p:attrNameLst>
                                          <p:attrName>style.visibility</p:attrName>
                                        </p:attrNameLst>
                                      </p:cBhvr>
                                      <p:to>
                                        <p:strVal val="visible"/>
                                      </p:to>
                                    </p:set>
                                    <p:animEffect transition="in" filter="wipe(right)">
                                      <p:cBhvr>
                                        <p:cTn id="26" dur="500"/>
                                        <p:tgtEl>
                                          <p:spTgt spid="29"/>
                                        </p:tgtEl>
                                      </p:cBhvr>
                                    </p:animEffect>
                                  </p:childTnLst>
                                </p:cTn>
                              </p:par>
                              <p:par>
                                <p:cTn id="27" presetID="22" presetClass="entr" presetSubtype="8" fill="hold" grpId="0" nodeType="withEffect">
                                  <p:stCondLst>
                                    <p:cond delay="750"/>
                                  </p:stCondLst>
                                  <p:childTnLst>
                                    <p:set>
                                      <p:cBhvr>
                                        <p:cTn id="28" dur="1" fill="hold">
                                          <p:stCondLst>
                                            <p:cond delay="0"/>
                                          </p:stCondLst>
                                        </p:cTn>
                                        <p:tgtEl>
                                          <p:spTgt spid="30"/>
                                        </p:tgtEl>
                                        <p:attrNameLst>
                                          <p:attrName>style.visibility</p:attrName>
                                        </p:attrNameLst>
                                      </p:cBhvr>
                                      <p:to>
                                        <p:strVal val="visible"/>
                                      </p:to>
                                    </p:set>
                                    <p:animEffect transition="in" filter="wipe(left)">
                                      <p:cBhvr>
                                        <p:cTn id="29" dur="500"/>
                                        <p:tgtEl>
                                          <p:spTgt spid="30"/>
                                        </p:tgtEl>
                                      </p:cBhvr>
                                    </p:animEffect>
                                  </p:childTnLst>
                                </p:cTn>
                              </p:par>
                              <p:par>
                                <p:cTn id="30" presetID="2" presetClass="entr" presetSubtype="9" decel="100000" fill="hold" grpId="0" nodeType="withEffect">
                                  <p:stCondLst>
                                    <p:cond delay="500"/>
                                  </p:stCondLst>
                                  <p:iterate type="wd">
                                    <p:tmPct val="10000"/>
                                  </p:iterate>
                                  <p:childTnLst>
                                    <p:set>
                                      <p:cBhvr>
                                        <p:cTn id="31" dur="1" fill="hold">
                                          <p:stCondLst>
                                            <p:cond delay="0"/>
                                          </p:stCondLst>
                                        </p:cTn>
                                        <p:tgtEl>
                                          <p:spTgt spid="31">
                                            <p:txEl>
                                              <p:pRg st="0" end="0"/>
                                            </p:txEl>
                                          </p:spTgt>
                                        </p:tgtEl>
                                        <p:attrNameLst>
                                          <p:attrName>style.visibility</p:attrName>
                                        </p:attrNameLst>
                                      </p:cBhvr>
                                      <p:to>
                                        <p:strVal val="visible"/>
                                      </p:to>
                                    </p:set>
                                    <p:anim calcmode="lin" valueType="num">
                                      <p:cBhvr additive="base">
                                        <p:cTn id="32" dur="1250" fill="hold"/>
                                        <p:tgtEl>
                                          <p:spTgt spid="31">
                                            <p:txEl>
                                              <p:pRg st="0" end="0"/>
                                            </p:txEl>
                                          </p:spTgt>
                                        </p:tgtEl>
                                        <p:attrNameLst>
                                          <p:attrName>ppt_x</p:attrName>
                                        </p:attrNameLst>
                                      </p:cBhvr>
                                      <p:tavLst>
                                        <p:tav tm="0">
                                          <p:val>
                                            <p:strVal val="0-#ppt_w/2"/>
                                          </p:val>
                                        </p:tav>
                                        <p:tav tm="100000">
                                          <p:val>
                                            <p:strVal val="#ppt_x"/>
                                          </p:val>
                                        </p:tav>
                                      </p:tavLst>
                                    </p:anim>
                                    <p:anim calcmode="lin" valueType="num">
                                      <p:cBhvr additive="base">
                                        <p:cTn id="33" dur="1250" fill="hold"/>
                                        <p:tgtEl>
                                          <p:spTgt spid="31">
                                            <p:txEl>
                                              <p:pRg st="0" end="0"/>
                                            </p:txEl>
                                          </p:spTgt>
                                        </p:tgtEl>
                                        <p:attrNameLst>
                                          <p:attrName>ppt_y</p:attrName>
                                        </p:attrNameLst>
                                      </p:cBhvr>
                                      <p:tavLst>
                                        <p:tav tm="0">
                                          <p:val>
                                            <p:strVal val="0-#ppt_h/2"/>
                                          </p:val>
                                        </p:tav>
                                        <p:tav tm="100000">
                                          <p:val>
                                            <p:strVal val="#ppt_y"/>
                                          </p:val>
                                        </p:tav>
                                      </p:tavLst>
                                    </p:anim>
                                  </p:childTnLst>
                                </p:cTn>
                              </p:par>
                              <p:par>
                                <p:cTn id="34" presetID="2" presetClass="entr" presetSubtype="12" decel="100000" fill="hold" grpId="0" nodeType="withEffect">
                                  <p:stCondLst>
                                    <p:cond delay="1000"/>
                                  </p:stCondLst>
                                  <p:childTnLst>
                                    <p:set>
                                      <p:cBhvr>
                                        <p:cTn id="35" dur="1" fill="hold">
                                          <p:stCondLst>
                                            <p:cond delay="0"/>
                                          </p:stCondLst>
                                        </p:cTn>
                                        <p:tgtEl>
                                          <p:spTgt spid="32">
                                            <p:txEl>
                                              <p:pRg st="0" end="0"/>
                                            </p:txEl>
                                          </p:spTgt>
                                        </p:tgtEl>
                                        <p:attrNameLst>
                                          <p:attrName>style.visibility</p:attrName>
                                        </p:attrNameLst>
                                      </p:cBhvr>
                                      <p:to>
                                        <p:strVal val="visible"/>
                                      </p:to>
                                    </p:set>
                                    <p:anim calcmode="lin" valueType="num">
                                      <p:cBhvr additive="base">
                                        <p:cTn id="36" dur="750" fill="hold"/>
                                        <p:tgtEl>
                                          <p:spTgt spid="32">
                                            <p:txEl>
                                              <p:pRg st="0" end="0"/>
                                            </p:txEl>
                                          </p:spTgt>
                                        </p:tgtEl>
                                        <p:attrNameLst>
                                          <p:attrName>ppt_x</p:attrName>
                                        </p:attrNameLst>
                                      </p:cBhvr>
                                      <p:tavLst>
                                        <p:tav tm="0">
                                          <p:val>
                                            <p:strVal val="0-#ppt_w/2"/>
                                          </p:val>
                                        </p:tav>
                                        <p:tav tm="100000">
                                          <p:val>
                                            <p:strVal val="#ppt_x"/>
                                          </p:val>
                                        </p:tav>
                                      </p:tavLst>
                                    </p:anim>
                                    <p:anim calcmode="lin" valueType="num">
                                      <p:cBhvr additive="base">
                                        <p:cTn id="37" dur="75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tmplLst>
          <p:tmpl>
            <p:tnLst>
              <p:par>
                <p:cTn presetID="2" presetClass="entr" presetSubtype="4" decel="100000"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750" fill="hold"/>
                        <p:tgtEl>
                          <p:spTgt spid="27"/>
                        </p:tgtEl>
                        <p:attrNameLst>
                          <p:attrName>ppt_x</p:attrName>
                        </p:attrNameLst>
                      </p:cBhvr>
                      <p:tavLst>
                        <p:tav tm="0">
                          <p:val>
                            <p:strVal val="#ppt_x"/>
                          </p:val>
                        </p:tav>
                        <p:tav tm="100000">
                          <p:val>
                            <p:strVal val="#ppt_x"/>
                          </p:val>
                        </p:tav>
                      </p:tavLst>
                    </p:anim>
                    <p:anim calcmode="lin" valueType="num">
                      <p:cBhvr additive="base">
                        <p:cTn dur="750" fill="hold"/>
                        <p:tgtEl>
                          <p:spTgt spid="27"/>
                        </p:tgtEl>
                        <p:attrNameLst>
                          <p:attrName>ppt_y</p:attrName>
                        </p:attrNameLst>
                      </p:cBhvr>
                      <p:tavLst>
                        <p:tav tm="0">
                          <p:val>
                            <p:strVal val="1+#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8" grpId="0" animBg="1">
        <p:tmplLst>
          <p:tmpl>
            <p:tnLst>
              <p:par>
                <p:cTn presetID="22" presetClass="entr" presetSubtype="4" fill="hold" nodeType="withEffect">
                  <p:stCondLst>
                    <p:cond delay="500"/>
                  </p:stCondLst>
                  <p:childTnLst>
                    <p:set>
                      <p:cBhvr>
                        <p:cTn dur="1" fill="hold">
                          <p:stCondLst>
                            <p:cond delay="0"/>
                          </p:stCondLst>
                        </p:cTn>
                        <p:tgtEl>
                          <p:spTgt spid="28"/>
                        </p:tgtEl>
                        <p:attrNameLst>
                          <p:attrName>style.visibility</p:attrName>
                        </p:attrNameLst>
                      </p:cBhvr>
                      <p:to>
                        <p:strVal val="visible"/>
                      </p:to>
                    </p:set>
                    <p:animEffect transition="in" filter="wipe(down)">
                      <p:cBhvr>
                        <p:cTn dur="500"/>
                        <p:tgtEl>
                          <p:spTgt spid="28"/>
                        </p:tgtEl>
                      </p:cBhvr>
                    </p:animEffect>
                  </p:childTnLst>
                </p:cTn>
              </p:par>
            </p:tnLst>
          </p:tmpl>
        </p:tmplLst>
      </p:bldP>
      <p:bldP spid="3" grpId="0" animBg="1">
        <p:tmplLst>
          <p:tmpl>
            <p:tnLst>
              <p:par>
                <p:cTn presetID="2" presetClass="entr" presetSubtype="1" decel="100000" fill="hold" nodeType="withEffect">
                  <p:stCondLst>
                    <p:cond delay="25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750" fill="hold"/>
                        <p:tgtEl>
                          <p:spTgt spid="3"/>
                        </p:tgtEl>
                        <p:attrNameLst>
                          <p:attrName>ppt_x</p:attrName>
                        </p:attrNameLst>
                      </p:cBhvr>
                      <p:tavLst>
                        <p:tav tm="0">
                          <p:val>
                            <p:strVal val="#ppt_x"/>
                          </p:val>
                        </p:tav>
                        <p:tav tm="100000">
                          <p:val>
                            <p:strVal val="#ppt_x"/>
                          </p:val>
                        </p:tav>
                      </p:tavLst>
                    </p:anim>
                    <p:anim calcmode="lin" valueType="num">
                      <p:cBhvr additive="base">
                        <p:cTn dur="750" fill="hold"/>
                        <p:tgtEl>
                          <p:spTgt spid="3"/>
                        </p:tgtEl>
                        <p:attrNameLst>
                          <p:attrName>ppt_y</p:attrName>
                        </p:attrNameLst>
                      </p:cBhvr>
                      <p:tavLst>
                        <p:tav tm="0">
                          <p:val>
                            <p:strVal val="0-#ppt_h/2"/>
                          </p:val>
                        </p:tav>
                        <p:tav tm="100000">
                          <p:val>
                            <p:strVal val="#ppt_y"/>
                          </p:val>
                        </p:tav>
                      </p:tavLst>
                    </p:anim>
                  </p:childTnLst>
                </p:cTn>
              </p:par>
            </p:tnLst>
          </p:tmpl>
        </p:tmplLst>
      </p:bldP>
      <p:bldP spid="29" grpId="0" animBg="1">
        <p:tmplLst>
          <p:tmpl>
            <p:tnLst>
              <p:par>
                <p:cTn presetID="22" presetClass="entr" presetSubtype="2" fill="hold" nodeType="withEffect">
                  <p:stCondLst>
                    <p:cond delay="75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22" grpId="0" animBg="1">
        <p:tmplLst>
          <p:tmpl>
            <p:tnLst>
              <p:par>
                <p:cTn presetID="2" presetClass="entr" presetSubtype="4" decel="100000" fill="hold" nodeType="withEffect">
                  <p:stCondLst>
                    <p:cond delay="50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750" fill="hold"/>
                        <p:tgtEl>
                          <p:spTgt spid="22"/>
                        </p:tgtEl>
                        <p:attrNameLst>
                          <p:attrName>ppt_x</p:attrName>
                        </p:attrNameLst>
                      </p:cBhvr>
                      <p:tavLst>
                        <p:tav tm="0">
                          <p:val>
                            <p:strVal val="#ppt_x"/>
                          </p:val>
                        </p:tav>
                        <p:tav tm="100000">
                          <p:val>
                            <p:strVal val="#ppt_x"/>
                          </p:val>
                        </p:tav>
                      </p:tavLst>
                    </p:anim>
                    <p:anim calcmode="lin" valueType="num">
                      <p:cBhvr additive="base">
                        <p:cTn dur="750" fill="hold"/>
                        <p:tgtEl>
                          <p:spTgt spid="22"/>
                        </p:tgtEl>
                        <p:attrNameLst>
                          <p:attrName>ppt_y</p:attrName>
                        </p:attrNameLst>
                      </p:cBhvr>
                      <p:tavLst>
                        <p:tav tm="0">
                          <p:val>
                            <p:strVal val="1+#ppt_h/2"/>
                          </p:val>
                        </p:tav>
                        <p:tav tm="100000">
                          <p:val>
                            <p:strVal val="#ppt_y"/>
                          </p:val>
                        </p:tav>
                      </p:tavLst>
                    </p:anim>
                  </p:childTnLst>
                </p:cTn>
              </p:par>
            </p:tnLst>
          </p:tmpl>
        </p:tmplLst>
      </p:bldP>
      <p:bldP spid="31" grpId="0" build="p">
        <p:tmplLst>
          <p:tmpl lvl="1">
            <p:tnLst>
              <p:par>
                <p:cTn presetID="2" presetClass="entr" presetSubtype="9" decel="100000" fill="hold" nodeType="withEffect">
                  <p:stCondLst>
                    <p:cond delay="500"/>
                  </p:stCondLst>
                  <p:iterate type="wd">
                    <p:tmPct val="10000"/>
                  </p:iterate>
                  <p:childTnLst>
                    <p:set>
                      <p:cBhvr>
                        <p:cTn dur="1" fill="hold">
                          <p:stCondLst>
                            <p:cond delay="0"/>
                          </p:stCondLst>
                        </p:cTn>
                        <p:tgtEl>
                          <p:spTgt spid="31"/>
                        </p:tgtEl>
                        <p:attrNameLst>
                          <p:attrName>style.visibility</p:attrName>
                        </p:attrNameLst>
                      </p:cBhvr>
                      <p:to>
                        <p:strVal val="visible"/>
                      </p:to>
                    </p:set>
                    <p:anim calcmode="lin" valueType="num">
                      <p:cBhvr additive="base">
                        <p:cTn dur="1250" fill="hold"/>
                        <p:tgtEl>
                          <p:spTgt spid="31"/>
                        </p:tgtEl>
                        <p:attrNameLst>
                          <p:attrName>ppt_x</p:attrName>
                        </p:attrNameLst>
                      </p:cBhvr>
                      <p:tavLst>
                        <p:tav tm="0">
                          <p:val>
                            <p:strVal val="0-#ppt_w/2"/>
                          </p:val>
                        </p:tav>
                        <p:tav tm="100000">
                          <p:val>
                            <p:strVal val="#ppt_x"/>
                          </p:val>
                        </p:tav>
                      </p:tavLst>
                    </p:anim>
                    <p:anim calcmode="lin" valueType="num">
                      <p:cBhvr additive="base">
                        <p:cTn dur="1250" fill="hold"/>
                        <p:tgtEl>
                          <p:spTgt spid="31"/>
                        </p:tgtEl>
                        <p:attrNameLst>
                          <p:attrName>ppt_y</p:attrName>
                        </p:attrNameLst>
                      </p:cBhvr>
                      <p:tavLst>
                        <p:tav tm="0">
                          <p:val>
                            <p:strVal val="0-#ppt_h/2"/>
                          </p:val>
                        </p:tav>
                        <p:tav tm="100000">
                          <p:val>
                            <p:strVal val="#ppt_y"/>
                          </p:val>
                        </p:tav>
                      </p:tavLst>
                    </p:anim>
                  </p:childTnLst>
                </p:cTn>
              </p:par>
            </p:tnLst>
          </p:tmpl>
        </p:tmplLst>
      </p:bldP>
      <p:bldP spid="32" grpId="0" build="p">
        <p:tmplLst>
          <p:tmpl lvl="1">
            <p:tnLst>
              <p:par>
                <p:cTn presetID="2" presetClass="entr" presetSubtype="12" decel="100000" fill="hold" nodeType="withEffect">
                  <p:stCondLst>
                    <p:cond delay="100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750" fill="hold"/>
                        <p:tgtEl>
                          <p:spTgt spid="32"/>
                        </p:tgtEl>
                        <p:attrNameLst>
                          <p:attrName>ppt_x</p:attrName>
                        </p:attrNameLst>
                      </p:cBhvr>
                      <p:tavLst>
                        <p:tav tm="0">
                          <p:val>
                            <p:strVal val="0-#ppt_w/2"/>
                          </p:val>
                        </p:tav>
                        <p:tav tm="100000">
                          <p:val>
                            <p:strVal val="#ppt_x"/>
                          </p:val>
                        </p:tav>
                      </p:tavLst>
                    </p:anim>
                    <p:anim calcmode="lin" valueType="num">
                      <p:cBhvr additive="base">
                        <p:cTn dur="750" fill="hold"/>
                        <p:tgtEl>
                          <p:spTgt spid="32"/>
                        </p:tgtEl>
                        <p:attrNameLst>
                          <p:attrName>ppt_y</p:attrName>
                        </p:attrNameLst>
                      </p:cBhvr>
                      <p:tavLst>
                        <p:tav tm="0">
                          <p:val>
                            <p:strVal val="1+#ppt_h/2"/>
                          </p:val>
                        </p:tav>
                        <p:tav tm="100000">
                          <p:val>
                            <p:strVal val="#ppt_y"/>
                          </p:val>
                        </p:tav>
                      </p:tavLst>
                    </p:anim>
                  </p:childTnLst>
                </p:cTn>
              </p:par>
            </p:tnLst>
          </p:tmpl>
        </p:tmplLst>
      </p:bldP>
      <p:bldP spid="30" grpId="0"/>
    </p:bldLst>
  </p:timing>
</p:sldLayout>
</file>

<file path=ppt/slideLayouts/slideLayout377.xml><?xml version="1.0" encoding="utf-8"?>
<p:sldLayout xmlns:a="http://schemas.openxmlformats.org/drawingml/2006/main" xmlns:r="http://schemas.openxmlformats.org/officeDocument/2006/relationships" xmlns:p="http://schemas.openxmlformats.org/presentationml/2006/main" preserve="1">
  <p:cSld name="Section Break - Lef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1961815" y="0"/>
            <a:ext cx="7182191" cy="6858000"/>
          </a:xfrm>
          <a:prstGeom prst="rect">
            <a:avLst/>
          </a:prstGeom>
          <a:noFill/>
        </p:spPr>
        <p:txBody>
          <a:bodyPr lIns="51197" tIns="25599" rIns="51197" bIns="25599"/>
          <a:lstStyle>
            <a:lvl1pPr>
              <a:defRPr/>
            </a:lvl1pPr>
          </a:lstStyle>
          <a:p>
            <a:r>
              <a:rPr kumimoji="1" lang="en-US" altLang="ja-JP" dirty="0"/>
              <a:t>                                                              </a:t>
            </a:r>
            <a:endParaRPr kumimoji="1" lang="ja-JP" altLang="en-US" dirty="0"/>
          </a:p>
        </p:txBody>
      </p:sp>
      <p:sp>
        <p:nvSpPr>
          <p:cNvPr id="8" name="テキスト プレースホルダー 6"/>
          <p:cNvSpPr>
            <a:spLocks noGrp="1"/>
          </p:cNvSpPr>
          <p:nvPr>
            <p:ph type="body" sz="quarter" idx="11" hasCustomPrompt="1"/>
          </p:nvPr>
        </p:nvSpPr>
        <p:spPr>
          <a:xfrm flipV="1">
            <a:off x="7"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algn="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9" name="テキスト プレースホルダー 24"/>
          <p:cNvSpPr>
            <a:spLocks noGrp="1"/>
          </p:cNvSpPr>
          <p:nvPr>
            <p:ph type="body" sz="quarter" idx="19" hasCustomPrompt="1"/>
          </p:nvPr>
        </p:nvSpPr>
        <p:spPr>
          <a:xfrm rot="17280000" flipV="1">
            <a:off x="-3138180" y="3437998"/>
            <a:ext cx="12194117" cy="17997"/>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384563" y="222547"/>
            <a:ext cx="1001312" cy="1635276"/>
          </a:xfrm>
          <a:prstGeom prst="rect">
            <a:avLst/>
          </a:prstGeom>
        </p:spPr>
        <p:txBody>
          <a:bodyPr wrap="none" lIns="20156" tIns="20156" rIns="20156" bIns="20156" anchor="b">
            <a:noAutofit/>
          </a:bodyPr>
          <a:lstStyle>
            <a:lvl1pPr algn="l">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370051" y="1668689"/>
            <a:ext cx="3199844" cy="1162199"/>
          </a:xfrm>
          <a:prstGeom prst="rect">
            <a:avLst/>
          </a:prstGeom>
        </p:spPr>
        <p:txBody>
          <a:bodyPr lIns="51197" tIns="25599" rIns="51197" bIns="25599" anchor="t">
            <a:noAutofit/>
          </a:bodyPr>
          <a:lstStyle>
            <a:lvl1pPr algn="l">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p>
          <a:p>
            <a:pPr lvl="0"/>
            <a:endParaRPr kumimoji="1" lang="ja-JP" altLang="en-US" dirty="0"/>
          </a:p>
        </p:txBody>
      </p:sp>
    </p:spTree>
    <p:extLst>
      <p:ext uri="{BB962C8B-B14F-4D97-AF65-F5344CB8AC3E}">
        <p14:creationId xmlns:p14="http://schemas.microsoft.com/office/powerpoint/2010/main" val="17159477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750" fill="hold"/>
                                        <p:tgtEl>
                                          <p:spTgt spid="8"/>
                                        </p:tgtEl>
                                        <p:attrNameLst>
                                          <p:attrName>ppt_x</p:attrName>
                                        </p:attrNameLst>
                                      </p:cBhvr>
                                      <p:tavLst>
                                        <p:tav tm="0">
                                          <p:val>
                                            <p:strVal val="0-#ppt_w/2"/>
                                          </p:val>
                                        </p:tav>
                                        <p:tav tm="100000">
                                          <p:val>
                                            <p:strVal val="#ppt_x"/>
                                          </p:val>
                                        </p:tav>
                                      </p:tavLst>
                                    </p:anim>
                                    <p:anim calcmode="lin" valueType="num">
                                      <p:cBhvr additive="base">
                                        <p:cTn id="8" dur="750" fill="hold"/>
                                        <p:tgtEl>
                                          <p:spTgt spid="8"/>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9"/>
                                        </p:tgtEl>
                                        <p:attrNameLst>
                                          <p:attrName>style.visibility</p:attrName>
                                        </p:attrNameLst>
                                      </p:cBhvr>
                                      <p:to>
                                        <p:strVal val="visible"/>
                                      </p:to>
                                    </p:set>
                                    <p:animEffect transition="in" filter="wipe(up)">
                                      <p:cBhvr>
                                        <p:cTn id="11" dur="750"/>
                                        <p:tgtEl>
                                          <p:spTgt spid="9"/>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8"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8" grpId="0" animBg="1">
        <p:tmplLst>
          <p:tmpl>
            <p:tnLst>
              <p:par>
                <p:cTn presetID="2" presetClass="entr" presetSubtype="8" decel="100000" fill="hold" nodeType="afterEffect">
                  <p:stCondLst>
                    <p:cond delay="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0-#ppt_w/2"/>
                          </p:val>
                        </p:tav>
                        <p:tav tm="100000">
                          <p:val>
                            <p:strVal val="#ppt_x"/>
                          </p:val>
                        </p:tav>
                      </p:tavLst>
                    </p:anim>
                    <p:anim calcmode="lin" valueType="num">
                      <p:cBhvr additive="base">
                        <p:cTn dur="750" fill="hold"/>
                        <p:tgtEl>
                          <p:spTgt spid="8"/>
                        </p:tgtEl>
                        <p:attrNameLst>
                          <p:attrName>ppt_y</p:attrName>
                        </p:attrNameLst>
                      </p:cBhvr>
                      <p:tavLst>
                        <p:tav tm="0">
                          <p:val>
                            <p:strVal val="#ppt_y"/>
                          </p:val>
                        </p:tav>
                        <p:tav tm="100000">
                          <p:val>
                            <p:strVal val="#ppt_y"/>
                          </p:val>
                        </p:tav>
                      </p:tavLst>
                    </p:anim>
                  </p:childTnLst>
                </p:cTn>
              </p:par>
            </p:tnLst>
          </p:tmpl>
        </p:tmplLst>
      </p:bldP>
      <p:bldP spid="9" grpId="0" animBg="1">
        <p:tmplLst>
          <p:tmpl>
            <p:tnLst>
              <p:par>
                <p:cTn presetID="22" presetClass="entr" presetSubtype="1"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Effect transition="in" filter="wipe(up)">
                      <p:cBhvr>
                        <p:cTn dur="750"/>
                        <p:tgtEl>
                          <p:spTgt spid="9"/>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8"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0-#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78.xml><?xml version="1.0" encoding="utf-8"?>
<p:sldLayout xmlns:a="http://schemas.openxmlformats.org/drawingml/2006/main" xmlns:r="http://schemas.openxmlformats.org/officeDocument/2006/relationships" xmlns:p="http://schemas.openxmlformats.org/presentationml/2006/main" preserve="1">
  <p:cSld name="Section Break - Right">
    <p:spTree>
      <p:nvGrpSpPr>
        <p:cNvPr id="1" name=""/>
        <p:cNvGrpSpPr/>
        <p:nvPr/>
      </p:nvGrpSpPr>
      <p:grpSpPr>
        <a:xfrm>
          <a:off x="0" y="0"/>
          <a:ext cx="0" cy="0"/>
          <a:chOff x="0" y="0"/>
          <a:chExt cx="0" cy="0"/>
        </a:xfrm>
      </p:grpSpPr>
      <p:sp>
        <p:nvSpPr>
          <p:cNvPr id="10" name="図プレースホルダー 6"/>
          <p:cNvSpPr>
            <a:spLocks noGrp="1"/>
          </p:cNvSpPr>
          <p:nvPr>
            <p:ph type="pic" sz="quarter" idx="10" hasCustomPrompt="1"/>
          </p:nvPr>
        </p:nvSpPr>
        <p:spPr>
          <a:xfrm>
            <a:off x="7" y="0"/>
            <a:ext cx="7182191" cy="6858000"/>
          </a:xfrm>
          <a:prstGeom prst="rect">
            <a:avLst/>
          </a:prstGeom>
          <a:noFill/>
        </p:spPr>
        <p:txBody>
          <a:bodyPr lIns="51197" tIns="25599" rIns="51197" bIns="25599"/>
          <a:lstStyle>
            <a:lvl1pPr>
              <a:defRPr/>
            </a:lvl1pPr>
          </a:lstStyle>
          <a:p>
            <a:r>
              <a:rPr kumimoji="1" lang="en-US" altLang="ja-JP" dirty="0"/>
              <a:t>                                                              </a:t>
            </a:r>
            <a:endParaRPr kumimoji="1" lang="ja-JP" altLang="en-US" dirty="0"/>
          </a:p>
        </p:txBody>
      </p:sp>
      <p:sp>
        <p:nvSpPr>
          <p:cNvPr id="7" name="テキスト プレースホルダー 6"/>
          <p:cNvSpPr>
            <a:spLocks noGrp="1"/>
          </p:cNvSpPr>
          <p:nvPr>
            <p:ph type="body" sz="quarter" idx="22" hasCustomPrompt="1"/>
          </p:nvPr>
        </p:nvSpPr>
        <p:spPr>
          <a:xfrm flipH="1" flipV="1">
            <a:off x="5276847" y="-3326"/>
            <a:ext cx="3867159" cy="6861327"/>
          </a:xfrm>
          <a:custGeom>
            <a:avLst/>
            <a:gdLst>
              <a:gd name="connsiteX0" fmla="*/ 0 w 4412343"/>
              <a:gd name="connsiteY0" fmla="*/ 0 h 10287000"/>
              <a:gd name="connsiteX1" fmla="*/ 4412343 w 4412343"/>
              <a:gd name="connsiteY1" fmla="*/ 0 h 10287000"/>
              <a:gd name="connsiteX2" fmla="*/ 4412343 w 4412343"/>
              <a:gd name="connsiteY2" fmla="*/ 10287000 h 10287000"/>
              <a:gd name="connsiteX3" fmla="*/ 0 w 4412343"/>
              <a:gd name="connsiteY3" fmla="*/ 10287000 h 10287000"/>
              <a:gd name="connsiteX4" fmla="*/ 0 w 4412343"/>
              <a:gd name="connsiteY4" fmla="*/ 0 h 10287000"/>
              <a:gd name="connsiteX0" fmla="*/ 0 w 8810172"/>
              <a:gd name="connsiteY0" fmla="*/ 0 h 10330543"/>
              <a:gd name="connsiteX1" fmla="*/ 4412343 w 8810172"/>
              <a:gd name="connsiteY1" fmla="*/ 0 h 10330543"/>
              <a:gd name="connsiteX2" fmla="*/ 8810172 w 8810172"/>
              <a:gd name="connsiteY2" fmla="*/ 10330543 h 10330543"/>
              <a:gd name="connsiteX3" fmla="*/ 0 w 8810172"/>
              <a:gd name="connsiteY3" fmla="*/ 10287000 h 10330543"/>
              <a:gd name="connsiteX4" fmla="*/ 0 w 8810172"/>
              <a:gd name="connsiteY4" fmla="*/ 0 h 10330543"/>
              <a:gd name="connsiteX0" fmla="*/ 0 w 8810172"/>
              <a:gd name="connsiteY0" fmla="*/ 0 h 10287000"/>
              <a:gd name="connsiteX1" fmla="*/ 4412343 w 8810172"/>
              <a:gd name="connsiteY1" fmla="*/ 0 h 10287000"/>
              <a:gd name="connsiteX2" fmla="*/ 8810172 w 8810172"/>
              <a:gd name="connsiteY2" fmla="*/ 10287000 h 10287000"/>
              <a:gd name="connsiteX3" fmla="*/ 0 w 8810172"/>
              <a:gd name="connsiteY3" fmla="*/ 10287000 h 10287000"/>
              <a:gd name="connsiteX4" fmla="*/ 0 w 8810172"/>
              <a:gd name="connsiteY4" fmla="*/ 0 h 10287000"/>
              <a:gd name="connsiteX0" fmla="*/ 0 w 8911772"/>
              <a:gd name="connsiteY0" fmla="*/ 0 h 10287000"/>
              <a:gd name="connsiteX1" fmla="*/ 4412343 w 8911772"/>
              <a:gd name="connsiteY1" fmla="*/ 0 h 10287000"/>
              <a:gd name="connsiteX2" fmla="*/ 8911772 w 8911772"/>
              <a:gd name="connsiteY2" fmla="*/ 10272486 h 10287000"/>
              <a:gd name="connsiteX3" fmla="*/ 0 w 8911772"/>
              <a:gd name="connsiteY3" fmla="*/ 10287000 h 10287000"/>
              <a:gd name="connsiteX4" fmla="*/ 0 w 8911772"/>
              <a:gd name="connsiteY4" fmla="*/ 0 h 10287000"/>
              <a:gd name="connsiteX0" fmla="*/ 0 w 8940801"/>
              <a:gd name="connsiteY0" fmla="*/ 0 h 10287000"/>
              <a:gd name="connsiteX1" fmla="*/ 4412343 w 8940801"/>
              <a:gd name="connsiteY1" fmla="*/ 0 h 10287000"/>
              <a:gd name="connsiteX2" fmla="*/ 8940801 w 8940801"/>
              <a:gd name="connsiteY2" fmla="*/ 10287000 h 10287000"/>
              <a:gd name="connsiteX3" fmla="*/ 0 w 8940801"/>
              <a:gd name="connsiteY3" fmla="*/ 10287000 h 10287000"/>
              <a:gd name="connsiteX4" fmla="*/ 0 w 8940801"/>
              <a:gd name="connsiteY4" fmla="*/ 0 h 10287000"/>
              <a:gd name="connsiteX0" fmla="*/ 0 w 8969830"/>
              <a:gd name="connsiteY0" fmla="*/ 0 h 10287000"/>
              <a:gd name="connsiteX1" fmla="*/ 4412343 w 8969830"/>
              <a:gd name="connsiteY1" fmla="*/ 0 h 10287000"/>
              <a:gd name="connsiteX2" fmla="*/ 8969830 w 8969830"/>
              <a:gd name="connsiteY2" fmla="*/ 10272485 h 10287000"/>
              <a:gd name="connsiteX3" fmla="*/ 0 w 8969830"/>
              <a:gd name="connsiteY3" fmla="*/ 10287000 h 10287000"/>
              <a:gd name="connsiteX4" fmla="*/ 0 w 8969830"/>
              <a:gd name="connsiteY4" fmla="*/ 0 h 10287000"/>
              <a:gd name="connsiteX0" fmla="*/ 0 w 8940801"/>
              <a:gd name="connsiteY0" fmla="*/ 0 h 10316028"/>
              <a:gd name="connsiteX1" fmla="*/ 4412343 w 8940801"/>
              <a:gd name="connsiteY1" fmla="*/ 0 h 10316028"/>
              <a:gd name="connsiteX2" fmla="*/ 8940801 w 8940801"/>
              <a:gd name="connsiteY2" fmla="*/ 10316028 h 10316028"/>
              <a:gd name="connsiteX3" fmla="*/ 0 w 8940801"/>
              <a:gd name="connsiteY3" fmla="*/ 10287000 h 10316028"/>
              <a:gd name="connsiteX4" fmla="*/ 0 w 8940801"/>
              <a:gd name="connsiteY4" fmla="*/ 0 h 10316028"/>
              <a:gd name="connsiteX0" fmla="*/ 0 w 8940801"/>
              <a:gd name="connsiteY0" fmla="*/ 0 h 10301514"/>
              <a:gd name="connsiteX1" fmla="*/ 4412343 w 8940801"/>
              <a:gd name="connsiteY1" fmla="*/ 0 h 10301514"/>
              <a:gd name="connsiteX2" fmla="*/ 8940801 w 8940801"/>
              <a:gd name="connsiteY2" fmla="*/ 10301514 h 10301514"/>
              <a:gd name="connsiteX3" fmla="*/ 0 w 8940801"/>
              <a:gd name="connsiteY3" fmla="*/ 10287000 h 10301514"/>
              <a:gd name="connsiteX4" fmla="*/ 0 w 8940801"/>
              <a:gd name="connsiteY4" fmla="*/ 0 h 10301514"/>
              <a:gd name="connsiteX0" fmla="*/ 0 w 9521826"/>
              <a:gd name="connsiteY0" fmla="*/ 0 h 10287000"/>
              <a:gd name="connsiteX1" fmla="*/ 4412343 w 9521826"/>
              <a:gd name="connsiteY1" fmla="*/ 0 h 10287000"/>
              <a:gd name="connsiteX2" fmla="*/ 9521826 w 9521826"/>
              <a:gd name="connsiteY2" fmla="*/ 9777639 h 10287000"/>
              <a:gd name="connsiteX3" fmla="*/ 0 w 9521826"/>
              <a:gd name="connsiteY3" fmla="*/ 10287000 h 10287000"/>
              <a:gd name="connsiteX4" fmla="*/ 0 w 9521826"/>
              <a:gd name="connsiteY4" fmla="*/ 0 h 10287000"/>
              <a:gd name="connsiteX0" fmla="*/ 0 w 8969376"/>
              <a:gd name="connsiteY0" fmla="*/ 0 h 10291989"/>
              <a:gd name="connsiteX1" fmla="*/ 4412343 w 8969376"/>
              <a:gd name="connsiteY1" fmla="*/ 0 h 10291989"/>
              <a:gd name="connsiteX2" fmla="*/ 8969376 w 8969376"/>
              <a:gd name="connsiteY2" fmla="*/ 10291989 h 10291989"/>
              <a:gd name="connsiteX3" fmla="*/ 0 w 8969376"/>
              <a:gd name="connsiteY3" fmla="*/ 10287000 h 10291989"/>
              <a:gd name="connsiteX4" fmla="*/ 0 w 8969376"/>
              <a:gd name="connsiteY4" fmla="*/ 0 h 10291989"/>
              <a:gd name="connsiteX0" fmla="*/ 0 w 7793718"/>
              <a:gd name="connsiteY0" fmla="*/ 0 h 10291989"/>
              <a:gd name="connsiteX1" fmla="*/ 4412343 w 7793718"/>
              <a:gd name="connsiteY1" fmla="*/ 0 h 10291989"/>
              <a:gd name="connsiteX2" fmla="*/ 7793718 w 7793718"/>
              <a:gd name="connsiteY2" fmla="*/ 10291989 h 10291989"/>
              <a:gd name="connsiteX3" fmla="*/ 0 w 7793718"/>
              <a:gd name="connsiteY3" fmla="*/ 10287000 h 10291989"/>
              <a:gd name="connsiteX4" fmla="*/ 0 w 7793718"/>
              <a:gd name="connsiteY4" fmla="*/ 0 h 10291989"/>
              <a:gd name="connsiteX0" fmla="*/ 0 w 7735661"/>
              <a:gd name="connsiteY0" fmla="*/ 0 h 10291989"/>
              <a:gd name="connsiteX1" fmla="*/ 4412343 w 7735661"/>
              <a:gd name="connsiteY1" fmla="*/ 0 h 10291989"/>
              <a:gd name="connsiteX2" fmla="*/ 7735661 w 7735661"/>
              <a:gd name="connsiteY2" fmla="*/ 10291989 h 10291989"/>
              <a:gd name="connsiteX3" fmla="*/ 0 w 7735661"/>
              <a:gd name="connsiteY3" fmla="*/ 10287000 h 10291989"/>
              <a:gd name="connsiteX4" fmla="*/ 0 w 7735661"/>
              <a:gd name="connsiteY4" fmla="*/ 0 h 10291989"/>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7735661" h="10291989">
                <a:moveTo>
                  <a:pt x="0" y="0"/>
                </a:moveTo>
                <a:lnTo>
                  <a:pt x="4412343" y="0"/>
                </a:lnTo>
                <a:lnTo>
                  <a:pt x="7735661" y="10291989"/>
                </a:lnTo>
                <a:lnTo>
                  <a:pt x="0" y="10287000"/>
                </a:lnTo>
                <a:lnTo>
                  <a:pt x="0" y="0"/>
                </a:lnTo>
                <a:close/>
              </a:path>
            </a:pathLst>
          </a:custGeom>
          <a:blipFill dpi="0" rotWithShape="0">
            <a:blip r:embed="rId2"/>
            <a:srcRect/>
            <a:tile tx="0" ty="0" sx="100000" sy="100000" flip="none" algn="tl"/>
          </a:blipFill>
          <a:effectLst>
            <a:outerShdw blurRad="50800" dist="38100" dir="10800000" algn="r"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11" name="テキスト プレースホルダー 24"/>
          <p:cNvSpPr>
            <a:spLocks noGrp="1"/>
          </p:cNvSpPr>
          <p:nvPr>
            <p:ph type="body" sz="quarter" idx="23" hasCustomPrompt="1"/>
          </p:nvPr>
        </p:nvSpPr>
        <p:spPr>
          <a:xfrm rot="4320000" flipH="1" flipV="1">
            <a:off x="114272" y="3437998"/>
            <a:ext cx="12194117" cy="17997"/>
          </a:xfrm>
          <a:prstGeom prst="rect">
            <a:avLst/>
          </a:prstGeom>
          <a:blipFill>
            <a:blip r:embed="rId3"/>
            <a:stretch>
              <a:fillRect/>
            </a:stretch>
          </a:blipFill>
        </p:spPr>
        <p:txBody>
          <a:bodyPr lIns="51197" tIns="25599" rIns="51197" bIns="25599"/>
          <a:lstStyle/>
          <a:p>
            <a:pPr lvl="0"/>
            <a:r>
              <a:rPr kumimoji="1" lang="en-US" altLang="ja-JP" dirty="0"/>
              <a:t> </a:t>
            </a:r>
            <a:endParaRPr kumimoji="1" lang="ja-JP" altLang="en-US" dirty="0"/>
          </a:p>
        </p:txBody>
      </p:sp>
      <p:sp>
        <p:nvSpPr>
          <p:cNvPr id="12" name="テキスト プレースホルダー 5"/>
          <p:cNvSpPr>
            <a:spLocks noGrp="1"/>
          </p:cNvSpPr>
          <p:nvPr>
            <p:ph type="body" sz="quarter" idx="16" hasCustomPrompt="1"/>
          </p:nvPr>
        </p:nvSpPr>
        <p:spPr>
          <a:xfrm>
            <a:off x="7761112" y="222547"/>
            <a:ext cx="1001312" cy="1635276"/>
          </a:xfrm>
          <a:prstGeom prst="rect">
            <a:avLst/>
          </a:prstGeom>
        </p:spPr>
        <p:txBody>
          <a:bodyPr wrap="none" lIns="20156" tIns="20156" rIns="20156" bIns="20156" anchor="b">
            <a:noAutofit/>
          </a:bodyPr>
          <a:lstStyle>
            <a:lvl1pPr algn="r">
              <a:lnSpc>
                <a:spcPct val="100000"/>
              </a:lnSpc>
              <a:spcBef>
                <a:spcPts val="0"/>
              </a:spcBef>
              <a:defRPr sz="78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3" name="テキスト プレースホルダー 5"/>
          <p:cNvSpPr>
            <a:spLocks noGrp="1"/>
          </p:cNvSpPr>
          <p:nvPr>
            <p:ph type="body" sz="quarter" idx="21" hasCustomPrompt="1"/>
          </p:nvPr>
        </p:nvSpPr>
        <p:spPr>
          <a:xfrm>
            <a:off x="5567451" y="1668684"/>
            <a:ext cx="3199844" cy="1195603"/>
          </a:xfrm>
          <a:prstGeom prst="rect">
            <a:avLst/>
          </a:prstGeom>
        </p:spPr>
        <p:txBody>
          <a:bodyPr lIns="51197" tIns="25599" rIns="51197" bIns="25599" anchor="t">
            <a:noAutofit/>
          </a:bodyPr>
          <a:lstStyle>
            <a:lvl1pPr algn="r">
              <a:lnSpc>
                <a:spcPts val="3359"/>
              </a:lnSpc>
              <a:spcBef>
                <a:spcPts val="0"/>
              </a:spcBef>
              <a:defRPr sz="37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SECTION NAME</a:t>
            </a:r>
            <a:endParaRPr kumimoji="1" lang="ja-JP" altLang="en-US" dirty="0"/>
          </a:p>
        </p:txBody>
      </p:sp>
    </p:spTree>
    <p:extLst>
      <p:ext uri="{BB962C8B-B14F-4D97-AF65-F5344CB8AC3E}">
        <p14:creationId xmlns:p14="http://schemas.microsoft.com/office/powerpoint/2010/main" val="24877718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750" fill="hold"/>
                                        <p:tgtEl>
                                          <p:spTgt spid="7"/>
                                        </p:tgtEl>
                                        <p:attrNameLst>
                                          <p:attrName>ppt_x</p:attrName>
                                        </p:attrNameLst>
                                      </p:cBhvr>
                                      <p:tavLst>
                                        <p:tav tm="0">
                                          <p:val>
                                            <p:strVal val="1+#ppt_w/2"/>
                                          </p:val>
                                        </p:tav>
                                        <p:tav tm="100000">
                                          <p:val>
                                            <p:strVal val="#ppt_x"/>
                                          </p:val>
                                        </p:tav>
                                      </p:tavLst>
                                    </p:anim>
                                    <p:anim calcmode="lin" valueType="num">
                                      <p:cBhvr additive="base">
                                        <p:cTn id="8" dur="750" fill="hold"/>
                                        <p:tgtEl>
                                          <p:spTgt spid="7"/>
                                        </p:tgtEl>
                                        <p:attrNameLst>
                                          <p:attrName>ppt_y</p:attrName>
                                        </p:attrNameLst>
                                      </p:cBhvr>
                                      <p:tavLst>
                                        <p:tav tm="0">
                                          <p:val>
                                            <p:strVal val="#ppt_y"/>
                                          </p:val>
                                        </p:tav>
                                        <p:tav tm="100000">
                                          <p:val>
                                            <p:strVal val="#ppt_y"/>
                                          </p:val>
                                        </p:tav>
                                      </p:tavLst>
                                    </p:anim>
                                  </p:childTnLst>
                                </p:cTn>
                              </p:par>
                              <p:par>
                                <p:cTn id="9" presetID="22" presetClass="entr" presetSubtype="1" fill="hold" grpId="0" nodeType="withEffect">
                                  <p:stCondLst>
                                    <p:cond delay="500"/>
                                  </p:stCondLst>
                                  <p:childTnLst>
                                    <p:set>
                                      <p:cBhvr>
                                        <p:cTn id="10" dur="1" fill="hold">
                                          <p:stCondLst>
                                            <p:cond delay="0"/>
                                          </p:stCondLst>
                                        </p:cTn>
                                        <p:tgtEl>
                                          <p:spTgt spid="11"/>
                                        </p:tgtEl>
                                        <p:attrNameLst>
                                          <p:attrName>style.visibility</p:attrName>
                                        </p:attrNameLst>
                                      </p:cBhvr>
                                      <p:to>
                                        <p:strVal val="visible"/>
                                      </p:to>
                                    </p:set>
                                    <p:animEffect transition="in" filter="wipe(up)">
                                      <p:cBhvr>
                                        <p:cTn id="11" dur="750"/>
                                        <p:tgtEl>
                                          <p:spTgt spid="11"/>
                                        </p:tgtEl>
                                      </p:cBhvr>
                                    </p:animEffect>
                                  </p:childTnLst>
                                </p:cTn>
                              </p:par>
                              <p:par>
                                <p:cTn id="12" presetID="22" presetClass="entr" presetSubtype="4" fill="hold" grpId="0" nodeType="withEffect">
                                  <p:stCondLst>
                                    <p:cond delay="500"/>
                                  </p:stCondLst>
                                  <p:childTnLst>
                                    <p:set>
                                      <p:cBhvr>
                                        <p:cTn id="13" dur="1" fill="hold">
                                          <p:stCondLst>
                                            <p:cond delay="0"/>
                                          </p:stCondLst>
                                        </p:cTn>
                                        <p:tgtEl>
                                          <p:spTgt spid="10"/>
                                        </p:tgtEl>
                                        <p:attrNameLst>
                                          <p:attrName>style.visibility</p:attrName>
                                        </p:attrNameLst>
                                      </p:cBhvr>
                                      <p:to>
                                        <p:strVal val="visible"/>
                                      </p:to>
                                    </p:set>
                                    <p:animEffect transition="in" filter="wipe(down)">
                                      <p:cBhvr>
                                        <p:cTn id="14" dur="500"/>
                                        <p:tgtEl>
                                          <p:spTgt spid="10"/>
                                        </p:tgtEl>
                                      </p:cBhvr>
                                    </p:animEffect>
                                  </p:childTnLst>
                                </p:cTn>
                              </p:par>
                              <p:par>
                                <p:cTn id="15" presetID="2" presetClass="entr" presetSubtype="1" decel="100000" fill="hold" grpId="0" nodeType="withEffect">
                                  <p:stCondLst>
                                    <p:cond delay="250"/>
                                  </p:stCondLst>
                                  <p:childTnLst>
                                    <p:set>
                                      <p:cBhvr>
                                        <p:cTn id="16" dur="1" fill="hold">
                                          <p:stCondLst>
                                            <p:cond delay="0"/>
                                          </p:stCondLst>
                                        </p:cTn>
                                        <p:tgtEl>
                                          <p:spTgt spid="12">
                                            <p:txEl>
                                              <p:pRg st="0" end="0"/>
                                            </p:txEl>
                                          </p:spTgt>
                                        </p:tgtEl>
                                        <p:attrNameLst>
                                          <p:attrName>style.visibility</p:attrName>
                                        </p:attrNameLst>
                                      </p:cBhvr>
                                      <p:to>
                                        <p:strVal val="visible"/>
                                      </p:to>
                                    </p:set>
                                    <p:anim calcmode="lin" valueType="num">
                                      <p:cBhvr additive="base">
                                        <p:cTn id="17" dur="75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18" dur="750" fill="hold"/>
                                        <p:tgtEl>
                                          <p:spTgt spid="12">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250"/>
                                  </p:stCondLst>
                                  <p:childTnLst>
                                    <p:set>
                                      <p:cBhvr>
                                        <p:cTn id="20" dur="1" fill="hold">
                                          <p:stCondLst>
                                            <p:cond delay="0"/>
                                          </p:stCondLst>
                                        </p:cTn>
                                        <p:tgtEl>
                                          <p:spTgt spid="13">
                                            <p:txEl>
                                              <p:pRg st="0" end="0"/>
                                            </p:txEl>
                                          </p:spTgt>
                                        </p:tgtEl>
                                        <p:attrNameLst>
                                          <p:attrName>style.visibility</p:attrName>
                                        </p:attrNameLst>
                                      </p:cBhvr>
                                      <p:to>
                                        <p:strVal val="visible"/>
                                      </p:to>
                                    </p:set>
                                    <p:anim calcmode="lin" valueType="num">
                                      <p:cBhvr additive="base">
                                        <p:cTn id="21" dur="75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3">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bldP spid="7" grpId="0" animBg="1">
        <p:tmplLst>
          <p:tmpl>
            <p:tnLst>
              <p:par>
                <p:cTn presetID="2" presetClass="entr" presetSubtype="2"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750" fill="hold"/>
                        <p:tgtEl>
                          <p:spTgt spid="7"/>
                        </p:tgtEl>
                        <p:attrNameLst>
                          <p:attrName>ppt_x</p:attrName>
                        </p:attrNameLst>
                      </p:cBhvr>
                      <p:tavLst>
                        <p:tav tm="0">
                          <p:val>
                            <p:strVal val="1+#ppt_w/2"/>
                          </p:val>
                        </p:tav>
                        <p:tav tm="100000">
                          <p:val>
                            <p:strVal val="#ppt_x"/>
                          </p:val>
                        </p:tav>
                      </p:tavLst>
                    </p:anim>
                    <p:anim calcmode="lin" valueType="num">
                      <p:cBhvr additive="base">
                        <p:cTn dur="750" fill="hold"/>
                        <p:tgtEl>
                          <p:spTgt spid="7"/>
                        </p:tgtEl>
                        <p:attrNameLst>
                          <p:attrName>ppt_y</p:attrName>
                        </p:attrNameLst>
                      </p:cBhvr>
                      <p:tavLst>
                        <p:tav tm="0">
                          <p:val>
                            <p:strVal val="#ppt_y"/>
                          </p:val>
                        </p:tav>
                        <p:tav tm="100000">
                          <p:val>
                            <p:strVal val="#ppt_y"/>
                          </p:val>
                        </p:tav>
                      </p:tavLst>
                    </p:anim>
                  </p:childTnLst>
                </p:cTn>
              </p:par>
            </p:tnLst>
          </p:tmpl>
        </p:tmplLst>
      </p:bldP>
      <p:bldP spid="11" grpId="0" animBg="1">
        <p:tmplLst>
          <p:tmpl>
            <p:tnLst>
              <p:par>
                <p:cTn presetID="22" presetClass="entr" presetSubtype="1"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Effect transition="in" filter="wipe(up)">
                      <p:cBhvr>
                        <p:cTn dur="750"/>
                        <p:tgtEl>
                          <p:spTgt spid="11"/>
                        </p:tgtEl>
                      </p:cBhvr>
                    </p:animEffect>
                  </p:childTnLst>
                </p:cTn>
              </p:par>
            </p:tnLst>
          </p:tmpl>
        </p:tmplLst>
      </p:bldP>
      <p:bldP spid="12" grpId="0" build="p">
        <p:tmplLst>
          <p:tmpl lvl="1">
            <p:tnLst>
              <p:par>
                <p:cTn presetID="2" presetClass="entr" presetSubtype="1"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ppt_x"/>
                          </p:val>
                        </p:tav>
                        <p:tav tm="100000">
                          <p:val>
                            <p:strVal val="#ppt_x"/>
                          </p:val>
                        </p:tav>
                      </p:tavLst>
                    </p:anim>
                    <p:anim calcmode="lin" valueType="num">
                      <p:cBhvr additive="base">
                        <p:cTn dur="750" fill="hold"/>
                        <p:tgtEl>
                          <p:spTgt spid="12"/>
                        </p:tgtEl>
                        <p:attrNameLst>
                          <p:attrName>ppt_y</p:attrName>
                        </p:attrNameLst>
                      </p:cBhvr>
                      <p:tavLst>
                        <p:tav tm="0">
                          <p:val>
                            <p:strVal val="0-#ppt_h/2"/>
                          </p:val>
                        </p:tav>
                        <p:tav tm="100000">
                          <p:val>
                            <p:strVal val="#ppt_y"/>
                          </p:val>
                        </p:tav>
                      </p:tavLst>
                    </p:anim>
                  </p:childTnLst>
                </p:cTn>
              </p:par>
            </p:tnLst>
          </p:tmpl>
        </p:tmplLst>
      </p:bldP>
      <p:bldP spid="13" grpId="0" build="p">
        <p:tmplLst>
          <p:tmpl lvl="1">
            <p:tnLst>
              <p:par>
                <p:cTn presetID="2" presetClass="entr" presetSubtype="2"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1+#ppt_w/2"/>
                          </p:val>
                        </p:tav>
                        <p:tav tm="100000">
                          <p:val>
                            <p:strVal val="#ppt_x"/>
                          </p:val>
                        </p:tav>
                      </p:tavLst>
                    </p:anim>
                    <p:anim calcmode="lin" valueType="num">
                      <p:cBhvr additive="base">
                        <p:cTn dur="750" fill="hold"/>
                        <p:tgtEl>
                          <p:spTgt spid="13"/>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379.xml><?xml version="1.0" encoding="utf-8"?>
<p:sldLayout xmlns:a="http://schemas.openxmlformats.org/drawingml/2006/main" xmlns:r="http://schemas.openxmlformats.org/officeDocument/2006/relationships" xmlns:p="http://schemas.openxmlformats.org/presentationml/2006/main" preserve="1">
  <p:cSld name="Profile 1">
    <p:spTree>
      <p:nvGrpSpPr>
        <p:cNvPr id="1" name=""/>
        <p:cNvGrpSpPr/>
        <p:nvPr/>
      </p:nvGrpSpPr>
      <p:grpSpPr>
        <a:xfrm>
          <a:off x="0" y="0"/>
          <a:ext cx="0" cy="0"/>
          <a:chOff x="0" y="0"/>
          <a:chExt cx="0" cy="0"/>
        </a:xfrm>
      </p:grpSpPr>
      <p:sp>
        <p:nvSpPr>
          <p:cNvPr id="38" name="正方形/長方形 37"/>
          <p:cNvSpPr/>
          <p:nvPr/>
        </p:nvSpPr>
        <p:spPr>
          <a:xfrm>
            <a:off x="-14512" y="5861634"/>
            <a:ext cx="9178407" cy="1015127"/>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正方形/長方形 21"/>
          <p:cNvSpPr/>
          <p:nvPr/>
        </p:nvSpPr>
        <p:spPr>
          <a:xfrm>
            <a:off x="-14512" y="1602470"/>
            <a:ext cx="9178407" cy="1732039"/>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9" name="直線コネクタ 8"/>
          <p:cNvCxnSpPr/>
          <p:nvPr/>
        </p:nvCxnSpPr>
        <p:spPr>
          <a:xfrm>
            <a:off x="0" y="3247425"/>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5" name="テキスト プレースホルダー 5"/>
          <p:cNvSpPr>
            <a:spLocks noGrp="1"/>
          </p:cNvSpPr>
          <p:nvPr>
            <p:ph type="body" sz="quarter" idx="21" hasCustomPrompt="1"/>
          </p:nvPr>
        </p:nvSpPr>
        <p:spPr>
          <a:xfrm>
            <a:off x="4129397" y="1799778"/>
            <a:ext cx="4744555" cy="935647"/>
          </a:xfrm>
          <a:prstGeom prst="rect">
            <a:avLst/>
          </a:prstGeom>
          <a:noFill/>
        </p:spPr>
        <p:txBody>
          <a:bodyPr lIns="51197" tIns="25599" rIns="51197" bIns="25599" anchor="b">
            <a:noAutofit/>
          </a:bodyPr>
          <a:lstStyle>
            <a:lvl1pPr algn="l">
              <a:lnSpc>
                <a:spcPct val="100000"/>
              </a:lnSpc>
              <a:spcBef>
                <a:spcPts val="0"/>
              </a:spcBef>
              <a:defRPr sz="4500" i="0" baseline="0">
                <a:blipFill dpi="0" rotWithShape="1">
                  <a:blip r:embed="rId4"/>
                  <a:srcRect/>
                  <a:tile tx="0" ty="0" sx="100000" sy="100000" flip="none" algn="tl"/>
                </a:blipFill>
                <a:effectLst>
                  <a:innerShdw blurRad="114300">
                    <a:prstClr val="black"/>
                  </a:innerShdw>
                </a:effectLst>
                <a:latin typeface="+mj-lt"/>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13" hasCustomPrompt="1"/>
          </p:nvPr>
        </p:nvSpPr>
        <p:spPr>
          <a:xfrm>
            <a:off x="4135855" y="2580606"/>
            <a:ext cx="4738093" cy="618437"/>
          </a:xfrm>
          <a:prstGeom prst="rect">
            <a:avLst/>
          </a:prstGeom>
        </p:spPr>
        <p:txBody>
          <a:bodyPr lIns="51197" tIns="25599" rIns="51197" bIns="25599" anchor="t">
            <a:noAutofit/>
          </a:bodyPr>
          <a:lstStyle>
            <a:lvl1pPr algn="l">
              <a:lnSpc>
                <a:spcPct val="100000"/>
              </a:lnSpc>
              <a:spcBef>
                <a:spcPts val="0"/>
              </a:spcBef>
              <a:defRPr sz="22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25" name="直線コネクタ 24"/>
          <p:cNvCxnSpPr/>
          <p:nvPr/>
        </p:nvCxnSpPr>
        <p:spPr>
          <a:xfrm>
            <a:off x="0" y="1713749"/>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8" name="円/楕円 17"/>
          <p:cNvSpPr/>
          <p:nvPr/>
        </p:nvSpPr>
        <p:spPr>
          <a:xfrm>
            <a:off x="819463" y="845854"/>
            <a:ext cx="3035263" cy="4047719"/>
          </a:xfrm>
          <a:prstGeom prst="ellipse">
            <a:avLst/>
          </a:prstGeom>
          <a:blipFill dpi="0" rotWithShape="1">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9" name="円/楕円 18"/>
          <p:cNvSpPr/>
          <p:nvPr/>
        </p:nvSpPr>
        <p:spPr>
          <a:xfrm>
            <a:off x="909902" y="966467"/>
            <a:ext cx="2854372" cy="38064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4" hasCustomPrompt="1"/>
          </p:nvPr>
        </p:nvSpPr>
        <p:spPr>
          <a:xfrm>
            <a:off x="964575" y="1039377"/>
            <a:ext cx="2745028" cy="3660673"/>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26" name="テキスト プレースホルダー 5"/>
          <p:cNvSpPr>
            <a:spLocks noGrp="1"/>
          </p:cNvSpPr>
          <p:nvPr>
            <p:ph type="body" sz="quarter" idx="12" hasCustomPrompt="1"/>
          </p:nvPr>
        </p:nvSpPr>
        <p:spPr>
          <a:xfrm>
            <a:off x="4135853" y="3483687"/>
            <a:ext cx="4469625" cy="161566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9" name="図プレースホルダー 28"/>
          <p:cNvSpPr>
            <a:spLocks noGrp="1"/>
          </p:cNvSpPr>
          <p:nvPr>
            <p:ph type="pic" sz="quarter" idx="22" hasCustomPrompt="1"/>
          </p:nvPr>
        </p:nvSpPr>
        <p:spPr>
          <a:xfrm>
            <a:off x="1058653" y="6176443"/>
            <a:ext cx="304747" cy="406400"/>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30" name="テキスト プレースホルダー 5"/>
          <p:cNvSpPr>
            <a:spLocks noGrp="1"/>
          </p:cNvSpPr>
          <p:nvPr>
            <p:ph type="body" sz="quarter" idx="23" hasCustomPrompt="1"/>
          </p:nvPr>
        </p:nvSpPr>
        <p:spPr>
          <a:xfrm>
            <a:off x="1378803" y="6156032"/>
            <a:ext cx="1811873" cy="447229"/>
          </a:xfrm>
          <a:prstGeom prst="rect">
            <a:avLst/>
          </a:prstGeom>
        </p:spPr>
        <p:txBody>
          <a:bodyPr lIns="51197" tIns="25599" rIns="51197" bIns="25599"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2" name="図プレースホルダー 28"/>
          <p:cNvSpPr>
            <a:spLocks noGrp="1"/>
          </p:cNvSpPr>
          <p:nvPr>
            <p:ph type="pic" sz="quarter" idx="24" hasCustomPrompt="1"/>
          </p:nvPr>
        </p:nvSpPr>
        <p:spPr>
          <a:xfrm>
            <a:off x="3690725" y="6176443"/>
            <a:ext cx="304747" cy="406400"/>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33" name="テキスト プレースホルダー 5"/>
          <p:cNvSpPr>
            <a:spLocks noGrp="1"/>
          </p:cNvSpPr>
          <p:nvPr>
            <p:ph type="body" sz="quarter" idx="25" hasCustomPrompt="1"/>
          </p:nvPr>
        </p:nvSpPr>
        <p:spPr>
          <a:xfrm>
            <a:off x="4010875" y="6156032"/>
            <a:ext cx="1811873" cy="447229"/>
          </a:xfrm>
          <a:prstGeom prst="rect">
            <a:avLst/>
          </a:prstGeom>
        </p:spPr>
        <p:txBody>
          <a:bodyPr lIns="51197" tIns="25599" rIns="51197" bIns="25599"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sp>
        <p:nvSpPr>
          <p:cNvPr id="35" name="図プレースホルダー 28"/>
          <p:cNvSpPr>
            <a:spLocks noGrp="1"/>
          </p:cNvSpPr>
          <p:nvPr>
            <p:ph type="pic" sz="quarter" idx="26" hasCustomPrompt="1"/>
          </p:nvPr>
        </p:nvSpPr>
        <p:spPr>
          <a:xfrm>
            <a:off x="6322796" y="6176443"/>
            <a:ext cx="304747" cy="406400"/>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36" name="テキスト プレースホルダー 5"/>
          <p:cNvSpPr>
            <a:spLocks noGrp="1"/>
          </p:cNvSpPr>
          <p:nvPr>
            <p:ph type="body" sz="quarter" idx="27" hasCustomPrompt="1"/>
          </p:nvPr>
        </p:nvSpPr>
        <p:spPr>
          <a:xfrm>
            <a:off x="6642941" y="6156032"/>
            <a:ext cx="1811873" cy="447229"/>
          </a:xfrm>
          <a:prstGeom prst="rect">
            <a:avLst/>
          </a:prstGeom>
        </p:spPr>
        <p:txBody>
          <a:bodyPr lIns="51197" tIns="25599" rIns="51197" bIns="25599" anchor="ctr">
            <a:normAutofit/>
          </a:bodyPr>
          <a:lstStyle>
            <a:lvl1pPr algn="l">
              <a:lnSpc>
                <a:spcPct val="130000"/>
              </a:lnSpc>
              <a:defRPr sz="1000" baseline="0">
                <a:solidFill>
                  <a:schemeClr val="bg1"/>
                </a:solidFill>
              </a:defRPr>
            </a:lvl1pPr>
          </a:lstStyle>
          <a:p>
            <a:pPr lvl="0"/>
            <a:r>
              <a:rPr kumimoji="1" lang="en-US" altLang="ja-JP" dirty="0"/>
              <a:t>Text Here</a:t>
            </a:r>
            <a:endParaRPr kumimoji="1" lang="ja-JP" altLang="en-US" dirty="0"/>
          </a:p>
        </p:txBody>
      </p:sp>
      <p:cxnSp>
        <p:nvCxnSpPr>
          <p:cNvPr id="39" name="直線コネクタ 38"/>
          <p:cNvCxnSpPr/>
          <p:nvPr/>
        </p:nvCxnSpPr>
        <p:spPr>
          <a:xfrm>
            <a:off x="19895" y="5968076"/>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3" name="テキスト プレースホルダー 5"/>
          <p:cNvSpPr>
            <a:spLocks noGrp="1"/>
          </p:cNvSpPr>
          <p:nvPr>
            <p:ph type="body" sz="quarter" idx="28" hasCustomPrompt="1"/>
          </p:nvPr>
        </p:nvSpPr>
        <p:spPr>
          <a:xfrm>
            <a:off x="4127891" y="774095"/>
            <a:ext cx="4738093" cy="828372"/>
          </a:xfrm>
          <a:prstGeom prst="rect">
            <a:avLst/>
          </a:prstGeom>
        </p:spPr>
        <p:txBody>
          <a:bodyPr lIns="51197" tIns="25599" rIns="51197" bIns="25599" anchor="b">
            <a:noAutofit/>
          </a:bodyPr>
          <a:lstStyle>
            <a:lvl1pPr algn="l">
              <a:lnSpc>
                <a:spcPct val="100000"/>
              </a:lnSpc>
              <a:spcBef>
                <a:spcPts val="0"/>
              </a:spcBef>
              <a:defRPr sz="37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grpSp>
        <p:nvGrpSpPr>
          <p:cNvPr id="24" name="グループ化 23"/>
          <p:cNvGrpSpPr/>
          <p:nvPr/>
        </p:nvGrpSpPr>
        <p:grpSpPr>
          <a:xfrm>
            <a:off x="8387761" y="226117"/>
            <a:ext cx="575232" cy="767111"/>
            <a:chOff x="7418859" y="2569953"/>
            <a:chExt cx="934639" cy="934639"/>
          </a:xfrm>
        </p:grpSpPr>
        <p:sp>
          <p:nvSpPr>
            <p:cNvPr id="28" name="涙形 27"/>
            <p:cNvSpPr/>
            <p:nvPr/>
          </p:nvSpPr>
          <p:spPr>
            <a:xfrm>
              <a:off x="7418859" y="2569953"/>
              <a:ext cx="934639" cy="934639"/>
            </a:xfrm>
            <a:prstGeom prst="teardrop">
              <a:avLst/>
            </a:prstGeom>
            <a:blipFill>
              <a:blip r:embed="rId4"/>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7" name="涙形 36"/>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0"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371569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4"/>
                                        </p:tgtEl>
                                        <p:attrNameLst>
                                          <p:attrName>style.visibility</p:attrName>
                                        </p:attrNameLst>
                                      </p:cBhvr>
                                      <p:to>
                                        <p:strVal val="visible"/>
                                      </p:to>
                                    </p:set>
                                    <p:anim calcmode="lin" valueType="num">
                                      <p:cBhvr additive="base">
                                        <p:cTn id="7" dur="500" fill="hold"/>
                                        <p:tgtEl>
                                          <p:spTgt spid="24"/>
                                        </p:tgtEl>
                                        <p:attrNameLst>
                                          <p:attrName>ppt_x</p:attrName>
                                        </p:attrNameLst>
                                      </p:cBhvr>
                                      <p:tavLst>
                                        <p:tav tm="0">
                                          <p:val>
                                            <p:strVal val="#ppt_x"/>
                                          </p:val>
                                        </p:tav>
                                        <p:tav tm="100000">
                                          <p:val>
                                            <p:strVal val="#ppt_x"/>
                                          </p:val>
                                        </p:tav>
                                      </p:tavLst>
                                    </p:anim>
                                    <p:anim calcmode="lin" valueType="num">
                                      <p:cBhvr additive="base">
                                        <p:cTn id="8" dur="500" fill="hold"/>
                                        <p:tgtEl>
                                          <p:spTgt spid="2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40"/>
                                        </p:tgtEl>
                                        <p:attrNameLst>
                                          <p:attrName>style.visibility</p:attrName>
                                        </p:attrNameLst>
                                      </p:cBhvr>
                                      <p:to>
                                        <p:strVal val="visible"/>
                                      </p:to>
                                    </p:set>
                                    <p:anim calcmode="lin" valueType="num">
                                      <p:cBhvr additive="base">
                                        <p:cTn id="11" dur="500" fill="hold"/>
                                        <p:tgtEl>
                                          <p:spTgt spid="40"/>
                                        </p:tgtEl>
                                        <p:attrNameLst>
                                          <p:attrName>ppt_x</p:attrName>
                                        </p:attrNameLst>
                                      </p:cBhvr>
                                      <p:tavLst>
                                        <p:tav tm="0">
                                          <p:val>
                                            <p:strVal val="#ppt_x"/>
                                          </p:val>
                                        </p:tav>
                                        <p:tav tm="100000">
                                          <p:val>
                                            <p:strVal val="#ppt_x"/>
                                          </p:val>
                                        </p:tav>
                                      </p:tavLst>
                                    </p:anim>
                                    <p:anim calcmode="lin" valueType="num">
                                      <p:cBhvr additive="base">
                                        <p:cTn id="12" dur="500" fill="hold"/>
                                        <p:tgtEl>
                                          <p:spTgt spid="40"/>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8"/>
                                        </p:tgtEl>
                                        <p:attrNameLst>
                                          <p:attrName>style.visibility</p:attrName>
                                        </p:attrNameLst>
                                      </p:cBhvr>
                                      <p:to>
                                        <p:strVal val="visible"/>
                                      </p:to>
                                    </p:set>
                                    <p:anim calcmode="lin" valueType="num">
                                      <p:cBhvr additive="base">
                                        <p:cTn id="16" dur="500" fill="hold"/>
                                        <p:tgtEl>
                                          <p:spTgt spid="18"/>
                                        </p:tgtEl>
                                        <p:attrNameLst>
                                          <p:attrName>ppt_x</p:attrName>
                                        </p:attrNameLst>
                                      </p:cBhvr>
                                      <p:tavLst>
                                        <p:tav tm="0">
                                          <p:val>
                                            <p:strVal val="#ppt_x"/>
                                          </p:val>
                                        </p:tav>
                                        <p:tav tm="100000">
                                          <p:val>
                                            <p:strVal val="#ppt_x"/>
                                          </p:val>
                                        </p:tav>
                                      </p:tavLst>
                                    </p:anim>
                                    <p:anim calcmode="lin" valueType="num">
                                      <p:cBhvr additive="base">
                                        <p:cTn id="17" dur="500" fill="hold"/>
                                        <p:tgtEl>
                                          <p:spTgt spid="18"/>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wheel(1)">
                                      <p:cBhvr>
                                        <p:cTn id="21" dur="1000"/>
                                        <p:tgtEl>
                                          <p:spTgt spid="19"/>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21"/>
                                        </p:tgtEl>
                                        <p:attrNameLst>
                                          <p:attrName>style.visibility</p:attrName>
                                        </p:attrNameLst>
                                      </p:cBhvr>
                                      <p:to>
                                        <p:strVal val="visible"/>
                                      </p:to>
                                    </p:set>
                                    <p:animEffect transition="in" filter="fade">
                                      <p:cBhvr>
                                        <p:cTn id="24" dur="1000"/>
                                        <p:tgtEl>
                                          <p:spTgt spid="21"/>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23">
                                            <p:txEl>
                                              <p:pRg st="0" end="0"/>
                                            </p:txEl>
                                          </p:spTgt>
                                        </p:tgtEl>
                                        <p:attrNameLst>
                                          <p:attrName>style.visibility</p:attrName>
                                        </p:attrNameLst>
                                      </p:cBhvr>
                                      <p:to>
                                        <p:strVal val="visible"/>
                                      </p:to>
                                    </p:set>
                                    <p:anim calcmode="lin" valueType="num">
                                      <p:cBhvr additive="base">
                                        <p:cTn id="28"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9" dur="1000" fill="hold"/>
                                        <p:tgtEl>
                                          <p:spTgt spid="23">
                                            <p:txEl>
                                              <p:pRg st="0" end="0"/>
                                            </p:txEl>
                                          </p:spTgt>
                                        </p:tgtEl>
                                        <p:attrNameLst>
                                          <p:attrName>ppt_y</p:attrName>
                                        </p:attrNameLst>
                                      </p:cBhvr>
                                      <p:tavLst>
                                        <p:tav tm="0">
                                          <p:val>
                                            <p:strVal val="0-#ppt_h/2"/>
                                          </p:val>
                                        </p:tav>
                                        <p:tav tm="100000">
                                          <p:val>
                                            <p:strVal val="#ppt_y"/>
                                          </p:val>
                                        </p:tav>
                                      </p:tavLst>
                                    </p:anim>
                                  </p:childTnLst>
                                </p:cTn>
                              </p:par>
                            </p:childTnLst>
                          </p:cTn>
                        </p:par>
                        <p:par>
                          <p:cTn id="30" fill="hold">
                            <p:stCondLst>
                              <p:cond delay="3100"/>
                            </p:stCondLst>
                            <p:childTnLst>
                              <p:par>
                                <p:cTn id="31" presetID="16" presetClass="entr" presetSubtype="37" fill="hold" grpId="0" nodeType="afterEffect">
                                  <p:stCondLst>
                                    <p:cond delay="0"/>
                                  </p:stCondLst>
                                  <p:childTnLst>
                                    <p:set>
                                      <p:cBhvr>
                                        <p:cTn id="32" dur="1" fill="hold">
                                          <p:stCondLst>
                                            <p:cond delay="0"/>
                                          </p:stCondLst>
                                        </p:cTn>
                                        <p:tgtEl>
                                          <p:spTgt spid="22"/>
                                        </p:tgtEl>
                                        <p:attrNameLst>
                                          <p:attrName>style.visibility</p:attrName>
                                        </p:attrNameLst>
                                      </p:cBhvr>
                                      <p:to>
                                        <p:strVal val="visible"/>
                                      </p:to>
                                    </p:set>
                                    <p:animEffect transition="in" filter="barn(outVertical)">
                                      <p:cBhvr>
                                        <p:cTn id="33" dur="500"/>
                                        <p:tgtEl>
                                          <p:spTgt spid="22"/>
                                        </p:tgtEl>
                                      </p:cBhvr>
                                    </p:animEffect>
                                  </p:childTnLst>
                                </p:cTn>
                              </p:par>
                              <p:par>
                                <p:cTn id="34" presetID="22" presetClass="entr" presetSubtype="8" fill="hold" nodeType="withEffect">
                                  <p:stCondLst>
                                    <p:cond delay="250"/>
                                  </p:stCondLst>
                                  <p:childTnLst>
                                    <p:set>
                                      <p:cBhvr>
                                        <p:cTn id="35" dur="1" fill="hold">
                                          <p:stCondLst>
                                            <p:cond delay="0"/>
                                          </p:stCondLst>
                                        </p:cTn>
                                        <p:tgtEl>
                                          <p:spTgt spid="9"/>
                                        </p:tgtEl>
                                        <p:attrNameLst>
                                          <p:attrName>style.visibility</p:attrName>
                                        </p:attrNameLst>
                                      </p:cBhvr>
                                      <p:to>
                                        <p:strVal val="visible"/>
                                      </p:to>
                                    </p:set>
                                    <p:animEffect transition="in" filter="wipe(left)">
                                      <p:cBhvr>
                                        <p:cTn id="36" dur="500"/>
                                        <p:tgtEl>
                                          <p:spTgt spid="9"/>
                                        </p:tgtEl>
                                      </p:cBhvr>
                                    </p:animEffect>
                                  </p:childTnLst>
                                </p:cTn>
                              </p:par>
                              <p:par>
                                <p:cTn id="37" presetID="22" presetClass="entr" presetSubtype="2" fill="hold" nodeType="withEffect">
                                  <p:stCondLst>
                                    <p:cond delay="250"/>
                                  </p:stCondLst>
                                  <p:childTnLst>
                                    <p:set>
                                      <p:cBhvr>
                                        <p:cTn id="38" dur="1" fill="hold">
                                          <p:stCondLst>
                                            <p:cond delay="0"/>
                                          </p:stCondLst>
                                        </p:cTn>
                                        <p:tgtEl>
                                          <p:spTgt spid="25"/>
                                        </p:tgtEl>
                                        <p:attrNameLst>
                                          <p:attrName>style.visibility</p:attrName>
                                        </p:attrNameLst>
                                      </p:cBhvr>
                                      <p:to>
                                        <p:strVal val="visible"/>
                                      </p:to>
                                    </p:set>
                                    <p:animEffect transition="in" filter="wipe(right)">
                                      <p:cBhvr>
                                        <p:cTn id="39" dur="500"/>
                                        <p:tgtEl>
                                          <p:spTgt spid="25"/>
                                        </p:tgtEl>
                                      </p:cBhvr>
                                    </p:animEffect>
                                  </p:childTnLst>
                                </p:cTn>
                              </p:par>
                            </p:childTnLst>
                          </p:cTn>
                        </p:par>
                        <p:par>
                          <p:cTn id="40" fill="hold">
                            <p:stCondLst>
                              <p:cond delay="3850"/>
                            </p:stCondLst>
                            <p:childTnLst>
                              <p:par>
                                <p:cTn id="41" presetID="2" presetClass="entr" presetSubtype="2" decel="100000" fill="hold" grpId="0" nodeType="afterEffect">
                                  <p:stCondLst>
                                    <p:cond delay="0"/>
                                  </p:stCondLst>
                                  <p:iterate type="wd">
                                    <p:tmPct val="10000"/>
                                  </p:iterate>
                                  <p:childTnLst>
                                    <p:set>
                                      <p:cBhvr>
                                        <p:cTn id="42" dur="1" fill="hold">
                                          <p:stCondLst>
                                            <p:cond delay="0"/>
                                          </p:stCondLst>
                                        </p:cTn>
                                        <p:tgtEl>
                                          <p:spTgt spid="15">
                                            <p:txEl>
                                              <p:pRg st="0" end="0"/>
                                            </p:txEl>
                                          </p:spTgt>
                                        </p:tgtEl>
                                        <p:attrNameLst>
                                          <p:attrName>style.visibility</p:attrName>
                                        </p:attrNameLst>
                                      </p:cBhvr>
                                      <p:to>
                                        <p:strVal val="visible"/>
                                      </p:to>
                                    </p:set>
                                    <p:anim calcmode="lin" valueType="num">
                                      <p:cBhvr additive="base">
                                        <p:cTn id="43" dur="75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4" dur="75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45" fill="hold">
                            <p:stCondLst>
                              <p:cond delay="4675"/>
                            </p:stCondLst>
                            <p:childTnLst>
                              <p:par>
                                <p:cTn id="46" presetID="22" presetClass="entr" presetSubtype="8" fill="hold" grpId="0" nodeType="afterEffect">
                                  <p:stCondLst>
                                    <p:cond delay="0"/>
                                  </p:stCondLst>
                                  <p:childTnLst>
                                    <p:set>
                                      <p:cBhvr>
                                        <p:cTn id="47" dur="1" fill="hold">
                                          <p:stCondLst>
                                            <p:cond delay="0"/>
                                          </p:stCondLst>
                                        </p:cTn>
                                        <p:tgtEl>
                                          <p:spTgt spid="20">
                                            <p:txEl>
                                              <p:pRg st="0" end="0"/>
                                            </p:txEl>
                                          </p:spTgt>
                                        </p:tgtEl>
                                        <p:attrNameLst>
                                          <p:attrName>style.visibility</p:attrName>
                                        </p:attrNameLst>
                                      </p:cBhvr>
                                      <p:to>
                                        <p:strVal val="visible"/>
                                      </p:to>
                                    </p:set>
                                    <p:animEffect transition="in" filter="wipe(left)">
                                      <p:cBhvr>
                                        <p:cTn id="48" dur="500"/>
                                        <p:tgtEl>
                                          <p:spTgt spid="20">
                                            <p:txEl>
                                              <p:pRg st="0" end="0"/>
                                            </p:txEl>
                                          </p:spTgt>
                                        </p:tgtEl>
                                      </p:cBhvr>
                                    </p:animEffect>
                                  </p:childTnLst>
                                </p:cTn>
                              </p:par>
                            </p:childTnLst>
                          </p:cTn>
                        </p:par>
                        <p:par>
                          <p:cTn id="49" fill="hold">
                            <p:stCondLst>
                              <p:cond delay="5175"/>
                            </p:stCondLst>
                            <p:childTnLst>
                              <p:par>
                                <p:cTn id="50" presetID="10" presetClass="entr" presetSubtype="0" fill="hold" grpId="0" nodeType="afterEffect">
                                  <p:stCondLst>
                                    <p:cond delay="250"/>
                                  </p:stCondLst>
                                  <p:childTnLst>
                                    <p:set>
                                      <p:cBhvr>
                                        <p:cTn id="51" dur="1" fill="hold">
                                          <p:stCondLst>
                                            <p:cond delay="0"/>
                                          </p:stCondLst>
                                        </p:cTn>
                                        <p:tgtEl>
                                          <p:spTgt spid="26">
                                            <p:txEl>
                                              <p:pRg st="0" end="0"/>
                                            </p:txEl>
                                          </p:spTgt>
                                        </p:tgtEl>
                                        <p:attrNameLst>
                                          <p:attrName>style.visibility</p:attrName>
                                        </p:attrNameLst>
                                      </p:cBhvr>
                                      <p:to>
                                        <p:strVal val="visible"/>
                                      </p:to>
                                    </p:set>
                                    <p:animEffect transition="in" filter="fade">
                                      <p:cBhvr>
                                        <p:cTn id="52" dur="500"/>
                                        <p:tgtEl>
                                          <p:spTgt spid="26">
                                            <p:txEl>
                                              <p:pRg st="0" end="0"/>
                                            </p:txEl>
                                          </p:spTgt>
                                        </p:tgtEl>
                                      </p:cBhvr>
                                    </p:animEffect>
                                  </p:childTnLst>
                                </p:cTn>
                              </p:par>
                            </p:childTnLst>
                          </p:cTn>
                        </p:par>
                        <p:par>
                          <p:cTn id="53" fill="hold">
                            <p:stCondLst>
                              <p:cond delay="5925"/>
                            </p:stCondLst>
                            <p:childTnLst>
                              <p:par>
                                <p:cTn id="54" presetID="16" presetClass="entr" presetSubtype="37" fill="hold" grpId="0" nodeType="after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barn(outVertical)">
                                      <p:cBhvr>
                                        <p:cTn id="56" dur="500"/>
                                        <p:tgtEl>
                                          <p:spTgt spid="38"/>
                                        </p:tgtEl>
                                      </p:cBhvr>
                                    </p:animEffect>
                                  </p:childTnLst>
                                </p:cTn>
                              </p:par>
                              <p:par>
                                <p:cTn id="57" presetID="22" presetClass="entr" presetSubtype="8" fill="hold" nodeType="withEffect">
                                  <p:stCondLst>
                                    <p:cond delay="50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childTnLst>
                          </p:cTn>
                        </p:par>
                        <p:par>
                          <p:cTn id="60" fill="hold">
                            <p:stCondLst>
                              <p:cond delay="6925"/>
                            </p:stCondLst>
                            <p:childTnLst>
                              <p:par>
                                <p:cTn id="61" presetID="49" presetClass="entr" presetSubtype="0" decel="100000" fill="hold" grpId="0" nodeType="afterEffect">
                                  <p:stCondLst>
                                    <p:cond delay="0"/>
                                  </p:stCondLst>
                                  <p:childTnLst>
                                    <p:set>
                                      <p:cBhvr>
                                        <p:cTn id="62" dur="1" fill="hold">
                                          <p:stCondLst>
                                            <p:cond delay="0"/>
                                          </p:stCondLst>
                                        </p:cTn>
                                        <p:tgtEl>
                                          <p:spTgt spid="29"/>
                                        </p:tgtEl>
                                        <p:attrNameLst>
                                          <p:attrName>style.visibility</p:attrName>
                                        </p:attrNameLst>
                                      </p:cBhvr>
                                      <p:to>
                                        <p:strVal val="visible"/>
                                      </p:to>
                                    </p:set>
                                    <p:anim calcmode="lin" valueType="num">
                                      <p:cBhvr>
                                        <p:cTn id="63" dur="500" fill="hold"/>
                                        <p:tgtEl>
                                          <p:spTgt spid="29"/>
                                        </p:tgtEl>
                                        <p:attrNameLst>
                                          <p:attrName>ppt_w</p:attrName>
                                        </p:attrNameLst>
                                      </p:cBhvr>
                                      <p:tavLst>
                                        <p:tav tm="0">
                                          <p:val>
                                            <p:fltVal val="0"/>
                                          </p:val>
                                        </p:tav>
                                        <p:tav tm="100000">
                                          <p:val>
                                            <p:strVal val="#ppt_w"/>
                                          </p:val>
                                        </p:tav>
                                      </p:tavLst>
                                    </p:anim>
                                    <p:anim calcmode="lin" valueType="num">
                                      <p:cBhvr>
                                        <p:cTn id="64" dur="500" fill="hold"/>
                                        <p:tgtEl>
                                          <p:spTgt spid="29"/>
                                        </p:tgtEl>
                                        <p:attrNameLst>
                                          <p:attrName>ppt_h</p:attrName>
                                        </p:attrNameLst>
                                      </p:cBhvr>
                                      <p:tavLst>
                                        <p:tav tm="0">
                                          <p:val>
                                            <p:fltVal val="0"/>
                                          </p:val>
                                        </p:tav>
                                        <p:tav tm="100000">
                                          <p:val>
                                            <p:strVal val="#ppt_h"/>
                                          </p:val>
                                        </p:tav>
                                      </p:tavLst>
                                    </p:anim>
                                    <p:anim calcmode="lin" valueType="num">
                                      <p:cBhvr>
                                        <p:cTn id="65" dur="500" fill="hold"/>
                                        <p:tgtEl>
                                          <p:spTgt spid="29"/>
                                        </p:tgtEl>
                                        <p:attrNameLst>
                                          <p:attrName>style.rotation</p:attrName>
                                        </p:attrNameLst>
                                      </p:cBhvr>
                                      <p:tavLst>
                                        <p:tav tm="0">
                                          <p:val>
                                            <p:fltVal val="360"/>
                                          </p:val>
                                        </p:tav>
                                        <p:tav tm="100000">
                                          <p:val>
                                            <p:fltVal val="0"/>
                                          </p:val>
                                        </p:tav>
                                      </p:tavLst>
                                    </p:anim>
                                    <p:animEffect transition="in" filter="fade">
                                      <p:cBhvr>
                                        <p:cTn id="66" dur="500"/>
                                        <p:tgtEl>
                                          <p:spTgt spid="29"/>
                                        </p:tgtEl>
                                      </p:cBhvr>
                                    </p:animEffect>
                                  </p:childTnLst>
                                </p:cTn>
                              </p:par>
                              <p:par>
                                <p:cTn id="67" presetID="22" presetClass="entr" presetSubtype="8" fill="hold" grpId="0" nodeType="withEffect">
                                  <p:stCondLst>
                                    <p:cond delay="250"/>
                                  </p:stCondLst>
                                  <p:childTnLst>
                                    <p:set>
                                      <p:cBhvr>
                                        <p:cTn id="68" dur="1" fill="hold">
                                          <p:stCondLst>
                                            <p:cond delay="0"/>
                                          </p:stCondLst>
                                        </p:cTn>
                                        <p:tgtEl>
                                          <p:spTgt spid="30">
                                            <p:txEl>
                                              <p:pRg st="0" end="0"/>
                                            </p:txEl>
                                          </p:spTgt>
                                        </p:tgtEl>
                                        <p:attrNameLst>
                                          <p:attrName>style.visibility</p:attrName>
                                        </p:attrNameLst>
                                      </p:cBhvr>
                                      <p:to>
                                        <p:strVal val="visible"/>
                                      </p:to>
                                    </p:set>
                                    <p:animEffect transition="in" filter="wipe(left)">
                                      <p:cBhvr>
                                        <p:cTn id="69" dur="500"/>
                                        <p:tgtEl>
                                          <p:spTgt spid="30">
                                            <p:txEl>
                                              <p:pRg st="0" end="0"/>
                                            </p:txEl>
                                          </p:spTgt>
                                        </p:tgtEl>
                                      </p:cBhvr>
                                    </p:animEffect>
                                  </p:childTnLst>
                                </p:cTn>
                              </p:par>
                            </p:childTnLst>
                          </p:cTn>
                        </p:par>
                        <p:par>
                          <p:cTn id="70" fill="hold">
                            <p:stCondLst>
                              <p:cond delay="7675"/>
                            </p:stCondLst>
                            <p:childTnLst>
                              <p:par>
                                <p:cTn id="71" presetID="49" presetClass="entr" presetSubtype="0" decel="100000" fill="hold" grpId="0" nodeType="afterEffect">
                                  <p:stCondLst>
                                    <p:cond delay="0"/>
                                  </p:stCondLst>
                                  <p:childTnLst>
                                    <p:set>
                                      <p:cBhvr>
                                        <p:cTn id="72" dur="1" fill="hold">
                                          <p:stCondLst>
                                            <p:cond delay="0"/>
                                          </p:stCondLst>
                                        </p:cTn>
                                        <p:tgtEl>
                                          <p:spTgt spid="32"/>
                                        </p:tgtEl>
                                        <p:attrNameLst>
                                          <p:attrName>style.visibility</p:attrName>
                                        </p:attrNameLst>
                                      </p:cBhvr>
                                      <p:to>
                                        <p:strVal val="visible"/>
                                      </p:to>
                                    </p:set>
                                    <p:anim calcmode="lin" valueType="num">
                                      <p:cBhvr>
                                        <p:cTn id="73" dur="500" fill="hold"/>
                                        <p:tgtEl>
                                          <p:spTgt spid="32"/>
                                        </p:tgtEl>
                                        <p:attrNameLst>
                                          <p:attrName>ppt_w</p:attrName>
                                        </p:attrNameLst>
                                      </p:cBhvr>
                                      <p:tavLst>
                                        <p:tav tm="0">
                                          <p:val>
                                            <p:fltVal val="0"/>
                                          </p:val>
                                        </p:tav>
                                        <p:tav tm="100000">
                                          <p:val>
                                            <p:strVal val="#ppt_w"/>
                                          </p:val>
                                        </p:tav>
                                      </p:tavLst>
                                    </p:anim>
                                    <p:anim calcmode="lin" valueType="num">
                                      <p:cBhvr>
                                        <p:cTn id="74" dur="500" fill="hold"/>
                                        <p:tgtEl>
                                          <p:spTgt spid="32"/>
                                        </p:tgtEl>
                                        <p:attrNameLst>
                                          <p:attrName>ppt_h</p:attrName>
                                        </p:attrNameLst>
                                      </p:cBhvr>
                                      <p:tavLst>
                                        <p:tav tm="0">
                                          <p:val>
                                            <p:fltVal val="0"/>
                                          </p:val>
                                        </p:tav>
                                        <p:tav tm="100000">
                                          <p:val>
                                            <p:strVal val="#ppt_h"/>
                                          </p:val>
                                        </p:tav>
                                      </p:tavLst>
                                    </p:anim>
                                    <p:anim calcmode="lin" valueType="num">
                                      <p:cBhvr>
                                        <p:cTn id="75" dur="500" fill="hold"/>
                                        <p:tgtEl>
                                          <p:spTgt spid="32"/>
                                        </p:tgtEl>
                                        <p:attrNameLst>
                                          <p:attrName>style.rotation</p:attrName>
                                        </p:attrNameLst>
                                      </p:cBhvr>
                                      <p:tavLst>
                                        <p:tav tm="0">
                                          <p:val>
                                            <p:fltVal val="360"/>
                                          </p:val>
                                        </p:tav>
                                        <p:tav tm="100000">
                                          <p:val>
                                            <p:fltVal val="0"/>
                                          </p:val>
                                        </p:tav>
                                      </p:tavLst>
                                    </p:anim>
                                    <p:animEffect transition="in" filter="fade">
                                      <p:cBhvr>
                                        <p:cTn id="76" dur="500"/>
                                        <p:tgtEl>
                                          <p:spTgt spid="32"/>
                                        </p:tgtEl>
                                      </p:cBhvr>
                                    </p:animEffect>
                                  </p:childTnLst>
                                </p:cTn>
                              </p:par>
                              <p:par>
                                <p:cTn id="77" presetID="22" presetClass="entr" presetSubtype="8" fill="hold" grpId="0" nodeType="withEffect">
                                  <p:stCondLst>
                                    <p:cond delay="250"/>
                                  </p:stCondLst>
                                  <p:childTnLst>
                                    <p:set>
                                      <p:cBhvr>
                                        <p:cTn id="78" dur="1" fill="hold">
                                          <p:stCondLst>
                                            <p:cond delay="0"/>
                                          </p:stCondLst>
                                        </p:cTn>
                                        <p:tgtEl>
                                          <p:spTgt spid="33">
                                            <p:txEl>
                                              <p:pRg st="0" end="0"/>
                                            </p:txEl>
                                          </p:spTgt>
                                        </p:tgtEl>
                                        <p:attrNameLst>
                                          <p:attrName>style.visibility</p:attrName>
                                        </p:attrNameLst>
                                      </p:cBhvr>
                                      <p:to>
                                        <p:strVal val="visible"/>
                                      </p:to>
                                    </p:set>
                                    <p:animEffect transition="in" filter="wipe(left)">
                                      <p:cBhvr>
                                        <p:cTn id="79" dur="500"/>
                                        <p:tgtEl>
                                          <p:spTgt spid="33">
                                            <p:txEl>
                                              <p:pRg st="0" end="0"/>
                                            </p:txEl>
                                          </p:spTgt>
                                        </p:tgtEl>
                                      </p:cBhvr>
                                    </p:animEffect>
                                  </p:childTnLst>
                                </p:cTn>
                              </p:par>
                            </p:childTnLst>
                          </p:cTn>
                        </p:par>
                        <p:par>
                          <p:cTn id="80" fill="hold">
                            <p:stCondLst>
                              <p:cond delay="8425"/>
                            </p:stCondLst>
                            <p:childTnLst>
                              <p:par>
                                <p:cTn id="81" presetID="49" presetClass="entr" presetSubtype="0" decel="100000" fill="hold" grpId="0" nodeType="afterEffect">
                                  <p:stCondLst>
                                    <p:cond delay="0"/>
                                  </p:stCondLst>
                                  <p:childTnLst>
                                    <p:set>
                                      <p:cBhvr>
                                        <p:cTn id="82" dur="1" fill="hold">
                                          <p:stCondLst>
                                            <p:cond delay="0"/>
                                          </p:stCondLst>
                                        </p:cTn>
                                        <p:tgtEl>
                                          <p:spTgt spid="35"/>
                                        </p:tgtEl>
                                        <p:attrNameLst>
                                          <p:attrName>style.visibility</p:attrName>
                                        </p:attrNameLst>
                                      </p:cBhvr>
                                      <p:to>
                                        <p:strVal val="visible"/>
                                      </p:to>
                                    </p:set>
                                    <p:anim calcmode="lin" valueType="num">
                                      <p:cBhvr>
                                        <p:cTn id="83" dur="500" fill="hold"/>
                                        <p:tgtEl>
                                          <p:spTgt spid="35"/>
                                        </p:tgtEl>
                                        <p:attrNameLst>
                                          <p:attrName>ppt_w</p:attrName>
                                        </p:attrNameLst>
                                      </p:cBhvr>
                                      <p:tavLst>
                                        <p:tav tm="0">
                                          <p:val>
                                            <p:fltVal val="0"/>
                                          </p:val>
                                        </p:tav>
                                        <p:tav tm="100000">
                                          <p:val>
                                            <p:strVal val="#ppt_w"/>
                                          </p:val>
                                        </p:tav>
                                      </p:tavLst>
                                    </p:anim>
                                    <p:anim calcmode="lin" valueType="num">
                                      <p:cBhvr>
                                        <p:cTn id="84" dur="500" fill="hold"/>
                                        <p:tgtEl>
                                          <p:spTgt spid="35"/>
                                        </p:tgtEl>
                                        <p:attrNameLst>
                                          <p:attrName>ppt_h</p:attrName>
                                        </p:attrNameLst>
                                      </p:cBhvr>
                                      <p:tavLst>
                                        <p:tav tm="0">
                                          <p:val>
                                            <p:fltVal val="0"/>
                                          </p:val>
                                        </p:tav>
                                        <p:tav tm="100000">
                                          <p:val>
                                            <p:strVal val="#ppt_h"/>
                                          </p:val>
                                        </p:tav>
                                      </p:tavLst>
                                    </p:anim>
                                    <p:anim calcmode="lin" valueType="num">
                                      <p:cBhvr>
                                        <p:cTn id="85" dur="500" fill="hold"/>
                                        <p:tgtEl>
                                          <p:spTgt spid="35"/>
                                        </p:tgtEl>
                                        <p:attrNameLst>
                                          <p:attrName>style.rotation</p:attrName>
                                        </p:attrNameLst>
                                      </p:cBhvr>
                                      <p:tavLst>
                                        <p:tav tm="0">
                                          <p:val>
                                            <p:fltVal val="360"/>
                                          </p:val>
                                        </p:tav>
                                        <p:tav tm="100000">
                                          <p:val>
                                            <p:fltVal val="0"/>
                                          </p:val>
                                        </p:tav>
                                      </p:tavLst>
                                    </p:anim>
                                    <p:animEffect transition="in" filter="fade">
                                      <p:cBhvr>
                                        <p:cTn id="86" dur="500"/>
                                        <p:tgtEl>
                                          <p:spTgt spid="35"/>
                                        </p:tgtEl>
                                      </p:cBhvr>
                                    </p:animEffect>
                                  </p:childTnLst>
                                </p:cTn>
                              </p:par>
                              <p:par>
                                <p:cTn id="87" presetID="22" presetClass="entr" presetSubtype="8" fill="hold" grpId="0" nodeType="withEffect">
                                  <p:stCondLst>
                                    <p:cond delay="250"/>
                                  </p:stCondLst>
                                  <p:childTnLst>
                                    <p:set>
                                      <p:cBhvr>
                                        <p:cTn id="88" dur="1" fill="hold">
                                          <p:stCondLst>
                                            <p:cond delay="0"/>
                                          </p:stCondLst>
                                        </p:cTn>
                                        <p:tgtEl>
                                          <p:spTgt spid="36">
                                            <p:txEl>
                                              <p:pRg st="0" end="0"/>
                                            </p:txEl>
                                          </p:spTgt>
                                        </p:tgtEl>
                                        <p:attrNameLst>
                                          <p:attrName>style.visibility</p:attrName>
                                        </p:attrNameLst>
                                      </p:cBhvr>
                                      <p:to>
                                        <p:strVal val="visible"/>
                                      </p:to>
                                    </p:set>
                                    <p:animEffect transition="in" filter="wipe(left)">
                                      <p:cBhvr>
                                        <p:cTn id="89" dur="500"/>
                                        <p:tgtEl>
                                          <p:spTgt spid="3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8" grpId="0" animBg="1"/>
      <p:bldP spid="38" grpId="1" animBg="1"/>
      <p:bldP spid="22" grpId="0" animBg="1"/>
      <p:bldP spid="22" grpId="1" animBg="1"/>
      <p:bldP spid="1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1+#ppt_w/2"/>
                          </p:val>
                        </p:tav>
                        <p:tav tm="100000">
                          <p:val>
                            <p:strVal val="#ppt_x"/>
                          </p:val>
                        </p:tav>
                      </p:tavLst>
                    </p:anim>
                    <p:anim calcmode="lin" valueType="num">
                      <p:cBhvr additive="base">
                        <p:cTn dur="750" fill="hold"/>
                        <p:tgtEl>
                          <p:spTgt spid="15"/>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2" presetClass="entr" presetSubtype="8"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wipe(left)">
                      <p:cBhvr>
                        <p:cTn dur="500"/>
                        <p:tgtEl>
                          <p:spTgt spid="20"/>
                        </p:tgtEl>
                      </p:cBhvr>
                    </p:animEffect>
                  </p:childTnLst>
                </p:cTn>
              </p:par>
            </p:tnLst>
          </p:tmpl>
        </p:tmplLst>
      </p:bldP>
      <p:bldP spid="18" grpId="0" animBg="1"/>
      <p:bldP spid="18" grpId="1" animBg="1"/>
      <p:bldP spid="19" grpId="0" animBg="1"/>
      <p:bldP spid="19" grpId="1" animBg="1"/>
      <p:bldP spid="21" grpId="0"/>
      <p:bldP spid="26" grpId="0" build="p">
        <p:tmplLst>
          <p:tmpl lvl="1">
            <p:tnLst>
              <p:par>
                <p:cTn presetID="10" presetClass="entr" presetSubtype="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9" grpId="0"/>
      <p:bldP spid="30" grpId="0" build="p">
        <p:tmplLst>
          <p:tmpl lvl="1">
            <p:tnLst>
              <p:par>
                <p:cTn presetID="22" presetClass="entr" presetSubtype="8" fill="hold" nodeType="withEffect">
                  <p:stCondLst>
                    <p:cond delay="250"/>
                  </p:stCondLst>
                  <p:childTnLst>
                    <p:set>
                      <p:cBhvr>
                        <p:cTn dur="1" fill="hold">
                          <p:stCondLst>
                            <p:cond delay="0"/>
                          </p:stCondLst>
                        </p:cTn>
                        <p:tgtEl>
                          <p:spTgt spid="30"/>
                        </p:tgtEl>
                        <p:attrNameLst>
                          <p:attrName>style.visibility</p:attrName>
                        </p:attrNameLst>
                      </p:cBhvr>
                      <p:to>
                        <p:strVal val="visible"/>
                      </p:to>
                    </p:set>
                    <p:animEffect transition="in" filter="wipe(left)">
                      <p:cBhvr>
                        <p:cTn dur="500"/>
                        <p:tgtEl>
                          <p:spTgt spid="30"/>
                        </p:tgtEl>
                      </p:cBhvr>
                    </p:animEffect>
                  </p:childTnLst>
                </p:cTn>
              </p:par>
            </p:tnLst>
          </p:tmpl>
        </p:tmplLst>
      </p:bldP>
      <p:bldP spid="32" grpId="0"/>
      <p:bldP spid="33" grpId="0" build="p">
        <p:tmplLst>
          <p:tmpl lvl="1">
            <p:tnLst>
              <p:par>
                <p:cTn presetID="22" presetClass="entr" presetSubtype="8" fill="hold" nodeType="withEffect">
                  <p:stCondLst>
                    <p:cond delay="25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5" grpId="0"/>
      <p:bldP spid="36" grpId="0" build="p">
        <p:tmplLst>
          <p:tmpl lvl="1">
            <p:tnLst>
              <p:par>
                <p:cTn presetID="22" presetClass="entr" presetSubtype="8" fill="hold" nodeType="withEffect">
                  <p:stCondLst>
                    <p:cond delay="25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2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0-#ppt_h/2"/>
                          </p:val>
                        </p:tav>
                        <p:tav tm="100000">
                          <p:val>
                            <p:strVal val="#ppt_y"/>
                          </p:val>
                        </p:tav>
                      </p:tavLst>
                    </p:anim>
                  </p:childTnLst>
                </p:cTn>
              </p:par>
            </p:tnLst>
          </p:tmpl>
        </p:tmplLst>
      </p:bldP>
      <p:bldP spid="40" grpId="0"/>
    </p:bldLst>
  </p:timing>
</p:sldLayout>
</file>

<file path=ppt/slideLayouts/slideLayout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2438401" y="3024189"/>
            <a:ext cx="6056312" cy="1362075"/>
          </a:xfrm>
        </p:spPr>
        <p:txBody>
          <a:bodyPr anchor="t"/>
          <a:lstStyle>
            <a:lvl1pPr algn="l">
              <a:defRPr sz="4000" b="1" cap="all">
                <a:solidFill>
                  <a:schemeClr val="bg1"/>
                </a:solidFill>
                <a:effectLst/>
              </a:defRPr>
            </a:lvl1pPr>
          </a:lstStyle>
          <a:p>
            <a:r>
              <a:rPr lang="en-US" altLang="ja-JP"/>
              <a:t>Click to edit Master title style</a:t>
            </a:r>
            <a:endParaRPr lang="en-US" dirty="0"/>
          </a:p>
        </p:txBody>
      </p:sp>
      <p:sp>
        <p:nvSpPr>
          <p:cNvPr id="3" name="Text Placeholder 2"/>
          <p:cNvSpPr>
            <a:spLocks noGrp="1"/>
          </p:cNvSpPr>
          <p:nvPr>
            <p:ph type="body" idx="1"/>
          </p:nvPr>
        </p:nvSpPr>
        <p:spPr>
          <a:xfrm>
            <a:off x="2438401" y="1524005"/>
            <a:ext cx="6056312" cy="1500187"/>
          </a:xfrm>
        </p:spPr>
        <p:txBody>
          <a:bodyPr anchor="b"/>
          <a:lstStyle>
            <a:lvl1pPr marL="0" indent="0">
              <a:buNone/>
              <a:defRPr sz="2000">
                <a:solidFill>
                  <a:schemeClr val="bg1"/>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ltLang="ja-JP"/>
              <a:t>Click to edit Master text styles</a:t>
            </a:r>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075AC78C-3A86-4650-90BB-687F8C3F7906}"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CD89170D-078C-4A17-BEB8-98EAB6523BFA}" type="slidenum">
              <a:rPr lang="en-US" smtClean="0"/>
              <a:pPr>
                <a:defRPr/>
              </a:pPr>
              <a:t>‹#›</a:t>
            </a:fld>
            <a:endParaRPr lang="en-US"/>
          </a:p>
        </p:txBody>
      </p:sp>
    </p:spTree>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preserve="1">
  <p:cSld name="Profile 2">
    <p:spTree>
      <p:nvGrpSpPr>
        <p:cNvPr id="1" name=""/>
        <p:cNvGrpSpPr/>
        <p:nvPr/>
      </p:nvGrpSpPr>
      <p:grpSpPr>
        <a:xfrm>
          <a:off x="0" y="0"/>
          <a:ext cx="0" cy="0"/>
          <a:chOff x="0" y="0"/>
          <a:chExt cx="0" cy="0"/>
        </a:xfrm>
      </p:grpSpPr>
      <p:sp>
        <p:nvSpPr>
          <p:cNvPr id="7" name="正方形/長方形 6"/>
          <p:cNvSpPr/>
          <p:nvPr/>
        </p:nvSpPr>
        <p:spPr>
          <a:xfrm>
            <a:off x="-14512"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334509"/>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0" name="図プレースホルダー 9"/>
          <p:cNvSpPr>
            <a:spLocks noGrp="1"/>
          </p:cNvSpPr>
          <p:nvPr>
            <p:ph type="pic" sz="quarter" idx="10" hasCustomPrompt="1"/>
          </p:nvPr>
        </p:nvSpPr>
        <p:spPr>
          <a:xfrm>
            <a:off x="347948" y="0"/>
            <a:ext cx="3614111" cy="6858000"/>
          </a:xfrm>
          <a:prstGeom prst="rect">
            <a:avLst/>
          </a:prstGeom>
          <a:effectLst>
            <a:outerShdw blurRad="50800" dist="88900" dir="2700000" algn="tl" rotWithShape="0">
              <a:prstClr val="black">
                <a:alpha val="40000"/>
              </a:prstClr>
            </a:outerShdw>
          </a:effectLst>
        </p:spPr>
        <p:txBody>
          <a:bodyPr lIns="51197" tIns="25599" rIns="51197" bIns="25599"/>
          <a:lstStyle>
            <a:lvl1pPr>
              <a:defRPr sz="1100">
                <a:solidFill>
                  <a:schemeClr val="bg1"/>
                </a:solidFill>
              </a:defRPr>
            </a:lvl1pPr>
          </a:lstStyle>
          <a:p>
            <a:r>
              <a:rPr kumimoji="1" lang="en-US" altLang="ja-JP" dirty="0"/>
              <a:t>Add an image</a:t>
            </a:r>
            <a:endParaRPr kumimoji="1" lang="ja-JP" altLang="en-US" dirty="0"/>
          </a:p>
        </p:txBody>
      </p:sp>
      <p:sp>
        <p:nvSpPr>
          <p:cNvPr id="11" name="テキスト プレースホルダー 5"/>
          <p:cNvSpPr>
            <a:spLocks noGrp="1"/>
          </p:cNvSpPr>
          <p:nvPr>
            <p:ph type="body" sz="quarter" idx="16" hasCustomPrompt="1"/>
          </p:nvPr>
        </p:nvSpPr>
        <p:spPr>
          <a:xfrm>
            <a:off x="3990741" y="116117"/>
            <a:ext cx="4339019" cy="2651275"/>
          </a:xfrm>
          <a:prstGeom prst="rect">
            <a:avLst/>
          </a:prstGeom>
        </p:spPr>
        <p:txBody>
          <a:bodyPr lIns="51197" tIns="25599" rIns="51197" bIns="25599" anchor="b">
            <a:noAutofit/>
          </a:bodyPr>
          <a:lstStyle>
            <a:lvl1pPr algn="l">
              <a:lnSpc>
                <a:spcPts val="5599"/>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2" name="テキスト プレースホルダー 5"/>
          <p:cNvSpPr>
            <a:spLocks noGrp="1"/>
          </p:cNvSpPr>
          <p:nvPr>
            <p:ph type="body" sz="quarter" idx="21" hasCustomPrompt="1"/>
          </p:nvPr>
        </p:nvSpPr>
        <p:spPr>
          <a:xfrm>
            <a:off x="3990736" y="2612577"/>
            <a:ext cx="4353531" cy="633791"/>
          </a:xfrm>
          <a:prstGeom prst="rect">
            <a:avLst/>
          </a:prstGeom>
        </p:spPr>
        <p:txBody>
          <a:bodyPr lIns="51197" tIns="25599" rIns="51197" bIns="25599" anchor="ctr">
            <a:noAutofit/>
          </a:bodyPr>
          <a:lstStyle>
            <a:lvl1pPr algn="l">
              <a:lnSpc>
                <a:spcPct val="100000"/>
              </a:lnSpc>
              <a:spcBef>
                <a:spcPts val="0"/>
              </a:spcBef>
              <a:defRPr sz="34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2" hasCustomPrompt="1"/>
          </p:nvPr>
        </p:nvSpPr>
        <p:spPr>
          <a:xfrm>
            <a:off x="3983480" y="3532065"/>
            <a:ext cx="4368043" cy="2621993"/>
          </a:xfrm>
          <a:prstGeom prst="rect">
            <a:avLst/>
          </a:prstGeom>
        </p:spPr>
        <p:txBody>
          <a:bodyPr lIns="51197" tIns="25599" rIns="51197" bIns="25599" anchor="t">
            <a:normAutofit/>
          </a:bodyPr>
          <a:lstStyle>
            <a:lvl1pPr marL="191990" indent="-191990"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25563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14" presetClass="entr" presetSubtype="10" fill="hold" grpId="0" nodeType="after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randombar(horizontal)">
                                      <p:cBhvr>
                                        <p:cTn id="14" dur="500"/>
                                        <p:tgtEl>
                                          <p:spTgt spid="10"/>
                                        </p:tgtEl>
                                      </p:cBhvr>
                                    </p:animEffect>
                                  </p:childTnLst>
                                </p:cTn>
                              </p:par>
                              <p:par>
                                <p:cTn id="15" presetID="2" presetClass="entr" presetSubtype="3" decel="100000" fill="hold" grpId="0" nodeType="withEffect">
                                  <p:stCondLst>
                                    <p:cond delay="250"/>
                                  </p:stCondLst>
                                  <p:iterate type="wd">
                                    <p:tmPct val="10000"/>
                                  </p:iterate>
                                  <p:childTnLst>
                                    <p:set>
                                      <p:cBhvr>
                                        <p:cTn id="16" dur="1" fill="hold">
                                          <p:stCondLst>
                                            <p:cond delay="0"/>
                                          </p:stCondLst>
                                        </p:cTn>
                                        <p:tgtEl>
                                          <p:spTgt spid="11">
                                            <p:txEl>
                                              <p:pRg st="0" end="0"/>
                                            </p:txEl>
                                          </p:spTgt>
                                        </p:tgtEl>
                                        <p:attrNameLst>
                                          <p:attrName>style.visibility</p:attrName>
                                        </p:attrNameLst>
                                      </p:cBhvr>
                                      <p:to>
                                        <p:strVal val="visible"/>
                                      </p:to>
                                    </p:set>
                                    <p:anim calcmode="lin" valueType="num">
                                      <p:cBhvr additive="base">
                                        <p:cTn id="17" dur="75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18" dur="750" fill="hold"/>
                                        <p:tgtEl>
                                          <p:spTgt spid="11">
                                            <p:txEl>
                                              <p:pRg st="0" end="0"/>
                                            </p:txEl>
                                          </p:spTgt>
                                        </p:tgtEl>
                                        <p:attrNameLst>
                                          <p:attrName>ppt_y</p:attrName>
                                        </p:attrNameLst>
                                      </p:cBhvr>
                                      <p:tavLst>
                                        <p:tav tm="0">
                                          <p:val>
                                            <p:strVal val="0-#ppt_h/2"/>
                                          </p:val>
                                        </p:tav>
                                        <p:tav tm="100000">
                                          <p:val>
                                            <p:strVal val="#ppt_y"/>
                                          </p:val>
                                        </p:tav>
                                      </p:tavLst>
                                    </p:anim>
                                  </p:childTnLst>
                                </p:cTn>
                              </p:par>
                              <p:par>
                                <p:cTn id="19" presetID="2" presetClass="entr" presetSubtype="2" decel="100000" fill="hold" grpId="0" nodeType="withEffect">
                                  <p:stCondLst>
                                    <p:cond delay="750"/>
                                  </p:stCondLst>
                                  <p:childTnLst>
                                    <p:set>
                                      <p:cBhvr>
                                        <p:cTn id="20" dur="1" fill="hold">
                                          <p:stCondLst>
                                            <p:cond delay="0"/>
                                          </p:stCondLst>
                                        </p:cTn>
                                        <p:tgtEl>
                                          <p:spTgt spid="12">
                                            <p:txEl>
                                              <p:pRg st="0" end="0"/>
                                            </p:txEl>
                                          </p:spTgt>
                                        </p:tgtEl>
                                        <p:attrNameLst>
                                          <p:attrName>style.visibility</p:attrName>
                                        </p:attrNameLst>
                                      </p:cBhvr>
                                      <p:to>
                                        <p:strVal val="visible"/>
                                      </p:to>
                                    </p:set>
                                    <p:anim calcmode="lin" valueType="num">
                                      <p:cBhvr additive="base">
                                        <p:cTn id="21" dur="750" fill="hold"/>
                                        <p:tgtEl>
                                          <p:spTgt spid="12">
                                            <p:txEl>
                                              <p:pRg st="0" end="0"/>
                                            </p:txEl>
                                          </p:spTgt>
                                        </p:tgtEl>
                                        <p:attrNameLst>
                                          <p:attrName>ppt_x</p:attrName>
                                        </p:attrNameLst>
                                      </p:cBhvr>
                                      <p:tavLst>
                                        <p:tav tm="0">
                                          <p:val>
                                            <p:strVal val="1+#ppt_w/2"/>
                                          </p:val>
                                        </p:tav>
                                        <p:tav tm="100000">
                                          <p:val>
                                            <p:strVal val="#ppt_x"/>
                                          </p:val>
                                        </p:tav>
                                      </p:tavLst>
                                    </p:anim>
                                    <p:anim calcmode="lin" valueType="num">
                                      <p:cBhvr additive="base">
                                        <p:cTn id="22" dur="75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250"/>
                            </p:stCondLst>
                            <p:childTnLst>
                              <p:par>
                                <p:cTn id="24" presetID="10" presetClass="entr" presetSubtype="0" fill="hold" grpId="0" nodeType="afterEffect">
                                  <p:stCondLst>
                                    <p:cond delay="250"/>
                                  </p:stCondLst>
                                  <p:childTnLst>
                                    <p:set>
                                      <p:cBhvr>
                                        <p:cTn id="25" dur="1" fill="hold">
                                          <p:stCondLst>
                                            <p:cond delay="0"/>
                                          </p:stCondLst>
                                        </p:cTn>
                                        <p:tgtEl>
                                          <p:spTgt spid="13">
                                            <p:txEl>
                                              <p:pRg st="0" end="0"/>
                                            </p:txEl>
                                          </p:spTgt>
                                        </p:tgtEl>
                                        <p:attrNameLst>
                                          <p:attrName>style.visibility</p:attrName>
                                        </p:attrNameLst>
                                      </p:cBhvr>
                                      <p:to>
                                        <p:strVal val="visible"/>
                                      </p:to>
                                    </p:set>
                                    <p:animEffect transition="in" filter="fade">
                                      <p:cBhvr>
                                        <p:cTn id="26"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0" grpId="0"/>
      <p:bldP spid="11" grpId="0" build="p">
        <p:tmplLst>
          <p:tmpl lvl="1">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2" grpId="0" build="p">
        <p:tmplLst>
          <p:tmpl lvl="1">
            <p:tnLst>
              <p:par>
                <p:cTn presetID="2" presetClass="entr" presetSubtype="2" decel="100000"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750" fill="hold"/>
                        <p:tgtEl>
                          <p:spTgt spid="12"/>
                        </p:tgtEl>
                        <p:attrNameLst>
                          <p:attrName>ppt_x</p:attrName>
                        </p:attrNameLst>
                      </p:cBhvr>
                      <p:tavLst>
                        <p:tav tm="0">
                          <p:val>
                            <p:strVal val="1+#ppt_w/2"/>
                          </p:val>
                        </p:tav>
                        <p:tav tm="100000">
                          <p:val>
                            <p:strVal val="#ppt_x"/>
                          </p:val>
                        </p:tav>
                      </p:tavLst>
                    </p:anim>
                    <p:anim calcmode="lin" valueType="num">
                      <p:cBhvr additive="base">
                        <p:cTn dur="75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Lst>
  </p:timing>
</p:sldLayout>
</file>

<file path=ppt/slideLayouts/slideLayout381.xml><?xml version="1.0" encoding="utf-8"?>
<p:sldLayout xmlns:a="http://schemas.openxmlformats.org/drawingml/2006/main" xmlns:r="http://schemas.openxmlformats.org/officeDocument/2006/relationships" xmlns:p="http://schemas.openxmlformats.org/presentationml/2006/main" preserve="1">
  <p:cSld name="Wide Image, 3 Icons, Captions and Texts">
    <p:spTree>
      <p:nvGrpSpPr>
        <p:cNvPr id="1" name=""/>
        <p:cNvGrpSpPr/>
        <p:nvPr/>
      </p:nvGrpSpPr>
      <p:grpSpPr>
        <a:xfrm>
          <a:off x="0" y="0"/>
          <a:ext cx="0" cy="0"/>
          <a:chOff x="0" y="0"/>
          <a:chExt cx="0" cy="0"/>
        </a:xfrm>
      </p:grpSpPr>
      <p:sp>
        <p:nvSpPr>
          <p:cNvPr id="3" name="正方形/長方形 2"/>
          <p:cNvSpPr/>
          <p:nvPr/>
        </p:nvSpPr>
        <p:spPr>
          <a:xfrm>
            <a:off x="-14512" y="-19349"/>
            <a:ext cx="9178407" cy="3864521"/>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 name="図プレースホルダー 4"/>
          <p:cNvSpPr>
            <a:spLocks noGrp="1"/>
          </p:cNvSpPr>
          <p:nvPr>
            <p:ph type="pic" sz="quarter" idx="10" hasCustomPrompt="1"/>
          </p:nvPr>
        </p:nvSpPr>
        <p:spPr>
          <a:xfrm>
            <a:off x="0" y="1"/>
            <a:ext cx="9144000" cy="3695115"/>
          </a:xfrm>
          <a:prstGeom prst="rect">
            <a:avLst/>
          </a:prstGeom>
          <a:effectLst>
            <a:innerShdw blurRad="63500" dist="50800" dir="5400000">
              <a:prstClr val="black">
                <a:alpha val="50000"/>
              </a:prstClr>
            </a:innerShdw>
          </a:effectLst>
        </p:spPr>
        <p:txBody>
          <a:bodyPr lIns="51197" tIns="25599" rIns="51197" bIns="25599"/>
          <a:lstStyle>
            <a:lvl1pPr>
              <a:defRPr sz="1100">
                <a:solidFill>
                  <a:schemeClr val="bg1"/>
                </a:solidFill>
              </a:defRPr>
            </a:lvl1pPr>
          </a:lstStyle>
          <a:p>
            <a:r>
              <a:rPr kumimoji="1" lang="en-US" altLang="ja-JP" dirty="0"/>
              <a:t>Add an image</a:t>
            </a:r>
            <a:endParaRPr kumimoji="1" lang="ja-JP" altLang="en-US" dirty="0"/>
          </a:p>
        </p:txBody>
      </p:sp>
      <p:cxnSp>
        <p:nvCxnSpPr>
          <p:cNvPr id="6" name="直線コネクタ 5"/>
          <p:cNvCxnSpPr/>
          <p:nvPr/>
        </p:nvCxnSpPr>
        <p:spPr>
          <a:xfrm>
            <a:off x="0" y="3746285"/>
            <a:ext cx="914400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8" name="テキスト プレースホルダー 7"/>
          <p:cNvSpPr>
            <a:spLocks noGrp="1"/>
          </p:cNvSpPr>
          <p:nvPr>
            <p:ph type="body" sz="quarter" idx="11" hasCustomPrompt="1"/>
          </p:nvPr>
        </p:nvSpPr>
        <p:spPr>
          <a:xfrm>
            <a:off x="1326840" y="2728880"/>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9" name="テキスト プレースホルダー 7"/>
          <p:cNvSpPr>
            <a:spLocks noGrp="1"/>
          </p:cNvSpPr>
          <p:nvPr>
            <p:ph type="body" sz="quarter" idx="12" hasCustomPrompt="1"/>
          </p:nvPr>
        </p:nvSpPr>
        <p:spPr>
          <a:xfrm>
            <a:off x="1409201" y="2838773"/>
            <a:ext cx="1143017" cy="1525115"/>
          </a:xfrm>
          <a:prstGeom prst="ellipse">
            <a:avLst/>
          </a:prstGeom>
          <a:noFill/>
          <a:ln w="28575">
            <a:solidFill>
              <a:schemeClr val="bg1"/>
            </a:solidFill>
            <a:prstDash val="dash"/>
          </a:ln>
          <a:effectLst/>
        </p:spPr>
        <p:txBody>
          <a:bodyPr lIns="51197" tIns="25599" rIns="51197" bIns="25599"/>
          <a:lstStyle/>
          <a:p>
            <a:pPr lvl="0"/>
            <a:r>
              <a:rPr kumimoji="1" lang="en-US" altLang="ja-JP" dirty="0"/>
              <a:t> </a:t>
            </a:r>
            <a:endParaRPr kumimoji="1" lang="ja-JP" altLang="en-US" dirty="0"/>
          </a:p>
        </p:txBody>
      </p:sp>
      <p:sp>
        <p:nvSpPr>
          <p:cNvPr id="10" name="図プレースホルダー 7"/>
          <p:cNvSpPr>
            <a:spLocks noGrp="1"/>
          </p:cNvSpPr>
          <p:nvPr>
            <p:ph type="pic" sz="quarter" idx="13" hasCustomPrompt="1"/>
          </p:nvPr>
        </p:nvSpPr>
        <p:spPr>
          <a:xfrm>
            <a:off x="1733896" y="3236758"/>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11" name="テキスト プレースホルダー 5"/>
          <p:cNvSpPr>
            <a:spLocks noGrp="1"/>
          </p:cNvSpPr>
          <p:nvPr>
            <p:ph type="body" sz="quarter" idx="14" hasCustomPrompt="1"/>
          </p:nvPr>
        </p:nvSpPr>
        <p:spPr>
          <a:xfrm>
            <a:off x="756982" y="5011539"/>
            <a:ext cx="2447455" cy="1262655"/>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756245" y="4586093"/>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8" name="テキスト プレースホルダー 7"/>
          <p:cNvSpPr>
            <a:spLocks noGrp="1"/>
          </p:cNvSpPr>
          <p:nvPr>
            <p:ph type="body" sz="quarter" idx="16" hasCustomPrompt="1"/>
          </p:nvPr>
        </p:nvSpPr>
        <p:spPr>
          <a:xfrm>
            <a:off x="3918674" y="2728880"/>
            <a:ext cx="1307739" cy="1744901"/>
          </a:xfrm>
          <a:prstGeom prst="ellipse">
            <a:avLst/>
          </a:prstGeom>
          <a:blipFill dpi="0" rotWithShape="0">
            <a:blip r:embed="rId3"/>
            <a:srcRect/>
            <a:tile tx="0" ty="0" sx="100000" sy="100000" flip="none" algn="tl"/>
          </a:blipFill>
          <a:effectLst>
            <a:outerShdw blurRad="50800" dist="38100" dir="2700000" algn="tl"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19" name="テキスト プレースホルダー 7"/>
          <p:cNvSpPr>
            <a:spLocks noGrp="1"/>
          </p:cNvSpPr>
          <p:nvPr>
            <p:ph type="body" sz="quarter" idx="17" hasCustomPrompt="1"/>
          </p:nvPr>
        </p:nvSpPr>
        <p:spPr>
          <a:xfrm>
            <a:off x="4001035" y="2838773"/>
            <a:ext cx="1143017" cy="1525115"/>
          </a:xfrm>
          <a:prstGeom prst="ellipse">
            <a:avLst/>
          </a:prstGeom>
          <a:noFill/>
          <a:ln w="28575">
            <a:solidFill>
              <a:schemeClr val="bg1"/>
            </a:solidFill>
            <a:prstDash val="dash"/>
          </a:ln>
          <a:effectLst/>
        </p:spPr>
        <p:txBody>
          <a:bodyPr lIns="51197" tIns="25599" rIns="51197" bIns="25599"/>
          <a:lstStyle/>
          <a:p>
            <a:pPr lvl="0"/>
            <a:r>
              <a:rPr kumimoji="1" lang="en-US" altLang="ja-JP" dirty="0"/>
              <a:t> </a:t>
            </a:r>
            <a:endParaRPr kumimoji="1" lang="ja-JP" altLang="en-US" dirty="0"/>
          </a:p>
        </p:txBody>
      </p:sp>
      <p:sp>
        <p:nvSpPr>
          <p:cNvPr id="20" name="図プレースホルダー 7"/>
          <p:cNvSpPr>
            <a:spLocks noGrp="1"/>
          </p:cNvSpPr>
          <p:nvPr>
            <p:ph type="pic" sz="quarter" idx="18" hasCustomPrompt="1"/>
          </p:nvPr>
        </p:nvSpPr>
        <p:spPr>
          <a:xfrm>
            <a:off x="4325730" y="3236758"/>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21" name="テキスト プレースホルダー 5"/>
          <p:cNvSpPr>
            <a:spLocks noGrp="1"/>
          </p:cNvSpPr>
          <p:nvPr>
            <p:ph type="body" sz="quarter" idx="19" hasCustomPrompt="1"/>
          </p:nvPr>
        </p:nvSpPr>
        <p:spPr>
          <a:xfrm>
            <a:off x="3348816" y="5011539"/>
            <a:ext cx="2447455" cy="1262655"/>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2" name="テキスト プレースホルダー 5"/>
          <p:cNvSpPr>
            <a:spLocks noGrp="1"/>
          </p:cNvSpPr>
          <p:nvPr>
            <p:ph type="body" sz="quarter" idx="20" hasCustomPrompt="1"/>
          </p:nvPr>
        </p:nvSpPr>
        <p:spPr>
          <a:xfrm>
            <a:off x="3348079" y="4586093"/>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3" name="テキスト プレースホルダー 7"/>
          <p:cNvSpPr>
            <a:spLocks noGrp="1"/>
          </p:cNvSpPr>
          <p:nvPr>
            <p:ph type="body" sz="quarter" idx="21" hasCustomPrompt="1"/>
          </p:nvPr>
        </p:nvSpPr>
        <p:spPr>
          <a:xfrm>
            <a:off x="6509434" y="2728880"/>
            <a:ext cx="1307739" cy="1744901"/>
          </a:xfrm>
          <a:prstGeom prst="ellipse">
            <a:avLst/>
          </a:prstGeom>
          <a:blipFill dpi="0" rotWithShape="0">
            <a:blip r:embed="rId2"/>
            <a:srcRect/>
            <a:tile tx="0" ty="0" sx="100000" sy="100000" flip="none" algn="tl"/>
          </a:blipFill>
          <a:effectLst>
            <a:outerShdw blurRad="50800" dist="38100" dir="2700000" algn="tl"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24" name="テキスト プレースホルダー 7"/>
          <p:cNvSpPr>
            <a:spLocks noGrp="1"/>
          </p:cNvSpPr>
          <p:nvPr>
            <p:ph type="body" sz="quarter" idx="22" hasCustomPrompt="1"/>
          </p:nvPr>
        </p:nvSpPr>
        <p:spPr>
          <a:xfrm>
            <a:off x="6591794" y="2838773"/>
            <a:ext cx="1143017" cy="1525115"/>
          </a:xfrm>
          <a:prstGeom prst="ellipse">
            <a:avLst/>
          </a:prstGeom>
          <a:noFill/>
          <a:ln w="28575">
            <a:solidFill>
              <a:schemeClr val="bg1"/>
            </a:solidFill>
            <a:prstDash val="dash"/>
          </a:ln>
          <a:effectLst/>
        </p:spPr>
        <p:txBody>
          <a:bodyPr lIns="51197" tIns="25599" rIns="51197" bIns="25599"/>
          <a:lstStyle/>
          <a:p>
            <a:pPr lvl="0"/>
            <a:r>
              <a:rPr kumimoji="1" lang="en-US" altLang="ja-JP" dirty="0"/>
              <a:t> </a:t>
            </a:r>
            <a:endParaRPr kumimoji="1" lang="ja-JP" altLang="en-US" dirty="0"/>
          </a:p>
        </p:txBody>
      </p:sp>
      <p:sp>
        <p:nvSpPr>
          <p:cNvPr id="25" name="図プレースホルダー 7"/>
          <p:cNvSpPr>
            <a:spLocks noGrp="1"/>
          </p:cNvSpPr>
          <p:nvPr>
            <p:ph type="pic" sz="quarter" idx="23" hasCustomPrompt="1"/>
          </p:nvPr>
        </p:nvSpPr>
        <p:spPr>
          <a:xfrm>
            <a:off x="6916490" y="3236758"/>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26" name="テキスト プレースホルダー 5"/>
          <p:cNvSpPr>
            <a:spLocks noGrp="1"/>
          </p:cNvSpPr>
          <p:nvPr>
            <p:ph type="body" sz="quarter" idx="24" hasCustomPrompt="1"/>
          </p:nvPr>
        </p:nvSpPr>
        <p:spPr>
          <a:xfrm>
            <a:off x="5939575" y="5011539"/>
            <a:ext cx="2447455" cy="1262655"/>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25" hasCustomPrompt="1"/>
          </p:nvPr>
        </p:nvSpPr>
        <p:spPr>
          <a:xfrm>
            <a:off x="5938838" y="4586093"/>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9534816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wipe(left)">
                                      <p:cBhvr>
                                        <p:cTn id="7" dur="500"/>
                                        <p:tgtEl>
                                          <p:spTgt spid="3"/>
                                        </p:tgtEl>
                                      </p:cBhvr>
                                    </p:animEffect>
                                  </p:childTnLst>
                                </p:cTn>
                              </p:par>
                              <p:par>
                                <p:cTn id="8" presetID="22" presetClass="entr" presetSubtype="2" fill="hold" nodeType="withEffect">
                                  <p:stCondLst>
                                    <p:cond delay="250"/>
                                  </p:stCondLst>
                                  <p:childTnLst>
                                    <p:set>
                                      <p:cBhvr>
                                        <p:cTn id="9" dur="1" fill="hold">
                                          <p:stCondLst>
                                            <p:cond delay="0"/>
                                          </p:stCondLst>
                                        </p:cTn>
                                        <p:tgtEl>
                                          <p:spTgt spid="6"/>
                                        </p:tgtEl>
                                        <p:attrNameLst>
                                          <p:attrName>style.visibility</p:attrName>
                                        </p:attrNameLst>
                                      </p:cBhvr>
                                      <p:to>
                                        <p:strVal val="visible"/>
                                      </p:to>
                                    </p:set>
                                    <p:animEffect transition="in" filter="wipe(right)">
                                      <p:cBhvr>
                                        <p:cTn id="10" dur="500"/>
                                        <p:tgtEl>
                                          <p:spTgt spid="6"/>
                                        </p:tgtEl>
                                      </p:cBhvr>
                                    </p:animEffect>
                                  </p:childTnLst>
                                </p:cTn>
                              </p:par>
                              <p:par>
                                <p:cTn id="11" presetID="22" presetClass="entr" presetSubtype="2" fill="hold" grpId="0" nodeType="withEffect">
                                  <p:stCondLst>
                                    <p:cond delay="500"/>
                                  </p:stCondLst>
                                  <p:childTnLst>
                                    <p:set>
                                      <p:cBhvr>
                                        <p:cTn id="12" dur="1" fill="hold">
                                          <p:stCondLst>
                                            <p:cond delay="0"/>
                                          </p:stCondLst>
                                        </p:cTn>
                                        <p:tgtEl>
                                          <p:spTgt spid="5"/>
                                        </p:tgtEl>
                                        <p:attrNameLst>
                                          <p:attrName>style.visibility</p:attrName>
                                        </p:attrNameLst>
                                      </p:cBhvr>
                                      <p:to>
                                        <p:strVal val="visible"/>
                                      </p:to>
                                    </p:set>
                                    <p:animEffect transition="in" filter="wipe(right)">
                                      <p:cBhvr>
                                        <p:cTn id="13" dur="500"/>
                                        <p:tgtEl>
                                          <p:spTgt spid="5"/>
                                        </p:tgtEl>
                                      </p:cBhvr>
                                    </p:animEffect>
                                  </p:childTnLst>
                                </p:cTn>
                              </p:par>
                            </p:childTnLst>
                          </p:cTn>
                        </p:par>
                        <p:par>
                          <p:cTn id="14" fill="hold">
                            <p:stCondLst>
                              <p:cond delay="1000"/>
                            </p:stCondLst>
                            <p:childTnLst>
                              <p:par>
                                <p:cTn id="15" presetID="2" presetClass="entr" presetSubtype="1" decel="100000" fill="hold" grpId="0" nodeType="afterEffect">
                                  <p:stCondLst>
                                    <p:cond delay="250"/>
                                  </p:stCondLst>
                                  <p:childTnLst>
                                    <p:set>
                                      <p:cBhvr>
                                        <p:cTn id="16" dur="1" fill="hold">
                                          <p:stCondLst>
                                            <p:cond delay="0"/>
                                          </p:stCondLst>
                                        </p:cTn>
                                        <p:tgtEl>
                                          <p:spTgt spid="10"/>
                                        </p:tgtEl>
                                        <p:attrNameLst>
                                          <p:attrName>style.visibility</p:attrName>
                                        </p:attrNameLst>
                                      </p:cBhvr>
                                      <p:to>
                                        <p:strVal val="visible"/>
                                      </p:to>
                                    </p:set>
                                    <p:anim calcmode="lin" valueType="num">
                                      <p:cBhvr additive="base">
                                        <p:cTn id="17" dur="750" fill="hold"/>
                                        <p:tgtEl>
                                          <p:spTgt spid="10"/>
                                        </p:tgtEl>
                                        <p:attrNameLst>
                                          <p:attrName>ppt_x</p:attrName>
                                        </p:attrNameLst>
                                      </p:cBhvr>
                                      <p:tavLst>
                                        <p:tav tm="0">
                                          <p:val>
                                            <p:strVal val="#ppt_x"/>
                                          </p:val>
                                        </p:tav>
                                        <p:tav tm="100000">
                                          <p:val>
                                            <p:strVal val="#ppt_x"/>
                                          </p:val>
                                        </p:tav>
                                      </p:tavLst>
                                    </p:anim>
                                    <p:anim calcmode="lin" valueType="num">
                                      <p:cBhvr additive="base">
                                        <p:cTn id="18" dur="750" fill="hold"/>
                                        <p:tgtEl>
                                          <p:spTgt spid="10"/>
                                        </p:tgtEl>
                                        <p:attrNameLst>
                                          <p:attrName>ppt_y</p:attrName>
                                        </p:attrNameLst>
                                      </p:cBhvr>
                                      <p:tavLst>
                                        <p:tav tm="0">
                                          <p:val>
                                            <p:strVal val="0-#ppt_h/2"/>
                                          </p:val>
                                        </p:tav>
                                        <p:tav tm="100000">
                                          <p:val>
                                            <p:strVal val="#ppt_y"/>
                                          </p:val>
                                        </p:tav>
                                      </p:tavLst>
                                    </p:anim>
                                  </p:childTnLst>
                                </p:cTn>
                              </p:par>
                              <p:par>
                                <p:cTn id="19" presetID="2" presetClass="entr" presetSubtype="1" decel="100000" fill="hold" grpId="0" nodeType="withEffect">
                                  <p:stCondLst>
                                    <p:cond delay="250"/>
                                  </p:stCondLst>
                                  <p:childTnLst>
                                    <p:set>
                                      <p:cBhvr>
                                        <p:cTn id="20" dur="1" fill="hold">
                                          <p:stCondLst>
                                            <p:cond delay="0"/>
                                          </p:stCondLst>
                                        </p:cTn>
                                        <p:tgtEl>
                                          <p:spTgt spid="8"/>
                                        </p:tgtEl>
                                        <p:attrNameLst>
                                          <p:attrName>style.visibility</p:attrName>
                                        </p:attrNameLst>
                                      </p:cBhvr>
                                      <p:to>
                                        <p:strVal val="visible"/>
                                      </p:to>
                                    </p:set>
                                    <p:anim calcmode="lin" valueType="num">
                                      <p:cBhvr additive="base">
                                        <p:cTn id="21" dur="750" fill="hold"/>
                                        <p:tgtEl>
                                          <p:spTgt spid="8"/>
                                        </p:tgtEl>
                                        <p:attrNameLst>
                                          <p:attrName>ppt_x</p:attrName>
                                        </p:attrNameLst>
                                      </p:cBhvr>
                                      <p:tavLst>
                                        <p:tav tm="0">
                                          <p:val>
                                            <p:strVal val="#ppt_x"/>
                                          </p:val>
                                        </p:tav>
                                        <p:tav tm="100000">
                                          <p:val>
                                            <p:strVal val="#ppt_x"/>
                                          </p:val>
                                        </p:tav>
                                      </p:tavLst>
                                    </p:anim>
                                    <p:anim calcmode="lin" valueType="num">
                                      <p:cBhvr additive="base">
                                        <p:cTn id="22" dur="750" fill="hold"/>
                                        <p:tgtEl>
                                          <p:spTgt spid="8"/>
                                        </p:tgtEl>
                                        <p:attrNameLst>
                                          <p:attrName>ppt_y</p:attrName>
                                        </p:attrNameLst>
                                      </p:cBhvr>
                                      <p:tavLst>
                                        <p:tav tm="0">
                                          <p:val>
                                            <p:strVal val="0-#ppt_h/2"/>
                                          </p:val>
                                        </p:tav>
                                        <p:tav tm="100000">
                                          <p:val>
                                            <p:strVal val="#ppt_y"/>
                                          </p:val>
                                        </p:tav>
                                      </p:tavLst>
                                    </p:anim>
                                  </p:childTnLst>
                                </p:cTn>
                              </p:par>
                              <p:par>
                                <p:cTn id="23" presetID="2" presetClass="entr" presetSubtype="1" decel="100000" fill="hold" grpId="0" nodeType="withEffect">
                                  <p:stCondLst>
                                    <p:cond delay="250"/>
                                  </p:stCondLst>
                                  <p:childTnLst>
                                    <p:set>
                                      <p:cBhvr>
                                        <p:cTn id="24" dur="1" fill="hold">
                                          <p:stCondLst>
                                            <p:cond delay="0"/>
                                          </p:stCondLst>
                                        </p:cTn>
                                        <p:tgtEl>
                                          <p:spTgt spid="9"/>
                                        </p:tgtEl>
                                        <p:attrNameLst>
                                          <p:attrName>style.visibility</p:attrName>
                                        </p:attrNameLst>
                                      </p:cBhvr>
                                      <p:to>
                                        <p:strVal val="visible"/>
                                      </p:to>
                                    </p:set>
                                    <p:anim calcmode="lin" valueType="num">
                                      <p:cBhvr additive="base">
                                        <p:cTn id="25" dur="750" fill="hold"/>
                                        <p:tgtEl>
                                          <p:spTgt spid="9"/>
                                        </p:tgtEl>
                                        <p:attrNameLst>
                                          <p:attrName>ppt_x</p:attrName>
                                        </p:attrNameLst>
                                      </p:cBhvr>
                                      <p:tavLst>
                                        <p:tav tm="0">
                                          <p:val>
                                            <p:strVal val="#ppt_x"/>
                                          </p:val>
                                        </p:tav>
                                        <p:tav tm="100000">
                                          <p:val>
                                            <p:strVal val="#ppt_x"/>
                                          </p:val>
                                        </p:tav>
                                      </p:tavLst>
                                    </p:anim>
                                    <p:anim calcmode="lin" valueType="num">
                                      <p:cBhvr additive="base">
                                        <p:cTn id="26" dur="750" fill="hold"/>
                                        <p:tgtEl>
                                          <p:spTgt spid="9"/>
                                        </p:tgtEl>
                                        <p:attrNameLst>
                                          <p:attrName>ppt_y</p:attrName>
                                        </p:attrNameLst>
                                      </p:cBhvr>
                                      <p:tavLst>
                                        <p:tav tm="0">
                                          <p:val>
                                            <p:strVal val="0-#ppt_h/2"/>
                                          </p:val>
                                        </p:tav>
                                        <p:tav tm="100000">
                                          <p:val>
                                            <p:strVal val="#ppt_y"/>
                                          </p:val>
                                        </p:tav>
                                      </p:tavLst>
                                    </p:anim>
                                  </p:childTnLst>
                                </p:cTn>
                              </p:par>
                            </p:childTnLst>
                          </p:cTn>
                        </p:par>
                        <p:par>
                          <p:cTn id="27" fill="hold">
                            <p:stCondLst>
                              <p:cond delay="2000"/>
                            </p:stCondLst>
                            <p:childTnLst>
                              <p:par>
                                <p:cTn id="28" presetID="2" presetClass="entr" presetSubtype="4" decel="100000" fill="hold" grpId="0" nodeType="afterEffect">
                                  <p:stCondLst>
                                    <p:cond delay="0"/>
                                  </p:stCondLst>
                                  <p:childTnLst>
                                    <p:set>
                                      <p:cBhvr>
                                        <p:cTn id="29" dur="1" fill="hold">
                                          <p:stCondLst>
                                            <p:cond delay="0"/>
                                          </p:stCondLst>
                                        </p:cTn>
                                        <p:tgtEl>
                                          <p:spTgt spid="12">
                                            <p:txEl>
                                              <p:pRg st="0" end="0"/>
                                            </p:txEl>
                                          </p:spTgt>
                                        </p:tgtEl>
                                        <p:attrNameLst>
                                          <p:attrName>style.visibility</p:attrName>
                                        </p:attrNameLst>
                                      </p:cBhvr>
                                      <p:to>
                                        <p:strVal val="visible"/>
                                      </p:to>
                                    </p:set>
                                    <p:anim calcmode="lin" valueType="num">
                                      <p:cBhvr additive="base">
                                        <p:cTn id="30"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31" dur="500" fill="hold"/>
                                        <p:tgtEl>
                                          <p:spTgt spid="12">
                                            <p:txEl>
                                              <p:pRg st="0" end="0"/>
                                            </p:txEl>
                                          </p:spTgt>
                                        </p:tgtEl>
                                        <p:attrNameLst>
                                          <p:attrName>ppt_y</p:attrName>
                                        </p:attrNameLst>
                                      </p:cBhvr>
                                      <p:tavLst>
                                        <p:tav tm="0">
                                          <p:val>
                                            <p:strVal val="1+#ppt_h/2"/>
                                          </p:val>
                                        </p:tav>
                                        <p:tav tm="100000">
                                          <p:val>
                                            <p:strVal val="#ppt_y"/>
                                          </p:val>
                                        </p:tav>
                                      </p:tavLst>
                                    </p:anim>
                                  </p:childTnLst>
                                </p:cTn>
                              </p:par>
                              <p:par>
                                <p:cTn id="32" presetID="2" presetClass="entr" presetSubtype="4" decel="100000" fill="hold" grpId="0" nodeType="withEffect">
                                  <p:stCondLst>
                                    <p:cond delay="0"/>
                                  </p:stCondLst>
                                  <p:childTnLst>
                                    <p:set>
                                      <p:cBhvr>
                                        <p:cTn id="33" dur="1" fill="hold">
                                          <p:stCondLst>
                                            <p:cond delay="0"/>
                                          </p:stCondLst>
                                        </p:cTn>
                                        <p:tgtEl>
                                          <p:spTgt spid="11">
                                            <p:txEl>
                                              <p:pRg st="0" end="0"/>
                                            </p:txEl>
                                          </p:spTgt>
                                        </p:tgtEl>
                                        <p:attrNameLst>
                                          <p:attrName>style.visibility</p:attrName>
                                        </p:attrNameLst>
                                      </p:cBhvr>
                                      <p:to>
                                        <p:strVal val="visible"/>
                                      </p:to>
                                    </p:set>
                                    <p:anim calcmode="lin" valueType="num">
                                      <p:cBhvr additive="base">
                                        <p:cTn id="34"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1">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2500"/>
                            </p:stCondLst>
                            <p:childTnLst>
                              <p:par>
                                <p:cTn id="37" presetID="2" presetClass="entr" presetSubtype="1" decel="100000" fill="hold" grpId="0" nodeType="afterEffect">
                                  <p:stCondLst>
                                    <p:cond delay="25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1" decel="100000"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 calcmode="lin" valueType="num">
                                      <p:cBhvr additive="base">
                                        <p:cTn id="43" dur="750" fill="hold"/>
                                        <p:tgtEl>
                                          <p:spTgt spid="18"/>
                                        </p:tgtEl>
                                        <p:attrNameLst>
                                          <p:attrName>ppt_x</p:attrName>
                                        </p:attrNameLst>
                                      </p:cBhvr>
                                      <p:tavLst>
                                        <p:tav tm="0">
                                          <p:val>
                                            <p:strVal val="#ppt_x"/>
                                          </p:val>
                                        </p:tav>
                                        <p:tav tm="100000">
                                          <p:val>
                                            <p:strVal val="#ppt_x"/>
                                          </p:val>
                                        </p:tav>
                                      </p:tavLst>
                                    </p:anim>
                                    <p:anim calcmode="lin" valueType="num">
                                      <p:cBhvr additive="base">
                                        <p:cTn id="44" dur="750" fill="hold"/>
                                        <p:tgtEl>
                                          <p:spTgt spid="18"/>
                                        </p:tgtEl>
                                        <p:attrNameLst>
                                          <p:attrName>ppt_y</p:attrName>
                                        </p:attrNameLst>
                                      </p:cBhvr>
                                      <p:tavLst>
                                        <p:tav tm="0">
                                          <p:val>
                                            <p:strVal val="0-#ppt_h/2"/>
                                          </p:val>
                                        </p:tav>
                                        <p:tav tm="100000">
                                          <p:val>
                                            <p:strVal val="#ppt_y"/>
                                          </p:val>
                                        </p:tav>
                                      </p:tavLst>
                                    </p:anim>
                                  </p:childTnLst>
                                </p:cTn>
                              </p:par>
                              <p:par>
                                <p:cTn id="45" presetID="2" presetClass="entr" presetSubtype="1" decel="100000" fill="hold" grpId="0" nodeType="withEffect">
                                  <p:stCondLst>
                                    <p:cond delay="250"/>
                                  </p:stCondLst>
                                  <p:childTnLst>
                                    <p:set>
                                      <p:cBhvr>
                                        <p:cTn id="46" dur="1" fill="hold">
                                          <p:stCondLst>
                                            <p:cond delay="0"/>
                                          </p:stCondLst>
                                        </p:cTn>
                                        <p:tgtEl>
                                          <p:spTgt spid="19"/>
                                        </p:tgtEl>
                                        <p:attrNameLst>
                                          <p:attrName>style.visibility</p:attrName>
                                        </p:attrNameLst>
                                      </p:cBhvr>
                                      <p:to>
                                        <p:strVal val="visible"/>
                                      </p:to>
                                    </p:set>
                                    <p:anim calcmode="lin" valueType="num">
                                      <p:cBhvr additive="base">
                                        <p:cTn id="47" dur="750" fill="hold"/>
                                        <p:tgtEl>
                                          <p:spTgt spid="19"/>
                                        </p:tgtEl>
                                        <p:attrNameLst>
                                          <p:attrName>ppt_x</p:attrName>
                                        </p:attrNameLst>
                                      </p:cBhvr>
                                      <p:tavLst>
                                        <p:tav tm="0">
                                          <p:val>
                                            <p:strVal val="#ppt_x"/>
                                          </p:val>
                                        </p:tav>
                                        <p:tav tm="100000">
                                          <p:val>
                                            <p:strVal val="#ppt_x"/>
                                          </p:val>
                                        </p:tav>
                                      </p:tavLst>
                                    </p:anim>
                                    <p:anim calcmode="lin" valueType="num">
                                      <p:cBhvr additive="base">
                                        <p:cTn id="48" dur="750" fill="hold"/>
                                        <p:tgtEl>
                                          <p:spTgt spid="19"/>
                                        </p:tgtEl>
                                        <p:attrNameLst>
                                          <p:attrName>ppt_y</p:attrName>
                                        </p:attrNameLst>
                                      </p:cBhvr>
                                      <p:tavLst>
                                        <p:tav tm="0">
                                          <p:val>
                                            <p:strVal val="0-#ppt_h/2"/>
                                          </p:val>
                                        </p:tav>
                                        <p:tav tm="100000">
                                          <p:val>
                                            <p:strVal val="#ppt_y"/>
                                          </p:val>
                                        </p:tav>
                                      </p:tavLst>
                                    </p:anim>
                                  </p:childTnLst>
                                </p:cTn>
                              </p:par>
                            </p:childTnLst>
                          </p:cTn>
                        </p:par>
                        <p:par>
                          <p:cTn id="49" fill="hold">
                            <p:stCondLst>
                              <p:cond delay="3500"/>
                            </p:stCondLst>
                            <p:childTnLst>
                              <p:par>
                                <p:cTn id="50" presetID="2" presetClass="entr" presetSubtype="4" decel="100000" fill="hold" grpId="0" nodeType="afterEffect">
                                  <p:stCondLst>
                                    <p:cond delay="0"/>
                                  </p:stCondLst>
                                  <p:childTnLst>
                                    <p:set>
                                      <p:cBhvr>
                                        <p:cTn id="51" dur="1" fill="hold">
                                          <p:stCondLst>
                                            <p:cond delay="0"/>
                                          </p:stCondLst>
                                        </p:cTn>
                                        <p:tgtEl>
                                          <p:spTgt spid="22">
                                            <p:txEl>
                                              <p:pRg st="0" end="0"/>
                                            </p:txEl>
                                          </p:spTgt>
                                        </p:tgtEl>
                                        <p:attrNameLst>
                                          <p:attrName>style.visibility</p:attrName>
                                        </p:attrNameLst>
                                      </p:cBhvr>
                                      <p:to>
                                        <p:strVal val="visible"/>
                                      </p:to>
                                    </p:set>
                                    <p:anim calcmode="lin" valueType="num">
                                      <p:cBhvr additive="base">
                                        <p:cTn id="5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3" dur="500" fill="hold"/>
                                        <p:tgtEl>
                                          <p:spTgt spid="22">
                                            <p:txEl>
                                              <p:pRg st="0" end="0"/>
                                            </p:txEl>
                                          </p:spTgt>
                                        </p:tgtEl>
                                        <p:attrNameLst>
                                          <p:attrName>ppt_y</p:attrName>
                                        </p:attrNameLst>
                                      </p:cBhvr>
                                      <p:tavLst>
                                        <p:tav tm="0">
                                          <p:val>
                                            <p:strVal val="1+#ppt_h/2"/>
                                          </p:val>
                                        </p:tav>
                                        <p:tav tm="100000">
                                          <p:val>
                                            <p:strVal val="#ppt_y"/>
                                          </p:val>
                                        </p:tav>
                                      </p:tavLst>
                                    </p:anim>
                                  </p:childTnLst>
                                </p:cTn>
                              </p:par>
                              <p:par>
                                <p:cTn id="54" presetID="2" presetClass="entr" presetSubtype="4" decel="100000" fill="hold" grpId="0" nodeType="withEffect">
                                  <p:stCondLst>
                                    <p:cond delay="0"/>
                                  </p:stCondLst>
                                  <p:childTnLst>
                                    <p:set>
                                      <p:cBhvr>
                                        <p:cTn id="55" dur="1" fill="hold">
                                          <p:stCondLst>
                                            <p:cond delay="0"/>
                                          </p:stCondLst>
                                        </p:cTn>
                                        <p:tgtEl>
                                          <p:spTgt spid="21">
                                            <p:txEl>
                                              <p:pRg st="0" end="0"/>
                                            </p:txEl>
                                          </p:spTgt>
                                        </p:tgtEl>
                                        <p:attrNameLst>
                                          <p:attrName>style.visibility</p:attrName>
                                        </p:attrNameLst>
                                      </p:cBhvr>
                                      <p:to>
                                        <p:strVal val="visible"/>
                                      </p:to>
                                    </p:set>
                                    <p:anim calcmode="lin" valueType="num">
                                      <p:cBhvr additive="base">
                                        <p:cTn id="56" dur="500" fill="hold"/>
                                        <p:tgtEl>
                                          <p:spTgt spid="21">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21">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4000"/>
                            </p:stCondLst>
                            <p:childTnLst>
                              <p:par>
                                <p:cTn id="59" presetID="2" presetClass="entr" presetSubtype="1" decel="100000" fill="hold" grpId="0" nodeType="afterEffect">
                                  <p:stCondLst>
                                    <p:cond delay="250"/>
                                  </p:stCondLst>
                                  <p:childTnLst>
                                    <p:set>
                                      <p:cBhvr>
                                        <p:cTn id="60" dur="1" fill="hold">
                                          <p:stCondLst>
                                            <p:cond delay="0"/>
                                          </p:stCondLst>
                                        </p:cTn>
                                        <p:tgtEl>
                                          <p:spTgt spid="25"/>
                                        </p:tgtEl>
                                        <p:attrNameLst>
                                          <p:attrName>style.visibility</p:attrName>
                                        </p:attrNameLst>
                                      </p:cBhvr>
                                      <p:to>
                                        <p:strVal val="visible"/>
                                      </p:to>
                                    </p:set>
                                    <p:anim calcmode="lin" valueType="num">
                                      <p:cBhvr additive="base">
                                        <p:cTn id="61" dur="750" fill="hold"/>
                                        <p:tgtEl>
                                          <p:spTgt spid="25"/>
                                        </p:tgtEl>
                                        <p:attrNameLst>
                                          <p:attrName>ppt_x</p:attrName>
                                        </p:attrNameLst>
                                      </p:cBhvr>
                                      <p:tavLst>
                                        <p:tav tm="0">
                                          <p:val>
                                            <p:strVal val="#ppt_x"/>
                                          </p:val>
                                        </p:tav>
                                        <p:tav tm="100000">
                                          <p:val>
                                            <p:strVal val="#ppt_x"/>
                                          </p:val>
                                        </p:tav>
                                      </p:tavLst>
                                    </p:anim>
                                    <p:anim calcmode="lin" valueType="num">
                                      <p:cBhvr additive="base">
                                        <p:cTn id="62" dur="750" fill="hold"/>
                                        <p:tgtEl>
                                          <p:spTgt spid="25"/>
                                        </p:tgtEl>
                                        <p:attrNameLst>
                                          <p:attrName>ppt_y</p:attrName>
                                        </p:attrNameLst>
                                      </p:cBhvr>
                                      <p:tavLst>
                                        <p:tav tm="0">
                                          <p:val>
                                            <p:strVal val="0-#ppt_h/2"/>
                                          </p:val>
                                        </p:tav>
                                        <p:tav tm="100000">
                                          <p:val>
                                            <p:strVal val="#ppt_y"/>
                                          </p:val>
                                        </p:tav>
                                      </p:tavLst>
                                    </p:anim>
                                  </p:childTnLst>
                                </p:cTn>
                              </p:par>
                              <p:par>
                                <p:cTn id="63" presetID="2" presetClass="entr" presetSubtype="1" decel="100000" fill="hold" grpId="0" nodeType="withEffect">
                                  <p:stCondLst>
                                    <p:cond delay="250"/>
                                  </p:stCondLst>
                                  <p:childTnLst>
                                    <p:set>
                                      <p:cBhvr>
                                        <p:cTn id="64" dur="1" fill="hold">
                                          <p:stCondLst>
                                            <p:cond delay="0"/>
                                          </p:stCondLst>
                                        </p:cTn>
                                        <p:tgtEl>
                                          <p:spTgt spid="23"/>
                                        </p:tgtEl>
                                        <p:attrNameLst>
                                          <p:attrName>style.visibility</p:attrName>
                                        </p:attrNameLst>
                                      </p:cBhvr>
                                      <p:to>
                                        <p:strVal val="visible"/>
                                      </p:to>
                                    </p:set>
                                    <p:anim calcmode="lin" valueType="num">
                                      <p:cBhvr additive="base">
                                        <p:cTn id="65" dur="750" fill="hold"/>
                                        <p:tgtEl>
                                          <p:spTgt spid="23"/>
                                        </p:tgtEl>
                                        <p:attrNameLst>
                                          <p:attrName>ppt_x</p:attrName>
                                        </p:attrNameLst>
                                      </p:cBhvr>
                                      <p:tavLst>
                                        <p:tav tm="0">
                                          <p:val>
                                            <p:strVal val="#ppt_x"/>
                                          </p:val>
                                        </p:tav>
                                        <p:tav tm="100000">
                                          <p:val>
                                            <p:strVal val="#ppt_x"/>
                                          </p:val>
                                        </p:tav>
                                      </p:tavLst>
                                    </p:anim>
                                    <p:anim calcmode="lin" valueType="num">
                                      <p:cBhvr additive="base">
                                        <p:cTn id="66" dur="750" fill="hold"/>
                                        <p:tgtEl>
                                          <p:spTgt spid="23"/>
                                        </p:tgtEl>
                                        <p:attrNameLst>
                                          <p:attrName>ppt_y</p:attrName>
                                        </p:attrNameLst>
                                      </p:cBhvr>
                                      <p:tavLst>
                                        <p:tav tm="0">
                                          <p:val>
                                            <p:strVal val="0-#ppt_h/2"/>
                                          </p:val>
                                        </p:tav>
                                        <p:tav tm="100000">
                                          <p:val>
                                            <p:strVal val="#ppt_y"/>
                                          </p:val>
                                        </p:tav>
                                      </p:tavLst>
                                    </p:anim>
                                  </p:childTnLst>
                                </p:cTn>
                              </p:par>
                              <p:par>
                                <p:cTn id="67" presetID="2" presetClass="entr" presetSubtype="1" decel="100000" fill="hold" grpId="0" nodeType="withEffect">
                                  <p:stCondLst>
                                    <p:cond delay="250"/>
                                  </p:stCondLst>
                                  <p:childTnLst>
                                    <p:set>
                                      <p:cBhvr>
                                        <p:cTn id="68" dur="1" fill="hold">
                                          <p:stCondLst>
                                            <p:cond delay="0"/>
                                          </p:stCondLst>
                                        </p:cTn>
                                        <p:tgtEl>
                                          <p:spTgt spid="24"/>
                                        </p:tgtEl>
                                        <p:attrNameLst>
                                          <p:attrName>style.visibility</p:attrName>
                                        </p:attrNameLst>
                                      </p:cBhvr>
                                      <p:to>
                                        <p:strVal val="visible"/>
                                      </p:to>
                                    </p:set>
                                    <p:anim calcmode="lin" valueType="num">
                                      <p:cBhvr additive="base">
                                        <p:cTn id="69" dur="750" fill="hold"/>
                                        <p:tgtEl>
                                          <p:spTgt spid="24"/>
                                        </p:tgtEl>
                                        <p:attrNameLst>
                                          <p:attrName>ppt_x</p:attrName>
                                        </p:attrNameLst>
                                      </p:cBhvr>
                                      <p:tavLst>
                                        <p:tav tm="0">
                                          <p:val>
                                            <p:strVal val="#ppt_x"/>
                                          </p:val>
                                        </p:tav>
                                        <p:tav tm="100000">
                                          <p:val>
                                            <p:strVal val="#ppt_x"/>
                                          </p:val>
                                        </p:tav>
                                      </p:tavLst>
                                    </p:anim>
                                    <p:anim calcmode="lin" valueType="num">
                                      <p:cBhvr additive="base">
                                        <p:cTn id="70" dur="750" fill="hold"/>
                                        <p:tgtEl>
                                          <p:spTgt spid="24"/>
                                        </p:tgtEl>
                                        <p:attrNameLst>
                                          <p:attrName>ppt_y</p:attrName>
                                        </p:attrNameLst>
                                      </p:cBhvr>
                                      <p:tavLst>
                                        <p:tav tm="0">
                                          <p:val>
                                            <p:strVal val="0-#ppt_h/2"/>
                                          </p:val>
                                        </p:tav>
                                        <p:tav tm="100000">
                                          <p:val>
                                            <p:strVal val="#ppt_y"/>
                                          </p:val>
                                        </p:tav>
                                      </p:tavLst>
                                    </p:anim>
                                  </p:childTnLst>
                                </p:cTn>
                              </p:par>
                            </p:childTnLst>
                          </p:cTn>
                        </p:par>
                        <p:par>
                          <p:cTn id="71" fill="hold">
                            <p:stCondLst>
                              <p:cond delay="5000"/>
                            </p:stCondLst>
                            <p:childTnLst>
                              <p:par>
                                <p:cTn id="72" presetID="2" presetClass="entr" presetSubtype="4" decel="100000" fill="hold" grpId="0" nodeType="afterEffect">
                                  <p:stCondLst>
                                    <p:cond delay="0"/>
                                  </p:stCondLst>
                                  <p:childTnLst>
                                    <p:set>
                                      <p:cBhvr>
                                        <p:cTn id="73" dur="1" fill="hold">
                                          <p:stCondLst>
                                            <p:cond delay="0"/>
                                          </p:stCondLst>
                                        </p:cTn>
                                        <p:tgtEl>
                                          <p:spTgt spid="27">
                                            <p:txEl>
                                              <p:pRg st="0" end="0"/>
                                            </p:txEl>
                                          </p:spTgt>
                                        </p:tgtEl>
                                        <p:attrNameLst>
                                          <p:attrName>style.visibility</p:attrName>
                                        </p:attrNameLst>
                                      </p:cBhvr>
                                      <p:to>
                                        <p:strVal val="visible"/>
                                      </p:to>
                                    </p:set>
                                    <p:anim calcmode="lin" valueType="num">
                                      <p:cBhvr additive="base">
                                        <p:cTn id="74"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5"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76" presetID="2" presetClass="entr" presetSubtype="4" decel="100000" fill="hold" grpId="0" nodeType="withEffect">
                                  <p:stCondLst>
                                    <p:cond delay="0"/>
                                  </p:stCondLst>
                                  <p:childTnLst>
                                    <p:set>
                                      <p:cBhvr>
                                        <p:cTn id="77" dur="1" fill="hold">
                                          <p:stCondLst>
                                            <p:cond delay="0"/>
                                          </p:stCondLst>
                                        </p:cTn>
                                        <p:tgtEl>
                                          <p:spTgt spid="26">
                                            <p:txEl>
                                              <p:pRg st="0" end="0"/>
                                            </p:txEl>
                                          </p:spTgt>
                                        </p:tgtEl>
                                        <p:attrNameLst>
                                          <p:attrName>style.visibility</p:attrName>
                                        </p:attrNameLst>
                                      </p:cBhvr>
                                      <p:to>
                                        <p:strVal val="visible"/>
                                      </p:to>
                                    </p:set>
                                    <p:anim calcmode="lin" valueType="num">
                                      <p:cBhvr additive="base">
                                        <p:cTn id="78"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79"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5" grpId="0"/>
      <p:bldP spid="8" grpId="0" animBg="1">
        <p:tmplLst>
          <p:tmpl>
            <p:tnLst>
              <p:par>
                <p:cTn presetID="2" presetClass="entr" presetSubtype="1"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750" fill="hold"/>
                        <p:tgtEl>
                          <p:spTgt spid="8"/>
                        </p:tgtEl>
                        <p:attrNameLst>
                          <p:attrName>ppt_x</p:attrName>
                        </p:attrNameLst>
                      </p:cBhvr>
                      <p:tavLst>
                        <p:tav tm="0">
                          <p:val>
                            <p:strVal val="#ppt_x"/>
                          </p:val>
                        </p:tav>
                        <p:tav tm="100000">
                          <p:val>
                            <p:strVal val="#ppt_x"/>
                          </p:val>
                        </p:tav>
                      </p:tavLst>
                    </p:anim>
                    <p:anim calcmode="lin" valueType="num">
                      <p:cBhvr additive="base">
                        <p:cTn dur="750" fill="hold"/>
                        <p:tgtEl>
                          <p:spTgt spid="8"/>
                        </p:tgtEl>
                        <p:attrNameLst>
                          <p:attrName>ppt_y</p:attrName>
                        </p:attrNameLst>
                      </p:cBhvr>
                      <p:tavLst>
                        <p:tav tm="0">
                          <p:val>
                            <p:strVal val="0-#ppt_h/2"/>
                          </p:val>
                        </p:tav>
                        <p:tav tm="100000">
                          <p:val>
                            <p:strVal val="#ppt_y"/>
                          </p:val>
                        </p:tav>
                      </p:tavLst>
                    </p:anim>
                  </p:childTnLst>
                </p:cTn>
              </p:par>
            </p:tnLst>
          </p:tmpl>
        </p:tmplLst>
      </p:bldP>
      <p:bldP spid="9" grpId="0" animBg="1">
        <p:tmplLst>
          <p:tmpl>
            <p:tnLst>
              <p:par>
                <p:cTn presetID="2" presetClass="entr" presetSubtype="1" decel="100000" fill="hold" nodeType="withEffect">
                  <p:stCondLst>
                    <p:cond delay="25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750" fill="hold"/>
                        <p:tgtEl>
                          <p:spTgt spid="9"/>
                        </p:tgtEl>
                        <p:attrNameLst>
                          <p:attrName>ppt_x</p:attrName>
                        </p:attrNameLst>
                      </p:cBhvr>
                      <p:tavLst>
                        <p:tav tm="0">
                          <p:val>
                            <p:strVal val="#ppt_x"/>
                          </p:val>
                        </p:tav>
                        <p:tav tm="100000">
                          <p:val>
                            <p:strVal val="#ppt_x"/>
                          </p:val>
                        </p:tav>
                      </p:tavLst>
                    </p:anim>
                    <p:anim calcmode="lin" valueType="num">
                      <p:cBhvr additive="base">
                        <p:cTn dur="750" fill="hold"/>
                        <p:tgtEl>
                          <p:spTgt spid="9"/>
                        </p:tgtEl>
                        <p:attrNameLst>
                          <p:attrName>ppt_y</p:attrName>
                        </p:attrNameLst>
                      </p:cBhvr>
                      <p:tavLst>
                        <p:tav tm="0">
                          <p:val>
                            <p:strVal val="0-#ppt_h/2"/>
                          </p:val>
                        </p:tav>
                        <p:tav tm="100000">
                          <p:val>
                            <p:strVal val="#ppt_y"/>
                          </p:val>
                        </p:tav>
                      </p:tavLst>
                    </p:anim>
                  </p:childTnLst>
                </p:cTn>
              </p:par>
            </p:tnLst>
          </p:tmpl>
        </p:tmplLst>
      </p:bldP>
      <p:bldP spid="10" grpId="0"/>
      <p:bldP spid="11" grpId="0" build="p">
        <p:tmplLst>
          <p:tmpl lvl="1">
            <p:tnLst>
              <p:par>
                <p:cTn presetID="2" presetClass="entr" presetSubtype="4" decel="100000" fill="hold" nodeType="with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1+#ppt_h/2"/>
                          </p:val>
                        </p:tav>
                        <p:tav tm="100000">
                          <p:val>
                            <p:strVal val="#ppt_y"/>
                          </p:val>
                        </p:tav>
                      </p:tavLst>
                    </p:anim>
                  </p:childTnLst>
                </p:cTn>
              </p:par>
            </p:tnLst>
          </p:tmpl>
        </p:tmplLst>
      </p:bldP>
      <p:bldP spid="12" grpId="0" build="p">
        <p:tmplLst>
          <p:tmpl lvl="1">
            <p:tnLst>
              <p:par>
                <p:cTn presetID="2" presetClass="entr" presetSubtype="4" decel="100000" fill="hold" nodeType="after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8" grpId="0" animBg="1">
        <p:tmplLst>
          <p:tmpl>
            <p:tnLst>
              <p:par>
                <p:cTn presetID="2" presetClass="entr" presetSubtype="1" decel="100000"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ppt_x"/>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tmplLst>
          <p:tmpl>
            <p:tnLst>
              <p:par>
                <p:cTn presetID="2" presetClass="entr" presetSubtype="1"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750" fill="hold"/>
                        <p:tgtEl>
                          <p:spTgt spid="19"/>
                        </p:tgtEl>
                        <p:attrNameLst>
                          <p:attrName>ppt_x</p:attrName>
                        </p:attrNameLst>
                      </p:cBhvr>
                      <p:tavLst>
                        <p:tav tm="0">
                          <p:val>
                            <p:strVal val="#ppt_x"/>
                          </p:val>
                        </p:tav>
                        <p:tav tm="100000">
                          <p:val>
                            <p:strVal val="#ppt_x"/>
                          </p:val>
                        </p:tav>
                      </p:tavLst>
                    </p:anim>
                    <p:anim calcmode="lin" valueType="num">
                      <p:cBhvr additive="base">
                        <p:cTn dur="750" fill="hold"/>
                        <p:tgtEl>
                          <p:spTgt spid="19"/>
                        </p:tgtEl>
                        <p:attrNameLst>
                          <p:attrName>ppt_y</p:attrName>
                        </p:attrNameLst>
                      </p:cBhvr>
                      <p:tavLst>
                        <p:tav tm="0">
                          <p:val>
                            <p:strVal val="0-#ppt_h/2"/>
                          </p:val>
                        </p:tav>
                        <p:tav tm="100000">
                          <p:val>
                            <p:strVal val="#ppt_y"/>
                          </p:val>
                        </p:tav>
                      </p:tavLst>
                    </p:anim>
                  </p:childTnLst>
                </p:cTn>
              </p:par>
            </p:tnLst>
          </p:tmpl>
        </p:tmplLst>
      </p:bldP>
      <p:bldP spid="20" grpId="0"/>
      <p:bldP spid="21" grpId="0" build="p">
        <p:tmplLst>
          <p:tmpl lvl="1">
            <p:tnLst>
              <p:par>
                <p:cTn presetID="2" presetClass="entr" presetSubtype="4" decel="100000" fill="hold" nodeType="with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ppt_x"/>
                          </p:val>
                        </p:tav>
                        <p:tav tm="100000">
                          <p:val>
                            <p:strVal val="#ppt_x"/>
                          </p:val>
                        </p:tav>
                      </p:tavLst>
                    </p:anim>
                    <p:anim calcmode="lin" valueType="num">
                      <p:cBhvr additive="base">
                        <p:cTn dur="500" fill="hold"/>
                        <p:tgtEl>
                          <p:spTgt spid="21"/>
                        </p:tgtEl>
                        <p:attrNameLst>
                          <p:attrName>ppt_y</p:attrName>
                        </p:attrNameLst>
                      </p:cBhvr>
                      <p:tavLst>
                        <p:tav tm="0">
                          <p:val>
                            <p:strVal val="1+#ppt_h/2"/>
                          </p:val>
                        </p:tav>
                        <p:tav tm="100000">
                          <p:val>
                            <p:strVal val="#ppt_y"/>
                          </p:val>
                        </p:tav>
                      </p:tavLst>
                    </p:anim>
                  </p:childTnLst>
                </p:cTn>
              </p:par>
            </p:tnLst>
          </p:tmpl>
        </p:tmplLst>
      </p:bldP>
      <p:bldP spid="22" grpId="0" build="p">
        <p:tmplLst>
          <p:tmpl lvl="1">
            <p:tnLst>
              <p:par>
                <p:cTn presetID="2" presetClass="entr" presetSubtype="4"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animBg="1">
        <p:tmplLst>
          <p:tmpl>
            <p:tnLst>
              <p:par>
                <p:cTn presetID="2" presetClass="entr" presetSubtype="1" decel="100000"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750" fill="hold"/>
                        <p:tgtEl>
                          <p:spTgt spid="23"/>
                        </p:tgtEl>
                        <p:attrNameLst>
                          <p:attrName>ppt_x</p:attrName>
                        </p:attrNameLst>
                      </p:cBhvr>
                      <p:tavLst>
                        <p:tav tm="0">
                          <p:val>
                            <p:strVal val="#ppt_x"/>
                          </p:val>
                        </p:tav>
                        <p:tav tm="100000">
                          <p:val>
                            <p:strVal val="#ppt_x"/>
                          </p:val>
                        </p:tav>
                      </p:tavLst>
                    </p:anim>
                    <p:anim calcmode="lin" valueType="num">
                      <p:cBhvr additive="base">
                        <p:cTn dur="750" fill="hold"/>
                        <p:tgtEl>
                          <p:spTgt spid="23"/>
                        </p:tgtEl>
                        <p:attrNameLst>
                          <p:attrName>ppt_y</p:attrName>
                        </p:attrNameLst>
                      </p:cBhvr>
                      <p:tavLst>
                        <p:tav tm="0">
                          <p:val>
                            <p:strVal val="0-#ppt_h/2"/>
                          </p:val>
                        </p:tav>
                        <p:tav tm="100000">
                          <p:val>
                            <p:strVal val="#ppt_y"/>
                          </p:val>
                        </p:tav>
                      </p:tavLst>
                    </p:anim>
                  </p:childTnLst>
                </p:cTn>
              </p:par>
            </p:tnLst>
          </p:tmpl>
        </p:tmplLst>
      </p:bldP>
      <p:bldP spid="24" grpId="0" animBg="1">
        <p:tmplLst>
          <p:tmpl>
            <p:tnLst>
              <p:par>
                <p:cTn presetID="2" presetClass="entr" presetSubtype="1" decel="100000" fill="hold" nodeType="with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750" fill="hold"/>
                        <p:tgtEl>
                          <p:spTgt spid="24"/>
                        </p:tgtEl>
                        <p:attrNameLst>
                          <p:attrName>ppt_x</p:attrName>
                        </p:attrNameLst>
                      </p:cBhvr>
                      <p:tavLst>
                        <p:tav tm="0">
                          <p:val>
                            <p:strVal val="#ppt_x"/>
                          </p:val>
                        </p:tav>
                        <p:tav tm="100000">
                          <p:val>
                            <p:strVal val="#ppt_x"/>
                          </p:val>
                        </p:tav>
                      </p:tavLst>
                    </p:anim>
                    <p:anim calcmode="lin" valueType="num">
                      <p:cBhvr additive="base">
                        <p:cTn dur="750" fill="hold"/>
                        <p:tgtEl>
                          <p:spTgt spid="24"/>
                        </p:tgtEl>
                        <p:attrNameLst>
                          <p:attrName>ppt_y</p:attrName>
                        </p:attrNameLst>
                      </p:cBhvr>
                      <p:tavLst>
                        <p:tav tm="0">
                          <p:val>
                            <p:strVal val="0-#ppt_h/2"/>
                          </p:val>
                        </p:tav>
                        <p:tav tm="100000">
                          <p:val>
                            <p:strVal val="#ppt_y"/>
                          </p:val>
                        </p:tav>
                      </p:tavLst>
                    </p:anim>
                  </p:childTnLst>
                </p:cTn>
              </p:par>
            </p:tnLst>
          </p:tmpl>
        </p:tmplLst>
      </p:bldP>
      <p:bldP spid="25" grpId="0"/>
      <p:bldP spid="26" grpId="0" build="p">
        <p:tmplLst>
          <p:tmpl lvl="1">
            <p:tnLst>
              <p:par>
                <p:cTn presetID="2" presetClass="entr" presetSubtype="4"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82.xml><?xml version="1.0" encoding="utf-8"?>
<p:sldLayout xmlns:a="http://schemas.openxmlformats.org/drawingml/2006/main" xmlns:r="http://schemas.openxmlformats.org/officeDocument/2006/relationships" xmlns:p="http://schemas.openxmlformats.org/presentationml/2006/main" preserve="1">
  <p:cSld name="Table of Contents">
    <p:spTree>
      <p:nvGrpSpPr>
        <p:cNvPr id="1" name=""/>
        <p:cNvGrpSpPr/>
        <p:nvPr/>
      </p:nvGrpSpPr>
      <p:grpSpPr>
        <a:xfrm>
          <a:off x="0" y="0"/>
          <a:ext cx="0" cy="0"/>
          <a:chOff x="0" y="0"/>
          <a:chExt cx="0" cy="0"/>
        </a:xfrm>
      </p:grpSpPr>
      <p:sp>
        <p:nvSpPr>
          <p:cNvPr id="3" name="正方形/長方形 2"/>
          <p:cNvSpPr/>
          <p:nvPr/>
        </p:nvSpPr>
        <p:spPr>
          <a:xfrm>
            <a:off x="-14512" y="-19352"/>
            <a:ext cx="5245475" cy="6912000"/>
          </a:xfrm>
          <a:prstGeom prst="rect">
            <a:avLst/>
          </a:prstGeom>
          <a:blipFill dpi="0" rotWithShape="0">
            <a:blip r:embed="rId2"/>
            <a:srcRect/>
            <a:tile tx="0" ty="0" sx="100000" sy="100000" flip="none" algn="tl"/>
          </a:blipFill>
          <a:ln>
            <a:noFill/>
          </a:ln>
          <a:effectLst>
            <a:outerShdw blurRad="101600" dist="889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106" name="直線コネクタ 105"/>
          <p:cNvCxnSpPr/>
          <p:nvPr/>
        </p:nvCxnSpPr>
        <p:spPr>
          <a:xfrm>
            <a:off x="5161947"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686092" y="1667933"/>
            <a:ext cx="3632493" cy="3793067"/>
          </a:xfrm>
          <a:prstGeom prst="rect">
            <a:avLst/>
          </a:prstGeom>
        </p:spPr>
        <p:txBody>
          <a:bodyPr lIns="51197" tIns="25599" rIns="51197" bIns="25599" anchor="ctr">
            <a:noAutofit/>
          </a:bodyPr>
          <a:lstStyle>
            <a:lvl1pPr algn="ctr">
              <a:lnSpc>
                <a:spcPts val="5599"/>
              </a:lnSpc>
              <a:spcBef>
                <a:spcPts val="0"/>
              </a:spcBef>
              <a:defRPr sz="6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50" name="グループ化 49"/>
          <p:cNvGrpSpPr/>
          <p:nvPr/>
        </p:nvGrpSpPr>
        <p:grpSpPr>
          <a:xfrm>
            <a:off x="4297487" y="573149"/>
            <a:ext cx="1001257" cy="669111"/>
            <a:chOff x="7280704" y="761243"/>
            <a:chExt cx="2002861" cy="1003665"/>
          </a:xfrm>
        </p:grpSpPr>
        <p:sp>
          <p:nvSpPr>
            <p:cNvPr id="1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 name="直線コネクタ 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1" name="グループ化 50"/>
          <p:cNvGrpSpPr/>
          <p:nvPr/>
        </p:nvGrpSpPr>
        <p:grpSpPr>
          <a:xfrm>
            <a:off x="4297487" y="1576630"/>
            <a:ext cx="1001257" cy="669111"/>
            <a:chOff x="7280704" y="2081261"/>
            <a:chExt cx="2002861" cy="1003665"/>
          </a:xfrm>
        </p:grpSpPr>
        <p:sp>
          <p:nvSpPr>
            <p:cNvPr id="43"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4"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5" name="直線コネクタ 44"/>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9" name="正方形/長方形 48"/>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52" name="グループ化 51"/>
          <p:cNvGrpSpPr/>
          <p:nvPr/>
        </p:nvGrpSpPr>
        <p:grpSpPr>
          <a:xfrm>
            <a:off x="4297487" y="2580115"/>
            <a:ext cx="1001257" cy="669111"/>
            <a:chOff x="7280704" y="761243"/>
            <a:chExt cx="2002861" cy="1003665"/>
          </a:xfrm>
        </p:grpSpPr>
        <p:sp>
          <p:nvSpPr>
            <p:cNvPr id="53"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4"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5" name="直線コネクタ 54"/>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8" name="直線コネクタ 57"/>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9" name="正方形/長方形 58"/>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0" name="グループ化 59"/>
          <p:cNvGrpSpPr/>
          <p:nvPr/>
        </p:nvGrpSpPr>
        <p:grpSpPr>
          <a:xfrm>
            <a:off x="4297487" y="3583601"/>
            <a:ext cx="1001257" cy="669111"/>
            <a:chOff x="7280704" y="2081261"/>
            <a:chExt cx="2002861" cy="1003665"/>
          </a:xfrm>
        </p:grpSpPr>
        <p:sp>
          <p:nvSpPr>
            <p:cNvPr id="61"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2"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3" name="直線コネクタ 62"/>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5" name="直線コネクタ 64"/>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6" name="直線コネクタ 65"/>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7" name="正方形/長方形 66"/>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68" name="グループ化 67"/>
          <p:cNvGrpSpPr/>
          <p:nvPr/>
        </p:nvGrpSpPr>
        <p:grpSpPr>
          <a:xfrm>
            <a:off x="4297487" y="4587082"/>
            <a:ext cx="1001257" cy="669111"/>
            <a:chOff x="7280704" y="761243"/>
            <a:chExt cx="2002861" cy="1003665"/>
          </a:xfrm>
        </p:grpSpPr>
        <p:sp>
          <p:nvSpPr>
            <p:cNvPr id="6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1" name="直線コネクタ 7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7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4" name="直線コネクタ 7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5" name="正方形/長方形 7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76" name="グループ化 75"/>
          <p:cNvGrpSpPr/>
          <p:nvPr/>
        </p:nvGrpSpPr>
        <p:grpSpPr>
          <a:xfrm>
            <a:off x="4297487" y="5590567"/>
            <a:ext cx="1001257" cy="669111"/>
            <a:chOff x="7280704" y="2081261"/>
            <a:chExt cx="2002861" cy="1003665"/>
          </a:xfrm>
        </p:grpSpPr>
        <p:sp>
          <p:nvSpPr>
            <p:cNvPr id="77" name="二等辺三角形 10"/>
            <p:cNvSpPr/>
            <p:nvPr userDrawn="1"/>
          </p:nvSpPr>
          <p:spPr>
            <a:xfrm rot="16200000" flipH="1">
              <a:off x="7831989" y="1633753"/>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8" name="円/楕円 14"/>
            <p:cNvSpPr/>
            <p:nvPr userDrawn="1"/>
          </p:nvSpPr>
          <p:spPr>
            <a:xfrm>
              <a:off x="9105787" y="2081261"/>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79" name="直線コネクタ 78"/>
            <p:cNvCxnSpPr/>
            <p:nvPr/>
          </p:nvCxnSpPr>
          <p:spPr>
            <a:xfrm flipH="1">
              <a:off x="7815410" y="2294133"/>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flipH="1">
              <a:off x="7815410" y="2957708"/>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flipH="1">
              <a:off x="7468699" y="2294133"/>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H="1" flipV="1">
              <a:off x="7468699" y="2633859"/>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3" name="正方形/長方形 82"/>
            <p:cNvSpPr/>
            <p:nvPr userDrawn="1"/>
          </p:nvSpPr>
          <p:spPr>
            <a:xfrm>
              <a:off x="8227083" y="2185037"/>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88" name="テキスト プレースホルダー 5"/>
          <p:cNvSpPr>
            <a:spLocks noGrp="1"/>
          </p:cNvSpPr>
          <p:nvPr>
            <p:ph type="body" sz="quarter" idx="21" hasCustomPrompt="1"/>
          </p:nvPr>
        </p:nvSpPr>
        <p:spPr>
          <a:xfrm>
            <a:off x="4478131" y="71506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9" name="テキスト プレースホルダー 5"/>
          <p:cNvSpPr>
            <a:spLocks noGrp="1"/>
          </p:cNvSpPr>
          <p:nvPr>
            <p:ph type="body" sz="quarter" idx="22" hasCustomPrompt="1"/>
          </p:nvPr>
        </p:nvSpPr>
        <p:spPr>
          <a:xfrm>
            <a:off x="4478131" y="1717878"/>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0" name="テキスト プレースホルダー 5"/>
          <p:cNvSpPr>
            <a:spLocks noGrp="1"/>
          </p:cNvSpPr>
          <p:nvPr>
            <p:ph type="body" sz="quarter" idx="23" hasCustomPrompt="1"/>
          </p:nvPr>
        </p:nvSpPr>
        <p:spPr>
          <a:xfrm>
            <a:off x="4478131" y="2720694"/>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1" name="テキスト プレースホルダー 5"/>
          <p:cNvSpPr>
            <a:spLocks noGrp="1"/>
          </p:cNvSpPr>
          <p:nvPr>
            <p:ph type="body" sz="quarter" idx="24" hasCustomPrompt="1"/>
          </p:nvPr>
        </p:nvSpPr>
        <p:spPr>
          <a:xfrm>
            <a:off x="4478131" y="3723510"/>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2" name="テキスト プレースホルダー 5"/>
          <p:cNvSpPr>
            <a:spLocks noGrp="1"/>
          </p:cNvSpPr>
          <p:nvPr>
            <p:ph type="body" sz="quarter" idx="25" hasCustomPrompt="1"/>
          </p:nvPr>
        </p:nvSpPr>
        <p:spPr>
          <a:xfrm>
            <a:off x="4478131" y="472632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3" name="テキスト プレースホルダー 5"/>
          <p:cNvSpPr>
            <a:spLocks noGrp="1"/>
          </p:cNvSpPr>
          <p:nvPr>
            <p:ph type="body" sz="quarter" idx="26" hasCustomPrompt="1"/>
          </p:nvPr>
        </p:nvSpPr>
        <p:spPr>
          <a:xfrm>
            <a:off x="4478131" y="572914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94" name="テキスト プレースホルダー 5"/>
          <p:cNvSpPr>
            <a:spLocks noGrp="1"/>
          </p:cNvSpPr>
          <p:nvPr>
            <p:ph type="body" sz="quarter" idx="13" hasCustomPrompt="1"/>
          </p:nvPr>
        </p:nvSpPr>
        <p:spPr>
          <a:xfrm>
            <a:off x="5333902" y="619053"/>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5" name="テキスト プレースホルダー 5"/>
          <p:cNvSpPr>
            <a:spLocks noGrp="1"/>
          </p:cNvSpPr>
          <p:nvPr>
            <p:ph type="body" sz="quarter" idx="12" hasCustomPrompt="1"/>
          </p:nvPr>
        </p:nvSpPr>
        <p:spPr>
          <a:xfrm>
            <a:off x="5333908" y="5096535"/>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6" name="テキスト プレースホルダー 5"/>
          <p:cNvSpPr>
            <a:spLocks noGrp="1"/>
          </p:cNvSpPr>
          <p:nvPr>
            <p:ph type="body" sz="quarter" idx="27" hasCustomPrompt="1"/>
          </p:nvPr>
        </p:nvSpPr>
        <p:spPr>
          <a:xfrm>
            <a:off x="5333902" y="4633485"/>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7" name="テキスト プレースホルダー 5"/>
          <p:cNvSpPr>
            <a:spLocks noGrp="1"/>
          </p:cNvSpPr>
          <p:nvPr>
            <p:ph type="body" sz="quarter" idx="28" hasCustomPrompt="1"/>
          </p:nvPr>
        </p:nvSpPr>
        <p:spPr>
          <a:xfrm>
            <a:off x="5333908" y="4092613"/>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98" name="テキスト プレースホルダー 5"/>
          <p:cNvSpPr>
            <a:spLocks noGrp="1"/>
          </p:cNvSpPr>
          <p:nvPr>
            <p:ph type="body" sz="quarter" idx="29" hasCustomPrompt="1"/>
          </p:nvPr>
        </p:nvSpPr>
        <p:spPr>
          <a:xfrm>
            <a:off x="5333902" y="2626269"/>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99" name="テキスト プレースホルダー 5"/>
          <p:cNvSpPr>
            <a:spLocks noGrp="1"/>
          </p:cNvSpPr>
          <p:nvPr>
            <p:ph type="body" sz="quarter" idx="30" hasCustomPrompt="1"/>
          </p:nvPr>
        </p:nvSpPr>
        <p:spPr>
          <a:xfrm>
            <a:off x="5333908" y="1080851"/>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0" name="テキスト プレースホルダー 5"/>
          <p:cNvSpPr>
            <a:spLocks noGrp="1"/>
          </p:cNvSpPr>
          <p:nvPr>
            <p:ph type="body" sz="quarter" idx="31" hasCustomPrompt="1"/>
          </p:nvPr>
        </p:nvSpPr>
        <p:spPr>
          <a:xfrm>
            <a:off x="5333902" y="3629874"/>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1" name="テキスト プレースホルダー 5"/>
          <p:cNvSpPr>
            <a:spLocks noGrp="1"/>
          </p:cNvSpPr>
          <p:nvPr>
            <p:ph type="body" sz="quarter" idx="32" hasCustomPrompt="1"/>
          </p:nvPr>
        </p:nvSpPr>
        <p:spPr>
          <a:xfrm>
            <a:off x="5333908" y="2084771"/>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2" name="テキスト プレースホルダー 5"/>
          <p:cNvSpPr>
            <a:spLocks noGrp="1"/>
          </p:cNvSpPr>
          <p:nvPr>
            <p:ph type="body" sz="quarter" idx="33" hasCustomPrompt="1"/>
          </p:nvPr>
        </p:nvSpPr>
        <p:spPr>
          <a:xfrm>
            <a:off x="5333902" y="1622661"/>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3" name="テキスト プレースホルダー 5"/>
          <p:cNvSpPr>
            <a:spLocks noGrp="1"/>
          </p:cNvSpPr>
          <p:nvPr>
            <p:ph type="body" sz="quarter" idx="34" hasCustomPrompt="1"/>
          </p:nvPr>
        </p:nvSpPr>
        <p:spPr>
          <a:xfrm>
            <a:off x="5333908" y="3088693"/>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4" name="テキスト プレースホルダー 5"/>
          <p:cNvSpPr>
            <a:spLocks noGrp="1"/>
          </p:cNvSpPr>
          <p:nvPr>
            <p:ph type="body" sz="quarter" idx="35" hasCustomPrompt="1"/>
          </p:nvPr>
        </p:nvSpPr>
        <p:spPr>
          <a:xfrm>
            <a:off x="5333902" y="5637094"/>
            <a:ext cx="2852075" cy="648071"/>
          </a:xfrm>
          <a:prstGeom prst="rect">
            <a:avLst/>
          </a:prstGeom>
        </p:spPr>
        <p:txBody>
          <a:bodyPr lIns="51197" tIns="25599" rIns="51197" bIns="25599" anchor="ctr">
            <a:noAutofit/>
          </a:bodyPr>
          <a:lstStyle>
            <a:lvl1pPr algn="l">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HEADING GORS Here</a:t>
            </a:r>
            <a:endParaRPr kumimoji="1" lang="ja-JP" altLang="en-US" dirty="0"/>
          </a:p>
        </p:txBody>
      </p:sp>
      <p:sp>
        <p:nvSpPr>
          <p:cNvPr id="105" name="テキスト プレースホルダー 5"/>
          <p:cNvSpPr>
            <a:spLocks noGrp="1"/>
          </p:cNvSpPr>
          <p:nvPr>
            <p:ph type="body" sz="quarter" idx="36" hasCustomPrompt="1"/>
          </p:nvPr>
        </p:nvSpPr>
        <p:spPr>
          <a:xfrm>
            <a:off x="5333908" y="6100457"/>
            <a:ext cx="2855453" cy="3524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259748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childTnLst>
                          </p:cTn>
                        </p:par>
                        <p:par>
                          <p:cTn id="25" fill="hold">
                            <p:stCondLst>
                              <p:cond delay="2075"/>
                            </p:stCondLst>
                            <p:childTnLst>
                              <p:par>
                                <p:cTn id="26" presetID="22" presetClass="entr" presetSubtype="2" fill="hold" nodeType="afterEffect">
                                  <p:stCondLst>
                                    <p:cond delay="0"/>
                                  </p:stCondLst>
                                  <p:childTnLst>
                                    <p:set>
                                      <p:cBhvr>
                                        <p:cTn id="27" dur="1" fill="hold">
                                          <p:stCondLst>
                                            <p:cond delay="0"/>
                                          </p:stCondLst>
                                        </p:cTn>
                                        <p:tgtEl>
                                          <p:spTgt spid="50"/>
                                        </p:tgtEl>
                                        <p:attrNameLst>
                                          <p:attrName>style.visibility</p:attrName>
                                        </p:attrNameLst>
                                      </p:cBhvr>
                                      <p:to>
                                        <p:strVal val="visible"/>
                                      </p:to>
                                    </p:set>
                                    <p:animEffect transition="in" filter="wipe(right)">
                                      <p:cBhvr>
                                        <p:cTn id="28" dur="500"/>
                                        <p:tgtEl>
                                          <p:spTgt spid="50"/>
                                        </p:tgtEl>
                                      </p:cBhvr>
                                    </p:animEffect>
                                  </p:childTnLst>
                                </p:cTn>
                              </p:par>
                              <p:par>
                                <p:cTn id="29" presetID="22" presetClass="entr" presetSubtype="2" fill="hold" grpId="0" nodeType="withEffect">
                                  <p:stCondLst>
                                    <p:cond delay="0"/>
                                  </p:stCondLst>
                                  <p:childTnLst>
                                    <p:set>
                                      <p:cBhvr>
                                        <p:cTn id="30" dur="1" fill="hold">
                                          <p:stCondLst>
                                            <p:cond delay="0"/>
                                          </p:stCondLst>
                                        </p:cTn>
                                        <p:tgtEl>
                                          <p:spTgt spid="88">
                                            <p:txEl>
                                              <p:pRg st="0" end="0"/>
                                            </p:txEl>
                                          </p:spTgt>
                                        </p:tgtEl>
                                        <p:attrNameLst>
                                          <p:attrName>style.visibility</p:attrName>
                                        </p:attrNameLst>
                                      </p:cBhvr>
                                      <p:to>
                                        <p:strVal val="visible"/>
                                      </p:to>
                                    </p:set>
                                    <p:animEffect transition="in" filter="wipe(right)">
                                      <p:cBhvr>
                                        <p:cTn id="31" dur="500"/>
                                        <p:tgtEl>
                                          <p:spTgt spid="88">
                                            <p:txEl>
                                              <p:pRg st="0" end="0"/>
                                            </p:txEl>
                                          </p:spTgt>
                                        </p:tgtEl>
                                      </p:cBhvr>
                                    </p:animEffect>
                                  </p:childTnLst>
                                </p:cTn>
                              </p:par>
                            </p:childTnLst>
                          </p:cTn>
                        </p:par>
                        <p:par>
                          <p:cTn id="32" fill="hold">
                            <p:stCondLst>
                              <p:cond delay="2575"/>
                            </p:stCondLst>
                            <p:childTnLst>
                              <p:par>
                                <p:cTn id="33" presetID="2" presetClass="entr" presetSubtype="2" decel="100000" fill="hold" grpId="0" nodeType="afterEffect">
                                  <p:stCondLst>
                                    <p:cond delay="0"/>
                                  </p:stCondLst>
                                  <p:childTnLst>
                                    <p:set>
                                      <p:cBhvr>
                                        <p:cTn id="34" dur="1" fill="hold">
                                          <p:stCondLst>
                                            <p:cond delay="0"/>
                                          </p:stCondLst>
                                        </p:cTn>
                                        <p:tgtEl>
                                          <p:spTgt spid="94"/>
                                        </p:tgtEl>
                                        <p:attrNameLst>
                                          <p:attrName>style.visibility</p:attrName>
                                        </p:attrNameLst>
                                      </p:cBhvr>
                                      <p:to>
                                        <p:strVal val="visible"/>
                                      </p:to>
                                    </p:set>
                                    <p:anim calcmode="lin" valueType="num">
                                      <p:cBhvr additive="base">
                                        <p:cTn id="35" dur="500" fill="hold"/>
                                        <p:tgtEl>
                                          <p:spTgt spid="94"/>
                                        </p:tgtEl>
                                        <p:attrNameLst>
                                          <p:attrName>ppt_x</p:attrName>
                                        </p:attrNameLst>
                                      </p:cBhvr>
                                      <p:tavLst>
                                        <p:tav tm="0">
                                          <p:val>
                                            <p:strVal val="1+#ppt_w/2"/>
                                          </p:val>
                                        </p:tav>
                                        <p:tav tm="100000">
                                          <p:val>
                                            <p:strVal val="#ppt_x"/>
                                          </p:val>
                                        </p:tav>
                                      </p:tavLst>
                                    </p:anim>
                                    <p:anim calcmode="lin" valueType="num">
                                      <p:cBhvr additive="base">
                                        <p:cTn id="36" dur="500" fill="hold"/>
                                        <p:tgtEl>
                                          <p:spTgt spid="94"/>
                                        </p:tgtEl>
                                        <p:attrNameLst>
                                          <p:attrName>ppt_y</p:attrName>
                                        </p:attrNameLst>
                                      </p:cBhvr>
                                      <p:tavLst>
                                        <p:tav tm="0">
                                          <p:val>
                                            <p:strVal val="#ppt_y"/>
                                          </p:val>
                                        </p:tav>
                                        <p:tav tm="100000">
                                          <p:val>
                                            <p:strVal val="#ppt_y"/>
                                          </p:val>
                                        </p:tav>
                                      </p:tavLst>
                                    </p:anim>
                                  </p:childTnLst>
                                </p:cTn>
                              </p:par>
                            </p:childTnLst>
                          </p:cTn>
                        </p:par>
                        <p:par>
                          <p:cTn id="37" fill="hold">
                            <p:stCondLst>
                              <p:cond delay="3075"/>
                            </p:stCondLst>
                            <p:childTnLst>
                              <p:par>
                                <p:cTn id="38" presetID="22" presetClass="entr" presetSubtype="8" fill="hold" grpId="0" nodeType="afterEffect">
                                  <p:stCondLst>
                                    <p:cond delay="0"/>
                                  </p:stCondLst>
                                  <p:childTnLst>
                                    <p:set>
                                      <p:cBhvr>
                                        <p:cTn id="39" dur="1" fill="hold">
                                          <p:stCondLst>
                                            <p:cond delay="0"/>
                                          </p:stCondLst>
                                        </p:cTn>
                                        <p:tgtEl>
                                          <p:spTgt spid="99">
                                            <p:txEl>
                                              <p:pRg st="0" end="0"/>
                                            </p:txEl>
                                          </p:spTgt>
                                        </p:tgtEl>
                                        <p:attrNameLst>
                                          <p:attrName>style.visibility</p:attrName>
                                        </p:attrNameLst>
                                      </p:cBhvr>
                                      <p:to>
                                        <p:strVal val="visible"/>
                                      </p:to>
                                    </p:set>
                                    <p:animEffect transition="in" filter="wipe(left)">
                                      <p:cBhvr>
                                        <p:cTn id="40" dur="500"/>
                                        <p:tgtEl>
                                          <p:spTgt spid="99">
                                            <p:txEl>
                                              <p:pRg st="0" end="0"/>
                                            </p:txEl>
                                          </p:spTgt>
                                        </p:tgtEl>
                                      </p:cBhvr>
                                    </p:animEffect>
                                  </p:childTnLst>
                                </p:cTn>
                              </p:par>
                            </p:childTnLst>
                          </p:cTn>
                        </p:par>
                        <p:par>
                          <p:cTn id="41" fill="hold">
                            <p:stCondLst>
                              <p:cond delay="3575"/>
                            </p:stCondLst>
                            <p:childTnLst>
                              <p:par>
                                <p:cTn id="42" presetID="22" presetClass="entr" presetSubtype="2" fill="hold" nodeType="afterEffect">
                                  <p:stCondLst>
                                    <p:cond delay="0"/>
                                  </p:stCondLst>
                                  <p:childTnLst>
                                    <p:set>
                                      <p:cBhvr>
                                        <p:cTn id="43" dur="1" fill="hold">
                                          <p:stCondLst>
                                            <p:cond delay="0"/>
                                          </p:stCondLst>
                                        </p:cTn>
                                        <p:tgtEl>
                                          <p:spTgt spid="51"/>
                                        </p:tgtEl>
                                        <p:attrNameLst>
                                          <p:attrName>style.visibility</p:attrName>
                                        </p:attrNameLst>
                                      </p:cBhvr>
                                      <p:to>
                                        <p:strVal val="visible"/>
                                      </p:to>
                                    </p:set>
                                    <p:animEffect transition="in" filter="wipe(right)">
                                      <p:cBhvr>
                                        <p:cTn id="44" dur="500"/>
                                        <p:tgtEl>
                                          <p:spTgt spid="51"/>
                                        </p:tgtEl>
                                      </p:cBhvr>
                                    </p:animEffect>
                                  </p:childTnLst>
                                </p:cTn>
                              </p:par>
                              <p:par>
                                <p:cTn id="45" presetID="22" presetClass="entr" presetSubtype="2" fill="hold" grpId="0" nodeType="withEffect">
                                  <p:stCondLst>
                                    <p:cond delay="0"/>
                                  </p:stCondLst>
                                  <p:childTnLst>
                                    <p:set>
                                      <p:cBhvr>
                                        <p:cTn id="46" dur="1" fill="hold">
                                          <p:stCondLst>
                                            <p:cond delay="0"/>
                                          </p:stCondLst>
                                        </p:cTn>
                                        <p:tgtEl>
                                          <p:spTgt spid="89">
                                            <p:txEl>
                                              <p:pRg st="0" end="0"/>
                                            </p:txEl>
                                          </p:spTgt>
                                        </p:tgtEl>
                                        <p:attrNameLst>
                                          <p:attrName>style.visibility</p:attrName>
                                        </p:attrNameLst>
                                      </p:cBhvr>
                                      <p:to>
                                        <p:strVal val="visible"/>
                                      </p:to>
                                    </p:set>
                                    <p:animEffect transition="in" filter="wipe(right)">
                                      <p:cBhvr>
                                        <p:cTn id="47" dur="500"/>
                                        <p:tgtEl>
                                          <p:spTgt spid="89">
                                            <p:txEl>
                                              <p:pRg st="0" end="0"/>
                                            </p:txEl>
                                          </p:spTgt>
                                        </p:tgtEl>
                                      </p:cBhvr>
                                    </p:animEffect>
                                  </p:childTnLst>
                                </p:cTn>
                              </p:par>
                            </p:childTnLst>
                          </p:cTn>
                        </p:par>
                        <p:par>
                          <p:cTn id="48" fill="hold">
                            <p:stCondLst>
                              <p:cond delay="4075"/>
                            </p:stCondLst>
                            <p:childTnLst>
                              <p:par>
                                <p:cTn id="49" presetID="2" presetClass="entr" presetSubtype="2" decel="100000" fill="hold" grpId="0" nodeType="afterEffect">
                                  <p:stCondLst>
                                    <p:cond delay="0"/>
                                  </p:stCondLst>
                                  <p:childTnLst>
                                    <p:set>
                                      <p:cBhvr>
                                        <p:cTn id="50" dur="1" fill="hold">
                                          <p:stCondLst>
                                            <p:cond delay="0"/>
                                          </p:stCondLst>
                                        </p:cTn>
                                        <p:tgtEl>
                                          <p:spTgt spid="102"/>
                                        </p:tgtEl>
                                        <p:attrNameLst>
                                          <p:attrName>style.visibility</p:attrName>
                                        </p:attrNameLst>
                                      </p:cBhvr>
                                      <p:to>
                                        <p:strVal val="visible"/>
                                      </p:to>
                                    </p:set>
                                    <p:anim calcmode="lin" valueType="num">
                                      <p:cBhvr additive="base">
                                        <p:cTn id="51" dur="500" fill="hold"/>
                                        <p:tgtEl>
                                          <p:spTgt spid="102"/>
                                        </p:tgtEl>
                                        <p:attrNameLst>
                                          <p:attrName>ppt_x</p:attrName>
                                        </p:attrNameLst>
                                      </p:cBhvr>
                                      <p:tavLst>
                                        <p:tav tm="0">
                                          <p:val>
                                            <p:strVal val="1+#ppt_w/2"/>
                                          </p:val>
                                        </p:tav>
                                        <p:tav tm="100000">
                                          <p:val>
                                            <p:strVal val="#ppt_x"/>
                                          </p:val>
                                        </p:tav>
                                      </p:tavLst>
                                    </p:anim>
                                    <p:anim calcmode="lin" valueType="num">
                                      <p:cBhvr additive="base">
                                        <p:cTn id="52" dur="500" fill="hold"/>
                                        <p:tgtEl>
                                          <p:spTgt spid="102"/>
                                        </p:tgtEl>
                                        <p:attrNameLst>
                                          <p:attrName>ppt_y</p:attrName>
                                        </p:attrNameLst>
                                      </p:cBhvr>
                                      <p:tavLst>
                                        <p:tav tm="0">
                                          <p:val>
                                            <p:strVal val="#ppt_y"/>
                                          </p:val>
                                        </p:tav>
                                        <p:tav tm="100000">
                                          <p:val>
                                            <p:strVal val="#ppt_y"/>
                                          </p:val>
                                        </p:tav>
                                      </p:tavLst>
                                    </p:anim>
                                  </p:childTnLst>
                                </p:cTn>
                              </p:par>
                            </p:childTnLst>
                          </p:cTn>
                        </p:par>
                        <p:par>
                          <p:cTn id="53" fill="hold">
                            <p:stCondLst>
                              <p:cond delay="4575"/>
                            </p:stCondLst>
                            <p:childTnLst>
                              <p:par>
                                <p:cTn id="54" presetID="22" presetClass="entr" presetSubtype="8" fill="hold" grpId="0" nodeType="afterEffect">
                                  <p:stCondLst>
                                    <p:cond delay="0"/>
                                  </p:stCondLst>
                                  <p:childTnLst>
                                    <p:set>
                                      <p:cBhvr>
                                        <p:cTn id="55" dur="1" fill="hold">
                                          <p:stCondLst>
                                            <p:cond delay="0"/>
                                          </p:stCondLst>
                                        </p:cTn>
                                        <p:tgtEl>
                                          <p:spTgt spid="101">
                                            <p:txEl>
                                              <p:pRg st="0" end="0"/>
                                            </p:txEl>
                                          </p:spTgt>
                                        </p:tgtEl>
                                        <p:attrNameLst>
                                          <p:attrName>style.visibility</p:attrName>
                                        </p:attrNameLst>
                                      </p:cBhvr>
                                      <p:to>
                                        <p:strVal val="visible"/>
                                      </p:to>
                                    </p:set>
                                    <p:animEffect transition="in" filter="wipe(left)">
                                      <p:cBhvr>
                                        <p:cTn id="56" dur="500"/>
                                        <p:tgtEl>
                                          <p:spTgt spid="101">
                                            <p:txEl>
                                              <p:pRg st="0" end="0"/>
                                            </p:txEl>
                                          </p:spTgt>
                                        </p:tgtEl>
                                      </p:cBhvr>
                                    </p:animEffect>
                                  </p:childTnLst>
                                </p:cTn>
                              </p:par>
                            </p:childTnLst>
                          </p:cTn>
                        </p:par>
                        <p:par>
                          <p:cTn id="57" fill="hold">
                            <p:stCondLst>
                              <p:cond delay="5075"/>
                            </p:stCondLst>
                            <p:childTnLst>
                              <p:par>
                                <p:cTn id="58" presetID="22" presetClass="entr" presetSubtype="2" fill="hold" nodeType="afterEffect">
                                  <p:stCondLst>
                                    <p:cond delay="0"/>
                                  </p:stCondLst>
                                  <p:childTnLst>
                                    <p:set>
                                      <p:cBhvr>
                                        <p:cTn id="59" dur="1" fill="hold">
                                          <p:stCondLst>
                                            <p:cond delay="0"/>
                                          </p:stCondLst>
                                        </p:cTn>
                                        <p:tgtEl>
                                          <p:spTgt spid="52"/>
                                        </p:tgtEl>
                                        <p:attrNameLst>
                                          <p:attrName>style.visibility</p:attrName>
                                        </p:attrNameLst>
                                      </p:cBhvr>
                                      <p:to>
                                        <p:strVal val="visible"/>
                                      </p:to>
                                    </p:set>
                                    <p:animEffect transition="in" filter="wipe(right)">
                                      <p:cBhvr>
                                        <p:cTn id="60" dur="500"/>
                                        <p:tgtEl>
                                          <p:spTgt spid="52"/>
                                        </p:tgtEl>
                                      </p:cBhvr>
                                    </p:animEffect>
                                  </p:childTnLst>
                                </p:cTn>
                              </p:par>
                              <p:par>
                                <p:cTn id="61" presetID="22" presetClass="entr" presetSubtype="2" fill="hold" grpId="0" nodeType="withEffect">
                                  <p:stCondLst>
                                    <p:cond delay="0"/>
                                  </p:stCondLst>
                                  <p:childTnLst>
                                    <p:set>
                                      <p:cBhvr>
                                        <p:cTn id="62" dur="1" fill="hold">
                                          <p:stCondLst>
                                            <p:cond delay="0"/>
                                          </p:stCondLst>
                                        </p:cTn>
                                        <p:tgtEl>
                                          <p:spTgt spid="90">
                                            <p:txEl>
                                              <p:pRg st="0" end="0"/>
                                            </p:txEl>
                                          </p:spTgt>
                                        </p:tgtEl>
                                        <p:attrNameLst>
                                          <p:attrName>style.visibility</p:attrName>
                                        </p:attrNameLst>
                                      </p:cBhvr>
                                      <p:to>
                                        <p:strVal val="visible"/>
                                      </p:to>
                                    </p:set>
                                    <p:animEffect transition="in" filter="wipe(right)">
                                      <p:cBhvr>
                                        <p:cTn id="63" dur="500"/>
                                        <p:tgtEl>
                                          <p:spTgt spid="90">
                                            <p:txEl>
                                              <p:pRg st="0" end="0"/>
                                            </p:txEl>
                                          </p:spTgt>
                                        </p:tgtEl>
                                      </p:cBhvr>
                                    </p:animEffect>
                                  </p:childTnLst>
                                </p:cTn>
                              </p:par>
                            </p:childTnLst>
                          </p:cTn>
                        </p:par>
                        <p:par>
                          <p:cTn id="64" fill="hold">
                            <p:stCondLst>
                              <p:cond delay="5575"/>
                            </p:stCondLst>
                            <p:childTnLst>
                              <p:par>
                                <p:cTn id="65" presetID="2" presetClass="entr" presetSubtype="2" decel="100000" fill="hold" grpId="0" nodeType="afterEffect">
                                  <p:stCondLst>
                                    <p:cond delay="0"/>
                                  </p:stCondLst>
                                  <p:childTnLst>
                                    <p:set>
                                      <p:cBhvr>
                                        <p:cTn id="66" dur="1" fill="hold">
                                          <p:stCondLst>
                                            <p:cond delay="0"/>
                                          </p:stCondLst>
                                        </p:cTn>
                                        <p:tgtEl>
                                          <p:spTgt spid="98"/>
                                        </p:tgtEl>
                                        <p:attrNameLst>
                                          <p:attrName>style.visibility</p:attrName>
                                        </p:attrNameLst>
                                      </p:cBhvr>
                                      <p:to>
                                        <p:strVal val="visible"/>
                                      </p:to>
                                    </p:set>
                                    <p:anim calcmode="lin" valueType="num">
                                      <p:cBhvr additive="base">
                                        <p:cTn id="67" dur="500" fill="hold"/>
                                        <p:tgtEl>
                                          <p:spTgt spid="98"/>
                                        </p:tgtEl>
                                        <p:attrNameLst>
                                          <p:attrName>ppt_x</p:attrName>
                                        </p:attrNameLst>
                                      </p:cBhvr>
                                      <p:tavLst>
                                        <p:tav tm="0">
                                          <p:val>
                                            <p:strVal val="1+#ppt_w/2"/>
                                          </p:val>
                                        </p:tav>
                                        <p:tav tm="100000">
                                          <p:val>
                                            <p:strVal val="#ppt_x"/>
                                          </p:val>
                                        </p:tav>
                                      </p:tavLst>
                                    </p:anim>
                                    <p:anim calcmode="lin" valueType="num">
                                      <p:cBhvr additive="base">
                                        <p:cTn id="68" dur="500" fill="hold"/>
                                        <p:tgtEl>
                                          <p:spTgt spid="98"/>
                                        </p:tgtEl>
                                        <p:attrNameLst>
                                          <p:attrName>ppt_y</p:attrName>
                                        </p:attrNameLst>
                                      </p:cBhvr>
                                      <p:tavLst>
                                        <p:tav tm="0">
                                          <p:val>
                                            <p:strVal val="#ppt_y"/>
                                          </p:val>
                                        </p:tav>
                                        <p:tav tm="100000">
                                          <p:val>
                                            <p:strVal val="#ppt_y"/>
                                          </p:val>
                                        </p:tav>
                                      </p:tavLst>
                                    </p:anim>
                                  </p:childTnLst>
                                </p:cTn>
                              </p:par>
                            </p:childTnLst>
                          </p:cTn>
                        </p:par>
                        <p:par>
                          <p:cTn id="69" fill="hold">
                            <p:stCondLst>
                              <p:cond delay="6075"/>
                            </p:stCondLst>
                            <p:childTnLst>
                              <p:par>
                                <p:cTn id="70" presetID="22" presetClass="entr" presetSubtype="8" fill="hold" grpId="0" nodeType="afterEffect">
                                  <p:stCondLst>
                                    <p:cond delay="0"/>
                                  </p:stCondLst>
                                  <p:childTnLst>
                                    <p:set>
                                      <p:cBhvr>
                                        <p:cTn id="71" dur="1" fill="hold">
                                          <p:stCondLst>
                                            <p:cond delay="0"/>
                                          </p:stCondLst>
                                        </p:cTn>
                                        <p:tgtEl>
                                          <p:spTgt spid="103">
                                            <p:txEl>
                                              <p:pRg st="0" end="0"/>
                                            </p:txEl>
                                          </p:spTgt>
                                        </p:tgtEl>
                                        <p:attrNameLst>
                                          <p:attrName>style.visibility</p:attrName>
                                        </p:attrNameLst>
                                      </p:cBhvr>
                                      <p:to>
                                        <p:strVal val="visible"/>
                                      </p:to>
                                    </p:set>
                                    <p:animEffect transition="in" filter="wipe(left)">
                                      <p:cBhvr>
                                        <p:cTn id="72" dur="500"/>
                                        <p:tgtEl>
                                          <p:spTgt spid="103">
                                            <p:txEl>
                                              <p:pRg st="0" end="0"/>
                                            </p:txEl>
                                          </p:spTgt>
                                        </p:tgtEl>
                                      </p:cBhvr>
                                    </p:animEffect>
                                  </p:childTnLst>
                                </p:cTn>
                              </p:par>
                            </p:childTnLst>
                          </p:cTn>
                        </p:par>
                        <p:par>
                          <p:cTn id="73" fill="hold">
                            <p:stCondLst>
                              <p:cond delay="6575"/>
                            </p:stCondLst>
                            <p:childTnLst>
                              <p:par>
                                <p:cTn id="74" presetID="22" presetClass="entr" presetSubtype="2" fill="hold" nodeType="afterEffect">
                                  <p:stCondLst>
                                    <p:cond delay="0"/>
                                  </p:stCondLst>
                                  <p:childTnLst>
                                    <p:set>
                                      <p:cBhvr>
                                        <p:cTn id="75" dur="1" fill="hold">
                                          <p:stCondLst>
                                            <p:cond delay="0"/>
                                          </p:stCondLst>
                                        </p:cTn>
                                        <p:tgtEl>
                                          <p:spTgt spid="60"/>
                                        </p:tgtEl>
                                        <p:attrNameLst>
                                          <p:attrName>style.visibility</p:attrName>
                                        </p:attrNameLst>
                                      </p:cBhvr>
                                      <p:to>
                                        <p:strVal val="visible"/>
                                      </p:to>
                                    </p:set>
                                    <p:animEffect transition="in" filter="wipe(right)">
                                      <p:cBhvr>
                                        <p:cTn id="76" dur="500"/>
                                        <p:tgtEl>
                                          <p:spTgt spid="60"/>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91">
                                            <p:txEl>
                                              <p:pRg st="0" end="0"/>
                                            </p:txEl>
                                          </p:spTgt>
                                        </p:tgtEl>
                                        <p:attrNameLst>
                                          <p:attrName>style.visibility</p:attrName>
                                        </p:attrNameLst>
                                      </p:cBhvr>
                                      <p:to>
                                        <p:strVal val="visible"/>
                                      </p:to>
                                    </p:set>
                                    <p:animEffect transition="in" filter="wipe(right)">
                                      <p:cBhvr>
                                        <p:cTn id="79" dur="500"/>
                                        <p:tgtEl>
                                          <p:spTgt spid="91">
                                            <p:txEl>
                                              <p:pRg st="0" end="0"/>
                                            </p:txEl>
                                          </p:spTgt>
                                        </p:tgtEl>
                                      </p:cBhvr>
                                    </p:animEffect>
                                  </p:childTnLst>
                                </p:cTn>
                              </p:par>
                            </p:childTnLst>
                          </p:cTn>
                        </p:par>
                        <p:par>
                          <p:cTn id="80" fill="hold">
                            <p:stCondLst>
                              <p:cond delay="7075"/>
                            </p:stCondLst>
                            <p:childTnLst>
                              <p:par>
                                <p:cTn id="81" presetID="2" presetClass="entr" presetSubtype="2" decel="100000" fill="hold" grpId="0" nodeType="afterEffect">
                                  <p:stCondLst>
                                    <p:cond delay="0"/>
                                  </p:stCondLst>
                                  <p:childTnLst>
                                    <p:set>
                                      <p:cBhvr>
                                        <p:cTn id="82" dur="1" fill="hold">
                                          <p:stCondLst>
                                            <p:cond delay="0"/>
                                          </p:stCondLst>
                                        </p:cTn>
                                        <p:tgtEl>
                                          <p:spTgt spid="100"/>
                                        </p:tgtEl>
                                        <p:attrNameLst>
                                          <p:attrName>style.visibility</p:attrName>
                                        </p:attrNameLst>
                                      </p:cBhvr>
                                      <p:to>
                                        <p:strVal val="visible"/>
                                      </p:to>
                                    </p:set>
                                    <p:anim calcmode="lin" valueType="num">
                                      <p:cBhvr additive="base">
                                        <p:cTn id="83" dur="500" fill="hold"/>
                                        <p:tgtEl>
                                          <p:spTgt spid="100"/>
                                        </p:tgtEl>
                                        <p:attrNameLst>
                                          <p:attrName>ppt_x</p:attrName>
                                        </p:attrNameLst>
                                      </p:cBhvr>
                                      <p:tavLst>
                                        <p:tav tm="0">
                                          <p:val>
                                            <p:strVal val="1+#ppt_w/2"/>
                                          </p:val>
                                        </p:tav>
                                        <p:tav tm="100000">
                                          <p:val>
                                            <p:strVal val="#ppt_x"/>
                                          </p:val>
                                        </p:tav>
                                      </p:tavLst>
                                    </p:anim>
                                    <p:anim calcmode="lin" valueType="num">
                                      <p:cBhvr additive="base">
                                        <p:cTn id="84" dur="500" fill="hold"/>
                                        <p:tgtEl>
                                          <p:spTgt spid="100"/>
                                        </p:tgtEl>
                                        <p:attrNameLst>
                                          <p:attrName>ppt_y</p:attrName>
                                        </p:attrNameLst>
                                      </p:cBhvr>
                                      <p:tavLst>
                                        <p:tav tm="0">
                                          <p:val>
                                            <p:strVal val="#ppt_y"/>
                                          </p:val>
                                        </p:tav>
                                        <p:tav tm="100000">
                                          <p:val>
                                            <p:strVal val="#ppt_y"/>
                                          </p:val>
                                        </p:tav>
                                      </p:tavLst>
                                    </p:anim>
                                  </p:childTnLst>
                                </p:cTn>
                              </p:par>
                            </p:childTnLst>
                          </p:cTn>
                        </p:par>
                        <p:par>
                          <p:cTn id="85" fill="hold">
                            <p:stCondLst>
                              <p:cond delay="7575"/>
                            </p:stCondLst>
                            <p:childTnLst>
                              <p:par>
                                <p:cTn id="86" presetID="22" presetClass="entr" presetSubtype="8" fill="hold" grpId="0" nodeType="afterEffect">
                                  <p:stCondLst>
                                    <p:cond delay="0"/>
                                  </p:stCondLst>
                                  <p:childTnLst>
                                    <p:set>
                                      <p:cBhvr>
                                        <p:cTn id="87" dur="1" fill="hold">
                                          <p:stCondLst>
                                            <p:cond delay="0"/>
                                          </p:stCondLst>
                                        </p:cTn>
                                        <p:tgtEl>
                                          <p:spTgt spid="97">
                                            <p:txEl>
                                              <p:pRg st="0" end="0"/>
                                            </p:txEl>
                                          </p:spTgt>
                                        </p:tgtEl>
                                        <p:attrNameLst>
                                          <p:attrName>style.visibility</p:attrName>
                                        </p:attrNameLst>
                                      </p:cBhvr>
                                      <p:to>
                                        <p:strVal val="visible"/>
                                      </p:to>
                                    </p:set>
                                    <p:animEffect transition="in" filter="wipe(left)">
                                      <p:cBhvr>
                                        <p:cTn id="88" dur="500"/>
                                        <p:tgtEl>
                                          <p:spTgt spid="97">
                                            <p:txEl>
                                              <p:pRg st="0" end="0"/>
                                            </p:txEl>
                                          </p:spTgt>
                                        </p:tgtEl>
                                      </p:cBhvr>
                                    </p:animEffect>
                                  </p:childTnLst>
                                </p:cTn>
                              </p:par>
                            </p:childTnLst>
                          </p:cTn>
                        </p:par>
                        <p:par>
                          <p:cTn id="89" fill="hold">
                            <p:stCondLst>
                              <p:cond delay="8075"/>
                            </p:stCondLst>
                            <p:childTnLst>
                              <p:par>
                                <p:cTn id="90" presetID="22" presetClass="entr" presetSubtype="2" fill="hold" nodeType="afterEffect">
                                  <p:stCondLst>
                                    <p:cond delay="0"/>
                                  </p:stCondLst>
                                  <p:childTnLst>
                                    <p:set>
                                      <p:cBhvr>
                                        <p:cTn id="91" dur="1" fill="hold">
                                          <p:stCondLst>
                                            <p:cond delay="0"/>
                                          </p:stCondLst>
                                        </p:cTn>
                                        <p:tgtEl>
                                          <p:spTgt spid="68"/>
                                        </p:tgtEl>
                                        <p:attrNameLst>
                                          <p:attrName>style.visibility</p:attrName>
                                        </p:attrNameLst>
                                      </p:cBhvr>
                                      <p:to>
                                        <p:strVal val="visible"/>
                                      </p:to>
                                    </p:set>
                                    <p:animEffect transition="in" filter="wipe(right)">
                                      <p:cBhvr>
                                        <p:cTn id="92" dur="500"/>
                                        <p:tgtEl>
                                          <p:spTgt spid="68"/>
                                        </p:tgtEl>
                                      </p:cBhvr>
                                    </p:animEffect>
                                  </p:childTnLst>
                                </p:cTn>
                              </p:par>
                              <p:par>
                                <p:cTn id="93" presetID="22" presetClass="entr" presetSubtype="2" fill="hold" grpId="0" nodeType="withEffect">
                                  <p:stCondLst>
                                    <p:cond delay="0"/>
                                  </p:stCondLst>
                                  <p:childTnLst>
                                    <p:set>
                                      <p:cBhvr>
                                        <p:cTn id="94" dur="1" fill="hold">
                                          <p:stCondLst>
                                            <p:cond delay="0"/>
                                          </p:stCondLst>
                                        </p:cTn>
                                        <p:tgtEl>
                                          <p:spTgt spid="92">
                                            <p:txEl>
                                              <p:pRg st="0" end="0"/>
                                            </p:txEl>
                                          </p:spTgt>
                                        </p:tgtEl>
                                        <p:attrNameLst>
                                          <p:attrName>style.visibility</p:attrName>
                                        </p:attrNameLst>
                                      </p:cBhvr>
                                      <p:to>
                                        <p:strVal val="visible"/>
                                      </p:to>
                                    </p:set>
                                    <p:animEffect transition="in" filter="wipe(right)">
                                      <p:cBhvr>
                                        <p:cTn id="95" dur="500"/>
                                        <p:tgtEl>
                                          <p:spTgt spid="92">
                                            <p:txEl>
                                              <p:pRg st="0" end="0"/>
                                            </p:txEl>
                                          </p:spTgt>
                                        </p:tgtEl>
                                      </p:cBhvr>
                                    </p:animEffect>
                                  </p:childTnLst>
                                </p:cTn>
                              </p:par>
                            </p:childTnLst>
                          </p:cTn>
                        </p:par>
                        <p:par>
                          <p:cTn id="96" fill="hold">
                            <p:stCondLst>
                              <p:cond delay="8575"/>
                            </p:stCondLst>
                            <p:childTnLst>
                              <p:par>
                                <p:cTn id="97" presetID="2" presetClass="entr" presetSubtype="2" decel="100000" fill="hold" grpId="0" nodeType="afterEffect">
                                  <p:stCondLst>
                                    <p:cond delay="0"/>
                                  </p:stCondLst>
                                  <p:childTnLst>
                                    <p:set>
                                      <p:cBhvr>
                                        <p:cTn id="98" dur="1" fill="hold">
                                          <p:stCondLst>
                                            <p:cond delay="0"/>
                                          </p:stCondLst>
                                        </p:cTn>
                                        <p:tgtEl>
                                          <p:spTgt spid="96"/>
                                        </p:tgtEl>
                                        <p:attrNameLst>
                                          <p:attrName>style.visibility</p:attrName>
                                        </p:attrNameLst>
                                      </p:cBhvr>
                                      <p:to>
                                        <p:strVal val="visible"/>
                                      </p:to>
                                    </p:set>
                                    <p:anim calcmode="lin" valueType="num">
                                      <p:cBhvr additive="base">
                                        <p:cTn id="99" dur="500" fill="hold"/>
                                        <p:tgtEl>
                                          <p:spTgt spid="96"/>
                                        </p:tgtEl>
                                        <p:attrNameLst>
                                          <p:attrName>ppt_x</p:attrName>
                                        </p:attrNameLst>
                                      </p:cBhvr>
                                      <p:tavLst>
                                        <p:tav tm="0">
                                          <p:val>
                                            <p:strVal val="1+#ppt_w/2"/>
                                          </p:val>
                                        </p:tav>
                                        <p:tav tm="100000">
                                          <p:val>
                                            <p:strVal val="#ppt_x"/>
                                          </p:val>
                                        </p:tav>
                                      </p:tavLst>
                                    </p:anim>
                                    <p:anim calcmode="lin" valueType="num">
                                      <p:cBhvr additive="base">
                                        <p:cTn id="100" dur="500" fill="hold"/>
                                        <p:tgtEl>
                                          <p:spTgt spid="96"/>
                                        </p:tgtEl>
                                        <p:attrNameLst>
                                          <p:attrName>ppt_y</p:attrName>
                                        </p:attrNameLst>
                                      </p:cBhvr>
                                      <p:tavLst>
                                        <p:tav tm="0">
                                          <p:val>
                                            <p:strVal val="#ppt_y"/>
                                          </p:val>
                                        </p:tav>
                                        <p:tav tm="100000">
                                          <p:val>
                                            <p:strVal val="#ppt_y"/>
                                          </p:val>
                                        </p:tav>
                                      </p:tavLst>
                                    </p:anim>
                                  </p:childTnLst>
                                </p:cTn>
                              </p:par>
                            </p:childTnLst>
                          </p:cTn>
                        </p:par>
                        <p:par>
                          <p:cTn id="101" fill="hold">
                            <p:stCondLst>
                              <p:cond delay="9075"/>
                            </p:stCondLst>
                            <p:childTnLst>
                              <p:par>
                                <p:cTn id="102" presetID="22" presetClass="entr" presetSubtype="8" fill="hold" grpId="0" nodeType="afterEffect">
                                  <p:stCondLst>
                                    <p:cond delay="0"/>
                                  </p:stCondLst>
                                  <p:childTnLst>
                                    <p:set>
                                      <p:cBhvr>
                                        <p:cTn id="103" dur="1" fill="hold">
                                          <p:stCondLst>
                                            <p:cond delay="0"/>
                                          </p:stCondLst>
                                        </p:cTn>
                                        <p:tgtEl>
                                          <p:spTgt spid="95">
                                            <p:txEl>
                                              <p:pRg st="0" end="0"/>
                                            </p:txEl>
                                          </p:spTgt>
                                        </p:tgtEl>
                                        <p:attrNameLst>
                                          <p:attrName>style.visibility</p:attrName>
                                        </p:attrNameLst>
                                      </p:cBhvr>
                                      <p:to>
                                        <p:strVal val="visible"/>
                                      </p:to>
                                    </p:set>
                                    <p:animEffect transition="in" filter="wipe(left)">
                                      <p:cBhvr>
                                        <p:cTn id="104" dur="500"/>
                                        <p:tgtEl>
                                          <p:spTgt spid="95">
                                            <p:txEl>
                                              <p:pRg st="0" end="0"/>
                                            </p:txEl>
                                          </p:spTgt>
                                        </p:tgtEl>
                                      </p:cBhvr>
                                    </p:animEffect>
                                  </p:childTnLst>
                                </p:cTn>
                              </p:par>
                            </p:childTnLst>
                          </p:cTn>
                        </p:par>
                        <p:par>
                          <p:cTn id="105" fill="hold">
                            <p:stCondLst>
                              <p:cond delay="9575"/>
                            </p:stCondLst>
                            <p:childTnLst>
                              <p:par>
                                <p:cTn id="106" presetID="22" presetClass="entr" presetSubtype="2" fill="hold" nodeType="afterEffect">
                                  <p:stCondLst>
                                    <p:cond delay="0"/>
                                  </p:stCondLst>
                                  <p:childTnLst>
                                    <p:set>
                                      <p:cBhvr>
                                        <p:cTn id="107" dur="1" fill="hold">
                                          <p:stCondLst>
                                            <p:cond delay="0"/>
                                          </p:stCondLst>
                                        </p:cTn>
                                        <p:tgtEl>
                                          <p:spTgt spid="76"/>
                                        </p:tgtEl>
                                        <p:attrNameLst>
                                          <p:attrName>style.visibility</p:attrName>
                                        </p:attrNameLst>
                                      </p:cBhvr>
                                      <p:to>
                                        <p:strVal val="visible"/>
                                      </p:to>
                                    </p:set>
                                    <p:animEffect transition="in" filter="wipe(right)">
                                      <p:cBhvr>
                                        <p:cTn id="108" dur="500"/>
                                        <p:tgtEl>
                                          <p:spTgt spid="76"/>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93">
                                            <p:txEl>
                                              <p:pRg st="0" end="0"/>
                                            </p:txEl>
                                          </p:spTgt>
                                        </p:tgtEl>
                                        <p:attrNameLst>
                                          <p:attrName>style.visibility</p:attrName>
                                        </p:attrNameLst>
                                      </p:cBhvr>
                                      <p:to>
                                        <p:strVal val="visible"/>
                                      </p:to>
                                    </p:set>
                                    <p:animEffect transition="in" filter="wipe(right)">
                                      <p:cBhvr>
                                        <p:cTn id="111" dur="500"/>
                                        <p:tgtEl>
                                          <p:spTgt spid="93">
                                            <p:txEl>
                                              <p:pRg st="0" end="0"/>
                                            </p:txEl>
                                          </p:spTgt>
                                        </p:tgtEl>
                                      </p:cBhvr>
                                    </p:animEffect>
                                  </p:childTnLst>
                                </p:cTn>
                              </p:par>
                            </p:childTnLst>
                          </p:cTn>
                        </p:par>
                        <p:par>
                          <p:cTn id="112" fill="hold">
                            <p:stCondLst>
                              <p:cond delay="10075"/>
                            </p:stCondLst>
                            <p:childTnLst>
                              <p:par>
                                <p:cTn id="113" presetID="2" presetClass="entr" presetSubtype="2" decel="100000" fill="hold" grpId="0" nodeType="afterEffect">
                                  <p:stCondLst>
                                    <p:cond delay="0"/>
                                  </p:stCondLst>
                                  <p:childTnLst>
                                    <p:set>
                                      <p:cBhvr>
                                        <p:cTn id="114" dur="1" fill="hold">
                                          <p:stCondLst>
                                            <p:cond delay="0"/>
                                          </p:stCondLst>
                                        </p:cTn>
                                        <p:tgtEl>
                                          <p:spTgt spid="104"/>
                                        </p:tgtEl>
                                        <p:attrNameLst>
                                          <p:attrName>style.visibility</p:attrName>
                                        </p:attrNameLst>
                                      </p:cBhvr>
                                      <p:to>
                                        <p:strVal val="visible"/>
                                      </p:to>
                                    </p:set>
                                    <p:anim calcmode="lin" valueType="num">
                                      <p:cBhvr additive="base">
                                        <p:cTn id="115" dur="500" fill="hold"/>
                                        <p:tgtEl>
                                          <p:spTgt spid="104"/>
                                        </p:tgtEl>
                                        <p:attrNameLst>
                                          <p:attrName>ppt_x</p:attrName>
                                        </p:attrNameLst>
                                      </p:cBhvr>
                                      <p:tavLst>
                                        <p:tav tm="0">
                                          <p:val>
                                            <p:strVal val="1+#ppt_w/2"/>
                                          </p:val>
                                        </p:tav>
                                        <p:tav tm="100000">
                                          <p:val>
                                            <p:strVal val="#ppt_x"/>
                                          </p:val>
                                        </p:tav>
                                      </p:tavLst>
                                    </p:anim>
                                    <p:anim calcmode="lin" valueType="num">
                                      <p:cBhvr additive="base">
                                        <p:cTn id="116" dur="500" fill="hold"/>
                                        <p:tgtEl>
                                          <p:spTgt spid="104"/>
                                        </p:tgtEl>
                                        <p:attrNameLst>
                                          <p:attrName>ppt_y</p:attrName>
                                        </p:attrNameLst>
                                      </p:cBhvr>
                                      <p:tavLst>
                                        <p:tav tm="0">
                                          <p:val>
                                            <p:strVal val="#ppt_y"/>
                                          </p:val>
                                        </p:tav>
                                        <p:tav tm="100000">
                                          <p:val>
                                            <p:strVal val="#ppt_y"/>
                                          </p:val>
                                        </p:tav>
                                      </p:tavLst>
                                    </p:anim>
                                  </p:childTnLst>
                                </p:cTn>
                              </p:par>
                            </p:childTnLst>
                          </p:cTn>
                        </p:par>
                        <p:par>
                          <p:cTn id="117" fill="hold">
                            <p:stCondLst>
                              <p:cond delay="10575"/>
                            </p:stCondLst>
                            <p:childTnLst>
                              <p:par>
                                <p:cTn id="118" presetID="22" presetClass="entr" presetSubtype="8" fill="hold" grpId="0" nodeType="afterEffect">
                                  <p:stCondLst>
                                    <p:cond delay="0"/>
                                  </p:stCondLst>
                                  <p:childTnLst>
                                    <p:set>
                                      <p:cBhvr>
                                        <p:cTn id="119" dur="1" fill="hold">
                                          <p:stCondLst>
                                            <p:cond delay="0"/>
                                          </p:stCondLst>
                                        </p:cTn>
                                        <p:tgtEl>
                                          <p:spTgt spid="105">
                                            <p:txEl>
                                              <p:pRg st="0" end="0"/>
                                            </p:txEl>
                                          </p:spTgt>
                                        </p:tgtEl>
                                        <p:attrNameLst>
                                          <p:attrName>style.visibility</p:attrName>
                                        </p:attrNameLst>
                                      </p:cBhvr>
                                      <p:to>
                                        <p:strVal val="visible"/>
                                      </p:to>
                                    </p:set>
                                    <p:animEffect transition="in" filter="wipe(left)">
                                      <p:cBhvr>
                                        <p:cTn id="120" dur="500"/>
                                        <p:tgtEl>
                                          <p:spTgt spid="10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88" grpId="0" build="p">
        <p:tmplLst>
          <p:tmpl lvl="1">
            <p:tnLst>
              <p:par>
                <p:cTn presetID="22" presetClass="entr" presetSubtype="2" fill="hold" nodeType="with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right)">
                      <p:cBhvr>
                        <p:cTn dur="500"/>
                        <p:tgtEl>
                          <p:spTgt spid="88"/>
                        </p:tgtEl>
                      </p:cBhvr>
                    </p:animEffect>
                  </p:childTnLst>
                </p:cTn>
              </p:par>
            </p:tnLst>
          </p:tmpl>
        </p:tmplLst>
      </p:bldP>
      <p:bldP spid="89" grpId="0" build="p">
        <p:tmplLst>
          <p:tmpl lvl="1">
            <p:tnLst>
              <p:par>
                <p:cTn presetID="22" presetClass="entr" presetSubtype="2" fill="hold" nodeType="withEffect">
                  <p:stCondLst>
                    <p:cond delay="0"/>
                  </p:stCondLst>
                  <p:childTnLst>
                    <p:set>
                      <p:cBhvr>
                        <p:cTn dur="1" fill="hold">
                          <p:stCondLst>
                            <p:cond delay="0"/>
                          </p:stCondLst>
                        </p:cTn>
                        <p:tgtEl>
                          <p:spTgt spid="89"/>
                        </p:tgtEl>
                        <p:attrNameLst>
                          <p:attrName>style.visibility</p:attrName>
                        </p:attrNameLst>
                      </p:cBhvr>
                      <p:to>
                        <p:strVal val="visible"/>
                      </p:to>
                    </p:set>
                    <p:animEffect transition="in" filter="wipe(right)">
                      <p:cBhvr>
                        <p:cTn dur="500"/>
                        <p:tgtEl>
                          <p:spTgt spid="89"/>
                        </p:tgtEl>
                      </p:cBhvr>
                    </p:animEffect>
                  </p:childTnLst>
                </p:cTn>
              </p:par>
            </p:tnLst>
          </p:tmpl>
        </p:tmplLst>
      </p:bldP>
      <p:bldP spid="90" grpId="0" build="p">
        <p:tmplLst>
          <p:tmpl lvl="1">
            <p:tnLst>
              <p:par>
                <p:cTn presetID="22" presetClass="entr" presetSubtype="2" fill="hold" nodeType="withEffect">
                  <p:stCondLst>
                    <p:cond delay="0"/>
                  </p:stCondLst>
                  <p:childTnLst>
                    <p:set>
                      <p:cBhvr>
                        <p:cTn dur="1" fill="hold">
                          <p:stCondLst>
                            <p:cond delay="0"/>
                          </p:stCondLst>
                        </p:cTn>
                        <p:tgtEl>
                          <p:spTgt spid="90"/>
                        </p:tgtEl>
                        <p:attrNameLst>
                          <p:attrName>style.visibility</p:attrName>
                        </p:attrNameLst>
                      </p:cBhvr>
                      <p:to>
                        <p:strVal val="visible"/>
                      </p:to>
                    </p:set>
                    <p:animEffect transition="in" filter="wipe(right)">
                      <p:cBhvr>
                        <p:cTn dur="500"/>
                        <p:tgtEl>
                          <p:spTgt spid="90"/>
                        </p:tgtEl>
                      </p:cBhvr>
                    </p:animEffect>
                  </p:childTnLst>
                </p:cTn>
              </p:par>
            </p:tnLst>
          </p:tmpl>
        </p:tmplLst>
      </p:bldP>
      <p:bldP spid="91" grpId="0" build="p">
        <p:tmplLst>
          <p:tmpl lvl="1">
            <p:tnLst>
              <p:par>
                <p:cTn presetID="22" presetClass="entr" presetSubtype="2" fill="hold" nodeType="withEffect">
                  <p:stCondLst>
                    <p:cond delay="0"/>
                  </p:stCondLst>
                  <p:childTnLst>
                    <p:set>
                      <p:cBhvr>
                        <p:cTn dur="1" fill="hold">
                          <p:stCondLst>
                            <p:cond delay="0"/>
                          </p:stCondLst>
                        </p:cTn>
                        <p:tgtEl>
                          <p:spTgt spid="91"/>
                        </p:tgtEl>
                        <p:attrNameLst>
                          <p:attrName>style.visibility</p:attrName>
                        </p:attrNameLst>
                      </p:cBhvr>
                      <p:to>
                        <p:strVal val="visible"/>
                      </p:to>
                    </p:set>
                    <p:animEffect transition="in" filter="wipe(right)">
                      <p:cBhvr>
                        <p:cTn dur="500"/>
                        <p:tgtEl>
                          <p:spTgt spid="91"/>
                        </p:tgtEl>
                      </p:cBhvr>
                    </p:animEffect>
                  </p:childTnLst>
                </p:cTn>
              </p:par>
            </p:tnLst>
          </p:tmpl>
        </p:tmplLst>
      </p:bldP>
      <p:bldP spid="92" grpId="0" build="p">
        <p:tmplLst>
          <p:tmpl lvl="1">
            <p:tnLst>
              <p:par>
                <p:cTn presetID="22" presetClass="entr" presetSubtype="2" fill="hold" nodeType="withEffect">
                  <p:stCondLst>
                    <p:cond delay="0"/>
                  </p:stCondLst>
                  <p:childTnLst>
                    <p:set>
                      <p:cBhvr>
                        <p:cTn dur="1" fill="hold">
                          <p:stCondLst>
                            <p:cond delay="0"/>
                          </p:stCondLst>
                        </p:cTn>
                        <p:tgtEl>
                          <p:spTgt spid="92"/>
                        </p:tgtEl>
                        <p:attrNameLst>
                          <p:attrName>style.visibility</p:attrName>
                        </p:attrNameLst>
                      </p:cBhvr>
                      <p:to>
                        <p:strVal val="visible"/>
                      </p:to>
                    </p:set>
                    <p:animEffect transition="in" filter="wipe(right)">
                      <p:cBhvr>
                        <p:cTn dur="500"/>
                        <p:tgtEl>
                          <p:spTgt spid="92"/>
                        </p:tgtEl>
                      </p:cBhvr>
                    </p:animEffect>
                  </p:childTnLst>
                </p:cTn>
              </p:par>
            </p:tnLst>
          </p:tmpl>
        </p:tmplLst>
      </p:bldP>
      <p:bldP spid="93" grpId="0" build="p">
        <p:tmplLst>
          <p:tmpl lvl="1">
            <p:tnLst>
              <p:par>
                <p:cTn presetID="22" presetClass="entr" presetSubtype="2" fill="hold" nodeType="withEffect">
                  <p:stCondLst>
                    <p:cond delay="0"/>
                  </p:stCondLst>
                  <p:childTnLst>
                    <p:set>
                      <p:cBhvr>
                        <p:cTn dur="1" fill="hold">
                          <p:stCondLst>
                            <p:cond delay="0"/>
                          </p:stCondLst>
                        </p:cTn>
                        <p:tgtEl>
                          <p:spTgt spid="93"/>
                        </p:tgtEl>
                        <p:attrNameLst>
                          <p:attrName>style.visibility</p:attrName>
                        </p:attrNameLst>
                      </p:cBhvr>
                      <p:to>
                        <p:strVal val="visible"/>
                      </p:to>
                    </p:set>
                    <p:animEffect transition="in" filter="wipe(right)">
                      <p:cBhvr>
                        <p:cTn dur="500"/>
                        <p:tgtEl>
                          <p:spTgt spid="93"/>
                        </p:tgtEl>
                      </p:cBhvr>
                    </p:animEffect>
                  </p:childTnLst>
                </p:cTn>
              </p:par>
            </p:tnLst>
          </p:tmpl>
        </p:tmplLst>
      </p:bldP>
      <p:bldP spid="94" grpId="0">
        <p:tmplLst>
          <p:tmpl>
            <p:tnLst>
              <p:par>
                <p:cTn presetID="2" presetClass="entr" presetSubtype="2" decel="100000" fill="hold" nodeType="afterEffect">
                  <p:stCondLst>
                    <p:cond delay="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500" fill="hold"/>
                        <p:tgtEl>
                          <p:spTgt spid="94"/>
                        </p:tgtEl>
                        <p:attrNameLst>
                          <p:attrName>ppt_x</p:attrName>
                        </p:attrNameLst>
                      </p:cBhvr>
                      <p:tavLst>
                        <p:tav tm="0">
                          <p:val>
                            <p:strVal val="1+#ppt_w/2"/>
                          </p:val>
                        </p:tav>
                        <p:tav tm="100000">
                          <p:val>
                            <p:strVal val="#ppt_x"/>
                          </p:val>
                        </p:tav>
                      </p:tavLst>
                    </p:anim>
                    <p:anim calcmode="lin" valueType="num">
                      <p:cBhvr additive="base">
                        <p:cTn dur="500" fill="hold"/>
                        <p:tgtEl>
                          <p:spTgt spid="94"/>
                        </p:tgtEl>
                        <p:attrNameLst>
                          <p:attrName>ppt_y</p:attrName>
                        </p:attrNameLst>
                      </p:cBhvr>
                      <p:tavLst>
                        <p:tav tm="0">
                          <p:val>
                            <p:strVal val="#ppt_y"/>
                          </p:val>
                        </p:tav>
                        <p:tav tm="100000">
                          <p:val>
                            <p:strVal val="#ppt_y"/>
                          </p:val>
                        </p:tav>
                      </p:tavLst>
                    </p:anim>
                  </p:childTnLst>
                </p:cTn>
              </p:par>
            </p:tnLst>
          </p:tmpl>
        </p:tmplLst>
      </p:bldP>
      <p:bldP spid="95" grpId="0" build="p">
        <p:tmplLst>
          <p:tmpl lvl="1">
            <p:tnLst>
              <p:par>
                <p:cTn presetID="22" presetClass="entr" presetSubtype="8"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Effect transition="in" filter="wipe(left)">
                      <p:cBhvr>
                        <p:cTn dur="500"/>
                        <p:tgtEl>
                          <p:spTgt spid="95"/>
                        </p:tgtEl>
                      </p:cBhvr>
                    </p:animEffect>
                  </p:childTnLst>
                </p:cTn>
              </p:par>
            </p:tnLst>
          </p:tmpl>
        </p:tmplLst>
      </p:bldP>
      <p:bldP spid="96" grpId="0">
        <p:tmplLst>
          <p:tmpl>
            <p:tnLst>
              <p:par>
                <p:cTn presetID="2" presetClass="entr" presetSubtype="2"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1+#ppt_w/2"/>
                          </p:val>
                        </p:tav>
                        <p:tav tm="100000">
                          <p:val>
                            <p:strVal val="#ppt_x"/>
                          </p:val>
                        </p:tav>
                      </p:tavLst>
                    </p:anim>
                    <p:anim calcmode="lin" valueType="num">
                      <p:cBhvr additive="base">
                        <p:cTn dur="500" fill="hold"/>
                        <p:tgtEl>
                          <p:spTgt spid="96"/>
                        </p:tgtEl>
                        <p:attrNameLst>
                          <p:attrName>ppt_y</p:attrName>
                        </p:attrNameLst>
                      </p:cBhvr>
                      <p:tavLst>
                        <p:tav tm="0">
                          <p:val>
                            <p:strVal val="#ppt_y"/>
                          </p:val>
                        </p:tav>
                        <p:tav tm="100000">
                          <p:val>
                            <p:strVal val="#ppt_y"/>
                          </p:val>
                        </p:tav>
                      </p:tavLst>
                    </p:anim>
                  </p:childTnLst>
                </p:cTn>
              </p:par>
            </p:tnLst>
          </p:tmpl>
        </p:tmplLst>
      </p:bldP>
      <p:bldP spid="97" grpId="0" build="p">
        <p:tmplLst>
          <p:tmpl lvl="1">
            <p:tnLst>
              <p:par>
                <p:cTn presetID="22" presetClass="entr" presetSubtype="8" fill="hold" nodeType="afterEffect">
                  <p:stCondLst>
                    <p:cond delay="0"/>
                  </p:stCondLst>
                  <p:childTnLst>
                    <p:set>
                      <p:cBhvr>
                        <p:cTn dur="1" fill="hold">
                          <p:stCondLst>
                            <p:cond delay="0"/>
                          </p:stCondLst>
                        </p:cTn>
                        <p:tgtEl>
                          <p:spTgt spid="97"/>
                        </p:tgtEl>
                        <p:attrNameLst>
                          <p:attrName>style.visibility</p:attrName>
                        </p:attrNameLst>
                      </p:cBhvr>
                      <p:to>
                        <p:strVal val="visible"/>
                      </p:to>
                    </p:set>
                    <p:animEffect transition="in" filter="wipe(left)">
                      <p:cBhvr>
                        <p:cTn dur="500"/>
                        <p:tgtEl>
                          <p:spTgt spid="97"/>
                        </p:tgtEl>
                      </p:cBhvr>
                    </p:animEffect>
                  </p:childTnLst>
                </p:cTn>
              </p:par>
            </p:tnLst>
          </p:tmpl>
        </p:tmplLst>
      </p:bldP>
      <p:bldP spid="98" grpId="0">
        <p:tmplLst>
          <p:tmpl>
            <p:tnLst>
              <p:par>
                <p:cTn presetID="2" presetClass="entr" presetSubtype="2" decel="100000" fill="hold" nodeType="afterEffect">
                  <p:stCondLst>
                    <p:cond delay="0"/>
                  </p:stCondLst>
                  <p:childTnLst>
                    <p:set>
                      <p:cBhvr>
                        <p:cTn dur="1" fill="hold">
                          <p:stCondLst>
                            <p:cond delay="0"/>
                          </p:stCondLst>
                        </p:cTn>
                        <p:tgtEl>
                          <p:spTgt spid="98"/>
                        </p:tgtEl>
                        <p:attrNameLst>
                          <p:attrName>style.visibility</p:attrName>
                        </p:attrNameLst>
                      </p:cBhvr>
                      <p:to>
                        <p:strVal val="visible"/>
                      </p:to>
                    </p:set>
                    <p:anim calcmode="lin" valueType="num">
                      <p:cBhvr additive="base">
                        <p:cTn dur="500" fill="hold"/>
                        <p:tgtEl>
                          <p:spTgt spid="98"/>
                        </p:tgtEl>
                        <p:attrNameLst>
                          <p:attrName>ppt_x</p:attrName>
                        </p:attrNameLst>
                      </p:cBhvr>
                      <p:tavLst>
                        <p:tav tm="0">
                          <p:val>
                            <p:strVal val="1+#ppt_w/2"/>
                          </p:val>
                        </p:tav>
                        <p:tav tm="100000">
                          <p:val>
                            <p:strVal val="#ppt_x"/>
                          </p:val>
                        </p:tav>
                      </p:tavLst>
                    </p:anim>
                    <p:anim calcmode="lin" valueType="num">
                      <p:cBhvr additive="base">
                        <p:cTn dur="500" fill="hold"/>
                        <p:tgtEl>
                          <p:spTgt spid="98"/>
                        </p:tgtEl>
                        <p:attrNameLst>
                          <p:attrName>ppt_y</p:attrName>
                        </p:attrNameLst>
                      </p:cBhvr>
                      <p:tavLst>
                        <p:tav tm="0">
                          <p:val>
                            <p:strVal val="#ppt_y"/>
                          </p:val>
                        </p:tav>
                        <p:tav tm="100000">
                          <p:val>
                            <p:strVal val="#ppt_y"/>
                          </p:val>
                        </p:tav>
                      </p:tavLst>
                    </p:anim>
                  </p:childTnLst>
                </p:cTn>
              </p:par>
            </p:tnLst>
          </p:tmpl>
        </p:tmplLst>
      </p:bldP>
      <p:bldP spid="99" grpId="0" build="p">
        <p:tmplLst>
          <p:tmpl lvl="1">
            <p:tnLst>
              <p:par>
                <p:cTn presetID="22" presetClass="entr" presetSubtype="8" fill="hold" nodeType="afterEffect">
                  <p:stCondLst>
                    <p:cond delay="0"/>
                  </p:stCondLst>
                  <p:childTnLst>
                    <p:set>
                      <p:cBhvr>
                        <p:cTn dur="1" fill="hold">
                          <p:stCondLst>
                            <p:cond delay="0"/>
                          </p:stCondLst>
                        </p:cTn>
                        <p:tgtEl>
                          <p:spTgt spid="99"/>
                        </p:tgtEl>
                        <p:attrNameLst>
                          <p:attrName>style.visibility</p:attrName>
                        </p:attrNameLst>
                      </p:cBhvr>
                      <p:to>
                        <p:strVal val="visible"/>
                      </p:to>
                    </p:set>
                    <p:animEffect transition="in" filter="wipe(left)">
                      <p:cBhvr>
                        <p:cTn dur="500"/>
                        <p:tgtEl>
                          <p:spTgt spid="99"/>
                        </p:tgtEl>
                      </p:cBhvr>
                    </p:animEffect>
                  </p:childTnLst>
                </p:cTn>
              </p:par>
            </p:tnLst>
          </p:tmpl>
        </p:tmplLst>
      </p:bldP>
      <p:bldP spid="100" grpId="0">
        <p:tmplLst>
          <p:tmpl>
            <p:tnLst>
              <p:par>
                <p:cTn presetID="2" presetClass="entr" presetSubtype="2" decel="100000" fill="hold" nodeType="afterEffect">
                  <p:stCondLst>
                    <p:cond delay="0"/>
                  </p:stCondLst>
                  <p:childTnLst>
                    <p:set>
                      <p:cBhvr>
                        <p:cTn dur="1" fill="hold">
                          <p:stCondLst>
                            <p:cond delay="0"/>
                          </p:stCondLst>
                        </p:cTn>
                        <p:tgtEl>
                          <p:spTgt spid="100"/>
                        </p:tgtEl>
                        <p:attrNameLst>
                          <p:attrName>style.visibility</p:attrName>
                        </p:attrNameLst>
                      </p:cBhvr>
                      <p:to>
                        <p:strVal val="visible"/>
                      </p:to>
                    </p:set>
                    <p:anim calcmode="lin" valueType="num">
                      <p:cBhvr additive="base">
                        <p:cTn dur="500" fill="hold"/>
                        <p:tgtEl>
                          <p:spTgt spid="100"/>
                        </p:tgtEl>
                        <p:attrNameLst>
                          <p:attrName>ppt_x</p:attrName>
                        </p:attrNameLst>
                      </p:cBhvr>
                      <p:tavLst>
                        <p:tav tm="0">
                          <p:val>
                            <p:strVal val="1+#ppt_w/2"/>
                          </p:val>
                        </p:tav>
                        <p:tav tm="100000">
                          <p:val>
                            <p:strVal val="#ppt_x"/>
                          </p:val>
                        </p:tav>
                      </p:tavLst>
                    </p:anim>
                    <p:anim calcmode="lin" valueType="num">
                      <p:cBhvr additive="base">
                        <p:cTn dur="500" fill="hold"/>
                        <p:tgtEl>
                          <p:spTgt spid="100"/>
                        </p:tgtEl>
                        <p:attrNameLst>
                          <p:attrName>ppt_y</p:attrName>
                        </p:attrNameLst>
                      </p:cBhvr>
                      <p:tavLst>
                        <p:tav tm="0">
                          <p:val>
                            <p:strVal val="#ppt_y"/>
                          </p:val>
                        </p:tav>
                        <p:tav tm="100000">
                          <p:val>
                            <p:strVal val="#ppt_y"/>
                          </p:val>
                        </p:tav>
                      </p:tavLst>
                    </p:anim>
                  </p:childTnLst>
                </p:cTn>
              </p:par>
            </p:tnLst>
          </p:tmpl>
        </p:tmplLst>
      </p:bldP>
      <p:bldP spid="101" grpId="0" build="p">
        <p:tmplLst>
          <p:tmpl lvl="1">
            <p:tnLst>
              <p:par>
                <p:cTn presetID="22" presetClass="entr" presetSubtype="8" fill="hold" nodeType="afterEffect">
                  <p:stCondLst>
                    <p:cond delay="0"/>
                  </p:stCondLst>
                  <p:childTnLst>
                    <p:set>
                      <p:cBhvr>
                        <p:cTn dur="1" fill="hold">
                          <p:stCondLst>
                            <p:cond delay="0"/>
                          </p:stCondLst>
                        </p:cTn>
                        <p:tgtEl>
                          <p:spTgt spid="101"/>
                        </p:tgtEl>
                        <p:attrNameLst>
                          <p:attrName>style.visibility</p:attrName>
                        </p:attrNameLst>
                      </p:cBhvr>
                      <p:to>
                        <p:strVal val="visible"/>
                      </p:to>
                    </p:set>
                    <p:animEffect transition="in" filter="wipe(left)">
                      <p:cBhvr>
                        <p:cTn dur="500"/>
                        <p:tgtEl>
                          <p:spTgt spid="101"/>
                        </p:tgtEl>
                      </p:cBhvr>
                    </p:animEffect>
                  </p:childTnLst>
                </p:cTn>
              </p:par>
            </p:tnLst>
          </p:tmpl>
        </p:tmplLst>
      </p:bldP>
      <p:bldP spid="102" grpId="0">
        <p:tmplLst>
          <p:tmpl>
            <p:tnLst>
              <p:par>
                <p:cTn presetID="2" presetClass="entr" presetSubtype="2" decel="100000" fill="hold" nodeType="afterEffect">
                  <p:stCondLst>
                    <p:cond delay="0"/>
                  </p:stCondLst>
                  <p:childTnLst>
                    <p:set>
                      <p:cBhvr>
                        <p:cTn dur="1" fill="hold">
                          <p:stCondLst>
                            <p:cond delay="0"/>
                          </p:stCondLst>
                        </p:cTn>
                        <p:tgtEl>
                          <p:spTgt spid="102"/>
                        </p:tgtEl>
                        <p:attrNameLst>
                          <p:attrName>style.visibility</p:attrName>
                        </p:attrNameLst>
                      </p:cBhvr>
                      <p:to>
                        <p:strVal val="visible"/>
                      </p:to>
                    </p:set>
                    <p:anim calcmode="lin" valueType="num">
                      <p:cBhvr additive="base">
                        <p:cTn dur="500" fill="hold"/>
                        <p:tgtEl>
                          <p:spTgt spid="102"/>
                        </p:tgtEl>
                        <p:attrNameLst>
                          <p:attrName>ppt_x</p:attrName>
                        </p:attrNameLst>
                      </p:cBhvr>
                      <p:tavLst>
                        <p:tav tm="0">
                          <p:val>
                            <p:strVal val="1+#ppt_w/2"/>
                          </p:val>
                        </p:tav>
                        <p:tav tm="100000">
                          <p:val>
                            <p:strVal val="#ppt_x"/>
                          </p:val>
                        </p:tav>
                      </p:tavLst>
                    </p:anim>
                    <p:anim calcmode="lin" valueType="num">
                      <p:cBhvr additive="base">
                        <p:cTn dur="500" fill="hold"/>
                        <p:tgtEl>
                          <p:spTgt spid="102"/>
                        </p:tgtEl>
                        <p:attrNameLst>
                          <p:attrName>ppt_y</p:attrName>
                        </p:attrNameLst>
                      </p:cBhvr>
                      <p:tavLst>
                        <p:tav tm="0">
                          <p:val>
                            <p:strVal val="#ppt_y"/>
                          </p:val>
                        </p:tav>
                        <p:tav tm="100000">
                          <p:val>
                            <p:strVal val="#ppt_y"/>
                          </p:val>
                        </p:tav>
                      </p:tavLst>
                    </p:anim>
                  </p:childTnLst>
                </p:cTn>
              </p:par>
            </p:tnLst>
          </p:tmpl>
        </p:tmplLst>
      </p:bldP>
      <p:bldP spid="103" grpId="0" build="p">
        <p:tmplLst>
          <p:tmpl lvl="1">
            <p:tnLst>
              <p:par>
                <p:cTn presetID="22" presetClass="entr" presetSubtype="8" fill="hold" nodeType="afterEffect">
                  <p:stCondLst>
                    <p:cond delay="0"/>
                  </p:stCondLst>
                  <p:childTnLst>
                    <p:set>
                      <p:cBhvr>
                        <p:cTn dur="1" fill="hold">
                          <p:stCondLst>
                            <p:cond delay="0"/>
                          </p:stCondLst>
                        </p:cTn>
                        <p:tgtEl>
                          <p:spTgt spid="103"/>
                        </p:tgtEl>
                        <p:attrNameLst>
                          <p:attrName>style.visibility</p:attrName>
                        </p:attrNameLst>
                      </p:cBhvr>
                      <p:to>
                        <p:strVal val="visible"/>
                      </p:to>
                    </p:set>
                    <p:animEffect transition="in" filter="wipe(left)">
                      <p:cBhvr>
                        <p:cTn dur="500"/>
                        <p:tgtEl>
                          <p:spTgt spid="103"/>
                        </p:tgtEl>
                      </p:cBhvr>
                    </p:animEffect>
                  </p:childTnLst>
                </p:cTn>
              </p:par>
            </p:tnLst>
          </p:tmpl>
        </p:tmplLst>
      </p:bldP>
      <p:bldP spid="104" grpId="0">
        <p:tmplLst>
          <p:tmpl>
            <p:tnLst>
              <p:par>
                <p:cTn presetID="2" presetClass="entr" presetSubtype="2" decel="100000" fill="hold" nodeType="afterEffect">
                  <p:stCondLst>
                    <p:cond delay="0"/>
                  </p:stCondLst>
                  <p:childTnLst>
                    <p:set>
                      <p:cBhvr>
                        <p:cTn dur="1" fill="hold">
                          <p:stCondLst>
                            <p:cond delay="0"/>
                          </p:stCondLst>
                        </p:cTn>
                        <p:tgtEl>
                          <p:spTgt spid="104"/>
                        </p:tgtEl>
                        <p:attrNameLst>
                          <p:attrName>style.visibility</p:attrName>
                        </p:attrNameLst>
                      </p:cBhvr>
                      <p:to>
                        <p:strVal val="visible"/>
                      </p:to>
                    </p:set>
                    <p:anim calcmode="lin" valueType="num">
                      <p:cBhvr additive="base">
                        <p:cTn dur="500" fill="hold"/>
                        <p:tgtEl>
                          <p:spTgt spid="104"/>
                        </p:tgtEl>
                        <p:attrNameLst>
                          <p:attrName>ppt_x</p:attrName>
                        </p:attrNameLst>
                      </p:cBhvr>
                      <p:tavLst>
                        <p:tav tm="0">
                          <p:val>
                            <p:strVal val="1+#ppt_w/2"/>
                          </p:val>
                        </p:tav>
                        <p:tav tm="100000">
                          <p:val>
                            <p:strVal val="#ppt_x"/>
                          </p:val>
                        </p:tav>
                      </p:tavLst>
                    </p:anim>
                    <p:anim calcmode="lin" valueType="num">
                      <p:cBhvr additive="base">
                        <p:cTn dur="500" fill="hold"/>
                        <p:tgtEl>
                          <p:spTgt spid="104"/>
                        </p:tgtEl>
                        <p:attrNameLst>
                          <p:attrName>ppt_y</p:attrName>
                        </p:attrNameLst>
                      </p:cBhvr>
                      <p:tavLst>
                        <p:tav tm="0">
                          <p:val>
                            <p:strVal val="#ppt_y"/>
                          </p:val>
                        </p:tav>
                        <p:tav tm="100000">
                          <p:val>
                            <p:strVal val="#ppt_y"/>
                          </p:val>
                        </p:tav>
                      </p:tavLst>
                    </p:anim>
                  </p:childTnLst>
                </p:cTn>
              </p:par>
            </p:tnLst>
          </p:tmpl>
        </p:tmplLst>
      </p:bldP>
      <p:bldP spid="105" grpId="0" build="p">
        <p:tmplLst>
          <p:tmpl lvl="1">
            <p:tnLst>
              <p:par>
                <p:cTn presetID="22" presetClass="entr" presetSubtype="8" fill="hold" nodeType="afterEffect">
                  <p:stCondLst>
                    <p:cond delay="0"/>
                  </p:stCondLst>
                  <p:childTnLst>
                    <p:set>
                      <p:cBhvr>
                        <p:cTn dur="1" fill="hold">
                          <p:stCondLst>
                            <p:cond delay="0"/>
                          </p:stCondLst>
                        </p:cTn>
                        <p:tgtEl>
                          <p:spTgt spid="105"/>
                        </p:tgtEl>
                        <p:attrNameLst>
                          <p:attrName>style.visibility</p:attrName>
                        </p:attrNameLst>
                      </p:cBhvr>
                      <p:to>
                        <p:strVal val="visible"/>
                      </p:to>
                    </p:set>
                    <p:animEffect transition="in" filter="wipe(left)">
                      <p:cBhvr>
                        <p:cTn dur="500"/>
                        <p:tgtEl>
                          <p:spTgt spid="105"/>
                        </p:tgtEl>
                      </p:cBhvr>
                    </p:animEffect>
                  </p:childTnLst>
                </p:cTn>
              </p:par>
            </p:tnLst>
          </p:tmpl>
        </p:tmplLst>
      </p:bldP>
    </p:bldLst>
  </p:timing>
</p:sldLayout>
</file>

<file path=ppt/slideLayouts/slideLayout383.xml><?xml version="1.0" encoding="utf-8"?>
<p:sldLayout xmlns:a="http://schemas.openxmlformats.org/drawingml/2006/main" xmlns:r="http://schemas.openxmlformats.org/officeDocument/2006/relationships" xmlns:p="http://schemas.openxmlformats.org/presentationml/2006/main" preserve="1">
  <p:cSld name="Keyword 3">
    <p:spTree>
      <p:nvGrpSpPr>
        <p:cNvPr id="1" name=""/>
        <p:cNvGrpSpPr/>
        <p:nvPr/>
      </p:nvGrpSpPr>
      <p:grpSpPr>
        <a:xfrm>
          <a:off x="0" y="0"/>
          <a:ext cx="0" cy="0"/>
          <a:chOff x="0" y="0"/>
          <a:chExt cx="0" cy="0"/>
        </a:xfrm>
      </p:grpSpPr>
      <p:sp>
        <p:nvSpPr>
          <p:cNvPr id="10" name="テキスト プレースホルダー 5"/>
          <p:cNvSpPr>
            <a:spLocks noGrp="1"/>
          </p:cNvSpPr>
          <p:nvPr>
            <p:ph type="body" sz="quarter" idx="16" hasCustomPrompt="1"/>
          </p:nvPr>
        </p:nvSpPr>
        <p:spPr>
          <a:xfrm>
            <a:off x="488011" y="2140654"/>
            <a:ext cx="5131063" cy="1559557"/>
          </a:xfrm>
          <a:prstGeom prst="rect">
            <a:avLst/>
          </a:prstGeom>
        </p:spPr>
        <p:txBody>
          <a:bodyPr lIns="51197" tIns="25599" rIns="51197" bIns="25599"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21" hasCustomPrompt="1"/>
          </p:nvPr>
        </p:nvSpPr>
        <p:spPr>
          <a:xfrm>
            <a:off x="3652198" y="3446992"/>
            <a:ext cx="1853679" cy="57600"/>
          </a:xfrm>
          <a:prstGeom prst="rect">
            <a:avLst/>
          </a:prstGeom>
          <a:blipFill>
            <a:blip r:embed="rId2"/>
            <a:tile tx="0" ty="0" sx="100000" sy="100000" flip="none" algn="tl"/>
          </a:blipFill>
          <a:effectLst>
            <a:innerShdw blurRad="114300">
              <a:prstClr val="black"/>
            </a:innerShdw>
          </a:effectLst>
        </p:spPr>
        <p:txBody>
          <a:bodyPr lIns="51197" tIns="25599" rIns="51197" bIns="25599" anchor="t">
            <a:normAutofit/>
          </a:bodyPr>
          <a:lstStyle>
            <a:lvl1pPr algn="l">
              <a:defRPr sz="1300" baseline="0">
                <a:solidFill>
                  <a:schemeClr val="tx2"/>
                </a:solidFill>
              </a:defRPr>
            </a:lvl1pPr>
          </a:lstStyle>
          <a:p>
            <a:pPr lvl="0"/>
            <a:r>
              <a:rPr kumimoji="1" lang="en-US" altLang="ja-JP" dirty="0"/>
              <a:t> </a:t>
            </a:r>
            <a:endParaRPr kumimoji="1" lang="ja-JP" altLang="en-US" dirty="0"/>
          </a:p>
        </p:txBody>
      </p:sp>
      <p:sp>
        <p:nvSpPr>
          <p:cNvPr id="13" name="テキスト プレースホルダー 5"/>
          <p:cNvSpPr>
            <a:spLocks noGrp="1"/>
          </p:cNvSpPr>
          <p:nvPr>
            <p:ph type="body" sz="quarter" idx="22" hasCustomPrompt="1"/>
          </p:nvPr>
        </p:nvSpPr>
        <p:spPr>
          <a:xfrm>
            <a:off x="3607741" y="3673143"/>
            <a:ext cx="4847077" cy="1025471"/>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14" name="グループ化 13"/>
          <p:cNvGrpSpPr/>
          <p:nvPr/>
        </p:nvGrpSpPr>
        <p:grpSpPr>
          <a:xfrm>
            <a:off x="8387761" y="226117"/>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2782086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1000" fill="hold"/>
                                        <p:tgtEl>
                                          <p:spTgt spid="10"/>
                                        </p:tgtEl>
                                        <p:attrNameLst>
                                          <p:attrName>ppt_x</p:attrName>
                                        </p:attrNameLst>
                                      </p:cBhvr>
                                      <p:tavLst>
                                        <p:tav tm="0">
                                          <p:val>
                                            <p:strVal val="0-#ppt_w/2"/>
                                          </p:val>
                                        </p:tav>
                                        <p:tav tm="100000">
                                          <p:val>
                                            <p:strVal val="#ppt_x"/>
                                          </p:val>
                                        </p:tav>
                                      </p:tavLst>
                                    </p:anim>
                                    <p:anim calcmode="lin" valueType="num">
                                      <p:cBhvr additive="base">
                                        <p:cTn id="17" dur="1000" fill="hold"/>
                                        <p:tgtEl>
                                          <p:spTgt spid="10"/>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250"/>
                                  </p:stCondLst>
                                  <p:childTnLst>
                                    <p:set>
                                      <p:cBhvr>
                                        <p:cTn id="19" dur="1" fill="hold">
                                          <p:stCondLst>
                                            <p:cond delay="0"/>
                                          </p:stCondLst>
                                        </p:cTn>
                                        <p:tgtEl>
                                          <p:spTgt spid="12"/>
                                        </p:tgtEl>
                                        <p:attrNameLst>
                                          <p:attrName>style.visibility</p:attrName>
                                        </p:attrNameLst>
                                      </p:cBhvr>
                                      <p:to>
                                        <p:strVal val="visible"/>
                                      </p:to>
                                    </p:set>
                                    <p:anim calcmode="lin" valueType="num">
                                      <p:cBhvr additive="base">
                                        <p:cTn id="20" dur="1000" fill="hold"/>
                                        <p:tgtEl>
                                          <p:spTgt spid="12"/>
                                        </p:tgtEl>
                                        <p:attrNameLst>
                                          <p:attrName>ppt_x</p:attrName>
                                        </p:attrNameLst>
                                      </p:cBhvr>
                                      <p:tavLst>
                                        <p:tav tm="0">
                                          <p:val>
                                            <p:strVal val="1+#ppt_w/2"/>
                                          </p:val>
                                        </p:tav>
                                        <p:tav tm="100000">
                                          <p:val>
                                            <p:strVal val="#ppt_x"/>
                                          </p:val>
                                        </p:tav>
                                      </p:tavLst>
                                    </p:anim>
                                    <p:anim calcmode="lin" valueType="num">
                                      <p:cBhvr additive="base">
                                        <p:cTn id="21" dur="1000" fill="hold"/>
                                        <p:tgtEl>
                                          <p:spTgt spid="12"/>
                                        </p:tgtEl>
                                        <p:attrNameLst>
                                          <p:attrName>ppt_y</p:attrName>
                                        </p:attrNameLst>
                                      </p:cBhvr>
                                      <p:tavLst>
                                        <p:tav tm="0">
                                          <p:val>
                                            <p:strVal val="#ppt_y"/>
                                          </p:val>
                                        </p:tav>
                                        <p:tav tm="100000">
                                          <p:val>
                                            <p:strVal val="#ppt_y"/>
                                          </p:val>
                                        </p:tav>
                                      </p:tavLst>
                                    </p:anim>
                                  </p:childTnLst>
                                </p:cTn>
                              </p:par>
                              <p:par>
                                <p:cTn id="22" presetID="22" presetClass="entr" presetSubtype="8" fill="hold" grpId="0" nodeType="withEffect">
                                  <p:stCondLst>
                                    <p:cond delay="1250"/>
                                  </p:stCondLst>
                                  <p:childTnLst>
                                    <p:set>
                                      <p:cBhvr>
                                        <p:cTn id="23" dur="1" fill="hold">
                                          <p:stCondLst>
                                            <p:cond delay="0"/>
                                          </p:stCondLst>
                                        </p:cTn>
                                        <p:tgtEl>
                                          <p:spTgt spid="13">
                                            <p:txEl>
                                              <p:pRg st="0" end="0"/>
                                            </p:txEl>
                                          </p:spTgt>
                                        </p:tgtEl>
                                        <p:attrNameLst>
                                          <p:attrName>style.visibility</p:attrName>
                                        </p:attrNameLst>
                                      </p:cBhvr>
                                      <p:to>
                                        <p:strVal val="visible"/>
                                      </p:to>
                                    </p:set>
                                    <p:animEffect transition="in" filter="wipe(left)">
                                      <p:cBhvr>
                                        <p:cTn id="24" dur="500"/>
                                        <p:tgtEl>
                                          <p:spTgt spid="1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10"/>
                        </p:tgtEl>
                        <p:attrNameLst>
                          <p:attrName>style.visibility</p:attrName>
                        </p:attrNameLst>
                      </p:cBhvr>
                      <p:to>
                        <p:strVal val="visible"/>
                      </p:to>
                    </p:set>
                    <p:anim calcmode="lin" valueType="num">
                      <p:cBhvr additive="base">
                        <p:cTn dur="1000" fill="hold"/>
                        <p:tgtEl>
                          <p:spTgt spid="10"/>
                        </p:tgtEl>
                        <p:attrNameLst>
                          <p:attrName>ppt_x</p:attrName>
                        </p:attrNameLst>
                      </p:cBhvr>
                      <p:tavLst>
                        <p:tav tm="0">
                          <p:val>
                            <p:strVal val="0-#ppt_w/2"/>
                          </p:val>
                        </p:tav>
                        <p:tav tm="100000">
                          <p:val>
                            <p:strVal val="#ppt_x"/>
                          </p:val>
                        </p:tav>
                      </p:tavLst>
                    </p:anim>
                    <p:anim calcmode="lin" valueType="num">
                      <p:cBhvr additive="base">
                        <p:cTn dur="1000" fill="hold"/>
                        <p:tgtEl>
                          <p:spTgt spid="10"/>
                        </p:tgtEl>
                        <p:attrNameLst>
                          <p:attrName>ppt_y</p:attrName>
                        </p:attrNameLst>
                      </p:cBhvr>
                      <p:tavLst>
                        <p:tav tm="0">
                          <p:val>
                            <p:strVal val="0-#ppt_h/2"/>
                          </p:val>
                        </p:tav>
                        <p:tav tm="100000">
                          <p:val>
                            <p:strVal val="#ppt_y"/>
                          </p:val>
                        </p:tav>
                      </p:tavLst>
                    </p:anim>
                  </p:childTnLst>
                </p:cTn>
              </p:par>
            </p:tnLst>
          </p:tmpl>
        </p:tmplLst>
      </p:bldP>
      <p:bldP spid="12" grpId="0" animBg="1">
        <p:tmplLst>
          <p:tmpl>
            <p:tnLst>
              <p:par>
                <p:cTn presetID="2" presetClass="entr" presetSubtype="2" decel="100000" fill="hold" nodeType="withEffect">
                  <p:stCondLst>
                    <p:cond delay="25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1000" fill="hold"/>
                        <p:tgtEl>
                          <p:spTgt spid="12"/>
                        </p:tgtEl>
                        <p:attrNameLst>
                          <p:attrName>ppt_x</p:attrName>
                        </p:attrNameLst>
                      </p:cBhvr>
                      <p:tavLst>
                        <p:tav tm="0">
                          <p:val>
                            <p:strVal val="1+#ppt_w/2"/>
                          </p:val>
                        </p:tav>
                        <p:tav tm="100000">
                          <p:val>
                            <p:strVal val="#ppt_x"/>
                          </p:val>
                        </p:tav>
                      </p:tavLst>
                    </p:anim>
                    <p:anim calcmode="lin" valueType="num">
                      <p:cBhvr additive="base">
                        <p:cTn dur="1000" fill="hold"/>
                        <p:tgtEl>
                          <p:spTgt spid="12"/>
                        </p:tgtEl>
                        <p:attrNameLst>
                          <p:attrName>ppt_y</p:attrName>
                        </p:attrNameLst>
                      </p:cBhvr>
                      <p:tavLst>
                        <p:tav tm="0">
                          <p:val>
                            <p:strVal val="#ppt_y"/>
                          </p:val>
                        </p:tav>
                        <p:tav tm="100000">
                          <p:val>
                            <p:strVal val="#ppt_y"/>
                          </p:val>
                        </p:tav>
                      </p:tavLst>
                    </p:anim>
                  </p:childTnLst>
                </p:cTn>
              </p:par>
            </p:tnLst>
          </p:tmpl>
        </p:tmplLst>
      </p:bldP>
      <p:bldP spid="13" grpId="0" build="p">
        <p:tmplLst>
          <p:tmpl lvl="1">
            <p:tnLst>
              <p:par>
                <p:cTn presetID="22" presetClass="entr" presetSubtype="8" fill="hold" nodeType="withEffect">
                  <p:stCondLst>
                    <p:cond delay="1250"/>
                  </p:stCondLst>
                  <p:childTnLst>
                    <p:set>
                      <p:cBhvr>
                        <p:cTn dur="1" fill="hold">
                          <p:stCondLst>
                            <p:cond delay="0"/>
                          </p:stCondLst>
                        </p:cTn>
                        <p:tgtEl>
                          <p:spTgt spid="13"/>
                        </p:tgtEl>
                        <p:attrNameLst>
                          <p:attrName>style.visibility</p:attrName>
                        </p:attrNameLst>
                      </p:cBhvr>
                      <p:to>
                        <p:strVal val="visible"/>
                      </p:to>
                    </p:set>
                    <p:animEffect transition="in" filter="wipe(left)">
                      <p:cBhvr>
                        <p:cTn dur="500"/>
                        <p:tgtEl>
                          <p:spTgt spid="13"/>
                        </p:tgtEl>
                      </p:cBhvr>
                    </p:animEffect>
                  </p:childTnLst>
                </p:cTn>
              </p:par>
            </p:tnLst>
          </p:tmpl>
        </p:tmplLst>
      </p:bldP>
      <p:bldP spid="17" grpId="0"/>
    </p:bldLst>
  </p:timing>
</p:sldLayout>
</file>

<file path=ppt/slideLayouts/slideLayout384.xml><?xml version="1.0" encoding="utf-8"?>
<p:sldLayout xmlns:a="http://schemas.openxmlformats.org/drawingml/2006/main" xmlns:r="http://schemas.openxmlformats.org/officeDocument/2006/relationships" xmlns:p="http://schemas.openxmlformats.org/presentationml/2006/main" preserve="1">
  <p:cSld name="5 Icons, Captions and Description">
    <p:spTree>
      <p:nvGrpSpPr>
        <p:cNvPr id="1" name=""/>
        <p:cNvGrpSpPr/>
        <p:nvPr/>
      </p:nvGrpSpPr>
      <p:grpSpPr>
        <a:xfrm>
          <a:off x="0" y="0"/>
          <a:ext cx="0" cy="0"/>
          <a:chOff x="0" y="0"/>
          <a:chExt cx="0" cy="0"/>
        </a:xfrm>
      </p:grpSpPr>
      <p:grpSp>
        <p:nvGrpSpPr>
          <p:cNvPr id="5" name="グループ化 4"/>
          <p:cNvGrpSpPr/>
          <p:nvPr/>
        </p:nvGrpSpPr>
        <p:grpSpPr>
          <a:xfrm rot="16200000">
            <a:off x="-457390" y="2905278"/>
            <a:ext cx="3611035" cy="1216867"/>
            <a:chOff x="7280704" y="865019"/>
            <a:chExt cx="2002458" cy="899889"/>
          </a:xfrm>
        </p:grpSpPr>
        <p:sp>
          <p:nvSpPr>
            <p:cNvPr id="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8" name="直線コネクタ 7"/>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2" name="正方形/長方形 11"/>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23" name="グループ化 22"/>
          <p:cNvGrpSpPr/>
          <p:nvPr/>
        </p:nvGrpSpPr>
        <p:grpSpPr>
          <a:xfrm rot="16200000">
            <a:off x="1154549" y="2905278"/>
            <a:ext cx="3611035" cy="1216867"/>
            <a:chOff x="7280704" y="865019"/>
            <a:chExt cx="2002458" cy="899889"/>
          </a:xfrm>
        </p:grpSpPr>
        <p:sp>
          <p:nvSpPr>
            <p:cNvPr id="24"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5" name="直線コネクタ 24"/>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9" name="正方形/長方形 28"/>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0" name="グループ化 29"/>
          <p:cNvGrpSpPr/>
          <p:nvPr/>
        </p:nvGrpSpPr>
        <p:grpSpPr>
          <a:xfrm rot="16200000">
            <a:off x="2766486" y="2905278"/>
            <a:ext cx="3611035" cy="1216867"/>
            <a:chOff x="7280704" y="865019"/>
            <a:chExt cx="2002458" cy="899889"/>
          </a:xfrm>
        </p:grpSpPr>
        <p:sp>
          <p:nvSpPr>
            <p:cNvPr id="31"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2" name="直線コネクタ 31"/>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6" name="正方形/長方形 35"/>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37" name="グループ化 36"/>
          <p:cNvGrpSpPr/>
          <p:nvPr/>
        </p:nvGrpSpPr>
        <p:grpSpPr>
          <a:xfrm rot="16200000">
            <a:off x="4378422" y="2905278"/>
            <a:ext cx="3611035" cy="1216867"/>
            <a:chOff x="7280704" y="865019"/>
            <a:chExt cx="2002458" cy="899889"/>
          </a:xfrm>
        </p:grpSpPr>
        <p:sp>
          <p:nvSpPr>
            <p:cNvPr id="3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42"/>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grpSp>
        <p:nvGrpSpPr>
          <p:cNvPr id="44" name="グループ化 43"/>
          <p:cNvGrpSpPr/>
          <p:nvPr/>
        </p:nvGrpSpPr>
        <p:grpSpPr>
          <a:xfrm rot="16200000">
            <a:off x="5990356" y="2905278"/>
            <a:ext cx="3611035" cy="1216867"/>
            <a:chOff x="7280704" y="865019"/>
            <a:chExt cx="2002458" cy="899889"/>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p:nvCxnSpPr>
          <p:spPr>
            <a:xfrm rot="5400000">
              <a:off x="8530690" y="180035"/>
              <a:ext cx="0" cy="1504943"/>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p:nvCxnSpPr>
          <p:spPr>
            <a:xfrm rot="5400000" flipH="1">
              <a:off x="8549285" y="955825"/>
              <a:ext cx="1" cy="14677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rot="5400000">
              <a:off x="7399765" y="936510"/>
              <a:ext cx="377256" cy="3796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rot="5400000" flipH="1">
              <a:off x="7399486" y="1294582"/>
              <a:ext cx="383798" cy="41684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49"/>
            <p:cNvSpPr/>
            <p:nvPr userDrawn="1"/>
          </p:nvSpPr>
          <p:spPr>
            <a:xfrm>
              <a:off x="7955044" y="865019"/>
              <a:ext cx="1328118"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2" name="正方形/長方形 21"/>
          <p:cNvSpPr/>
          <p:nvPr/>
        </p:nvSpPr>
        <p:spPr>
          <a:xfrm>
            <a:off x="-21098" y="-28136"/>
            <a:ext cx="9185439" cy="3732627"/>
          </a:xfrm>
          <a:custGeom>
            <a:avLst/>
            <a:gdLst>
              <a:gd name="connsiteX0" fmla="*/ 0 w 18360000"/>
              <a:gd name="connsiteY0" fmla="*/ 0 h 4431323"/>
              <a:gd name="connsiteX1" fmla="*/ 18360000 w 18360000"/>
              <a:gd name="connsiteY1" fmla="*/ 0 h 4431323"/>
              <a:gd name="connsiteX2" fmla="*/ 18360000 w 18360000"/>
              <a:gd name="connsiteY2" fmla="*/ 4431323 h 4431323"/>
              <a:gd name="connsiteX3" fmla="*/ 0 w 18360000"/>
              <a:gd name="connsiteY3" fmla="*/ 4431323 h 4431323"/>
              <a:gd name="connsiteX4" fmla="*/ 0 w 18360000"/>
              <a:gd name="connsiteY4" fmla="*/ 0 h 4431323"/>
              <a:gd name="connsiteX0" fmla="*/ 14067 w 18374067"/>
              <a:gd name="connsiteY0" fmla="*/ 0 h 5598941"/>
              <a:gd name="connsiteX1" fmla="*/ 18374067 w 18374067"/>
              <a:gd name="connsiteY1" fmla="*/ 0 h 5598941"/>
              <a:gd name="connsiteX2" fmla="*/ 18374067 w 18374067"/>
              <a:gd name="connsiteY2" fmla="*/ 4431323 h 5598941"/>
              <a:gd name="connsiteX3" fmla="*/ 0 w 18374067"/>
              <a:gd name="connsiteY3" fmla="*/ 5598941 h 5598941"/>
              <a:gd name="connsiteX4" fmla="*/ 14067 w 18374067"/>
              <a:gd name="connsiteY4" fmla="*/ 0 h 5598941"/>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18374067" h="5598941">
                <a:moveTo>
                  <a:pt x="14067" y="0"/>
                </a:moveTo>
                <a:lnTo>
                  <a:pt x="18374067" y="0"/>
                </a:lnTo>
                <a:lnTo>
                  <a:pt x="18374067" y="4431323"/>
                </a:lnTo>
                <a:lnTo>
                  <a:pt x="0" y="5598941"/>
                </a:lnTo>
                <a:lnTo>
                  <a:pt x="14067" y="0"/>
                </a:lnTo>
                <a:close/>
              </a:path>
            </a:pathLst>
          </a:custGeom>
          <a:blipFill dpi="0" rotWithShape="0">
            <a:blip r:embed="rId4"/>
            <a:srcRect/>
            <a:tile tx="0" ty="0" sx="100000" sy="100000" flip="none" algn="tl"/>
          </a:bli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52" name="直線コネクタ 51"/>
          <p:cNvCxnSpPr/>
          <p:nvPr/>
        </p:nvCxnSpPr>
        <p:spPr>
          <a:xfrm flipV="1">
            <a:off x="0" y="2838977"/>
            <a:ext cx="9144000" cy="762355"/>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5" name="テキスト プレースホルダー 5"/>
          <p:cNvSpPr>
            <a:spLocks noGrp="1"/>
          </p:cNvSpPr>
          <p:nvPr>
            <p:ph type="body" sz="quarter" idx="16" hasCustomPrompt="1"/>
          </p:nvPr>
        </p:nvSpPr>
        <p:spPr>
          <a:xfrm>
            <a:off x="379761" y="383732"/>
            <a:ext cx="3675064" cy="2648929"/>
          </a:xfrm>
          <a:prstGeom prst="rect">
            <a:avLst/>
          </a:prstGeom>
        </p:spPr>
        <p:txBody>
          <a:bodyPr lIns="51197" tIns="25599" rIns="51197" bIns="25599" anchor="ctr">
            <a:noAutofit/>
          </a:bodyPr>
          <a:lstStyle>
            <a:lvl1pPr algn="r">
              <a:lnSpc>
                <a:spcPts val="4479"/>
              </a:lnSpc>
              <a:spcBef>
                <a:spcPts val="0"/>
              </a:spcBef>
              <a:defRPr sz="5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56" name="図プレースホルダー 28"/>
          <p:cNvSpPr>
            <a:spLocks noGrp="1"/>
          </p:cNvSpPr>
          <p:nvPr>
            <p:ph type="pic" sz="quarter" idx="22" hasCustomPrompt="1"/>
          </p:nvPr>
        </p:nvSpPr>
        <p:spPr>
          <a:xfrm>
            <a:off x="1136632"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57" name="図プレースホルダー 28"/>
          <p:cNvSpPr>
            <a:spLocks noGrp="1"/>
          </p:cNvSpPr>
          <p:nvPr>
            <p:ph type="pic" sz="quarter" idx="23" hasCustomPrompt="1"/>
          </p:nvPr>
        </p:nvSpPr>
        <p:spPr>
          <a:xfrm>
            <a:off x="2748568"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58" name="図プレースホルダー 28"/>
          <p:cNvSpPr>
            <a:spLocks noGrp="1"/>
          </p:cNvSpPr>
          <p:nvPr>
            <p:ph type="pic" sz="quarter" idx="24" hasCustomPrompt="1"/>
          </p:nvPr>
        </p:nvSpPr>
        <p:spPr>
          <a:xfrm>
            <a:off x="4360504"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59" name="図プレースホルダー 28"/>
          <p:cNvSpPr>
            <a:spLocks noGrp="1"/>
          </p:cNvSpPr>
          <p:nvPr>
            <p:ph type="pic" sz="quarter" idx="25" hasCustomPrompt="1"/>
          </p:nvPr>
        </p:nvSpPr>
        <p:spPr>
          <a:xfrm>
            <a:off x="5972441"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60" name="図プレースホルダー 28"/>
          <p:cNvSpPr>
            <a:spLocks noGrp="1"/>
          </p:cNvSpPr>
          <p:nvPr>
            <p:ph type="pic" sz="quarter" idx="26" hasCustomPrompt="1"/>
          </p:nvPr>
        </p:nvSpPr>
        <p:spPr>
          <a:xfrm>
            <a:off x="7584377" y="3774252"/>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61" name="テキスト プレースホルダー 5"/>
          <p:cNvSpPr>
            <a:spLocks noGrp="1"/>
          </p:cNvSpPr>
          <p:nvPr>
            <p:ph type="body" sz="quarter" idx="13" hasCustomPrompt="1"/>
          </p:nvPr>
        </p:nvSpPr>
        <p:spPr>
          <a:xfrm>
            <a:off x="540222"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2" name="テキスト プレースホルダー 5"/>
          <p:cNvSpPr>
            <a:spLocks noGrp="1"/>
          </p:cNvSpPr>
          <p:nvPr>
            <p:ph type="body" sz="quarter" idx="27" hasCustomPrompt="1"/>
          </p:nvPr>
        </p:nvSpPr>
        <p:spPr>
          <a:xfrm>
            <a:off x="2153463"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3" name="テキスト プレースホルダー 5"/>
          <p:cNvSpPr>
            <a:spLocks noGrp="1"/>
          </p:cNvSpPr>
          <p:nvPr>
            <p:ph type="body" sz="quarter" idx="28" hasCustomPrompt="1"/>
          </p:nvPr>
        </p:nvSpPr>
        <p:spPr>
          <a:xfrm>
            <a:off x="3766704"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4" name="テキスト プレースホルダー 5"/>
          <p:cNvSpPr>
            <a:spLocks noGrp="1"/>
          </p:cNvSpPr>
          <p:nvPr>
            <p:ph type="body" sz="quarter" idx="29" hasCustomPrompt="1"/>
          </p:nvPr>
        </p:nvSpPr>
        <p:spPr>
          <a:xfrm>
            <a:off x="5379943"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5" name="テキスト プレースホルダー 5"/>
          <p:cNvSpPr>
            <a:spLocks noGrp="1"/>
          </p:cNvSpPr>
          <p:nvPr>
            <p:ph type="body" sz="quarter" idx="30" hasCustomPrompt="1"/>
          </p:nvPr>
        </p:nvSpPr>
        <p:spPr>
          <a:xfrm>
            <a:off x="6993182" y="5355677"/>
            <a:ext cx="1605383" cy="554355"/>
          </a:xfrm>
          <a:prstGeom prst="rect">
            <a:avLst/>
          </a:prstGeom>
        </p:spPr>
        <p:txBody>
          <a:bodyPr lIns="51197" tIns="25599" rIns="51197" bIns="25599" anchor="t">
            <a:noAutofit/>
          </a:bodyPr>
          <a:lstStyle>
            <a:lvl1pPr algn="ctr">
              <a:lnSpc>
                <a:spcPct val="100000"/>
              </a:lnSpc>
              <a:spcBef>
                <a:spcPts val="0"/>
              </a:spcBef>
              <a:defRPr sz="2000" i="0" baseline="0">
                <a:solidFill>
                  <a:schemeClr val="accent2">
                    <a:lumMod val="75000"/>
                  </a:schemeClr>
                </a:solidFill>
                <a:effectLst>
                  <a:innerShdw blurRad="114300">
                    <a:prstClr val="black"/>
                  </a:innerShdw>
                </a:effectLst>
                <a:latin typeface="+mj-lt"/>
              </a:defRPr>
            </a:lvl1pPr>
          </a:lstStyle>
          <a:p>
            <a:pPr lvl="0"/>
            <a:r>
              <a:rPr kumimoji="1" lang="en-US" altLang="ja-JP" dirty="0"/>
              <a:t>WORD</a:t>
            </a:r>
            <a:endParaRPr kumimoji="1" lang="ja-JP" altLang="en-US" dirty="0"/>
          </a:p>
        </p:txBody>
      </p:sp>
      <p:sp>
        <p:nvSpPr>
          <p:cNvPr id="66" name="正方形/長方形 65"/>
          <p:cNvSpPr/>
          <p:nvPr/>
        </p:nvSpPr>
        <p:spPr>
          <a:xfrm>
            <a:off x="0" y="6261315"/>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67" name="フッター プレースホルダー 4"/>
          <p:cNvSpPr>
            <a:spLocks noGrp="1"/>
          </p:cNvSpPr>
          <p:nvPr>
            <p:ph type="ftr" sz="quarter" idx="3"/>
          </p:nvPr>
        </p:nvSpPr>
        <p:spPr>
          <a:xfrm>
            <a:off x="1686135" y="6356354"/>
            <a:ext cx="5771741" cy="365125"/>
          </a:xfrm>
          <a:prstGeom prst="rect">
            <a:avLst/>
          </a:prstGeom>
        </p:spPr>
        <p:txBody>
          <a:bodyPr vert="horz" lIns="91433" tIns="45716" rIns="91433" bIns="45716" rtlCol="0" anchor="ctr"/>
          <a:lstStyle>
            <a:lvl1pPr algn="ctr">
              <a:defRPr sz="1200">
                <a:solidFill>
                  <a:schemeClr val="bg1"/>
                </a:solidFill>
              </a:defRPr>
            </a:lvl1pPr>
          </a:lstStyle>
          <a:p>
            <a:endParaRPr lang="ja-JP" altLang="en-US"/>
          </a:p>
        </p:txBody>
      </p:sp>
      <p:cxnSp>
        <p:nvCxnSpPr>
          <p:cNvPr id="68" name="直線コネクタ 67"/>
          <p:cNvCxnSpPr/>
          <p:nvPr/>
        </p:nvCxnSpPr>
        <p:spPr>
          <a:xfrm>
            <a:off x="36289"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テキスト プレースホルダー 5"/>
          <p:cNvSpPr>
            <a:spLocks noGrp="1"/>
          </p:cNvSpPr>
          <p:nvPr>
            <p:ph type="body" sz="quarter" idx="31" hasCustomPrompt="1"/>
          </p:nvPr>
        </p:nvSpPr>
        <p:spPr>
          <a:xfrm>
            <a:off x="4205516" y="856545"/>
            <a:ext cx="4325065" cy="1457327"/>
          </a:xfrm>
          <a:prstGeom prst="rect">
            <a:avLst/>
          </a:prstGeom>
        </p:spPr>
        <p:txBody>
          <a:bodyPr lIns="51197" tIns="25599" rIns="51197" bIns="25599" anchor="ctr">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grpSp>
        <p:nvGrpSpPr>
          <p:cNvPr id="70" name="グループ化 69"/>
          <p:cNvGrpSpPr/>
          <p:nvPr/>
        </p:nvGrpSpPr>
        <p:grpSpPr>
          <a:xfrm>
            <a:off x="8387761" y="226117"/>
            <a:ext cx="575232" cy="767111"/>
            <a:chOff x="7418859" y="2569953"/>
            <a:chExt cx="934639" cy="934639"/>
          </a:xfrm>
        </p:grpSpPr>
        <p:sp>
          <p:nvSpPr>
            <p:cNvPr id="71" name="涙形 70"/>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72" name="涙形 7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3"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46409304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70"/>
                                        </p:tgtEl>
                                        <p:attrNameLst>
                                          <p:attrName>style.visibility</p:attrName>
                                        </p:attrNameLst>
                                      </p:cBhvr>
                                      <p:to>
                                        <p:strVal val="visible"/>
                                      </p:to>
                                    </p:set>
                                    <p:anim calcmode="lin" valueType="num">
                                      <p:cBhvr additive="base">
                                        <p:cTn id="7" dur="500" fill="hold"/>
                                        <p:tgtEl>
                                          <p:spTgt spid="70"/>
                                        </p:tgtEl>
                                        <p:attrNameLst>
                                          <p:attrName>ppt_x</p:attrName>
                                        </p:attrNameLst>
                                      </p:cBhvr>
                                      <p:tavLst>
                                        <p:tav tm="0">
                                          <p:val>
                                            <p:strVal val="#ppt_x"/>
                                          </p:val>
                                        </p:tav>
                                        <p:tav tm="100000">
                                          <p:val>
                                            <p:strVal val="#ppt_x"/>
                                          </p:val>
                                        </p:tav>
                                      </p:tavLst>
                                    </p:anim>
                                    <p:anim calcmode="lin" valueType="num">
                                      <p:cBhvr additive="base">
                                        <p:cTn id="8" dur="500" fill="hold"/>
                                        <p:tgtEl>
                                          <p:spTgt spid="7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3"/>
                                        </p:tgtEl>
                                        <p:attrNameLst>
                                          <p:attrName>style.visibility</p:attrName>
                                        </p:attrNameLst>
                                      </p:cBhvr>
                                      <p:to>
                                        <p:strVal val="visible"/>
                                      </p:to>
                                    </p:set>
                                    <p:anim calcmode="lin" valueType="num">
                                      <p:cBhvr additive="base">
                                        <p:cTn id="11" dur="500" fill="hold"/>
                                        <p:tgtEl>
                                          <p:spTgt spid="73"/>
                                        </p:tgtEl>
                                        <p:attrNameLst>
                                          <p:attrName>ppt_x</p:attrName>
                                        </p:attrNameLst>
                                      </p:cBhvr>
                                      <p:tavLst>
                                        <p:tav tm="0">
                                          <p:val>
                                            <p:strVal val="#ppt_x"/>
                                          </p:val>
                                        </p:tav>
                                        <p:tav tm="100000">
                                          <p:val>
                                            <p:strVal val="#ppt_x"/>
                                          </p:val>
                                        </p:tav>
                                      </p:tavLst>
                                    </p:anim>
                                    <p:anim calcmode="lin" valueType="num">
                                      <p:cBhvr additive="base">
                                        <p:cTn id="12" dur="500" fill="hold"/>
                                        <p:tgtEl>
                                          <p:spTgt spid="73"/>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66"/>
                                        </p:tgtEl>
                                        <p:attrNameLst>
                                          <p:attrName>style.visibility</p:attrName>
                                        </p:attrNameLst>
                                      </p:cBhvr>
                                      <p:to>
                                        <p:strVal val="visible"/>
                                      </p:to>
                                    </p:set>
                                    <p:animEffect transition="in" filter="barn(outVertical)">
                                      <p:cBhvr>
                                        <p:cTn id="15" dur="500"/>
                                        <p:tgtEl>
                                          <p:spTgt spid="66"/>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67"/>
                                        </p:tgtEl>
                                        <p:attrNameLst>
                                          <p:attrName>style.visibility</p:attrName>
                                        </p:attrNameLst>
                                      </p:cBhvr>
                                      <p:to>
                                        <p:strVal val="visible"/>
                                      </p:to>
                                    </p:set>
                                    <p:animEffect transition="in" filter="barn(outVertical)">
                                      <p:cBhvr>
                                        <p:cTn id="18" dur="500"/>
                                        <p:tgtEl>
                                          <p:spTgt spid="67"/>
                                        </p:tgtEl>
                                      </p:cBhvr>
                                    </p:animEffect>
                                  </p:childTnLst>
                                </p:cTn>
                              </p:par>
                              <p:par>
                                <p:cTn id="19" presetID="16" presetClass="entr" presetSubtype="37" fill="hold" nodeType="withEffect">
                                  <p:stCondLst>
                                    <p:cond delay="0"/>
                                  </p:stCondLst>
                                  <p:childTnLst>
                                    <p:set>
                                      <p:cBhvr>
                                        <p:cTn id="20" dur="1" fill="hold">
                                          <p:stCondLst>
                                            <p:cond delay="0"/>
                                          </p:stCondLst>
                                        </p:cTn>
                                        <p:tgtEl>
                                          <p:spTgt spid="68"/>
                                        </p:tgtEl>
                                        <p:attrNameLst>
                                          <p:attrName>style.visibility</p:attrName>
                                        </p:attrNameLst>
                                      </p:cBhvr>
                                      <p:to>
                                        <p:strVal val="visible"/>
                                      </p:to>
                                    </p:set>
                                    <p:animEffect transition="in" filter="barn(outVertical)">
                                      <p:cBhvr>
                                        <p:cTn id="21" dur="500"/>
                                        <p:tgtEl>
                                          <p:spTgt spid="68"/>
                                        </p:tgtEl>
                                      </p:cBhvr>
                                    </p:animEffect>
                                  </p:childTnLst>
                                </p:cTn>
                              </p:par>
                            </p:childTnLst>
                          </p:cTn>
                        </p:par>
                        <p:par>
                          <p:cTn id="22" fill="hold">
                            <p:stCondLst>
                              <p:cond delay="500"/>
                            </p:stCondLst>
                            <p:childTnLst>
                              <p:par>
                                <p:cTn id="23" presetID="22" presetClass="entr" presetSubtype="8" fill="hold" grpId="0" nodeType="afterEffect">
                                  <p:stCondLst>
                                    <p:cond delay="0"/>
                                  </p:stCondLst>
                                  <p:childTnLst>
                                    <p:set>
                                      <p:cBhvr>
                                        <p:cTn id="24" dur="1" fill="hold">
                                          <p:stCondLst>
                                            <p:cond delay="0"/>
                                          </p:stCondLst>
                                        </p:cTn>
                                        <p:tgtEl>
                                          <p:spTgt spid="22"/>
                                        </p:tgtEl>
                                        <p:attrNameLst>
                                          <p:attrName>style.visibility</p:attrName>
                                        </p:attrNameLst>
                                      </p:cBhvr>
                                      <p:to>
                                        <p:strVal val="visible"/>
                                      </p:to>
                                    </p:set>
                                    <p:animEffect transition="in" filter="wipe(left)">
                                      <p:cBhvr>
                                        <p:cTn id="25" dur="500"/>
                                        <p:tgtEl>
                                          <p:spTgt spid="22"/>
                                        </p:tgtEl>
                                      </p:cBhvr>
                                    </p:animEffect>
                                  </p:childTnLst>
                                </p:cTn>
                              </p:par>
                            </p:childTnLst>
                          </p:cTn>
                        </p:par>
                        <p:par>
                          <p:cTn id="26" fill="hold">
                            <p:stCondLst>
                              <p:cond delay="1000"/>
                            </p:stCondLst>
                            <p:childTnLst>
                              <p:par>
                                <p:cTn id="27" presetID="22" presetClass="entr" presetSubtype="2" fill="hold" nodeType="afterEffect">
                                  <p:stCondLst>
                                    <p:cond delay="0"/>
                                  </p:stCondLst>
                                  <p:childTnLst>
                                    <p:set>
                                      <p:cBhvr>
                                        <p:cTn id="28" dur="1" fill="hold">
                                          <p:stCondLst>
                                            <p:cond delay="0"/>
                                          </p:stCondLst>
                                        </p:cTn>
                                        <p:tgtEl>
                                          <p:spTgt spid="52"/>
                                        </p:tgtEl>
                                        <p:attrNameLst>
                                          <p:attrName>style.visibility</p:attrName>
                                        </p:attrNameLst>
                                      </p:cBhvr>
                                      <p:to>
                                        <p:strVal val="visible"/>
                                      </p:to>
                                    </p:set>
                                    <p:animEffect transition="in" filter="wipe(right)">
                                      <p:cBhvr>
                                        <p:cTn id="29" dur="500"/>
                                        <p:tgtEl>
                                          <p:spTgt spid="52"/>
                                        </p:tgtEl>
                                      </p:cBhvr>
                                    </p:animEffect>
                                  </p:childTnLst>
                                </p:cTn>
                              </p:par>
                            </p:childTnLst>
                          </p:cTn>
                        </p:par>
                        <p:par>
                          <p:cTn id="30" fill="hold">
                            <p:stCondLst>
                              <p:cond delay="1500"/>
                            </p:stCondLst>
                            <p:childTnLst>
                              <p:par>
                                <p:cTn id="31" presetID="2" presetClass="entr" presetSubtype="9" decel="100000" fill="hold" grpId="0" nodeType="afterEffect">
                                  <p:stCondLst>
                                    <p:cond delay="0"/>
                                  </p:stCondLst>
                                  <p:iterate type="wd">
                                    <p:tmPct val="10000"/>
                                  </p:iterate>
                                  <p:childTnLst>
                                    <p:set>
                                      <p:cBhvr>
                                        <p:cTn id="32" dur="1" fill="hold">
                                          <p:stCondLst>
                                            <p:cond delay="0"/>
                                          </p:stCondLst>
                                        </p:cTn>
                                        <p:tgtEl>
                                          <p:spTgt spid="55"/>
                                        </p:tgtEl>
                                        <p:attrNameLst>
                                          <p:attrName>style.visibility</p:attrName>
                                        </p:attrNameLst>
                                      </p:cBhvr>
                                      <p:to>
                                        <p:strVal val="visible"/>
                                      </p:to>
                                    </p:set>
                                    <p:anim calcmode="lin" valueType="num">
                                      <p:cBhvr additive="base">
                                        <p:cTn id="33" dur="1000" fill="hold"/>
                                        <p:tgtEl>
                                          <p:spTgt spid="55"/>
                                        </p:tgtEl>
                                        <p:attrNameLst>
                                          <p:attrName>ppt_x</p:attrName>
                                        </p:attrNameLst>
                                      </p:cBhvr>
                                      <p:tavLst>
                                        <p:tav tm="0">
                                          <p:val>
                                            <p:strVal val="0-#ppt_w/2"/>
                                          </p:val>
                                        </p:tav>
                                        <p:tav tm="100000">
                                          <p:val>
                                            <p:strVal val="#ppt_x"/>
                                          </p:val>
                                        </p:tav>
                                      </p:tavLst>
                                    </p:anim>
                                    <p:anim calcmode="lin" valueType="num">
                                      <p:cBhvr additive="base">
                                        <p:cTn id="34" dur="1000" fill="hold"/>
                                        <p:tgtEl>
                                          <p:spTgt spid="55"/>
                                        </p:tgtEl>
                                        <p:attrNameLst>
                                          <p:attrName>ppt_y</p:attrName>
                                        </p:attrNameLst>
                                      </p:cBhvr>
                                      <p:tavLst>
                                        <p:tav tm="0">
                                          <p:val>
                                            <p:strVal val="0-#ppt_h/2"/>
                                          </p:val>
                                        </p:tav>
                                        <p:tav tm="100000">
                                          <p:val>
                                            <p:strVal val="#ppt_y"/>
                                          </p:val>
                                        </p:tav>
                                      </p:tavLst>
                                    </p:anim>
                                  </p:childTnLst>
                                </p:cTn>
                              </p:par>
                              <p:par>
                                <p:cTn id="35" presetID="2" presetClass="entr" presetSubtype="2" decel="100000" fill="hold" grpId="0" nodeType="withEffect">
                                  <p:stCondLst>
                                    <p:cond delay="250"/>
                                  </p:stCondLst>
                                  <p:childTnLst>
                                    <p:set>
                                      <p:cBhvr>
                                        <p:cTn id="36" dur="1" fill="hold">
                                          <p:stCondLst>
                                            <p:cond delay="0"/>
                                          </p:stCondLst>
                                        </p:cTn>
                                        <p:tgtEl>
                                          <p:spTgt spid="69">
                                            <p:txEl>
                                              <p:pRg st="0" end="0"/>
                                            </p:txEl>
                                          </p:spTgt>
                                        </p:tgtEl>
                                        <p:attrNameLst>
                                          <p:attrName>style.visibility</p:attrName>
                                        </p:attrNameLst>
                                      </p:cBhvr>
                                      <p:to>
                                        <p:strVal val="visible"/>
                                      </p:to>
                                    </p:set>
                                    <p:anim calcmode="lin" valueType="num">
                                      <p:cBhvr additive="base">
                                        <p:cTn id="37" dur="750" fill="hold"/>
                                        <p:tgtEl>
                                          <p:spTgt spid="69">
                                            <p:txEl>
                                              <p:pRg st="0" end="0"/>
                                            </p:txEl>
                                          </p:spTgt>
                                        </p:tgtEl>
                                        <p:attrNameLst>
                                          <p:attrName>ppt_x</p:attrName>
                                        </p:attrNameLst>
                                      </p:cBhvr>
                                      <p:tavLst>
                                        <p:tav tm="0">
                                          <p:val>
                                            <p:strVal val="1+#ppt_w/2"/>
                                          </p:val>
                                        </p:tav>
                                        <p:tav tm="100000">
                                          <p:val>
                                            <p:strVal val="#ppt_x"/>
                                          </p:val>
                                        </p:tav>
                                      </p:tavLst>
                                    </p:anim>
                                    <p:anim calcmode="lin" valueType="num">
                                      <p:cBhvr additive="base">
                                        <p:cTn id="38" dur="750" fill="hold"/>
                                        <p:tgtEl>
                                          <p:spTgt spid="69">
                                            <p:txEl>
                                              <p:pRg st="0" end="0"/>
                                            </p:txEl>
                                          </p:spTgt>
                                        </p:tgtEl>
                                        <p:attrNameLst>
                                          <p:attrName>ppt_y</p:attrName>
                                        </p:attrNameLst>
                                      </p:cBhvr>
                                      <p:tavLst>
                                        <p:tav tm="0">
                                          <p:val>
                                            <p:strVal val="#ppt_y"/>
                                          </p:val>
                                        </p:tav>
                                        <p:tav tm="100000">
                                          <p:val>
                                            <p:strVal val="#ppt_y"/>
                                          </p:val>
                                        </p:tav>
                                      </p:tavLst>
                                    </p:anim>
                                  </p:childTnLst>
                                </p:cTn>
                              </p:par>
                              <p:par>
                                <p:cTn id="39" presetID="2" presetClass="entr" presetSubtype="1" decel="100000" fill="hold" nodeType="withEffect">
                                  <p:stCondLst>
                                    <p:cond delay="250"/>
                                  </p:stCondLst>
                                  <p:childTnLst>
                                    <p:set>
                                      <p:cBhvr>
                                        <p:cTn id="40" dur="1" fill="hold">
                                          <p:stCondLst>
                                            <p:cond delay="0"/>
                                          </p:stCondLst>
                                        </p:cTn>
                                        <p:tgtEl>
                                          <p:spTgt spid="5"/>
                                        </p:tgtEl>
                                        <p:attrNameLst>
                                          <p:attrName>style.visibility</p:attrName>
                                        </p:attrNameLst>
                                      </p:cBhvr>
                                      <p:to>
                                        <p:strVal val="visible"/>
                                      </p:to>
                                    </p:set>
                                    <p:anim calcmode="lin" valueType="num">
                                      <p:cBhvr additive="base">
                                        <p:cTn id="41" dur="1000" fill="hold"/>
                                        <p:tgtEl>
                                          <p:spTgt spid="5"/>
                                        </p:tgtEl>
                                        <p:attrNameLst>
                                          <p:attrName>ppt_x</p:attrName>
                                        </p:attrNameLst>
                                      </p:cBhvr>
                                      <p:tavLst>
                                        <p:tav tm="0">
                                          <p:val>
                                            <p:strVal val="#ppt_x"/>
                                          </p:val>
                                        </p:tav>
                                        <p:tav tm="100000">
                                          <p:val>
                                            <p:strVal val="#ppt_x"/>
                                          </p:val>
                                        </p:tav>
                                      </p:tavLst>
                                    </p:anim>
                                    <p:anim calcmode="lin" valueType="num">
                                      <p:cBhvr additive="base">
                                        <p:cTn id="42" dur="1000" fill="hold"/>
                                        <p:tgtEl>
                                          <p:spTgt spid="5"/>
                                        </p:tgtEl>
                                        <p:attrNameLst>
                                          <p:attrName>ppt_y</p:attrName>
                                        </p:attrNameLst>
                                      </p:cBhvr>
                                      <p:tavLst>
                                        <p:tav tm="0">
                                          <p:val>
                                            <p:strVal val="0-#ppt_h/2"/>
                                          </p:val>
                                        </p:tav>
                                        <p:tav tm="100000">
                                          <p:val>
                                            <p:strVal val="#ppt_y"/>
                                          </p:val>
                                        </p:tav>
                                      </p:tavLst>
                                    </p:anim>
                                  </p:childTnLst>
                                </p:cTn>
                              </p:par>
                              <p:par>
                                <p:cTn id="43" presetID="2" presetClass="entr" presetSubtype="1" decel="100000" fill="hold" nodeType="withEffect">
                                  <p:stCondLst>
                                    <p:cond delay="350"/>
                                  </p:stCondLst>
                                  <p:childTnLst>
                                    <p:set>
                                      <p:cBhvr>
                                        <p:cTn id="44" dur="1" fill="hold">
                                          <p:stCondLst>
                                            <p:cond delay="0"/>
                                          </p:stCondLst>
                                        </p:cTn>
                                        <p:tgtEl>
                                          <p:spTgt spid="23"/>
                                        </p:tgtEl>
                                        <p:attrNameLst>
                                          <p:attrName>style.visibility</p:attrName>
                                        </p:attrNameLst>
                                      </p:cBhvr>
                                      <p:to>
                                        <p:strVal val="visible"/>
                                      </p:to>
                                    </p:set>
                                    <p:anim calcmode="lin" valueType="num">
                                      <p:cBhvr additive="base">
                                        <p:cTn id="45" dur="1000" fill="hold"/>
                                        <p:tgtEl>
                                          <p:spTgt spid="23"/>
                                        </p:tgtEl>
                                        <p:attrNameLst>
                                          <p:attrName>ppt_x</p:attrName>
                                        </p:attrNameLst>
                                      </p:cBhvr>
                                      <p:tavLst>
                                        <p:tav tm="0">
                                          <p:val>
                                            <p:strVal val="#ppt_x"/>
                                          </p:val>
                                        </p:tav>
                                        <p:tav tm="100000">
                                          <p:val>
                                            <p:strVal val="#ppt_x"/>
                                          </p:val>
                                        </p:tav>
                                      </p:tavLst>
                                    </p:anim>
                                    <p:anim calcmode="lin" valueType="num">
                                      <p:cBhvr additive="base">
                                        <p:cTn id="46" dur="1000" fill="hold"/>
                                        <p:tgtEl>
                                          <p:spTgt spid="23"/>
                                        </p:tgtEl>
                                        <p:attrNameLst>
                                          <p:attrName>ppt_y</p:attrName>
                                        </p:attrNameLst>
                                      </p:cBhvr>
                                      <p:tavLst>
                                        <p:tav tm="0">
                                          <p:val>
                                            <p:strVal val="0-#ppt_h/2"/>
                                          </p:val>
                                        </p:tav>
                                        <p:tav tm="100000">
                                          <p:val>
                                            <p:strVal val="#ppt_y"/>
                                          </p:val>
                                        </p:tav>
                                      </p:tavLst>
                                    </p:anim>
                                  </p:childTnLst>
                                </p:cTn>
                              </p:par>
                              <p:par>
                                <p:cTn id="47" presetID="2" presetClass="entr" presetSubtype="1" decel="100000" fill="hold" nodeType="withEffect">
                                  <p:stCondLst>
                                    <p:cond delay="450"/>
                                  </p:stCondLst>
                                  <p:childTnLst>
                                    <p:set>
                                      <p:cBhvr>
                                        <p:cTn id="48" dur="1" fill="hold">
                                          <p:stCondLst>
                                            <p:cond delay="0"/>
                                          </p:stCondLst>
                                        </p:cTn>
                                        <p:tgtEl>
                                          <p:spTgt spid="30"/>
                                        </p:tgtEl>
                                        <p:attrNameLst>
                                          <p:attrName>style.visibility</p:attrName>
                                        </p:attrNameLst>
                                      </p:cBhvr>
                                      <p:to>
                                        <p:strVal val="visible"/>
                                      </p:to>
                                    </p:set>
                                    <p:anim calcmode="lin" valueType="num">
                                      <p:cBhvr additive="base">
                                        <p:cTn id="49" dur="1000" fill="hold"/>
                                        <p:tgtEl>
                                          <p:spTgt spid="30"/>
                                        </p:tgtEl>
                                        <p:attrNameLst>
                                          <p:attrName>ppt_x</p:attrName>
                                        </p:attrNameLst>
                                      </p:cBhvr>
                                      <p:tavLst>
                                        <p:tav tm="0">
                                          <p:val>
                                            <p:strVal val="#ppt_x"/>
                                          </p:val>
                                        </p:tav>
                                        <p:tav tm="100000">
                                          <p:val>
                                            <p:strVal val="#ppt_x"/>
                                          </p:val>
                                        </p:tav>
                                      </p:tavLst>
                                    </p:anim>
                                    <p:anim calcmode="lin" valueType="num">
                                      <p:cBhvr additive="base">
                                        <p:cTn id="50" dur="1000" fill="hold"/>
                                        <p:tgtEl>
                                          <p:spTgt spid="30"/>
                                        </p:tgtEl>
                                        <p:attrNameLst>
                                          <p:attrName>ppt_y</p:attrName>
                                        </p:attrNameLst>
                                      </p:cBhvr>
                                      <p:tavLst>
                                        <p:tav tm="0">
                                          <p:val>
                                            <p:strVal val="0-#ppt_h/2"/>
                                          </p:val>
                                        </p:tav>
                                        <p:tav tm="100000">
                                          <p:val>
                                            <p:strVal val="#ppt_y"/>
                                          </p:val>
                                        </p:tav>
                                      </p:tavLst>
                                    </p:anim>
                                  </p:childTnLst>
                                </p:cTn>
                              </p:par>
                              <p:par>
                                <p:cTn id="51" presetID="2" presetClass="entr" presetSubtype="1" decel="100000" fill="hold" nodeType="withEffect">
                                  <p:stCondLst>
                                    <p:cond delay="550"/>
                                  </p:stCondLst>
                                  <p:childTnLst>
                                    <p:set>
                                      <p:cBhvr>
                                        <p:cTn id="52" dur="1" fill="hold">
                                          <p:stCondLst>
                                            <p:cond delay="0"/>
                                          </p:stCondLst>
                                        </p:cTn>
                                        <p:tgtEl>
                                          <p:spTgt spid="37"/>
                                        </p:tgtEl>
                                        <p:attrNameLst>
                                          <p:attrName>style.visibility</p:attrName>
                                        </p:attrNameLst>
                                      </p:cBhvr>
                                      <p:to>
                                        <p:strVal val="visible"/>
                                      </p:to>
                                    </p:set>
                                    <p:anim calcmode="lin" valueType="num">
                                      <p:cBhvr additive="base">
                                        <p:cTn id="53" dur="1000" fill="hold"/>
                                        <p:tgtEl>
                                          <p:spTgt spid="37"/>
                                        </p:tgtEl>
                                        <p:attrNameLst>
                                          <p:attrName>ppt_x</p:attrName>
                                        </p:attrNameLst>
                                      </p:cBhvr>
                                      <p:tavLst>
                                        <p:tav tm="0">
                                          <p:val>
                                            <p:strVal val="#ppt_x"/>
                                          </p:val>
                                        </p:tav>
                                        <p:tav tm="100000">
                                          <p:val>
                                            <p:strVal val="#ppt_x"/>
                                          </p:val>
                                        </p:tav>
                                      </p:tavLst>
                                    </p:anim>
                                    <p:anim calcmode="lin" valueType="num">
                                      <p:cBhvr additive="base">
                                        <p:cTn id="54" dur="1000" fill="hold"/>
                                        <p:tgtEl>
                                          <p:spTgt spid="37"/>
                                        </p:tgtEl>
                                        <p:attrNameLst>
                                          <p:attrName>ppt_y</p:attrName>
                                        </p:attrNameLst>
                                      </p:cBhvr>
                                      <p:tavLst>
                                        <p:tav tm="0">
                                          <p:val>
                                            <p:strVal val="0-#ppt_h/2"/>
                                          </p:val>
                                        </p:tav>
                                        <p:tav tm="100000">
                                          <p:val>
                                            <p:strVal val="#ppt_y"/>
                                          </p:val>
                                        </p:tav>
                                      </p:tavLst>
                                    </p:anim>
                                  </p:childTnLst>
                                </p:cTn>
                              </p:par>
                              <p:par>
                                <p:cTn id="55" presetID="2" presetClass="entr" presetSubtype="1" decel="100000" fill="hold" nodeType="withEffect">
                                  <p:stCondLst>
                                    <p:cond delay="650"/>
                                  </p:stCondLst>
                                  <p:childTnLst>
                                    <p:set>
                                      <p:cBhvr>
                                        <p:cTn id="56" dur="1" fill="hold">
                                          <p:stCondLst>
                                            <p:cond delay="0"/>
                                          </p:stCondLst>
                                        </p:cTn>
                                        <p:tgtEl>
                                          <p:spTgt spid="44"/>
                                        </p:tgtEl>
                                        <p:attrNameLst>
                                          <p:attrName>style.visibility</p:attrName>
                                        </p:attrNameLst>
                                      </p:cBhvr>
                                      <p:to>
                                        <p:strVal val="visible"/>
                                      </p:to>
                                    </p:set>
                                    <p:anim calcmode="lin" valueType="num">
                                      <p:cBhvr additive="base">
                                        <p:cTn id="57" dur="1000" fill="hold"/>
                                        <p:tgtEl>
                                          <p:spTgt spid="44"/>
                                        </p:tgtEl>
                                        <p:attrNameLst>
                                          <p:attrName>ppt_x</p:attrName>
                                        </p:attrNameLst>
                                      </p:cBhvr>
                                      <p:tavLst>
                                        <p:tav tm="0">
                                          <p:val>
                                            <p:strVal val="#ppt_x"/>
                                          </p:val>
                                        </p:tav>
                                        <p:tav tm="100000">
                                          <p:val>
                                            <p:strVal val="#ppt_x"/>
                                          </p:val>
                                        </p:tav>
                                      </p:tavLst>
                                    </p:anim>
                                    <p:anim calcmode="lin" valueType="num">
                                      <p:cBhvr additive="base">
                                        <p:cTn id="58" dur="1000" fill="hold"/>
                                        <p:tgtEl>
                                          <p:spTgt spid="44"/>
                                        </p:tgtEl>
                                        <p:attrNameLst>
                                          <p:attrName>ppt_y</p:attrName>
                                        </p:attrNameLst>
                                      </p:cBhvr>
                                      <p:tavLst>
                                        <p:tav tm="0">
                                          <p:val>
                                            <p:strVal val="0-#ppt_h/2"/>
                                          </p:val>
                                        </p:tav>
                                        <p:tav tm="100000">
                                          <p:val>
                                            <p:strVal val="#ppt_y"/>
                                          </p:val>
                                        </p:tav>
                                      </p:tavLst>
                                    </p:anim>
                                  </p:childTnLst>
                                </p:cTn>
                              </p:par>
                            </p:childTnLst>
                          </p:cTn>
                        </p:par>
                        <p:par>
                          <p:cTn id="59" fill="hold">
                            <p:stCondLst>
                              <p:cond delay="3150"/>
                            </p:stCondLst>
                            <p:childTnLst>
                              <p:par>
                                <p:cTn id="60" presetID="49" presetClass="entr" presetSubtype="0" decel="100000" fill="hold" grpId="0" nodeType="afterEffect">
                                  <p:stCondLst>
                                    <p:cond delay="0"/>
                                  </p:stCondLst>
                                  <p:childTnLst>
                                    <p:set>
                                      <p:cBhvr>
                                        <p:cTn id="61" dur="1" fill="hold">
                                          <p:stCondLst>
                                            <p:cond delay="0"/>
                                          </p:stCondLst>
                                        </p:cTn>
                                        <p:tgtEl>
                                          <p:spTgt spid="56"/>
                                        </p:tgtEl>
                                        <p:attrNameLst>
                                          <p:attrName>style.visibility</p:attrName>
                                        </p:attrNameLst>
                                      </p:cBhvr>
                                      <p:to>
                                        <p:strVal val="visible"/>
                                      </p:to>
                                    </p:set>
                                    <p:anim calcmode="lin" valueType="num">
                                      <p:cBhvr>
                                        <p:cTn id="62" dur="500" fill="hold"/>
                                        <p:tgtEl>
                                          <p:spTgt spid="56"/>
                                        </p:tgtEl>
                                        <p:attrNameLst>
                                          <p:attrName>ppt_w</p:attrName>
                                        </p:attrNameLst>
                                      </p:cBhvr>
                                      <p:tavLst>
                                        <p:tav tm="0">
                                          <p:val>
                                            <p:fltVal val="0"/>
                                          </p:val>
                                        </p:tav>
                                        <p:tav tm="100000">
                                          <p:val>
                                            <p:strVal val="#ppt_w"/>
                                          </p:val>
                                        </p:tav>
                                      </p:tavLst>
                                    </p:anim>
                                    <p:anim calcmode="lin" valueType="num">
                                      <p:cBhvr>
                                        <p:cTn id="63" dur="500" fill="hold"/>
                                        <p:tgtEl>
                                          <p:spTgt spid="56"/>
                                        </p:tgtEl>
                                        <p:attrNameLst>
                                          <p:attrName>ppt_h</p:attrName>
                                        </p:attrNameLst>
                                      </p:cBhvr>
                                      <p:tavLst>
                                        <p:tav tm="0">
                                          <p:val>
                                            <p:fltVal val="0"/>
                                          </p:val>
                                        </p:tav>
                                        <p:tav tm="100000">
                                          <p:val>
                                            <p:strVal val="#ppt_h"/>
                                          </p:val>
                                        </p:tav>
                                      </p:tavLst>
                                    </p:anim>
                                    <p:anim calcmode="lin" valueType="num">
                                      <p:cBhvr>
                                        <p:cTn id="64" dur="500" fill="hold"/>
                                        <p:tgtEl>
                                          <p:spTgt spid="56"/>
                                        </p:tgtEl>
                                        <p:attrNameLst>
                                          <p:attrName>style.rotation</p:attrName>
                                        </p:attrNameLst>
                                      </p:cBhvr>
                                      <p:tavLst>
                                        <p:tav tm="0">
                                          <p:val>
                                            <p:fltVal val="360"/>
                                          </p:val>
                                        </p:tav>
                                        <p:tav tm="100000">
                                          <p:val>
                                            <p:fltVal val="0"/>
                                          </p:val>
                                        </p:tav>
                                      </p:tavLst>
                                    </p:anim>
                                    <p:animEffect transition="in" filter="fade">
                                      <p:cBhvr>
                                        <p:cTn id="65" dur="500"/>
                                        <p:tgtEl>
                                          <p:spTgt spid="56"/>
                                        </p:tgtEl>
                                      </p:cBhvr>
                                    </p:animEffect>
                                  </p:childTnLst>
                                </p:cTn>
                              </p:par>
                              <p:par>
                                <p:cTn id="66" presetID="10" presetClass="entr" presetSubtype="0" fill="hold" grpId="0" nodeType="withEffect">
                                  <p:stCondLst>
                                    <p:cond delay="0"/>
                                  </p:stCondLst>
                                  <p:childTnLst>
                                    <p:set>
                                      <p:cBhvr>
                                        <p:cTn id="67" dur="1" fill="hold">
                                          <p:stCondLst>
                                            <p:cond delay="0"/>
                                          </p:stCondLst>
                                        </p:cTn>
                                        <p:tgtEl>
                                          <p:spTgt spid="61">
                                            <p:txEl>
                                              <p:pRg st="0" end="0"/>
                                            </p:txEl>
                                          </p:spTgt>
                                        </p:tgtEl>
                                        <p:attrNameLst>
                                          <p:attrName>style.visibility</p:attrName>
                                        </p:attrNameLst>
                                      </p:cBhvr>
                                      <p:to>
                                        <p:strVal val="visible"/>
                                      </p:to>
                                    </p:set>
                                    <p:animEffect transition="in" filter="fade">
                                      <p:cBhvr>
                                        <p:cTn id="68" dur="500"/>
                                        <p:tgtEl>
                                          <p:spTgt spid="61">
                                            <p:txEl>
                                              <p:pRg st="0" end="0"/>
                                            </p:txEl>
                                          </p:spTgt>
                                        </p:tgtEl>
                                      </p:cBhvr>
                                    </p:animEffect>
                                  </p:childTnLst>
                                </p:cTn>
                              </p:par>
                            </p:childTnLst>
                          </p:cTn>
                        </p:par>
                        <p:par>
                          <p:cTn id="69" fill="hold">
                            <p:stCondLst>
                              <p:cond delay="3650"/>
                            </p:stCondLst>
                            <p:childTnLst>
                              <p:par>
                                <p:cTn id="70" presetID="49" presetClass="entr" presetSubtype="0" decel="100000" fill="hold" grpId="0" nodeType="afterEffect">
                                  <p:stCondLst>
                                    <p:cond delay="0"/>
                                  </p:stCondLst>
                                  <p:childTnLst>
                                    <p:set>
                                      <p:cBhvr>
                                        <p:cTn id="71" dur="1" fill="hold">
                                          <p:stCondLst>
                                            <p:cond delay="0"/>
                                          </p:stCondLst>
                                        </p:cTn>
                                        <p:tgtEl>
                                          <p:spTgt spid="57"/>
                                        </p:tgtEl>
                                        <p:attrNameLst>
                                          <p:attrName>style.visibility</p:attrName>
                                        </p:attrNameLst>
                                      </p:cBhvr>
                                      <p:to>
                                        <p:strVal val="visible"/>
                                      </p:to>
                                    </p:set>
                                    <p:anim calcmode="lin" valueType="num">
                                      <p:cBhvr>
                                        <p:cTn id="72" dur="500" fill="hold"/>
                                        <p:tgtEl>
                                          <p:spTgt spid="57"/>
                                        </p:tgtEl>
                                        <p:attrNameLst>
                                          <p:attrName>ppt_w</p:attrName>
                                        </p:attrNameLst>
                                      </p:cBhvr>
                                      <p:tavLst>
                                        <p:tav tm="0">
                                          <p:val>
                                            <p:fltVal val="0"/>
                                          </p:val>
                                        </p:tav>
                                        <p:tav tm="100000">
                                          <p:val>
                                            <p:strVal val="#ppt_w"/>
                                          </p:val>
                                        </p:tav>
                                      </p:tavLst>
                                    </p:anim>
                                    <p:anim calcmode="lin" valueType="num">
                                      <p:cBhvr>
                                        <p:cTn id="73" dur="500" fill="hold"/>
                                        <p:tgtEl>
                                          <p:spTgt spid="57"/>
                                        </p:tgtEl>
                                        <p:attrNameLst>
                                          <p:attrName>ppt_h</p:attrName>
                                        </p:attrNameLst>
                                      </p:cBhvr>
                                      <p:tavLst>
                                        <p:tav tm="0">
                                          <p:val>
                                            <p:fltVal val="0"/>
                                          </p:val>
                                        </p:tav>
                                        <p:tav tm="100000">
                                          <p:val>
                                            <p:strVal val="#ppt_h"/>
                                          </p:val>
                                        </p:tav>
                                      </p:tavLst>
                                    </p:anim>
                                    <p:anim calcmode="lin" valueType="num">
                                      <p:cBhvr>
                                        <p:cTn id="74" dur="500" fill="hold"/>
                                        <p:tgtEl>
                                          <p:spTgt spid="57"/>
                                        </p:tgtEl>
                                        <p:attrNameLst>
                                          <p:attrName>style.rotation</p:attrName>
                                        </p:attrNameLst>
                                      </p:cBhvr>
                                      <p:tavLst>
                                        <p:tav tm="0">
                                          <p:val>
                                            <p:fltVal val="360"/>
                                          </p:val>
                                        </p:tav>
                                        <p:tav tm="100000">
                                          <p:val>
                                            <p:fltVal val="0"/>
                                          </p:val>
                                        </p:tav>
                                      </p:tavLst>
                                    </p:anim>
                                    <p:animEffect transition="in" filter="fade">
                                      <p:cBhvr>
                                        <p:cTn id="75" dur="500"/>
                                        <p:tgtEl>
                                          <p:spTgt spid="57"/>
                                        </p:tgtEl>
                                      </p:cBhvr>
                                    </p:animEffect>
                                  </p:childTnLst>
                                </p:cTn>
                              </p:par>
                              <p:par>
                                <p:cTn id="76" presetID="10" presetClass="entr" presetSubtype="0" fill="hold" grpId="0" nodeType="withEffect">
                                  <p:stCondLst>
                                    <p:cond delay="0"/>
                                  </p:stCondLst>
                                  <p:childTnLst>
                                    <p:set>
                                      <p:cBhvr>
                                        <p:cTn id="77" dur="1" fill="hold">
                                          <p:stCondLst>
                                            <p:cond delay="0"/>
                                          </p:stCondLst>
                                        </p:cTn>
                                        <p:tgtEl>
                                          <p:spTgt spid="62">
                                            <p:txEl>
                                              <p:pRg st="0" end="0"/>
                                            </p:txEl>
                                          </p:spTgt>
                                        </p:tgtEl>
                                        <p:attrNameLst>
                                          <p:attrName>style.visibility</p:attrName>
                                        </p:attrNameLst>
                                      </p:cBhvr>
                                      <p:to>
                                        <p:strVal val="visible"/>
                                      </p:to>
                                    </p:set>
                                    <p:animEffect transition="in" filter="fade">
                                      <p:cBhvr>
                                        <p:cTn id="78" dur="500"/>
                                        <p:tgtEl>
                                          <p:spTgt spid="62">
                                            <p:txEl>
                                              <p:pRg st="0" end="0"/>
                                            </p:txEl>
                                          </p:spTgt>
                                        </p:tgtEl>
                                      </p:cBhvr>
                                    </p:animEffect>
                                  </p:childTnLst>
                                </p:cTn>
                              </p:par>
                            </p:childTnLst>
                          </p:cTn>
                        </p:par>
                        <p:par>
                          <p:cTn id="79" fill="hold">
                            <p:stCondLst>
                              <p:cond delay="4150"/>
                            </p:stCondLst>
                            <p:childTnLst>
                              <p:par>
                                <p:cTn id="80" presetID="49" presetClass="entr" presetSubtype="0" decel="100000" fill="hold" grpId="0" nodeType="afterEffect">
                                  <p:stCondLst>
                                    <p:cond delay="0"/>
                                  </p:stCondLst>
                                  <p:childTnLst>
                                    <p:set>
                                      <p:cBhvr>
                                        <p:cTn id="81" dur="1" fill="hold">
                                          <p:stCondLst>
                                            <p:cond delay="0"/>
                                          </p:stCondLst>
                                        </p:cTn>
                                        <p:tgtEl>
                                          <p:spTgt spid="58"/>
                                        </p:tgtEl>
                                        <p:attrNameLst>
                                          <p:attrName>style.visibility</p:attrName>
                                        </p:attrNameLst>
                                      </p:cBhvr>
                                      <p:to>
                                        <p:strVal val="visible"/>
                                      </p:to>
                                    </p:set>
                                    <p:anim calcmode="lin" valueType="num">
                                      <p:cBhvr>
                                        <p:cTn id="82" dur="500" fill="hold"/>
                                        <p:tgtEl>
                                          <p:spTgt spid="58"/>
                                        </p:tgtEl>
                                        <p:attrNameLst>
                                          <p:attrName>ppt_w</p:attrName>
                                        </p:attrNameLst>
                                      </p:cBhvr>
                                      <p:tavLst>
                                        <p:tav tm="0">
                                          <p:val>
                                            <p:fltVal val="0"/>
                                          </p:val>
                                        </p:tav>
                                        <p:tav tm="100000">
                                          <p:val>
                                            <p:strVal val="#ppt_w"/>
                                          </p:val>
                                        </p:tav>
                                      </p:tavLst>
                                    </p:anim>
                                    <p:anim calcmode="lin" valueType="num">
                                      <p:cBhvr>
                                        <p:cTn id="83" dur="500" fill="hold"/>
                                        <p:tgtEl>
                                          <p:spTgt spid="58"/>
                                        </p:tgtEl>
                                        <p:attrNameLst>
                                          <p:attrName>ppt_h</p:attrName>
                                        </p:attrNameLst>
                                      </p:cBhvr>
                                      <p:tavLst>
                                        <p:tav tm="0">
                                          <p:val>
                                            <p:fltVal val="0"/>
                                          </p:val>
                                        </p:tav>
                                        <p:tav tm="100000">
                                          <p:val>
                                            <p:strVal val="#ppt_h"/>
                                          </p:val>
                                        </p:tav>
                                      </p:tavLst>
                                    </p:anim>
                                    <p:anim calcmode="lin" valueType="num">
                                      <p:cBhvr>
                                        <p:cTn id="84" dur="500" fill="hold"/>
                                        <p:tgtEl>
                                          <p:spTgt spid="58"/>
                                        </p:tgtEl>
                                        <p:attrNameLst>
                                          <p:attrName>style.rotation</p:attrName>
                                        </p:attrNameLst>
                                      </p:cBhvr>
                                      <p:tavLst>
                                        <p:tav tm="0">
                                          <p:val>
                                            <p:fltVal val="360"/>
                                          </p:val>
                                        </p:tav>
                                        <p:tav tm="100000">
                                          <p:val>
                                            <p:fltVal val="0"/>
                                          </p:val>
                                        </p:tav>
                                      </p:tavLst>
                                    </p:anim>
                                    <p:animEffect transition="in" filter="fade">
                                      <p:cBhvr>
                                        <p:cTn id="85" dur="500"/>
                                        <p:tgtEl>
                                          <p:spTgt spid="58"/>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3">
                                            <p:txEl>
                                              <p:pRg st="0" end="0"/>
                                            </p:txEl>
                                          </p:spTgt>
                                        </p:tgtEl>
                                        <p:attrNameLst>
                                          <p:attrName>style.visibility</p:attrName>
                                        </p:attrNameLst>
                                      </p:cBhvr>
                                      <p:to>
                                        <p:strVal val="visible"/>
                                      </p:to>
                                    </p:set>
                                    <p:animEffect transition="in" filter="fade">
                                      <p:cBhvr>
                                        <p:cTn id="88" dur="500"/>
                                        <p:tgtEl>
                                          <p:spTgt spid="63">
                                            <p:txEl>
                                              <p:pRg st="0" end="0"/>
                                            </p:txEl>
                                          </p:spTgt>
                                        </p:tgtEl>
                                      </p:cBhvr>
                                    </p:animEffect>
                                  </p:childTnLst>
                                </p:cTn>
                              </p:par>
                            </p:childTnLst>
                          </p:cTn>
                        </p:par>
                        <p:par>
                          <p:cTn id="89" fill="hold">
                            <p:stCondLst>
                              <p:cond delay="4650"/>
                            </p:stCondLst>
                            <p:childTnLst>
                              <p:par>
                                <p:cTn id="90" presetID="49" presetClass="entr" presetSubtype="0" decel="100000" fill="hold" grpId="0" nodeType="afterEffect">
                                  <p:stCondLst>
                                    <p:cond delay="0"/>
                                  </p:stCondLst>
                                  <p:childTnLst>
                                    <p:set>
                                      <p:cBhvr>
                                        <p:cTn id="91" dur="1" fill="hold">
                                          <p:stCondLst>
                                            <p:cond delay="0"/>
                                          </p:stCondLst>
                                        </p:cTn>
                                        <p:tgtEl>
                                          <p:spTgt spid="59"/>
                                        </p:tgtEl>
                                        <p:attrNameLst>
                                          <p:attrName>style.visibility</p:attrName>
                                        </p:attrNameLst>
                                      </p:cBhvr>
                                      <p:to>
                                        <p:strVal val="visible"/>
                                      </p:to>
                                    </p:set>
                                    <p:anim calcmode="lin" valueType="num">
                                      <p:cBhvr>
                                        <p:cTn id="92" dur="500" fill="hold"/>
                                        <p:tgtEl>
                                          <p:spTgt spid="59"/>
                                        </p:tgtEl>
                                        <p:attrNameLst>
                                          <p:attrName>ppt_w</p:attrName>
                                        </p:attrNameLst>
                                      </p:cBhvr>
                                      <p:tavLst>
                                        <p:tav tm="0">
                                          <p:val>
                                            <p:fltVal val="0"/>
                                          </p:val>
                                        </p:tav>
                                        <p:tav tm="100000">
                                          <p:val>
                                            <p:strVal val="#ppt_w"/>
                                          </p:val>
                                        </p:tav>
                                      </p:tavLst>
                                    </p:anim>
                                    <p:anim calcmode="lin" valueType="num">
                                      <p:cBhvr>
                                        <p:cTn id="93" dur="500" fill="hold"/>
                                        <p:tgtEl>
                                          <p:spTgt spid="59"/>
                                        </p:tgtEl>
                                        <p:attrNameLst>
                                          <p:attrName>ppt_h</p:attrName>
                                        </p:attrNameLst>
                                      </p:cBhvr>
                                      <p:tavLst>
                                        <p:tav tm="0">
                                          <p:val>
                                            <p:fltVal val="0"/>
                                          </p:val>
                                        </p:tav>
                                        <p:tav tm="100000">
                                          <p:val>
                                            <p:strVal val="#ppt_h"/>
                                          </p:val>
                                        </p:tav>
                                      </p:tavLst>
                                    </p:anim>
                                    <p:anim calcmode="lin" valueType="num">
                                      <p:cBhvr>
                                        <p:cTn id="94" dur="500" fill="hold"/>
                                        <p:tgtEl>
                                          <p:spTgt spid="59"/>
                                        </p:tgtEl>
                                        <p:attrNameLst>
                                          <p:attrName>style.rotation</p:attrName>
                                        </p:attrNameLst>
                                      </p:cBhvr>
                                      <p:tavLst>
                                        <p:tav tm="0">
                                          <p:val>
                                            <p:fltVal val="360"/>
                                          </p:val>
                                        </p:tav>
                                        <p:tav tm="100000">
                                          <p:val>
                                            <p:fltVal val="0"/>
                                          </p:val>
                                        </p:tav>
                                      </p:tavLst>
                                    </p:anim>
                                    <p:animEffect transition="in" filter="fade">
                                      <p:cBhvr>
                                        <p:cTn id="95" dur="500"/>
                                        <p:tgtEl>
                                          <p:spTgt spid="59"/>
                                        </p:tgtEl>
                                      </p:cBhvr>
                                    </p:animEffect>
                                  </p:childTnLst>
                                </p:cTn>
                              </p:par>
                              <p:par>
                                <p:cTn id="96" presetID="10" presetClass="entr" presetSubtype="0" fill="hold" grpId="0" nodeType="withEffect">
                                  <p:stCondLst>
                                    <p:cond delay="0"/>
                                  </p:stCondLst>
                                  <p:childTnLst>
                                    <p:set>
                                      <p:cBhvr>
                                        <p:cTn id="97" dur="1" fill="hold">
                                          <p:stCondLst>
                                            <p:cond delay="0"/>
                                          </p:stCondLst>
                                        </p:cTn>
                                        <p:tgtEl>
                                          <p:spTgt spid="64">
                                            <p:txEl>
                                              <p:pRg st="0" end="0"/>
                                            </p:txEl>
                                          </p:spTgt>
                                        </p:tgtEl>
                                        <p:attrNameLst>
                                          <p:attrName>style.visibility</p:attrName>
                                        </p:attrNameLst>
                                      </p:cBhvr>
                                      <p:to>
                                        <p:strVal val="visible"/>
                                      </p:to>
                                    </p:set>
                                    <p:animEffect transition="in" filter="fade">
                                      <p:cBhvr>
                                        <p:cTn id="98" dur="500"/>
                                        <p:tgtEl>
                                          <p:spTgt spid="64">
                                            <p:txEl>
                                              <p:pRg st="0" end="0"/>
                                            </p:txEl>
                                          </p:spTgt>
                                        </p:tgtEl>
                                      </p:cBhvr>
                                    </p:animEffect>
                                  </p:childTnLst>
                                </p:cTn>
                              </p:par>
                            </p:childTnLst>
                          </p:cTn>
                        </p:par>
                        <p:par>
                          <p:cTn id="99" fill="hold">
                            <p:stCondLst>
                              <p:cond delay="5150"/>
                            </p:stCondLst>
                            <p:childTnLst>
                              <p:par>
                                <p:cTn id="100" presetID="49" presetClass="entr" presetSubtype="0" decel="100000" fill="hold" grpId="0" nodeType="afterEffect">
                                  <p:stCondLst>
                                    <p:cond delay="0"/>
                                  </p:stCondLst>
                                  <p:childTnLst>
                                    <p:set>
                                      <p:cBhvr>
                                        <p:cTn id="101" dur="1" fill="hold">
                                          <p:stCondLst>
                                            <p:cond delay="0"/>
                                          </p:stCondLst>
                                        </p:cTn>
                                        <p:tgtEl>
                                          <p:spTgt spid="60"/>
                                        </p:tgtEl>
                                        <p:attrNameLst>
                                          <p:attrName>style.visibility</p:attrName>
                                        </p:attrNameLst>
                                      </p:cBhvr>
                                      <p:to>
                                        <p:strVal val="visible"/>
                                      </p:to>
                                    </p:set>
                                    <p:anim calcmode="lin" valueType="num">
                                      <p:cBhvr>
                                        <p:cTn id="102" dur="500" fill="hold"/>
                                        <p:tgtEl>
                                          <p:spTgt spid="60"/>
                                        </p:tgtEl>
                                        <p:attrNameLst>
                                          <p:attrName>ppt_w</p:attrName>
                                        </p:attrNameLst>
                                      </p:cBhvr>
                                      <p:tavLst>
                                        <p:tav tm="0">
                                          <p:val>
                                            <p:fltVal val="0"/>
                                          </p:val>
                                        </p:tav>
                                        <p:tav tm="100000">
                                          <p:val>
                                            <p:strVal val="#ppt_w"/>
                                          </p:val>
                                        </p:tav>
                                      </p:tavLst>
                                    </p:anim>
                                    <p:anim calcmode="lin" valueType="num">
                                      <p:cBhvr>
                                        <p:cTn id="103" dur="500" fill="hold"/>
                                        <p:tgtEl>
                                          <p:spTgt spid="60"/>
                                        </p:tgtEl>
                                        <p:attrNameLst>
                                          <p:attrName>ppt_h</p:attrName>
                                        </p:attrNameLst>
                                      </p:cBhvr>
                                      <p:tavLst>
                                        <p:tav tm="0">
                                          <p:val>
                                            <p:fltVal val="0"/>
                                          </p:val>
                                        </p:tav>
                                        <p:tav tm="100000">
                                          <p:val>
                                            <p:strVal val="#ppt_h"/>
                                          </p:val>
                                        </p:tav>
                                      </p:tavLst>
                                    </p:anim>
                                    <p:anim calcmode="lin" valueType="num">
                                      <p:cBhvr>
                                        <p:cTn id="104" dur="500" fill="hold"/>
                                        <p:tgtEl>
                                          <p:spTgt spid="60"/>
                                        </p:tgtEl>
                                        <p:attrNameLst>
                                          <p:attrName>style.rotation</p:attrName>
                                        </p:attrNameLst>
                                      </p:cBhvr>
                                      <p:tavLst>
                                        <p:tav tm="0">
                                          <p:val>
                                            <p:fltVal val="360"/>
                                          </p:val>
                                        </p:tav>
                                        <p:tav tm="100000">
                                          <p:val>
                                            <p:fltVal val="0"/>
                                          </p:val>
                                        </p:tav>
                                      </p:tavLst>
                                    </p:anim>
                                    <p:animEffect transition="in" filter="fade">
                                      <p:cBhvr>
                                        <p:cTn id="105" dur="500"/>
                                        <p:tgtEl>
                                          <p:spTgt spid="60"/>
                                        </p:tgtEl>
                                      </p:cBhvr>
                                    </p:animEffect>
                                  </p:childTnLst>
                                </p:cTn>
                              </p:par>
                              <p:par>
                                <p:cTn id="106" presetID="10" presetClass="entr" presetSubtype="0" fill="hold" grpId="0" nodeType="withEffect">
                                  <p:stCondLst>
                                    <p:cond delay="0"/>
                                  </p:stCondLst>
                                  <p:childTnLst>
                                    <p:set>
                                      <p:cBhvr>
                                        <p:cTn id="107" dur="1" fill="hold">
                                          <p:stCondLst>
                                            <p:cond delay="0"/>
                                          </p:stCondLst>
                                        </p:cTn>
                                        <p:tgtEl>
                                          <p:spTgt spid="65">
                                            <p:txEl>
                                              <p:pRg st="0" end="0"/>
                                            </p:txEl>
                                          </p:spTgt>
                                        </p:tgtEl>
                                        <p:attrNameLst>
                                          <p:attrName>style.visibility</p:attrName>
                                        </p:attrNameLst>
                                      </p:cBhvr>
                                      <p:to>
                                        <p:strVal val="visible"/>
                                      </p:to>
                                    </p:set>
                                    <p:animEffect transition="in" filter="fade">
                                      <p:cBhvr>
                                        <p:cTn id="108" dur="500"/>
                                        <p:tgtEl>
                                          <p:spTgt spid="6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2" grpId="0" animBg="1"/>
      <p:bldP spid="55"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0-#ppt_w/2"/>
                          </p:val>
                        </p:tav>
                        <p:tav tm="100000">
                          <p:val>
                            <p:strVal val="#ppt_x"/>
                          </p:val>
                        </p:tav>
                      </p:tavLst>
                    </p:anim>
                    <p:anim calcmode="lin" valueType="num">
                      <p:cBhvr additive="base">
                        <p:cTn dur="1000" fill="hold"/>
                        <p:tgtEl>
                          <p:spTgt spid="55"/>
                        </p:tgtEl>
                        <p:attrNameLst>
                          <p:attrName>ppt_y</p:attrName>
                        </p:attrNameLst>
                      </p:cBhvr>
                      <p:tavLst>
                        <p:tav tm="0">
                          <p:val>
                            <p:strVal val="0-#ppt_h/2"/>
                          </p:val>
                        </p:tav>
                        <p:tav tm="100000">
                          <p:val>
                            <p:strVal val="#ppt_y"/>
                          </p:val>
                        </p:tav>
                      </p:tavLst>
                    </p:anim>
                  </p:childTnLst>
                </p:cTn>
              </p:par>
            </p:tnLst>
          </p:tmpl>
        </p:tmplLst>
      </p:bldP>
      <p:bldP spid="56" grpId="0"/>
      <p:bldP spid="57" grpId="0"/>
      <p:bldP spid="58" grpId="0"/>
      <p:bldP spid="59" grpId="0"/>
      <p:bldP spid="60" grpId="0"/>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build="p">
        <p:tmplLst>
          <p:tmpl lvl="1">
            <p:tnLst>
              <p:par>
                <p:cTn presetID="10" presetClass="entr" presetSubtype="0" fill="hold" nodeType="with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fade">
                      <p:cBhvr>
                        <p:cTn dur="500"/>
                        <p:tgtEl>
                          <p:spTgt spid="62"/>
                        </p:tgtEl>
                      </p:cBhvr>
                    </p:animEffect>
                  </p:childTnLst>
                </p:cTn>
              </p:par>
            </p:tnLst>
          </p:tmpl>
        </p:tmplLst>
      </p:bldP>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build="p">
        <p:tmplLst>
          <p:tmpl lvl="1">
            <p:tnLst>
              <p:par>
                <p:cTn presetID="10" presetClass="entr" presetSubtype="0" fill="hold" nodeType="withEffect">
                  <p:stCondLst>
                    <p:cond delay="0"/>
                  </p:stCondLst>
                  <p:childTnLst>
                    <p:set>
                      <p:cBhvr>
                        <p:cTn dur="1" fill="hold">
                          <p:stCondLst>
                            <p:cond delay="0"/>
                          </p:stCondLst>
                        </p:cTn>
                        <p:tgtEl>
                          <p:spTgt spid="64"/>
                        </p:tgtEl>
                        <p:attrNameLst>
                          <p:attrName>style.visibility</p:attrName>
                        </p:attrNameLst>
                      </p:cBhvr>
                      <p:to>
                        <p:strVal val="visible"/>
                      </p:to>
                    </p:set>
                    <p:animEffect transition="in" filter="fade">
                      <p:cBhvr>
                        <p:cTn dur="500"/>
                        <p:tgtEl>
                          <p:spTgt spid="64"/>
                        </p:tgtEl>
                      </p:cBhvr>
                    </p:animEffect>
                  </p:childTnLst>
                </p:cTn>
              </p:par>
            </p:tnLst>
          </p:tmpl>
        </p:tmplLst>
      </p:bldP>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6" grpId="1" animBg="1"/>
      <p:bldP spid="67" grpId="0"/>
      <p:bldP spid="69" grpId="0" build="p">
        <p:tmplLst>
          <p:tmpl lvl="1">
            <p:tnLst>
              <p:par>
                <p:cTn presetID="2" presetClass="entr" presetSubtype="2" decel="100000" fill="hold" nodeType="withEffect">
                  <p:stCondLst>
                    <p:cond delay="250"/>
                  </p:stCondLst>
                  <p:childTnLst>
                    <p:set>
                      <p:cBhvr>
                        <p:cTn dur="1" fill="hold">
                          <p:stCondLst>
                            <p:cond delay="0"/>
                          </p:stCondLst>
                        </p:cTn>
                        <p:tgtEl>
                          <p:spTgt spid="69"/>
                        </p:tgtEl>
                        <p:attrNameLst>
                          <p:attrName>style.visibility</p:attrName>
                        </p:attrNameLst>
                      </p:cBhvr>
                      <p:to>
                        <p:strVal val="visible"/>
                      </p:to>
                    </p:set>
                    <p:anim calcmode="lin" valueType="num">
                      <p:cBhvr additive="base">
                        <p:cTn dur="750" fill="hold"/>
                        <p:tgtEl>
                          <p:spTgt spid="69"/>
                        </p:tgtEl>
                        <p:attrNameLst>
                          <p:attrName>ppt_x</p:attrName>
                        </p:attrNameLst>
                      </p:cBhvr>
                      <p:tavLst>
                        <p:tav tm="0">
                          <p:val>
                            <p:strVal val="1+#ppt_w/2"/>
                          </p:val>
                        </p:tav>
                        <p:tav tm="100000">
                          <p:val>
                            <p:strVal val="#ppt_x"/>
                          </p:val>
                        </p:tav>
                      </p:tavLst>
                    </p:anim>
                    <p:anim calcmode="lin" valueType="num">
                      <p:cBhvr additive="base">
                        <p:cTn dur="750" fill="hold"/>
                        <p:tgtEl>
                          <p:spTgt spid="69"/>
                        </p:tgtEl>
                        <p:attrNameLst>
                          <p:attrName>ppt_y</p:attrName>
                        </p:attrNameLst>
                      </p:cBhvr>
                      <p:tavLst>
                        <p:tav tm="0">
                          <p:val>
                            <p:strVal val="#ppt_y"/>
                          </p:val>
                        </p:tav>
                        <p:tav tm="100000">
                          <p:val>
                            <p:strVal val="#ppt_y"/>
                          </p:val>
                        </p:tav>
                      </p:tavLst>
                    </p:anim>
                  </p:childTnLst>
                </p:cTn>
              </p:par>
            </p:tnLst>
          </p:tmpl>
        </p:tmplLst>
      </p:bldP>
      <p:bldP spid="73" grpId="0"/>
    </p:bldLst>
  </p:timing>
</p:sldLayout>
</file>

<file path=ppt/slideLayouts/slideLayout385.xml><?xml version="1.0" encoding="utf-8"?>
<p:sldLayout xmlns:a="http://schemas.openxmlformats.org/drawingml/2006/main" xmlns:r="http://schemas.openxmlformats.org/officeDocument/2006/relationships" xmlns:p="http://schemas.openxmlformats.org/presentationml/2006/main" preserve="1">
  <p:cSld name="Heading and Text 1">
    <p:spTree>
      <p:nvGrpSpPr>
        <p:cNvPr id="1" name=""/>
        <p:cNvGrpSpPr/>
        <p:nvPr/>
      </p:nvGrpSpPr>
      <p:grpSpPr>
        <a:xfrm>
          <a:off x="0" y="0"/>
          <a:ext cx="0" cy="0"/>
          <a:chOff x="0" y="0"/>
          <a:chExt cx="0" cy="0"/>
        </a:xfrm>
      </p:grpSpPr>
      <p:sp>
        <p:nvSpPr>
          <p:cNvPr id="3" name="正方形/長方形 2"/>
          <p:cNvSpPr/>
          <p:nvPr/>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106" name="直線コネクタ 105"/>
          <p:cNvCxnSpPr/>
          <p:nvPr/>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443057" y="1588742"/>
            <a:ext cx="3875524" cy="3793067"/>
          </a:xfrm>
          <a:prstGeom prst="rect">
            <a:avLst/>
          </a:prstGeom>
        </p:spPr>
        <p:txBody>
          <a:bodyPr lIns="51197" tIns="25599" rIns="51197" bIns="25599"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683733" y="1351673"/>
            <a:ext cx="3771085" cy="4154659"/>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2843104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106"/>
                                        </p:tgtEl>
                                        <p:attrNameLst>
                                          <p:attrName>style.visibility</p:attrName>
                                        </p:attrNameLst>
                                      </p:cBhvr>
                                      <p:to>
                                        <p:strVal val="visible"/>
                                      </p:to>
                                    </p:set>
                                    <p:animEffect transition="in" filter="wipe(up)">
                                      <p:cBhvr>
                                        <p:cTn id="20" dur="500"/>
                                        <p:tgtEl>
                                          <p:spTgt spid="106"/>
                                        </p:tgtEl>
                                      </p:cBhvr>
                                    </p:animEffect>
                                  </p:childTnLst>
                                </p:cTn>
                              </p:par>
                              <p:par>
                                <p:cTn id="21" presetID="2" presetClass="entr" presetSubtype="9" decel="100000" fill="hold" grpId="0" nodeType="withEffect">
                                  <p:stCondLst>
                                    <p:cond delay="250"/>
                                  </p:stCondLst>
                                  <p:iterate type="wd">
                                    <p:tmPct val="10000"/>
                                  </p:iterate>
                                  <p:childTnLst>
                                    <p:set>
                                      <p:cBhvr>
                                        <p:cTn id="22" dur="1" fill="hold">
                                          <p:stCondLst>
                                            <p:cond delay="0"/>
                                          </p:stCondLst>
                                        </p:cTn>
                                        <p:tgtEl>
                                          <p:spTgt spid="4"/>
                                        </p:tgtEl>
                                        <p:attrNameLst>
                                          <p:attrName>style.visibility</p:attrName>
                                        </p:attrNameLst>
                                      </p:cBhvr>
                                      <p:to>
                                        <p:strVal val="visible"/>
                                      </p:to>
                                    </p:set>
                                    <p:anim calcmode="lin" valueType="num">
                                      <p:cBhvr additive="base">
                                        <p:cTn id="23" dur="750" fill="hold"/>
                                        <p:tgtEl>
                                          <p:spTgt spid="4"/>
                                        </p:tgtEl>
                                        <p:attrNameLst>
                                          <p:attrName>ppt_x</p:attrName>
                                        </p:attrNameLst>
                                      </p:cBhvr>
                                      <p:tavLst>
                                        <p:tav tm="0">
                                          <p:val>
                                            <p:strVal val="0-#ppt_w/2"/>
                                          </p:val>
                                        </p:tav>
                                        <p:tav tm="100000">
                                          <p:val>
                                            <p:strVal val="#ppt_x"/>
                                          </p:val>
                                        </p:tav>
                                      </p:tavLst>
                                    </p:anim>
                                    <p:anim calcmode="lin" valueType="num">
                                      <p:cBhvr additive="base">
                                        <p:cTn id="24" dur="750" fill="hold"/>
                                        <p:tgtEl>
                                          <p:spTgt spid="4"/>
                                        </p:tgtEl>
                                        <p:attrNameLst>
                                          <p:attrName>ppt_y</p:attrName>
                                        </p:attrNameLst>
                                      </p:cBhvr>
                                      <p:tavLst>
                                        <p:tav tm="0">
                                          <p:val>
                                            <p:strVal val="0-#ppt_h/2"/>
                                          </p:val>
                                        </p:tav>
                                        <p:tav tm="100000">
                                          <p:val>
                                            <p:strVal val="#ppt_y"/>
                                          </p:val>
                                        </p:tav>
                                      </p:tavLst>
                                    </p:anim>
                                  </p:childTnLst>
                                </p:cTn>
                              </p:par>
                              <p:par>
                                <p:cTn id="25" presetID="2" presetClass="entr" presetSubtype="4" decel="100000" fill="hold" grpId="0" nodeType="withEffect">
                                  <p:stCondLst>
                                    <p:cond delay="1500"/>
                                  </p:stCondLst>
                                  <p:childTnLst>
                                    <p:set>
                                      <p:cBhvr>
                                        <p:cTn id="26" dur="1" fill="hold">
                                          <p:stCondLst>
                                            <p:cond delay="0"/>
                                          </p:stCondLst>
                                        </p:cTn>
                                        <p:tgtEl>
                                          <p:spTgt spid="107">
                                            <p:txEl>
                                              <p:pRg st="0" end="0"/>
                                            </p:txEl>
                                          </p:spTgt>
                                        </p:tgtEl>
                                        <p:attrNameLst>
                                          <p:attrName>style.visibility</p:attrName>
                                        </p:attrNameLst>
                                      </p:cBhvr>
                                      <p:to>
                                        <p:strVal val="visible"/>
                                      </p:to>
                                    </p:set>
                                    <p:anim calcmode="lin" valueType="num">
                                      <p:cBhvr additive="base">
                                        <p:cTn id="27"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8" dur="750" fill="hold"/>
                                        <p:tgtEl>
                                          <p:spTgt spid="10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386.xml><?xml version="1.0" encoding="utf-8"?>
<p:sldLayout xmlns:a="http://schemas.openxmlformats.org/drawingml/2006/main" xmlns:r="http://schemas.openxmlformats.org/officeDocument/2006/relationships" xmlns:p="http://schemas.openxmlformats.org/presentationml/2006/main" preserve="1">
  <p:cSld name="Left Big Image">
    <p:spTree>
      <p:nvGrpSpPr>
        <p:cNvPr id="1" name=""/>
        <p:cNvGrpSpPr/>
        <p:nvPr/>
      </p:nvGrpSpPr>
      <p:grpSpPr>
        <a:xfrm>
          <a:off x="0" y="0"/>
          <a:ext cx="0" cy="0"/>
          <a:chOff x="0" y="0"/>
          <a:chExt cx="0" cy="0"/>
        </a:xfrm>
      </p:grpSpPr>
      <p:sp>
        <p:nvSpPr>
          <p:cNvPr id="3" name="正方形/長方形 2"/>
          <p:cNvSpPr/>
          <p:nvPr/>
        </p:nvSpPr>
        <p:spPr>
          <a:xfrm>
            <a:off x="-14512" y="-19352"/>
            <a:ext cx="4586512" cy="6912000"/>
          </a:xfrm>
          <a:prstGeom prst="rect">
            <a:avLst/>
          </a:prstGeom>
          <a:blipFill dpi="0" rotWithShape="0">
            <a:blip r:embed="rId2"/>
            <a:srcRect/>
            <a:tile tx="0" ty="0" sx="100000" sy="100000" flip="none" algn="tl"/>
          </a:blipFill>
          <a:ln>
            <a:noFill/>
          </a:ln>
          <a:effectLst>
            <a:outerShdw blurRad="63500" dist="508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106" name="直線コネクタ 105"/>
          <p:cNvCxnSpPr/>
          <p:nvPr/>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5" name="図プレースホルダー 4"/>
          <p:cNvSpPr>
            <a:spLocks noGrp="1"/>
          </p:cNvSpPr>
          <p:nvPr>
            <p:ph type="pic" sz="quarter" idx="23" hasCustomPrompt="1"/>
          </p:nvPr>
        </p:nvSpPr>
        <p:spPr>
          <a:xfrm>
            <a:off x="6" y="0"/>
            <a:ext cx="4433119" cy="6858000"/>
          </a:xfrm>
          <a:prstGeom prst="rect">
            <a:avLst/>
          </a:prstGeom>
          <a:effectLst>
            <a:innerShdw blurRad="114300">
              <a:prstClr val="black"/>
            </a:innerShdw>
          </a:effectLst>
        </p:spPr>
        <p:txBody>
          <a:bodyPr lIns="51197" tIns="25599" rIns="51197" bIns="25599"/>
          <a:lstStyle>
            <a:lvl1pPr>
              <a:defRPr sz="1100">
                <a:solidFill>
                  <a:schemeClr val="bg1"/>
                </a:solidFill>
              </a:defRPr>
            </a:lvl1pPr>
          </a:lstStyle>
          <a:p>
            <a:r>
              <a:rPr kumimoji="1" lang="en-US" altLang="ja-JP" dirty="0"/>
              <a:t>Add an image</a:t>
            </a:r>
            <a:endParaRPr kumimoji="1" lang="ja-JP" altLang="en-US" dirty="0"/>
          </a:p>
        </p:txBody>
      </p:sp>
      <p:sp>
        <p:nvSpPr>
          <p:cNvPr id="12" name="タイトル 1"/>
          <p:cNvSpPr>
            <a:spLocks noGrp="1"/>
          </p:cNvSpPr>
          <p:nvPr>
            <p:ph type="title" hasCustomPrompt="1"/>
          </p:nvPr>
        </p:nvSpPr>
        <p:spPr>
          <a:xfrm>
            <a:off x="4680047" y="1277261"/>
            <a:ext cx="4082447" cy="2169735"/>
          </a:xfrm>
          <a:prstGeom prst="rect">
            <a:avLst/>
          </a:prstGeom>
        </p:spPr>
        <p:txBody>
          <a:bodyPr lIns="51197" tIns="25599" rIns="51197" bIns="25599" anchor="b"/>
          <a:lstStyle>
            <a:lvl1pPr algn="l">
              <a:lnSpc>
                <a:spcPts val="4927"/>
              </a:lnSpc>
              <a:defRPr baseline="0"/>
            </a:lvl1pPr>
          </a:lstStyle>
          <a:p>
            <a:r>
              <a:rPr kumimoji="1" lang="en-US" altLang="ja-JP" dirty="0"/>
              <a:t>SLIDE TITLE</a:t>
            </a:r>
            <a:r>
              <a:rPr kumimoji="1" lang="ja-JP" altLang="en-US" dirty="0"/>
              <a:t> </a:t>
            </a:r>
            <a:r>
              <a:rPr kumimoji="1" lang="en-US" altLang="ja-JP" dirty="0"/>
              <a:t>GOES HERE</a:t>
            </a:r>
            <a:endParaRPr kumimoji="1" lang="ja-JP" altLang="en-US" dirty="0"/>
          </a:p>
        </p:txBody>
      </p:sp>
      <p:sp>
        <p:nvSpPr>
          <p:cNvPr id="13" name="テキスト プレースホルダー 5"/>
          <p:cNvSpPr>
            <a:spLocks noGrp="1"/>
          </p:cNvSpPr>
          <p:nvPr>
            <p:ph type="body" sz="quarter" idx="12" hasCustomPrompt="1"/>
          </p:nvPr>
        </p:nvSpPr>
        <p:spPr>
          <a:xfrm>
            <a:off x="4680048" y="3543915"/>
            <a:ext cx="4082445" cy="2242451"/>
          </a:xfrm>
          <a:prstGeom prst="rect">
            <a:avLst/>
          </a:prstGeom>
        </p:spPr>
        <p:txBody>
          <a:bodyPr lIns="51197" tIns="25599" rIns="51197" bIns="25599" anchor="t">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4" name="正方形/長方形 13"/>
          <p:cNvSpPr/>
          <p:nvPr/>
        </p:nvSpPr>
        <p:spPr>
          <a:xfrm>
            <a:off x="4733445" y="3390068"/>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Tree>
    <p:extLst>
      <p:ext uri="{BB962C8B-B14F-4D97-AF65-F5344CB8AC3E}">
        <p14:creationId xmlns:p14="http://schemas.microsoft.com/office/powerpoint/2010/main" val="24863319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wipe(down)">
                                      <p:cBhvr>
                                        <p:cTn id="16" dur="500"/>
                                        <p:tgtEl>
                                          <p:spTgt spid="3"/>
                                        </p:tgtEl>
                                      </p:cBhvr>
                                    </p:animEffect>
                                  </p:childTnLst>
                                </p:cTn>
                              </p:par>
                            </p:childTnLst>
                          </p:cTn>
                        </p:par>
                        <p:par>
                          <p:cTn id="17" fill="hold">
                            <p:stCondLst>
                              <p:cond delay="1000"/>
                            </p:stCondLst>
                            <p:childTnLst>
                              <p:par>
                                <p:cTn id="18" presetID="22" presetClass="entr" presetSubtype="4" fill="hold" grpId="0" nodeType="afterEffect">
                                  <p:stCondLst>
                                    <p:cond delay="0"/>
                                  </p:stCondLst>
                                  <p:childTnLst>
                                    <p:set>
                                      <p:cBhvr>
                                        <p:cTn id="19" dur="1" fill="hold">
                                          <p:stCondLst>
                                            <p:cond delay="0"/>
                                          </p:stCondLst>
                                        </p:cTn>
                                        <p:tgtEl>
                                          <p:spTgt spid="5"/>
                                        </p:tgtEl>
                                        <p:attrNameLst>
                                          <p:attrName>style.visibility</p:attrName>
                                        </p:attrNameLst>
                                      </p:cBhvr>
                                      <p:to>
                                        <p:strVal val="visible"/>
                                      </p:to>
                                    </p:set>
                                    <p:animEffect transition="in" filter="wipe(down)">
                                      <p:cBhvr>
                                        <p:cTn id="20" dur="500"/>
                                        <p:tgtEl>
                                          <p:spTgt spid="5"/>
                                        </p:tgtEl>
                                      </p:cBhvr>
                                    </p:animEffect>
                                  </p:childTnLst>
                                </p:cTn>
                              </p:par>
                              <p:par>
                                <p:cTn id="21" presetID="22" presetClass="entr" presetSubtype="1" fill="hold" nodeType="withEffect">
                                  <p:stCondLst>
                                    <p:cond delay="0"/>
                                  </p:stCondLst>
                                  <p:childTnLst>
                                    <p:set>
                                      <p:cBhvr>
                                        <p:cTn id="22" dur="1" fill="hold">
                                          <p:stCondLst>
                                            <p:cond delay="0"/>
                                          </p:stCondLst>
                                        </p:cTn>
                                        <p:tgtEl>
                                          <p:spTgt spid="106"/>
                                        </p:tgtEl>
                                        <p:attrNameLst>
                                          <p:attrName>style.visibility</p:attrName>
                                        </p:attrNameLst>
                                      </p:cBhvr>
                                      <p:to>
                                        <p:strVal val="visible"/>
                                      </p:to>
                                    </p:set>
                                    <p:animEffect transition="in" filter="wipe(up)">
                                      <p:cBhvr>
                                        <p:cTn id="23" dur="500"/>
                                        <p:tgtEl>
                                          <p:spTgt spid="106"/>
                                        </p:tgtEl>
                                      </p:cBhvr>
                                    </p:animEffect>
                                  </p:childTnLst>
                                </p:cTn>
                              </p:par>
                            </p:childTnLst>
                          </p:cTn>
                        </p:par>
                        <p:par>
                          <p:cTn id="24" fill="hold">
                            <p:stCondLst>
                              <p:cond delay="1500"/>
                            </p:stCondLst>
                            <p:childTnLst>
                              <p:par>
                                <p:cTn id="25" presetID="2" presetClass="entr" presetSubtype="3" decel="100000" fill="hold" grpId="0" nodeType="afterEffect">
                                  <p:stCondLst>
                                    <p:cond delay="0"/>
                                  </p:stCondLst>
                                  <p:iterate type="wd">
                                    <p:tmPct val="10000"/>
                                  </p:iterate>
                                  <p:childTnLst>
                                    <p:set>
                                      <p:cBhvr>
                                        <p:cTn id="26" dur="1" fill="hold">
                                          <p:stCondLst>
                                            <p:cond delay="0"/>
                                          </p:stCondLst>
                                        </p:cTn>
                                        <p:tgtEl>
                                          <p:spTgt spid="12"/>
                                        </p:tgtEl>
                                        <p:attrNameLst>
                                          <p:attrName>style.visibility</p:attrName>
                                        </p:attrNameLst>
                                      </p:cBhvr>
                                      <p:to>
                                        <p:strVal val="visible"/>
                                      </p:to>
                                    </p:set>
                                    <p:anim calcmode="lin" valueType="num">
                                      <p:cBhvr additive="base">
                                        <p:cTn id="27" dur="1000" fill="hold"/>
                                        <p:tgtEl>
                                          <p:spTgt spid="12"/>
                                        </p:tgtEl>
                                        <p:attrNameLst>
                                          <p:attrName>ppt_x</p:attrName>
                                        </p:attrNameLst>
                                      </p:cBhvr>
                                      <p:tavLst>
                                        <p:tav tm="0">
                                          <p:val>
                                            <p:strVal val="1+#ppt_w/2"/>
                                          </p:val>
                                        </p:tav>
                                        <p:tav tm="100000">
                                          <p:val>
                                            <p:strVal val="#ppt_x"/>
                                          </p:val>
                                        </p:tav>
                                      </p:tavLst>
                                    </p:anim>
                                    <p:anim calcmode="lin" valueType="num">
                                      <p:cBhvr additive="base">
                                        <p:cTn id="28" dur="1000" fill="hold"/>
                                        <p:tgtEl>
                                          <p:spTgt spid="12"/>
                                        </p:tgtEl>
                                        <p:attrNameLst>
                                          <p:attrName>ppt_y</p:attrName>
                                        </p:attrNameLst>
                                      </p:cBhvr>
                                      <p:tavLst>
                                        <p:tav tm="0">
                                          <p:val>
                                            <p:strVal val="0-#ppt_h/2"/>
                                          </p:val>
                                        </p:tav>
                                        <p:tav tm="100000">
                                          <p:val>
                                            <p:strVal val="#ppt_y"/>
                                          </p:val>
                                        </p:tav>
                                      </p:tavLst>
                                    </p:anim>
                                  </p:childTnLst>
                                </p:cTn>
                              </p:par>
                              <p:par>
                                <p:cTn id="29" presetID="2" presetClass="entr" presetSubtype="2" decel="100000" fill="hold" grpId="0" nodeType="withEffect">
                                  <p:stCondLst>
                                    <p:cond delay="250"/>
                                  </p:stCondLst>
                                  <p:childTnLst>
                                    <p:set>
                                      <p:cBhvr>
                                        <p:cTn id="30" dur="1" fill="hold">
                                          <p:stCondLst>
                                            <p:cond delay="0"/>
                                          </p:stCondLst>
                                        </p:cTn>
                                        <p:tgtEl>
                                          <p:spTgt spid="14"/>
                                        </p:tgtEl>
                                        <p:attrNameLst>
                                          <p:attrName>style.visibility</p:attrName>
                                        </p:attrNameLst>
                                      </p:cBhvr>
                                      <p:to>
                                        <p:strVal val="visible"/>
                                      </p:to>
                                    </p:set>
                                    <p:anim calcmode="lin" valueType="num">
                                      <p:cBhvr additive="base">
                                        <p:cTn id="31" dur="500" fill="hold"/>
                                        <p:tgtEl>
                                          <p:spTgt spid="14"/>
                                        </p:tgtEl>
                                        <p:attrNameLst>
                                          <p:attrName>ppt_x</p:attrName>
                                        </p:attrNameLst>
                                      </p:cBhvr>
                                      <p:tavLst>
                                        <p:tav tm="0">
                                          <p:val>
                                            <p:strVal val="1+#ppt_w/2"/>
                                          </p:val>
                                        </p:tav>
                                        <p:tav tm="100000">
                                          <p:val>
                                            <p:strVal val="#ppt_x"/>
                                          </p:val>
                                        </p:tav>
                                      </p:tavLst>
                                    </p:anim>
                                    <p:anim calcmode="lin" valueType="num">
                                      <p:cBhvr additive="base">
                                        <p:cTn id="32" dur="500" fill="hold"/>
                                        <p:tgtEl>
                                          <p:spTgt spid="14"/>
                                        </p:tgtEl>
                                        <p:attrNameLst>
                                          <p:attrName>ppt_y</p:attrName>
                                        </p:attrNameLst>
                                      </p:cBhvr>
                                      <p:tavLst>
                                        <p:tav tm="0">
                                          <p:val>
                                            <p:strVal val="#ppt_y"/>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750" fill="hold"/>
                                        <p:tgtEl>
                                          <p:spTgt spid="13"/>
                                        </p:tgtEl>
                                        <p:attrNameLst>
                                          <p:attrName>ppt_x</p:attrName>
                                        </p:attrNameLst>
                                      </p:cBhvr>
                                      <p:tavLst>
                                        <p:tav tm="0">
                                          <p:val>
                                            <p:strVal val="#ppt_x"/>
                                          </p:val>
                                        </p:tav>
                                        <p:tav tm="100000">
                                          <p:val>
                                            <p:strVal val="#ppt_x"/>
                                          </p:val>
                                        </p:tav>
                                      </p:tavLst>
                                    </p:anim>
                                    <p:anim calcmode="lin" valueType="num">
                                      <p:cBhvr additive="base">
                                        <p:cTn id="36" dur="75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7" grpId="0"/>
      <p:bldP spid="5" grpId="0"/>
      <p:bldP spid="12" grpId="0"/>
      <p:bldP spid="13" grpId="0">
        <p:tmplLst>
          <p:tmpl>
            <p:tnLst>
              <p:par>
                <p:cTn presetID="2" presetClass="entr" presetSubtype="4" decel="100000" fill="hold" nodeType="withEffect">
                  <p:stCondLst>
                    <p:cond delay="25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750" fill="hold"/>
                        <p:tgtEl>
                          <p:spTgt spid="13"/>
                        </p:tgtEl>
                        <p:attrNameLst>
                          <p:attrName>ppt_x</p:attrName>
                        </p:attrNameLst>
                      </p:cBhvr>
                      <p:tavLst>
                        <p:tav tm="0">
                          <p:val>
                            <p:strVal val="#ppt_x"/>
                          </p:val>
                        </p:tav>
                        <p:tav tm="100000">
                          <p:val>
                            <p:strVal val="#ppt_x"/>
                          </p:val>
                        </p:tav>
                      </p:tavLst>
                    </p:anim>
                    <p:anim calcmode="lin" valueType="num">
                      <p:cBhvr additive="base">
                        <p:cTn dur="75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Lst>
  </p:timing>
</p:sldLayout>
</file>

<file path=ppt/slideLayouts/slideLayout387.xml><?xml version="1.0" encoding="utf-8"?>
<p:sldLayout xmlns:a="http://schemas.openxmlformats.org/drawingml/2006/main" xmlns:r="http://schemas.openxmlformats.org/officeDocument/2006/relationships" xmlns:p="http://schemas.openxmlformats.org/presentationml/2006/main" preserve="1">
  <p:cSld name="Heading and Text 2">
    <p:spTree>
      <p:nvGrpSpPr>
        <p:cNvPr id="1" name=""/>
        <p:cNvGrpSpPr/>
        <p:nvPr/>
      </p:nvGrpSpPr>
      <p:grpSpPr>
        <a:xfrm>
          <a:off x="0" y="0"/>
          <a:ext cx="0" cy="0"/>
          <a:chOff x="0" y="0"/>
          <a:chExt cx="0" cy="0"/>
        </a:xfrm>
      </p:grpSpPr>
      <p:cxnSp>
        <p:nvCxnSpPr>
          <p:cNvPr id="106" name="直線コネクタ 105"/>
          <p:cNvCxnSpPr/>
          <p:nvPr/>
        </p:nvCxnSpPr>
        <p:spPr>
          <a:xfrm>
            <a:off x="4486816"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84" name="グループ化 83"/>
          <p:cNvGrpSpPr/>
          <p:nvPr/>
        </p:nvGrpSpPr>
        <p:grpSpPr>
          <a:xfrm>
            <a:off x="8387761" y="226117"/>
            <a:ext cx="575232" cy="767111"/>
            <a:chOff x="7418859" y="2569953"/>
            <a:chExt cx="934639" cy="934639"/>
          </a:xfrm>
        </p:grpSpPr>
        <p:sp>
          <p:nvSpPr>
            <p:cNvPr id="85" name="涙形 8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6" name="涙形 8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8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07" name="テキスト プレースホルダー 5"/>
          <p:cNvSpPr>
            <a:spLocks noGrp="1"/>
          </p:cNvSpPr>
          <p:nvPr>
            <p:ph type="body" sz="quarter" idx="22" hasCustomPrompt="1"/>
          </p:nvPr>
        </p:nvSpPr>
        <p:spPr>
          <a:xfrm>
            <a:off x="4976856" y="2236076"/>
            <a:ext cx="3771085" cy="4154659"/>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13" name="直角三角形 15"/>
          <p:cNvSpPr/>
          <p:nvPr/>
        </p:nvSpPr>
        <p:spPr>
          <a:xfrm rot="10800000" flipH="1">
            <a:off x="-7256" y="-24972"/>
            <a:ext cx="5406824" cy="6912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14" name="直線コネクタ 13"/>
          <p:cNvCxnSpPr/>
          <p:nvPr/>
        </p:nvCxnSpPr>
        <p:spPr>
          <a:xfrm flipH="1">
            <a:off x="3648769" y="0"/>
            <a:ext cx="165528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 name="テキスト プレースホルダー 5"/>
          <p:cNvSpPr>
            <a:spLocks noGrp="1"/>
          </p:cNvSpPr>
          <p:nvPr>
            <p:ph type="body" sz="quarter" idx="16" hasCustomPrompt="1"/>
          </p:nvPr>
        </p:nvSpPr>
        <p:spPr>
          <a:xfrm>
            <a:off x="391823" y="425813"/>
            <a:ext cx="3700501" cy="3793067"/>
          </a:xfrm>
          <a:prstGeom prst="rect">
            <a:avLst/>
          </a:prstGeom>
        </p:spPr>
        <p:txBody>
          <a:bodyPr lIns="51197" tIns="25599" rIns="51197" bIns="25599" anchor="ctr">
            <a:noAutofit/>
          </a:bodyPr>
          <a:lstStyle>
            <a:lvl1pPr algn="ctr">
              <a:lnSpc>
                <a:spcPts val="4031"/>
              </a:lnSpc>
              <a:spcBef>
                <a:spcPts val="0"/>
              </a:spcBef>
              <a:defRPr sz="40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4487634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4"/>
                                        </p:tgtEl>
                                        <p:attrNameLst>
                                          <p:attrName>style.visibility</p:attrName>
                                        </p:attrNameLst>
                                      </p:cBhvr>
                                      <p:to>
                                        <p:strVal val="visible"/>
                                      </p:to>
                                    </p:set>
                                    <p:anim calcmode="lin" valueType="num">
                                      <p:cBhvr additive="base">
                                        <p:cTn id="7" dur="500" fill="hold"/>
                                        <p:tgtEl>
                                          <p:spTgt spid="84"/>
                                        </p:tgtEl>
                                        <p:attrNameLst>
                                          <p:attrName>ppt_x</p:attrName>
                                        </p:attrNameLst>
                                      </p:cBhvr>
                                      <p:tavLst>
                                        <p:tav tm="0">
                                          <p:val>
                                            <p:strVal val="#ppt_x"/>
                                          </p:val>
                                        </p:tav>
                                        <p:tav tm="100000">
                                          <p:val>
                                            <p:strVal val="#ppt_x"/>
                                          </p:val>
                                        </p:tav>
                                      </p:tavLst>
                                    </p:anim>
                                    <p:anim calcmode="lin" valueType="num">
                                      <p:cBhvr additive="base">
                                        <p:cTn id="8" dur="500" fill="hold"/>
                                        <p:tgtEl>
                                          <p:spTgt spid="8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87"/>
                                        </p:tgtEl>
                                        <p:attrNameLst>
                                          <p:attrName>style.visibility</p:attrName>
                                        </p:attrNameLst>
                                      </p:cBhvr>
                                      <p:to>
                                        <p:strVal val="visible"/>
                                      </p:to>
                                    </p:set>
                                    <p:anim calcmode="lin" valueType="num">
                                      <p:cBhvr additive="base">
                                        <p:cTn id="11" dur="500" fill="hold"/>
                                        <p:tgtEl>
                                          <p:spTgt spid="87"/>
                                        </p:tgtEl>
                                        <p:attrNameLst>
                                          <p:attrName>ppt_x</p:attrName>
                                        </p:attrNameLst>
                                      </p:cBhvr>
                                      <p:tavLst>
                                        <p:tav tm="0">
                                          <p:val>
                                            <p:strVal val="#ppt_x"/>
                                          </p:val>
                                        </p:tav>
                                        <p:tav tm="100000">
                                          <p:val>
                                            <p:strVal val="#ppt_x"/>
                                          </p:val>
                                        </p:tav>
                                      </p:tavLst>
                                    </p:anim>
                                    <p:anim calcmode="lin" valueType="num">
                                      <p:cBhvr additive="base">
                                        <p:cTn id="12" dur="500" fill="hold"/>
                                        <p:tgtEl>
                                          <p:spTgt spid="8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1" fill="hold" nodeType="afterEffect">
                                  <p:stCondLst>
                                    <p:cond delay="0"/>
                                  </p:stCondLst>
                                  <p:childTnLst>
                                    <p:set>
                                      <p:cBhvr>
                                        <p:cTn id="15" dur="1" fill="hold">
                                          <p:stCondLst>
                                            <p:cond delay="0"/>
                                          </p:stCondLst>
                                        </p:cTn>
                                        <p:tgtEl>
                                          <p:spTgt spid="106"/>
                                        </p:tgtEl>
                                        <p:attrNameLst>
                                          <p:attrName>style.visibility</p:attrName>
                                        </p:attrNameLst>
                                      </p:cBhvr>
                                      <p:to>
                                        <p:strVal val="visible"/>
                                      </p:to>
                                    </p:set>
                                    <p:animEffect transition="in" filter="wipe(up)">
                                      <p:cBhvr>
                                        <p:cTn id="16" dur="500"/>
                                        <p:tgtEl>
                                          <p:spTgt spid="106"/>
                                        </p:tgtEl>
                                      </p:cBhvr>
                                    </p:animEffect>
                                  </p:childTnLst>
                                </p:cTn>
                              </p:par>
                              <p:par>
                                <p:cTn id="17" presetID="2" presetClass="entr" presetSubtype="9" decel="100000" fill="hold" grpId="0" nodeType="withEffect">
                                  <p:stCondLst>
                                    <p:cond delay="250"/>
                                  </p:stCondLst>
                                  <p:iterate type="wd">
                                    <p:tmPct val="10000"/>
                                  </p:iterate>
                                  <p:childTnLst>
                                    <p:set>
                                      <p:cBhvr>
                                        <p:cTn id="18" dur="1" fill="hold">
                                          <p:stCondLst>
                                            <p:cond delay="0"/>
                                          </p:stCondLst>
                                        </p:cTn>
                                        <p:tgtEl>
                                          <p:spTgt spid="4"/>
                                        </p:tgtEl>
                                        <p:attrNameLst>
                                          <p:attrName>style.visibility</p:attrName>
                                        </p:attrNameLst>
                                      </p:cBhvr>
                                      <p:to>
                                        <p:strVal val="visible"/>
                                      </p:to>
                                    </p:set>
                                    <p:anim calcmode="lin" valueType="num">
                                      <p:cBhvr additive="base">
                                        <p:cTn id="19" dur="750" fill="hold"/>
                                        <p:tgtEl>
                                          <p:spTgt spid="4"/>
                                        </p:tgtEl>
                                        <p:attrNameLst>
                                          <p:attrName>ppt_x</p:attrName>
                                        </p:attrNameLst>
                                      </p:cBhvr>
                                      <p:tavLst>
                                        <p:tav tm="0">
                                          <p:val>
                                            <p:strVal val="0-#ppt_w/2"/>
                                          </p:val>
                                        </p:tav>
                                        <p:tav tm="100000">
                                          <p:val>
                                            <p:strVal val="#ppt_x"/>
                                          </p:val>
                                        </p:tav>
                                      </p:tavLst>
                                    </p:anim>
                                    <p:anim calcmode="lin" valueType="num">
                                      <p:cBhvr additive="base">
                                        <p:cTn id="20" dur="750" fill="hold"/>
                                        <p:tgtEl>
                                          <p:spTgt spid="4"/>
                                        </p:tgtEl>
                                        <p:attrNameLst>
                                          <p:attrName>ppt_y</p:attrName>
                                        </p:attrNameLst>
                                      </p:cBhvr>
                                      <p:tavLst>
                                        <p:tav tm="0">
                                          <p:val>
                                            <p:strVal val="0-#ppt_h/2"/>
                                          </p:val>
                                        </p:tav>
                                        <p:tav tm="100000">
                                          <p:val>
                                            <p:strVal val="#ppt_y"/>
                                          </p:val>
                                        </p:tav>
                                      </p:tavLst>
                                    </p:anim>
                                  </p:childTnLst>
                                </p:cTn>
                              </p:par>
                              <p:par>
                                <p:cTn id="21" presetID="2" presetClass="entr" presetSubtype="4" decel="100000" fill="hold" grpId="0" nodeType="withEffect">
                                  <p:stCondLst>
                                    <p:cond delay="1500"/>
                                  </p:stCondLst>
                                  <p:childTnLst>
                                    <p:set>
                                      <p:cBhvr>
                                        <p:cTn id="22" dur="1" fill="hold">
                                          <p:stCondLst>
                                            <p:cond delay="0"/>
                                          </p:stCondLst>
                                        </p:cTn>
                                        <p:tgtEl>
                                          <p:spTgt spid="107">
                                            <p:txEl>
                                              <p:pRg st="0" end="0"/>
                                            </p:txEl>
                                          </p:spTgt>
                                        </p:tgtEl>
                                        <p:attrNameLst>
                                          <p:attrName>style.visibility</p:attrName>
                                        </p:attrNameLst>
                                      </p:cBhvr>
                                      <p:to>
                                        <p:strVal val="visible"/>
                                      </p:to>
                                    </p:set>
                                    <p:anim calcmode="lin" valueType="num">
                                      <p:cBhvr additive="base">
                                        <p:cTn id="23" dur="750" fill="hold"/>
                                        <p:tgtEl>
                                          <p:spTgt spid="107">
                                            <p:txEl>
                                              <p:pRg st="0" end="0"/>
                                            </p:txEl>
                                          </p:spTgt>
                                        </p:tgtEl>
                                        <p:attrNameLst>
                                          <p:attrName>ppt_x</p:attrName>
                                        </p:attrNameLst>
                                      </p:cBhvr>
                                      <p:tavLst>
                                        <p:tav tm="0">
                                          <p:val>
                                            <p:strVal val="#ppt_x"/>
                                          </p:val>
                                        </p:tav>
                                        <p:tav tm="100000">
                                          <p:val>
                                            <p:strVal val="#ppt_x"/>
                                          </p:val>
                                        </p:tav>
                                      </p:tavLst>
                                    </p:anim>
                                    <p:anim calcmode="lin" valueType="num">
                                      <p:cBhvr additive="base">
                                        <p:cTn id="24" dur="750" fill="hold"/>
                                        <p:tgtEl>
                                          <p:spTgt spid="107">
                                            <p:txEl>
                                              <p:pRg st="0" end="0"/>
                                            </p:txEl>
                                          </p:spTgt>
                                        </p:tgtEl>
                                        <p:attrNameLst>
                                          <p:attrName>ppt_y</p:attrName>
                                        </p:attrNameLst>
                                      </p:cBhvr>
                                      <p:tavLst>
                                        <p:tav tm="0">
                                          <p:val>
                                            <p:strVal val="1+#ppt_h/2"/>
                                          </p:val>
                                        </p:tav>
                                        <p:tav tm="100000">
                                          <p:val>
                                            <p:strVal val="#ppt_y"/>
                                          </p:val>
                                        </p:tav>
                                      </p:tavLst>
                                    </p:anim>
                                  </p:childTnLst>
                                </p:cTn>
                              </p:par>
                              <p:par>
                                <p:cTn id="25" presetID="22" presetClass="entr" presetSubtype="4"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wipe(down)">
                                      <p:cBhvr>
                                        <p:cTn id="27" dur="500"/>
                                        <p:tgtEl>
                                          <p:spTgt spid="13"/>
                                        </p:tgtEl>
                                      </p:cBhvr>
                                    </p:animEffect>
                                  </p:childTnLst>
                                </p:cTn>
                              </p:par>
                              <p:par>
                                <p:cTn id="28" presetID="22" presetClass="entr" presetSubtype="4" fill="hold" nodeType="withEffect">
                                  <p:stCondLst>
                                    <p:cond delay="0"/>
                                  </p:stCondLst>
                                  <p:childTnLst>
                                    <p:set>
                                      <p:cBhvr>
                                        <p:cTn id="29" dur="1" fill="hold">
                                          <p:stCondLst>
                                            <p:cond delay="0"/>
                                          </p:stCondLst>
                                        </p:cTn>
                                        <p:tgtEl>
                                          <p:spTgt spid="14"/>
                                        </p:tgtEl>
                                        <p:attrNameLst>
                                          <p:attrName>style.visibility</p:attrName>
                                        </p:attrNameLst>
                                      </p:cBhvr>
                                      <p:to>
                                        <p:strVal val="visible"/>
                                      </p:to>
                                    </p:set>
                                    <p:animEffect transition="in" filter="wipe(down)">
                                      <p:cBhvr>
                                        <p:cTn id="30"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 grpId="0"/>
      <p:bldP spid="107" grpId="0" build="p">
        <p:tmplLst>
          <p:tmpl lvl="1">
            <p:tnLst>
              <p:par>
                <p:cTn presetID="2" presetClass="entr" presetSubtype="4" decel="100000" fill="hold" nodeType="withEffect">
                  <p:stCondLst>
                    <p:cond delay="1500"/>
                  </p:stCondLst>
                  <p:childTnLst>
                    <p:set>
                      <p:cBhvr>
                        <p:cTn dur="1" fill="hold">
                          <p:stCondLst>
                            <p:cond delay="0"/>
                          </p:stCondLst>
                        </p:cTn>
                        <p:tgtEl>
                          <p:spTgt spid="107"/>
                        </p:tgtEl>
                        <p:attrNameLst>
                          <p:attrName>style.visibility</p:attrName>
                        </p:attrNameLst>
                      </p:cBhvr>
                      <p:to>
                        <p:strVal val="visible"/>
                      </p:to>
                    </p:set>
                    <p:anim calcmode="lin" valueType="num">
                      <p:cBhvr additive="base">
                        <p:cTn dur="750" fill="hold"/>
                        <p:tgtEl>
                          <p:spTgt spid="107"/>
                        </p:tgtEl>
                        <p:attrNameLst>
                          <p:attrName>ppt_x</p:attrName>
                        </p:attrNameLst>
                      </p:cBhvr>
                      <p:tavLst>
                        <p:tav tm="0">
                          <p:val>
                            <p:strVal val="#ppt_x"/>
                          </p:val>
                        </p:tav>
                        <p:tav tm="100000">
                          <p:val>
                            <p:strVal val="#ppt_x"/>
                          </p:val>
                        </p:tav>
                      </p:tavLst>
                    </p:anim>
                    <p:anim calcmode="lin" valueType="num">
                      <p:cBhvr additive="base">
                        <p:cTn dur="750" fill="hold"/>
                        <p:tgtEl>
                          <p:spTgt spid="107"/>
                        </p:tgtEl>
                        <p:attrNameLst>
                          <p:attrName>ppt_y</p:attrName>
                        </p:attrNameLst>
                      </p:cBhvr>
                      <p:tavLst>
                        <p:tav tm="0">
                          <p:val>
                            <p:strVal val="1+#ppt_h/2"/>
                          </p:val>
                        </p:tav>
                        <p:tav tm="100000">
                          <p:val>
                            <p:strVal val="#ppt_y"/>
                          </p:val>
                        </p:tav>
                      </p:tavLst>
                    </p:anim>
                  </p:childTnLst>
                </p:cTn>
              </p:par>
            </p:tnLst>
          </p:tmpl>
        </p:tmplLst>
      </p:bldP>
      <p:bldP spid="13" grpId="0" animBg="1"/>
      <p:bldP spid="4" grpId="0">
        <p:tmplLst>
          <p:tmpl>
            <p:tnLst>
              <p:par>
                <p:cTn presetID="2" presetClass="entr" presetSubtype="9" decel="100000" fill="hold" nodeType="withEffect">
                  <p:stCondLst>
                    <p:cond delay="25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750" fill="hold"/>
                        <p:tgtEl>
                          <p:spTgt spid="4"/>
                        </p:tgtEl>
                        <p:attrNameLst>
                          <p:attrName>ppt_x</p:attrName>
                        </p:attrNameLst>
                      </p:cBhvr>
                      <p:tavLst>
                        <p:tav tm="0">
                          <p:val>
                            <p:strVal val="0-#ppt_w/2"/>
                          </p:val>
                        </p:tav>
                        <p:tav tm="100000">
                          <p:val>
                            <p:strVal val="#ppt_x"/>
                          </p:val>
                        </p:tav>
                      </p:tavLst>
                    </p:anim>
                    <p:anim calcmode="lin" valueType="num">
                      <p:cBhvr additive="base">
                        <p:cTn dur="75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88.xml><?xml version="1.0" encoding="utf-8"?>
<p:sldLayout xmlns:a="http://schemas.openxmlformats.org/drawingml/2006/main" xmlns:r="http://schemas.openxmlformats.org/officeDocument/2006/relationships" xmlns:p="http://schemas.openxmlformats.org/presentationml/2006/main" preserve="1">
  <p:cSld name="5 images 1">
    <p:spTree>
      <p:nvGrpSpPr>
        <p:cNvPr id="1" name=""/>
        <p:cNvGrpSpPr/>
        <p:nvPr/>
      </p:nvGrpSpPr>
      <p:grpSpPr>
        <a:xfrm>
          <a:off x="0" y="0"/>
          <a:ext cx="0" cy="0"/>
          <a:chOff x="0" y="0"/>
          <a:chExt cx="0" cy="0"/>
        </a:xfrm>
      </p:grpSpPr>
      <p:sp>
        <p:nvSpPr>
          <p:cNvPr id="7" name="図プレースホルダー 6"/>
          <p:cNvSpPr>
            <a:spLocks noGrp="1"/>
          </p:cNvSpPr>
          <p:nvPr>
            <p:ph type="pic" sz="quarter" idx="10" hasCustomPrompt="1"/>
          </p:nvPr>
        </p:nvSpPr>
        <p:spPr>
          <a:xfrm>
            <a:off x="6" y="0"/>
            <a:ext cx="2771747" cy="3446992"/>
          </a:xfrm>
          <a:prstGeom prst="rect">
            <a:avLst/>
          </a:prstGeom>
          <a:effectLst>
            <a:innerShdw blurRad="114300">
              <a:prstClr val="black"/>
            </a:innerShdw>
          </a:effectLst>
        </p:spPr>
        <p:txBody>
          <a:bodyPr lIns="51197" tIns="25599" rIns="51197" bIns="25599"/>
          <a:lstStyle>
            <a:lvl1pPr>
              <a:defRPr sz="1100"/>
            </a:lvl1pPr>
          </a:lstStyle>
          <a:p>
            <a:r>
              <a:rPr kumimoji="1" lang="en-US" altLang="ja-JP" dirty="0"/>
              <a:t>Add an image</a:t>
            </a:r>
            <a:endParaRPr kumimoji="1" lang="ja-JP" altLang="en-US" dirty="0"/>
          </a:p>
        </p:txBody>
      </p:sp>
      <p:sp>
        <p:nvSpPr>
          <p:cNvPr id="8" name="図プレースホルダー 6"/>
          <p:cNvSpPr>
            <a:spLocks noGrp="1"/>
          </p:cNvSpPr>
          <p:nvPr>
            <p:ph type="pic" sz="quarter" idx="11" hasCustomPrompt="1"/>
          </p:nvPr>
        </p:nvSpPr>
        <p:spPr>
          <a:xfrm>
            <a:off x="5710381" y="0"/>
            <a:ext cx="3433620" cy="3446992"/>
          </a:xfrm>
          <a:prstGeom prst="rect">
            <a:avLst/>
          </a:prstGeom>
          <a:effectLst>
            <a:innerShdw blurRad="114300">
              <a:prstClr val="black"/>
            </a:innerShdw>
          </a:effectLst>
        </p:spPr>
        <p:txBody>
          <a:bodyPr lIns="51197" tIns="25599" rIns="51197" bIns="25599"/>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dirty="0"/>
              <a:t>Add an image</a:t>
            </a:r>
            <a:endParaRPr kumimoji="1" lang="ja-JP" altLang="en-US" dirty="0"/>
          </a:p>
          <a:p>
            <a:endParaRPr kumimoji="1" lang="ja-JP" altLang="en-US" dirty="0"/>
          </a:p>
        </p:txBody>
      </p:sp>
      <p:sp>
        <p:nvSpPr>
          <p:cNvPr id="9" name="図プレースホルダー 6"/>
          <p:cNvSpPr>
            <a:spLocks noGrp="1"/>
          </p:cNvSpPr>
          <p:nvPr>
            <p:ph type="pic" sz="quarter" idx="12" hasCustomPrompt="1"/>
          </p:nvPr>
        </p:nvSpPr>
        <p:spPr>
          <a:xfrm>
            <a:off x="6" y="3446995"/>
            <a:ext cx="3831107" cy="3446992"/>
          </a:xfrm>
          <a:prstGeom prst="rect">
            <a:avLst/>
          </a:prstGeom>
          <a:effectLst>
            <a:innerShdw blurRad="114300">
              <a:prstClr val="black"/>
            </a:innerShdw>
          </a:effectLst>
        </p:spPr>
        <p:txBody>
          <a:bodyPr lIns="51197" tIns="25599" rIns="51197" bIns="25599"/>
          <a:lstStyle>
            <a:lvl1pPr>
              <a:defRPr sz="1100"/>
            </a:lvl1pPr>
          </a:lstStyle>
          <a:p>
            <a:r>
              <a:rPr kumimoji="1" lang="en-US" altLang="ja-JP" dirty="0"/>
              <a:t>Add an image</a:t>
            </a:r>
            <a:endParaRPr kumimoji="1" lang="ja-JP" altLang="en-US" dirty="0"/>
          </a:p>
        </p:txBody>
      </p:sp>
      <p:sp>
        <p:nvSpPr>
          <p:cNvPr id="10" name="図プレースホルダー 6"/>
          <p:cNvSpPr>
            <a:spLocks noGrp="1"/>
          </p:cNvSpPr>
          <p:nvPr>
            <p:ph type="pic" sz="quarter" idx="13" hasCustomPrompt="1"/>
          </p:nvPr>
        </p:nvSpPr>
        <p:spPr>
          <a:xfrm>
            <a:off x="3831107" y="3446995"/>
            <a:ext cx="2496024" cy="3446992"/>
          </a:xfrm>
          <a:prstGeom prst="rect">
            <a:avLst/>
          </a:prstGeom>
          <a:effectLst>
            <a:innerShdw blurRad="114300">
              <a:prstClr val="black"/>
            </a:innerShdw>
          </a:effectLst>
        </p:spPr>
        <p:txBody>
          <a:bodyPr lIns="51197" tIns="25599" rIns="51197" bIns="25599"/>
          <a:lstStyle>
            <a:lvl1pPr>
              <a:defRPr sz="1100"/>
            </a:lvl1pPr>
          </a:lstStyle>
          <a:p>
            <a:r>
              <a:rPr kumimoji="1" lang="en-US" altLang="ja-JP" dirty="0"/>
              <a:t>Add an image</a:t>
            </a:r>
            <a:endParaRPr kumimoji="1" lang="ja-JP" altLang="en-US" dirty="0"/>
          </a:p>
        </p:txBody>
      </p:sp>
      <p:sp>
        <p:nvSpPr>
          <p:cNvPr id="13" name="正方形/長方形 12"/>
          <p:cNvSpPr/>
          <p:nvPr/>
        </p:nvSpPr>
        <p:spPr>
          <a:xfrm>
            <a:off x="2771754" y="0"/>
            <a:ext cx="2938633" cy="3446992"/>
          </a:xfrm>
          <a:prstGeom prst="rect">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4" name="正方形/長方形 13"/>
          <p:cNvSpPr/>
          <p:nvPr/>
        </p:nvSpPr>
        <p:spPr>
          <a:xfrm>
            <a:off x="6327137" y="3446995"/>
            <a:ext cx="2816869" cy="3446992"/>
          </a:xfrm>
          <a:prstGeom prst="rect">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5" name="テキスト プレースホルダー 5"/>
          <p:cNvSpPr>
            <a:spLocks noGrp="1"/>
          </p:cNvSpPr>
          <p:nvPr>
            <p:ph type="body" sz="quarter" idx="16" hasCustomPrompt="1"/>
          </p:nvPr>
        </p:nvSpPr>
        <p:spPr>
          <a:xfrm>
            <a:off x="2844312" y="338670"/>
            <a:ext cx="2793515" cy="1335315"/>
          </a:xfrm>
          <a:prstGeom prst="rect">
            <a:avLst/>
          </a:prstGeom>
        </p:spPr>
        <p:txBody>
          <a:bodyPr lIns="51197" tIns="25599" rIns="51197" bIns="25599" anchor="b">
            <a:noAutofit/>
          </a:bodyPr>
          <a:lstStyle>
            <a:lvl1pPr algn="ctr">
              <a:lnSpc>
                <a:spcPts val="3359"/>
              </a:lnSpc>
              <a:spcBef>
                <a:spcPts val="0"/>
              </a:spcBef>
              <a:defRPr sz="3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6" name="テキスト プレースホルダー 5"/>
          <p:cNvSpPr>
            <a:spLocks noGrp="1"/>
          </p:cNvSpPr>
          <p:nvPr>
            <p:ph type="body" sz="quarter" idx="17" hasCustomPrompt="1"/>
          </p:nvPr>
        </p:nvSpPr>
        <p:spPr>
          <a:xfrm>
            <a:off x="2844312" y="1673983"/>
            <a:ext cx="2793515" cy="1412724"/>
          </a:xfrm>
          <a:prstGeom prst="rect">
            <a:avLst/>
          </a:prstGeom>
        </p:spPr>
        <p:txBody>
          <a:bodyPr lIns="51197" tIns="25599" rIns="51197" bIns="25599" anchor="t">
            <a:normAutofit/>
          </a:bodyPr>
          <a:lstStyle>
            <a:lvl1pPr algn="ctr">
              <a:lnSpc>
                <a:spcPct val="130000"/>
              </a:lnSpc>
              <a:spcBef>
                <a:spcPts val="672"/>
              </a:spcBef>
              <a:defRPr sz="1100" baseline="0">
                <a:solidFill>
                  <a:schemeClr val="bg1"/>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18" hasCustomPrompt="1"/>
          </p:nvPr>
        </p:nvSpPr>
        <p:spPr>
          <a:xfrm>
            <a:off x="6411372" y="3904345"/>
            <a:ext cx="2648397" cy="2510971"/>
          </a:xfrm>
          <a:prstGeom prst="rect">
            <a:avLst/>
          </a:prstGeom>
        </p:spPr>
        <p:txBody>
          <a:bodyPr lIns="51197" tIns="25599" rIns="51197" bIns="25599" anchor="ctr">
            <a:normAutofit/>
          </a:bodyPr>
          <a:lstStyle>
            <a:lvl1pPr algn="ct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cxnSp>
        <p:nvCxnSpPr>
          <p:cNvPr id="18" name="直線コネクタ 17"/>
          <p:cNvCxnSpPr/>
          <p:nvPr/>
        </p:nvCxnSpPr>
        <p:spPr>
          <a:xfrm flipH="1">
            <a:off x="2771754" y="3338285"/>
            <a:ext cx="293863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626893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with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up)">
                                      <p:cBhvr>
                                        <p:cTn id="7" dur="500"/>
                                        <p:tgtEl>
                                          <p:spTgt spid="7"/>
                                        </p:tgtEl>
                                      </p:cBhvr>
                                    </p:animEffect>
                                  </p:childTnLst>
                                </p:cTn>
                              </p:par>
                              <p:par>
                                <p:cTn id="8" presetID="22" presetClass="entr" presetSubtype="8" fill="hold" grpId="0" nodeType="withEffect">
                                  <p:stCondLst>
                                    <p:cond delay="100"/>
                                  </p:stCondLst>
                                  <p:childTnLst>
                                    <p:set>
                                      <p:cBhvr>
                                        <p:cTn id="9" dur="1" fill="hold">
                                          <p:stCondLst>
                                            <p:cond delay="0"/>
                                          </p:stCondLst>
                                        </p:cTn>
                                        <p:tgtEl>
                                          <p:spTgt spid="9"/>
                                        </p:tgtEl>
                                        <p:attrNameLst>
                                          <p:attrName>style.visibility</p:attrName>
                                        </p:attrNameLst>
                                      </p:cBhvr>
                                      <p:to>
                                        <p:strVal val="visible"/>
                                      </p:to>
                                    </p:set>
                                    <p:animEffect transition="in" filter="wipe(left)">
                                      <p:cBhvr>
                                        <p:cTn id="10" dur="500"/>
                                        <p:tgtEl>
                                          <p:spTgt spid="9"/>
                                        </p:tgtEl>
                                      </p:cBhvr>
                                    </p:animEffect>
                                  </p:childTnLst>
                                </p:cTn>
                              </p:par>
                              <p:par>
                                <p:cTn id="11" presetID="22" presetClass="entr" presetSubtype="4" fill="hold" grpId="0" nodeType="withEffect">
                                  <p:stCondLst>
                                    <p:cond delay="200"/>
                                  </p:stCondLst>
                                  <p:childTnLst>
                                    <p:set>
                                      <p:cBhvr>
                                        <p:cTn id="12" dur="1" fill="hold">
                                          <p:stCondLst>
                                            <p:cond delay="0"/>
                                          </p:stCondLst>
                                        </p:cTn>
                                        <p:tgtEl>
                                          <p:spTgt spid="10"/>
                                        </p:tgtEl>
                                        <p:attrNameLst>
                                          <p:attrName>style.visibility</p:attrName>
                                        </p:attrNameLst>
                                      </p:cBhvr>
                                      <p:to>
                                        <p:strVal val="visible"/>
                                      </p:to>
                                    </p:set>
                                    <p:animEffect transition="in" filter="wipe(down)">
                                      <p:cBhvr>
                                        <p:cTn id="13" dur="500"/>
                                        <p:tgtEl>
                                          <p:spTgt spid="10"/>
                                        </p:tgtEl>
                                      </p:cBhvr>
                                    </p:animEffect>
                                  </p:childTnLst>
                                </p:cTn>
                              </p:par>
                              <p:par>
                                <p:cTn id="14" presetID="22" presetClass="entr" presetSubtype="2" fill="hold" grpId="0" nodeType="withEffect">
                                  <p:stCondLst>
                                    <p:cond delay="300"/>
                                  </p:stCondLst>
                                  <p:childTnLst>
                                    <p:set>
                                      <p:cBhvr>
                                        <p:cTn id="15" dur="1" fill="hold">
                                          <p:stCondLst>
                                            <p:cond delay="0"/>
                                          </p:stCondLst>
                                        </p:cTn>
                                        <p:tgtEl>
                                          <p:spTgt spid="8"/>
                                        </p:tgtEl>
                                        <p:attrNameLst>
                                          <p:attrName>style.visibility</p:attrName>
                                        </p:attrNameLst>
                                      </p:cBhvr>
                                      <p:to>
                                        <p:strVal val="visible"/>
                                      </p:to>
                                    </p:set>
                                    <p:animEffect transition="in" filter="wipe(right)">
                                      <p:cBhvr>
                                        <p:cTn id="16" dur="500"/>
                                        <p:tgtEl>
                                          <p:spTgt spid="8"/>
                                        </p:tgtEl>
                                      </p:cBhvr>
                                    </p:animEffect>
                                  </p:childTnLst>
                                </p:cTn>
                              </p:par>
                              <p:par>
                                <p:cTn id="17" presetID="22" presetClass="entr" presetSubtype="2" fill="hold" grpId="0" nodeType="withEffect">
                                  <p:stCondLst>
                                    <p:cond delay="400"/>
                                  </p:stCondLst>
                                  <p:childTnLst>
                                    <p:set>
                                      <p:cBhvr>
                                        <p:cTn id="18" dur="1" fill="hold">
                                          <p:stCondLst>
                                            <p:cond delay="0"/>
                                          </p:stCondLst>
                                        </p:cTn>
                                        <p:tgtEl>
                                          <p:spTgt spid="14"/>
                                        </p:tgtEl>
                                        <p:attrNameLst>
                                          <p:attrName>style.visibility</p:attrName>
                                        </p:attrNameLst>
                                      </p:cBhvr>
                                      <p:to>
                                        <p:strVal val="visible"/>
                                      </p:to>
                                    </p:set>
                                    <p:animEffect transition="in" filter="wipe(right)">
                                      <p:cBhvr>
                                        <p:cTn id="19" dur="500"/>
                                        <p:tgtEl>
                                          <p:spTgt spid="14"/>
                                        </p:tgtEl>
                                      </p:cBhvr>
                                    </p:animEffect>
                                  </p:childTnLst>
                                </p:cTn>
                              </p:par>
                              <p:par>
                                <p:cTn id="20" presetID="22" presetClass="entr" presetSubtype="1" fill="hold" grpId="0" nodeType="withEffect">
                                  <p:stCondLst>
                                    <p:cond delay="500"/>
                                  </p:stCondLst>
                                  <p:childTnLst>
                                    <p:set>
                                      <p:cBhvr>
                                        <p:cTn id="21" dur="1" fill="hold">
                                          <p:stCondLst>
                                            <p:cond delay="0"/>
                                          </p:stCondLst>
                                        </p:cTn>
                                        <p:tgtEl>
                                          <p:spTgt spid="13"/>
                                        </p:tgtEl>
                                        <p:attrNameLst>
                                          <p:attrName>style.visibility</p:attrName>
                                        </p:attrNameLst>
                                      </p:cBhvr>
                                      <p:to>
                                        <p:strVal val="visible"/>
                                      </p:to>
                                    </p:set>
                                    <p:animEffect transition="in" filter="wipe(up)">
                                      <p:cBhvr>
                                        <p:cTn id="22" dur="500"/>
                                        <p:tgtEl>
                                          <p:spTgt spid="13"/>
                                        </p:tgtEl>
                                      </p:cBhvr>
                                    </p:animEffect>
                                  </p:childTnLst>
                                </p:cTn>
                              </p:par>
                            </p:childTnLst>
                          </p:cTn>
                        </p:par>
                        <p:par>
                          <p:cTn id="23" fill="hold">
                            <p:stCondLst>
                              <p:cond delay="1000"/>
                            </p:stCondLst>
                            <p:childTnLst>
                              <p:par>
                                <p:cTn id="24" presetID="22" presetClass="entr" presetSubtype="2" fill="hold" nodeType="afterEffect">
                                  <p:stCondLst>
                                    <p:cond delay="0"/>
                                  </p:stCondLst>
                                  <p:childTnLst>
                                    <p:set>
                                      <p:cBhvr>
                                        <p:cTn id="25" dur="1" fill="hold">
                                          <p:stCondLst>
                                            <p:cond delay="0"/>
                                          </p:stCondLst>
                                        </p:cTn>
                                        <p:tgtEl>
                                          <p:spTgt spid="18"/>
                                        </p:tgtEl>
                                        <p:attrNameLst>
                                          <p:attrName>style.visibility</p:attrName>
                                        </p:attrNameLst>
                                      </p:cBhvr>
                                      <p:to>
                                        <p:strVal val="visible"/>
                                      </p:to>
                                    </p:set>
                                    <p:animEffect transition="in" filter="wipe(right)">
                                      <p:cBhvr>
                                        <p:cTn id="26" dur="500"/>
                                        <p:tgtEl>
                                          <p:spTgt spid="18"/>
                                        </p:tgtEl>
                                      </p:cBhvr>
                                    </p:animEffect>
                                  </p:childTnLst>
                                </p:cTn>
                              </p:par>
                            </p:childTnLst>
                          </p:cTn>
                        </p:par>
                        <p:par>
                          <p:cTn id="27" fill="hold">
                            <p:stCondLst>
                              <p:cond delay="1500"/>
                            </p:stCondLst>
                            <p:childTnLst>
                              <p:par>
                                <p:cTn id="28" presetID="2" presetClass="entr" presetSubtype="1" decel="100000"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 calcmode="lin" valueType="num">
                                      <p:cBhvr additive="base">
                                        <p:cTn id="30" dur="750" fill="hold"/>
                                        <p:tgtEl>
                                          <p:spTgt spid="15"/>
                                        </p:tgtEl>
                                        <p:attrNameLst>
                                          <p:attrName>ppt_x</p:attrName>
                                        </p:attrNameLst>
                                      </p:cBhvr>
                                      <p:tavLst>
                                        <p:tav tm="0">
                                          <p:val>
                                            <p:strVal val="#ppt_x"/>
                                          </p:val>
                                        </p:tav>
                                        <p:tav tm="100000">
                                          <p:val>
                                            <p:strVal val="#ppt_x"/>
                                          </p:val>
                                        </p:tav>
                                      </p:tavLst>
                                    </p:anim>
                                    <p:anim calcmode="lin" valueType="num">
                                      <p:cBhvr additive="base">
                                        <p:cTn id="31" dur="750" fill="hold"/>
                                        <p:tgtEl>
                                          <p:spTgt spid="15"/>
                                        </p:tgtEl>
                                        <p:attrNameLst>
                                          <p:attrName>ppt_y</p:attrName>
                                        </p:attrNameLst>
                                      </p:cBhvr>
                                      <p:tavLst>
                                        <p:tav tm="0">
                                          <p:val>
                                            <p:strVal val="0-#ppt_h/2"/>
                                          </p:val>
                                        </p:tav>
                                        <p:tav tm="100000">
                                          <p:val>
                                            <p:strVal val="#ppt_y"/>
                                          </p:val>
                                        </p:tav>
                                      </p:tavLst>
                                    </p:anim>
                                  </p:childTnLst>
                                </p:cTn>
                              </p:par>
                            </p:childTnLst>
                          </p:cTn>
                        </p:par>
                        <p:par>
                          <p:cTn id="32" fill="hold">
                            <p:stCondLst>
                              <p:cond delay="2250"/>
                            </p:stCondLst>
                            <p:childTnLst>
                              <p:par>
                                <p:cTn id="33" presetID="22" presetClass="entr" presetSubtype="8" fill="hold" grpId="0" nodeType="afterEffect">
                                  <p:stCondLst>
                                    <p:cond delay="0"/>
                                  </p:stCondLst>
                                  <p:childTnLst>
                                    <p:set>
                                      <p:cBhvr>
                                        <p:cTn id="34" dur="1" fill="hold">
                                          <p:stCondLst>
                                            <p:cond delay="0"/>
                                          </p:stCondLst>
                                        </p:cTn>
                                        <p:tgtEl>
                                          <p:spTgt spid="16"/>
                                        </p:tgtEl>
                                        <p:attrNameLst>
                                          <p:attrName>style.visibility</p:attrName>
                                        </p:attrNameLst>
                                      </p:cBhvr>
                                      <p:to>
                                        <p:strVal val="visible"/>
                                      </p:to>
                                    </p:set>
                                    <p:animEffect transition="in" filter="wipe(left)">
                                      <p:cBhvr>
                                        <p:cTn id="35" dur="500"/>
                                        <p:tgtEl>
                                          <p:spTgt spid="16"/>
                                        </p:tgtEl>
                                      </p:cBhvr>
                                    </p:animEffect>
                                  </p:childTnLst>
                                </p:cTn>
                              </p:par>
                            </p:childTnLst>
                          </p:cTn>
                        </p:par>
                        <p:par>
                          <p:cTn id="36" fill="hold">
                            <p:stCondLst>
                              <p:cond delay="2750"/>
                            </p:stCondLst>
                            <p:childTnLst>
                              <p:par>
                                <p:cTn id="37" presetID="22" presetClass="entr" presetSubtype="8" fill="hold" grpId="0" nodeType="afterEffect">
                                  <p:stCondLst>
                                    <p:cond delay="0"/>
                                  </p:stCondLst>
                                  <p:childTnLst>
                                    <p:set>
                                      <p:cBhvr>
                                        <p:cTn id="38" dur="1" fill="hold">
                                          <p:stCondLst>
                                            <p:cond delay="0"/>
                                          </p:stCondLst>
                                        </p:cTn>
                                        <p:tgtEl>
                                          <p:spTgt spid="17"/>
                                        </p:tgtEl>
                                        <p:attrNameLst>
                                          <p:attrName>style.visibility</p:attrName>
                                        </p:attrNameLst>
                                      </p:cBhvr>
                                      <p:to>
                                        <p:strVal val="visible"/>
                                      </p:to>
                                    </p:set>
                                    <p:animEffect transition="in" filter="wipe(left)">
                                      <p:cBhvr>
                                        <p:cTn id="39" dur="500"/>
                                        <p:tgtEl>
                                          <p:spTgt spid="1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3" grpId="0" animBg="1"/>
      <p:bldP spid="14" grpId="0" animBg="1"/>
      <p:bldP spid="15" grpId="0">
        <p:tmplLst>
          <p:tmpl>
            <p:tnLst>
              <p:par>
                <p:cTn presetID="2" presetClass="entr" presetSubtype="1"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750" fill="hold"/>
                        <p:tgtEl>
                          <p:spTgt spid="15"/>
                        </p:tgtEl>
                        <p:attrNameLst>
                          <p:attrName>ppt_x</p:attrName>
                        </p:attrNameLst>
                      </p:cBhvr>
                      <p:tavLst>
                        <p:tav tm="0">
                          <p:val>
                            <p:strVal val="#ppt_x"/>
                          </p:val>
                        </p:tav>
                        <p:tav tm="100000">
                          <p:val>
                            <p:strVal val="#ppt_x"/>
                          </p:val>
                        </p:tav>
                      </p:tavLst>
                    </p:anim>
                    <p:anim calcmode="lin" valueType="num">
                      <p:cBhvr additive="base">
                        <p:cTn dur="750" fill="hold"/>
                        <p:tgtEl>
                          <p:spTgt spid="15"/>
                        </p:tgtEl>
                        <p:attrNameLst>
                          <p:attrName>ppt_y</p:attrName>
                        </p:attrNameLst>
                      </p:cBhvr>
                      <p:tavLst>
                        <p:tav tm="0">
                          <p:val>
                            <p:strVal val="0-#ppt_h/2"/>
                          </p:val>
                        </p:tav>
                        <p:tav tm="100000">
                          <p:val>
                            <p:strVal val="#ppt_y"/>
                          </p:val>
                        </p:tav>
                      </p:tavLst>
                    </p:anim>
                  </p:childTnLst>
                </p:cTn>
              </p:par>
            </p:tnLst>
          </p:tmpl>
        </p:tmplLst>
      </p:bldP>
      <p:bldP spid="16" grpId="0">
        <p:tmplLst>
          <p:tmpl>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p:tmplLst>
          <p:tmpl>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Lst>
  </p:timing>
</p:sldLayout>
</file>

<file path=ppt/slideLayouts/slideLayout389.xml><?xml version="1.0" encoding="utf-8"?>
<p:sldLayout xmlns:a="http://schemas.openxmlformats.org/drawingml/2006/main" xmlns:r="http://schemas.openxmlformats.org/officeDocument/2006/relationships" xmlns:p="http://schemas.openxmlformats.org/presentationml/2006/main" preserve="1">
  <p:cSld name="Fullscreen Image">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lIns="51197" tIns="25599" rIns="51197" bIns="25599"/>
          <a:lstStyle>
            <a:lvl1pPr>
              <a:defRPr sz="1100"/>
            </a:lvl1pPr>
          </a:lstStyle>
          <a:p>
            <a:r>
              <a:rPr kumimoji="1" lang="en-US" altLang="ja-JP" dirty="0"/>
              <a:t>Add an image</a:t>
            </a:r>
            <a:endParaRPr kumimoji="1" lang="ja-JP" altLang="en-US" dirty="0"/>
          </a:p>
        </p:txBody>
      </p:sp>
      <p:sp>
        <p:nvSpPr>
          <p:cNvPr id="4" name="テキスト プレースホルダー 5"/>
          <p:cNvSpPr>
            <a:spLocks noGrp="1"/>
          </p:cNvSpPr>
          <p:nvPr>
            <p:ph type="body" sz="quarter" idx="15" hasCustomPrompt="1"/>
          </p:nvPr>
        </p:nvSpPr>
        <p:spPr>
          <a:xfrm>
            <a:off x="3" y="5899055"/>
            <a:ext cx="4078923" cy="506527"/>
          </a:xfrm>
          <a:prstGeom prst="rect">
            <a:avLst/>
          </a:prstGeom>
          <a:blipFill dpi="0" rotWithShape="0">
            <a:blip r:embed="rId2">
              <a:alphaModFix amt="50000"/>
            </a:blip>
            <a:srcRect/>
            <a:tile tx="0" ty="0" sx="100000" sy="100000" flip="none" algn="tl"/>
          </a:blipFill>
        </p:spPr>
        <p:txBody>
          <a:bodyPr lIns="51197" tIns="25599" rIns="51197" bIns="25599"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2390363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22" presetClass="entr" presetSubtype="8" fill="hold" grpId="0" nodeType="withEffect">
                                  <p:stCondLst>
                                    <p:cond delay="750"/>
                                  </p:stCondLst>
                                  <p:childTnLst>
                                    <p:set>
                                      <p:cBhvr>
                                        <p:cTn id="9" dur="1" fill="hold">
                                          <p:stCondLst>
                                            <p:cond delay="0"/>
                                          </p:stCondLst>
                                        </p:cTn>
                                        <p:tgtEl>
                                          <p:spTgt spid="4"/>
                                        </p:tgtEl>
                                        <p:attrNameLst>
                                          <p:attrName>style.visibility</p:attrName>
                                        </p:attrNameLst>
                                      </p:cBhvr>
                                      <p:to>
                                        <p:strVal val="visible"/>
                                      </p:to>
                                    </p:set>
                                    <p:animEffect transition="in" filter="wipe(left)">
                                      <p:cBhvr>
                                        <p:cTn id="10" dur="75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animBg="1">
        <p:tmplLst>
          <p:tmpl>
            <p:tnLst>
              <p:par>
                <p:cTn presetID="22" presetClass="entr" presetSubtype="8" fill="hold" nodeType="withEffect">
                  <p:stCondLst>
                    <p:cond delay="750"/>
                  </p:stCondLst>
                  <p:childTnLst>
                    <p:set>
                      <p:cBhvr>
                        <p:cTn dur="1" fill="hold">
                          <p:stCondLst>
                            <p:cond delay="0"/>
                          </p:stCondLst>
                        </p:cTn>
                        <p:tgtEl>
                          <p:spTgt spid="4"/>
                        </p:tgtEl>
                        <p:attrNameLst>
                          <p:attrName>style.visibility</p:attrName>
                        </p:attrNameLst>
                      </p:cBhvr>
                      <p:to>
                        <p:strVal val="visible"/>
                      </p:to>
                    </p:set>
                    <p:animEffect transition="in" filter="wipe(left)">
                      <p:cBhvr>
                        <p:cTn dur="750"/>
                        <p:tgtEl>
                          <p:spTgt spid="4"/>
                        </p:tgtEl>
                      </p:cBhvr>
                    </p:animEffect>
                  </p:childTnLst>
                </p:cTn>
              </p:par>
            </p:tnLst>
          </p:tmpl>
        </p:tmplLst>
      </p:bldP>
    </p:bldLst>
  </p:timing>
</p:sldLayout>
</file>

<file path=ppt/slideLayouts/slideLayout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ja-JP"/>
              <a:t>Click to edit Master title style</a:t>
            </a:r>
            <a:endParaRPr lang="en-US" dirty="0"/>
          </a:p>
        </p:txBody>
      </p:sp>
      <p:sp>
        <p:nvSpPr>
          <p:cNvPr id="3" name="Content Placeholder 2"/>
          <p:cNvSpPr>
            <a:spLocks noGrp="1"/>
          </p:cNvSpPr>
          <p:nvPr>
            <p:ph sz="half" idx="1"/>
          </p:nvPr>
        </p:nvSpPr>
        <p:spPr>
          <a:xfrm>
            <a:off x="457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Content Placeholder 3"/>
          <p:cNvSpPr>
            <a:spLocks noGrp="1"/>
          </p:cNvSpPr>
          <p:nvPr>
            <p:ph sz="half" idx="2"/>
          </p:nvPr>
        </p:nvSpPr>
        <p:spPr>
          <a:xfrm>
            <a:off x="4648200" y="1600205"/>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0E9C9833-EEA4-486E-B238-90137044EA21}"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D2D7D89A-2AD6-43DA-9EB6-A26036EB3941}" type="slidenum">
              <a:rPr lang="en-US" smtClean="0"/>
              <a:pPr>
                <a:defRPr/>
              </a:pPr>
              <a:t>‹#›</a:t>
            </a:fld>
            <a:endParaRPr lang="en-US"/>
          </a:p>
        </p:txBody>
      </p:sp>
    </p:spTree>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preserve="1">
  <p:cSld name="Fullscreen Image and Text">
    <p:spTree>
      <p:nvGrpSpPr>
        <p:cNvPr id="1" name=""/>
        <p:cNvGrpSpPr/>
        <p:nvPr/>
      </p:nvGrpSpPr>
      <p:grpSpPr>
        <a:xfrm>
          <a:off x="0" y="0"/>
          <a:ext cx="0" cy="0"/>
          <a:chOff x="0" y="0"/>
          <a:chExt cx="0" cy="0"/>
        </a:xfrm>
      </p:grpSpPr>
      <p:sp>
        <p:nvSpPr>
          <p:cNvPr id="3" name="図プレースホルダー 6"/>
          <p:cNvSpPr>
            <a:spLocks noGrp="1"/>
          </p:cNvSpPr>
          <p:nvPr>
            <p:ph type="pic" sz="quarter" idx="10" hasCustomPrompt="1"/>
          </p:nvPr>
        </p:nvSpPr>
        <p:spPr>
          <a:xfrm>
            <a:off x="0" y="0"/>
            <a:ext cx="9144000" cy="6858000"/>
          </a:xfrm>
          <a:prstGeom prst="rect">
            <a:avLst/>
          </a:prstGeom>
          <a:effectLst>
            <a:innerShdw blurRad="114300">
              <a:prstClr val="black"/>
            </a:innerShdw>
          </a:effectLst>
        </p:spPr>
        <p:txBody>
          <a:bodyPr lIns="51197" tIns="25599" rIns="51197" bIns="25599"/>
          <a:lstStyle>
            <a:lvl1pPr>
              <a:defRPr sz="1100"/>
            </a:lvl1pPr>
          </a:lstStyle>
          <a:p>
            <a:r>
              <a:rPr kumimoji="1" lang="en-US" altLang="ja-JP" dirty="0"/>
              <a:t>Add an image</a:t>
            </a:r>
            <a:endParaRPr kumimoji="1" lang="ja-JP" altLang="en-US" dirty="0"/>
          </a:p>
        </p:txBody>
      </p:sp>
      <p:sp>
        <p:nvSpPr>
          <p:cNvPr id="4" name="テキスト プレースホルダー 5"/>
          <p:cNvSpPr>
            <a:spLocks noGrp="1"/>
          </p:cNvSpPr>
          <p:nvPr>
            <p:ph type="body" sz="quarter" idx="15" hasCustomPrompt="1"/>
          </p:nvPr>
        </p:nvSpPr>
        <p:spPr>
          <a:xfrm>
            <a:off x="411415" y="5308211"/>
            <a:ext cx="8321183" cy="506527"/>
          </a:xfrm>
          <a:prstGeom prst="rect">
            <a:avLst/>
          </a:prstGeom>
          <a:noFill/>
        </p:spPr>
        <p:txBody>
          <a:bodyPr lIns="51197" tIns="25599" rIns="51197" bIns="25599" anchor="ctr">
            <a:noAutofit/>
          </a:bodyPr>
          <a:lstStyle>
            <a:lvl1pPr algn="ctr">
              <a:defRPr sz="3400" i="0" baseline="0">
                <a:blipFill dpi="0" rotWithShape="1">
                  <a:blip r:embed="rId2"/>
                  <a:srcRect/>
                  <a:tile tx="0" ty="0" sx="100000" sy="100000" flip="none" algn="tl"/>
                </a:blip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7136538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childTnLst>
                          </p:cTn>
                        </p:par>
                        <p:par>
                          <p:cTn id="8" fill="hold">
                            <p:stCondLst>
                              <p:cond delay="500"/>
                            </p:stCondLst>
                            <p:childTnLst>
                              <p:par>
                                <p:cTn id="9" presetID="2" presetClass="entr" presetSubtype="9" decel="100000" fill="hold" grpId="0" nodeType="afterEffect">
                                  <p:stCondLst>
                                    <p:cond delay="0"/>
                                  </p:stCondLst>
                                  <p:iterate type="wd">
                                    <p:tmPct val="10000"/>
                                  </p:iterate>
                                  <p:childTnLst>
                                    <p:set>
                                      <p:cBhvr>
                                        <p:cTn id="10" dur="1" fill="hold">
                                          <p:stCondLst>
                                            <p:cond delay="0"/>
                                          </p:stCondLst>
                                        </p:cTn>
                                        <p:tgtEl>
                                          <p:spTgt spid="4">
                                            <p:txEl>
                                              <p:pRg st="0" end="0"/>
                                            </p:txEl>
                                          </p:spTgt>
                                        </p:tgtEl>
                                        <p:attrNameLst>
                                          <p:attrName>style.visibility</p:attrName>
                                        </p:attrNameLst>
                                      </p:cBhvr>
                                      <p:to>
                                        <p:strVal val="visible"/>
                                      </p:to>
                                    </p:set>
                                    <p:anim calcmode="lin" valueType="num">
                                      <p:cBhvr additive="base">
                                        <p:cTn id="11" dur="1000" fill="hold"/>
                                        <p:tgtEl>
                                          <p:spTgt spid="4">
                                            <p:txEl>
                                              <p:pRg st="0" end="0"/>
                                            </p:txEl>
                                          </p:spTgt>
                                        </p:tgtEl>
                                        <p:attrNameLst>
                                          <p:attrName>ppt_x</p:attrName>
                                        </p:attrNameLst>
                                      </p:cBhvr>
                                      <p:tavLst>
                                        <p:tav tm="0">
                                          <p:val>
                                            <p:strVal val="0-#ppt_w/2"/>
                                          </p:val>
                                        </p:tav>
                                        <p:tav tm="100000">
                                          <p:val>
                                            <p:strVal val="#ppt_x"/>
                                          </p:val>
                                        </p:tav>
                                      </p:tavLst>
                                    </p:anim>
                                    <p:anim calcmode="lin" valueType="num">
                                      <p:cBhvr additive="base">
                                        <p:cTn id="12" dur="1000" fill="hold"/>
                                        <p:tgtEl>
                                          <p:spTgt spid="4">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4"/>
                        </p:tgtEl>
                        <p:attrNameLst>
                          <p:attrName>style.visibility</p:attrName>
                        </p:attrNameLst>
                      </p:cBhvr>
                      <p:to>
                        <p:strVal val="visible"/>
                      </p:to>
                    </p:set>
                    <p:anim calcmode="lin" valueType="num">
                      <p:cBhvr additive="base">
                        <p:cTn dur="1000" fill="hold"/>
                        <p:tgtEl>
                          <p:spTgt spid="4"/>
                        </p:tgtEl>
                        <p:attrNameLst>
                          <p:attrName>ppt_x</p:attrName>
                        </p:attrNameLst>
                      </p:cBhvr>
                      <p:tavLst>
                        <p:tav tm="0">
                          <p:val>
                            <p:strVal val="0-#ppt_w/2"/>
                          </p:val>
                        </p:tav>
                        <p:tav tm="100000">
                          <p:val>
                            <p:strVal val="#ppt_x"/>
                          </p:val>
                        </p:tav>
                      </p:tavLst>
                    </p:anim>
                    <p:anim calcmode="lin" valueType="num">
                      <p:cBhvr additive="base">
                        <p:cTn dur="1000" fill="hold"/>
                        <p:tgtEl>
                          <p:spTgt spid="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391.xml><?xml version="1.0" encoding="utf-8"?>
<p:sldLayout xmlns:a="http://schemas.openxmlformats.org/drawingml/2006/main" xmlns:r="http://schemas.openxmlformats.org/officeDocument/2006/relationships" xmlns:p="http://schemas.openxmlformats.org/presentationml/2006/main" preserve="1">
  <p:cSld name="History 2">
    <p:spTree>
      <p:nvGrpSpPr>
        <p:cNvPr id="1" name=""/>
        <p:cNvGrpSpPr/>
        <p:nvPr/>
      </p:nvGrpSpPr>
      <p:grpSpPr>
        <a:xfrm>
          <a:off x="0" y="0"/>
          <a:ext cx="0" cy="0"/>
          <a:chOff x="0" y="0"/>
          <a:chExt cx="0" cy="0"/>
        </a:xfrm>
      </p:grpSpPr>
      <p:sp>
        <p:nvSpPr>
          <p:cNvPr id="17" name="正方形/長方形 10"/>
          <p:cNvSpPr/>
          <p:nvPr/>
        </p:nvSpPr>
        <p:spPr>
          <a:xfrm>
            <a:off x="4817907" y="3263628"/>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正方形/長方形 17"/>
          <p:cNvSpPr/>
          <p:nvPr/>
        </p:nvSpPr>
        <p:spPr>
          <a:xfrm>
            <a:off x="4526657"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9" name="円/楕円 18"/>
          <p:cNvSpPr/>
          <p:nvPr/>
        </p:nvSpPr>
        <p:spPr>
          <a:xfrm>
            <a:off x="4379323" y="995927"/>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0" name="円/楕円 19"/>
          <p:cNvSpPr/>
          <p:nvPr/>
        </p:nvSpPr>
        <p:spPr>
          <a:xfrm>
            <a:off x="4379323" y="2446407"/>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1" name="円/楕円 20"/>
          <p:cNvSpPr/>
          <p:nvPr/>
        </p:nvSpPr>
        <p:spPr>
          <a:xfrm>
            <a:off x="4379323" y="3896888"/>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2" name="円/楕円 21"/>
          <p:cNvSpPr/>
          <p:nvPr/>
        </p:nvSpPr>
        <p:spPr>
          <a:xfrm>
            <a:off x="4379323" y="5347371"/>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3" name="テキスト プレースホルダー 21"/>
          <p:cNvSpPr>
            <a:spLocks noGrp="1"/>
          </p:cNvSpPr>
          <p:nvPr>
            <p:ph type="body" sz="quarter" idx="10" hasCustomPrompt="1"/>
          </p:nvPr>
        </p:nvSpPr>
        <p:spPr>
          <a:xfrm>
            <a:off x="5880894" y="3313564"/>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24" name="正方形/長方形 23"/>
          <p:cNvSpPr/>
          <p:nvPr/>
        </p:nvSpPr>
        <p:spPr>
          <a:xfrm>
            <a:off x="5035590"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5" name="グループ化 24"/>
          <p:cNvGrpSpPr/>
          <p:nvPr/>
        </p:nvGrpSpPr>
        <p:grpSpPr>
          <a:xfrm flipH="1">
            <a:off x="4883909" y="3327890"/>
            <a:ext cx="1001257" cy="669111"/>
            <a:chOff x="7280704" y="761243"/>
            <a:chExt cx="2002861" cy="1003665"/>
          </a:xfrm>
        </p:grpSpPr>
        <p:sp>
          <p:nvSpPr>
            <p:cNvPr id="26"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7"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8" name="直線コネクタ 27"/>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2" name="正方形/長方形 31"/>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3" name="テキスト プレースホルダー 5"/>
          <p:cNvSpPr>
            <a:spLocks noGrp="1"/>
          </p:cNvSpPr>
          <p:nvPr>
            <p:ph type="body" sz="quarter" idx="21" hasCustomPrompt="1"/>
          </p:nvPr>
        </p:nvSpPr>
        <p:spPr>
          <a:xfrm>
            <a:off x="4895256" y="3469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34" name="テキスト プレースホルダー 5"/>
          <p:cNvSpPr>
            <a:spLocks noGrp="1"/>
          </p:cNvSpPr>
          <p:nvPr>
            <p:ph type="body" sz="quarter" idx="22" hasCustomPrompt="1"/>
          </p:nvPr>
        </p:nvSpPr>
        <p:spPr>
          <a:xfrm>
            <a:off x="5148083" y="3997001"/>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35" name="正方形/長方形 10"/>
          <p:cNvSpPr/>
          <p:nvPr/>
        </p:nvSpPr>
        <p:spPr>
          <a:xfrm>
            <a:off x="4817907" y="362665"/>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テキスト プレースホルダー 21"/>
          <p:cNvSpPr>
            <a:spLocks noGrp="1"/>
          </p:cNvSpPr>
          <p:nvPr>
            <p:ph type="body" sz="quarter" idx="23" hasCustomPrompt="1"/>
          </p:nvPr>
        </p:nvSpPr>
        <p:spPr>
          <a:xfrm>
            <a:off x="5880894" y="412601"/>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7" name="正方形/長方形 36"/>
          <p:cNvSpPr/>
          <p:nvPr/>
        </p:nvSpPr>
        <p:spPr>
          <a:xfrm>
            <a:off x="5035590"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8" name="グループ化 37"/>
          <p:cNvGrpSpPr/>
          <p:nvPr/>
        </p:nvGrpSpPr>
        <p:grpSpPr>
          <a:xfrm flipH="1">
            <a:off x="4883909" y="426927"/>
            <a:ext cx="1001257" cy="669111"/>
            <a:chOff x="7280704" y="761243"/>
            <a:chExt cx="2002861" cy="1003665"/>
          </a:xfrm>
        </p:grpSpPr>
        <p:sp>
          <p:nvSpPr>
            <p:cNvPr id="3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1" name="直線コネクタ 4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5" name="正方形/長方形 4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46" name="テキスト プレースホルダー 5"/>
          <p:cNvSpPr>
            <a:spLocks noGrp="1"/>
          </p:cNvSpPr>
          <p:nvPr>
            <p:ph type="body" sz="quarter" idx="24" hasCustomPrompt="1"/>
          </p:nvPr>
        </p:nvSpPr>
        <p:spPr>
          <a:xfrm>
            <a:off x="4895256" y="56884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7" name="テキスト プレースホルダー 5"/>
          <p:cNvSpPr>
            <a:spLocks noGrp="1"/>
          </p:cNvSpPr>
          <p:nvPr>
            <p:ph type="body" sz="quarter" idx="25" hasCustomPrompt="1"/>
          </p:nvPr>
        </p:nvSpPr>
        <p:spPr>
          <a:xfrm>
            <a:off x="5148083" y="1096038"/>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8" name="正方形/長方形 10"/>
          <p:cNvSpPr/>
          <p:nvPr/>
        </p:nvSpPr>
        <p:spPr>
          <a:xfrm flipH="1">
            <a:off x="672763" y="179295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9" name="テキスト プレースホルダー 21"/>
          <p:cNvSpPr>
            <a:spLocks noGrp="1"/>
          </p:cNvSpPr>
          <p:nvPr>
            <p:ph type="body" sz="quarter" idx="26" hasCustomPrompt="1"/>
          </p:nvPr>
        </p:nvSpPr>
        <p:spPr>
          <a:xfrm>
            <a:off x="893171" y="1852564"/>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0" name="正方形/長方形 49"/>
          <p:cNvSpPr/>
          <p:nvPr/>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51" name="グループ化 50"/>
          <p:cNvGrpSpPr/>
          <p:nvPr/>
        </p:nvGrpSpPr>
        <p:grpSpPr>
          <a:xfrm>
            <a:off x="3305754" y="1866891"/>
            <a:ext cx="1001257" cy="669111"/>
            <a:chOff x="7280704" y="761243"/>
            <a:chExt cx="2002861" cy="1003665"/>
          </a:xfrm>
        </p:grpSpPr>
        <p:sp>
          <p:nvSpPr>
            <p:cNvPr id="5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54" name="直線コネクタ 5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8" name="正方形/長方形 5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9" name="テキスト プレースホルダー 5"/>
          <p:cNvSpPr>
            <a:spLocks noGrp="1"/>
          </p:cNvSpPr>
          <p:nvPr>
            <p:ph type="body" sz="quarter" idx="27" hasCustomPrompt="1"/>
          </p:nvPr>
        </p:nvSpPr>
        <p:spPr>
          <a:xfrm>
            <a:off x="3483984" y="2008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0" name="テキスト プレースホルダー 5"/>
          <p:cNvSpPr>
            <a:spLocks noGrp="1"/>
          </p:cNvSpPr>
          <p:nvPr>
            <p:ph type="body" sz="quarter" idx="28" hasCustomPrompt="1"/>
          </p:nvPr>
        </p:nvSpPr>
        <p:spPr>
          <a:xfrm>
            <a:off x="870740" y="2536001"/>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61" name="正方形/長方形 10"/>
          <p:cNvSpPr/>
          <p:nvPr/>
        </p:nvSpPr>
        <p:spPr>
          <a:xfrm flipH="1">
            <a:off x="674534" y="471410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テキスト プレースホルダー 21"/>
          <p:cNvSpPr>
            <a:spLocks noGrp="1"/>
          </p:cNvSpPr>
          <p:nvPr>
            <p:ph type="body" sz="quarter" idx="29" hasCustomPrompt="1"/>
          </p:nvPr>
        </p:nvSpPr>
        <p:spPr>
          <a:xfrm>
            <a:off x="894940" y="4773721"/>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63" name="正方形/長方形 62"/>
          <p:cNvSpPr/>
          <p:nvPr/>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4" name="グループ化 63"/>
          <p:cNvGrpSpPr/>
          <p:nvPr/>
        </p:nvGrpSpPr>
        <p:grpSpPr>
          <a:xfrm>
            <a:off x="3307520" y="4788046"/>
            <a:ext cx="1001257" cy="669111"/>
            <a:chOff x="7280704" y="761243"/>
            <a:chExt cx="2002861" cy="1003665"/>
          </a:xfrm>
        </p:grpSpPr>
        <p:sp>
          <p:nvSpPr>
            <p:cNvPr id="6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7" name="直線コネクタ 6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8" name="直線コネクタ 6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9" name="直線コネクタ 6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71" name="正方形/長方形 7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2" name="テキスト プレースホルダー 5"/>
          <p:cNvSpPr>
            <a:spLocks noGrp="1"/>
          </p:cNvSpPr>
          <p:nvPr>
            <p:ph type="body" sz="quarter" idx="30" hasCustomPrompt="1"/>
          </p:nvPr>
        </p:nvSpPr>
        <p:spPr>
          <a:xfrm>
            <a:off x="3485755" y="4929965"/>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73" name="テキスト プレースホルダー 5"/>
          <p:cNvSpPr>
            <a:spLocks noGrp="1"/>
          </p:cNvSpPr>
          <p:nvPr>
            <p:ph type="body" sz="quarter" idx="31" hasCustomPrompt="1"/>
          </p:nvPr>
        </p:nvSpPr>
        <p:spPr>
          <a:xfrm>
            <a:off x="872504" y="5457159"/>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04576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1" fill="hold" grpId="0" nodeType="afterEffect">
                                  <p:stCondLst>
                                    <p:cond delay="0"/>
                                  </p:stCondLst>
                                  <p:childTnLst>
                                    <p:set>
                                      <p:cBhvr>
                                        <p:cTn id="6" dur="1" fill="hold">
                                          <p:stCondLst>
                                            <p:cond delay="0"/>
                                          </p:stCondLst>
                                        </p:cTn>
                                        <p:tgtEl>
                                          <p:spTgt spid="18"/>
                                        </p:tgtEl>
                                        <p:attrNameLst>
                                          <p:attrName>style.visibility</p:attrName>
                                        </p:attrNameLst>
                                      </p:cBhvr>
                                      <p:to>
                                        <p:strVal val="visible"/>
                                      </p:to>
                                    </p:set>
                                    <p:animEffect transition="in" filter="wipe(up)">
                                      <p:cBhvr>
                                        <p:cTn id="7" dur="500"/>
                                        <p:tgtEl>
                                          <p:spTgt spid="18"/>
                                        </p:tgtEl>
                                      </p:cBhvr>
                                    </p:animEffect>
                                  </p:childTnLst>
                                </p:cTn>
                              </p:par>
                            </p:childTnLst>
                          </p:cTn>
                        </p:par>
                        <p:par>
                          <p:cTn id="8" fill="hold">
                            <p:stCondLst>
                              <p:cond delay="500"/>
                            </p:stCondLst>
                            <p:childTnLst>
                              <p:par>
                                <p:cTn id="9" presetID="2" presetClass="entr" presetSubtype="1" decel="100000" fill="hold" grpId="0" nodeType="afterEffect">
                                  <p:stCondLst>
                                    <p:cond delay="0"/>
                                  </p:stCondLst>
                                  <p:childTnLst>
                                    <p:set>
                                      <p:cBhvr>
                                        <p:cTn id="10" dur="1" fill="hold">
                                          <p:stCondLst>
                                            <p:cond delay="0"/>
                                          </p:stCondLst>
                                        </p:cTn>
                                        <p:tgtEl>
                                          <p:spTgt spid="19"/>
                                        </p:tgtEl>
                                        <p:attrNameLst>
                                          <p:attrName>style.visibility</p:attrName>
                                        </p:attrNameLst>
                                      </p:cBhvr>
                                      <p:to>
                                        <p:strVal val="visible"/>
                                      </p:to>
                                    </p:set>
                                    <p:anim calcmode="lin" valueType="num">
                                      <p:cBhvr additive="base">
                                        <p:cTn id="11" dur="750" fill="hold"/>
                                        <p:tgtEl>
                                          <p:spTgt spid="19"/>
                                        </p:tgtEl>
                                        <p:attrNameLst>
                                          <p:attrName>ppt_x</p:attrName>
                                        </p:attrNameLst>
                                      </p:cBhvr>
                                      <p:tavLst>
                                        <p:tav tm="0">
                                          <p:val>
                                            <p:strVal val="#ppt_x"/>
                                          </p:val>
                                        </p:tav>
                                        <p:tav tm="100000">
                                          <p:val>
                                            <p:strVal val="#ppt_x"/>
                                          </p:val>
                                        </p:tav>
                                      </p:tavLst>
                                    </p:anim>
                                    <p:anim calcmode="lin" valueType="num">
                                      <p:cBhvr additive="base">
                                        <p:cTn id="12" dur="750" fill="hold"/>
                                        <p:tgtEl>
                                          <p:spTgt spid="19"/>
                                        </p:tgtEl>
                                        <p:attrNameLst>
                                          <p:attrName>ppt_y</p:attrName>
                                        </p:attrNameLst>
                                      </p:cBhvr>
                                      <p:tavLst>
                                        <p:tav tm="0">
                                          <p:val>
                                            <p:strVal val="0-#ppt_h/2"/>
                                          </p:val>
                                        </p:tav>
                                        <p:tav tm="100000">
                                          <p:val>
                                            <p:strVal val="#ppt_y"/>
                                          </p:val>
                                        </p:tav>
                                      </p:tavLst>
                                    </p:anim>
                                  </p:childTnLst>
                                </p:cTn>
                              </p:par>
                              <p:par>
                                <p:cTn id="13" presetID="2" presetClass="entr" presetSubtype="2" decel="100000" fill="hold" grpId="0" nodeType="withEffect">
                                  <p:stCondLst>
                                    <p:cond delay="0"/>
                                  </p:stCondLst>
                                  <p:childTnLst>
                                    <p:set>
                                      <p:cBhvr>
                                        <p:cTn id="14" dur="1" fill="hold">
                                          <p:stCondLst>
                                            <p:cond delay="0"/>
                                          </p:stCondLst>
                                        </p:cTn>
                                        <p:tgtEl>
                                          <p:spTgt spid="35"/>
                                        </p:tgtEl>
                                        <p:attrNameLst>
                                          <p:attrName>style.visibility</p:attrName>
                                        </p:attrNameLst>
                                      </p:cBhvr>
                                      <p:to>
                                        <p:strVal val="visible"/>
                                      </p:to>
                                    </p:set>
                                    <p:anim calcmode="lin" valueType="num">
                                      <p:cBhvr additive="base">
                                        <p:cTn id="15" dur="750" fill="hold"/>
                                        <p:tgtEl>
                                          <p:spTgt spid="35"/>
                                        </p:tgtEl>
                                        <p:attrNameLst>
                                          <p:attrName>ppt_x</p:attrName>
                                        </p:attrNameLst>
                                      </p:cBhvr>
                                      <p:tavLst>
                                        <p:tav tm="0">
                                          <p:val>
                                            <p:strVal val="1+#ppt_w/2"/>
                                          </p:val>
                                        </p:tav>
                                        <p:tav tm="100000">
                                          <p:val>
                                            <p:strVal val="#ppt_x"/>
                                          </p:val>
                                        </p:tav>
                                      </p:tavLst>
                                    </p:anim>
                                    <p:anim calcmode="lin" valueType="num">
                                      <p:cBhvr additive="base">
                                        <p:cTn id="16" dur="750" fill="hold"/>
                                        <p:tgtEl>
                                          <p:spTgt spid="35"/>
                                        </p:tgtEl>
                                        <p:attrNameLst>
                                          <p:attrName>ppt_y</p:attrName>
                                        </p:attrNameLst>
                                      </p:cBhvr>
                                      <p:tavLst>
                                        <p:tav tm="0">
                                          <p:val>
                                            <p:strVal val="#ppt_y"/>
                                          </p:val>
                                        </p:tav>
                                        <p:tav tm="100000">
                                          <p:val>
                                            <p:strVal val="#ppt_y"/>
                                          </p:val>
                                        </p:tav>
                                      </p:tavLst>
                                    </p:anim>
                                  </p:childTnLst>
                                </p:cTn>
                              </p:par>
                            </p:childTnLst>
                          </p:cTn>
                        </p:par>
                        <p:par>
                          <p:cTn id="17" fill="hold">
                            <p:stCondLst>
                              <p:cond delay="1250"/>
                            </p:stCondLst>
                            <p:childTnLst>
                              <p:par>
                                <p:cTn id="18" presetID="21" presetClass="entr" presetSubtype="1" fill="hold" grpId="0" nodeType="afterEffect">
                                  <p:stCondLst>
                                    <p:cond delay="0"/>
                                  </p:stCondLst>
                                  <p:childTnLst>
                                    <p:set>
                                      <p:cBhvr>
                                        <p:cTn id="19" dur="1" fill="hold">
                                          <p:stCondLst>
                                            <p:cond delay="0"/>
                                          </p:stCondLst>
                                        </p:cTn>
                                        <p:tgtEl>
                                          <p:spTgt spid="37"/>
                                        </p:tgtEl>
                                        <p:attrNameLst>
                                          <p:attrName>style.visibility</p:attrName>
                                        </p:attrNameLst>
                                      </p:cBhvr>
                                      <p:to>
                                        <p:strVal val="visible"/>
                                      </p:to>
                                    </p:set>
                                    <p:animEffect transition="in" filter="wheel(1)">
                                      <p:cBhvr>
                                        <p:cTn id="20" dur="750"/>
                                        <p:tgtEl>
                                          <p:spTgt spid="37"/>
                                        </p:tgtEl>
                                      </p:cBhvr>
                                    </p:animEffect>
                                  </p:childTnLst>
                                </p:cTn>
                              </p:par>
                            </p:childTnLst>
                          </p:cTn>
                        </p:par>
                        <p:par>
                          <p:cTn id="21" fill="hold">
                            <p:stCondLst>
                              <p:cond delay="2000"/>
                            </p:stCondLst>
                            <p:childTnLst>
                              <p:par>
                                <p:cTn id="22" presetID="22" presetClass="entr" presetSubtype="8" fill="hold" nodeType="afterEffect">
                                  <p:stCondLst>
                                    <p:cond delay="0"/>
                                  </p:stCondLst>
                                  <p:childTnLst>
                                    <p:set>
                                      <p:cBhvr>
                                        <p:cTn id="23" dur="1" fill="hold">
                                          <p:stCondLst>
                                            <p:cond delay="0"/>
                                          </p:stCondLst>
                                        </p:cTn>
                                        <p:tgtEl>
                                          <p:spTgt spid="38"/>
                                        </p:tgtEl>
                                        <p:attrNameLst>
                                          <p:attrName>style.visibility</p:attrName>
                                        </p:attrNameLst>
                                      </p:cBhvr>
                                      <p:to>
                                        <p:strVal val="visible"/>
                                      </p:to>
                                    </p:set>
                                    <p:animEffect transition="in" filter="wipe(left)">
                                      <p:cBhvr>
                                        <p:cTn id="24" dur="500"/>
                                        <p:tgtEl>
                                          <p:spTgt spid="38"/>
                                        </p:tgtEl>
                                      </p:cBhvr>
                                    </p:animEffect>
                                  </p:childTnLst>
                                </p:cTn>
                              </p:par>
                              <p:par>
                                <p:cTn id="25" presetID="22" presetClass="entr" presetSubtype="8" fill="hold" grpId="0" nodeType="withEffect">
                                  <p:stCondLst>
                                    <p:cond delay="0"/>
                                  </p:stCondLst>
                                  <p:childTnLst>
                                    <p:set>
                                      <p:cBhvr>
                                        <p:cTn id="26" dur="1" fill="hold">
                                          <p:stCondLst>
                                            <p:cond delay="0"/>
                                          </p:stCondLst>
                                        </p:cTn>
                                        <p:tgtEl>
                                          <p:spTgt spid="46">
                                            <p:txEl>
                                              <p:pRg st="0" end="0"/>
                                            </p:txEl>
                                          </p:spTgt>
                                        </p:tgtEl>
                                        <p:attrNameLst>
                                          <p:attrName>style.visibility</p:attrName>
                                        </p:attrNameLst>
                                      </p:cBhvr>
                                      <p:to>
                                        <p:strVal val="visible"/>
                                      </p:to>
                                    </p:set>
                                    <p:animEffect transition="in" filter="wipe(left)">
                                      <p:cBhvr>
                                        <p:cTn id="27" dur="500"/>
                                        <p:tgtEl>
                                          <p:spTgt spid="46">
                                            <p:txEl>
                                              <p:pRg st="0" end="0"/>
                                            </p:txEl>
                                          </p:spTgt>
                                        </p:tgtEl>
                                      </p:cBhvr>
                                    </p:animEffect>
                                  </p:childTnLst>
                                </p:cTn>
                              </p:par>
                            </p:childTnLst>
                          </p:cTn>
                        </p:par>
                        <p:par>
                          <p:cTn id="28" fill="hold">
                            <p:stCondLst>
                              <p:cond delay="2500"/>
                            </p:stCondLst>
                            <p:childTnLst>
                              <p:par>
                                <p:cTn id="29" presetID="22" presetClass="entr" presetSubtype="8" fill="hold" grpId="0" nodeType="afterEffect">
                                  <p:stCondLst>
                                    <p:cond delay="0"/>
                                  </p:stCondLst>
                                  <p:childTnLst>
                                    <p:set>
                                      <p:cBhvr>
                                        <p:cTn id="30" dur="1" fill="hold">
                                          <p:stCondLst>
                                            <p:cond delay="0"/>
                                          </p:stCondLst>
                                        </p:cTn>
                                        <p:tgtEl>
                                          <p:spTgt spid="36">
                                            <p:txEl>
                                              <p:pRg st="0" end="0"/>
                                            </p:txEl>
                                          </p:spTgt>
                                        </p:tgtEl>
                                        <p:attrNameLst>
                                          <p:attrName>style.visibility</p:attrName>
                                        </p:attrNameLst>
                                      </p:cBhvr>
                                      <p:to>
                                        <p:strVal val="visible"/>
                                      </p:to>
                                    </p:set>
                                    <p:animEffect transition="in" filter="wipe(left)">
                                      <p:cBhvr>
                                        <p:cTn id="31" dur="500"/>
                                        <p:tgtEl>
                                          <p:spTgt spid="36">
                                            <p:txEl>
                                              <p:pRg st="0" end="0"/>
                                            </p:txEl>
                                          </p:spTgt>
                                        </p:tgtEl>
                                      </p:cBhvr>
                                    </p:animEffect>
                                  </p:childTnLst>
                                </p:cTn>
                              </p:par>
                            </p:childTnLst>
                          </p:cTn>
                        </p:par>
                        <p:par>
                          <p:cTn id="32" fill="hold">
                            <p:stCondLst>
                              <p:cond delay="3000"/>
                            </p:stCondLst>
                            <p:childTnLst>
                              <p:par>
                                <p:cTn id="33" presetID="10" presetClass="entr" presetSubtype="0" fill="hold" grpId="0" nodeType="afterEffect">
                                  <p:stCondLst>
                                    <p:cond delay="0"/>
                                  </p:stCondLst>
                                  <p:childTnLst>
                                    <p:set>
                                      <p:cBhvr>
                                        <p:cTn id="34" dur="1" fill="hold">
                                          <p:stCondLst>
                                            <p:cond delay="0"/>
                                          </p:stCondLst>
                                        </p:cTn>
                                        <p:tgtEl>
                                          <p:spTgt spid="47">
                                            <p:txEl>
                                              <p:pRg st="0" end="0"/>
                                            </p:txEl>
                                          </p:spTgt>
                                        </p:tgtEl>
                                        <p:attrNameLst>
                                          <p:attrName>style.visibility</p:attrName>
                                        </p:attrNameLst>
                                      </p:cBhvr>
                                      <p:to>
                                        <p:strVal val="visible"/>
                                      </p:to>
                                    </p:set>
                                    <p:animEffect transition="in" filter="fade">
                                      <p:cBhvr>
                                        <p:cTn id="35" dur="500"/>
                                        <p:tgtEl>
                                          <p:spTgt spid="47">
                                            <p:txEl>
                                              <p:pRg st="0" end="0"/>
                                            </p:txEl>
                                          </p:spTgt>
                                        </p:tgtEl>
                                      </p:cBhvr>
                                    </p:animEffect>
                                  </p:childTnLst>
                                </p:cTn>
                              </p:par>
                            </p:childTnLst>
                          </p:cTn>
                        </p:par>
                        <p:par>
                          <p:cTn id="36" fill="hold">
                            <p:stCondLst>
                              <p:cond delay="3500"/>
                            </p:stCondLst>
                            <p:childTnLst>
                              <p:par>
                                <p:cTn id="37" presetID="2" presetClass="entr" presetSubtype="1" decel="100000" fill="hold" grpId="0" nodeType="afterEffect">
                                  <p:stCondLst>
                                    <p:cond delay="0"/>
                                  </p:stCondLst>
                                  <p:childTnLst>
                                    <p:set>
                                      <p:cBhvr>
                                        <p:cTn id="38" dur="1" fill="hold">
                                          <p:stCondLst>
                                            <p:cond delay="0"/>
                                          </p:stCondLst>
                                        </p:cTn>
                                        <p:tgtEl>
                                          <p:spTgt spid="20"/>
                                        </p:tgtEl>
                                        <p:attrNameLst>
                                          <p:attrName>style.visibility</p:attrName>
                                        </p:attrNameLst>
                                      </p:cBhvr>
                                      <p:to>
                                        <p:strVal val="visible"/>
                                      </p:to>
                                    </p:set>
                                    <p:anim calcmode="lin" valueType="num">
                                      <p:cBhvr additive="base">
                                        <p:cTn id="39" dur="750" fill="hold"/>
                                        <p:tgtEl>
                                          <p:spTgt spid="20"/>
                                        </p:tgtEl>
                                        <p:attrNameLst>
                                          <p:attrName>ppt_x</p:attrName>
                                        </p:attrNameLst>
                                      </p:cBhvr>
                                      <p:tavLst>
                                        <p:tav tm="0">
                                          <p:val>
                                            <p:strVal val="#ppt_x"/>
                                          </p:val>
                                        </p:tav>
                                        <p:tav tm="100000">
                                          <p:val>
                                            <p:strVal val="#ppt_x"/>
                                          </p:val>
                                        </p:tav>
                                      </p:tavLst>
                                    </p:anim>
                                    <p:anim calcmode="lin" valueType="num">
                                      <p:cBhvr additive="base">
                                        <p:cTn id="40" dur="750" fill="hold"/>
                                        <p:tgtEl>
                                          <p:spTgt spid="20"/>
                                        </p:tgtEl>
                                        <p:attrNameLst>
                                          <p:attrName>ppt_y</p:attrName>
                                        </p:attrNameLst>
                                      </p:cBhvr>
                                      <p:tavLst>
                                        <p:tav tm="0">
                                          <p:val>
                                            <p:strVal val="0-#ppt_h/2"/>
                                          </p:val>
                                        </p:tav>
                                        <p:tav tm="100000">
                                          <p:val>
                                            <p:strVal val="#ppt_y"/>
                                          </p:val>
                                        </p:tav>
                                      </p:tavLst>
                                    </p:anim>
                                  </p:childTnLst>
                                </p:cTn>
                              </p:par>
                              <p:par>
                                <p:cTn id="41" presetID="2" presetClass="entr" presetSubtype="8" decel="100000" fill="hold" grpId="0" nodeType="withEffect">
                                  <p:stCondLst>
                                    <p:cond delay="0"/>
                                  </p:stCondLst>
                                  <p:childTnLst>
                                    <p:set>
                                      <p:cBhvr>
                                        <p:cTn id="42" dur="1" fill="hold">
                                          <p:stCondLst>
                                            <p:cond delay="0"/>
                                          </p:stCondLst>
                                        </p:cTn>
                                        <p:tgtEl>
                                          <p:spTgt spid="48"/>
                                        </p:tgtEl>
                                        <p:attrNameLst>
                                          <p:attrName>style.visibility</p:attrName>
                                        </p:attrNameLst>
                                      </p:cBhvr>
                                      <p:to>
                                        <p:strVal val="visible"/>
                                      </p:to>
                                    </p:set>
                                    <p:anim calcmode="lin" valueType="num">
                                      <p:cBhvr additive="base">
                                        <p:cTn id="43" dur="750" fill="hold"/>
                                        <p:tgtEl>
                                          <p:spTgt spid="48"/>
                                        </p:tgtEl>
                                        <p:attrNameLst>
                                          <p:attrName>ppt_x</p:attrName>
                                        </p:attrNameLst>
                                      </p:cBhvr>
                                      <p:tavLst>
                                        <p:tav tm="0">
                                          <p:val>
                                            <p:strVal val="0-#ppt_w/2"/>
                                          </p:val>
                                        </p:tav>
                                        <p:tav tm="100000">
                                          <p:val>
                                            <p:strVal val="#ppt_x"/>
                                          </p:val>
                                        </p:tav>
                                      </p:tavLst>
                                    </p:anim>
                                    <p:anim calcmode="lin" valueType="num">
                                      <p:cBhvr additive="base">
                                        <p:cTn id="44" dur="750" fill="hold"/>
                                        <p:tgtEl>
                                          <p:spTgt spid="48"/>
                                        </p:tgtEl>
                                        <p:attrNameLst>
                                          <p:attrName>ppt_y</p:attrName>
                                        </p:attrNameLst>
                                      </p:cBhvr>
                                      <p:tavLst>
                                        <p:tav tm="0">
                                          <p:val>
                                            <p:strVal val="#ppt_y"/>
                                          </p:val>
                                        </p:tav>
                                        <p:tav tm="100000">
                                          <p:val>
                                            <p:strVal val="#ppt_y"/>
                                          </p:val>
                                        </p:tav>
                                      </p:tavLst>
                                    </p:anim>
                                  </p:childTnLst>
                                </p:cTn>
                              </p:par>
                            </p:childTnLst>
                          </p:cTn>
                        </p:par>
                        <p:par>
                          <p:cTn id="45" fill="hold">
                            <p:stCondLst>
                              <p:cond delay="4250"/>
                            </p:stCondLst>
                            <p:childTnLst>
                              <p:par>
                                <p:cTn id="46" presetID="21" presetClass="entr" presetSubtype="1" fill="hold" grpId="0" nodeType="afterEffect">
                                  <p:stCondLst>
                                    <p:cond delay="0"/>
                                  </p:stCondLst>
                                  <p:childTnLst>
                                    <p:set>
                                      <p:cBhvr>
                                        <p:cTn id="47" dur="1" fill="hold">
                                          <p:stCondLst>
                                            <p:cond delay="0"/>
                                          </p:stCondLst>
                                        </p:cTn>
                                        <p:tgtEl>
                                          <p:spTgt spid="50"/>
                                        </p:tgtEl>
                                        <p:attrNameLst>
                                          <p:attrName>style.visibility</p:attrName>
                                        </p:attrNameLst>
                                      </p:cBhvr>
                                      <p:to>
                                        <p:strVal val="visible"/>
                                      </p:to>
                                    </p:set>
                                    <p:animEffect transition="in" filter="wheel(1)">
                                      <p:cBhvr>
                                        <p:cTn id="48" dur="750"/>
                                        <p:tgtEl>
                                          <p:spTgt spid="50"/>
                                        </p:tgtEl>
                                      </p:cBhvr>
                                    </p:animEffect>
                                  </p:childTnLst>
                                </p:cTn>
                              </p:par>
                            </p:childTnLst>
                          </p:cTn>
                        </p:par>
                        <p:par>
                          <p:cTn id="49" fill="hold">
                            <p:stCondLst>
                              <p:cond delay="5000"/>
                            </p:stCondLst>
                            <p:childTnLst>
                              <p:par>
                                <p:cTn id="50" presetID="22" presetClass="entr" presetSubtype="2" fill="hold" nodeType="afterEffect">
                                  <p:stCondLst>
                                    <p:cond delay="0"/>
                                  </p:stCondLst>
                                  <p:childTnLst>
                                    <p:set>
                                      <p:cBhvr>
                                        <p:cTn id="51" dur="1" fill="hold">
                                          <p:stCondLst>
                                            <p:cond delay="0"/>
                                          </p:stCondLst>
                                        </p:cTn>
                                        <p:tgtEl>
                                          <p:spTgt spid="51"/>
                                        </p:tgtEl>
                                        <p:attrNameLst>
                                          <p:attrName>style.visibility</p:attrName>
                                        </p:attrNameLst>
                                      </p:cBhvr>
                                      <p:to>
                                        <p:strVal val="visible"/>
                                      </p:to>
                                    </p:set>
                                    <p:animEffect transition="in" filter="wipe(right)">
                                      <p:cBhvr>
                                        <p:cTn id="52" dur="500"/>
                                        <p:tgtEl>
                                          <p:spTgt spid="51"/>
                                        </p:tgtEl>
                                      </p:cBhvr>
                                    </p:animEffect>
                                  </p:childTnLst>
                                </p:cTn>
                              </p:par>
                              <p:par>
                                <p:cTn id="53" presetID="22" presetClass="entr" presetSubtype="2" fill="hold" grpId="0" nodeType="withEffect">
                                  <p:stCondLst>
                                    <p:cond delay="0"/>
                                  </p:stCondLst>
                                  <p:childTnLst>
                                    <p:set>
                                      <p:cBhvr>
                                        <p:cTn id="54" dur="1" fill="hold">
                                          <p:stCondLst>
                                            <p:cond delay="0"/>
                                          </p:stCondLst>
                                        </p:cTn>
                                        <p:tgtEl>
                                          <p:spTgt spid="59">
                                            <p:txEl>
                                              <p:pRg st="0" end="0"/>
                                            </p:txEl>
                                          </p:spTgt>
                                        </p:tgtEl>
                                        <p:attrNameLst>
                                          <p:attrName>style.visibility</p:attrName>
                                        </p:attrNameLst>
                                      </p:cBhvr>
                                      <p:to>
                                        <p:strVal val="visible"/>
                                      </p:to>
                                    </p:set>
                                    <p:animEffect transition="in" filter="wipe(right)">
                                      <p:cBhvr>
                                        <p:cTn id="55" dur="500"/>
                                        <p:tgtEl>
                                          <p:spTgt spid="59">
                                            <p:txEl>
                                              <p:pRg st="0" end="0"/>
                                            </p:txEl>
                                          </p:spTgt>
                                        </p:tgtEl>
                                      </p:cBhvr>
                                    </p:animEffect>
                                  </p:childTnLst>
                                </p:cTn>
                              </p:par>
                            </p:childTnLst>
                          </p:cTn>
                        </p:par>
                        <p:par>
                          <p:cTn id="56" fill="hold">
                            <p:stCondLst>
                              <p:cond delay="5500"/>
                            </p:stCondLst>
                            <p:childTnLst>
                              <p:par>
                                <p:cTn id="57" presetID="22" presetClass="entr" presetSubtype="2" fill="hold" grpId="0" nodeType="afterEffect">
                                  <p:stCondLst>
                                    <p:cond delay="0"/>
                                  </p:stCondLst>
                                  <p:childTnLst>
                                    <p:set>
                                      <p:cBhvr>
                                        <p:cTn id="58" dur="1" fill="hold">
                                          <p:stCondLst>
                                            <p:cond delay="0"/>
                                          </p:stCondLst>
                                        </p:cTn>
                                        <p:tgtEl>
                                          <p:spTgt spid="49">
                                            <p:txEl>
                                              <p:pRg st="0" end="0"/>
                                            </p:txEl>
                                          </p:spTgt>
                                        </p:tgtEl>
                                        <p:attrNameLst>
                                          <p:attrName>style.visibility</p:attrName>
                                        </p:attrNameLst>
                                      </p:cBhvr>
                                      <p:to>
                                        <p:strVal val="visible"/>
                                      </p:to>
                                    </p:set>
                                    <p:animEffect transition="in" filter="wipe(right)">
                                      <p:cBhvr>
                                        <p:cTn id="59" dur="500"/>
                                        <p:tgtEl>
                                          <p:spTgt spid="49">
                                            <p:txEl>
                                              <p:pRg st="0" end="0"/>
                                            </p:txEl>
                                          </p:spTgt>
                                        </p:tgtEl>
                                      </p:cBhvr>
                                    </p:animEffect>
                                  </p:childTnLst>
                                </p:cTn>
                              </p:par>
                            </p:childTnLst>
                          </p:cTn>
                        </p:par>
                        <p:par>
                          <p:cTn id="60" fill="hold">
                            <p:stCondLst>
                              <p:cond delay="6000"/>
                            </p:stCondLst>
                            <p:childTnLst>
                              <p:par>
                                <p:cTn id="61" presetID="10" presetClass="entr" presetSubtype="0" fill="hold" grpId="0" nodeType="afterEffect">
                                  <p:stCondLst>
                                    <p:cond delay="0"/>
                                  </p:stCondLst>
                                  <p:childTnLst>
                                    <p:set>
                                      <p:cBhvr>
                                        <p:cTn id="62" dur="1" fill="hold">
                                          <p:stCondLst>
                                            <p:cond delay="0"/>
                                          </p:stCondLst>
                                        </p:cTn>
                                        <p:tgtEl>
                                          <p:spTgt spid="60">
                                            <p:txEl>
                                              <p:pRg st="0" end="0"/>
                                            </p:txEl>
                                          </p:spTgt>
                                        </p:tgtEl>
                                        <p:attrNameLst>
                                          <p:attrName>style.visibility</p:attrName>
                                        </p:attrNameLst>
                                      </p:cBhvr>
                                      <p:to>
                                        <p:strVal val="visible"/>
                                      </p:to>
                                    </p:set>
                                    <p:animEffect transition="in" filter="fade">
                                      <p:cBhvr>
                                        <p:cTn id="63" dur="500"/>
                                        <p:tgtEl>
                                          <p:spTgt spid="60">
                                            <p:txEl>
                                              <p:pRg st="0" end="0"/>
                                            </p:txEl>
                                          </p:spTgt>
                                        </p:tgtEl>
                                      </p:cBhvr>
                                    </p:animEffect>
                                  </p:childTnLst>
                                </p:cTn>
                              </p:par>
                            </p:childTnLst>
                          </p:cTn>
                        </p:par>
                        <p:par>
                          <p:cTn id="64" fill="hold">
                            <p:stCondLst>
                              <p:cond delay="6500"/>
                            </p:stCondLst>
                            <p:childTnLst>
                              <p:par>
                                <p:cTn id="65" presetID="2" presetClass="entr" presetSubtype="1" decel="100000" fill="hold" grpId="0" nodeType="afterEffect">
                                  <p:stCondLst>
                                    <p:cond delay="0"/>
                                  </p:stCondLst>
                                  <p:childTnLst>
                                    <p:set>
                                      <p:cBhvr>
                                        <p:cTn id="66" dur="1" fill="hold">
                                          <p:stCondLst>
                                            <p:cond delay="0"/>
                                          </p:stCondLst>
                                        </p:cTn>
                                        <p:tgtEl>
                                          <p:spTgt spid="21"/>
                                        </p:tgtEl>
                                        <p:attrNameLst>
                                          <p:attrName>style.visibility</p:attrName>
                                        </p:attrNameLst>
                                      </p:cBhvr>
                                      <p:to>
                                        <p:strVal val="visible"/>
                                      </p:to>
                                    </p:set>
                                    <p:anim calcmode="lin" valueType="num">
                                      <p:cBhvr additive="base">
                                        <p:cTn id="67" dur="750" fill="hold"/>
                                        <p:tgtEl>
                                          <p:spTgt spid="21"/>
                                        </p:tgtEl>
                                        <p:attrNameLst>
                                          <p:attrName>ppt_x</p:attrName>
                                        </p:attrNameLst>
                                      </p:cBhvr>
                                      <p:tavLst>
                                        <p:tav tm="0">
                                          <p:val>
                                            <p:strVal val="#ppt_x"/>
                                          </p:val>
                                        </p:tav>
                                        <p:tav tm="100000">
                                          <p:val>
                                            <p:strVal val="#ppt_x"/>
                                          </p:val>
                                        </p:tav>
                                      </p:tavLst>
                                    </p:anim>
                                    <p:anim calcmode="lin" valueType="num">
                                      <p:cBhvr additive="base">
                                        <p:cTn id="68" dur="750" fill="hold"/>
                                        <p:tgtEl>
                                          <p:spTgt spid="21"/>
                                        </p:tgtEl>
                                        <p:attrNameLst>
                                          <p:attrName>ppt_y</p:attrName>
                                        </p:attrNameLst>
                                      </p:cBhvr>
                                      <p:tavLst>
                                        <p:tav tm="0">
                                          <p:val>
                                            <p:strVal val="0-#ppt_h/2"/>
                                          </p:val>
                                        </p:tav>
                                        <p:tav tm="100000">
                                          <p:val>
                                            <p:strVal val="#ppt_y"/>
                                          </p:val>
                                        </p:tav>
                                      </p:tavLst>
                                    </p:anim>
                                  </p:childTnLst>
                                </p:cTn>
                              </p:par>
                              <p:par>
                                <p:cTn id="69" presetID="2" presetClass="entr" presetSubtype="2" decel="100000" fill="hold" grpId="0" nodeType="withEffect">
                                  <p:stCondLst>
                                    <p:cond delay="0"/>
                                  </p:stCondLst>
                                  <p:childTnLst>
                                    <p:set>
                                      <p:cBhvr>
                                        <p:cTn id="70" dur="1" fill="hold">
                                          <p:stCondLst>
                                            <p:cond delay="0"/>
                                          </p:stCondLst>
                                        </p:cTn>
                                        <p:tgtEl>
                                          <p:spTgt spid="17"/>
                                        </p:tgtEl>
                                        <p:attrNameLst>
                                          <p:attrName>style.visibility</p:attrName>
                                        </p:attrNameLst>
                                      </p:cBhvr>
                                      <p:to>
                                        <p:strVal val="visible"/>
                                      </p:to>
                                    </p:set>
                                    <p:anim calcmode="lin" valueType="num">
                                      <p:cBhvr additive="base">
                                        <p:cTn id="71" dur="750" fill="hold"/>
                                        <p:tgtEl>
                                          <p:spTgt spid="17"/>
                                        </p:tgtEl>
                                        <p:attrNameLst>
                                          <p:attrName>ppt_x</p:attrName>
                                        </p:attrNameLst>
                                      </p:cBhvr>
                                      <p:tavLst>
                                        <p:tav tm="0">
                                          <p:val>
                                            <p:strVal val="1+#ppt_w/2"/>
                                          </p:val>
                                        </p:tav>
                                        <p:tav tm="100000">
                                          <p:val>
                                            <p:strVal val="#ppt_x"/>
                                          </p:val>
                                        </p:tav>
                                      </p:tavLst>
                                    </p:anim>
                                    <p:anim calcmode="lin" valueType="num">
                                      <p:cBhvr additive="base">
                                        <p:cTn id="72" dur="750" fill="hold"/>
                                        <p:tgtEl>
                                          <p:spTgt spid="17"/>
                                        </p:tgtEl>
                                        <p:attrNameLst>
                                          <p:attrName>ppt_y</p:attrName>
                                        </p:attrNameLst>
                                      </p:cBhvr>
                                      <p:tavLst>
                                        <p:tav tm="0">
                                          <p:val>
                                            <p:strVal val="#ppt_y"/>
                                          </p:val>
                                        </p:tav>
                                        <p:tav tm="100000">
                                          <p:val>
                                            <p:strVal val="#ppt_y"/>
                                          </p:val>
                                        </p:tav>
                                      </p:tavLst>
                                    </p:anim>
                                  </p:childTnLst>
                                </p:cTn>
                              </p:par>
                            </p:childTnLst>
                          </p:cTn>
                        </p:par>
                        <p:par>
                          <p:cTn id="73" fill="hold">
                            <p:stCondLst>
                              <p:cond delay="7250"/>
                            </p:stCondLst>
                            <p:childTnLst>
                              <p:par>
                                <p:cTn id="74" presetID="21" presetClass="entr" presetSubtype="1" fill="hold" grpId="0" nodeType="afterEffect">
                                  <p:stCondLst>
                                    <p:cond delay="0"/>
                                  </p:stCondLst>
                                  <p:childTnLst>
                                    <p:set>
                                      <p:cBhvr>
                                        <p:cTn id="75" dur="1" fill="hold">
                                          <p:stCondLst>
                                            <p:cond delay="0"/>
                                          </p:stCondLst>
                                        </p:cTn>
                                        <p:tgtEl>
                                          <p:spTgt spid="24"/>
                                        </p:tgtEl>
                                        <p:attrNameLst>
                                          <p:attrName>style.visibility</p:attrName>
                                        </p:attrNameLst>
                                      </p:cBhvr>
                                      <p:to>
                                        <p:strVal val="visible"/>
                                      </p:to>
                                    </p:set>
                                    <p:animEffect transition="in" filter="wheel(1)">
                                      <p:cBhvr>
                                        <p:cTn id="76" dur="750"/>
                                        <p:tgtEl>
                                          <p:spTgt spid="24"/>
                                        </p:tgtEl>
                                      </p:cBhvr>
                                    </p:animEffect>
                                  </p:childTnLst>
                                </p:cTn>
                              </p:par>
                            </p:childTnLst>
                          </p:cTn>
                        </p:par>
                        <p:par>
                          <p:cTn id="77" fill="hold">
                            <p:stCondLst>
                              <p:cond delay="8000"/>
                            </p:stCondLst>
                            <p:childTnLst>
                              <p:par>
                                <p:cTn id="78" presetID="22" presetClass="entr" presetSubtype="8" fill="hold" nodeType="afterEffect">
                                  <p:stCondLst>
                                    <p:cond delay="0"/>
                                  </p:stCondLst>
                                  <p:childTnLst>
                                    <p:set>
                                      <p:cBhvr>
                                        <p:cTn id="79" dur="1" fill="hold">
                                          <p:stCondLst>
                                            <p:cond delay="0"/>
                                          </p:stCondLst>
                                        </p:cTn>
                                        <p:tgtEl>
                                          <p:spTgt spid="25"/>
                                        </p:tgtEl>
                                        <p:attrNameLst>
                                          <p:attrName>style.visibility</p:attrName>
                                        </p:attrNameLst>
                                      </p:cBhvr>
                                      <p:to>
                                        <p:strVal val="visible"/>
                                      </p:to>
                                    </p:set>
                                    <p:animEffect transition="in" filter="wipe(left)">
                                      <p:cBhvr>
                                        <p:cTn id="80" dur="500"/>
                                        <p:tgtEl>
                                          <p:spTgt spid="25"/>
                                        </p:tgtEl>
                                      </p:cBhvr>
                                    </p:animEffect>
                                  </p:childTnLst>
                                </p:cTn>
                              </p:par>
                              <p:par>
                                <p:cTn id="81" presetID="22" presetClass="entr" presetSubtype="8" fill="hold" grpId="0" nodeType="withEffect">
                                  <p:stCondLst>
                                    <p:cond delay="0"/>
                                  </p:stCondLst>
                                  <p:childTnLst>
                                    <p:set>
                                      <p:cBhvr>
                                        <p:cTn id="82" dur="1" fill="hold">
                                          <p:stCondLst>
                                            <p:cond delay="0"/>
                                          </p:stCondLst>
                                        </p:cTn>
                                        <p:tgtEl>
                                          <p:spTgt spid="33">
                                            <p:txEl>
                                              <p:pRg st="0" end="0"/>
                                            </p:txEl>
                                          </p:spTgt>
                                        </p:tgtEl>
                                        <p:attrNameLst>
                                          <p:attrName>style.visibility</p:attrName>
                                        </p:attrNameLst>
                                      </p:cBhvr>
                                      <p:to>
                                        <p:strVal val="visible"/>
                                      </p:to>
                                    </p:set>
                                    <p:animEffect transition="in" filter="wipe(left)">
                                      <p:cBhvr>
                                        <p:cTn id="83" dur="500"/>
                                        <p:tgtEl>
                                          <p:spTgt spid="33">
                                            <p:txEl>
                                              <p:pRg st="0" end="0"/>
                                            </p:txEl>
                                          </p:spTgt>
                                        </p:tgtEl>
                                      </p:cBhvr>
                                    </p:animEffect>
                                  </p:childTnLst>
                                </p:cTn>
                              </p:par>
                            </p:childTnLst>
                          </p:cTn>
                        </p:par>
                        <p:par>
                          <p:cTn id="84" fill="hold">
                            <p:stCondLst>
                              <p:cond delay="8500"/>
                            </p:stCondLst>
                            <p:childTnLst>
                              <p:par>
                                <p:cTn id="85" presetID="22" presetClass="entr" presetSubtype="8" fill="hold" grpId="0" nodeType="afterEffect">
                                  <p:stCondLst>
                                    <p:cond delay="0"/>
                                  </p:stCondLst>
                                  <p:childTnLst>
                                    <p:set>
                                      <p:cBhvr>
                                        <p:cTn id="86" dur="1" fill="hold">
                                          <p:stCondLst>
                                            <p:cond delay="0"/>
                                          </p:stCondLst>
                                        </p:cTn>
                                        <p:tgtEl>
                                          <p:spTgt spid="23">
                                            <p:txEl>
                                              <p:pRg st="0" end="0"/>
                                            </p:txEl>
                                          </p:spTgt>
                                        </p:tgtEl>
                                        <p:attrNameLst>
                                          <p:attrName>style.visibility</p:attrName>
                                        </p:attrNameLst>
                                      </p:cBhvr>
                                      <p:to>
                                        <p:strVal val="visible"/>
                                      </p:to>
                                    </p:set>
                                    <p:animEffect transition="in" filter="wipe(left)">
                                      <p:cBhvr>
                                        <p:cTn id="87" dur="500"/>
                                        <p:tgtEl>
                                          <p:spTgt spid="23">
                                            <p:txEl>
                                              <p:pRg st="0" end="0"/>
                                            </p:txEl>
                                          </p:spTgt>
                                        </p:tgtEl>
                                      </p:cBhvr>
                                    </p:animEffect>
                                  </p:childTnLst>
                                </p:cTn>
                              </p:par>
                            </p:childTnLst>
                          </p:cTn>
                        </p:par>
                        <p:par>
                          <p:cTn id="88" fill="hold">
                            <p:stCondLst>
                              <p:cond delay="9000"/>
                            </p:stCondLst>
                            <p:childTnLst>
                              <p:par>
                                <p:cTn id="89" presetID="10" presetClass="entr" presetSubtype="0" fill="hold" grpId="0" nodeType="afterEffect">
                                  <p:stCondLst>
                                    <p:cond delay="0"/>
                                  </p:stCondLst>
                                  <p:childTnLst>
                                    <p:set>
                                      <p:cBhvr>
                                        <p:cTn id="90" dur="1" fill="hold">
                                          <p:stCondLst>
                                            <p:cond delay="0"/>
                                          </p:stCondLst>
                                        </p:cTn>
                                        <p:tgtEl>
                                          <p:spTgt spid="34">
                                            <p:txEl>
                                              <p:pRg st="0" end="0"/>
                                            </p:txEl>
                                          </p:spTgt>
                                        </p:tgtEl>
                                        <p:attrNameLst>
                                          <p:attrName>style.visibility</p:attrName>
                                        </p:attrNameLst>
                                      </p:cBhvr>
                                      <p:to>
                                        <p:strVal val="visible"/>
                                      </p:to>
                                    </p:set>
                                    <p:animEffect transition="in" filter="fade">
                                      <p:cBhvr>
                                        <p:cTn id="91" dur="500"/>
                                        <p:tgtEl>
                                          <p:spTgt spid="34">
                                            <p:txEl>
                                              <p:pRg st="0" end="0"/>
                                            </p:txEl>
                                          </p:spTgt>
                                        </p:tgtEl>
                                      </p:cBhvr>
                                    </p:animEffect>
                                  </p:childTnLst>
                                </p:cTn>
                              </p:par>
                            </p:childTnLst>
                          </p:cTn>
                        </p:par>
                        <p:par>
                          <p:cTn id="92" fill="hold">
                            <p:stCondLst>
                              <p:cond delay="9500"/>
                            </p:stCondLst>
                            <p:childTnLst>
                              <p:par>
                                <p:cTn id="93" presetID="2" presetClass="entr" presetSubtype="1" decel="100000" fill="hold" grpId="0" nodeType="afterEffect">
                                  <p:stCondLst>
                                    <p:cond delay="0"/>
                                  </p:stCondLst>
                                  <p:childTnLst>
                                    <p:set>
                                      <p:cBhvr>
                                        <p:cTn id="94" dur="1" fill="hold">
                                          <p:stCondLst>
                                            <p:cond delay="0"/>
                                          </p:stCondLst>
                                        </p:cTn>
                                        <p:tgtEl>
                                          <p:spTgt spid="22"/>
                                        </p:tgtEl>
                                        <p:attrNameLst>
                                          <p:attrName>style.visibility</p:attrName>
                                        </p:attrNameLst>
                                      </p:cBhvr>
                                      <p:to>
                                        <p:strVal val="visible"/>
                                      </p:to>
                                    </p:set>
                                    <p:anim calcmode="lin" valueType="num">
                                      <p:cBhvr additive="base">
                                        <p:cTn id="95" dur="750" fill="hold"/>
                                        <p:tgtEl>
                                          <p:spTgt spid="22"/>
                                        </p:tgtEl>
                                        <p:attrNameLst>
                                          <p:attrName>ppt_x</p:attrName>
                                        </p:attrNameLst>
                                      </p:cBhvr>
                                      <p:tavLst>
                                        <p:tav tm="0">
                                          <p:val>
                                            <p:strVal val="#ppt_x"/>
                                          </p:val>
                                        </p:tav>
                                        <p:tav tm="100000">
                                          <p:val>
                                            <p:strVal val="#ppt_x"/>
                                          </p:val>
                                        </p:tav>
                                      </p:tavLst>
                                    </p:anim>
                                    <p:anim calcmode="lin" valueType="num">
                                      <p:cBhvr additive="base">
                                        <p:cTn id="96" dur="750" fill="hold"/>
                                        <p:tgtEl>
                                          <p:spTgt spid="22"/>
                                        </p:tgtEl>
                                        <p:attrNameLst>
                                          <p:attrName>ppt_y</p:attrName>
                                        </p:attrNameLst>
                                      </p:cBhvr>
                                      <p:tavLst>
                                        <p:tav tm="0">
                                          <p:val>
                                            <p:strVal val="0-#ppt_h/2"/>
                                          </p:val>
                                        </p:tav>
                                        <p:tav tm="100000">
                                          <p:val>
                                            <p:strVal val="#ppt_y"/>
                                          </p:val>
                                        </p:tav>
                                      </p:tavLst>
                                    </p:anim>
                                  </p:childTnLst>
                                </p:cTn>
                              </p:par>
                              <p:par>
                                <p:cTn id="97" presetID="2" presetClass="entr" presetSubtype="8" decel="100000" fill="hold" grpId="0" nodeType="withEffect">
                                  <p:stCondLst>
                                    <p:cond delay="0"/>
                                  </p:stCondLst>
                                  <p:childTnLst>
                                    <p:set>
                                      <p:cBhvr>
                                        <p:cTn id="98" dur="1" fill="hold">
                                          <p:stCondLst>
                                            <p:cond delay="0"/>
                                          </p:stCondLst>
                                        </p:cTn>
                                        <p:tgtEl>
                                          <p:spTgt spid="61"/>
                                        </p:tgtEl>
                                        <p:attrNameLst>
                                          <p:attrName>style.visibility</p:attrName>
                                        </p:attrNameLst>
                                      </p:cBhvr>
                                      <p:to>
                                        <p:strVal val="visible"/>
                                      </p:to>
                                    </p:set>
                                    <p:anim calcmode="lin" valueType="num">
                                      <p:cBhvr additive="base">
                                        <p:cTn id="99" dur="750" fill="hold"/>
                                        <p:tgtEl>
                                          <p:spTgt spid="61"/>
                                        </p:tgtEl>
                                        <p:attrNameLst>
                                          <p:attrName>ppt_x</p:attrName>
                                        </p:attrNameLst>
                                      </p:cBhvr>
                                      <p:tavLst>
                                        <p:tav tm="0">
                                          <p:val>
                                            <p:strVal val="0-#ppt_w/2"/>
                                          </p:val>
                                        </p:tav>
                                        <p:tav tm="100000">
                                          <p:val>
                                            <p:strVal val="#ppt_x"/>
                                          </p:val>
                                        </p:tav>
                                      </p:tavLst>
                                    </p:anim>
                                    <p:anim calcmode="lin" valueType="num">
                                      <p:cBhvr additive="base">
                                        <p:cTn id="100" dur="750" fill="hold"/>
                                        <p:tgtEl>
                                          <p:spTgt spid="61"/>
                                        </p:tgtEl>
                                        <p:attrNameLst>
                                          <p:attrName>ppt_y</p:attrName>
                                        </p:attrNameLst>
                                      </p:cBhvr>
                                      <p:tavLst>
                                        <p:tav tm="0">
                                          <p:val>
                                            <p:strVal val="#ppt_y"/>
                                          </p:val>
                                        </p:tav>
                                        <p:tav tm="100000">
                                          <p:val>
                                            <p:strVal val="#ppt_y"/>
                                          </p:val>
                                        </p:tav>
                                      </p:tavLst>
                                    </p:anim>
                                  </p:childTnLst>
                                </p:cTn>
                              </p:par>
                            </p:childTnLst>
                          </p:cTn>
                        </p:par>
                        <p:par>
                          <p:cTn id="101" fill="hold">
                            <p:stCondLst>
                              <p:cond delay="10250"/>
                            </p:stCondLst>
                            <p:childTnLst>
                              <p:par>
                                <p:cTn id="102" presetID="21" presetClass="entr" presetSubtype="1" fill="hold" grpId="0" nodeType="afterEffect">
                                  <p:stCondLst>
                                    <p:cond delay="0"/>
                                  </p:stCondLst>
                                  <p:childTnLst>
                                    <p:set>
                                      <p:cBhvr>
                                        <p:cTn id="103" dur="1" fill="hold">
                                          <p:stCondLst>
                                            <p:cond delay="0"/>
                                          </p:stCondLst>
                                        </p:cTn>
                                        <p:tgtEl>
                                          <p:spTgt spid="63"/>
                                        </p:tgtEl>
                                        <p:attrNameLst>
                                          <p:attrName>style.visibility</p:attrName>
                                        </p:attrNameLst>
                                      </p:cBhvr>
                                      <p:to>
                                        <p:strVal val="visible"/>
                                      </p:to>
                                    </p:set>
                                    <p:animEffect transition="in" filter="wheel(1)">
                                      <p:cBhvr>
                                        <p:cTn id="104" dur="750"/>
                                        <p:tgtEl>
                                          <p:spTgt spid="63"/>
                                        </p:tgtEl>
                                      </p:cBhvr>
                                    </p:animEffect>
                                  </p:childTnLst>
                                </p:cTn>
                              </p:par>
                            </p:childTnLst>
                          </p:cTn>
                        </p:par>
                        <p:par>
                          <p:cTn id="105" fill="hold">
                            <p:stCondLst>
                              <p:cond delay="11000"/>
                            </p:stCondLst>
                            <p:childTnLst>
                              <p:par>
                                <p:cTn id="106" presetID="22" presetClass="entr" presetSubtype="2" fill="hold" nodeType="afterEffect">
                                  <p:stCondLst>
                                    <p:cond delay="0"/>
                                  </p:stCondLst>
                                  <p:childTnLst>
                                    <p:set>
                                      <p:cBhvr>
                                        <p:cTn id="107" dur="1" fill="hold">
                                          <p:stCondLst>
                                            <p:cond delay="0"/>
                                          </p:stCondLst>
                                        </p:cTn>
                                        <p:tgtEl>
                                          <p:spTgt spid="64"/>
                                        </p:tgtEl>
                                        <p:attrNameLst>
                                          <p:attrName>style.visibility</p:attrName>
                                        </p:attrNameLst>
                                      </p:cBhvr>
                                      <p:to>
                                        <p:strVal val="visible"/>
                                      </p:to>
                                    </p:set>
                                    <p:animEffect transition="in" filter="wipe(right)">
                                      <p:cBhvr>
                                        <p:cTn id="108" dur="500"/>
                                        <p:tgtEl>
                                          <p:spTgt spid="64"/>
                                        </p:tgtEl>
                                      </p:cBhvr>
                                    </p:animEffect>
                                  </p:childTnLst>
                                </p:cTn>
                              </p:par>
                              <p:par>
                                <p:cTn id="109" presetID="22" presetClass="entr" presetSubtype="2" fill="hold" grpId="0" nodeType="withEffect">
                                  <p:stCondLst>
                                    <p:cond delay="0"/>
                                  </p:stCondLst>
                                  <p:childTnLst>
                                    <p:set>
                                      <p:cBhvr>
                                        <p:cTn id="110" dur="1" fill="hold">
                                          <p:stCondLst>
                                            <p:cond delay="0"/>
                                          </p:stCondLst>
                                        </p:cTn>
                                        <p:tgtEl>
                                          <p:spTgt spid="72">
                                            <p:txEl>
                                              <p:pRg st="0" end="0"/>
                                            </p:txEl>
                                          </p:spTgt>
                                        </p:tgtEl>
                                        <p:attrNameLst>
                                          <p:attrName>style.visibility</p:attrName>
                                        </p:attrNameLst>
                                      </p:cBhvr>
                                      <p:to>
                                        <p:strVal val="visible"/>
                                      </p:to>
                                    </p:set>
                                    <p:animEffect transition="in" filter="wipe(right)">
                                      <p:cBhvr>
                                        <p:cTn id="111" dur="500"/>
                                        <p:tgtEl>
                                          <p:spTgt spid="72">
                                            <p:txEl>
                                              <p:pRg st="0" end="0"/>
                                            </p:txEl>
                                          </p:spTgt>
                                        </p:tgtEl>
                                      </p:cBhvr>
                                    </p:animEffect>
                                  </p:childTnLst>
                                </p:cTn>
                              </p:par>
                            </p:childTnLst>
                          </p:cTn>
                        </p:par>
                        <p:par>
                          <p:cTn id="112" fill="hold">
                            <p:stCondLst>
                              <p:cond delay="11500"/>
                            </p:stCondLst>
                            <p:childTnLst>
                              <p:par>
                                <p:cTn id="113" presetID="22" presetClass="entr" presetSubtype="2" fill="hold" grpId="0" nodeType="afterEffect">
                                  <p:stCondLst>
                                    <p:cond delay="0"/>
                                  </p:stCondLst>
                                  <p:childTnLst>
                                    <p:set>
                                      <p:cBhvr>
                                        <p:cTn id="114" dur="1" fill="hold">
                                          <p:stCondLst>
                                            <p:cond delay="0"/>
                                          </p:stCondLst>
                                        </p:cTn>
                                        <p:tgtEl>
                                          <p:spTgt spid="62">
                                            <p:txEl>
                                              <p:pRg st="0" end="0"/>
                                            </p:txEl>
                                          </p:spTgt>
                                        </p:tgtEl>
                                        <p:attrNameLst>
                                          <p:attrName>style.visibility</p:attrName>
                                        </p:attrNameLst>
                                      </p:cBhvr>
                                      <p:to>
                                        <p:strVal val="visible"/>
                                      </p:to>
                                    </p:set>
                                    <p:animEffect transition="in" filter="wipe(right)">
                                      <p:cBhvr>
                                        <p:cTn id="115" dur="500"/>
                                        <p:tgtEl>
                                          <p:spTgt spid="62">
                                            <p:txEl>
                                              <p:pRg st="0" end="0"/>
                                            </p:txEl>
                                          </p:spTgt>
                                        </p:tgtEl>
                                      </p:cBhvr>
                                    </p:animEffect>
                                  </p:childTnLst>
                                </p:cTn>
                              </p:par>
                            </p:childTnLst>
                          </p:cTn>
                        </p:par>
                        <p:par>
                          <p:cTn id="116" fill="hold">
                            <p:stCondLst>
                              <p:cond delay="12000"/>
                            </p:stCondLst>
                            <p:childTnLst>
                              <p:par>
                                <p:cTn id="117" presetID="10" presetClass="entr" presetSubtype="0" fill="hold" grpId="0" nodeType="afterEffect">
                                  <p:stCondLst>
                                    <p:cond delay="0"/>
                                  </p:stCondLst>
                                  <p:childTnLst>
                                    <p:set>
                                      <p:cBhvr>
                                        <p:cTn id="118" dur="1" fill="hold">
                                          <p:stCondLst>
                                            <p:cond delay="0"/>
                                          </p:stCondLst>
                                        </p:cTn>
                                        <p:tgtEl>
                                          <p:spTgt spid="73">
                                            <p:txEl>
                                              <p:pRg st="0" end="0"/>
                                            </p:txEl>
                                          </p:spTgt>
                                        </p:tgtEl>
                                        <p:attrNameLst>
                                          <p:attrName>style.visibility</p:attrName>
                                        </p:attrNameLst>
                                      </p:cBhvr>
                                      <p:to>
                                        <p:strVal val="visible"/>
                                      </p:to>
                                    </p:set>
                                    <p:animEffect transition="in" filter="fade">
                                      <p:cBhvr>
                                        <p:cTn id="119" dur="500"/>
                                        <p:tgtEl>
                                          <p:spTgt spid="7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animBg="1"/>
      <p:bldP spid="18" grpId="0" animBg="1"/>
      <p:bldP spid="19" grpId="0" animBg="1"/>
      <p:bldP spid="20" grpId="0" animBg="1"/>
      <p:bldP spid="21" grpId="0" animBg="1"/>
      <p:bldP spid="22" grpId="0" animBg="1"/>
      <p:bldP spid="23" grpId="0" build="p">
        <p:tmplLst>
          <p:tmpl lvl="1">
            <p:tnLst>
              <p:par>
                <p:cTn presetID="22" presetClass="entr" presetSubtype="8"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wipe(left)">
                      <p:cBhvr>
                        <p:cTn dur="500"/>
                        <p:tgtEl>
                          <p:spTgt spid="23"/>
                        </p:tgtEl>
                      </p:cBhvr>
                    </p:animEffect>
                  </p:childTnLst>
                </p:cTn>
              </p:par>
            </p:tnLst>
          </p:tmpl>
        </p:tmplLst>
      </p:bldP>
      <p:bldP spid="24" grpId="0" animBg="1"/>
      <p:bldP spid="33" grpId="0" build="p">
        <p:tmplLst>
          <p:tmpl lvl="1">
            <p:tnLst>
              <p:par>
                <p:cTn presetID="22" presetClass="entr" presetSubtype="8" fill="hold" nodeType="with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10" presetClass="entr" presetSubtype="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5" grpId="0" animBg="1"/>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37" grpId="0" animBg="1"/>
      <p:bldP spid="46" grpId="0" build="p">
        <p:tmplLst>
          <p:tmpl lvl="1">
            <p:tnLst>
              <p:par>
                <p:cTn presetID="22" presetClass="entr" presetSubtype="8" fill="hold" nodeType="with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0" grpId="0" animBg="1"/>
      <p:bldP spid="59" grpId="0" build="p">
        <p:tmplLst>
          <p:tmpl lvl="1">
            <p:tnLst>
              <p:par>
                <p:cTn presetID="22" presetClass="entr" presetSubtype="2" fill="hold" nodeType="with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build="p">
        <p:tmplLst>
          <p:tmpl lvl="1">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61" grpId="0" animBg="1"/>
      <p:bldP spid="62" grpId="0" build="p">
        <p:tmplLst>
          <p:tmpl lvl="1">
            <p:tnLst>
              <p:par>
                <p:cTn presetID="22" presetClass="entr" presetSubtype="2" fill="hold" nodeType="afterEffect">
                  <p:stCondLst>
                    <p:cond delay="0"/>
                  </p:stCondLst>
                  <p:childTnLst>
                    <p:set>
                      <p:cBhvr>
                        <p:cTn dur="1" fill="hold">
                          <p:stCondLst>
                            <p:cond delay="0"/>
                          </p:stCondLst>
                        </p:cTn>
                        <p:tgtEl>
                          <p:spTgt spid="62"/>
                        </p:tgtEl>
                        <p:attrNameLst>
                          <p:attrName>style.visibility</p:attrName>
                        </p:attrNameLst>
                      </p:cBhvr>
                      <p:to>
                        <p:strVal val="visible"/>
                      </p:to>
                    </p:set>
                    <p:animEffect transition="in" filter="wipe(right)">
                      <p:cBhvr>
                        <p:cTn dur="500"/>
                        <p:tgtEl>
                          <p:spTgt spid="62"/>
                        </p:tgtEl>
                      </p:cBhvr>
                    </p:animEffect>
                  </p:childTnLst>
                </p:cTn>
              </p:par>
            </p:tnLst>
          </p:tmpl>
        </p:tmplLst>
      </p:bldP>
      <p:bldP spid="63" grpId="0" animBg="1"/>
      <p:bldP spid="72" grpId="0" build="p">
        <p:tmplLst>
          <p:tmpl lvl="1">
            <p:tnLst>
              <p:par>
                <p:cTn presetID="22" presetClass="entr" presetSubtype="2" fill="hold" nodeType="withEffect">
                  <p:stCondLst>
                    <p:cond delay="0"/>
                  </p:stCondLst>
                  <p:childTnLst>
                    <p:set>
                      <p:cBhvr>
                        <p:cTn dur="1" fill="hold">
                          <p:stCondLst>
                            <p:cond delay="0"/>
                          </p:stCondLst>
                        </p:cTn>
                        <p:tgtEl>
                          <p:spTgt spid="72"/>
                        </p:tgtEl>
                        <p:attrNameLst>
                          <p:attrName>style.visibility</p:attrName>
                        </p:attrNameLst>
                      </p:cBhvr>
                      <p:to>
                        <p:strVal val="visible"/>
                      </p:to>
                    </p:set>
                    <p:animEffect transition="in" filter="wipe(right)">
                      <p:cBhvr>
                        <p:cTn dur="500"/>
                        <p:tgtEl>
                          <p:spTgt spid="72"/>
                        </p:tgtEl>
                      </p:cBhvr>
                    </p:animEffect>
                  </p:childTnLst>
                </p:cTn>
              </p:par>
            </p:tnLst>
          </p:tmpl>
        </p:tmplLst>
      </p:bldP>
      <p:bldP spid="73" grpId="0" build="p">
        <p:tmplLst>
          <p:tmpl lvl="1">
            <p:tnLst>
              <p:par>
                <p:cTn presetID="10" presetClass="entr" presetSubtype="0"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fade">
                      <p:cBhvr>
                        <p:cTn dur="500"/>
                        <p:tgtEl>
                          <p:spTgt spid="73"/>
                        </p:tgtEl>
                      </p:cBhvr>
                    </p:animEffect>
                  </p:childTnLst>
                </p:cTn>
              </p:par>
            </p:tnLst>
          </p:tmpl>
        </p:tmplLst>
      </p:bldP>
    </p:bldLst>
  </p:timing>
</p:sldLayout>
</file>

<file path=ppt/slideLayouts/slideLayout392.xml><?xml version="1.0" encoding="utf-8"?>
<p:sldLayout xmlns:a="http://schemas.openxmlformats.org/drawingml/2006/main" xmlns:r="http://schemas.openxmlformats.org/officeDocument/2006/relationships" xmlns:p="http://schemas.openxmlformats.org/presentationml/2006/main" preserve="1">
  <p:cSld name="Mobile 1">
    <p:spTree>
      <p:nvGrpSpPr>
        <p:cNvPr id="1" name=""/>
        <p:cNvGrpSpPr/>
        <p:nvPr/>
      </p:nvGrpSpPr>
      <p:grpSpPr>
        <a:xfrm>
          <a:off x="0" y="0"/>
          <a:ext cx="0" cy="0"/>
          <a:chOff x="0" y="0"/>
          <a:chExt cx="0" cy="0"/>
        </a:xfrm>
      </p:grpSpPr>
      <p:sp>
        <p:nvSpPr>
          <p:cNvPr id="7" name="正方形/長方形 6"/>
          <p:cNvSpPr/>
          <p:nvPr/>
        </p:nvSpPr>
        <p:spPr>
          <a:xfrm>
            <a:off x="-14512"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334509"/>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3596538" y="641312"/>
            <a:ext cx="4733223" cy="2651275"/>
          </a:xfrm>
          <a:prstGeom prst="rect">
            <a:avLst/>
          </a:prstGeom>
        </p:spPr>
        <p:txBody>
          <a:bodyPr lIns="51197" tIns="25599" rIns="51197" bIns="25599"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3586645" y="3532065"/>
            <a:ext cx="4764883" cy="2621993"/>
          </a:xfrm>
          <a:prstGeom prst="rect">
            <a:avLst/>
          </a:prstGeom>
        </p:spPr>
        <p:txBody>
          <a:bodyPr lIns="51197" tIns="25599" rIns="51197" bIns="25599" anchor="t">
            <a:normAutofit/>
          </a:bodyPr>
          <a:lstStyle>
            <a:lvl1pPr marL="191990" indent="-191990"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304363"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4" y="1234098"/>
            <a:ext cx="1779279" cy="42195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dirty="0"/>
              <a:t>Add an image</a:t>
            </a:r>
            <a:endParaRPr kumimoji="1" lang="ja-JP" altLang="en-US" dirty="0"/>
          </a:p>
        </p:txBody>
      </p:sp>
    </p:spTree>
    <p:extLst>
      <p:ext uri="{BB962C8B-B14F-4D97-AF65-F5344CB8AC3E}">
        <p14:creationId xmlns:p14="http://schemas.microsoft.com/office/powerpoint/2010/main" val="19914232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par>
                                <p:cTn id="20" presetID="2" presetClass="entr" presetSubtype="3" decel="100000" fill="hold" grpId="0" nodeType="withEffect">
                                  <p:stCondLst>
                                    <p:cond delay="250"/>
                                  </p:stCondLst>
                                  <p:iterate type="wd">
                                    <p:tmPct val="10000"/>
                                  </p:iterate>
                                  <p:childTnLst>
                                    <p:set>
                                      <p:cBhvr>
                                        <p:cTn id="21" dur="1" fill="hold">
                                          <p:stCondLst>
                                            <p:cond delay="0"/>
                                          </p:stCondLst>
                                        </p:cTn>
                                        <p:tgtEl>
                                          <p:spTgt spid="11"/>
                                        </p:tgtEl>
                                        <p:attrNameLst>
                                          <p:attrName>style.visibility</p:attrName>
                                        </p:attrNameLst>
                                      </p:cBhvr>
                                      <p:to>
                                        <p:strVal val="visible"/>
                                      </p:to>
                                    </p:set>
                                    <p:anim calcmode="lin" valueType="num">
                                      <p:cBhvr additive="base">
                                        <p:cTn id="22" dur="750" fill="hold"/>
                                        <p:tgtEl>
                                          <p:spTgt spid="11"/>
                                        </p:tgtEl>
                                        <p:attrNameLst>
                                          <p:attrName>ppt_x</p:attrName>
                                        </p:attrNameLst>
                                      </p:cBhvr>
                                      <p:tavLst>
                                        <p:tav tm="0">
                                          <p:val>
                                            <p:strVal val="1+#ppt_w/2"/>
                                          </p:val>
                                        </p:tav>
                                        <p:tav tm="100000">
                                          <p:val>
                                            <p:strVal val="#ppt_x"/>
                                          </p:val>
                                        </p:tav>
                                      </p:tavLst>
                                    </p:anim>
                                    <p:anim calcmode="lin" valueType="num">
                                      <p:cBhvr additive="base">
                                        <p:cTn id="23" dur="750" fill="hold"/>
                                        <p:tgtEl>
                                          <p:spTgt spid="11"/>
                                        </p:tgtEl>
                                        <p:attrNameLst>
                                          <p:attrName>ppt_y</p:attrName>
                                        </p:attrNameLst>
                                      </p:cBhvr>
                                      <p:tavLst>
                                        <p:tav tm="0">
                                          <p:val>
                                            <p:strVal val="0-#ppt_h/2"/>
                                          </p:val>
                                        </p:tav>
                                        <p:tav tm="100000">
                                          <p:val>
                                            <p:strVal val="#ppt_y"/>
                                          </p:val>
                                        </p:tav>
                                      </p:tavLst>
                                    </p:anim>
                                  </p:childTnLst>
                                </p:cTn>
                              </p:par>
                            </p:childTnLst>
                          </p:cTn>
                        </p:par>
                        <p:par>
                          <p:cTn id="24" fill="hold">
                            <p:stCondLst>
                              <p:cond delay="1825"/>
                            </p:stCondLst>
                            <p:childTnLst>
                              <p:par>
                                <p:cTn id="25" presetID="10" presetClass="entr" presetSubtype="0" fill="hold" grpId="0" nodeType="after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2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Lst>
  </p:timing>
</p:sldLayout>
</file>

<file path=ppt/slideLayouts/slideLayout393.xml><?xml version="1.0" encoding="utf-8"?>
<p:sldLayout xmlns:a="http://schemas.openxmlformats.org/drawingml/2006/main" xmlns:r="http://schemas.openxmlformats.org/officeDocument/2006/relationships" xmlns:p="http://schemas.openxmlformats.org/presentationml/2006/main" preserve="1">
  <p:cSld name="Mobile 2">
    <p:spTree>
      <p:nvGrpSpPr>
        <p:cNvPr id="1" name=""/>
        <p:cNvGrpSpPr/>
        <p:nvPr/>
      </p:nvGrpSpPr>
      <p:grpSpPr>
        <a:xfrm>
          <a:off x="0" y="0"/>
          <a:ext cx="0" cy="0"/>
          <a:chOff x="0" y="0"/>
          <a:chExt cx="0" cy="0"/>
        </a:xfrm>
      </p:grpSpPr>
      <p:sp>
        <p:nvSpPr>
          <p:cNvPr id="7" name="正方形/長方形 6"/>
          <p:cNvSpPr/>
          <p:nvPr/>
        </p:nvSpPr>
        <p:spPr>
          <a:xfrm>
            <a:off x="-14512" y="-19352"/>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334509"/>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4860982" y="641312"/>
            <a:ext cx="3796183" cy="2651275"/>
          </a:xfrm>
          <a:prstGeom prst="rect">
            <a:avLst/>
          </a:prstGeom>
        </p:spPr>
        <p:txBody>
          <a:bodyPr lIns="51197" tIns="25599" rIns="51197" bIns="25599"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4859544" y="3532065"/>
            <a:ext cx="3821576" cy="2621993"/>
          </a:xfrm>
          <a:prstGeom prst="rect">
            <a:avLst/>
          </a:prstGeom>
        </p:spPr>
        <p:txBody>
          <a:bodyPr lIns="51197" tIns="25599" rIns="51197" bIns="25599" anchor="t">
            <a:normAutofit/>
          </a:bodyPr>
          <a:lstStyle>
            <a:lvl1pPr marL="191990" indent="-191990" algn="l">
              <a:lnSpc>
                <a:spcPct val="130000"/>
              </a:lnSpc>
              <a:buFontTx/>
              <a:buBlip>
                <a:blip r:embed="rId4"/>
              </a:buBlip>
              <a:defRPr sz="1100" baseline="0">
                <a:solidFill>
                  <a:schemeClr val="tx2"/>
                </a:solidFill>
              </a:defRPr>
            </a:lvl1pPr>
          </a:lstStyle>
          <a:p>
            <a:pPr lvl="0"/>
            <a:r>
              <a:rPr kumimoji="1" lang="en-US" altLang="ja-JP" dirty="0"/>
              <a:t>Text Here</a:t>
            </a:r>
            <a:endParaRPr kumimoji="1" lang="ja-JP" altLang="en-US" dirty="0"/>
          </a:p>
        </p:txBody>
      </p:sp>
      <p:pic>
        <p:nvPicPr>
          <p:cNvPr id="3" name="図 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688406" y="641314"/>
            <a:ext cx="2937847" cy="5570471"/>
          </a:xfrm>
          <a:prstGeom prst="rect">
            <a:avLst/>
          </a:prstGeom>
          <a:effectLst>
            <a:outerShdw blurRad="177800" dist="127000" dir="2700000" algn="tl" rotWithShape="0">
              <a:prstClr val="black">
                <a:alpha val="40000"/>
              </a:prstClr>
            </a:outerShdw>
          </a:effectLst>
        </p:spPr>
      </p:pic>
      <p:pic>
        <p:nvPicPr>
          <p:cNvPr id="2" name="図 1"/>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493964" y="2745981"/>
            <a:ext cx="1271963" cy="3465803"/>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583819" y="3198444"/>
            <a:ext cx="1092244" cy="25608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dirty="0"/>
              <a:t>Add an image</a:t>
            </a:r>
            <a:endParaRPr kumimoji="1" lang="ja-JP" altLang="en-US" dirty="0"/>
          </a:p>
        </p:txBody>
      </p:sp>
      <p:sp>
        <p:nvSpPr>
          <p:cNvPr id="9" name="図プレースホルダー 3"/>
          <p:cNvSpPr>
            <a:spLocks noGrp="1"/>
          </p:cNvSpPr>
          <p:nvPr>
            <p:ph type="pic" sz="quarter" idx="18" hasCustomPrompt="1"/>
          </p:nvPr>
        </p:nvSpPr>
        <p:spPr>
          <a:xfrm>
            <a:off x="1882245" y="1158369"/>
            <a:ext cx="2550169" cy="4536359"/>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dirty="0"/>
              <a:t>Add an image</a:t>
            </a:r>
            <a:endParaRPr kumimoji="1" lang="ja-JP" altLang="en-US" dirty="0"/>
          </a:p>
        </p:txBody>
      </p:sp>
    </p:spTree>
    <p:extLst>
      <p:ext uri="{BB962C8B-B14F-4D97-AF65-F5344CB8AC3E}">
        <p14:creationId xmlns:p14="http://schemas.microsoft.com/office/powerpoint/2010/main" val="30895555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grpId="0" nodeType="afterEffect">
                                  <p:stCondLst>
                                    <p:cond delay="0"/>
                                  </p:stCondLst>
                                  <p:childTnLst>
                                    <p:set>
                                      <p:cBhvr>
                                        <p:cTn id="13" dur="1" fill="hold">
                                          <p:stCondLst>
                                            <p:cond delay="0"/>
                                          </p:stCondLst>
                                        </p:cTn>
                                        <p:tgtEl>
                                          <p:spTgt spid="9"/>
                                        </p:tgtEl>
                                        <p:attrNameLst>
                                          <p:attrName>style.visibility</p:attrName>
                                        </p:attrNameLst>
                                      </p:cBhvr>
                                      <p:to>
                                        <p:strVal val="visible"/>
                                      </p:to>
                                    </p:set>
                                    <p:anim calcmode="lin" valueType="num">
                                      <p:cBhvr additive="base">
                                        <p:cTn id="14" dur="1000" fill="hold"/>
                                        <p:tgtEl>
                                          <p:spTgt spid="9"/>
                                        </p:tgtEl>
                                        <p:attrNameLst>
                                          <p:attrName>ppt_x</p:attrName>
                                        </p:attrNameLst>
                                      </p:cBhvr>
                                      <p:tavLst>
                                        <p:tav tm="0">
                                          <p:val>
                                            <p:strVal val="#ppt_x"/>
                                          </p:val>
                                        </p:tav>
                                        <p:tav tm="100000">
                                          <p:val>
                                            <p:strVal val="#ppt_x"/>
                                          </p:val>
                                        </p:tav>
                                      </p:tavLst>
                                    </p:anim>
                                    <p:anim calcmode="lin" valueType="num">
                                      <p:cBhvr additive="base">
                                        <p:cTn id="15" dur="1000" fill="hold"/>
                                        <p:tgtEl>
                                          <p:spTgt spid="9"/>
                                        </p:tgtEl>
                                        <p:attrNameLst>
                                          <p:attrName>ppt_y</p:attrName>
                                        </p:attrNameLst>
                                      </p:cBhvr>
                                      <p:tavLst>
                                        <p:tav tm="0">
                                          <p:val>
                                            <p:strVal val="0-#ppt_h/2"/>
                                          </p:val>
                                        </p:tav>
                                        <p:tav tm="100000">
                                          <p:val>
                                            <p:strVal val="#ppt_y"/>
                                          </p:val>
                                        </p:tav>
                                      </p:tavLst>
                                    </p:anim>
                                  </p:childTnLst>
                                </p:cTn>
                              </p:par>
                              <p:par>
                                <p:cTn id="16" presetID="2" presetClass="entr" presetSubtype="1" decel="100000" fill="hold" nodeType="withEffect">
                                  <p:stCondLst>
                                    <p:cond delay="0"/>
                                  </p:stCondLst>
                                  <p:childTnLst>
                                    <p:set>
                                      <p:cBhvr>
                                        <p:cTn id="17" dur="1" fill="hold">
                                          <p:stCondLst>
                                            <p:cond delay="0"/>
                                          </p:stCondLst>
                                        </p:cTn>
                                        <p:tgtEl>
                                          <p:spTgt spid="3"/>
                                        </p:tgtEl>
                                        <p:attrNameLst>
                                          <p:attrName>style.visibility</p:attrName>
                                        </p:attrNameLst>
                                      </p:cBhvr>
                                      <p:to>
                                        <p:strVal val="visible"/>
                                      </p:to>
                                    </p:set>
                                    <p:anim calcmode="lin" valueType="num">
                                      <p:cBhvr additive="base">
                                        <p:cTn id="18" dur="1000" fill="hold"/>
                                        <p:tgtEl>
                                          <p:spTgt spid="3"/>
                                        </p:tgtEl>
                                        <p:attrNameLst>
                                          <p:attrName>ppt_x</p:attrName>
                                        </p:attrNameLst>
                                      </p:cBhvr>
                                      <p:tavLst>
                                        <p:tav tm="0">
                                          <p:val>
                                            <p:strVal val="#ppt_x"/>
                                          </p:val>
                                        </p:tav>
                                        <p:tav tm="100000">
                                          <p:val>
                                            <p:strVal val="#ppt_x"/>
                                          </p:val>
                                        </p:tav>
                                      </p:tavLst>
                                    </p:anim>
                                    <p:anim calcmode="lin" valueType="num">
                                      <p:cBhvr additive="base">
                                        <p:cTn id="19" dur="1000" fill="hold"/>
                                        <p:tgtEl>
                                          <p:spTgt spid="3"/>
                                        </p:tgtEl>
                                        <p:attrNameLst>
                                          <p:attrName>ppt_y</p:attrName>
                                        </p:attrNameLst>
                                      </p:cBhvr>
                                      <p:tavLst>
                                        <p:tav tm="0">
                                          <p:val>
                                            <p:strVal val="0-#ppt_h/2"/>
                                          </p:val>
                                        </p:tav>
                                        <p:tav tm="100000">
                                          <p:val>
                                            <p:strVal val="#ppt_y"/>
                                          </p:val>
                                        </p:tav>
                                      </p:tavLst>
                                    </p:anim>
                                  </p:childTnLst>
                                </p:cTn>
                              </p:par>
                              <p:par>
                                <p:cTn id="20" presetID="2" presetClass="entr" presetSubtype="1" decel="100000" fill="hold" nodeType="withEffect">
                                  <p:stCondLst>
                                    <p:cond delay="500"/>
                                  </p:stCondLst>
                                  <p:childTnLst>
                                    <p:set>
                                      <p:cBhvr>
                                        <p:cTn id="21" dur="1" fill="hold">
                                          <p:stCondLst>
                                            <p:cond delay="0"/>
                                          </p:stCondLst>
                                        </p:cTn>
                                        <p:tgtEl>
                                          <p:spTgt spid="2"/>
                                        </p:tgtEl>
                                        <p:attrNameLst>
                                          <p:attrName>style.visibility</p:attrName>
                                        </p:attrNameLst>
                                      </p:cBhvr>
                                      <p:to>
                                        <p:strVal val="visible"/>
                                      </p:to>
                                    </p:set>
                                    <p:anim calcmode="lin" valueType="num">
                                      <p:cBhvr additive="base">
                                        <p:cTn id="22" dur="1000" fill="hold"/>
                                        <p:tgtEl>
                                          <p:spTgt spid="2"/>
                                        </p:tgtEl>
                                        <p:attrNameLst>
                                          <p:attrName>ppt_x</p:attrName>
                                        </p:attrNameLst>
                                      </p:cBhvr>
                                      <p:tavLst>
                                        <p:tav tm="0">
                                          <p:val>
                                            <p:strVal val="#ppt_x"/>
                                          </p:val>
                                        </p:tav>
                                        <p:tav tm="100000">
                                          <p:val>
                                            <p:strVal val="#ppt_x"/>
                                          </p:val>
                                        </p:tav>
                                      </p:tavLst>
                                    </p:anim>
                                    <p:anim calcmode="lin" valueType="num">
                                      <p:cBhvr additive="base">
                                        <p:cTn id="23" dur="1000" fill="hold"/>
                                        <p:tgtEl>
                                          <p:spTgt spid="2"/>
                                        </p:tgtEl>
                                        <p:attrNameLst>
                                          <p:attrName>ppt_y</p:attrName>
                                        </p:attrNameLst>
                                      </p:cBhvr>
                                      <p:tavLst>
                                        <p:tav tm="0">
                                          <p:val>
                                            <p:strVal val="0-#ppt_h/2"/>
                                          </p:val>
                                        </p:tav>
                                        <p:tav tm="100000">
                                          <p:val>
                                            <p:strVal val="#ppt_y"/>
                                          </p:val>
                                        </p:tav>
                                      </p:tavLst>
                                    </p:anim>
                                  </p:childTnLst>
                                </p:cTn>
                              </p:par>
                              <p:par>
                                <p:cTn id="24" presetID="2" presetClass="entr" presetSubtype="1" decel="100000" fill="hold" grpId="0" nodeType="withEffect">
                                  <p:stCondLst>
                                    <p:cond delay="500"/>
                                  </p:stCondLst>
                                  <p:childTnLst>
                                    <p:set>
                                      <p:cBhvr>
                                        <p:cTn id="25" dur="1" fill="hold">
                                          <p:stCondLst>
                                            <p:cond delay="0"/>
                                          </p:stCondLst>
                                        </p:cTn>
                                        <p:tgtEl>
                                          <p:spTgt spid="4"/>
                                        </p:tgtEl>
                                        <p:attrNameLst>
                                          <p:attrName>style.visibility</p:attrName>
                                        </p:attrNameLst>
                                      </p:cBhvr>
                                      <p:to>
                                        <p:strVal val="visible"/>
                                      </p:to>
                                    </p:set>
                                    <p:anim calcmode="lin" valueType="num">
                                      <p:cBhvr additive="base">
                                        <p:cTn id="26" dur="1000" fill="hold"/>
                                        <p:tgtEl>
                                          <p:spTgt spid="4"/>
                                        </p:tgtEl>
                                        <p:attrNameLst>
                                          <p:attrName>ppt_x</p:attrName>
                                        </p:attrNameLst>
                                      </p:cBhvr>
                                      <p:tavLst>
                                        <p:tav tm="0">
                                          <p:val>
                                            <p:strVal val="#ppt_x"/>
                                          </p:val>
                                        </p:tav>
                                        <p:tav tm="100000">
                                          <p:val>
                                            <p:strVal val="#ppt_x"/>
                                          </p:val>
                                        </p:tav>
                                      </p:tavLst>
                                    </p:anim>
                                    <p:anim calcmode="lin" valueType="num">
                                      <p:cBhvr additive="base">
                                        <p:cTn id="27" dur="1000" fill="hold"/>
                                        <p:tgtEl>
                                          <p:spTgt spid="4"/>
                                        </p:tgtEl>
                                        <p:attrNameLst>
                                          <p:attrName>ppt_y</p:attrName>
                                        </p:attrNameLst>
                                      </p:cBhvr>
                                      <p:tavLst>
                                        <p:tav tm="0">
                                          <p:val>
                                            <p:strVal val="0-#ppt_h/2"/>
                                          </p:val>
                                        </p:tav>
                                        <p:tav tm="100000">
                                          <p:val>
                                            <p:strVal val="#ppt_y"/>
                                          </p:val>
                                        </p:tav>
                                      </p:tavLst>
                                    </p:anim>
                                  </p:childTnLst>
                                </p:cTn>
                              </p:par>
                              <p:par>
                                <p:cTn id="28" presetID="2" presetClass="entr" presetSubtype="3" decel="100000" fill="hold" grpId="0" nodeType="withEffect">
                                  <p:stCondLst>
                                    <p:cond delay="750"/>
                                  </p:stCondLst>
                                  <p:iterate type="wd">
                                    <p:tmPct val="10000"/>
                                  </p:iterate>
                                  <p:childTnLst>
                                    <p:set>
                                      <p:cBhvr>
                                        <p:cTn id="29" dur="1" fill="hold">
                                          <p:stCondLst>
                                            <p:cond delay="0"/>
                                          </p:stCondLst>
                                        </p:cTn>
                                        <p:tgtEl>
                                          <p:spTgt spid="11"/>
                                        </p:tgtEl>
                                        <p:attrNameLst>
                                          <p:attrName>style.visibility</p:attrName>
                                        </p:attrNameLst>
                                      </p:cBhvr>
                                      <p:to>
                                        <p:strVal val="visible"/>
                                      </p:to>
                                    </p:set>
                                    <p:anim calcmode="lin" valueType="num">
                                      <p:cBhvr additive="base">
                                        <p:cTn id="30" dur="750" fill="hold"/>
                                        <p:tgtEl>
                                          <p:spTgt spid="11"/>
                                        </p:tgtEl>
                                        <p:attrNameLst>
                                          <p:attrName>ppt_x</p:attrName>
                                        </p:attrNameLst>
                                      </p:cBhvr>
                                      <p:tavLst>
                                        <p:tav tm="0">
                                          <p:val>
                                            <p:strVal val="1+#ppt_w/2"/>
                                          </p:val>
                                        </p:tav>
                                        <p:tav tm="100000">
                                          <p:val>
                                            <p:strVal val="#ppt_x"/>
                                          </p:val>
                                        </p:tav>
                                      </p:tavLst>
                                    </p:anim>
                                    <p:anim calcmode="lin" valueType="num">
                                      <p:cBhvr additive="base">
                                        <p:cTn id="31" dur="750" fill="hold"/>
                                        <p:tgtEl>
                                          <p:spTgt spid="11"/>
                                        </p:tgtEl>
                                        <p:attrNameLst>
                                          <p:attrName>ppt_y</p:attrName>
                                        </p:attrNameLst>
                                      </p:cBhvr>
                                      <p:tavLst>
                                        <p:tav tm="0">
                                          <p:val>
                                            <p:strVal val="0-#ppt_h/2"/>
                                          </p:val>
                                        </p:tav>
                                        <p:tav tm="100000">
                                          <p:val>
                                            <p:strVal val="#ppt_y"/>
                                          </p:val>
                                        </p:tav>
                                      </p:tavLst>
                                    </p:anim>
                                  </p:childTnLst>
                                </p:cTn>
                              </p:par>
                            </p:childTnLst>
                          </p:cTn>
                        </p:par>
                        <p:par>
                          <p:cTn id="32" fill="hold">
                            <p:stCondLst>
                              <p:cond delay="2325"/>
                            </p:stCondLst>
                            <p:childTnLst>
                              <p:par>
                                <p:cTn id="33" presetID="10" presetClass="entr" presetSubtype="0" fill="hold" grpId="0" nodeType="afterEffect">
                                  <p:stCondLst>
                                    <p:cond delay="250"/>
                                  </p:stCondLst>
                                  <p:childTnLst>
                                    <p:set>
                                      <p:cBhvr>
                                        <p:cTn id="34" dur="1" fill="hold">
                                          <p:stCondLst>
                                            <p:cond delay="0"/>
                                          </p:stCondLst>
                                        </p:cTn>
                                        <p:tgtEl>
                                          <p:spTgt spid="13"/>
                                        </p:tgtEl>
                                        <p:attrNameLst>
                                          <p:attrName>style.visibility</p:attrName>
                                        </p:attrNameLst>
                                      </p:cBhvr>
                                      <p:to>
                                        <p:strVal val="visible"/>
                                      </p:to>
                                    </p:set>
                                    <p:animEffect transition="in" filter="fade">
                                      <p:cBhvr>
                                        <p:cTn id="35"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Lst>
  </p:timing>
</p:sldLayout>
</file>

<file path=ppt/slideLayouts/slideLayout394.xml><?xml version="1.0" encoding="utf-8"?>
<p:sldLayout xmlns:a="http://schemas.openxmlformats.org/drawingml/2006/main" xmlns:r="http://schemas.openxmlformats.org/officeDocument/2006/relationships" xmlns:p="http://schemas.openxmlformats.org/presentationml/2006/main" preserve="1">
  <p:cSld name="Mobile 3">
    <p:spTree>
      <p:nvGrpSpPr>
        <p:cNvPr id="1" name=""/>
        <p:cNvGrpSpPr/>
        <p:nvPr/>
      </p:nvGrpSpPr>
      <p:grpSpPr>
        <a:xfrm>
          <a:off x="0" y="0"/>
          <a:ext cx="0" cy="0"/>
          <a:chOff x="0" y="0"/>
          <a:chExt cx="0" cy="0"/>
        </a:xfrm>
      </p:grpSpPr>
      <p:sp>
        <p:nvSpPr>
          <p:cNvPr id="7" name="正方形/長方形 6"/>
          <p:cNvSpPr/>
          <p:nvPr/>
        </p:nvSpPr>
        <p:spPr>
          <a:xfrm>
            <a:off x="-14512" y="-19352"/>
            <a:ext cx="9178407" cy="5012267"/>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4882700"/>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テキスト プレースホルダー 5"/>
          <p:cNvSpPr>
            <a:spLocks noGrp="1"/>
          </p:cNvSpPr>
          <p:nvPr>
            <p:ph type="body" sz="quarter" idx="12" hasCustomPrompt="1"/>
          </p:nvPr>
        </p:nvSpPr>
        <p:spPr>
          <a:xfrm>
            <a:off x="3586643" y="5060649"/>
            <a:ext cx="4887341" cy="1093408"/>
          </a:xfrm>
          <a:prstGeom prst="rect">
            <a:avLst/>
          </a:prstGeom>
        </p:spPr>
        <p:txBody>
          <a:bodyPr lIns="51197" tIns="25599" rIns="51197" bIns="25599"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pic>
        <p:nvPicPr>
          <p:cNvPr id="2" name="図 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304363" y="511588"/>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450744" y="1234098"/>
            <a:ext cx="1779279" cy="42195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dirty="0"/>
              <a:t>Add an image</a:t>
            </a:r>
            <a:endParaRPr kumimoji="1" lang="ja-JP" altLang="en-US" dirty="0"/>
          </a:p>
        </p:txBody>
      </p:sp>
      <p:sp>
        <p:nvSpPr>
          <p:cNvPr id="9" name="図プレースホルダー 28"/>
          <p:cNvSpPr>
            <a:spLocks noGrp="1"/>
          </p:cNvSpPr>
          <p:nvPr>
            <p:ph type="pic" sz="quarter" idx="22" hasCustomPrompt="1"/>
          </p:nvPr>
        </p:nvSpPr>
        <p:spPr>
          <a:xfrm>
            <a:off x="3578497" y="874487"/>
            <a:ext cx="383771" cy="511783"/>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10" name="テキスト プレースホルダー 5"/>
          <p:cNvSpPr>
            <a:spLocks noGrp="1"/>
          </p:cNvSpPr>
          <p:nvPr>
            <p:ph type="body" sz="quarter" idx="23" hasCustomPrompt="1"/>
          </p:nvPr>
        </p:nvSpPr>
        <p:spPr>
          <a:xfrm>
            <a:off x="4034273" y="1335021"/>
            <a:ext cx="4439709" cy="638927"/>
          </a:xfrm>
          <a:prstGeom prst="rect">
            <a:avLst/>
          </a:prstGeom>
        </p:spPr>
        <p:txBody>
          <a:bodyPr lIns="51197" tIns="25599" rIns="51197" bIns="25599"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034273" y="913193"/>
            <a:ext cx="443970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図プレースホルダー 28"/>
          <p:cNvSpPr>
            <a:spLocks noGrp="1"/>
          </p:cNvSpPr>
          <p:nvPr>
            <p:ph type="pic" sz="quarter" idx="24" hasCustomPrompt="1"/>
          </p:nvPr>
        </p:nvSpPr>
        <p:spPr>
          <a:xfrm>
            <a:off x="3578497" y="2082726"/>
            <a:ext cx="383771" cy="511783"/>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22" name="テキスト プレースホルダー 5"/>
          <p:cNvSpPr>
            <a:spLocks noGrp="1"/>
          </p:cNvSpPr>
          <p:nvPr>
            <p:ph type="body" sz="quarter" idx="25" hasCustomPrompt="1"/>
          </p:nvPr>
        </p:nvSpPr>
        <p:spPr>
          <a:xfrm>
            <a:off x="4034273" y="2543258"/>
            <a:ext cx="4439709" cy="638927"/>
          </a:xfrm>
          <a:prstGeom prst="rect">
            <a:avLst/>
          </a:prstGeom>
        </p:spPr>
        <p:txBody>
          <a:bodyPr lIns="51197" tIns="25599" rIns="51197" bIns="25599"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3" name="テキスト プレースホルダー 5"/>
          <p:cNvSpPr>
            <a:spLocks noGrp="1"/>
          </p:cNvSpPr>
          <p:nvPr>
            <p:ph type="body" sz="quarter" idx="26" hasCustomPrompt="1"/>
          </p:nvPr>
        </p:nvSpPr>
        <p:spPr>
          <a:xfrm>
            <a:off x="4034273" y="2121432"/>
            <a:ext cx="443970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4" name="図プレースホルダー 28"/>
          <p:cNvSpPr>
            <a:spLocks noGrp="1"/>
          </p:cNvSpPr>
          <p:nvPr>
            <p:ph type="pic" sz="quarter" idx="27" hasCustomPrompt="1"/>
          </p:nvPr>
        </p:nvSpPr>
        <p:spPr>
          <a:xfrm>
            <a:off x="3578497" y="3290963"/>
            <a:ext cx="383771" cy="511783"/>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25" name="テキスト プレースホルダー 5"/>
          <p:cNvSpPr>
            <a:spLocks noGrp="1"/>
          </p:cNvSpPr>
          <p:nvPr>
            <p:ph type="body" sz="quarter" idx="28" hasCustomPrompt="1"/>
          </p:nvPr>
        </p:nvSpPr>
        <p:spPr>
          <a:xfrm>
            <a:off x="4034273" y="3751494"/>
            <a:ext cx="4439709" cy="638927"/>
          </a:xfrm>
          <a:prstGeom prst="rect">
            <a:avLst/>
          </a:prstGeom>
        </p:spPr>
        <p:txBody>
          <a:bodyPr lIns="51197" tIns="25599" rIns="51197" bIns="25599" anchor="t">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26" name="テキスト プレースホルダー 5"/>
          <p:cNvSpPr>
            <a:spLocks noGrp="1"/>
          </p:cNvSpPr>
          <p:nvPr>
            <p:ph type="body" sz="quarter" idx="29" hasCustomPrompt="1"/>
          </p:nvPr>
        </p:nvSpPr>
        <p:spPr>
          <a:xfrm>
            <a:off x="4034273" y="3329669"/>
            <a:ext cx="443970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7123946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left)">
                                      <p:cBhvr>
                                        <p:cTn id="7" dur="500"/>
                                        <p:tgtEl>
                                          <p:spTgt spid="7"/>
                                        </p:tgtEl>
                                      </p:cBhvr>
                                    </p:animEffect>
                                  </p:childTnLst>
                                </p:cTn>
                              </p:par>
                              <p:par>
                                <p:cTn id="8" presetID="22" presetClass="entr" presetSubtype="2" fill="hold" nodeType="withEffect">
                                  <p:stCondLst>
                                    <p:cond delay="250"/>
                                  </p:stCondLst>
                                  <p:childTnLst>
                                    <p:set>
                                      <p:cBhvr>
                                        <p:cTn id="9" dur="1" fill="hold">
                                          <p:stCondLst>
                                            <p:cond delay="0"/>
                                          </p:stCondLst>
                                        </p:cTn>
                                        <p:tgtEl>
                                          <p:spTgt spid="8"/>
                                        </p:tgtEl>
                                        <p:attrNameLst>
                                          <p:attrName>style.visibility</p:attrName>
                                        </p:attrNameLst>
                                      </p:cBhvr>
                                      <p:to>
                                        <p:strVal val="visible"/>
                                      </p:to>
                                    </p:set>
                                    <p:animEffect transition="in" filter="wipe(right)">
                                      <p:cBhvr>
                                        <p:cTn id="10" dur="500"/>
                                        <p:tgtEl>
                                          <p:spTgt spid="8"/>
                                        </p:tgtEl>
                                      </p:cBhvr>
                                    </p:animEffect>
                                  </p:childTnLst>
                                </p:cTn>
                              </p:par>
                            </p:childTnLst>
                          </p:cTn>
                        </p:par>
                        <p:par>
                          <p:cTn id="11" fill="hold">
                            <p:stCondLst>
                              <p:cond delay="750"/>
                            </p:stCondLst>
                            <p:childTnLst>
                              <p:par>
                                <p:cTn id="12" presetID="2" presetClass="entr" presetSubtype="1" decel="100000" fill="hold" nodeType="afterEffect">
                                  <p:stCondLst>
                                    <p:cond delay="0"/>
                                  </p:stCondLst>
                                  <p:childTnLst>
                                    <p:set>
                                      <p:cBhvr>
                                        <p:cTn id="13" dur="1" fill="hold">
                                          <p:stCondLst>
                                            <p:cond delay="0"/>
                                          </p:stCondLst>
                                        </p:cTn>
                                        <p:tgtEl>
                                          <p:spTgt spid="2"/>
                                        </p:tgtEl>
                                        <p:attrNameLst>
                                          <p:attrName>style.visibility</p:attrName>
                                        </p:attrNameLst>
                                      </p:cBhvr>
                                      <p:to>
                                        <p:strVal val="visible"/>
                                      </p:to>
                                    </p:set>
                                    <p:anim calcmode="lin" valueType="num">
                                      <p:cBhvr additive="base">
                                        <p:cTn id="14" dur="1000" fill="hold"/>
                                        <p:tgtEl>
                                          <p:spTgt spid="2"/>
                                        </p:tgtEl>
                                        <p:attrNameLst>
                                          <p:attrName>ppt_x</p:attrName>
                                        </p:attrNameLst>
                                      </p:cBhvr>
                                      <p:tavLst>
                                        <p:tav tm="0">
                                          <p:val>
                                            <p:strVal val="#ppt_x"/>
                                          </p:val>
                                        </p:tav>
                                        <p:tav tm="100000">
                                          <p:val>
                                            <p:strVal val="#ppt_x"/>
                                          </p:val>
                                        </p:tav>
                                      </p:tavLst>
                                    </p:anim>
                                    <p:anim calcmode="lin" valueType="num">
                                      <p:cBhvr additive="base">
                                        <p:cTn id="15" dur="1000" fill="hold"/>
                                        <p:tgtEl>
                                          <p:spTgt spid="2"/>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0"/>
                                  </p:stCondLst>
                                  <p:childTnLst>
                                    <p:set>
                                      <p:cBhvr>
                                        <p:cTn id="17" dur="1" fill="hold">
                                          <p:stCondLst>
                                            <p:cond delay="0"/>
                                          </p:stCondLst>
                                        </p:cTn>
                                        <p:tgtEl>
                                          <p:spTgt spid="4"/>
                                        </p:tgtEl>
                                        <p:attrNameLst>
                                          <p:attrName>style.visibility</p:attrName>
                                        </p:attrNameLst>
                                      </p:cBhvr>
                                      <p:to>
                                        <p:strVal val="visible"/>
                                      </p:to>
                                    </p:set>
                                    <p:anim calcmode="lin" valueType="num">
                                      <p:cBhvr additive="base">
                                        <p:cTn id="18" dur="1000" fill="hold"/>
                                        <p:tgtEl>
                                          <p:spTgt spid="4"/>
                                        </p:tgtEl>
                                        <p:attrNameLst>
                                          <p:attrName>ppt_x</p:attrName>
                                        </p:attrNameLst>
                                      </p:cBhvr>
                                      <p:tavLst>
                                        <p:tav tm="0">
                                          <p:val>
                                            <p:strVal val="#ppt_x"/>
                                          </p:val>
                                        </p:tav>
                                        <p:tav tm="100000">
                                          <p:val>
                                            <p:strVal val="#ppt_x"/>
                                          </p:val>
                                        </p:tav>
                                      </p:tavLst>
                                    </p:anim>
                                    <p:anim calcmode="lin" valueType="num">
                                      <p:cBhvr additive="base">
                                        <p:cTn id="19" dur="1000" fill="hold"/>
                                        <p:tgtEl>
                                          <p:spTgt spid="4"/>
                                        </p:tgtEl>
                                        <p:attrNameLst>
                                          <p:attrName>ppt_y</p:attrName>
                                        </p:attrNameLst>
                                      </p:cBhvr>
                                      <p:tavLst>
                                        <p:tav tm="0">
                                          <p:val>
                                            <p:strVal val="0-#ppt_h/2"/>
                                          </p:val>
                                        </p:tav>
                                        <p:tav tm="100000">
                                          <p:val>
                                            <p:strVal val="#ppt_y"/>
                                          </p:val>
                                        </p:tav>
                                      </p:tavLst>
                                    </p:anim>
                                  </p:childTnLst>
                                </p:cTn>
                              </p:par>
                            </p:childTnLst>
                          </p:cTn>
                        </p:par>
                        <p:par>
                          <p:cTn id="20" fill="hold">
                            <p:stCondLst>
                              <p:cond delay="1750"/>
                            </p:stCondLst>
                            <p:childTnLst>
                              <p:par>
                                <p:cTn id="21" presetID="49" presetClass="entr" presetSubtype="0" decel="100000" fill="hold" grpId="0" nodeType="afterEffect">
                                  <p:stCondLst>
                                    <p:cond delay="250"/>
                                  </p:stCondLst>
                                  <p:childTnLst>
                                    <p:set>
                                      <p:cBhvr>
                                        <p:cTn id="22" dur="1" fill="hold">
                                          <p:stCondLst>
                                            <p:cond delay="0"/>
                                          </p:stCondLst>
                                        </p:cTn>
                                        <p:tgtEl>
                                          <p:spTgt spid="9"/>
                                        </p:tgtEl>
                                        <p:attrNameLst>
                                          <p:attrName>style.visibility</p:attrName>
                                        </p:attrNameLst>
                                      </p:cBhvr>
                                      <p:to>
                                        <p:strVal val="visible"/>
                                      </p:to>
                                    </p:set>
                                    <p:anim calcmode="lin" valueType="num">
                                      <p:cBhvr>
                                        <p:cTn id="23" dur="500" fill="hold"/>
                                        <p:tgtEl>
                                          <p:spTgt spid="9"/>
                                        </p:tgtEl>
                                        <p:attrNameLst>
                                          <p:attrName>ppt_w</p:attrName>
                                        </p:attrNameLst>
                                      </p:cBhvr>
                                      <p:tavLst>
                                        <p:tav tm="0">
                                          <p:val>
                                            <p:fltVal val="0"/>
                                          </p:val>
                                        </p:tav>
                                        <p:tav tm="100000">
                                          <p:val>
                                            <p:strVal val="#ppt_w"/>
                                          </p:val>
                                        </p:tav>
                                      </p:tavLst>
                                    </p:anim>
                                    <p:anim calcmode="lin" valueType="num">
                                      <p:cBhvr>
                                        <p:cTn id="24" dur="500" fill="hold"/>
                                        <p:tgtEl>
                                          <p:spTgt spid="9"/>
                                        </p:tgtEl>
                                        <p:attrNameLst>
                                          <p:attrName>ppt_h</p:attrName>
                                        </p:attrNameLst>
                                      </p:cBhvr>
                                      <p:tavLst>
                                        <p:tav tm="0">
                                          <p:val>
                                            <p:fltVal val="0"/>
                                          </p:val>
                                        </p:tav>
                                        <p:tav tm="100000">
                                          <p:val>
                                            <p:strVal val="#ppt_h"/>
                                          </p:val>
                                        </p:tav>
                                      </p:tavLst>
                                    </p:anim>
                                    <p:anim calcmode="lin" valueType="num">
                                      <p:cBhvr>
                                        <p:cTn id="25" dur="500" fill="hold"/>
                                        <p:tgtEl>
                                          <p:spTgt spid="9"/>
                                        </p:tgtEl>
                                        <p:attrNameLst>
                                          <p:attrName>style.rotation</p:attrName>
                                        </p:attrNameLst>
                                      </p:cBhvr>
                                      <p:tavLst>
                                        <p:tav tm="0">
                                          <p:val>
                                            <p:fltVal val="360"/>
                                          </p:val>
                                        </p:tav>
                                        <p:tav tm="100000">
                                          <p:val>
                                            <p:fltVal val="0"/>
                                          </p:val>
                                        </p:tav>
                                      </p:tavLst>
                                    </p:anim>
                                    <p:animEffect transition="in" filter="fade">
                                      <p:cBhvr>
                                        <p:cTn id="26" dur="500"/>
                                        <p:tgtEl>
                                          <p:spTgt spid="9"/>
                                        </p:tgtEl>
                                      </p:cBhvr>
                                    </p:animEffect>
                                  </p:childTnLst>
                                </p:cTn>
                              </p:par>
                              <p:par>
                                <p:cTn id="27" presetID="2" presetClass="entr" presetSubtype="2" decel="100000" fill="hold" grpId="0" nodeType="withEffect">
                                  <p:stCondLst>
                                    <p:cond delay="250"/>
                                  </p:stCondLst>
                                  <p:childTnLst>
                                    <p:set>
                                      <p:cBhvr>
                                        <p:cTn id="28" dur="1" fill="hold">
                                          <p:stCondLst>
                                            <p:cond delay="0"/>
                                          </p:stCondLst>
                                        </p:cTn>
                                        <p:tgtEl>
                                          <p:spTgt spid="14">
                                            <p:txEl>
                                              <p:pRg st="0" end="0"/>
                                            </p:txEl>
                                          </p:spTgt>
                                        </p:tgtEl>
                                        <p:attrNameLst>
                                          <p:attrName>style.visibility</p:attrName>
                                        </p:attrNameLst>
                                      </p:cBhvr>
                                      <p:to>
                                        <p:strVal val="visible"/>
                                      </p:to>
                                    </p:set>
                                    <p:anim calcmode="lin" valueType="num">
                                      <p:cBhvr additive="base">
                                        <p:cTn id="29"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30" dur="1000" fill="hold"/>
                                        <p:tgtEl>
                                          <p:spTgt spid="14">
                                            <p:txEl>
                                              <p:pRg st="0" end="0"/>
                                            </p:txEl>
                                          </p:spTgt>
                                        </p:tgtEl>
                                        <p:attrNameLst>
                                          <p:attrName>ppt_y</p:attrName>
                                        </p:attrNameLst>
                                      </p:cBhvr>
                                      <p:tavLst>
                                        <p:tav tm="0">
                                          <p:val>
                                            <p:strVal val="#ppt_y"/>
                                          </p:val>
                                        </p:tav>
                                        <p:tav tm="100000">
                                          <p:val>
                                            <p:strVal val="#ppt_y"/>
                                          </p:val>
                                        </p:tav>
                                      </p:tavLst>
                                    </p:anim>
                                  </p:childTnLst>
                                </p:cTn>
                              </p:par>
                              <p:par>
                                <p:cTn id="31" presetID="10" presetClass="entr" presetSubtype="0" fill="hold" grpId="1" nodeType="withEffect">
                                  <p:stCondLst>
                                    <p:cond delay="750"/>
                                  </p:stCondLst>
                                  <p:childTnLst>
                                    <p:set>
                                      <p:cBhvr>
                                        <p:cTn id="32" dur="1" fill="hold">
                                          <p:stCondLst>
                                            <p:cond delay="0"/>
                                          </p:stCondLst>
                                        </p:cTn>
                                        <p:tgtEl>
                                          <p:spTgt spid="14">
                                            <p:txEl>
                                              <p:pRg st="0" end="0"/>
                                            </p:txEl>
                                          </p:spTgt>
                                        </p:tgtEl>
                                        <p:attrNameLst>
                                          <p:attrName>style.visibility</p:attrName>
                                        </p:attrNameLst>
                                      </p:cBhvr>
                                      <p:to>
                                        <p:strVal val="visible"/>
                                      </p:to>
                                    </p:set>
                                    <p:animEffect transition="in" filter="fade">
                                      <p:cBhvr>
                                        <p:cTn id="33" dur="500"/>
                                        <p:tgtEl>
                                          <p:spTgt spid="14">
                                            <p:txEl>
                                              <p:pRg st="0" end="0"/>
                                            </p:txEl>
                                          </p:spTgt>
                                        </p:tgtEl>
                                      </p:cBhvr>
                                    </p:animEffect>
                                  </p:childTnLst>
                                </p:cTn>
                              </p:par>
                              <p:par>
                                <p:cTn id="34" presetID="1" presetClass="exit" presetSubtype="0" fill="hold" grpId="2" nodeType="withEffect">
                                  <p:stCondLst>
                                    <p:cond delay="250"/>
                                  </p:stCondLst>
                                  <p:childTnLst>
                                    <p:set>
                                      <p:cBhvr>
                                        <p:cTn id="35" dur="1" fill="hold">
                                          <p:stCondLst>
                                            <p:cond delay="0"/>
                                          </p:stCondLst>
                                        </p:cTn>
                                        <p:tgtEl>
                                          <p:spTgt spid="14">
                                            <p:txEl>
                                              <p:pRg st="0" end="0"/>
                                            </p:txEl>
                                          </p:spTgt>
                                        </p:tgtEl>
                                        <p:attrNameLst>
                                          <p:attrName>style.visibility</p:attrName>
                                        </p:attrNameLst>
                                      </p:cBhvr>
                                      <p:to>
                                        <p:strVal val="hidden"/>
                                      </p:to>
                                    </p:set>
                                  </p:childTnLst>
                                </p:cTn>
                              </p:par>
                            </p:childTnLst>
                          </p:cTn>
                        </p:par>
                        <p:par>
                          <p:cTn id="36" fill="hold">
                            <p:stCondLst>
                              <p:cond delay="3000"/>
                            </p:stCondLst>
                            <p:childTnLst>
                              <p:par>
                                <p:cTn id="37" presetID="22" presetClass="entr" presetSubtype="8" fill="hold" grpId="0" nodeType="afterEffect">
                                  <p:stCondLst>
                                    <p:cond delay="0"/>
                                  </p:stCondLst>
                                  <p:childTnLst>
                                    <p:set>
                                      <p:cBhvr>
                                        <p:cTn id="38" dur="1" fill="hold">
                                          <p:stCondLst>
                                            <p:cond delay="0"/>
                                          </p:stCondLst>
                                        </p:cTn>
                                        <p:tgtEl>
                                          <p:spTgt spid="10"/>
                                        </p:tgtEl>
                                        <p:attrNameLst>
                                          <p:attrName>style.visibility</p:attrName>
                                        </p:attrNameLst>
                                      </p:cBhvr>
                                      <p:to>
                                        <p:strVal val="visible"/>
                                      </p:to>
                                    </p:set>
                                    <p:animEffect transition="in" filter="wipe(left)">
                                      <p:cBhvr>
                                        <p:cTn id="39" dur="500"/>
                                        <p:tgtEl>
                                          <p:spTgt spid="10"/>
                                        </p:tgtEl>
                                      </p:cBhvr>
                                    </p:animEffect>
                                  </p:childTnLst>
                                </p:cTn>
                              </p:par>
                            </p:childTnLst>
                          </p:cTn>
                        </p:par>
                        <p:par>
                          <p:cTn id="40" fill="hold">
                            <p:stCondLst>
                              <p:cond delay="3500"/>
                            </p:stCondLst>
                            <p:childTnLst>
                              <p:par>
                                <p:cTn id="41" presetID="49" presetClass="entr" presetSubtype="0" decel="100000" fill="hold" grpId="0" nodeType="afterEffect">
                                  <p:stCondLst>
                                    <p:cond delay="250"/>
                                  </p:stCondLst>
                                  <p:childTnLst>
                                    <p:set>
                                      <p:cBhvr>
                                        <p:cTn id="42" dur="1" fill="hold">
                                          <p:stCondLst>
                                            <p:cond delay="0"/>
                                          </p:stCondLst>
                                        </p:cTn>
                                        <p:tgtEl>
                                          <p:spTgt spid="21"/>
                                        </p:tgtEl>
                                        <p:attrNameLst>
                                          <p:attrName>style.visibility</p:attrName>
                                        </p:attrNameLst>
                                      </p:cBhvr>
                                      <p:to>
                                        <p:strVal val="visible"/>
                                      </p:to>
                                    </p:set>
                                    <p:anim calcmode="lin" valueType="num">
                                      <p:cBhvr>
                                        <p:cTn id="43" dur="500" fill="hold"/>
                                        <p:tgtEl>
                                          <p:spTgt spid="21"/>
                                        </p:tgtEl>
                                        <p:attrNameLst>
                                          <p:attrName>ppt_w</p:attrName>
                                        </p:attrNameLst>
                                      </p:cBhvr>
                                      <p:tavLst>
                                        <p:tav tm="0">
                                          <p:val>
                                            <p:fltVal val="0"/>
                                          </p:val>
                                        </p:tav>
                                        <p:tav tm="100000">
                                          <p:val>
                                            <p:strVal val="#ppt_w"/>
                                          </p:val>
                                        </p:tav>
                                      </p:tavLst>
                                    </p:anim>
                                    <p:anim calcmode="lin" valueType="num">
                                      <p:cBhvr>
                                        <p:cTn id="44" dur="500" fill="hold"/>
                                        <p:tgtEl>
                                          <p:spTgt spid="21"/>
                                        </p:tgtEl>
                                        <p:attrNameLst>
                                          <p:attrName>ppt_h</p:attrName>
                                        </p:attrNameLst>
                                      </p:cBhvr>
                                      <p:tavLst>
                                        <p:tav tm="0">
                                          <p:val>
                                            <p:fltVal val="0"/>
                                          </p:val>
                                        </p:tav>
                                        <p:tav tm="100000">
                                          <p:val>
                                            <p:strVal val="#ppt_h"/>
                                          </p:val>
                                        </p:tav>
                                      </p:tavLst>
                                    </p:anim>
                                    <p:anim calcmode="lin" valueType="num">
                                      <p:cBhvr>
                                        <p:cTn id="45" dur="500" fill="hold"/>
                                        <p:tgtEl>
                                          <p:spTgt spid="21"/>
                                        </p:tgtEl>
                                        <p:attrNameLst>
                                          <p:attrName>style.rotation</p:attrName>
                                        </p:attrNameLst>
                                      </p:cBhvr>
                                      <p:tavLst>
                                        <p:tav tm="0">
                                          <p:val>
                                            <p:fltVal val="360"/>
                                          </p:val>
                                        </p:tav>
                                        <p:tav tm="100000">
                                          <p:val>
                                            <p:fltVal val="0"/>
                                          </p:val>
                                        </p:tav>
                                      </p:tavLst>
                                    </p:anim>
                                    <p:animEffect transition="in" filter="fade">
                                      <p:cBhvr>
                                        <p:cTn id="46" dur="500"/>
                                        <p:tgtEl>
                                          <p:spTgt spid="21"/>
                                        </p:tgtEl>
                                      </p:cBhvr>
                                    </p:animEffect>
                                  </p:childTnLst>
                                </p:cTn>
                              </p:par>
                              <p:par>
                                <p:cTn id="47" presetID="2" presetClass="entr" presetSubtype="2" decel="100000" fill="hold" grpId="0" nodeType="withEffect">
                                  <p:stCondLst>
                                    <p:cond delay="500"/>
                                  </p:stCondLst>
                                  <p:childTnLst>
                                    <p:set>
                                      <p:cBhvr>
                                        <p:cTn id="48" dur="1" fill="hold">
                                          <p:stCondLst>
                                            <p:cond delay="0"/>
                                          </p:stCondLst>
                                        </p:cTn>
                                        <p:tgtEl>
                                          <p:spTgt spid="23">
                                            <p:txEl>
                                              <p:pRg st="0" end="0"/>
                                            </p:txEl>
                                          </p:spTgt>
                                        </p:tgtEl>
                                        <p:attrNameLst>
                                          <p:attrName>style.visibility</p:attrName>
                                        </p:attrNameLst>
                                      </p:cBhvr>
                                      <p:to>
                                        <p:strVal val="visible"/>
                                      </p:to>
                                    </p:set>
                                    <p:anim calcmode="lin" valueType="num">
                                      <p:cBhvr additive="base">
                                        <p:cTn id="49" dur="1000" fill="hold"/>
                                        <p:tgtEl>
                                          <p:spTgt spid="23">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23">
                                            <p:txEl>
                                              <p:pRg st="0" end="0"/>
                                            </p:txEl>
                                          </p:spTgt>
                                        </p:tgtEl>
                                        <p:attrNameLst>
                                          <p:attrName>ppt_y</p:attrName>
                                        </p:attrNameLst>
                                      </p:cBhvr>
                                      <p:tavLst>
                                        <p:tav tm="0">
                                          <p:val>
                                            <p:strVal val="#ppt_y"/>
                                          </p:val>
                                        </p:tav>
                                        <p:tav tm="100000">
                                          <p:val>
                                            <p:strVal val="#ppt_y"/>
                                          </p:val>
                                        </p:tav>
                                      </p:tavLst>
                                    </p:anim>
                                  </p:childTnLst>
                                </p:cTn>
                              </p:par>
                              <p:par>
                                <p:cTn id="51" presetID="10" presetClass="entr" presetSubtype="0" fill="hold" grpId="1" nodeType="withEffect">
                                  <p:stCondLst>
                                    <p:cond delay="1000"/>
                                  </p:stCondLst>
                                  <p:childTnLst>
                                    <p:set>
                                      <p:cBhvr>
                                        <p:cTn id="52" dur="1" fill="hold">
                                          <p:stCondLst>
                                            <p:cond delay="0"/>
                                          </p:stCondLst>
                                        </p:cTn>
                                        <p:tgtEl>
                                          <p:spTgt spid="23">
                                            <p:txEl>
                                              <p:pRg st="0" end="0"/>
                                            </p:txEl>
                                          </p:spTgt>
                                        </p:tgtEl>
                                        <p:attrNameLst>
                                          <p:attrName>style.visibility</p:attrName>
                                        </p:attrNameLst>
                                      </p:cBhvr>
                                      <p:to>
                                        <p:strVal val="visible"/>
                                      </p:to>
                                    </p:set>
                                    <p:animEffect transition="in" filter="fade">
                                      <p:cBhvr>
                                        <p:cTn id="53" dur="500"/>
                                        <p:tgtEl>
                                          <p:spTgt spid="23">
                                            <p:txEl>
                                              <p:pRg st="0" end="0"/>
                                            </p:txEl>
                                          </p:spTgt>
                                        </p:tgtEl>
                                      </p:cBhvr>
                                    </p:animEffect>
                                  </p:childTnLst>
                                </p:cTn>
                              </p:par>
                              <p:par>
                                <p:cTn id="54" presetID="1" presetClass="exit" presetSubtype="0" fill="hold" grpId="2" nodeType="withEffect">
                                  <p:stCondLst>
                                    <p:cond delay="500"/>
                                  </p:stCondLst>
                                  <p:childTnLst>
                                    <p:set>
                                      <p:cBhvr>
                                        <p:cTn id="55" dur="1" fill="hold">
                                          <p:stCondLst>
                                            <p:cond delay="0"/>
                                          </p:stCondLst>
                                        </p:cTn>
                                        <p:tgtEl>
                                          <p:spTgt spid="23">
                                            <p:txEl>
                                              <p:pRg st="0" end="0"/>
                                            </p:txEl>
                                          </p:spTgt>
                                        </p:tgtEl>
                                        <p:attrNameLst>
                                          <p:attrName>style.visibility</p:attrName>
                                        </p:attrNameLst>
                                      </p:cBhvr>
                                      <p:to>
                                        <p:strVal val="hidden"/>
                                      </p:to>
                                    </p:set>
                                  </p:childTnLst>
                                </p:cTn>
                              </p:par>
                            </p:childTnLst>
                          </p:cTn>
                        </p:par>
                        <p:par>
                          <p:cTn id="56" fill="hold">
                            <p:stCondLst>
                              <p:cond delay="5000"/>
                            </p:stCondLst>
                            <p:childTnLst>
                              <p:par>
                                <p:cTn id="57" presetID="22" presetClass="entr" presetSubtype="8" fill="hold" grpId="0" nodeType="afterEffect">
                                  <p:stCondLst>
                                    <p:cond delay="0"/>
                                  </p:stCondLst>
                                  <p:childTnLst>
                                    <p:set>
                                      <p:cBhvr>
                                        <p:cTn id="58" dur="1" fill="hold">
                                          <p:stCondLst>
                                            <p:cond delay="0"/>
                                          </p:stCondLst>
                                        </p:cTn>
                                        <p:tgtEl>
                                          <p:spTgt spid="22"/>
                                        </p:tgtEl>
                                        <p:attrNameLst>
                                          <p:attrName>style.visibility</p:attrName>
                                        </p:attrNameLst>
                                      </p:cBhvr>
                                      <p:to>
                                        <p:strVal val="visible"/>
                                      </p:to>
                                    </p:set>
                                    <p:animEffect transition="in" filter="wipe(left)">
                                      <p:cBhvr>
                                        <p:cTn id="59" dur="500"/>
                                        <p:tgtEl>
                                          <p:spTgt spid="22"/>
                                        </p:tgtEl>
                                      </p:cBhvr>
                                    </p:animEffect>
                                  </p:childTnLst>
                                </p:cTn>
                              </p:par>
                            </p:childTnLst>
                          </p:cTn>
                        </p:par>
                        <p:par>
                          <p:cTn id="60" fill="hold">
                            <p:stCondLst>
                              <p:cond delay="5500"/>
                            </p:stCondLst>
                            <p:childTnLst>
                              <p:par>
                                <p:cTn id="61" presetID="49" presetClass="entr" presetSubtype="0"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p:cTn id="63" dur="500" fill="hold"/>
                                        <p:tgtEl>
                                          <p:spTgt spid="24"/>
                                        </p:tgtEl>
                                        <p:attrNameLst>
                                          <p:attrName>ppt_w</p:attrName>
                                        </p:attrNameLst>
                                      </p:cBhvr>
                                      <p:tavLst>
                                        <p:tav tm="0">
                                          <p:val>
                                            <p:fltVal val="0"/>
                                          </p:val>
                                        </p:tav>
                                        <p:tav tm="100000">
                                          <p:val>
                                            <p:strVal val="#ppt_w"/>
                                          </p:val>
                                        </p:tav>
                                      </p:tavLst>
                                    </p:anim>
                                    <p:anim calcmode="lin" valueType="num">
                                      <p:cBhvr>
                                        <p:cTn id="64" dur="500" fill="hold"/>
                                        <p:tgtEl>
                                          <p:spTgt spid="24"/>
                                        </p:tgtEl>
                                        <p:attrNameLst>
                                          <p:attrName>ppt_h</p:attrName>
                                        </p:attrNameLst>
                                      </p:cBhvr>
                                      <p:tavLst>
                                        <p:tav tm="0">
                                          <p:val>
                                            <p:fltVal val="0"/>
                                          </p:val>
                                        </p:tav>
                                        <p:tav tm="100000">
                                          <p:val>
                                            <p:strVal val="#ppt_h"/>
                                          </p:val>
                                        </p:tav>
                                      </p:tavLst>
                                    </p:anim>
                                    <p:anim calcmode="lin" valueType="num">
                                      <p:cBhvr>
                                        <p:cTn id="65" dur="500" fill="hold"/>
                                        <p:tgtEl>
                                          <p:spTgt spid="24"/>
                                        </p:tgtEl>
                                        <p:attrNameLst>
                                          <p:attrName>style.rotation</p:attrName>
                                        </p:attrNameLst>
                                      </p:cBhvr>
                                      <p:tavLst>
                                        <p:tav tm="0">
                                          <p:val>
                                            <p:fltVal val="360"/>
                                          </p:val>
                                        </p:tav>
                                        <p:tav tm="100000">
                                          <p:val>
                                            <p:fltVal val="0"/>
                                          </p:val>
                                        </p:tav>
                                      </p:tavLst>
                                    </p:anim>
                                    <p:animEffect transition="in" filter="fade">
                                      <p:cBhvr>
                                        <p:cTn id="66" dur="500"/>
                                        <p:tgtEl>
                                          <p:spTgt spid="24"/>
                                        </p:tgtEl>
                                      </p:cBhvr>
                                    </p:animEffect>
                                  </p:childTnLst>
                                </p:cTn>
                              </p:par>
                              <p:par>
                                <p:cTn id="67" presetID="2" presetClass="entr" presetSubtype="2" decel="100000" fill="hold" grpId="0" nodeType="withEffect">
                                  <p:stCondLst>
                                    <p:cond delay="500"/>
                                  </p:stCondLst>
                                  <p:childTnLst>
                                    <p:set>
                                      <p:cBhvr>
                                        <p:cTn id="68" dur="1" fill="hold">
                                          <p:stCondLst>
                                            <p:cond delay="0"/>
                                          </p:stCondLst>
                                        </p:cTn>
                                        <p:tgtEl>
                                          <p:spTgt spid="26">
                                            <p:txEl>
                                              <p:pRg st="0" end="0"/>
                                            </p:txEl>
                                          </p:spTgt>
                                        </p:tgtEl>
                                        <p:attrNameLst>
                                          <p:attrName>style.visibility</p:attrName>
                                        </p:attrNameLst>
                                      </p:cBhvr>
                                      <p:to>
                                        <p:strVal val="visible"/>
                                      </p:to>
                                    </p:set>
                                    <p:anim calcmode="lin" valueType="num">
                                      <p:cBhvr additive="base">
                                        <p:cTn id="69" dur="1000" fill="hold"/>
                                        <p:tgtEl>
                                          <p:spTgt spid="26">
                                            <p:txEl>
                                              <p:pRg st="0" end="0"/>
                                            </p:txEl>
                                          </p:spTgt>
                                        </p:tgtEl>
                                        <p:attrNameLst>
                                          <p:attrName>ppt_x</p:attrName>
                                        </p:attrNameLst>
                                      </p:cBhvr>
                                      <p:tavLst>
                                        <p:tav tm="0">
                                          <p:val>
                                            <p:strVal val="1+#ppt_w/2"/>
                                          </p:val>
                                        </p:tav>
                                        <p:tav tm="100000">
                                          <p:val>
                                            <p:strVal val="#ppt_x"/>
                                          </p:val>
                                        </p:tav>
                                      </p:tavLst>
                                    </p:anim>
                                    <p:anim calcmode="lin" valueType="num">
                                      <p:cBhvr additive="base">
                                        <p:cTn id="70" dur="1000" fill="hold"/>
                                        <p:tgtEl>
                                          <p:spTgt spid="26">
                                            <p:txEl>
                                              <p:pRg st="0" end="0"/>
                                            </p:txEl>
                                          </p:spTgt>
                                        </p:tgtEl>
                                        <p:attrNameLst>
                                          <p:attrName>ppt_y</p:attrName>
                                        </p:attrNameLst>
                                      </p:cBhvr>
                                      <p:tavLst>
                                        <p:tav tm="0">
                                          <p:val>
                                            <p:strVal val="#ppt_y"/>
                                          </p:val>
                                        </p:tav>
                                        <p:tav tm="100000">
                                          <p:val>
                                            <p:strVal val="#ppt_y"/>
                                          </p:val>
                                        </p:tav>
                                      </p:tavLst>
                                    </p:anim>
                                  </p:childTnLst>
                                </p:cTn>
                              </p:par>
                              <p:par>
                                <p:cTn id="71" presetID="10" presetClass="entr" presetSubtype="0" fill="hold" grpId="1" nodeType="withEffect">
                                  <p:stCondLst>
                                    <p:cond delay="1000"/>
                                  </p:stCondLst>
                                  <p:childTnLst>
                                    <p:set>
                                      <p:cBhvr>
                                        <p:cTn id="72" dur="1" fill="hold">
                                          <p:stCondLst>
                                            <p:cond delay="0"/>
                                          </p:stCondLst>
                                        </p:cTn>
                                        <p:tgtEl>
                                          <p:spTgt spid="26">
                                            <p:txEl>
                                              <p:pRg st="0" end="0"/>
                                            </p:txEl>
                                          </p:spTgt>
                                        </p:tgtEl>
                                        <p:attrNameLst>
                                          <p:attrName>style.visibility</p:attrName>
                                        </p:attrNameLst>
                                      </p:cBhvr>
                                      <p:to>
                                        <p:strVal val="visible"/>
                                      </p:to>
                                    </p:set>
                                    <p:animEffect transition="in" filter="fade">
                                      <p:cBhvr>
                                        <p:cTn id="73" dur="500"/>
                                        <p:tgtEl>
                                          <p:spTgt spid="26">
                                            <p:txEl>
                                              <p:pRg st="0" end="0"/>
                                            </p:txEl>
                                          </p:spTgt>
                                        </p:tgtEl>
                                      </p:cBhvr>
                                    </p:animEffect>
                                  </p:childTnLst>
                                </p:cTn>
                              </p:par>
                              <p:par>
                                <p:cTn id="74" presetID="1" presetClass="exit" presetSubtype="0" fill="hold" grpId="2" nodeType="withEffect">
                                  <p:stCondLst>
                                    <p:cond delay="500"/>
                                  </p:stCondLst>
                                  <p:childTnLst>
                                    <p:set>
                                      <p:cBhvr>
                                        <p:cTn id="75" dur="1" fill="hold">
                                          <p:stCondLst>
                                            <p:cond delay="0"/>
                                          </p:stCondLst>
                                        </p:cTn>
                                        <p:tgtEl>
                                          <p:spTgt spid="26">
                                            <p:txEl>
                                              <p:pRg st="0" end="0"/>
                                            </p:txEl>
                                          </p:spTgt>
                                        </p:tgtEl>
                                        <p:attrNameLst>
                                          <p:attrName>style.visibility</p:attrName>
                                        </p:attrNameLst>
                                      </p:cBhvr>
                                      <p:to>
                                        <p:strVal val="hidden"/>
                                      </p:to>
                                    </p:set>
                                  </p:childTnLst>
                                </p:cTn>
                              </p:par>
                            </p:childTnLst>
                          </p:cTn>
                        </p:par>
                        <p:par>
                          <p:cTn id="76" fill="hold">
                            <p:stCondLst>
                              <p:cond delay="7000"/>
                            </p:stCondLst>
                            <p:childTnLst>
                              <p:par>
                                <p:cTn id="77" presetID="22" presetClass="entr" presetSubtype="8" fill="hold" grpId="0" nodeType="afterEffect">
                                  <p:stCondLst>
                                    <p:cond delay="0"/>
                                  </p:stCondLst>
                                  <p:childTnLst>
                                    <p:set>
                                      <p:cBhvr>
                                        <p:cTn id="78" dur="1" fill="hold">
                                          <p:stCondLst>
                                            <p:cond delay="0"/>
                                          </p:stCondLst>
                                        </p:cTn>
                                        <p:tgtEl>
                                          <p:spTgt spid="25"/>
                                        </p:tgtEl>
                                        <p:attrNameLst>
                                          <p:attrName>style.visibility</p:attrName>
                                        </p:attrNameLst>
                                      </p:cBhvr>
                                      <p:to>
                                        <p:strVal val="visible"/>
                                      </p:to>
                                    </p:set>
                                    <p:animEffect transition="in" filter="wipe(left)">
                                      <p:cBhvr>
                                        <p:cTn id="79" dur="500"/>
                                        <p:tgtEl>
                                          <p:spTgt spid="25"/>
                                        </p:tgtEl>
                                      </p:cBhvr>
                                    </p:animEffect>
                                  </p:childTnLst>
                                </p:cTn>
                              </p:par>
                            </p:childTnLst>
                          </p:cTn>
                        </p:par>
                        <p:par>
                          <p:cTn id="80" fill="hold">
                            <p:stCondLst>
                              <p:cond delay="7500"/>
                            </p:stCondLst>
                            <p:childTnLst>
                              <p:par>
                                <p:cTn id="81" presetID="10" presetClass="entr" presetSubtype="0" fill="hold" grpId="0" nodeType="afterEffect">
                                  <p:stCondLst>
                                    <p:cond delay="250"/>
                                  </p:stCondLst>
                                  <p:childTnLst>
                                    <p:set>
                                      <p:cBhvr>
                                        <p:cTn id="82" dur="1" fill="hold">
                                          <p:stCondLst>
                                            <p:cond delay="0"/>
                                          </p:stCondLst>
                                        </p:cTn>
                                        <p:tgtEl>
                                          <p:spTgt spid="13"/>
                                        </p:tgtEl>
                                        <p:attrNameLst>
                                          <p:attrName>style.visibility</p:attrName>
                                        </p:attrNameLst>
                                      </p:cBhvr>
                                      <p:to>
                                        <p:strVal val="visible"/>
                                      </p:to>
                                    </p:set>
                                    <p:animEffect transition="in" filter="fade">
                                      <p:cBhvr>
                                        <p:cTn id="83"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4" grpId="0"/>
      <p:bldP spid="9" grpId="0"/>
      <p:bldP spid="10" grpId="0">
        <p:tmplLst>
          <p:tmpl>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4" grpId="0" build="p">
        <p:tmplLst>
          <p:tmpl lvl="1">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75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25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21" grpId="0"/>
      <p:bldP spid="22" grpId="0">
        <p:tmplLst>
          <p:tmpl>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3" grpId="0" build="p">
        <p:tmplLst>
          <p:tmpl lvl="1">
            <p:tnLst>
              <p:par>
                <p:cTn presetID="2" presetClass="entr" presetSubtype="2" decel="100000" fill="hold" nodeType="withEffect">
                  <p:stCondLst>
                    <p:cond delay="50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1+#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3" grpId="1" build="p">
        <p:tmplLst>
          <p:tmpl lvl="1">
            <p:tnLst>
              <p:par>
                <p:cTn presetID="10" presetClass="entr" presetSubtype="0" fill="hold" nodeType="withEffect">
                  <p:stCondLst>
                    <p:cond delay="100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3" grpId="2" build="p">
        <p:tmplLst>
          <p:tmpl lvl="1">
            <p:tnLst>
              <p:par>
                <p:cTn presetID="1" presetClass="exit" presetSubtype="0" fill="hold" nodeType="withEffect">
                  <p:stCondLst>
                    <p:cond delay="500"/>
                  </p:stCondLst>
                  <p:childTnLst>
                    <p:set>
                      <p:cBhvr>
                        <p:cTn dur="1" fill="hold">
                          <p:stCondLst>
                            <p:cond delay="0"/>
                          </p:stCondLst>
                        </p:cTn>
                        <p:tgtEl>
                          <p:spTgt spid="23"/>
                        </p:tgtEl>
                        <p:attrNameLst>
                          <p:attrName>style.visibility</p:attrName>
                        </p:attrNameLst>
                      </p:cBhvr>
                      <p:to>
                        <p:strVal val="hidden"/>
                      </p:to>
                    </p:set>
                  </p:childTnLst>
                </p:cTn>
              </p:par>
            </p:tnLst>
          </p:tmpl>
        </p:tmplLst>
      </p:bldP>
      <p:bldP spid="24" grpId="0"/>
      <p:bldP spid="25" grpId="0">
        <p:tmplLst>
          <p:tmpl>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6" grpId="0" build="p">
        <p:tmplLst>
          <p:tmpl lvl="1">
            <p:tnLst>
              <p:par>
                <p:cTn presetID="2" presetClass="entr" presetSubtype="2" decel="100000" fill="hold" nodeType="withEffect">
                  <p:stCondLst>
                    <p:cond delay="50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1000" fill="hold"/>
                        <p:tgtEl>
                          <p:spTgt spid="26"/>
                        </p:tgtEl>
                        <p:attrNameLst>
                          <p:attrName>ppt_x</p:attrName>
                        </p:attrNameLst>
                      </p:cBhvr>
                      <p:tavLst>
                        <p:tav tm="0">
                          <p:val>
                            <p:strVal val="1+#ppt_w/2"/>
                          </p:val>
                        </p:tav>
                        <p:tav tm="100000">
                          <p:val>
                            <p:strVal val="#ppt_x"/>
                          </p:val>
                        </p:tav>
                      </p:tavLst>
                    </p:anim>
                    <p:anim calcmode="lin" valueType="num">
                      <p:cBhvr additive="base">
                        <p:cTn dur="1000" fill="hold"/>
                        <p:tgtEl>
                          <p:spTgt spid="26"/>
                        </p:tgtEl>
                        <p:attrNameLst>
                          <p:attrName>ppt_y</p:attrName>
                        </p:attrNameLst>
                      </p:cBhvr>
                      <p:tavLst>
                        <p:tav tm="0">
                          <p:val>
                            <p:strVal val="#ppt_y"/>
                          </p:val>
                        </p:tav>
                        <p:tav tm="100000">
                          <p:val>
                            <p:strVal val="#ppt_y"/>
                          </p:val>
                        </p:tav>
                      </p:tavLst>
                    </p:anim>
                  </p:childTnLst>
                </p:cTn>
              </p:par>
            </p:tnLst>
          </p:tmpl>
        </p:tmplLst>
      </p:bldP>
      <p:bldP spid="26" grpId="1" build="p">
        <p:tmplLst>
          <p:tmpl lvl="1">
            <p:tnLst>
              <p:par>
                <p:cTn presetID="10" presetClass="entr" presetSubtype="0" fill="hold" nodeType="withEffect">
                  <p:stCondLst>
                    <p:cond delay="1000"/>
                  </p:stCondLst>
                  <p:childTnLst>
                    <p:set>
                      <p:cBhvr>
                        <p:cTn dur="1" fill="hold">
                          <p:stCondLst>
                            <p:cond delay="0"/>
                          </p:stCondLst>
                        </p:cTn>
                        <p:tgtEl>
                          <p:spTgt spid="26"/>
                        </p:tgtEl>
                        <p:attrNameLst>
                          <p:attrName>style.visibility</p:attrName>
                        </p:attrNameLst>
                      </p:cBhvr>
                      <p:to>
                        <p:strVal val="visible"/>
                      </p:to>
                    </p:set>
                    <p:animEffect transition="in" filter="fade">
                      <p:cBhvr>
                        <p:cTn dur="500"/>
                        <p:tgtEl>
                          <p:spTgt spid="26"/>
                        </p:tgtEl>
                      </p:cBhvr>
                    </p:animEffect>
                  </p:childTnLst>
                </p:cTn>
              </p:par>
            </p:tnLst>
          </p:tmpl>
        </p:tmplLst>
      </p:bldP>
      <p:bldP spid="26" grpId="2" build="p">
        <p:tmplLst>
          <p:tmpl lvl="1">
            <p:tnLst>
              <p:par>
                <p:cTn presetID="1" presetClass="exit" presetSubtype="0" fill="hold" nodeType="withEffect">
                  <p:stCondLst>
                    <p:cond delay="500"/>
                  </p:stCondLst>
                  <p:childTnLst>
                    <p:set>
                      <p:cBhvr>
                        <p:cTn dur="1" fill="hold">
                          <p:stCondLst>
                            <p:cond delay="0"/>
                          </p:stCondLst>
                        </p:cTn>
                        <p:tgtEl>
                          <p:spTgt spid="26"/>
                        </p:tgtEl>
                        <p:attrNameLst>
                          <p:attrName>style.visibility</p:attrName>
                        </p:attrNameLst>
                      </p:cBhvr>
                      <p:to>
                        <p:strVal val="hidden"/>
                      </p:to>
                    </p:set>
                  </p:childTnLst>
                </p:cTn>
              </p:par>
            </p:tnLst>
          </p:tmpl>
        </p:tmplLst>
      </p:bldP>
    </p:bldLst>
  </p:timing>
</p:sldLayout>
</file>

<file path=ppt/slideLayouts/slideLayout395.xml><?xml version="1.0" encoding="utf-8"?>
<p:sldLayout xmlns:a="http://schemas.openxmlformats.org/drawingml/2006/main" xmlns:r="http://schemas.openxmlformats.org/officeDocument/2006/relationships" xmlns:p="http://schemas.openxmlformats.org/presentationml/2006/main" preserve="1">
  <p:cSld name="Desktop Image">
    <p:spTree>
      <p:nvGrpSpPr>
        <p:cNvPr id="1" name=""/>
        <p:cNvGrpSpPr/>
        <p:nvPr/>
      </p:nvGrpSpPr>
      <p:grpSpPr>
        <a:xfrm>
          <a:off x="0" y="0"/>
          <a:ext cx="0" cy="0"/>
          <a:chOff x="0" y="0"/>
          <a:chExt cx="0" cy="0"/>
        </a:xfrm>
      </p:grpSpPr>
      <p:sp>
        <p:nvSpPr>
          <p:cNvPr id="7" name="正方形/長方形 6"/>
          <p:cNvSpPr/>
          <p:nvPr/>
        </p:nvSpPr>
        <p:spPr>
          <a:xfrm>
            <a:off x="-14512" y="3420757"/>
            <a:ext cx="9178407" cy="3456000"/>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 name="直線コネクタ 7"/>
          <p:cNvCxnSpPr/>
          <p:nvPr/>
        </p:nvCxnSpPr>
        <p:spPr>
          <a:xfrm>
            <a:off x="0" y="3540838"/>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1" name="テキスト プレースホルダー 5"/>
          <p:cNvSpPr>
            <a:spLocks noGrp="1"/>
          </p:cNvSpPr>
          <p:nvPr>
            <p:ph type="body" sz="quarter" idx="16" hasCustomPrompt="1"/>
          </p:nvPr>
        </p:nvSpPr>
        <p:spPr>
          <a:xfrm>
            <a:off x="5218212" y="1239744"/>
            <a:ext cx="3495215" cy="2110899"/>
          </a:xfrm>
          <a:prstGeom prst="rect">
            <a:avLst/>
          </a:prstGeom>
          <a:noFill/>
        </p:spPr>
        <p:txBody>
          <a:bodyPr lIns="51197" tIns="25599" rIns="51197" bIns="25599" anchor="b">
            <a:noAutofit/>
          </a:bodyPr>
          <a:lstStyle>
            <a:lvl1pPr algn="l">
              <a:lnSpc>
                <a:spcPts val="3359"/>
              </a:lnSpc>
              <a:spcBef>
                <a:spcPts val="0"/>
              </a:spcBef>
              <a:defRPr sz="34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3" name="テキスト プレースホルダー 5"/>
          <p:cNvSpPr>
            <a:spLocks noGrp="1"/>
          </p:cNvSpPr>
          <p:nvPr>
            <p:ph type="body" sz="quarter" idx="12" hasCustomPrompt="1"/>
          </p:nvPr>
        </p:nvSpPr>
        <p:spPr>
          <a:xfrm>
            <a:off x="5224958" y="3625854"/>
            <a:ext cx="3484295" cy="2621993"/>
          </a:xfrm>
          <a:prstGeom prst="rect">
            <a:avLst/>
          </a:prstGeom>
        </p:spPr>
        <p:txBody>
          <a:bodyPr lIns="51197" tIns="25599" rIns="51197" bIns="25599" anchor="t">
            <a:normAutofit/>
          </a:bodyPr>
          <a:lstStyle>
            <a:lvl1pPr marL="0" indent="0" algn="l">
              <a:lnSpc>
                <a:spcPct val="130000"/>
              </a:lnSpc>
              <a:buFontTx/>
              <a:buNone/>
              <a:defRPr sz="1100" baseline="0">
                <a:solidFill>
                  <a:schemeClr val="bg1"/>
                </a:solidFill>
              </a:defRPr>
            </a:lvl1pPr>
          </a:lstStyle>
          <a:p>
            <a:pPr lvl="0"/>
            <a:r>
              <a:rPr kumimoji="1" lang="en-US" altLang="ja-JP" dirty="0"/>
              <a:t>Text Here</a:t>
            </a:r>
            <a:endParaRPr kumimoji="1" lang="ja-JP" altLang="en-US" dirty="0"/>
          </a:p>
        </p:txBody>
      </p:sp>
      <p:pic>
        <p:nvPicPr>
          <p:cNvPr id="5" name="図 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38812" y="1181687"/>
            <a:ext cx="4495133" cy="4856107"/>
          </a:xfrm>
          <a:prstGeom prst="rect">
            <a:avLst/>
          </a:prstGeom>
          <a:effectLst>
            <a:outerShdw blurRad="177800" dist="127000" dir="2700000" algn="tl" rotWithShape="0">
              <a:prstClr val="black">
                <a:alpha val="40000"/>
              </a:prstClr>
            </a:outerShdw>
          </a:effectLst>
        </p:spPr>
      </p:pic>
      <p:sp>
        <p:nvSpPr>
          <p:cNvPr id="10" name="図プレースホルダー 9"/>
          <p:cNvSpPr>
            <a:spLocks noGrp="1"/>
          </p:cNvSpPr>
          <p:nvPr>
            <p:ph type="pic" sz="quarter" idx="17" hasCustomPrompt="1"/>
          </p:nvPr>
        </p:nvSpPr>
        <p:spPr>
          <a:xfrm>
            <a:off x="715264" y="1397395"/>
            <a:ext cx="4151312" cy="3038621"/>
          </a:xfrm>
          <a:prstGeom prst="rect">
            <a:avLst/>
          </a:prstGeom>
          <a:effectLst>
            <a:innerShdw blurRad="114300">
              <a:prstClr val="black"/>
            </a:innerShdw>
          </a:effectLst>
        </p:spPr>
        <p:txBody>
          <a:bodyPr lIns="51197" tIns="25599" rIns="51197" bIns="25599"/>
          <a:lstStyle>
            <a:lvl1pPr>
              <a:defRPr sz="1100">
                <a:solidFill>
                  <a:schemeClr val="bg1"/>
                </a:solidFill>
              </a:defRPr>
            </a:lvl1pPr>
          </a:lstStyle>
          <a:p>
            <a:r>
              <a:rPr kumimoji="1" lang="en-US" altLang="ja-JP" dirty="0"/>
              <a:t>Add an image</a:t>
            </a:r>
            <a:endParaRPr kumimoji="1" lang="ja-JP" altLang="en-US" dirty="0"/>
          </a:p>
        </p:txBody>
      </p:sp>
      <p:grpSp>
        <p:nvGrpSpPr>
          <p:cNvPr id="14" name="グループ化 13"/>
          <p:cNvGrpSpPr/>
          <p:nvPr/>
        </p:nvGrpSpPr>
        <p:grpSpPr>
          <a:xfrm>
            <a:off x="8387761" y="226117"/>
            <a:ext cx="575232" cy="767111"/>
            <a:chOff x="7418859" y="2569953"/>
            <a:chExt cx="934639" cy="934639"/>
          </a:xfrm>
        </p:grpSpPr>
        <p:sp>
          <p:nvSpPr>
            <p:cNvPr id="15" name="涙形 1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6" name="涙形 1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10065418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4"/>
                                        </p:tgtEl>
                                        <p:attrNameLst>
                                          <p:attrName>style.visibility</p:attrName>
                                        </p:attrNameLst>
                                      </p:cBhvr>
                                      <p:to>
                                        <p:strVal val="visible"/>
                                      </p:to>
                                    </p:set>
                                    <p:anim calcmode="lin" valueType="num">
                                      <p:cBhvr additive="base">
                                        <p:cTn id="7" dur="500" fill="hold"/>
                                        <p:tgtEl>
                                          <p:spTgt spid="14"/>
                                        </p:tgtEl>
                                        <p:attrNameLst>
                                          <p:attrName>ppt_x</p:attrName>
                                        </p:attrNameLst>
                                      </p:cBhvr>
                                      <p:tavLst>
                                        <p:tav tm="0">
                                          <p:val>
                                            <p:strVal val="#ppt_x"/>
                                          </p:val>
                                        </p:tav>
                                        <p:tav tm="100000">
                                          <p:val>
                                            <p:strVal val="#ppt_x"/>
                                          </p:val>
                                        </p:tav>
                                      </p:tavLst>
                                    </p:anim>
                                    <p:anim calcmode="lin" valueType="num">
                                      <p:cBhvr additive="base">
                                        <p:cTn id="8" dur="500" fill="hold"/>
                                        <p:tgtEl>
                                          <p:spTgt spid="1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7"/>
                                        </p:tgtEl>
                                        <p:attrNameLst>
                                          <p:attrName>style.visibility</p:attrName>
                                        </p:attrNameLst>
                                      </p:cBhvr>
                                      <p:to>
                                        <p:strVal val="visible"/>
                                      </p:to>
                                    </p:set>
                                    <p:anim calcmode="lin" valueType="num">
                                      <p:cBhvr additive="base">
                                        <p:cTn id="11" dur="500" fill="hold"/>
                                        <p:tgtEl>
                                          <p:spTgt spid="17"/>
                                        </p:tgtEl>
                                        <p:attrNameLst>
                                          <p:attrName>ppt_x</p:attrName>
                                        </p:attrNameLst>
                                      </p:cBhvr>
                                      <p:tavLst>
                                        <p:tav tm="0">
                                          <p:val>
                                            <p:strVal val="#ppt_x"/>
                                          </p:val>
                                        </p:tav>
                                        <p:tav tm="100000">
                                          <p:val>
                                            <p:strVal val="#ppt_x"/>
                                          </p:val>
                                        </p:tav>
                                      </p:tavLst>
                                    </p:anim>
                                    <p:anim calcmode="lin" valueType="num">
                                      <p:cBhvr additive="base">
                                        <p:cTn id="12" dur="500" fill="hold"/>
                                        <p:tgtEl>
                                          <p:spTgt spid="1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8"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wipe(left)">
                                      <p:cBhvr>
                                        <p:cTn id="16" dur="500"/>
                                        <p:tgtEl>
                                          <p:spTgt spid="7"/>
                                        </p:tgtEl>
                                      </p:cBhvr>
                                    </p:animEffect>
                                  </p:childTnLst>
                                </p:cTn>
                              </p:par>
                              <p:par>
                                <p:cTn id="17" presetID="22" presetClass="entr" presetSubtype="2" fill="hold" nodeType="withEffect">
                                  <p:stCondLst>
                                    <p:cond delay="250"/>
                                  </p:stCondLst>
                                  <p:childTnLst>
                                    <p:set>
                                      <p:cBhvr>
                                        <p:cTn id="18" dur="1" fill="hold">
                                          <p:stCondLst>
                                            <p:cond delay="0"/>
                                          </p:stCondLst>
                                        </p:cTn>
                                        <p:tgtEl>
                                          <p:spTgt spid="8"/>
                                        </p:tgtEl>
                                        <p:attrNameLst>
                                          <p:attrName>style.visibility</p:attrName>
                                        </p:attrNameLst>
                                      </p:cBhvr>
                                      <p:to>
                                        <p:strVal val="visible"/>
                                      </p:to>
                                    </p:set>
                                    <p:animEffect transition="in" filter="wipe(right)">
                                      <p:cBhvr>
                                        <p:cTn id="19" dur="500"/>
                                        <p:tgtEl>
                                          <p:spTgt spid="8"/>
                                        </p:tgtEl>
                                      </p:cBhvr>
                                    </p:animEffect>
                                  </p:childTnLst>
                                </p:cTn>
                              </p:par>
                            </p:childTnLst>
                          </p:cTn>
                        </p:par>
                        <p:par>
                          <p:cTn id="20" fill="hold">
                            <p:stCondLst>
                              <p:cond delay="1250"/>
                            </p:stCondLst>
                            <p:childTnLst>
                              <p:par>
                                <p:cTn id="21" presetID="14" presetClass="entr" presetSubtype="10" fill="hold" nodeType="afterEffect">
                                  <p:stCondLst>
                                    <p:cond delay="0"/>
                                  </p:stCondLst>
                                  <p:childTnLst>
                                    <p:set>
                                      <p:cBhvr>
                                        <p:cTn id="22" dur="1" fill="hold">
                                          <p:stCondLst>
                                            <p:cond delay="0"/>
                                          </p:stCondLst>
                                        </p:cTn>
                                        <p:tgtEl>
                                          <p:spTgt spid="5"/>
                                        </p:tgtEl>
                                        <p:attrNameLst>
                                          <p:attrName>style.visibility</p:attrName>
                                        </p:attrNameLst>
                                      </p:cBhvr>
                                      <p:to>
                                        <p:strVal val="visible"/>
                                      </p:to>
                                    </p:set>
                                    <p:animEffect transition="in" filter="randombar(horizontal)">
                                      <p:cBhvr>
                                        <p:cTn id="23" dur="500"/>
                                        <p:tgtEl>
                                          <p:spTgt spid="5"/>
                                        </p:tgtEl>
                                      </p:cBhvr>
                                    </p:animEffect>
                                  </p:childTnLst>
                                </p:cTn>
                              </p:par>
                              <p:par>
                                <p:cTn id="24" presetID="14" presetClass="entr" presetSubtype="10" fill="hold" grpId="0" nodeType="withEffect">
                                  <p:stCondLst>
                                    <p:cond delay="0"/>
                                  </p:stCondLst>
                                  <p:childTnLst>
                                    <p:set>
                                      <p:cBhvr>
                                        <p:cTn id="25" dur="1" fill="hold">
                                          <p:stCondLst>
                                            <p:cond delay="0"/>
                                          </p:stCondLst>
                                        </p:cTn>
                                        <p:tgtEl>
                                          <p:spTgt spid="10"/>
                                        </p:tgtEl>
                                        <p:attrNameLst>
                                          <p:attrName>style.visibility</p:attrName>
                                        </p:attrNameLst>
                                      </p:cBhvr>
                                      <p:to>
                                        <p:strVal val="visible"/>
                                      </p:to>
                                    </p:set>
                                    <p:animEffect transition="in" filter="randombar(horizontal)">
                                      <p:cBhvr>
                                        <p:cTn id="26" dur="500"/>
                                        <p:tgtEl>
                                          <p:spTgt spid="10"/>
                                        </p:tgtEl>
                                      </p:cBhvr>
                                    </p:animEffect>
                                  </p:childTnLst>
                                </p:cTn>
                              </p:par>
                              <p:par>
                                <p:cTn id="27" presetID="2" presetClass="entr" presetSubtype="3" decel="100000" fill="hold" grpId="0" nodeType="withEffect">
                                  <p:stCondLst>
                                    <p:cond delay="750"/>
                                  </p:stCondLst>
                                  <p:iterate type="wd">
                                    <p:tmPct val="10000"/>
                                  </p:iterate>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750" fill="hold"/>
                                        <p:tgtEl>
                                          <p:spTgt spid="11"/>
                                        </p:tgtEl>
                                        <p:attrNameLst>
                                          <p:attrName>ppt_x</p:attrName>
                                        </p:attrNameLst>
                                      </p:cBhvr>
                                      <p:tavLst>
                                        <p:tav tm="0">
                                          <p:val>
                                            <p:strVal val="1+#ppt_w/2"/>
                                          </p:val>
                                        </p:tav>
                                        <p:tav tm="100000">
                                          <p:val>
                                            <p:strVal val="#ppt_x"/>
                                          </p:val>
                                        </p:tav>
                                      </p:tavLst>
                                    </p:anim>
                                    <p:anim calcmode="lin" valueType="num">
                                      <p:cBhvr additive="base">
                                        <p:cTn id="30" dur="750" fill="hold"/>
                                        <p:tgtEl>
                                          <p:spTgt spid="11"/>
                                        </p:tgtEl>
                                        <p:attrNameLst>
                                          <p:attrName>ppt_y</p:attrName>
                                        </p:attrNameLst>
                                      </p:cBhvr>
                                      <p:tavLst>
                                        <p:tav tm="0">
                                          <p:val>
                                            <p:strVal val="0-#ppt_h/2"/>
                                          </p:val>
                                        </p:tav>
                                        <p:tav tm="100000">
                                          <p:val>
                                            <p:strVal val="#ppt_y"/>
                                          </p:val>
                                        </p:tav>
                                      </p:tavLst>
                                    </p:anim>
                                  </p:childTnLst>
                                </p:cTn>
                              </p:par>
                            </p:childTnLst>
                          </p:cTn>
                        </p:par>
                        <p:par>
                          <p:cTn id="31" fill="hold">
                            <p:stCondLst>
                              <p:cond delay="2825"/>
                            </p:stCondLst>
                            <p:childTnLst>
                              <p:par>
                                <p:cTn id="32" presetID="10" presetClass="entr" presetSubtype="0" fill="hold" grpId="0" nodeType="afterEffect">
                                  <p:stCondLst>
                                    <p:cond delay="250"/>
                                  </p:stCondLst>
                                  <p:childTnLst>
                                    <p:set>
                                      <p:cBhvr>
                                        <p:cTn id="33" dur="1" fill="hold">
                                          <p:stCondLst>
                                            <p:cond delay="0"/>
                                          </p:stCondLst>
                                        </p:cTn>
                                        <p:tgtEl>
                                          <p:spTgt spid="13"/>
                                        </p:tgtEl>
                                        <p:attrNameLst>
                                          <p:attrName>style.visibility</p:attrName>
                                        </p:attrNameLst>
                                      </p:cBhvr>
                                      <p:to>
                                        <p:strVal val="visible"/>
                                      </p:to>
                                    </p:set>
                                    <p:animEffect transition="in" filter="fade">
                                      <p:cBhvr>
                                        <p:cTn id="34" dur="500"/>
                                        <p:tgtEl>
                                          <p:spTgt spid="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7" grpId="1" animBg="1"/>
      <p:bldP spid="11"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1"/>
                        </p:tgtEl>
                        <p:attrNameLst>
                          <p:attrName>style.visibility</p:attrName>
                        </p:attrNameLst>
                      </p:cBhvr>
                      <p:to>
                        <p:strVal val="visible"/>
                      </p:to>
                    </p:set>
                    <p:anim calcmode="lin" valueType="num">
                      <p:cBhvr additive="base">
                        <p:cTn dur="750" fill="hold"/>
                        <p:tgtEl>
                          <p:spTgt spid="11"/>
                        </p:tgtEl>
                        <p:attrNameLst>
                          <p:attrName>ppt_x</p:attrName>
                        </p:attrNameLst>
                      </p:cBhvr>
                      <p:tavLst>
                        <p:tav tm="0">
                          <p:val>
                            <p:strVal val="1+#ppt_w/2"/>
                          </p:val>
                        </p:tav>
                        <p:tav tm="100000">
                          <p:val>
                            <p:strVal val="#ppt_x"/>
                          </p:val>
                        </p:tav>
                      </p:tavLst>
                    </p:anim>
                    <p:anim calcmode="lin" valueType="num">
                      <p:cBhvr additive="base">
                        <p:cTn dur="750" fill="hold"/>
                        <p:tgtEl>
                          <p:spTgt spid="11"/>
                        </p:tgtEl>
                        <p:attrNameLst>
                          <p:attrName>ppt_y</p:attrName>
                        </p:attrNameLst>
                      </p:cBhvr>
                      <p:tavLst>
                        <p:tav tm="0">
                          <p:val>
                            <p:strVal val="0-#ppt_h/2"/>
                          </p:val>
                        </p:tav>
                        <p:tav tm="100000">
                          <p:val>
                            <p:strVal val="#ppt_y"/>
                          </p:val>
                        </p:tav>
                      </p:tavLst>
                    </p:anim>
                  </p:childTnLst>
                </p:cTn>
              </p:par>
            </p:tnLst>
          </p:tmpl>
        </p:tmplLst>
      </p:bldP>
      <p:bldP spid="13" grpId="0">
        <p:tmplLst>
          <p:tmpl>
            <p:tnLst>
              <p:par>
                <p:cTn presetID="10" presetClass="entr" presetSubtype="0" fill="hold" nodeType="afterEffect">
                  <p:stCondLst>
                    <p:cond delay="250"/>
                  </p:stCondLst>
                  <p:childTnLst>
                    <p:set>
                      <p:cBhvr>
                        <p:cTn dur="1" fill="hold">
                          <p:stCondLst>
                            <p:cond delay="0"/>
                          </p:stCondLst>
                        </p:cTn>
                        <p:tgtEl>
                          <p:spTgt spid="13"/>
                        </p:tgtEl>
                        <p:attrNameLst>
                          <p:attrName>style.visibility</p:attrName>
                        </p:attrNameLst>
                      </p:cBhvr>
                      <p:to>
                        <p:strVal val="visible"/>
                      </p:to>
                    </p:set>
                    <p:animEffect transition="in" filter="fade">
                      <p:cBhvr>
                        <p:cTn dur="500"/>
                        <p:tgtEl>
                          <p:spTgt spid="13"/>
                        </p:tgtEl>
                      </p:cBhvr>
                    </p:animEffect>
                  </p:childTnLst>
                </p:cTn>
              </p:par>
            </p:tnLst>
          </p:tmpl>
        </p:tmplLst>
      </p:bldP>
      <p:bldP spid="10" grpId="0"/>
      <p:bldP spid="17" grpId="0"/>
    </p:bldLst>
  </p:timing>
</p:sldLayout>
</file>

<file path=ppt/slideLayouts/slideLayout396.xml><?xml version="1.0" encoding="utf-8"?>
<p:sldLayout xmlns:a="http://schemas.openxmlformats.org/drawingml/2006/main" xmlns:r="http://schemas.openxmlformats.org/officeDocument/2006/relationships" xmlns:p="http://schemas.openxmlformats.org/presentationml/2006/main" preserve="1">
  <p:cSld name="Mobile and 3 Points">
    <p:spTree>
      <p:nvGrpSpPr>
        <p:cNvPr id="1" name=""/>
        <p:cNvGrpSpPr/>
        <p:nvPr/>
      </p:nvGrpSpPr>
      <p:grpSpPr>
        <a:xfrm>
          <a:off x="0" y="0"/>
          <a:ext cx="0" cy="0"/>
          <a:chOff x="0" y="0"/>
          <a:chExt cx="0" cy="0"/>
        </a:xfrm>
      </p:grpSpPr>
      <p:sp>
        <p:nvSpPr>
          <p:cNvPr id="44" name="正方形/長方形 43"/>
          <p:cNvSpPr/>
          <p:nvPr/>
        </p:nvSpPr>
        <p:spPr>
          <a:xfrm>
            <a:off x="-14512" y="-19352"/>
            <a:ext cx="2169880"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grpSp>
        <p:nvGrpSpPr>
          <p:cNvPr id="9" name="グループ化 8"/>
          <p:cNvGrpSpPr/>
          <p:nvPr/>
        </p:nvGrpSpPr>
        <p:grpSpPr>
          <a:xfrm>
            <a:off x="8387761" y="226117"/>
            <a:ext cx="575232" cy="767111"/>
            <a:chOff x="7418859" y="2569953"/>
            <a:chExt cx="934639" cy="934639"/>
          </a:xfrm>
        </p:grpSpPr>
        <p:sp>
          <p:nvSpPr>
            <p:cNvPr id="10" name="涙形 9"/>
            <p:cNvSpPr/>
            <p:nvPr/>
          </p:nvSpPr>
          <p:spPr>
            <a:xfrm>
              <a:off x="7418859" y="2569953"/>
              <a:ext cx="934639" cy="934639"/>
            </a:xfrm>
            <a:prstGeom prst="teardrop">
              <a:avLst/>
            </a:prstGeom>
            <a:blipFill>
              <a:blip r:embed="rId3"/>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1" name="涙形 10"/>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2"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3" name="二等辺三角形 10"/>
          <p:cNvSpPr/>
          <p:nvPr/>
        </p:nvSpPr>
        <p:spPr>
          <a:xfrm rot="5400000">
            <a:off x="4824809" y="-372312"/>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4" name="グループ化 13"/>
          <p:cNvGrpSpPr/>
          <p:nvPr/>
        </p:nvGrpSpPr>
        <p:grpSpPr>
          <a:xfrm>
            <a:off x="3239886" y="1348944"/>
            <a:ext cx="3727089" cy="442384"/>
            <a:chOff x="212789" y="3126253"/>
            <a:chExt cx="7455472" cy="663576"/>
          </a:xfrm>
        </p:grpSpPr>
        <p:cxnSp>
          <p:nvCxnSpPr>
            <p:cNvPr id="15" name="直線コネクタ 14"/>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8" name="直線コネクタ 1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0" name="テキスト プレースホルダー 5"/>
          <p:cNvSpPr>
            <a:spLocks noGrp="1"/>
          </p:cNvSpPr>
          <p:nvPr>
            <p:ph type="body" sz="quarter" idx="15" hasCustomPrompt="1"/>
          </p:nvPr>
        </p:nvSpPr>
        <p:spPr>
          <a:xfrm>
            <a:off x="3303179" y="1348947"/>
            <a:ext cx="3490471"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1" name="テキスト プレースホルダー 5"/>
          <p:cNvSpPr>
            <a:spLocks noGrp="1"/>
          </p:cNvSpPr>
          <p:nvPr>
            <p:ph type="body" sz="quarter" idx="18" hasCustomPrompt="1"/>
          </p:nvPr>
        </p:nvSpPr>
        <p:spPr>
          <a:xfrm>
            <a:off x="3298220" y="1875393"/>
            <a:ext cx="5075477" cy="80718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8" name="二等辺三角形 10"/>
          <p:cNvSpPr/>
          <p:nvPr/>
        </p:nvSpPr>
        <p:spPr>
          <a:xfrm rot="5400000">
            <a:off x="4824810" y="1302844"/>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9" name="グループ化 28"/>
          <p:cNvGrpSpPr/>
          <p:nvPr/>
        </p:nvGrpSpPr>
        <p:grpSpPr>
          <a:xfrm>
            <a:off x="3239886" y="3024099"/>
            <a:ext cx="3727089" cy="442384"/>
            <a:chOff x="212789" y="3126253"/>
            <a:chExt cx="7455472" cy="663576"/>
          </a:xfrm>
        </p:grpSpPr>
        <p:cxnSp>
          <p:nvCxnSpPr>
            <p:cNvPr id="30" name="直線コネクタ 29"/>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4" name="テキスト プレースホルダー 5"/>
          <p:cNvSpPr>
            <a:spLocks noGrp="1"/>
          </p:cNvSpPr>
          <p:nvPr>
            <p:ph type="body" sz="quarter" idx="19" hasCustomPrompt="1"/>
          </p:nvPr>
        </p:nvSpPr>
        <p:spPr>
          <a:xfrm>
            <a:off x="3303179" y="3024100"/>
            <a:ext cx="3490471"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0" hasCustomPrompt="1"/>
          </p:nvPr>
        </p:nvSpPr>
        <p:spPr>
          <a:xfrm>
            <a:off x="3298220" y="3550549"/>
            <a:ext cx="5075477" cy="80718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36" name="二等辺三角形 10"/>
          <p:cNvSpPr/>
          <p:nvPr/>
        </p:nvSpPr>
        <p:spPr>
          <a:xfrm rot="5400000">
            <a:off x="4824810" y="2986048"/>
            <a:ext cx="600219" cy="3895187"/>
          </a:xfrm>
          <a:custGeom>
            <a:avLst/>
            <a:gdLst/>
            <a:ahLst/>
            <a:cxnLst/>
            <a:rect l="l" t="t" r="r" b="b"/>
            <a:pathLst>
              <a:path w="900329" h="7791726">
                <a:moveTo>
                  <a:pt x="0" y="7791726"/>
                </a:moveTo>
                <a:lnTo>
                  <a:pt x="0" y="7701661"/>
                </a:lnTo>
                <a:lnTo>
                  <a:pt x="0" y="4405936"/>
                </a:lnTo>
                <a:lnTo>
                  <a:pt x="0" y="4404936"/>
                </a:lnTo>
                <a:lnTo>
                  <a:pt x="0" y="2803892"/>
                </a:lnTo>
                <a:lnTo>
                  <a:pt x="0" y="2802892"/>
                </a:lnTo>
                <a:lnTo>
                  <a:pt x="441" y="2802892"/>
                </a:lnTo>
                <a:lnTo>
                  <a:pt x="441" y="2083768"/>
                </a:lnTo>
                <a:lnTo>
                  <a:pt x="441" y="2082768"/>
                </a:lnTo>
                <a:lnTo>
                  <a:pt x="441" y="481724"/>
                </a:lnTo>
                <a:lnTo>
                  <a:pt x="441" y="480724"/>
                </a:lnTo>
                <a:lnTo>
                  <a:pt x="1375" y="480724"/>
                </a:lnTo>
                <a:lnTo>
                  <a:pt x="450385" y="0"/>
                </a:lnTo>
                <a:lnTo>
                  <a:pt x="899395" y="480724"/>
                </a:lnTo>
                <a:lnTo>
                  <a:pt x="900329" y="480724"/>
                </a:lnTo>
                <a:lnTo>
                  <a:pt x="900329" y="481724"/>
                </a:lnTo>
                <a:lnTo>
                  <a:pt x="900329" y="2082768"/>
                </a:lnTo>
                <a:lnTo>
                  <a:pt x="900329" y="2083768"/>
                </a:lnTo>
                <a:lnTo>
                  <a:pt x="900329" y="5379493"/>
                </a:lnTo>
                <a:lnTo>
                  <a:pt x="900329" y="5469558"/>
                </a:lnTo>
                <a:lnTo>
                  <a:pt x="899888" y="5469558"/>
                </a:lnTo>
                <a:lnTo>
                  <a:pt x="899888" y="7701661"/>
                </a:lnTo>
                <a:lnTo>
                  <a:pt x="899888" y="7791726"/>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7" name="グループ化 36"/>
          <p:cNvGrpSpPr/>
          <p:nvPr/>
        </p:nvGrpSpPr>
        <p:grpSpPr>
          <a:xfrm>
            <a:off x="3239886" y="4707303"/>
            <a:ext cx="3727089" cy="442384"/>
            <a:chOff x="212789" y="3126253"/>
            <a:chExt cx="7455472" cy="663576"/>
          </a:xfrm>
        </p:grpSpPr>
        <p:cxnSp>
          <p:nvCxnSpPr>
            <p:cNvPr id="38" name="直線コネクタ 37"/>
            <p:cNvCxnSpPr/>
            <p:nvPr/>
          </p:nvCxnSpPr>
          <p:spPr>
            <a:xfrm>
              <a:off x="212789" y="3126253"/>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212789" y="3789829"/>
              <a:ext cx="7108762"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42" name="テキスト プレースホルダー 5"/>
          <p:cNvSpPr>
            <a:spLocks noGrp="1"/>
          </p:cNvSpPr>
          <p:nvPr>
            <p:ph type="body" sz="quarter" idx="21" hasCustomPrompt="1"/>
          </p:nvPr>
        </p:nvSpPr>
        <p:spPr>
          <a:xfrm>
            <a:off x="3303179" y="4707305"/>
            <a:ext cx="3490471"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2" hasCustomPrompt="1"/>
          </p:nvPr>
        </p:nvSpPr>
        <p:spPr>
          <a:xfrm>
            <a:off x="3298220" y="5233753"/>
            <a:ext cx="5075477" cy="80718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cxnSp>
        <p:nvCxnSpPr>
          <p:cNvPr id="45" name="直線コネクタ 44"/>
          <p:cNvCxnSpPr/>
          <p:nvPr/>
        </p:nvCxnSpPr>
        <p:spPr>
          <a:xfrm>
            <a:off x="2075183" y="0"/>
            <a:ext cx="0" cy="6892648"/>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pic>
        <p:nvPicPr>
          <p:cNvPr id="3" name="図 2"/>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119354" y="577576"/>
            <a:ext cx="2072041" cy="5645835"/>
          </a:xfrm>
          <a:prstGeom prst="rect">
            <a:avLst/>
          </a:prstGeom>
          <a:effectLst>
            <a:outerShdw blurRad="177800" dist="127000" dir="2700000" algn="tl" rotWithShape="0">
              <a:prstClr val="black">
                <a:alpha val="40000"/>
              </a:prstClr>
            </a:outerShdw>
          </a:effectLst>
        </p:spPr>
      </p:pic>
      <p:sp>
        <p:nvSpPr>
          <p:cNvPr id="4" name="図プレースホルダー 3"/>
          <p:cNvSpPr>
            <a:spLocks noGrp="1"/>
          </p:cNvSpPr>
          <p:nvPr>
            <p:ph type="pic" sz="quarter" idx="17" hasCustomPrompt="1"/>
          </p:nvPr>
        </p:nvSpPr>
        <p:spPr>
          <a:xfrm>
            <a:off x="1265735" y="1309466"/>
            <a:ext cx="1779279" cy="4219575"/>
          </a:xfrm>
          <a:prstGeom prst="rect">
            <a:avLst/>
          </a:prstGeom>
          <a:effectLst>
            <a:innerShdw blurRad="114300">
              <a:prstClr val="black"/>
            </a:innerShdw>
          </a:effectLst>
        </p:spPr>
        <p:txBody>
          <a:bodyPr lIns="51197" tIns="25599" rIns="51197" bIns="25599"/>
          <a:lstStyle>
            <a:lvl1pPr>
              <a:defRPr sz="1100" baseline="0"/>
            </a:lvl1pPr>
          </a:lstStyle>
          <a:p>
            <a:r>
              <a:rPr kumimoji="1" lang="en-US" altLang="ja-JP" dirty="0"/>
              <a:t>Add an image</a:t>
            </a:r>
            <a:endParaRPr kumimoji="1" lang="ja-JP" altLang="en-US" dirty="0"/>
          </a:p>
        </p:txBody>
      </p:sp>
    </p:spTree>
    <p:extLst>
      <p:ext uri="{BB962C8B-B14F-4D97-AF65-F5344CB8AC3E}">
        <p14:creationId xmlns:p14="http://schemas.microsoft.com/office/powerpoint/2010/main" val="4231014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2"/>
                                        </p:tgtEl>
                                        <p:attrNameLst>
                                          <p:attrName>style.visibility</p:attrName>
                                        </p:attrNameLst>
                                      </p:cBhvr>
                                      <p:to>
                                        <p:strVal val="visible"/>
                                      </p:to>
                                    </p:set>
                                    <p:anim calcmode="lin" valueType="num">
                                      <p:cBhvr additive="base">
                                        <p:cTn id="11" dur="500" fill="hold"/>
                                        <p:tgtEl>
                                          <p:spTgt spid="12"/>
                                        </p:tgtEl>
                                        <p:attrNameLst>
                                          <p:attrName>ppt_x</p:attrName>
                                        </p:attrNameLst>
                                      </p:cBhvr>
                                      <p:tavLst>
                                        <p:tav tm="0">
                                          <p:val>
                                            <p:strVal val="#ppt_x"/>
                                          </p:val>
                                        </p:tav>
                                        <p:tav tm="100000">
                                          <p:val>
                                            <p:strVal val="#ppt_x"/>
                                          </p:val>
                                        </p:tav>
                                      </p:tavLst>
                                    </p:anim>
                                    <p:anim calcmode="lin" valueType="num">
                                      <p:cBhvr additive="base">
                                        <p:cTn id="12" dur="500" fill="hold"/>
                                        <p:tgtEl>
                                          <p:spTgt spid="12"/>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down)">
                                      <p:cBhvr>
                                        <p:cTn id="16" dur="500"/>
                                        <p:tgtEl>
                                          <p:spTgt spid="44"/>
                                        </p:tgtEl>
                                      </p:cBhvr>
                                    </p:animEffect>
                                  </p:childTnLst>
                                </p:cTn>
                              </p:par>
                            </p:childTnLst>
                          </p:cTn>
                        </p:par>
                        <p:par>
                          <p:cTn id="17" fill="hold">
                            <p:stCondLst>
                              <p:cond delay="1000"/>
                            </p:stCondLst>
                            <p:childTnLst>
                              <p:par>
                                <p:cTn id="18" presetID="22" presetClass="entr" presetSubtype="1" fill="hold" nodeType="afterEffect">
                                  <p:stCondLst>
                                    <p:cond delay="0"/>
                                  </p:stCondLst>
                                  <p:childTnLst>
                                    <p:set>
                                      <p:cBhvr>
                                        <p:cTn id="19" dur="1" fill="hold">
                                          <p:stCondLst>
                                            <p:cond delay="0"/>
                                          </p:stCondLst>
                                        </p:cTn>
                                        <p:tgtEl>
                                          <p:spTgt spid="45"/>
                                        </p:tgtEl>
                                        <p:attrNameLst>
                                          <p:attrName>style.visibility</p:attrName>
                                        </p:attrNameLst>
                                      </p:cBhvr>
                                      <p:to>
                                        <p:strVal val="visible"/>
                                      </p:to>
                                    </p:set>
                                    <p:animEffect transition="in" filter="wipe(up)">
                                      <p:cBhvr>
                                        <p:cTn id="20" dur="500"/>
                                        <p:tgtEl>
                                          <p:spTgt spid="45"/>
                                        </p:tgtEl>
                                      </p:cBhvr>
                                    </p:animEffect>
                                  </p:childTnLst>
                                </p:cTn>
                              </p:par>
                            </p:childTnLst>
                          </p:cTn>
                        </p:par>
                        <p:par>
                          <p:cTn id="21" fill="hold">
                            <p:stCondLst>
                              <p:cond delay="1500"/>
                            </p:stCondLst>
                            <p:childTnLst>
                              <p:par>
                                <p:cTn id="22" presetID="2" presetClass="entr" presetSubtype="1" decel="100000" fill="hold" nodeType="afterEffect">
                                  <p:stCondLst>
                                    <p:cond delay="0"/>
                                  </p:stCondLst>
                                  <p:childTnLst>
                                    <p:set>
                                      <p:cBhvr>
                                        <p:cTn id="23" dur="1" fill="hold">
                                          <p:stCondLst>
                                            <p:cond delay="0"/>
                                          </p:stCondLst>
                                        </p:cTn>
                                        <p:tgtEl>
                                          <p:spTgt spid="3"/>
                                        </p:tgtEl>
                                        <p:attrNameLst>
                                          <p:attrName>style.visibility</p:attrName>
                                        </p:attrNameLst>
                                      </p:cBhvr>
                                      <p:to>
                                        <p:strVal val="visible"/>
                                      </p:to>
                                    </p:set>
                                    <p:anim calcmode="lin" valueType="num">
                                      <p:cBhvr additive="base">
                                        <p:cTn id="24" dur="1000" fill="hold"/>
                                        <p:tgtEl>
                                          <p:spTgt spid="3"/>
                                        </p:tgtEl>
                                        <p:attrNameLst>
                                          <p:attrName>ppt_x</p:attrName>
                                        </p:attrNameLst>
                                      </p:cBhvr>
                                      <p:tavLst>
                                        <p:tav tm="0">
                                          <p:val>
                                            <p:strVal val="#ppt_x"/>
                                          </p:val>
                                        </p:tav>
                                        <p:tav tm="100000">
                                          <p:val>
                                            <p:strVal val="#ppt_x"/>
                                          </p:val>
                                        </p:tav>
                                      </p:tavLst>
                                    </p:anim>
                                    <p:anim calcmode="lin" valueType="num">
                                      <p:cBhvr additive="base">
                                        <p:cTn id="25" dur="1000" fill="hold"/>
                                        <p:tgtEl>
                                          <p:spTgt spid="3"/>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4"/>
                                        </p:tgtEl>
                                        <p:attrNameLst>
                                          <p:attrName>style.visibility</p:attrName>
                                        </p:attrNameLst>
                                      </p:cBhvr>
                                      <p:to>
                                        <p:strVal val="visible"/>
                                      </p:to>
                                    </p:set>
                                    <p:anim calcmode="lin" valueType="num">
                                      <p:cBhvr additive="base">
                                        <p:cTn id="28" dur="1000" fill="hold"/>
                                        <p:tgtEl>
                                          <p:spTgt spid="4"/>
                                        </p:tgtEl>
                                        <p:attrNameLst>
                                          <p:attrName>ppt_x</p:attrName>
                                        </p:attrNameLst>
                                      </p:cBhvr>
                                      <p:tavLst>
                                        <p:tav tm="0">
                                          <p:val>
                                            <p:strVal val="#ppt_x"/>
                                          </p:val>
                                        </p:tav>
                                        <p:tav tm="100000">
                                          <p:val>
                                            <p:strVal val="#ppt_x"/>
                                          </p:val>
                                        </p:tav>
                                      </p:tavLst>
                                    </p:anim>
                                    <p:anim calcmode="lin" valueType="num">
                                      <p:cBhvr additive="base">
                                        <p:cTn id="29" dur="1000" fill="hold"/>
                                        <p:tgtEl>
                                          <p:spTgt spid="4"/>
                                        </p:tgtEl>
                                        <p:attrNameLst>
                                          <p:attrName>ppt_y</p:attrName>
                                        </p:attrNameLst>
                                      </p:cBhvr>
                                      <p:tavLst>
                                        <p:tav tm="0">
                                          <p:val>
                                            <p:strVal val="0-#ppt_h/2"/>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13"/>
                                        </p:tgtEl>
                                        <p:attrNameLst>
                                          <p:attrName>style.visibility</p:attrName>
                                        </p:attrNameLst>
                                      </p:cBhvr>
                                      <p:to>
                                        <p:strVal val="visible"/>
                                      </p:to>
                                    </p:set>
                                    <p:animEffect transition="in" filter="wipe(left)">
                                      <p:cBhvr>
                                        <p:cTn id="33" dur="500"/>
                                        <p:tgtEl>
                                          <p:spTgt spid="13"/>
                                        </p:tgtEl>
                                      </p:cBhvr>
                                    </p:animEffect>
                                  </p:childTnLst>
                                </p:cTn>
                              </p:par>
                              <p:par>
                                <p:cTn id="34" presetID="22" presetClass="entr" presetSubtype="8" fill="hold" nodeType="withEffect">
                                  <p:stCondLst>
                                    <p:cond delay="500"/>
                                  </p:stCondLst>
                                  <p:childTnLst>
                                    <p:set>
                                      <p:cBhvr>
                                        <p:cTn id="35" dur="1" fill="hold">
                                          <p:stCondLst>
                                            <p:cond delay="0"/>
                                          </p:stCondLst>
                                        </p:cTn>
                                        <p:tgtEl>
                                          <p:spTgt spid="14"/>
                                        </p:tgtEl>
                                        <p:attrNameLst>
                                          <p:attrName>style.visibility</p:attrName>
                                        </p:attrNameLst>
                                      </p:cBhvr>
                                      <p:to>
                                        <p:strVal val="visible"/>
                                      </p:to>
                                    </p:set>
                                    <p:animEffect transition="in" filter="wipe(left)">
                                      <p:cBhvr>
                                        <p:cTn id="36" dur="500"/>
                                        <p:tgtEl>
                                          <p:spTgt spid="14"/>
                                        </p:tgtEl>
                                      </p:cBhvr>
                                    </p:animEffect>
                                  </p:childTnLst>
                                </p:cTn>
                              </p:par>
                              <p:par>
                                <p:cTn id="37" presetID="2" presetClass="entr" presetSubtype="2" decel="100000" fill="hold" grpId="0" nodeType="withEffect">
                                  <p:stCondLst>
                                    <p:cond delay="500"/>
                                  </p:stCondLst>
                                  <p:childTnLst>
                                    <p:set>
                                      <p:cBhvr>
                                        <p:cTn id="38" dur="1" fill="hold">
                                          <p:stCondLst>
                                            <p:cond delay="0"/>
                                          </p:stCondLst>
                                        </p:cTn>
                                        <p:tgtEl>
                                          <p:spTgt spid="20">
                                            <p:txEl>
                                              <p:pRg st="0" end="0"/>
                                            </p:txEl>
                                          </p:spTgt>
                                        </p:tgtEl>
                                        <p:attrNameLst>
                                          <p:attrName>style.visibility</p:attrName>
                                        </p:attrNameLst>
                                      </p:cBhvr>
                                      <p:to>
                                        <p:strVal val="visible"/>
                                      </p:to>
                                    </p:set>
                                    <p:anim calcmode="lin" valueType="num">
                                      <p:cBhvr additive="base">
                                        <p:cTn id="39" dur="10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0">
                                            <p:txEl>
                                              <p:pRg st="0" end="0"/>
                                            </p:txEl>
                                          </p:spTgt>
                                        </p:tgtEl>
                                        <p:attrNameLst>
                                          <p:attrName>ppt_y</p:attrName>
                                        </p:attrNameLst>
                                      </p:cBhvr>
                                      <p:tavLst>
                                        <p:tav tm="0">
                                          <p:val>
                                            <p:strVal val="#ppt_y"/>
                                          </p:val>
                                        </p:tav>
                                        <p:tav tm="100000">
                                          <p:val>
                                            <p:strVal val="#ppt_y"/>
                                          </p:val>
                                        </p:tav>
                                      </p:tavLst>
                                    </p:anim>
                                  </p:childTnLst>
                                </p:cTn>
                              </p:par>
                              <p:par>
                                <p:cTn id="41" presetID="10" presetClass="entr" presetSubtype="0" fill="hold" grpId="1" nodeType="withEffect">
                                  <p:stCondLst>
                                    <p:cond delay="1000"/>
                                  </p:stCondLst>
                                  <p:childTnLst>
                                    <p:set>
                                      <p:cBhvr>
                                        <p:cTn id="42" dur="1" fill="hold">
                                          <p:stCondLst>
                                            <p:cond delay="0"/>
                                          </p:stCondLst>
                                        </p:cTn>
                                        <p:tgtEl>
                                          <p:spTgt spid="20">
                                            <p:txEl>
                                              <p:pRg st="0" end="0"/>
                                            </p:txEl>
                                          </p:spTgt>
                                        </p:tgtEl>
                                        <p:attrNameLst>
                                          <p:attrName>style.visibility</p:attrName>
                                        </p:attrNameLst>
                                      </p:cBhvr>
                                      <p:to>
                                        <p:strVal val="visible"/>
                                      </p:to>
                                    </p:set>
                                    <p:animEffect transition="in" filter="fade">
                                      <p:cBhvr>
                                        <p:cTn id="43" dur="500"/>
                                        <p:tgtEl>
                                          <p:spTgt spid="20">
                                            <p:txEl>
                                              <p:pRg st="0" end="0"/>
                                            </p:txEl>
                                          </p:spTgt>
                                        </p:tgtEl>
                                      </p:cBhvr>
                                    </p:animEffect>
                                  </p:childTnLst>
                                </p:cTn>
                              </p:par>
                              <p:par>
                                <p:cTn id="44" presetID="1" presetClass="exit" presetSubtype="0" fill="hold" grpId="2" nodeType="withEffect">
                                  <p:stCondLst>
                                    <p:cond delay="500"/>
                                  </p:stCondLst>
                                  <p:childTnLst>
                                    <p:set>
                                      <p:cBhvr>
                                        <p:cTn id="45" dur="1" fill="hold">
                                          <p:stCondLst>
                                            <p:cond delay="0"/>
                                          </p:stCondLst>
                                        </p:cTn>
                                        <p:tgtEl>
                                          <p:spTgt spid="20">
                                            <p:txEl>
                                              <p:pRg st="0" end="0"/>
                                            </p:txEl>
                                          </p:spTgt>
                                        </p:tgtEl>
                                        <p:attrNameLst>
                                          <p:attrName>style.visibility</p:attrName>
                                        </p:attrNameLst>
                                      </p:cBhvr>
                                      <p:to>
                                        <p:strVal val="hidden"/>
                                      </p:to>
                                    </p:set>
                                  </p:childTnLst>
                                </p:cTn>
                              </p:par>
                            </p:childTnLst>
                          </p:cTn>
                        </p:par>
                        <p:par>
                          <p:cTn id="46" fill="hold">
                            <p:stCondLst>
                              <p:cond delay="4000"/>
                            </p:stCondLst>
                            <p:childTnLst>
                              <p:par>
                                <p:cTn id="47" presetID="22" presetClass="entr" presetSubtype="8" fill="hold" grpId="0" nodeType="afterEffect">
                                  <p:stCondLst>
                                    <p:cond delay="0"/>
                                  </p:stCondLst>
                                  <p:childTnLst>
                                    <p:set>
                                      <p:cBhvr>
                                        <p:cTn id="48" dur="1" fill="hold">
                                          <p:stCondLst>
                                            <p:cond delay="0"/>
                                          </p:stCondLst>
                                        </p:cTn>
                                        <p:tgtEl>
                                          <p:spTgt spid="21">
                                            <p:txEl>
                                              <p:pRg st="0" end="0"/>
                                            </p:txEl>
                                          </p:spTgt>
                                        </p:tgtEl>
                                        <p:attrNameLst>
                                          <p:attrName>style.visibility</p:attrName>
                                        </p:attrNameLst>
                                      </p:cBhvr>
                                      <p:to>
                                        <p:strVal val="visible"/>
                                      </p:to>
                                    </p:set>
                                    <p:animEffect transition="in" filter="wipe(left)">
                                      <p:cBhvr>
                                        <p:cTn id="49" dur="500"/>
                                        <p:tgtEl>
                                          <p:spTgt spid="21">
                                            <p:txEl>
                                              <p:pRg st="0" end="0"/>
                                            </p:txEl>
                                          </p:spTgt>
                                        </p:tgtEl>
                                      </p:cBhvr>
                                    </p:animEffect>
                                  </p:childTnLst>
                                </p:cTn>
                              </p:par>
                            </p:childTnLst>
                          </p:cTn>
                        </p:par>
                        <p:par>
                          <p:cTn id="50" fill="hold">
                            <p:stCondLst>
                              <p:cond delay="4500"/>
                            </p:stCondLst>
                            <p:childTnLst>
                              <p:par>
                                <p:cTn id="51" presetID="22" presetClass="entr" presetSubtype="8" fill="hold" grpId="0" nodeType="afterEffect">
                                  <p:stCondLst>
                                    <p:cond delay="0"/>
                                  </p:stCondLst>
                                  <p:childTnLst>
                                    <p:set>
                                      <p:cBhvr>
                                        <p:cTn id="52" dur="1" fill="hold">
                                          <p:stCondLst>
                                            <p:cond delay="0"/>
                                          </p:stCondLst>
                                        </p:cTn>
                                        <p:tgtEl>
                                          <p:spTgt spid="28"/>
                                        </p:tgtEl>
                                        <p:attrNameLst>
                                          <p:attrName>style.visibility</p:attrName>
                                        </p:attrNameLst>
                                      </p:cBhvr>
                                      <p:to>
                                        <p:strVal val="visible"/>
                                      </p:to>
                                    </p:set>
                                    <p:animEffect transition="in" filter="wipe(left)">
                                      <p:cBhvr>
                                        <p:cTn id="53" dur="500"/>
                                        <p:tgtEl>
                                          <p:spTgt spid="28"/>
                                        </p:tgtEl>
                                      </p:cBhvr>
                                    </p:animEffect>
                                  </p:childTnLst>
                                </p:cTn>
                              </p:par>
                              <p:par>
                                <p:cTn id="54" presetID="22" presetClass="entr" presetSubtype="8" fill="hold" nodeType="withEffect">
                                  <p:stCondLst>
                                    <p:cond delay="500"/>
                                  </p:stCondLst>
                                  <p:childTnLst>
                                    <p:set>
                                      <p:cBhvr>
                                        <p:cTn id="55" dur="1" fill="hold">
                                          <p:stCondLst>
                                            <p:cond delay="0"/>
                                          </p:stCondLst>
                                        </p:cTn>
                                        <p:tgtEl>
                                          <p:spTgt spid="29"/>
                                        </p:tgtEl>
                                        <p:attrNameLst>
                                          <p:attrName>style.visibility</p:attrName>
                                        </p:attrNameLst>
                                      </p:cBhvr>
                                      <p:to>
                                        <p:strVal val="visible"/>
                                      </p:to>
                                    </p:set>
                                    <p:animEffect transition="in" filter="wipe(left)">
                                      <p:cBhvr>
                                        <p:cTn id="56" dur="500"/>
                                        <p:tgtEl>
                                          <p:spTgt spid="29"/>
                                        </p:tgtEl>
                                      </p:cBhvr>
                                    </p:animEffect>
                                  </p:childTnLst>
                                </p:cTn>
                              </p:par>
                              <p:par>
                                <p:cTn id="57" presetID="2" presetClass="entr" presetSubtype="2" decel="100000" fill="hold" grpId="0" nodeType="withEffect">
                                  <p:stCondLst>
                                    <p:cond delay="500"/>
                                  </p:stCondLst>
                                  <p:childTnLst>
                                    <p:set>
                                      <p:cBhvr>
                                        <p:cTn id="58" dur="1" fill="hold">
                                          <p:stCondLst>
                                            <p:cond delay="0"/>
                                          </p:stCondLst>
                                        </p:cTn>
                                        <p:tgtEl>
                                          <p:spTgt spid="34">
                                            <p:txEl>
                                              <p:pRg st="0" end="0"/>
                                            </p:txEl>
                                          </p:spTgt>
                                        </p:tgtEl>
                                        <p:attrNameLst>
                                          <p:attrName>style.visibility</p:attrName>
                                        </p:attrNameLst>
                                      </p:cBhvr>
                                      <p:to>
                                        <p:strVal val="visible"/>
                                      </p:to>
                                    </p:set>
                                    <p:anim calcmode="lin" valueType="num">
                                      <p:cBhvr additive="base">
                                        <p:cTn id="59"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60" dur="1000" fill="hold"/>
                                        <p:tgtEl>
                                          <p:spTgt spid="34">
                                            <p:txEl>
                                              <p:pRg st="0" end="0"/>
                                            </p:txEl>
                                          </p:spTgt>
                                        </p:tgtEl>
                                        <p:attrNameLst>
                                          <p:attrName>ppt_y</p:attrName>
                                        </p:attrNameLst>
                                      </p:cBhvr>
                                      <p:tavLst>
                                        <p:tav tm="0">
                                          <p:val>
                                            <p:strVal val="#ppt_y"/>
                                          </p:val>
                                        </p:tav>
                                        <p:tav tm="100000">
                                          <p:val>
                                            <p:strVal val="#ppt_y"/>
                                          </p:val>
                                        </p:tav>
                                      </p:tavLst>
                                    </p:anim>
                                  </p:childTnLst>
                                </p:cTn>
                              </p:par>
                              <p:par>
                                <p:cTn id="61" presetID="10" presetClass="entr" presetSubtype="0" fill="hold" grpId="1" nodeType="withEffect">
                                  <p:stCondLst>
                                    <p:cond delay="1000"/>
                                  </p:stCondLst>
                                  <p:childTnLst>
                                    <p:set>
                                      <p:cBhvr>
                                        <p:cTn id="62" dur="1" fill="hold">
                                          <p:stCondLst>
                                            <p:cond delay="0"/>
                                          </p:stCondLst>
                                        </p:cTn>
                                        <p:tgtEl>
                                          <p:spTgt spid="34">
                                            <p:txEl>
                                              <p:pRg st="0" end="0"/>
                                            </p:txEl>
                                          </p:spTgt>
                                        </p:tgtEl>
                                        <p:attrNameLst>
                                          <p:attrName>style.visibility</p:attrName>
                                        </p:attrNameLst>
                                      </p:cBhvr>
                                      <p:to>
                                        <p:strVal val="visible"/>
                                      </p:to>
                                    </p:set>
                                    <p:animEffect transition="in" filter="fade">
                                      <p:cBhvr>
                                        <p:cTn id="63" dur="500"/>
                                        <p:tgtEl>
                                          <p:spTgt spid="34">
                                            <p:txEl>
                                              <p:pRg st="0" end="0"/>
                                            </p:txEl>
                                          </p:spTgt>
                                        </p:tgtEl>
                                      </p:cBhvr>
                                    </p:animEffect>
                                  </p:childTnLst>
                                </p:cTn>
                              </p:par>
                              <p:par>
                                <p:cTn id="64" presetID="1" presetClass="exit" presetSubtype="0" fill="hold" grpId="2" nodeType="withEffect">
                                  <p:stCondLst>
                                    <p:cond delay="500"/>
                                  </p:stCondLst>
                                  <p:childTnLst>
                                    <p:set>
                                      <p:cBhvr>
                                        <p:cTn id="65" dur="1" fill="hold">
                                          <p:stCondLst>
                                            <p:cond delay="0"/>
                                          </p:stCondLst>
                                        </p:cTn>
                                        <p:tgtEl>
                                          <p:spTgt spid="34">
                                            <p:txEl>
                                              <p:pRg st="0" end="0"/>
                                            </p:txEl>
                                          </p:spTgt>
                                        </p:tgtEl>
                                        <p:attrNameLst>
                                          <p:attrName>style.visibility</p:attrName>
                                        </p:attrNameLst>
                                      </p:cBhvr>
                                      <p:to>
                                        <p:strVal val="hidden"/>
                                      </p:to>
                                    </p:set>
                                  </p:childTnLst>
                                </p:cTn>
                              </p:par>
                            </p:childTnLst>
                          </p:cTn>
                        </p:par>
                        <p:par>
                          <p:cTn id="66" fill="hold">
                            <p:stCondLst>
                              <p:cond delay="6000"/>
                            </p:stCondLst>
                            <p:childTnLst>
                              <p:par>
                                <p:cTn id="67" presetID="22" presetClass="entr" presetSubtype="8" fill="hold" grpId="0" nodeType="afterEffect">
                                  <p:stCondLst>
                                    <p:cond delay="0"/>
                                  </p:stCondLst>
                                  <p:childTnLst>
                                    <p:set>
                                      <p:cBhvr>
                                        <p:cTn id="68" dur="1" fill="hold">
                                          <p:stCondLst>
                                            <p:cond delay="0"/>
                                          </p:stCondLst>
                                        </p:cTn>
                                        <p:tgtEl>
                                          <p:spTgt spid="35">
                                            <p:txEl>
                                              <p:pRg st="0" end="0"/>
                                            </p:txEl>
                                          </p:spTgt>
                                        </p:tgtEl>
                                        <p:attrNameLst>
                                          <p:attrName>style.visibility</p:attrName>
                                        </p:attrNameLst>
                                      </p:cBhvr>
                                      <p:to>
                                        <p:strVal val="visible"/>
                                      </p:to>
                                    </p:set>
                                    <p:animEffect transition="in" filter="wipe(left)">
                                      <p:cBhvr>
                                        <p:cTn id="69" dur="500"/>
                                        <p:tgtEl>
                                          <p:spTgt spid="35">
                                            <p:txEl>
                                              <p:pRg st="0" end="0"/>
                                            </p:txEl>
                                          </p:spTgt>
                                        </p:tgtEl>
                                      </p:cBhvr>
                                    </p:animEffect>
                                  </p:childTnLst>
                                </p:cTn>
                              </p:par>
                            </p:childTnLst>
                          </p:cTn>
                        </p:par>
                        <p:par>
                          <p:cTn id="70" fill="hold">
                            <p:stCondLst>
                              <p:cond delay="6500"/>
                            </p:stCondLst>
                            <p:childTnLst>
                              <p:par>
                                <p:cTn id="71" presetID="22" presetClass="entr" presetSubtype="8" fill="hold" grpId="0" nodeType="afterEffect">
                                  <p:stCondLst>
                                    <p:cond delay="0"/>
                                  </p:stCondLst>
                                  <p:childTnLst>
                                    <p:set>
                                      <p:cBhvr>
                                        <p:cTn id="72" dur="1" fill="hold">
                                          <p:stCondLst>
                                            <p:cond delay="0"/>
                                          </p:stCondLst>
                                        </p:cTn>
                                        <p:tgtEl>
                                          <p:spTgt spid="36"/>
                                        </p:tgtEl>
                                        <p:attrNameLst>
                                          <p:attrName>style.visibility</p:attrName>
                                        </p:attrNameLst>
                                      </p:cBhvr>
                                      <p:to>
                                        <p:strVal val="visible"/>
                                      </p:to>
                                    </p:set>
                                    <p:animEffect transition="in" filter="wipe(left)">
                                      <p:cBhvr>
                                        <p:cTn id="73" dur="500"/>
                                        <p:tgtEl>
                                          <p:spTgt spid="36"/>
                                        </p:tgtEl>
                                      </p:cBhvr>
                                    </p:animEffect>
                                  </p:childTnLst>
                                </p:cTn>
                              </p:par>
                              <p:par>
                                <p:cTn id="74" presetID="22" presetClass="entr" presetSubtype="8" fill="hold" nodeType="withEffect">
                                  <p:stCondLst>
                                    <p:cond delay="500"/>
                                  </p:stCondLst>
                                  <p:childTnLst>
                                    <p:set>
                                      <p:cBhvr>
                                        <p:cTn id="75" dur="1" fill="hold">
                                          <p:stCondLst>
                                            <p:cond delay="0"/>
                                          </p:stCondLst>
                                        </p:cTn>
                                        <p:tgtEl>
                                          <p:spTgt spid="37"/>
                                        </p:tgtEl>
                                        <p:attrNameLst>
                                          <p:attrName>style.visibility</p:attrName>
                                        </p:attrNameLst>
                                      </p:cBhvr>
                                      <p:to>
                                        <p:strVal val="visible"/>
                                      </p:to>
                                    </p:set>
                                    <p:animEffect transition="in" filter="wipe(left)">
                                      <p:cBhvr>
                                        <p:cTn id="76" dur="500"/>
                                        <p:tgtEl>
                                          <p:spTgt spid="37"/>
                                        </p:tgtEl>
                                      </p:cBhvr>
                                    </p:animEffect>
                                  </p:childTnLst>
                                </p:cTn>
                              </p:par>
                              <p:par>
                                <p:cTn id="77" presetID="2" presetClass="entr" presetSubtype="2" decel="100000" fill="hold" grpId="0" nodeType="withEffect">
                                  <p:stCondLst>
                                    <p:cond delay="500"/>
                                  </p:stCondLst>
                                  <p:childTnLst>
                                    <p:set>
                                      <p:cBhvr>
                                        <p:cTn id="78" dur="1" fill="hold">
                                          <p:stCondLst>
                                            <p:cond delay="0"/>
                                          </p:stCondLst>
                                        </p:cTn>
                                        <p:tgtEl>
                                          <p:spTgt spid="42">
                                            <p:txEl>
                                              <p:pRg st="0" end="0"/>
                                            </p:txEl>
                                          </p:spTgt>
                                        </p:tgtEl>
                                        <p:attrNameLst>
                                          <p:attrName>style.visibility</p:attrName>
                                        </p:attrNameLst>
                                      </p:cBhvr>
                                      <p:to>
                                        <p:strVal val="visible"/>
                                      </p:to>
                                    </p:set>
                                    <p:anim calcmode="lin" valueType="num">
                                      <p:cBhvr additive="base">
                                        <p:cTn id="79" dur="1000" fill="hold"/>
                                        <p:tgtEl>
                                          <p:spTgt spid="42">
                                            <p:txEl>
                                              <p:pRg st="0" end="0"/>
                                            </p:txEl>
                                          </p:spTgt>
                                        </p:tgtEl>
                                        <p:attrNameLst>
                                          <p:attrName>ppt_x</p:attrName>
                                        </p:attrNameLst>
                                      </p:cBhvr>
                                      <p:tavLst>
                                        <p:tav tm="0">
                                          <p:val>
                                            <p:strVal val="1+#ppt_w/2"/>
                                          </p:val>
                                        </p:tav>
                                        <p:tav tm="100000">
                                          <p:val>
                                            <p:strVal val="#ppt_x"/>
                                          </p:val>
                                        </p:tav>
                                      </p:tavLst>
                                    </p:anim>
                                    <p:anim calcmode="lin" valueType="num">
                                      <p:cBhvr additive="base">
                                        <p:cTn id="80"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1" presetID="10" presetClass="entr" presetSubtype="0" fill="hold" grpId="1" nodeType="withEffect">
                                  <p:stCondLst>
                                    <p:cond delay="1000"/>
                                  </p:stCondLst>
                                  <p:childTnLst>
                                    <p:set>
                                      <p:cBhvr>
                                        <p:cTn id="82" dur="1" fill="hold">
                                          <p:stCondLst>
                                            <p:cond delay="0"/>
                                          </p:stCondLst>
                                        </p:cTn>
                                        <p:tgtEl>
                                          <p:spTgt spid="42">
                                            <p:txEl>
                                              <p:pRg st="0" end="0"/>
                                            </p:txEl>
                                          </p:spTgt>
                                        </p:tgtEl>
                                        <p:attrNameLst>
                                          <p:attrName>style.visibility</p:attrName>
                                        </p:attrNameLst>
                                      </p:cBhvr>
                                      <p:to>
                                        <p:strVal val="visible"/>
                                      </p:to>
                                    </p:set>
                                    <p:animEffect transition="in" filter="fade">
                                      <p:cBhvr>
                                        <p:cTn id="83" dur="500"/>
                                        <p:tgtEl>
                                          <p:spTgt spid="42">
                                            <p:txEl>
                                              <p:pRg st="0" end="0"/>
                                            </p:txEl>
                                          </p:spTgt>
                                        </p:tgtEl>
                                      </p:cBhvr>
                                    </p:animEffect>
                                  </p:childTnLst>
                                </p:cTn>
                              </p:par>
                              <p:par>
                                <p:cTn id="84" presetID="1" presetClass="exit" presetSubtype="0" fill="hold" grpId="2" nodeType="withEffect">
                                  <p:stCondLst>
                                    <p:cond delay="500"/>
                                  </p:stCondLst>
                                  <p:childTnLst>
                                    <p:set>
                                      <p:cBhvr>
                                        <p:cTn id="85" dur="1" fill="hold">
                                          <p:stCondLst>
                                            <p:cond delay="0"/>
                                          </p:stCondLst>
                                        </p:cTn>
                                        <p:tgtEl>
                                          <p:spTgt spid="42">
                                            <p:txEl>
                                              <p:pRg st="0" end="0"/>
                                            </p:txEl>
                                          </p:spTgt>
                                        </p:tgtEl>
                                        <p:attrNameLst>
                                          <p:attrName>style.visibility</p:attrName>
                                        </p:attrNameLst>
                                      </p:cBhvr>
                                      <p:to>
                                        <p:strVal val="hidden"/>
                                      </p:to>
                                    </p:set>
                                  </p:childTnLst>
                                </p:cTn>
                              </p:par>
                            </p:childTnLst>
                          </p:cTn>
                        </p:par>
                        <p:par>
                          <p:cTn id="86" fill="hold">
                            <p:stCondLst>
                              <p:cond delay="8000"/>
                            </p:stCondLst>
                            <p:childTnLst>
                              <p:par>
                                <p:cTn id="87" presetID="22" presetClass="entr" presetSubtype="8" fill="hold" grpId="0" nodeType="afterEffect">
                                  <p:stCondLst>
                                    <p:cond delay="0"/>
                                  </p:stCondLst>
                                  <p:childTnLst>
                                    <p:set>
                                      <p:cBhvr>
                                        <p:cTn id="88" dur="1" fill="hold">
                                          <p:stCondLst>
                                            <p:cond delay="0"/>
                                          </p:stCondLst>
                                        </p:cTn>
                                        <p:tgtEl>
                                          <p:spTgt spid="43">
                                            <p:txEl>
                                              <p:pRg st="0" end="0"/>
                                            </p:txEl>
                                          </p:spTgt>
                                        </p:tgtEl>
                                        <p:attrNameLst>
                                          <p:attrName>style.visibility</p:attrName>
                                        </p:attrNameLst>
                                      </p:cBhvr>
                                      <p:to>
                                        <p:strVal val="visible"/>
                                      </p:to>
                                    </p:set>
                                    <p:animEffect transition="in" filter="wipe(left)">
                                      <p:cBhvr>
                                        <p:cTn id="89" dur="500"/>
                                        <p:tgtEl>
                                          <p:spTgt spid="4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12" grpId="0"/>
      <p:bldP spid="13" grpId="0" animBg="1"/>
      <p:bldP spid="20" grpId="0" build="p">
        <p:tmplLst>
          <p:tmpl lvl="1">
            <p:tnLst>
              <p:par>
                <p:cTn presetID="2" presetClass="entr" presetSubtype="2" decel="100000" fill="hold" nodeType="withEffect">
                  <p:stCondLst>
                    <p:cond delay="50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1000" fill="hold"/>
                        <p:tgtEl>
                          <p:spTgt spid="20"/>
                        </p:tgtEl>
                        <p:attrNameLst>
                          <p:attrName>ppt_x</p:attrName>
                        </p:attrNameLst>
                      </p:cBhvr>
                      <p:tavLst>
                        <p:tav tm="0">
                          <p:val>
                            <p:strVal val="1+#ppt_w/2"/>
                          </p:val>
                        </p:tav>
                        <p:tav tm="100000">
                          <p:val>
                            <p:strVal val="#ppt_x"/>
                          </p:val>
                        </p:tav>
                      </p:tavLst>
                    </p:anim>
                    <p:anim calcmode="lin" valueType="num">
                      <p:cBhvr additive="base">
                        <p:cTn dur="1000" fill="hold"/>
                        <p:tgtEl>
                          <p:spTgt spid="20"/>
                        </p:tgtEl>
                        <p:attrNameLst>
                          <p:attrName>ppt_y</p:attrName>
                        </p:attrNameLst>
                      </p:cBhvr>
                      <p:tavLst>
                        <p:tav tm="0">
                          <p:val>
                            <p:strVal val="#ppt_y"/>
                          </p:val>
                        </p:tav>
                        <p:tav tm="100000">
                          <p:val>
                            <p:strVal val="#ppt_y"/>
                          </p:val>
                        </p:tav>
                      </p:tavLst>
                    </p:anim>
                  </p:childTnLst>
                </p:cTn>
              </p:par>
            </p:tnLst>
          </p:tmpl>
        </p:tmplLst>
      </p:bldP>
      <p:bldP spid="20" grpId="1" build="p">
        <p:tmplLst>
          <p:tmpl lvl="1">
            <p:tnLst>
              <p:par>
                <p:cTn presetID="10" presetClass="entr" presetSubtype="0" fill="hold" nodeType="withEffect">
                  <p:stCondLst>
                    <p:cond delay="100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0" grpId="2" build="p">
        <p:tmplLst>
          <p:tmpl lvl="1">
            <p:tnLst>
              <p:par>
                <p:cTn presetID="1" presetClass="exit" presetSubtype="0" fill="hold" nodeType="withEffect">
                  <p:stCondLst>
                    <p:cond delay="500"/>
                  </p:stCondLst>
                  <p:childTnLst>
                    <p:set>
                      <p:cBhvr>
                        <p:cTn dur="1" fill="hold">
                          <p:stCondLst>
                            <p:cond delay="0"/>
                          </p:stCondLst>
                        </p:cTn>
                        <p:tgtEl>
                          <p:spTgt spid="20"/>
                        </p:tgtEl>
                        <p:attrNameLst>
                          <p:attrName>style.visibility</p:attrName>
                        </p:attrNameLst>
                      </p:cBhvr>
                      <p:to>
                        <p:strVal val="hidden"/>
                      </p:to>
                    </p:set>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8"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animBg="1"/>
      <p:bldP spid="42" grpId="0" build="p">
        <p:tmplLst>
          <p:tmpl lvl="1">
            <p:tnLst>
              <p:par>
                <p:cTn presetID="2" presetClass="entr" presetSubtype="2" decel="10000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1+#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0" presetClass="entr" presetSubtype="0" fill="hold" nodeType="withEffect">
                  <p:stCondLst>
                    <p:cond delay="10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2" grpId="2" build="p">
        <p:tmplLst>
          <p:tmpl lvl="1">
            <p:tnLst>
              <p:par>
                <p:cTn presetID="1" presetClass="exit" presetSubtype="0" fill="hold" nodeType="withEffect">
                  <p:stCondLst>
                    <p:cond delay="50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3" grpId="0" build="p">
        <p:tmplLst>
          <p:tmpl lvl="1">
            <p:tnLst>
              <p:par>
                <p:cTn presetID="22" presetClass="entr" presetSubtype="8"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wipe(left)">
                      <p:cBhvr>
                        <p:cTn dur="500"/>
                        <p:tgtEl>
                          <p:spTgt spid="43"/>
                        </p:tgtEl>
                      </p:cBhvr>
                    </p:animEffect>
                  </p:childTnLst>
                </p:cTn>
              </p:par>
            </p:tnLst>
          </p:tmpl>
        </p:tmplLst>
      </p:bldP>
      <p:bldP spid="4" grpId="0"/>
    </p:bldLst>
  </p:timing>
</p:sldLayout>
</file>

<file path=ppt/slideLayouts/slideLayout397.xml><?xml version="1.0" encoding="utf-8"?>
<p:sldLayout xmlns:a="http://schemas.openxmlformats.org/drawingml/2006/main" xmlns:r="http://schemas.openxmlformats.org/officeDocument/2006/relationships" xmlns:p="http://schemas.openxmlformats.org/presentationml/2006/main" preserve="1">
  <p:cSld name="Web 1">
    <p:spTree>
      <p:nvGrpSpPr>
        <p:cNvPr id="1" name=""/>
        <p:cNvGrpSpPr/>
        <p:nvPr/>
      </p:nvGrpSpPr>
      <p:grpSpPr>
        <a:xfrm>
          <a:off x="0" y="0"/>
          <a:ext cx="0" cy="0"/>
          <a:chOff x="0" y="0"/>
          <a:chExt cx="0" cy="0"/>
        </a:xfrm>
      </p:grpSpPr>
      <p:sp>
        <p:nvSpPr>
          <p:cNvPr id="3" name="正方形/長方形 2"/>
          <p:cNvSpPr/>
          <p:nvPr/>
        </p:nvSpPr>
        <p:spPr>
          <a:xfrm>
            <a:off x="-14512" y="3436648"/>
            <a:ext cx="9178407" cy="3456000"/>
          </a:xfrm>
          <a:prstGeom prst="rect">
            <a:avLst/>
          </a:prstGeom>
          <a:blipFill dpi="0" rotWithShape="0">
            <a:blip r:embed="rId2"/>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24" name="直線コネクタ 23"/>
          <p:cNvCxnSpPr/>
          <p:nvPr/>
        </p:nvCxnSpPr>
        <p:spPr>
          <a:xfrm>
            <a:off x="0" y="3544665"/>
            <a:ext cx="9144000"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 name="角丸四角形 7"/>
          <p:cNvSpPr/>
          <p:nvPr/>
        </p:nvSpPr>
        <p:spPr>
          <a:xfrm>
            <a:off x="314055" y="1378392"/>
            <a:ext cx="5179567" cy="476251"/>
          </a:xfrm>
          <a:custGeom>
            <a:avLst/>
            <a:gdLst/>
            <a:ahLst/>
            <a:cxnLst/>
            <a:rect l="l" t="t" r="r" b="b"/>
            <a:pathLst>
              <a:path w="9179608" h="714377">
                <a:moveTo>
                  <a:pt x="169868" y="0"/>
                </a:moveTo>
                <a:lnTo>
                  <a:pt x="9009740" y="0"/>
                </a:lnTo>
                <a:cubicBezTo>
                  <a:pt x="9103556" y="0"/>
                  <a:pt x="9179608" y="76052"/>
                  <a:pt x="9179608" y="169868"/>
                </a:cubicBezTo>
                <a:lnTo>
                  <a:pt x="9179608" y="714377"/>
                </a:lnTo>
                <a:lnTo>
                  <a:pt x="0" y="714377"/>
                </a:lnTo>
                <a:lnTo>
                  <a:pt x="0" y="169868"/>
                </a:lnTo>
                <a:cubicBezTo>
                  <a:pt x="0" y="76052"/>
                  <a:pt x="76052" y="0"/>
                  <a:pt x="169868" y="0"/>
                </a:cubicBezTo>
                <a:close/>
              </a:path>
            </a:pathLst>
          </a:custGeom>
          <a:blipFill dpi="0" rotWithShape="0">
            <a:blip r:embed="rId3"/>
            <a:srcRect/>
            <a:tile tx="0" ty="0" sx="100000" sy="100000" flip="none" algn="tl"/>
          </a:blipFill>
          <a:ln>
            <a:noFill/>
          </a:ln>
          <a:effectLst>
            <a:outerShdw blurRad="177800" dist="88900" algn="l" rotWithShape="0">
              <a:prstClr val="black">
                <a:alpha val="34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7" name="図プレースホルダー 6"/>
          <p:cNvSpPr>
            <a:spLocks noGrp="1"/>
          </p:cNvSpPr>
          <p:nvPr>
            <p:ph type="pic" sz="quarter" idx="10" hasCustomPrompt="1"/>
          </p:nvPr>
        </p:nvSpPr>
        <p:spPr>
          <a:xfrm>
            <a:off x="314055" y="1791141"/>
            <a:ext cx="5179567" cy="3920067"/>
          </a:xfrm>
          <a:prstGeom prst="rect">
            <a:avLst/>
          </a:prstGeom>
          <a:solidFill>
            <a:schemeClr val="tx1">
              <a:lumMod val="10000"/>
              <a:lumOff val="90000"/>
            </a:schemeClr>
          </a:solidFill>
          <a:effectLst>
            <a:outerShdw blurRad="177800" dist="127000" dir="2700000" algn="tl" rotWithShape="0">
              <a:prstClr val="black">
                <a:alpha val="40000"/>
              </a:prstClr>
            </a:outerShdw>
          </a:effectLst>
        </p:spPr>
        <p:txBody>
          <a:bodyPr lIns="51197" tIns="25599" rIns="51197" bIns="25599"/>
          <a:lstStyle>
            <a:lvl1pPr>
              <a:defRPr sz="1100" baseline="0"/>
            </a:lvl1pPr>
          </a:lstStyle>
          <a:p>
            <a:r>
              <a:rPr kumimoji="1" lang="en-US" altLang="ja-JP" dirty="0"/>
              <a:t>Add an image</a:t>
            </a:r>
            <a:endParaRPr kumimoji="1" lang="ja-JP" altLang="en-US" dirty="0"/>
          </a:p>
        </p:txBody>
      </p:sp>
      <p:grpSp>
        <p:nvGrpSpPr>
          <p:cNvPr id="13" name="グループ化 12"/>
          <p:cNvGrpSpPr/>
          <p:nvPr/>
        </p:nvGrpSpPr>
        <p:grpSpPr>
          <a:xfrm>
            <a:off x="408915" y="1488493"/>
            <a:ext cx="410236" cy="178191"/>
            <a:chOff x="1266091" y="2232734"/>
            <a:chExt cx="820614" cy="267286"/>
          </a:xfrm>
          <a:blipFill dpi="0" rotWithShape="1">
            <a:blip r:embed="rId4"/>
            <a:srcRect/>
            <a:tile tx="0" ty="0" sx="100000" sy="100000" flip="none" algn="tl"/>
          </a:blipFill>
          <a:effectLst>
            <a:outerShdw blurRad="50800" dist="38100" dir="2700000" algn="tl" rotWithShape="0">
              <a:prstClr val="black">
                <a:alpha val="40000"/>
              </a:prstClr>
            </a:outerShdw>
          </a:effectLst>
        </p:grpSpPr>
        <p:sp>
          <p:nvSpPr>
            <p:cNvPr id="10" name="円/楕円 9"/>
            <p:cNvSpPr/>
            <p:nvPr userDrawn="1"/>
          </p:nvSpPr>
          <p:spPr>
            <a:xfrm>
              <a:off x="1266091"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userDrawn="1"/>
          </p:nvSpPr>
          <p:spPr>
            <a:xfrm>
              <a:off x="1542755"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2" name="円/楕円 11"/>
            <p:cNvSpPr/>
            <p:nvPr userDrawn="1"/>
          </p:nvSpPr>
          <p:spPr>
            <a:xfrm>
              <a:off x="1819419" y="2232734"/>
              <a:ext cx="267286" cy="267286"/>
            </a:xfrm>
            <a:prstGeom prst="ellipse">
              <a:avLst/>
            </a:prstGeom>
            <a:grpFill/>
            <a:ln>
              <a:noFill/>
            </a:ln>
            <a:effectLst>
              <a:innerShdw blurRad="114300">
                <a:prstClr val="black"/>
              </a:inn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grpSp>
        <p:nvGrpSpPr>
          <p:cNvPr id="17" name="グループ化 16"/>
          <p:cNvGrpSpPr/>
          <p:nvPr/>
        </p:nvGrpSpPr>
        <p:grpSpPr>
          <a:xfrm>
            <a:off x="5205154" y="1469150"/>
            <a:ext cx="215963" cy="232183"/>
            <a:chOff x="9655539" y="2203721"/>
            <a:chExt cx="432000" cy="348274"/>
          </a:xfrm>
          <a:blipFill dpi="0" rotWithShape="1">
            <a:blip r:embed="rId4"/>
            <a:srcRect/>
            <a:tile tx="0" ty="0" sx="100000" sy="100000" flip="none" algn="tl"/>
          </a:blipFill>
        </p:grpSpPr>
        <p:sp>
          <p:nvSpPr>
            <p:cNvPr id="14" name="正方形/長方形 13"/>
            <p:cNvSpPr/>
            <p:nvPr userDrawn="1"/>
          </p:nvSpPr>
          <p:spPr>
            <a:xfrm>
              <a:off x="9655539" y="2203721"/>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5" name="正方形/長方形 14"/>
            <p:cNvSpPr/>
            <p:nvPr userDrawn="1"/>
          </p:nvSpPr>
          <p:spPr>
            <a:xfrm>
              <a:off x="9655539" y="2323858"/>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16" name="正方形/長方形 15"/>
            <p:cNvSpPr/>
            <p:nvPr userDrawn="1"/>
          </p:nvSpPr>
          <p:spPr>
            <a:xfrm>
              <a:off x="9655539" y="2443995"/>
              <a:ext cx="432000" cy="108000"/>
            </a:xfrm>
            <a:prstGeom prst="rect">
              <a:avLst/>
            </a:prstGeom>
            <a:grpFill/>
            <a:ln>
              <a:noFill/>
            </a:ln>
            <a:effectLst>
              <a:outerShdw blurRad="88900" dist="762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sp>
        <p:nvSpPr>
          <p:cNvPr id="18" name="テキスト プレースホルダー 5"/>
          <p:cNvSpPr>
            <a:spLocks noGrp="1"/>
          </p:cNvSpPr>
          <p:nvPr>
            <p:ph type="body" sz="quarter" idx="16" hasCustomPrompt="1"/>
          </p:nvPr>
        </p:nvSpPr>
        <p:spPr>
          <a:xfrm>
            <a:off x="5631484" y="1239744"/>
            <a:ext cx="3242467" cy="2110899"/>
          </a:xfrm>
          <a:prstGeom prst="rect">
            <a:avLst/>
          </a:prstGeom>
          <a:noFill/>
        </p:spPr>
        <p:txBody>
          <a:bodyPr lIns="51197" tIns="25599" rIns="51197" bIns="25599" anchor="b">
            <a:noAutofit/>
          </a:bodyPr>
          <a:lstStyle>
            <a:lvl1pPr algn="l">
              <a:lnSpc>
                <a:spcPts val="3359"/>
              </a:lnSpc>
              <a:spcBef>
                <a:spcPts val="0"/>
              </a:spcBef>
              <a:defRPr sz="3400" i="0" baseline="0">
                <a:blipFill dpi="0" rotWithShape="1">
                  <a:blip r:embed="rId5"/>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
        <p:nvSpPr>
          <p:cNvPr id="19" name="テキスト プレースホルダー 5"/>
          <p:cNvSpPr>
            <a:spLocks noGrp="1"/>
          </p:cNvSpPr>
          <p:nvPr>
            <p:ph type="body" sz="quarter" idx="12" hasCustomPrompt="1"/>
          </p:nvPr>
        </p:nvSpPr>
        <p:spPr>
          <a:xfrm>
            <a:off x="5636059" y="3625851"/>
            <a:ext cx="3237721" cy="2373389"/>
          </a:xfrm>
          <a:prstGeom prst="rect">
            <a:avLst/>
          </a:prstGeom>
        </p:spPr>
        <p:txBody>
          <a:bodyPr lIns="51197" tIns="25599" rIns="51197" bIns="25599" anchor="t">
            <a:normAutofit/>
          </a:bodyPr>
          <a:lstStyle>
            <a:lvl1pPr marL="0" indent="0" algn="l">
              <a:lnSpc>
                <a:spcPct val="130000"/>
              </a:lnSpc>
              <a:buFontTx/>
              <a:buNone/>
              <a:defRPr sz="1100" baseline="0">
                <a:solidFill>
                  <a:schemeClr val="tx2"/>
                </a:solidFill>
              </a:defRPr>
            </a:lvl1pPr>
          </a:lstStyle>
          <a:p>
            <a:pPr lvl="0"/>
            <a:r>
              <a:rPr kumimoji="1" lang="en-US" altLang="ja-JP" dirty="0"/>
              <a:t>Text Here</a:t>
            </a:r>
            <a:endParaRPr kumimoji="1" lang="ja-JP" altLang="en-US" dirty="0"/>
          </a:p>
        </p:txBody>
      </p:sp>
      <p:grpSp>
        <p:nvGrpSpPr>
          <p:cNvPr id="20" name="グループ化 19"/>
          <p:cNvGrpSpPr/>
          <p:nvPr/>
        </p:nvGrpSpPr>
        <p:grpSpPr>
          <a:xfrm>
            <a:off x="8387761" y="226117"/>
            <a:ext cx="575232" cy="767111"/>
            <a:chOff x="7418859" y="2569953"/>
            <a:chExt cx="934639" cy="934639"/>
          </a:xfrm>
        </p:grpSpPr>
        <p:sp>
          <p:nvSpPr>
            <p:cNvPr id="21" name="涙形 2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2" name="涙形 2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3"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9559409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20"/>
                                        </p:tgtEl>
                                        <p:attrNameLst>
                                          <p:attrName>style.visibility</p:attrName>
                                        </p:attrNameLst>
                                      </p:cBhvr>
                                      <p:to>
                                        <p:strVal val="visible"/>
                                      </p:to>
                                    </p:set>
                                    <p:anim calcmode="lin" valueType="num">
                                      <p:cBhvr additive="base">
                                        <p:cTn id="7" dur="500" fill="hold"/>
                                        <p:tgtEl>
                                          <p:spTgt spid="20"/>
                                        </p:tgtEl>
                                        <p:attrNameLst>
                                          <p:attrName>ppt_x</p:attrName>
                                        </p:attrNameLst>
                                      </p:cBhvr>
                                      <p:tavLst>
                                        <p:tav tm="0">
                                          <p:val>
                                            <p:strVal val="#ppt_x"/>
                                          </p:val>
                                        </p:tav>
                                        <p:tav tm="100000">
                                          <p:val>
                                            <p:strVal val="#ppt_x"/>
                                          </p:val>
                                        </p:tav>
                                      </p:tavLst>
                                    </p:anim>
                                    <p:anim calcmode="lin" valueType="num">
                                      <p:cBhvr additive="base">
                                        <p:cTn id="8" dur="500" fill="hold"/>
                                        <p:tgtEl>
                                          <p:spTgt spid="20"/>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23"/>
                                        </p:tgtEl>
                                        <p:attrNameLst>
                                          <p:attrName>style.visibility</p:attrName>
                                        </p:attrNameLst>
                                      </p:cBhvr>
                                      <p:to>
                                        <p:strVal val="visible"/>
                                      </p:to>
                                    </p:set>
                                    <p:anim calcmode="lin" valueType="num">
                                      <p:cBhvr additive="base">
                                        <p:cTn id="11" dur="500" fill="hold"/>
                                        <p:tgtEl>
                                          <p:spTgt spid="23"/>
                                        </p:tgtEl>
                                        <p:attrNameLst>
                                          <p:attrName>ppt_x</p:attrName>
                                        </p:attrNameLst>
                                      </p:cBhvr>
                                      <p:tavLst>
                                        <p:tav tm="0">
                                          <p:val>
                                            <p:strVal val="#ppt_x"/>
                                          </p:val>
                                        </p:tav>
                                        <p:tav tm="100000">
                                          <p:val>
                                            <p:strVal val="#ppt_x"/>
                                          </p:val>
                                        </p:tav>
                                      </p:tavLst>
                                    </p:anim>
                                    <p:anim calcmode="lin" valueType="num">
                                      <p:cBhvr additive="base">
                                        <p:cTn id="12" dur="500" fill="hold"/>
                                        <p:tgtEl>
                                          <p:spTgt spid="23"/>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6" presetClass="entr" presetSubtype="37" fill="hold" grpId="0" nodeType="afterEffect">
                                  <p:stCondLst>
                                    <p:cond delay="0"/>
                                  </p:stCondLst>
                                  <p:childTnLst>
                                    <p:set>
                                      <p:cBhvr>
                                        <p:cTn id="15" dur="1" fill="hold">
                                          <p:stCondLst>
                                            <p:cond delay="0"/>
                                          </p:stCondLst>
                                        </p:cTn>
                                        <p:tgtEl>
                                          <p:spTgt spid="3"/>
                                        </p:tgtEl>
                                        <p:attrNameLst>
                                          <p:attrName>style.visibility</p:attrName>
                                        </p:attrNameLst>
                                      </p:cBhvr>
                                      <p:to>
                                        <p:strVal val="visible"/>
                                      </p:to>
                                    </p:set>
                                    <p:animEffect transition="in" filter="barn(outVertical)">
                                      <p:cBhvr>
                                        <p:cTn id="16" dur="500"/>
                                        <p:tgtEl>
                                          <p:spTgt spid="3"/>
                                        </p:tgtEl>
                                      </p:cBhvr>
                                    </p:animEffect>
                                  </p:childTnLst>
                                </p:cTn>
                              </p:par>
                            </p:childTnLst>
                          </p:cTn>
                        </p:par>
                        <p:par>
                          <p:cTn id="17" fill="hold">
                            <p:stCondLst>
                              <p:cond delay="1000"/>
                            </p:stCondLst>
                            <p:childTnLst>
                              <p:par>
                                <p:cTn id="18" presetID="22" presetClass="entr" presetSubtype="8" fill="hold" nodeType="afterEffect">
                                  <p:stCondLst>
                                    <p:cond delay="0"/>
                                  </p:stCondLst>
                                  <p:childTnLst>
                                    <p:set>
                                      <p:cBhvr>
                                        <p:cTn id="19" dur="1" fill="hold">
                                          <p:stCondLst>
                                            <p:cond delay="0"/>
                                          </p:stCondLst>
                                        </p:cTn>
                                        <p:tgtEl>
                                          <p:spTgt spid="24"/>
                                        </p:tgtEl>
                                        <p:attrNameLst>
                                          <p:attrName>style.visibility</p:attrName>
                                        </p:attrNameLst>
                                      </p:cBhvr>
                                      <p:to>
                                        <p:strVal val="visible"/>
                                      </p:to>
                                    </p:set>
                                    <p:animEffect transition="in" filter="wipe(left)">
                                      <p:cBhvr>
                                        <p:cTn id="20" dur="500"/>
                                        <p:tgtEl>
                                          <p:spTgt spid="24"/>
                                        </p:tgtEl>
                                      </p:cBhvr>
                                    </p:animEffect>
                                  </p:childTnLst>
                                </p:cTn>
                              </p:par>
                              <p:par>
                                <p:cTn id="21" presetID="2" presetClass="entr" presetSubtype="4" decel="100000" fill="hold" grpId="0" nodeType="withEffect">
                                  <p:stCondLst>
                                    <p:cond delay="0"/>
                                  </p:stCondLst>
                                  <p:childTnLst>
                                    <p:set>
                                      <p:cBhvr>
                                        <p:cTn id="22" dur="1" fill="hold">
                                          <p:stCondLst>
                                            <p:cond delay="0"/>
                                          </p:stCondLst>
                                        </p:cTn>
                                        <p:tgtEl>
                                          <p:spTgt spid="8"/>
                                        </p:tgtEl>
                                        <p:attrNameLst>
                                          <p:attrName>style.visibility</p:attrName>
                                        </p:attrNameLst>
                                      </p:cBhvr>
                                      <p:to>
                                        <p:strVal val="visible"/>
                                      </p:to>
                                    </p:set>
                                    <p:anim calcmode="lin" valueType="num">
                                      <p:cBhvr additive="base">
                                        <p:cTn id="23" dur="750" fill="hold"/>
                                        <p:tgtEl>
                                          <p:spTgt spid="8"/>
                                        </p:tgtEl>
                                        <p:attrNameLst>
                                          <p:attrName>ppt_x</p:attrName>
                                        </p:attrNameLst>
                                      </p:cBhvr>
                                      <p:tavLst>
                                        <p:tav tm="0">
                                          <p:val>
                                            <p:strVal val="#ppt_x"/>
                                          </p:val>
                                        </p:tav>
                                        <p:tav tm="100000">
                                          <p:val>
                                            <p:strVal val="#ppt_x"/>
                                          </p:val>
                                        </p:tav>
                                      </p:tavLst>
                                    </p:anim>
                                    <p:anim calcmode="lin" valueType="num">
                                      <p:cBhvr additive="base">
                                        <p:cTn id="24" dur="750" fill="hold"/>
                                        <p:tgtEl>
                                          <p:spTgt spid="8"/>
                                        </p:tgtEl>
                                        <p:attrNameLst>
                                          <p:attrName>ppt_y</p:attrName>
                                        </p:attrNameLst>
                                      </p:cBhvr>
                                      <p:tavLst>
                                        <p:tav tm="0">
                                          <p:val>
                                            <p:strVal val="1+#ppt_h/2"/>
                                          </p:val>
                                        </p:tav>
                                        <p:tav tm="100000">
                                          <p:val>
                                            <p:strVal val="#ppt_y"/>
                                          </p:val>
                                        </p:tav>
                                      </p:tavLst>
                                    </p:anim>
                                  </p:childTnLst>
                                </p:cTn>
                              </p:par>
                              <p:par>
                                <p:cTn id="25" presetID="2" presetClass="entr" presetSubtype="4" decel="100000" fill="hold" grpId="0" nodeType="withEffect">
                                  <p:stCondLst>
                                    <p:cond delay="0"/>
                                  </p:stCondLst>
                                  <p:childTnLst>
                                    <p:set>
                                      <p:cBhvr>
                                        <p:cTn id="26" dur="1" fill="hold">
                                          <p:stCondLst>
                                            <p:cond delay="0"/>
                                          </p:stCondLst>
                                        </p:cTn>
                                        <p:tgtEl>
                                          <p:spTgt spid="7"/>
                                        </p:tgtEl>
                                        <p:attrNameLst>
                                          <p:attrName>style.visibility</p:attrName>
                                        </p:attrNameLst>
                                      </p:cBhvr>
                                      <p:to>
                                        <p:strVal val="visible"/>
                                      </p:to>
                                    </p:set>
                                    <p:anim calcmode="lin" valueType="num">
                                      <p:cBhvr additive="base">
                                        <p:cTn id="27" dur="750" fill="hold"/>
                                        <p:tgtEl>
                                          <p:spTgt spid="7"/>
                                        </p:tgtEl>
                                        <p:attrNameLst>
                                          <p:attrName>ppt_x</p:attrName>
                                        </p:attrNameLst>
                                      </p:cBhvr>
                                      <p:tavLst>
                                        <p:tav tm="0">
                                          <p:val>
                                            <p:strVal val="#ppt_x"/>
                                          </p:val>
                                        </p:tav>
                                        <p:tav tm="100000">
                                          <p:val>
                                            <p:strVal val="#ppt_x"/>
                                          </p:val>
                                        </p:tav>
                                      </p:tavLst>
                                    </p:anim>
                                    <p:anim calcmode="lin" valueType="num">
                                      <p:cBhvr additive="base">
                                        <p:cTn id="28" dur="750" fill="hold"/>
                                        <p:tgtEl>
                                          <p:spTgt spid="7"/>
                                        </p:tgtEl>
                                        <p:attrNameLst>
                                          <p:attrName>ppt_y</p:attrName>
                                        </p:attrNameLst>
                                      </p:cBhvr>
                                      <p:tavLst>
                                        <p:tav tm="0">
                                          <p:val>
                                            <p:strVal val="1+#ppt_h/2"/>
                                          </p:val>
                                        </p:tav>
                                        <p:tav tm="100000">
                                          <p:val>
                                            <p:strVal val="#ppt_y"/>
                                          </p:val>
                                        </p:tav>
                                      </p:tavLst>
                                    </p:anim>
                                  </p:childTnLst>
                                </p:cTn>
                              </p:par>
                              <p:par>
                                <p:cTn id="29" presetID="2" presetClass="entr" presetSubtype="4" decel="100000" fill="hold" nodeType="withEffect">
                                  <p:stCondLst>
                                    <p:cond delay="0"/>
                                  </p:stCondLst>
                                  <p:childTnLst>
                                    <p:set>
                                      <p:cBhvr>
                                        <p:cTn id="30" dur="1" fill="hold">
                                          <p:stCondLst>
                                            <p:cond delay="0"/>
                                          </p:stCondLst>
                                        </p:cTn>
                                        <p:tgtEl>
                                          <p:spTgt spid="13"/>
                                        </p:tgtEl>
                                        <p:attrNameLst>
                                          <p:attrName>style.visibility</p:attrName>
                                        </p:attrNameLst>
                                      </p:cBhvr>
                                      <p:to>
                                        <p:strVal val="visible"/>
                                      </p:to>
                                    </p:set>
                                    <p:anim calcmode="lin" valueType="num">
                                      <p:cBhvr additive="base">
                                        <p:cTn id="31" dur="750" fill="hold"/>
                                        <p:tgtEl>
                                          <p:spTgt spid="13"/>
                                        </p:tgtEl>
                                        <p:attrNameLst>
                                          <p:attrName>ppt_x</p:attrName>
                                        </p:attrNameLst>
                                      </p:cBhvr>
                                      <p:tavLst>
                                        <p:tav tm="0">
                                          <p:val>
                                            <p:strVal val="#ppt_x"/>
                                          </p:val>
                                        </p:tav>
                                        <p:tav tm="100000">
                                          <p:val>
                                            <p:strVal val="#ppt_x"/>
                                          </p:val>
                                        </p:tav>
                                      </p:tavLst>
                                    </p:anim>
                                    <p:anim calcmode="lin" valueType="num">
                                      <p:cBhvr additive="base">
                                        <p:cTn id="32" dur="750" fill="hold"/>
                                        <p:tgtEl>
                                          <p:spTgt spid="13"/>
                                        </p:tgtEl>
                                        <p:attrNameLst>
                                          <p:attrName>ppt_y</p:attrName>
                                        </p:attrNameLst>
                                      </p:cBhvr>
                                      <p:tavLst>
                                        <p:tav tm="0">
                                          <p:val>
                                            <p:strVal val="1+#ppt_h/2"/>
                                          </p:val>
                                        </p:tav>
                                        <p:tav tm="100000">
                                          <p:val>
                                            <p:strVal val="#ppt_y"/>
                                          </p:val>
                                        </p:tav>
                                      </p:tavLst>
                                    </p:anim>
                                  </p:childTnLst>
                                </p:cTn>
                              </p:par>
                              <p:par>
                                <p:cTn id="33" presetID="2" presetClass="entr" presetSubtype="4" decel="100000" fill="hold" nodeType="withEffect">
                                  <p:stCondLst>
                                    <p:cond delay="0"/>
                                  </p:stCondLst>
                                  <p:childTnLst>
                                    <p:set>
                                      <p:cBhvr>
                                        <p:cTn id="34" dur="1" fill="hold">
                                          <p:stCondLst>
                                            <p:cond delay="0"/>
                                          </p:stCondLst>
                                        </p:cTn>
                                        <p:tgtEl>
                                          <p:spTgt spid="17"/>
                                        </p:tgtEl>
                                        <p:attrNameLst>
                                          <p:attrName>style.visibility</p:attrName>
                                        </p:attrNameLst>
                                      </p:cBhvr>
                                      <p:to>
                                        <p:strVal val="visible"/>
                                      </p:to>
                                    </p:set>
                                    <p:anim calcmode="lin" valueType="num">
                                      <p:cBhvr additive="base">
                                        <p:cTn id="35" dur="750" fill="hold"/>
                                        <p:tgtEl>
                                          <p:spTgt spid="17"/>
                                        </p:tgtEl>
                                        <p:attrNameLst>
                                          <p:attrName>ppt_x</p:attrName>
                                        </p:attrNameLst>
                                      </p:cBhvr>
                                      <p:tavLst>
                                        <p:tav tm="0">
                                          <p:val>
                                            <p:strVal val="#ppt_x"/>
                                          </p:val>
                                        </p:tav>
                                        <p:tav tm="100000">
                                          <p:val>
                                            <p:strVal val="#ppt_x"/>
                                          </p:val>
                                        </p:tav>
                                      </p:tavLst>
                                    </p:anim>
                                    <p:anim calcmode="lin" valueType="num">
                                      <p:cBhvr additive="base">
                                        <p:cTn id="36" dur="750" fill="hold"/>
                                        <p:tgtEl>
                                          <p:spTgt spid="17"/>
                                        </p:tgtEl>
                                        <p:attrNameLst>
                                          <p:attrName>ppt_y</p:attrName>
                                        </p:attrNameLst>
                                      </p:cBhvr>
                                      <p:tavLst>
                                        <p:tav tm="0">
                                          <p:val>
                                            <p:strVal val="1+#ppt_h/2"/>
                                          </p:val>
                                        </p:tav>
                                        <p:tav tm="100000">
                                          <p:val>
                                            <p:strVal val="#ppt_y"/>
                                          </p:val>
                                        </p:tav>
                                      </p:tavLst>
                                    </p:anim>
                                  </p:childTnLst>
                                </p:cTn>
                              </p:par>
                              <p:par>
                                <p:cTn id="37" presetID="2" presetClass="entr" presetSubtype="3" decel="100000" fill="hold" grpId="0" nodeType="withEffect">
                                  <p:stCondLst>
                                    <p:cond delay="750"/>
                                  </p:stCondLst>
                                  <p:iterate type="wd">
                                    <p:tmPct val="10000"/>
                                  </p:iterate>
                                  <p:childTnLst>
                                    <p:set>
                                      <p:cBhvr>
                                        <p:cTn id="38" dur="1" fill="hold">
                                          <p:stCondLst>
                                            <p:cond delay="0"/>
                                          </p:stCondLst>
                                        </p:cTn>
                                        <p:tgtEl>
                                          <p:spTgt spid="18"/>
                                        </p:tgtEl>
                                        <p:attrNameLst>
                                          <p:attrName>style.visibility</p:attrName>
                                        </p:attrNameLst>
                                      </p:cBhvr>
                                      <p:to>
                                        <p:strVal val="visible"/>
                                      </p:to>
                                    </p:set>
                                    <p:anim calcmode="lin" valueType="num">
                                      <p:cBhvr additive="base">
                                        <p:cTn id="39" dur="750" fill="hold"/>
                                        <p:tgtEl>
                                          <p:spTgt spid="18"/>
                                        </p:tgtEl>
                                        <p:attrNameLst>
                                          <p:attrName>ppt_x</p:attrName>
                                        </p:attrNameLst>
                                      </p:cBhvr>
                                      <p:tavLst>
                                        <p:tav tm="0">
                                          <p:val>
                                            <p:strVal val="1+#ppt_w/2"/>
                                          </p:val>
                                        </p:tav>
                                        <p:tav tm="100000">
                                          <p:val>
                                            <p:strVal val="#ppt_x"/>
                                          </p:val>
                                        </p:tav>
                                      </p:tavLst>
                                    </p:anim>
                                    <p:anim calcmode="lin" valueType="num">
                                      <p:cBhvr additive="base">
                                        <p:cTn id="40" dur="750" fill="hold"/>
                                        <p:tgtEl>
                                          <p:spTgt spid="18"/>
                                        </p:tgtEl>
                                        <p:attrNameLst>
                                          <p:attrName>ppt_y</p:attrName>
                                        </p:attrNameLst>
                                      </p:cBhvr>
                                      <p:tavLst>
                                        <p:tav tm="0">
                                          <p:val>
                                            <p:strVal val="0-#ppt_h/2"/>
                                          </p:val>
                                        </p:tav>
                                        <p:tav tm="100000">
                                          <p:val>
                                            <p:strVal val="#ppt_y"/>
                                          </p:val>
                                        </p:tav>
                                      </p:tavLst>
                                    </p:anim>
                                  </p:childTnLst>
                                </p:cTn>
                              </p:par>
                            </p:childTnLst>
                          </p:cTn>
                        </p:par>
                        <p:par>
                          <p:cTn id="41" fill="hold">
                            <p:stCondLst>
                              <p:cond delay="2575"/>
                            </p:stCondLst>
                            <p:childTnLst>
                              <p:par>
                                <p:cTn id="42" presetID="10" presetClass="entr" presetSubtype="0" fill="hold" grpId="0" nodeType="afterEffect">
                                  <p:stCondLst>
                                    <p:cond delay="250"/>
                                  </p:stCondLst>
                                  <p:childTnLst>
                                    <p:set>
                                      <p:cBhvr>
                                        <p:cTn id="43" dur="1" fill="hold">
                                          <p:stCondLst>
                                            <p:cond delay="0"/>
                                          </p:stCondLst>
                                        </p:cTn>
                                        <p:tgtEl>
                                          <p:spTgt spid="19"/>
                                        </p:tgtEl>
                                        <p:attrNameLst>
                                          <p:attrName>style.visibility</p:attrName>
                                        </p:attrNameLst>
                                      </p:cBhvr>
                                      <p:to>
                                        <p:strVal val="visible"/>
                                      </p:to>
                                    </p:set>
                                    <p:animEffect transition="in" filter="fade">
                                      <p:cBhvr>
                                        <p:cTn id="44" dur="500"/>
                                        <p:tgtEl>
                                          <p:spTgt spid="1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p:bldP spid="8" grpId="0" animBg="1"/>
      <p:bldP spid="7" grpId="0" animBg="1"/>
      <p:bldP spid="18" grpId="0">
        <p:tmplLst>
          <p:tmpl>
            <p:tnLst>
              <p:par>
                <p:cTn presetID="2" presetClass="entr" presetSubtype="3" decel="100000" fill="hold" nodeType="withEffect">
                  <p:stCondLst>
                    <p:cond delay="750"/>
                  </p:stCondLst>
                  <p:iterate type="wd">
                    <p:tmPct val="10000"/>
                  </p:iterate>
                  <p:childTnLst>
                    <p:set>
                      <p:cBhvr>
                        <p:cTn dur="1" fill="hold">
                          <p:stCondLst>
                            <p:cond delay="0"/>
                          </p:stCondLst>
                        </p:cTn>
                        <p:tgtEl>
                          <p:spTgt spid="18"/>
                        </p:tgtEl>
                        <p:attrNameLst>
                          <p:attrName>style.visibility</p:attrName>
                        </p:attrNameLst>
                      </p:cBhvr>
                      <p:to>
                        <p:strVal val="visible"/>
                      </p:to>
                    </p:set>
                    <p:anim calcmode="lin" valueType="num">
                      <p:cBhvr additive="base">
                        <p:cTn dur="750" fill="hold"/>
                        <p:tgtEl>
                          <p:spTgt spid="18"/>
                        </p:tgtEl>
                        <p:attrNameLst>
                          <p:attrName>ppt_x</p:attrName>
                        </p:attrNameLst>
                      </p:cBhvr>
                      <p:tavLst>
                        <p:tav tm="0">
                          <p:val>
                            <p:strVal val="1+#ppt_w/2"/>
                          </p:val>
                        </p:tav>
                        <p:tav tm="100000">
                          <p:val>
                            <p:strVal val="#ppt_x"/>
                          </p:val>
                        </p:tav>
                      </p:tavLst>
                    </p:anim>
                    <p:anim calcmode="lin" valueType="num">
                      <p:cBhvr additive="base">
                        <p:cTn dur="750" fill="hold"/>
                        <p:tgtEl>
                          <p:spTgt spid="18"/>
                        </p:tgtEl>
                        <p:attrNameLst>
                          <p:attrName>ppt_y</p:attrName>
                        </p:attrNameLst>
                      </p:cBhvr>
                      <p:tavLst>
                        <p:tav tm="0">
                          <p:val>
                            <p:strVal val="0-#ppt_h/2"/>
                          </p:val>
                        </p:tav>
                        <p:tav tm="100000">
                          <p:val>
                            <p:strVal val="#ppt_y"/>
                          </p:val>
                        </p:tav>
                      </p:tavLst>
                    </p:anim>
                  </p:childTnLst>
                </p:cTn>
              </p:par>
            </p:tnLst>
          </p:tmpl>
        </p:tmplLst>
      </p:bldP>
      <p:bldP spid="19" grpId="0">
        <p:tmplLst>
          <p:tmpl>
            <p:tnLst>
              <p:par>
                <p:cTn presetID="10" presetClass="entr" presetSubtype="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23" grpId="0"/>
    </p:bldLst>
  </p:timing>
</p:sldLayout>
</file>

<file path=ppt/slideLayouts/slideLayout398.xml><?xml version="1.0" encoding="utf-8"?>
<p:sldLayout xmlns:a="http://schemas.openxmlformats.org/drawingml/2006/main" xmlns:r="http://schemas.openxmlformats.org/officeDocument/2006/relationships" xmlns:p="http://schemas.openxmlformats.org/presentationml/2006/main" preserve="1">
  <p:cSld name="Sentence">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テキスト プレースホルダー 5"/>
          <p:cNvSpPr>
            <a:spLocks noGrp="1"/>
          </p:cNvSpPr>
          <p:nvPr>
            <p:ph type="body" sz="quarter" idx="16" hasCustomPrompt="1"/>
          </p:nvPr>
        </p:nvSpPr>
        <p:spPr>
          <a:xfrm>
            <a:off x="549344" y="2187773"/>
            <a:ext cx="8045323" cy="2651275"/>
          </a:xfrm>
          <a:prstGeom prst="rect">
            <a:avLst/>
          </a:prstGeom>
        </p:spPr>
        <p:txBody>
          <a:bodyPr lIns="51197" tIns="25599" rIns="51197" bIns="25599" anchor="ctr">
            <a:noAutofit/>
          </a:bodyPr>
          <a:lstStyle>
            <a:lvl1pPr algn="ctr">
              <a:lnSpc>
                <a:spcPts val="3359"/>
              </a:lnSpc>
              <a:spcBef>
                <a:spcPts val="0"/>
              </a:spcBef>
              <a:defRPr sz="37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a:t>
            </a:r>
            <a:br>
              <a:rPr kumimoji="1" lang="en-US" altLang="ja-JP" dirty="0"/>
            </a:br>
            <a:r>
              <a:rPr kumimoji="1" lang="en-US" altLang="ja-JP" dirty="0"/>
              <a:t>HERE</a:t>
            </a:r>
            <a:endParaRPr kumimoji="1" lang="ja-JP" altLang="en-US" dirty="0"/>
          </a:p>
        </p:txBody>
      </p:sp>
    </p:spTree>
    <p:extLst>
      <p:ext uri="{BB962C8B-B14F-4D97-AF65-F5344CB8AC3E}">
        <p14:creationId xmlns:p14="http://schemas.microsoft.com/office/powerpoint/2010/main" val="7462568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56" presetClass="entr" presetSubtype="0" fill="hold" grpId="0" nodeType="afterEffect">
                                  <p:stCondLst>
                                    <p:cond delay="0"/>
                                  </p:stCondLst>
                                  <p:iterate type="lt">
                                    <p:tmPct val="5000"/>
                                  </p:iterate>
                                  <p:childTnLst>
                                    <p:set>
                                      <p:cBhvr>
                                        <p:cTn id="6" dur="1" fill="hold">
                                          <p:stCondLst>
                                            <p:cond delay="0"/>
                                          </p:stCondLst>
                                        </p:cTn>
                                        <p:tgtEl>
                                          <p:spTgt spid="3">
                                            <p:txEl>
                                              <p:pRg st="0" end="0"/>
                                            </p:txEl>
                                          </p:spTgt>
                                        </p:tgtEl>
                                        <p:attrNameLst>
                                          <p:attrName>style.visibility</p:attrName>
                                        </p:attrNameLst>
                                      </p:cBhvr>
                                      <p:to>
                                        <p:strVal val="visible"/>
                                      </p:to>
                                    </p:set>
                                    <p:anim by="(-#ppt_w*2)" calcmode="lin" valueType="num">
                                      <p:cBhvr rctx="PPT">
                                        <p:cTn id="7" dur="500" autoRev="1" fill="hold">
                                          <p:stCondLst>
                                            <p:cond delay="0"/>
                                          </p:stCondLst>
                                        </p:cTn>
                                        <p:tgtEl>
                                          <p:spTgt spid="3">
                                            <p:txEl>
                                              <p:pRg st="0" end="0"/>
                                            </p:txEl>
                                          </p:spTgt>
                                        </p:tgtEl>
                                        <p:attrNameLst>
                                          <p:attrName>ppt_w</p:attrName>
                                        </p:attrNameLst>
                                      </p:cBhvr>
                                    </p:anim>
                                    <p:anim by="(#ppt_w*0.50)" calcmode="lin" valueType="num">
                                      <p:cBhvr>
                                        <p:cTn id="8" dur="500" decel="50000" autoRev="1" fill="hold">
                                          <p:stCondLst>
                                            <p:cond delay="0"/>
                                          </p:stCondLst>
                                        </p:cTn>
                                        <p:tgtEl>
                                          <p:spTgt spid="3">
                                            <p:txEl>
                                              <p:pRg st="0" end="0"/>
                                            </p:txEl>
                                          </p:spTgt>
                                        </p:tgtEl>
                                        <p:attrNameLst>
                                          <p:attrName>ppt_x</p:attrName>
                                        </p:attrNameLst>
                                      </p:cBhvr>
                                    </p:anim>
                                    <p:anim from="(-#ppt_h/2)" to="(#ppt_y)" calcmode="lin" valueType="num">
                                      <p:cBhvr>
                                        <p:cTn id="9" dur="1000" fill="hold">
                                          <p:stCondLst>
                                            <p:cond delay="0"/>
                                          </p:stCondLst>
                                        </p:cTn>
                                        <p:tgtEl>
                                          <p:spTgt spid="3">
                                            <p:txEl>
                                              <p:pRg st="0" end="0"/>
                                            </p:txEl>
                                          </p:spTgt>
                                        </p:tgtEl>
                                        <p:attrNameLst>
                                          <p:attrName>ppt_y</p:attrName>
                                        </p:attrNameLst>
                                      </p:cBhvr>
                                    </p:anim>
                                    <p:animRot by="21600000">
                                      <p:cBhvr>
                                        <p:cTn id="10" dur="1000" fill="hold">
                                          <p:stCondLst>
                                            <p:cond delay="0"/>
                                          </p:stCondLst>
                                        </p:cTn>
                                        <p:tgtEl>
                                          <p:spTgt spid="3">
                                            <p:txEl>
                                              <p:pRg st="0" end="0"/>
                                            </p:txEl>
                                          </p:spTgt>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56" presetClass="entr" presetSubtype="0" fill="hold" nodeType="afterEffect">
                  <p:stCondLst>
                    <p:cond delay="0"/>
                  </p:stCondLst>
                  <p:iterate type="lt">
                    <p:tmPct val="5000"/>
                  </p:iterate>
                  <p:childTnLst>
                    <p:set>
                      <p:cBhvr>
                        <p:cTn dur="1" fill="hold">
                          <p:stCondLst>
                            <p:cond delay="0"/>
                          </p:stCondLst>
                        </p:cTn>
                        <p:tgtEl>
                          <p:spTgt spid="3"/>
                        </p:tgtEl>
                        <p:attrNameLst>
                          <p:attrName>style.visibility</p:attrName>
                        </p:attrNameLst>
                      </p:cBhvr>
                      <p:to>
                        <p:strVal val="visible"/>
                      </p:to>
                    </p:set>
                    <p:anim by="(-#ppt_w*2)" calcmode="lin" valueType="num">
                      <p:cBhvr rctx="PPT">
                        <p:cTn dur="500" autoRev="1" fill="hold">
                          <p:stCondLst>
                            <p:cond delay="0"/>
                          </p:stCondLst>
                        </p:cTn>
                        <p:tgtEl>
                          <p:spTgt spid="3"/>
                        </p:tgtEl>
                        <p:attrNameLst>
                          <p:attrName>ppt_w</p:attrName>
                        </p:attrNameLst>
                      </p:cBhvr>
                    </p:anim>
                    <p:anim by="(#ppt_w*0.50)" calcmode="lin" valueType="num">
                      <p:cBhvr>
                        <p:cTn dur="500" decel="50000" autoRev="1" fill="hold">
                          <p:stCondLst>
                            <p:cond delay="0"/>
                          </p:stCondLst>
                        </p:cTn>
                        <p:tgtEl>
                          <p:spTgt spid="3"/>
                        </p:tgtEl>
                        <p:attrNameLst>
                          <p:attrName>ppt_x</p:attrName>
                        </p:attrNameLst>
                      </p:cBhvr>
                    </p:anim>
                    <p:anim from="(-#ppt_h/2)" to="(#ppt_y)" calcmode="lin" valueType="num">
                      <p:cBhvr>
                        <p:cTn dur="1000" fill="hold">
                          <p:stCondLst>
                            <p:cond delay="0"/>
                          </p:stCondLst>
                        </p:cTn>
                        <p:tgtEl>
                          <p:spTgt spid="3"/>
                        </p:tgtEl>
                        <p:attrNameLst>
                          <p:attrName>ppt_y</p:attrName>
                        </p:attrNameLst>
                      </p:cBhvr>
                    </p:anim>
                    <p:animRot by="21600000">
                      <p:cBhvr>
                        <p:cTn dur="1000" fill="hold">
                          <p:stCondLst>
                            <p:cond delay="0"/>
                          </p:stCondLst>
                        </p:cTn>
                        <p:tgtEl>
                          <p:spTgt spid="3"/>
                        </p:tgtEl>
                        <p:attrNameLst>
                          <p:attrName>r</p:attrName>
                        </p:attrNameLst>
                      </p:cBhvr>
                    </p:animRot>
                  </p:childTnLst>
                </p:cTn>
              </p:par>
            </p:tnLst>
          </p:tmpl>
        </p:tmplLst>
      </p:bldP>
    </p:bldLst>
  </p:timing>
</p:sldLayout>
</file>

<file path=ppt/slideLayouts/slideLayout399.xml><?xml version="1.0" encoding="utf-8"?>
<p:sldLayout xmlns:a="http://schemas.openxmlformats.org/drawingml/2006/main" xmlns:r="http://schemas.openxmlformats.org/officeDocument/2006/relationships" xmlns:p="http://schemas.openxmlformats.org/presentationml/2006/main" preserve="1">
  <p:cSld name="Contact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5" name="円/楕円 4"/>
          <p:cNvSpPr/>
          <p:nvPr/>
        </p:nvSpPr>
        <p:spPr>
          <a:xfrm>
            <a:off x="523106" y="1011523"/>
            <a:ext cx="3662100" cy="4883647"/>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図プレースホルダー 5"/>
          <p:cNvSpPr>
            <a:spLocks noGrp="1" noChangeAspect="1"/>
          </p:cNvSpPr>
          <p:nvPr>
            <p:ph type="pic" sz="quarter" idx="14" hasCustomPrompt="1"/>
          </p:nvPr>
        </p:nvSpPr>
        <p:spPr>
          <a:xfrm>
            <a:off x="581463" y="1089343"/>
            <a:ext cx="3545384" cy="4728000"/>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7" name="テキスト プレースホルダー 5"/>
          <p:cNvSpPr>
            <a:spLocks noGrp="1"/>
          </p:cNvSpPr>
          <p:nvPr>
            <p:ph type="body" sz="quarter" idx="16" hasCustomPrompt="1"/>
          </p:nvPr>
        </p:nvSpPr>
        <p:spPr>
          <a:xfrm>
            <a:off x="4474184" y="1727082"/>
            <a:ext cx="4258144" cy="938591"/>
          </a:xfrm>
          <a:prstGeom prst="rect">
            <a:avLst/>
          </a:prstGeom>
        </p:spPr>
        <p:txBody>
          <a:bodyPr lIns="51197" tIns="25599" rIns="51197" bIns="25599" anchor="b">
            <a:noAutofit/>
          </a:bodyPr>
          <a:lstStyle>
            <a:lvl1pPr algn="l">
              <a:lnSpc>
                <a:spcPts val="4927"/>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図プレースホルダー 28"/>
          <p:cNvSpPr>
            <a:spLocks noGrp="1"/>
          </p:cNvSpPr>
          <p:nvPr>
            <p:ph type="pic" sz="quarter" idx="22" hasCustomPrompt="1"/>
          </p:nvPr>
        </p:nvSpPr>
        <p:spPr>
          <a:xfrm>
            <a:off x="4474188" y="2734830"/>
            <a:ext cx="538795" cy="718517"/>
          </a:xfrm>
          <a:prstGeom prst="rect">
            <a:avLst/>
          </a:prstGeom>
          <a:effectLst>
            <a:innerShdw blurRad="63500" dist="508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9" name="テキスト プレースホルダー 5"/>
          <p:cNvSpPr>
            <a:spLocks noGrp="1"/>
          </p:cNvSpPr>
          <p:nvPr>
            <p:ph type="body" sz="quarter" idx="25" hasCustomPrompt="1"/>
          </p:nvPr>
        </p:nvSpPr>
        <p:spPr>
          <a:xfrm>
            <a:off x="5034075" y="2774625"/>
            <a:ext cx="3698252" cy="638927"/>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p>
          <a:p>
            <a:pPr lvl="0"/>
            <a:r>
              <a:rPr kumimoji="1" lang="en-US" altLang="ja-JP" dirty="0"/>
              <a:t>Text Here</a:t>
            </a:r>
            <a:endParaRPr kumimoji="1" lang="ja-JP" altLang="en-US" dirty="0"/>
          </a:p>
        </p:txBody>
      </p:sp>
      <p:sp>
        <p:nvSpPr>
          <p:cNvPr id="10" name="図プレースホルダー 28"/>
          <p:cNvSpPr>
            <a:spLocks noGrp="1"/>
          </p:cNvSpPr>
          <p:nvPr>
            <p:ph type="pic" sz="quarter" idx="26" hasCustomPrompt="1"/>
          </p:nvPr>
        </p:nvSpPr>
        <p:spPr>
          <a:xfrm>
            <a:off x="4474190" y="4267204"/>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11" name="テキスト プレースホルダー 5"/>
          <p:cNvSpPr>
            <a:spLocks noGrp="1"/>
          </p:cNvSpPr>
          <p:nvPr>
            <p:ph type="body" sz="quarter" idx="27" hasCustomPrompt="1"/>
          </p:nvPr>
        </p:nvSpPr>
        <p:spPr>
          <a:xfrm>
            <a:off x="4817348" y="4220310"/>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2" name="図プレースホルダー 28"/>
          <p:cNvSpPr>
            <a:spLocks noGrp="1"/>
          </p:cNvSpPr>
          <p:nvPr>
            <p:ph type="pic" sz="quarter" idx="28" hasCustomPrompt="1"/>
          </p:nvPr>
        </p:nvSpPr>
        <p:spPr>
          <a:xfrm>
            <a:off x="6651698" y="4267204"/>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13" name="テキスト プレースホルダー 5"/>
          <p:cNvSpPr>
            <a:spLocks noGrp="1"/>
          </p:cNvSpPr>
          <p:nvPr>
            <p:ph type="body" sz="quarter" idx="29" hasCustomPrompt="1"/>
          </p:nvPr>
        </p:nvSpPr>
        <p:spPr>
          <a:xfrm>
            <a:off x="6994855" y="4220310"/>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4" name="図プレースホルダー 28"/>
          <p:cNvSpPr>
            <a:spLocks noGrp="1"/>
          </p:cNvSpPr>
          <p:nvPr>
            <p:ph type="pic" sz="quarter" idx="30" hasCustomPrompt="1"/>
          </p:nvPr>
        </p:nvSpPr>
        <p:spPr>
          <a:xfrm>
            <a:off x="4474605" y="4910282"/>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15" name="テキスト プレースホルダー 5"/>
          <p:cNvSpPr>
            <a:spLocks noGrp="1"/>
          </p:cNvSpPr>
          <p:nvPr>
            <p:ph type="body" sz="quarter" idx="31" hasCustomPrompt="1"/>
          </p:nvPr>
        </p:nvSpPr>
        <p:spPr>
          <a:xfrm>
            <a:off x="4817763" y="4863389"/>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16" name="図プレースホルダー 28"/>
          <p:cNvSpPr>
            <a:spLocks noGrp="1"/>
          </p:cNvSpPr>
          <p:nvPr>
            <p:ph type="pic" sz="quarter" idx="32" hasCustomPrompt="1"/>
          </p:nvPr>
        </p:nvSpPr>
        <p:spPr>
          <a:xfrm>
            <a:off x="6652111" y="4910282"/>
            <a:ext cx="324673" cy="432973"/>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17" name="テキスト プレースホルダー 5"/>
          <p:cNvSpPr>
            <a:spLocks noGrp="1"/>
          </p:cNvSpPr>
          <p:nvPr>
            <p:ph type="body" sz="quarter" idx="33" hasCustomPrompt="1"/>
          </p:nvPr>
        </p:nvSpPr>
        <p:spPr>
          <a:xfrm>
            <a:off x="6995269" y="4863389"/>
            <a:ext cx="1715960" cy="513903"/>
          </a:xfrm>
          <a:prstGeom prst="rect">
            <a:avLst/>
          </a:prstGeom>
        </p:spPr>
        <p:txBody>
          <a:bodyPr lIns="51197" tIns="25599" rIns="51197" bIns="25599" anchor="ctr">
            <a:normAutofit/>
          </a:bodyPr>
          <a:lstStyle>
            <a:lvl1pPr algn="l">
              <a:lnSpc>
                <a:spcPct val="120000"/>
              </a:lnSpc>
              <a:spcBef>
                <a:spcPts val="0"/>
              </a:spcBef>
              <a:defRPr sz="1100" baseline="0">
                <a:solidFill>
                  <a:schemeClr val="bg1"/>
                </a:solidFill>
              </a:defRPr>
            </a:lvl1pPr>
          </a:lstStyle>
          <a:p>
            <a:pPr lvl="0"/>
            <a:r>
              <a:rPr kumimoji="1" lang="en-US" altLang="ja-JP" dirty="0"/>
              <a:t>Text Here</a:t>
            </a:r>
            <a:endParaRPr kumimoji="1" lang="ja-JP" altLang="en-US" dirty="0"/>
          </a:p>
        </p:txBody>
      </p:sp>
      <p:cxnSp>
        <p:nvCxnSpPr>
          <p:cNvPr id="18" name="直線コネクタ 17"/>
          <p:cNvCxnSpPr/>
          <p:nvPr/>
        </p:nvCxnSpPr>
        <p:spPr>
          <a:xfrm>
            <a:off x="4474184" y="4062544"/>
            <a:ext cx="4258144"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7671710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1" presetClass="entr" presetSubtype="1" fill="hold" grpId="1" nodeType="after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heel(1)">
                                      <p:cBhvr>
                                        <p:cTn id="7" dur="1500"/>
                                        <p:tgtEl>
                                          <p:spTgt spid="5"/>
                                        </p:tgtEl>
                                      </p:cBhvr>
                                    </p:animEffect>
                                  </p:childTnLst>
                                </p:cTn>
                              </p:par>
                              <p:par>
                                <p:cTn id="8" presetID="2" presetClass="entr" presetSubtype="1" decel="100000" fill="hold" grpId="0" nodeType="withEffect">
                                  <p:stCondLst>
                                    <p:cond delay="0"/>
                                  </p:stCondLst>
                                  <p:childTnLst>
                                    <p:set>
                                      <p:cBhvr>
                                        <p:cTn id="9" dur="1" fill="hold">
                                          <p:stCondLst>
                                            <p:cond delay="0"/>
                                          </p:stCondLst>
                                        </p:cTn>
                                        <p:tgtEl>
                                          <p:spTgt spid="6"/>
                                        </p:tgtEl>
                                        <p:attrNameLst>
                                          <p:attrName>style.visibility</p:attrName>
                                        </p:attrNameLst>
                                      </p:cBhvr>
                                      <p:to>
                                        <p:strVal val="visible"/>
                                      </p:to>
                                    </p:set>
                                    <p:anim calcmode="lin" valueType="num">
                                      <p:cBhvr additive="base">
                                        <p:cTn id="10" dur="1000" fill="hold"/>
                                        <p:tgtEl>
                                          <p:spTgt spid="6"/>
                                        </p:tgtEl>
                                        <p:attrNameLst>
                                          <p:attrName>ppt_x</p:attrName>
                                        </p:attrNameLst>
                                      </p:cBhvr>
                                      <p:tavLst>
                                        <p:tav tm="0">
                                          <p:val>
                                            <p:strVal val="#ppt_x"/>
                                          </p:val>
                                        </p:tav>
                                        <p:tav tm="100000">
                                          <p:val>
                                            <p:strVal val="#ppt_x"/>
                                          </p:val>
                                        </p:tav>
                                      </p:tavLst>
                                    </p:anim>
                                    <p:anim calcmode="lin" valueType="num">
                                      <p:cBhvr additive="base">
                                        <p:cTn id="11" dur="1000" fill="hold"/>
                                        <p:tgtEl>
                                          <p:spTgt spid="6"/>
                                        </p:tgtEl>
                                        <p:attrNameLst>
                                          <p:attrName>ppt_y</p:attrName>
                                        </p:attrNameLst>
                                      </p:cBhvr>
                                      <p:tavLst>
                                        <p:tav tm="0">
                                          <p:val>
                                            <p:strVal val="0-#ppt_h/2"/>
                                          </p:val>
                                        </p:tav>
                                        <p:tav tm="100000">
                                          <p:val>
                                            <p:strVal val="#ppt_y"/>
                                          </p:val>
                                        </p:tav>
                                      </p:tavLst>
                                    </p:anim>
                                  </p:childTnLst>
                                </p:cTn>
                              </p:par>
                              <p:par>
                                <p:cTn id="12" presetID="2" presetClass="entr" presetSubtype="3" decel="100000" fill="hold" grpId="0" nodeType="withEffect">
                                  <p:stCondLst>
                                    <p:cond delay="500"/>
                                  </p:stCondLst>
                                  <p:iterate type="lt">
                                    <p:tmPct val="10000"/>
                                  </p:iterate>
                                  <p:childTnLst>
                                    <p:set>
                                      <p:cBhvr>
                                        <p:cTn id="13" dur="1" fill="hold">
                                          <p:stCondLst>
                                            <p:cond delay="0"/>
                                          </p:stCondLst>
                                        </p:cTn>
                                        <p:tgtEl>
                                          <p:spTgt spid="7"/>
                                        </p:tgtEl>
                                        <p:attrNameLst>
                                          <p:attrName>style.visibility</p:attrName>
                                        </p:attrNameLst>
                                      </p:cBhvr>
                                      <p:to>
                                        <p:strVal val="visible"/>
                                      </p:to>
                                    </p:set>
                                    <p:anim calcmode="lin" valueType="num">
                                      <p:cBhvr additive="base">
                                        <p:cTn id="14" dur="1000" fill="hold"/>
                                        <p:tgtEl>
                                          <p:spTgt spid="7"/>
                                        </p:tgtEl>
                                        <p:attrNameLst>
                                          <p:attrName>ppt_x</p:attrName>
                                        </p:attrNameLst>
                                      </p:cBhvr>
                                      <p:tavLst>
                                        <p:tav tm="0">
                                          <p:val>
                                            <p:strVal val="1+#ppt_w/2"/>
                                          </p:val>
                                        </p:tav>
                                        <p:tav tm="100000">
                                          <p:val>
                                            <p:strVal val="#ppt_x"/>
                                          </p:val>
                                        </p:tav>
                                      </p:tavLst>
                                    </p:anim>
                                    <p:anim calcmode="lin" valueType="num">
                                      <p:cBhvr additive="base">
                                        <p:cTn id="15" dur="1000" fill="hold"/>
                                        <p:tgtEl>
                                          <p:spTgt spid="7"/>
                                        </p:tgtEl>
                                        <p:attrNameLst>
                                          <p:attrName>ppt_y</p:attrName>
                                        </p:attrNameLst>
                                      </p:cBhvr>
                                      <p:tavLst>
                                        <p:tav tm="0">
                                          <p:val>
                                            <p:strVal val="0-#ppt_h/2"/>
                                          </p:val>
                                        </p:tav>
                                        <p:tav tm="100000">
                                          <p:val>
                                            <p:strVal val="#ppt_y"/>
                                          </p:val>
                                        </p:tav>
                                      </p:tavLst>
                                    </p:anim>
                                  </p:childTnLst>
                                </p:cTn>
                              </p:par>
                              <p:par>
                                <p:cTn id="16" presetID="2" presetClass="entr" presetSubtype="1" decel="100000" fill="hold" grpId="0" nodeType="withEffect">
                                  <p:stCondLst>
                                    <p:cond delay="500"/>
                                  </p:stCondLst>
                                  <p:childTnLst>
                                    <p:set>
                                      <p:cBhvr>
                                        <p:cTn id="17" dur="1" fill="hold">
                                          <p:stCondLst>
                                            <p:cond delay="0"/>
                                          </p:stCondLst>
                                        </p:cTn>
                                        <p:tgtEl>
                                          <p:spTgt spid="8"/>
                                        </p:tgtEl>
                                        <p:attrNameLst>
                                          <p:attrName>style.visibility</p:attrName>
                                        </p:attrNameLst>
                                      </p:cBhvr>
                                      <p:to>
                                        <p:strVal val="visible"/>
                                      </p:to>
                                    </p:set>
                                    <p:anim calcmode="lin" valueType="num">
                                      <p:cBhvr additive="base">
                                        <p:cTn id="18" dur="1000" fill="hold"/>
                                        <p:tgtEl>
                                          <p:spTgt spid="8"/>
                                        </p:tgtEl>
                                        <p:attrNameLst>
                                          <p:attrName>ppt_x</p:attrName>
                                        </p:attrNameLst>
                                      </p:cBhvr>
                                      <p:tavLst>
                                        <p:tav tm="0">
                                          <p:val>
                                            <p:strVal val="#ppt_x"/>
                                          </p:val>
                                        </p:tav>
                                        <p:tav tm="100000">
                                          <p:val>
                                            <p:strVal val="#ppt_x"/>
                                          </p:val>
                                        </p:tav>
                                      </p:tavLst>
                                    </p:anim>
                                    <p:anim calcmode="lin" valueType="num">
                                      <p:cBhvr additive="base">
                                        <p:cTn id="19" dur="1000" fill="hold"/>
                                        <p:tgtEl>
                                          <p:spTgt spid="8"/>
                                        </p:tgtEl>
                                        <p:attrNameLst>
                                          <p:attrName>ppt_y</p:attrName>
                                        </p:attrNameLst>
                                      </p:cBhvr>
                                      <p:tavLst>
                                        <p:tav tm="0">
                                          <p:val>
                                            <p:strVal val="0-#ppt_h/2"/>
                                          </p:val>
                                        </p:tav>
                                        <p:tav tm="100000">
                                          <p:val>
                                            <p:strVal val="#ppt_y"/>
                                          </p:val>
                                        </p:tav>
                                      </p:tavLst>
                                    </p:anim>
                                  </p:childTnLst>
                                </p:cTn>
                              </p:par>
                              <p:par>
                                <p:cTn id="20" presetID="2" presetClass="entr" presetSubtype="2" decel="100000" fill="hold" grpId="0" nodeType="withEffect">
                                  <p:stCondLst>
                                    <p:cond delay="500"/>
                                  </p:stCondLst>
                                  <p:childTnLst>
                                    <p:set>
                                      <p:cBhvr>
                                        <p:cTn id="21" dur="1" fill="hold">
                                          <p:stCondLst>
                                            <p:cond delay="0"/>
                                          </p:stCondLst>
                                        </p:cTn>
                                        <p:tgtEl>
                                          <p:spTgt spid="9"/>
                                        </p:tgtEl>
                                        <p:attrNameLst>
                                          <p:attrName>style.visibility</p:attrName>
                                        </p:attrNameLst>
                                      </p:cBhvr>
                                      <p:to>
                                        <p:strVal val="visible"/>
                                      </p:to>
                                    </p:set>
                                    <p:anim calcmode="lin" valueType="num">
                                      <p:cBhvr additive="base">
                                        <p:cTn id="22" dur="1000" fill="hold"/>
                                        <p:tgtEl>
                                          <p:spTgt spid="9"/>
                                        </p:tgtEl>
                                        <p:attrNameLst>
                                          <p:attrName>ppt_x</p:attrName>
                                        </p:attrNameLst>
                                      </p:cBhvr>
                                      <p:tavLst>
                                        <p:tav tm="0">
                                          <p:val>
                                            <p:strVal val="1+#ppt_w/2"/>
                                          </p:val>
                                        </p:tav>
                                        <p:tav tm="100000">
                                          <p:val>
                                            <p:strVal val="#ppt_x"/>
                                          </p:val>
                                        </p:tav>
                                      </p:tavLst>
                                    </p:anim>
                                    <p:anim calcmode="lin" valueType="num">
                                      <p:cBhvr additive="base">
                                        <p:cTn id="23" dur="1000" fill="hold"/>
                                        <p:tgtEl>
                                          <p:spTgt spid="9"/>
                                        </p:tgtEl>
                                        <p:attrNameLst>
                                          <p:attrName>ppt_y</p:attrName>
                                        </p:attrNameLst>
                                      </p:cBhvr>
                                      <p:tavLst>
                                        <p:tav tm="0">
                                          <p:val>
                                            <p:strVal val="#ppt_y"/>
                                          </p:val>
                                        </p:tav>
                                        <p:tav tm="100000">
                                          <p:val>
                                            <p:strVal val="#ppt_y"/>
                                          </p:val>
                                        </p:tav>
                                      </p:tavLst>
                                    </p:anim>
                                  </p:childTnLst>
                                </p:cTn>
                              </p:par>
                              <p:par>
                                <p:cTn id="24" presetID="16" presetClass="entr" presetSubtype="37" fill="hold" nodeType="withEffect">
                                  <p:stCondLst>
                                    <p:cond delay="500"/>
                                  </p:stCondLst>
                                  <p:childTnLst>
                                    <p:set>
                                      <p:cBhvr>
                                        <p:cTn id="25" dur="1" fill="hold">
                                          <p:stCondLst>
                                            <p:cond delay="0"/>
                                          </p:stCondLst>
                                        </p:cTn>
                                        <p:tgtEl>
                                          <p:spTgt spid="18"/>
                                        </p:tgtEl>
                                        <p:attrNameLst>
                                          <p:attrName>style.visibility</p:attrName>
                                        </p:attrNameLst>
                                      </p:cBhvr>
                                      <p:to>
                                        <p:strVal val="visible"/>
                                      </p:to>
                                    </p:set>
                                    <p:animEffect transition="in" filter="barn(outVertical)">
                                      <p:cBhvr>
                                        <p:cTn id="26" dur="500"/>
                                        <p:tgtEl>
                                          <p:spTgt spid="18"/>
                                        </p:tgtEl>
                                      </p:cBhvr>
                                    </p:animEffect>
                                  </p:childTnLst>
                                </p:cTn>
                              </p:par>
                              <p:par>
                                <p:cTn id="27" presetID="2" presetClass="entr" presetSubtype="6" decel="100000" fill="hold" grpId="0" nodeType="withEffect">
                                  <p:stCondLst>
                                    <p:cond delay="500"/>
                                  </p:stCondLst>
                                  <p:childTnLst>
                                    <p:set>
                                      <p:cBhvr>
                                        <p:cTn id="28" dur="1" fill="hold">
                                          <p:stCondLst>
                                            <p:cond delay="0"/>
                                          </p:stCondLst>
                                        </p:cTn>
                                        <p:tgtEl>
                                          <p:spTgt spid="10"/>
                                        </p:tgtEl>
                                        <p:attrNameLst>
                                          <p:attrName>style.visibility</p:attrName>
                                        </p:attrNameLst>
                                      </p:cBhvr>
                                      <p:to>
                                        <p:strVal val="visible"/>
                                      </p:to>
                                    </p:set>
                                    <p:anim calcmode="lin" valueType="num">
                                      <p:cBhvr additive="base">
                                        <p:cTn id="29" dur="1000" fill="hold"/>
                                        <p:tgtEl>
                                          <p:spTgt spid="10"/>
                                        </p:tgtEl>
                                        <p:attrNameLst>
                                          <p:attrName>ppt_x</p:attrName>
                                        </p:attrNameLst>
                                      </p:cBhvr>
                                      <p:tavLst>
                                        <p:tav tm="0">
                                          <p:val>
                                            <p:strVal val="1+#ppt_w/2"/>
                                          </p:val>
                                        </p:tav>
                                        <p:tav tm="100000">
                                          <p:val>
                                            <p:strVal val="#ppt_x"/>
                                          </p:val>
                                        </p:tav>
                                      </p:tavLst>
                                    </p:anim>
                                    <p:anim calcmode="lin" valueType="num">
                                      <p:cBhvr additive="base">
                                        <p:cTn id="30" dur="1000" fill="hold"/>
                                        <p:tgtEl>
                                          <p:spTgt spid="10"/>
                                        </p:tgtEl>
                                        <p:attrNameLst>
                                          <p:attrName>ppt_y</p:attrName>
                                        </p:attrNameLst>
                                      </p:cBhvr>
                                      <p:tavLst>
                                        <p:tav tm="0">
                                          <p:val>
                                            <p:strVal val="1+#ppt_h/2"/>
                                          </p:val>
                                        </p:tav>
                                        <p:tav tm="100000">
                                          <p:val>
                                            <p:strVal val="#ppt_y"/>
                                          </p:val>
                                        </p:tav>
                                      </p:tavLst>
                                    </p:anim>
                                  </p:childTnLst>
                                </p:cTn>
                              </p:par>
                              <p:par>
                                <p:cTn id="31" presetID="2" presetClass="entr" presetSubtype="6" decel="100000" fill="hold" grpId="0" nodeType="withEffect">
                                  <p:stCondLst>
                                    <p:cond delay="70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1000" fill="hold"/>
                                        <p:tgtEl>
                                          <p:spTgt spid="14"/>
                                        </p:tgtEl>
                                        <p:attrNameLst>
                                          <p:attrName>ppt_x</p:attrName>
                                        </p:attrNameLst>
                                      </p:cBhvr>
                                      <p:tavLst>
                                        <p:tav tm="0">
                                          <p:val>
                                            <p:strVal val="1+#ppt_w/2"/>
                                          </p:val>
                                        </p:tav>
                                        <p:tav tm="100000">
                                          <p:val>
                                            <p:strVal val="#ppt_x"/>
                                          </p:val>
                                        </p:tav>
                                      </p:tavLst>
                                    </p:anim>
                                    <p:anim calcmode="lin" valueType="num">
                                      <p:cBhvr additive="base">
                                        <p:cTn id="34" dur="1000" fill="hold"/>
                                        <p:tgtEl>
                                          <p:spTgt spid="14"/>
                                        </p:tgtEl>
                                        <p:attrNameLst>
                                          <p:attrName>ppt_y</p:attrName>
                                        </p:attrNameLst>
                                      </p:cBhvr>
                                      <p:tavLst>
                                        <p:tav tm="0">
                                          <p:val>
                                            <p:strVal val="1+#ppt_h/2"/>
                                          </p:val>
                                        </p:tav>
                                        <p:tav tm="100000">
                                          <p:val>
                                            <p:strVal val="#ppt_y"/>
                                          </p:val>
                                        </p:tav>
                                      </p:tavLst>
                                    </p:anim>
                                  </p:childTnLst>
                                </p:cTn>
                              </p:par>
                              <p:par>
                                <p:cTn id="35" presetID="2" presetClass="entr" presetSubtype="6" decel="100000" fill="hold" grpId="0" nodeType="withEffect">
                                  <p:stCondLst>
                                    <p:cond delay="600"/>
                                  </p:stCondLst>
                                  <p:childTnLst>
                                    <p:set>
                                      <p:cBhvr>
                                        <p:cTn id="36" dur="1" fill="hold">
                                          <p:stCondLst>
                                            <p:cond delay="0"/>
                                          </p:stCondLst>
                                        </p:cTn>
                                        <p:tgtEl>
                                          <p:spTgt spid="12"/>
                                        </p:tgtEl>
                                        <p:attrNameLst>
                                          <p:attrName>style.visibility</p:attrName>
                                        </p:attrNameLst>
                                      </p:cBhvr>
                                      <p:to>
                                        <p:strVal val="visible"/>
                                      </p:to>
                                    </p:set>
                                    <p:anim calcmode="lin" valueType="num">
                                      <p:cBhvr additive="base">
                                        <p:cTn id="37" dur="1000" fill="hold"/>
                                        <p:tgtEl>
                                          <p:spTgt spid="12"/>
                                        </p:tgtEl>
                                        <p:attrNameLst>
                                          <p:attrName>ppt_x</p:attrName>
                                        </p:attrNameLst>
                                      </p:cBhvr>
                                      <p:tavLst>
                                        <p:tav tm="0">
                                          <p:val>
                                            <p:strVal val="1+#ppt_w/2"/>
                                          </p:val>
                                        </p:tav>
                                        <p:tav tm="100000">
                                          <p:val>
                                            <p:strVal val="#ppt_x"/>
                                          </p:val>
                                        </p:tav>
                                      </p:tavLst>
                                    </p:anim>
                                    <p:anim calcmode="lin" valueType="num">
                                      <p:cBhvr additive="base">
                                        <p:cTn id="38" dur="1000" fill="hold"/>
                                        <p:tgtEl>
                                          <p:spTgt spid="12"/>
                                        </p:tgtEl>
                                        <p:attrNameLst>
                                          <p:attrName>ppt_y</p:attrName>
                                        </p:attrNameLst>
                                      </p:cBhvr>
                                      <p:tavLst>
                                        <p:tav tm="0">
                                          <p:val>
                                            <p:strVal val="1+#ppt_h/2"/>
                                          </p:val>
                                        </p:tav>
                                        <p:tav tm="100000">
                                          <p:val>
                                            <p:strVal val="#ppt_y"/>
                                          </p:val>
                                        </p:tav>
                                      </p:tavLst>
                                    </p:anim>
                                  </p:childTnLst>
                                </p:cTn>
                              </p:par>
                              <p:par>
                                <p:cTn id="39" presetID="2" presetClass="entr" presetSubtype="6" decel="100000" fill="hold" grpId="0" nodeType="withEffect">
                                  <p:stCondLst>
                                    <p:cond delay="800"/>
                                  </p:stCondLst>
                                  <p:childTnLst>
                                    <p:set>
                                      <p:cBhvr>
                                        <p:cTn id="40" dur="1" fill="hold">
                                          <p:stCondLst>
                                            <p:cond delay="0"/>
                                          </p:stCondLst>
                                        </p:cTn>
                                        <p:tgtEl>
                                          <p:spTgt spid="16"/>
                                        </p:tgtEl>
                                        <p:attrNameLst>
                                          <p:attrName>style.visibility</p:attrName>
                                        </p:attrNameLst>
                                      </p:cBhvr>
                                      <p:to>
                                        <p:strVal val="visible"/>
                                      </p:to>
                                    </p:set>
                                    <p:anim calcmode="lin" valueType="num">
                                      <p:cBhvr additive="base">
                                        <p:cTn id="41" dur="1000" fill="hold"/>
                                        <p:tgtEl>
                                          <p:spTgt spid="16"/>
                                        </p:tgtEl>
                                        <p:attrNameLst>
                                          <p:attrName>ppt_x</p:attrName>
                                        </p:attrNameLst>
                                      </p:cBhvr>
                                      <p:tavLst>
                                        <p:tav tm="0">
                                          <p:val>
                                            <p:strVal val="1+#ppt_w/2"/>
                                          </p:val>
                                        </p:tav>
                                        <p:tav tm="100000">
                                          <p:val>
                                            <p:strVal val="#ppt_x"/>
                                          </p:val>
                                        </p:tav>
                                      </p:tavLst>
                                    </p:anim>
                                    <p:anim calcmode="lin" valueType="num">
                                      <p:cBhvr additive="base">
                                        <p:cTn id="42" dur="1000" fill="hold"/>
                                        <p:tgtEl>
                                          <p:spTgt spid="16"/>
                                        </p:tgtEl>
                                        <p:attrNameLst>
                                          <p:attrName>ppt_y</p:attrName>
                                        </p:attrNameLst>
                                      </p:cBhvr>
                                      <p:tavLst>
                                        <p:tav tm="0">
                                          <p:val>
                                            <p:strVal val="1+#ppt_h/2"/>
                                          </p:val>
                                        </p:tav>
                                        <p:tav tm="100000">
                                          <p:val>
                                            <p:strVal val="#ppt_y"/>
                                          </p:val>
                                        </p:tav>
                                      </p:tavLst>
                                    </p:anim>
                                  </p:childTnLst>
                                </p:cTn>
                              </p:par>
                              <p:par>
                                <p:cTn id="43" presetID="2" presetClass="entr" presetSubtype="6" decel="100000" fill="hold" grpId="0" nodeType="withEffect">
                                  <p:stCondLst>
                                    <p:cond delay="70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10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46" dur="10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6" decel="100000" fill="hold" grpId="0" nodeType="withEffect">
                                  <p:stCondLst>
                                    <p:cond delay="500"/>
                                  </p:stCondLst>
                                  <p:childTnLst>
                                    <p:set>
                                      <p:cBhvr>
                                        <p:cTn id="48" dur="1" fill="hold">
                                          <p:stCondLst>
                                            <p:cond delay="0"/>
                                          </p:stCondLst>
                                        </p:cTn>
                                        <p:tgtEl>
                                          <p:spTgt spid="11">
                                            <p:txEl>
                                              <p:pRg st="0" end="0"/>
                                            </p:txEl>
                                          </p:spTgt>
                                        </p:tgtEl>
                                        <p:attrNameLst>
                                          <p:attrName>style.visibility</p:attrName>
                                        </p:attrNameLst>
                                      </p:cBhvr>
                                      <p:to>
                                        <p:strVal val="visible"/>
                                      </p:to>
                                    </p:set>
                                    <p:anim calcmode="lin" valueType="num">
                                      <p:cBhvr additive="base">
                                        <p:cTn id="49" dur="1000" fill="hold"/>
                                        <p:tgtEl>
                                          <p:spTgt spid="11">
                                            <p:txEl>
                                              <p:pRg st="0" end="0"/>
                                            </p:txEl>
                                          </p:spTgt>
                                        </p:tgtEl>
                                        <p:attrNameLst>
                                          <p:attrName>ppt_x</p:attrName>
                                        </p:attrNameLst>
                                      </p:cBhvr>
                                      <p:tavLst>
                                        <p:tav tm="0">
                                          <p:val>
                                            <p:strVal val="1+#ppt_w/2"/>
                                          </p:val>
                                        </p:tav>
                                        <p:tav tm="100000">
                                          <p:val>
                                            <p:strVal val="#ppt_x"/>
                                          </p:val>
                                        </p:tav>
                                      </p:tavLst>
                                    </p:anim>
                                    <p:anim calcmode="lin" valueType="num">
                                      <p:cBhvr additive="base">
                                        <p:cTn id="50" dur="1000" fill="hold"/>
                                        <p:tgtEl>
                                          <p:spTgt spid="11">
                                            <p:txEl>
                                              <p:pRg st="0" end="0"/>
                                            </p:txEl>
                                          </p:spTgt>
                                        </p:tgtEl>
                                        <p:attrNameLst>
                                          <p:attrName>ppt_y</p:attrName>
                                        </p:attrNameLst>
                                      </p:cBhvr>
                                      <p:tavLst>
                                        <p:tav tm="0">
                                          <p:val>
                                            <p:strVal val="1+#ppt_h/2"/>
                                          </p:val>
                                        </p:tav>
                                        <p:tav tm="100000">
                                          <p:val>
                                            <p:strVal val="#ppt_y"/>
                                          </p:val>
                                        </p:tav>
                                      </p:tavLst>
                                    </p:anim>
                                  </p:childTnLst>
                                </p:cTn>
                              </p:par>
                              <p:par>
                                <p:cTn id="51" presetID="2" presetClass="entr" presetSubtype="6" decel="100000" fill="hold" grpId="0" nodeType="withEffect">
                                  <p:stCondLst>
                                    <p:cond delay="600"/>
                                  </p:stCondLst>
                                  <p:childTnLst>
                                    <p:set>
                                      <p:cBhvr>
                                        <p:cTn id="52" dur="1" fill="hold">
                                          <p:stCondLst>
                                            <p:cond delay="0"/>
                                          </p:stCondLst>
                                        </p:cTn>
                                        <p:tgtEl>
                                          <p:spTgt spid="13">
                                            <p:txEl>
                                              <p:pRg st="0" end="0"/>
                                            </p:txEl>
                                          </p:spTgt>
                                        </p:tgtEl>
                                        <p:attrNameLst>
                                          <p:attrName>style.visibility</p:attrName>
                                        </p:attrNameLst>
                                      </p:cBhvr>
                                      <p:to>
                                        <p:strVal val="visible"/>
                                      </p:to>
                                    </p:set>
                                    <p:anim calcmode="lin" valueType="num">
                                      <p:cBhvr additive="base">
                                        <p:cTn id="53" dur="1000" fill="hold"/>
                                        <p:tgtEl>
                                          <p:spTgt spid="13">
                                            <p:txEl>
                                              <p:pRg st="0" end="0"/>
                                            </p:txEl>
                                          </p:spTgt>
                                        </p:tgtEl>
                                        <p:attrNameLst>
                                          <p:attrName>ppt_x</p:attrName>
                                        </p:attrNameLst>
                                      </p:cBhvr>
                                      <p:tavLst>
                                        <p:tav tm="0">
                                          <p:val>
                                            <p:strVal val="1+#ppt_w/2"/>
                                          </p:val>
                                        </p:tav>
                                        <p:tav tm="100000">
                                          <p:val>
                                            <p:strVal val="#ppt_x"/>
                                          </p:val>
                                        </p:tav>
                                      </p:tavLst>
                                    </p:anim>
                                    <p:anim calcmode="lin" valueType="num">
                                      <p:cBhvr additive="base">
                                        <p:cTn id="54" dur="1000" fill="hold"/>
                                        <p:tgtEl>
                                          <p:spTgt spid="13">
                                            <p:txEl>
                                              <p:pRg st="0" end="0"/>
                                            </p:txEl>
                                          </p:spTgt>
                                        </p:tgtEl>
                                        <p:attrNameLst>
                                          <p:attrName>ppt_y</p:attrName>
                                        </p:attrNameLst>
                                      </p:cBhvr>
                                      <p:tavLst>
                                        <p:tav tm="0">
                                          <p:val>
                                            <p:strVal val="1+#ppt_h/2"/>
                                          </p:val>
                                        </p:tav>
                                        <p:tav tm="100000">
                                          <p:val>
                                            <p:strVal val="#ppt_y"/>
                                          </p:val>
                                        </p:tav>
                                      </p:tavLst>
                                    </p:anim>
                                  </p:childTnLst>
                                </p:cTn>
                              </p:par>
                              <p:par>
                                <p:cTn id="55" presetID="2" presetClass="entr" presetSubtype="6" decel="100000" fill="hold" grpId="0" nodeType="withEffect">
                                  <p:stCondLst>
                                    <p:cond delay="800"/>
                                  </p:stCondLst>
                                  <p:childTnLst>
                                    <p:set>
                                      <p:cBhvr>
                                        <p:cTn id="56" dur="1" fill="hold">
                                          <p:stCondLst>
                                            <p:cond delay="0"/>
                                          </p:stCondLst>
                                        </p:cTn>
                                        <p:tgtEl>
                                          <p:spTgt spid="17">
                                            <p:txEl>
                                              <p:pRg st="0" end="0"/>
                                            </p:txEl>
                                          </p:spTgt>
                                        </p:tgtEl>
                                        <p:attrNameLst>
                                          <p:attrName>style.visibility</p:attrName>
                                        </p:attrNameLst>
                                      </p:cBhvr>
                                      <p:to>
                                        <p:strVal val="visible"/>
                                      </p:to>
                                    </p:set>
                                    <p:anim calcmode="lin" valueType="num">
                                      <p:cBhvr additive="base">
                                        <p:cTn id="57" dur="1000" fill="hold"/>
                                        <p:tgtEl>
                                          <p:spTgt spid="17">
                                            <p:txEl>
                                              <p:pRg st="0" end="0"/>
                                            </p:txEl>
                                          </p:spTgt>
                                        </p:tgtEl>
                                        <p:attrNameLst>
                                          <p:attrName>ppt_x</p:attrName>
                                        </p:attrNameLst>
                                      </p:cBhvr>
                                      <p:tavLst>
                                        <p:tav tm="0">
                                          <p:val>
                                            <p:strVal val="1+#ppt_w/2"/>
                                          </p:val>
                                        </p:tav>
                                        <p:tav tm="100000">
                                          <p:val>
                                            <p:strVal val="#ppt_x"/>
                                          </p:val>
                                        </p:tav>
                                      </p:tavLst>
                                    </p:anim>
                                    <p:anim calcmode="lin" valueType="num">
                                      <p:cBhvr additive="base">
                                        <p:cTn id="58" dur="10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9" fill="hold">
                            <p:stCondLst>
                              <p:cond delay="2200"/>
                            </p:stCondLst>
                            <p:childTnLst>
                              <p:par>
                                <p:cTn id="60" presetID="34" presetClass="emph" presetSubtype="0" fill="hold" grpId="1" nodeType="afterEffect">
                                  <p:stCondLst>
                                    <p:cond delay="250"/>
                                  </p:stCondLst>
                                  <p:iterate type="lt">
                                    <p:tmPct val="10000"/>
                                  </p:iterate>
                                  <p:childTnLst>
                                    <p:animMotion origin="layout" path="M 0.0 0.0 L 0.0 -0.07213" pathEditMode="relative" ptsTypes="">
                                      <p:cBhvr>
                                        <p:cTn id="61" dur="250" accel="50000" decel="50000" autoRev="1" fill="hold">
                                          <p:stCondLst>
                                            <p:cond delay="0"/>
                                          </p:stCondLst>
                                        </p:cTn>
                                        <p:tgtEl>
                                          <p:spTgt spid="7"/>
                                        </p:tgtEl>
                                        <p:attrNameLst>
                                          <p:attrName>ppt_x</p:attrName>
                                          <p:attrName>ppt_y</p:attrName>
                                        </p:attrNameLst>
                                      </p:cBhvr>
                                    </p:animMotion>
                                    <p:animRot by="1500000">
                                      <p:cBhvr>
                                        <p:cTn id="62" dur="125" fill="hold">
                                          <p:stCondLst>
                                            <p:cond delay="0"/>
                                          </p:stCondLst>
                                        </p:cTn>
                                        <p:tgtEl>
                                          <p:spTgt spid="7"/>
                                        </p:tgtEl>
                                        <p:attrNameLst>
                                          <p:attrName>r</p:attrName>
                                        </p:attrNameLst>
                                      </p:cBhvr>
                                    </p:animRot>
                                    <p:animRot by="-1500000">
                                      <p:cBhvr>
                                        <p:cTn id="63" dur="125" fill="hold">
                                          <p:stCondLst>
                                            <p:cond delay="125"/>
                                          </p:stCondLst>
                                        </p:cTn>
                                        <p:tgtEl>
                                          <p:spTgt spid="7"/>
                                        </p:tgtEl>
                                        <p:attrNameLst>
                                          <p:attrName>r</p:attrName>
                                        </p:attrNameLst>
                                      </p:cBhvr>
                                    </p:animRot>
                                    <p:animRot by="-1500000">
                                      <p:cBhvr>
                                        <p:cTn id="64" dur="125" fill="hold">
                                          <p:stCondLst>
                                            <p:cond delay="250"/>
                                          </p:stCondLst>
                                        </p:cTn>
                                        <p:tgtEl>
                                          <p:spTgt spid="7"/>
                                        </p:tgtEl>
                                        <p:attrNameLst>
                                          <p:attrName>r</p:attrName>
                                        </p:attrNameLst>
                                      </p:cBhvr>
                                    </p:animRot>
                                    <p:animRot by="1500000">
                                      <p:cBhvr>
                                        <p:cTn id="65" dur="125" fill="hold">
                                          <p:stCondLst>
                                            <p:cond delay="375"/>
                                          </p:stCondLst>
                                        </p:cTn>
                                        <p:tgtEl>
                                          <p:spTgt spid="7"/>
                                        </p:tgtEl>
                                        <p:attrNameLst>
                                          <p:attrName>r</p:attrName>
                                        </p:attrNameLst>
                                      </p:cBhvr>
                                    </p:animRo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5" grpId="1" animBg="1"/>
      <p:bldP spid="6" grpId="0"/>
      <p:bldP spid="7" grpId="0">
        <p:tmplLst>
          <p:tmpl>
            <p:tnLst>
              <p:par>
                <p:cTn presetID="2" presetClass="entr" presetSubtype="3" decel="100000" fill="hold" nodeType="withEffect">
                  <p:stCondLst>
                    <p:cond delay="500"/>
                  </p:stCondLst>
                  <p:iterate type="lt">
                    <p:tmPct val="10000"/>
                  </p:iterate>
                  <p:childTnLst>
                    <p:set>
                      <p:cBhvr>
                        <p:cTn dur="1" fill="hold">
                          <p:stCondLst>
                            <p:cond delay="0"/>
                          </p:stCondLst>
                        </p:cTn>
                        <p:tgtEl>
                          <p:spTgt spid="7"/>
                        </p:tgtEl>
                        <p:attrNameLst>
                          <p:attrName>style.visibility</p:attrName>
                        </p:attrNameLst>
                      </p:cBhvr>
                      <p:to>
                        <p:strVal val="visible"/>
                      </p:to>
                    </p:set>
                    <p:anim calcmode="lin" valueType="num">
                      <p:cBhvr additive="base">
                        <p:cTn dur="1000" fill="hold"/>
                        <p:tgtEl>
                          <p:spTgt spid="7"/>
                        </p:tgtEl>
                        <p:attrNameLst>
                          <p:attrName>ppt_x</p:attrName>
                        </p:attrNameLst>
                      </p:cBhvr>
                      <p:tavLst>
                        <p:tav tm="0">
                          <p:val>
                            <p:strVal val="1+#ppt_w/2"/>
                          </p:val>
                        </p:tav>
                        <p:tav tm="100000">
                          <p:val>
                            <p:strVal val="#ppt_x"/>
                          </p:val>
                        </p:tav>
                      </p:tavLst>
                    </p:anim>
                    <p:anim calcmode="lin" valueType="num">
                      <p:cBhvr additive="base">
                        <p:cTn dur="1000" fill="hold"/>
                        <p:tgtEl>
                          <p:spTgt spid="7"/>
                        </p:tgtEl>
                        <p:attrNameLst>
                          <p:attrName>ppt_y</p:attrName>
                        </p:attrNameLst>
                      </p:cBhvr>
                      <p:tavLst>
                        <p:tav tm="0">
                          <p:val>
                            <p:strVal val="0-#ppt_h/2"/>
                          </p:val>
                        </p:tav>
                        <p:tav tm="100000">
                          <p:val>
                            <p:strVal val="#ppt_y"/>
                          </p:val>
                        </p:tav>
                      </p:tavLst>
                    </p:anim>
                  </p:childTnLst>
                </p:cTn>
              </p:par>
            </p:tnLst>
          </p:tmpl>
        </p:tmplLst>
      </p:bldP>
      <p:bldP spid="7" grpId="1">
        <p:tmplLst>
          <p:tmpl>
            <p:tnLst>
              <p:par>
                <p:cTn presetID="34" presetClass="emph" presetSubtype="0" fill="hold" nodeType="afterEffect">
                  <p:stCondLst>
                    <p:cond delay="250"/>
                  </p:stCondLst>
                  <p:iterate type="lt">
                    <p:tmPct val="10000"/>
                  </p:iterate>
                  <p:childTnLst>
                    <p:animMotion origin="layout" path="M 0.0 0.0 L 0.0 -0.07213" pathEditMode="relative" ptsTypes="">
                      <p:cBhvr>
                        <p:cTn dur="250" accel="50000" decel="50000" autoRev="1" fill="hold">
                          <p:stCondLst>
                            <p:cond delay="0"/>
                          </p:stCondLst>
                        </p:cTn>
                        <p:tgtEl>
                          <p:spTgt spid="7"/>
                        </p:tgtEl>
                        <p:attrNameLst>
                          <p:attrName>ppt_x</p:attrName>
                          <p:attrName>ppt_y</p:attrName>
                        </p:attrNameLst>
                      </p:cBhvr>
                    </p:animMotion>
                    <p:animRot by="1500000">
                      <p:cBhvr>
                        <p:cTn dur="125" fill="hold">
                          <p:stCondLst>
                            <p:cond delay="0"/>
                          </p:stCondLst>
                        </p:cTn>
                        <p:tgtEl>
                          <p:spTgt spid="7"/>
                        </p:tgtEl>
                        <p:attrNameLst>
                          <p:attrName>r</p:attrName>
                        </p:attrNameLst>
                      </p:cBhvr>
                    </p:animRot>
                    <p:animRot by="-1500000">
                      <p:cBhvr>
                        <p:cTn dur="125" fill="hold">
                          <p:stCondLst>
                            <p:cond delay="125"/>
                          </p:stCondLst>
                        </p:cTn>
                        <p:tgtEl>
                          <p:spTgt spid="7"/>
                        </p:tgtEl>
                        <p:attrNameLst>
                          <p:attrName>r</p:attrName>
                        </p:attrNameLst>
                      </p:cBhvr>
                    </p:animRot>
                    <p:animRot by="-1500000">
                      <p:cBhvr>
                        <p:cTn dur="125" fill="hold">
                          <p:stCondLst>
                            <p:cond delay="250"/>
                          </p:stCondLst>
                        </p:cTn>
                        <p:tgtEl>
                          <p:spTgt spid="7"/>
                        </p:tgtEl>
                        <p:attrNameLst>
                          <p:attrName>r</p:attrName>
                        </p:attrNameLst>
                      </p:cBhvr>
                    </p:animRot>
                    <p:animRot by="1500000">
                      <p:cBhvr>
                        <p:cTn dur="125" fill="hold">
                          <p:stCondLst>
                            <p:cond delay="375"/>
                          </p:stCondLst>
                        </p:cTn>
                        <p:tgtEl>
                          <p:spTgt spid="7"/>
                        </p:tgtEl>
                        <p:attrNameLst>
                          <p:attrName>r</p:attrName>
                        </p:attrNameLst>
                      </p:cBhvr>
                    </p:animRot>
                  </p:childTnLst>
                </p:cTn>
              </p:par>
            </p:tnLst>
          </p:tmpl>
        </p:tmplLst>
      </p:bldP>
      <p:bldP spid="8" grpId="0"/>
      <p:bldP spid="9" grpId="0">
        <p:tmplLst>
          <p:tmpl>
            <p:tnLst>
              <p:par>
                <p:cTn presetID="2" presetClass="entr" presetSubtype="2" decel="100000" fill="hold" nodeType="withEffect">
                  <p:stCondLst>
                    <p:cond delay="50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1000" fill="hold"/>
                        <p:tgtEl>
                          <p:spTgt spid="9"/>
                        </p:tgtEl>
                        <p:attrNameLst>
                          <p:attrName>ppt_x</p:attrName>
                        </p:attrNameLst>
                      </p:cBhvr>
                      <p:tavLst>
                        <p:tav tm="0">
                          <p:val>
                            <p:strVal val="1+#ppt_w/2"/>
                          </p:val>
                        </p:tav>
                        <p:tav tm="100000">
                          <p:val>
                            <p:strVal val="#ppt_x"/>
                          </p:val>
                        </p:tav>
                      </p:tavLst>
                    </p:anim>
                    <p:anim calcmode="lin" valueType="num">
                      <p:cBhvr additive="base">
                        <p:cTn dur="1000" fill="hold"/>
                        <p:tgtEl>
                          <p:spTgt spid="9"/>
                        </p:tgtEl>
                        <p:attrNameLst>
                          <p:attrName>ppt_y</p:attrName>
                        </p:attrNameLst>
                      </p:cBhvr>
                      <p:tavLst>
                        <p:tav tm="0">
                          <p:val>
                            <p:strVal val="#ppt_y"/>
                          </p:val>
                        </p:tav>
                        <p:tav tm="100000">
                          <p:val>
                            <p:strVal val="#ppt_y"/>
                          </p:val>
                        </p:tav>
                      </p:tavLst>
                    </p:anim>
                  </p:childTnLst>
                </p:cTn>
              </p:par>
            </p:tnLst>
          </p:tmpl>
        </p:tmplLst>
      </p:bldP>
      <p:bldP spid="10" grpId="0"/>
      <p:bldP spid="11" grpId="0" build="p">
        <p:tmplLst>
          <p:tmpl lvl="1">
            <p:tnLst>
              <p:par>
                <p:cTn presetID="2" presetClass="entr" presetSubtype="6" decel="100000" fill="hold" nodeType="withEffect">
                  <p:stCondLst>
                    <p:cond delay="50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1000" fill="hold"/>
                        <p:tgtEl>
                          <p:spTgt spid="11"/>
                        </p:tgtEl>
                        <p:attrNameLst>
                          <p:attrName>ppt_x</p:attrName>
                        </p:attrNameLst>
                      </p:cBhvr>
                      <p:tavLst>
                        <p:tav tm="0">
                          <p:val>
                            <p:strVal val="1+#ppt_w/2"/>
                          </p:val>
                        </p:tav>
                        <p:tav tm="100000">
                          <p:val>
                            <p:strVal val="#ppt_x"/>
                          </p:val>
                        </p:tav>
                      </p:tavLst>
                    </p:anim>
                    <p:anim calcmode="lin" valueType="num">
                      <p:cBhvr additive="base">
                        <p:cTn dur="1000" fill="hold"/>
                        <p:tgtEl>
                          <p:spTgt spid="11"/>
                        </p:tgtEl>
                        <p:attrNameLst>
                          <p:attrName>ppt_y</p:attrName>
                        </p:attrNameLst>
                      </p:cBhvr>
                      <p:tavLst>
                        <p:tav tm="0">
                          <p:val>
                            <p:strVal val="1+#ppt_h/2"/>
                          </p:val>
                        </p:tav>
                        <p:tav tm="100000">
                          <p:val>
                            <p:strVal val="#ppt_y"/>
                          </p:val>
                        </p:tav>
                      </p:tavLst>
                    </p:anim>
                  </p:childTnLst>
                </p:cTn>
              </p:par>
            </p:tnLst>
          </p:tmpl>
        </p:tmplLst>
      </p:bldP>
      <p:bldP spid="12" grpId="0"/>
      <p:bldP spid="13" grpId="0" build="p">
        <p:tmplLst>
          <p:tmpl lvl="1">
            <p:tnLst>
              <p:par>
                <p:cTn presetID="2" presetClass="entr" presetSubtype="6" decel="100000" fill="hold" nodeType="withEffect">
                  <p:stCondLst>
                    <p:cond delay="60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1+#ppt_w/2"/>
                          </p:val>
                        </p:tav>
                        <p:tav tm="100000">
                          <p:val>
                            <p:strVal val="#ppt_x"/>
                          </p:val>
                        </p:tav>
                      </p:tavLst>
                    </p:anim>
                    <p:anim calcmode="lin" valueType="num">
                      <p:cBhvr additive="base">
                        <p:cTn dur="1000" fill="hold"/>
                        <p:tgtEl>
                          <p:spTgt spid="13"/>
                        </p:tgtEl>
                        <p:attrNameLst>
                          <p:attrName>ppt_y</p:attrName>
                        </p:attrNameLst>
                      </p:cBhvr>
                      <p:tavLst>
                        <p:tav tm="0">
                          <p:val>
                            <p:strVal val="1+#ppt_h/2"/>
                          </p:val>
                        </p:tav>
                        <p:tav tm="100000">
                          <p:val>
                            <p:strVal val="#ppt_y"/>
                          </p:val>
                        </p:tav>
                      </p:tavLst>
                    </p:anim>
                  </p:childTnLst>
                </p:cTn>
              </p:par>
            </p:tnLst>
          </p:tmpl>
        </p:tmplLst>
      </p:bldP>
      <p:bldP spid="14" grpId="0"/>
      <p:bldP spid="15" grpId="0" build="p">
        <p:tmplLst>
          <p:tmpl lvl="1">
            <p:tnLst>
              <p:par>
                <p:cTn presetID="2" presetClass="entr" presetSubtype="6" decel="100000" fill="hold" nodeType="withEffect">
                  <p:stCondLst>
                    <p:cond delay="7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1000" fill="hold"/>
                        <p:tgtEl>
                          <p:spTgt spid="15"/>
                        </p:tgtEl>
                        <p:attrNameLst>
                          <p:attrName>ppt_x</p:attrName>
                        </p:attrNameLst>
                      </p:cBhvr>
                      <p:tavLst>
                        <p:tav tm="0">
                          <p:val>
                            <p:strVal val="1+#ppt_w/2"/>
                          </p:val>
                        </p:tav>
                        <p:tav tm="100000">
                          <p:val>
                            <p:strVal val="#ppt_x"/>
                          </p:val>
                        </p:tav>
                      </p:tavLst>
                    </p:anim>
                    <p:anim calcmode="lin" valueType="num">
                      <p:cBhvr additive="base">
                        <p:cTn dur="1000" fill="hold"/>
                        <p:tgtEl>
                          <p:spTgt spid="15"/>
                        </p:tgtEl>
                        <p:attrNameLst>
                          <p:attrName>ppt_y</p:attrName>
                        </p:attrNameLst>
                      </p:cBhvr>
                      <p:tavLst>
                        <p:tav tm="0">
                          <p:val>
                            <p:strVal val="1+#ppt_h/2"/>
                          </p:val>
                        </p:tav>
                        <p:tav tm="100000">
                          <p:val>
                            <p:strVal val="#ppt_y"/>
                          </p:val>
                        </p:tav>
                      </p:tavLst>
                    </p:anim>
                  </p:childTnLst>
                </p:cTn>
              </p:par>
            </p:tnLst>
          </p:tmpl>
        </p:tmplLst>
      </p:bldP>
      <p:bldP spid="16" grpId="0"/>
      <p:bldP spid="17" grpId="0" build="p">
        <p:tmplLst>
          <p:tmpl lvl="1">
            <p:tnLst>
              <p:par>
                <p:cTn presetID="2" presetClass="entr" presetSubtype="6" decel="100000" fill="hold" nodeType="withEffect">
                  <p:stCondLst>
                    <p:cond delay="80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1000" fill="hold"/>
                        <p:tgtEl>
                          <p:spTgt spid="17"/>
                        </p:tgtEl>
                        <p:attrNameLst>
                          <p:attrName>ppt_x</p:attrName>
                        </p:attrNameLst>
                      </p:cBhvr>
                      <p:tavLst>
                        <p:tav tm="0">
                          <p:val>
                            <p:strVal val="1+#ppt_w/2"/>
                          </p:val>
                        </p:tav>
                        <p:tav tm="100000">
                          <p:val>
                            <p:strVal val="#ppt_x"/>
                          </p:val>
                        </p:tav>
                      </p:tavLst>
                    </p:anim>
                    <p:anim calcmode="lin" valueType="num">
                      <p:cBhvr additive="base">
                        <p:cTn dur="1000" fill="hold"/>
                        <p:tgtEl>
                          <p:spTgt spid="17"/>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kumimoji="1" lang="en-US" altLang="ja-JP"/>
              <a:t>Click to edit Master title style</a:t>
            </a:r>
            <a:endParaRPr kumimoji="1" lang="ja-JP" altLang="en-US"/>
          </a:p>
        </p:txBody>
      </p:sp>
      <p:sp>
        <p:nvSpPr>
          <p:cNvPr id="3" name="Content Placeholder 2"/>
          <p:cNvSpPr>
            <a:spLocks noGrp="1"/>
          </p:cNvSpPr>
          <p:nvPr>
            <p:ph sz="half" idx="1"/>
          </p:nvPr>
        </p:nvSpPr>
        <p:spPr>
          <a:xfrm>
            <a:off x="457200" y="1600205"/>
            <a:ext cx="4038600" cy="4525963"/>
          </a:xfrm>
        </p:spPr>
        <p:txBody>
          <a:bodyPr/>
          <a:lstStyle>
            <a:lvl1pPr>
              <a:defRPr sz="2800">
                <a:latin typeface="Arial" pitchFamily="34" charset="0"/>
              </a:defRPr>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4" name="Content Placeholder 3"/>
          <p:cNvSpPr>
            <a:spLocks noGrp="1"/>
          </p:cNvSpPr>
          <p:nvPr>
            <p:ph sz="half" idx="2"/>
          </p:nvPr>
        </p:nvSpPr>
        <p:spPr>
          <a:xfrm>
            <a:off x="4648200" y="1600205"/>
            <a:ext cx="4038600" cy="4525963"/>
          </a:xfrm>
        </p:spPr>
        <p:txBody>
          <a:bodyPr/>
          <a:lstStyle>
            <a:lvl1pPr>
              <a:defRPr sz="2800">
                <a:latin typeface="Arial" pitchFamily="34" charset="0"/>
              </a:defRPr>
            </a:lvl1pPr>
            <a:lvl2pPr>
              <a:defRPr sz="2400">
                <a:latin typeface="Arial" pitchFamily="34" charset="0"/>
              </a:defRPr>
            </a:lvl2pPr>
            <a:lvl3pPr>
              <a:defRPr sz="2000">
                <a:latin typeface="Arial" pitchFamily="34" charset="0"/>
              </a:defRPr>
            </a:lvl3pPr>
            <a:lvl4pPr>
              <a:defRPr sz="1800">
                <a:latin typeface="Arial" pitchFamily="34" charset="0"/>
              </a:defRPr>
            </a:lvl4pPr>
            <a:lvl5pPr>
              <a:defRPr sz="1800">
                <a:latin typeface="Arial" pitchFamily="34" charset="0"/>
              </a:defRPr>
            </a:lvl5pPr>
            <a:lvl6pPr>
              <a:defRPr sz="1800"/>
            </a:lvl6pPr>
            <a:lvl7pPr>
              <a:defRPr sz="1800"/>
            </a:lvl7pPr>
            <a:lvl8pPr>
              <a:defRPr sz="1800"/>
            </a:lvl8pPr>
            <a:lvl9pPr>
              <a:defRPr sz="1800"/>
            </a:lvl9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5" name="Date Placeholder 4"/>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6" name="Footer Placeholder 5"/>
          <p:cNvSpPr>
            <a:spLocks noGrp="1"/>
          </p:cNvSpPr>
          <p:nvPr>
            <p:ph type="ftr" sz="quarter" idx="11"/>
          </p:nvPr>
        </p:nvSpPr>
        <p:spPr/>
        <p:txBody>
          <a:bodyPr/>
          <a:lstStyle>
            <a:lvl1pPr>
              <a:defRPr>
                <a:latin typeface="Arial" pitchFamily="34" charset="0"/>
              </a:defRPr>
            </a:lvl1pPr>
          </a:lstStyle>
          <a:p>
            <a:endParaRPr lang="ja-JP" altLang="en-US"/>
          </a:p>
        </p:txBody>
      </p:sp>
      <p:sp>
        <p:nvSpPr>
          <p:cNvPr id="7" name="Slide Number Placeholder 6"/>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802205967"/>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ltLang="ja-JP"/>
              <a:t>Click to edit Master title style</a:t>
            </a:r>
            <a:endParaRPr lang="en-US" dirty="0"/>
          </a:p>
        </p:txBody>
      </p:sp>
      <p:sp>
        <p:nvSpPr>
          <p:cNvPr id="3" name="Text Placeholder 2"/>
          <p:cNvSpPr>
            <a:spLocks noGrp="1"/>
          </p:cNvSpPr>
          <p:nvPr>
            <p:ph type="body" idx="1"/>
          </p:nvPr>
        </p:nvSpPr>
        <p:spPr>
          <a:xfrm>
            <a:off x="457201" y="1535113"/>
            <a:ext cx="4040188" cy="639763"/>
          </a:xfrm>
        </p:spPr>
        <p:txBody>
          <a:bodyPr anchor="b">
            <a:normAutofit/>
          </a:bodyPr>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5" name="Text Placeholder 4"/>
          <p:cNvSpPr>
            <a:spLocks noGrp="1"/>
          </p:cNvSpPr>
          <p:nvPr>
            <p:ph type="body" sz="quarter" idx="3"/>
          </p:nvPr>
        </p:nvSpPr>
        <p:spPr>
          <a:xfrm>
            <a:off x="4645033" y="1535113"/>
            <a:ext cx="4041775" cy="639763"/>
          </a:xfrm>
        </p:spPr>
        <p:txBody>
          <a:bodyPr anchor="b">
            <a:normAutofit/>
          </a:bodyPr>
          <a:lstStyle>
            <a:lvl1pPr marL="0" indent="0">
              <a:buNone/>
              <a:defRPr sz="20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7" name="Date Placeholder 3"/>
          <p:cNvSpPr>
            <a:spLocks noGrp="1"/>
          </p:cNvSpPr>
          <p:nvPr>
            <p:ph type="dt" sz="half" idx="10"/>
          </p:nvPr>
        </p:nvSpPr>
        <p:spPr/>
        <p:txBody>
          <a:bodyPr/>
          <a:lstStyle>
            <a:lvl1pPr>
              <a:defRPr>
                <a:latin typeface="Arial" pitchFamily="34" charset="0"/>
              </a:defRPr>
            </a:lvl1pPr>
          </a:lstStyle>
          <a:p>
            <a:pPr>
              <a:defRPr/>
            </a:pPr>
            <a:fld id="{82F27AA3-6718-4B8A-BAE3-BFE779E88629}" type="datetimeFigureOut">
              <a:rPr lang="en-US" smtClean="0"/>
              <a:pPr>
                <a:defRPr/>
              </a:pPr>
              <a:t>1/9/2019</a:t>
            </a:fld>
            <a:endParaRPr lang="en-US"/>
          </a:p>
        </p:txBody>
      </p:sp>
      <p:sp>
        <p:nvSpPr>
          <p:cNvPr id="8"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9" name="Slide Number Placeholder 5"/>
          <p:cNvSpPr>
            <a:spLocks noGrp="1"/>
          </p:cNvSpPr>
          <p:nvPr>
            <p:ph type="sldNum" sz="quarter" idx="12"/>
          </p:nvPr>
        </p:nvSpPr>
        <p:spPr/>
        <p:txBody>
          <a:bodyPr/>
          <a:lstStyle>
            <a:lvl1pPr>
              <a:defRPr>
                <a:latin typeface="Arial" pitchFamily="34" charset="0"/>
              </a:defRPr>
            </a:lvl1pPr>
          </a:lstStyle>
          <a:p>
            <a:pPr>
              <a:defRPr/>
            </a:pPr>
            <a:fld id="{1DC4FD15-BDCB-4F3D-96D8-37C55A2209E0}" type="slidenum">
              <a:rPr lang="en-US" smtClean="0"/>
              <a:pPr>
                <a:defRPr/>
              </a:pPr>
              <a:t>‹#›</a:t>
            </a:fld>
            <a:endParaRPr lang="en-US"/>
          </a:p>
        </p:txBody>
      </p:sp>
    </p:spTree>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preserve="1">
  <p:cSld name="10 Images">
    <p:bg>
      <p:bgPr>
        <a:blipFill dpi="0" rotWithShape="1">
          <a:blip r:embed="rId2">
            <a:lum/>
          </a:blip>
          <a:srcRect/>
          <a:tile tx="0" ty="0" sx="100000" sy="100000" flip="none" algn="tl"/>
        </a:blipFill>
        <a:effectLst/>
      </p:bgPr>
    </p:bg>
    <p:spTree>
      <p:nvGrpSpPr>
        <p:cNvPr id="1" name=""/>
        <p:cNvGrpSpPr/>
        <p:nvPr/>
      </p:nvGrpSpPr>
      <p:grpSpPr>
        <a:xfrm>
          <a:off x="0" y="0"/>
          <a:ext cx="0" cy="0"/>
          <a:chOff x="0" y="0"/>
          <a:chExt cx="0" cy="0"/>
        </a:xfrm>
      </p:grpSpPr>
      <p:sp>
        <p:nvSpPr>
          <p:cNvPr id="3" name="図プレースホルダー 5"/>
          <p:cNvSpPr>
            <a:spLocks noGrp="1"/>
          </p:cNvSpPr>
          <p:nvPr>
            <p:ph type="pic" sz="quarter" idx="12" hasCustomPrompt="1"/>
          </p:nvPr>
        </p:nvSpPr>
        <p:spPr>
          <a:xfrm>
            <a:off x="19087" y="29028"/>
            <a:ext cx="1799688" cy="2400000"/>
          </a:xfrm>
          <a:prstGeom prst="rect">
            <a:avLst/>
          </a:prstGeom>
          <a:noFill/>
          <a:effectLst>
            <a:innerShdw blurRad="114300">
              <a:prstClr val="black"/>
            </a:innerShdw>
          </a:effectLst>
        </p:spPr>
        <p:txBody>
          <a:bodyPr lIns="51197" tIns="25599" rIns="51197" bIns="25599"/>
          <a:lstStyle>
            <a:lvl1pPr>
              <a:defRPr sz="1000"/>
            </a:lvl1pPr>
          </a:lstStyle>
          <a:p>
            <a:r>
              <a:rPr kumimoji="1" lang="en-US" altLang="ja-JP" dirty="0"/>
              <a:t>Add an image</a:t>
            </a:r>
            <a:endParaRPr kumimoji="1" lang="ja-JP" altLang="en-US" dirty="0"/>
          </a:p>
        </p:txBody>
      </p:sp>
      <p:sp>
        <p:nvSpPr>
          <p:cNvPr id="4" name="図プレースホルダー 5"/>
          <p:cNvSpPr>
            <a:spLocks noGrp="1"/>
          </p:cNvSpPr>
          <p:nvPr>
            <p:ph type="pic" sz="quarter" idx="13" hasCustomPrompt="1"/>
          </p:nvPr>
        </p:nvSpPr>
        <p:spPr>
          <a:xfrm>
            <a:off x="1843556"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5" name="図プレースホルダー 5"/>
          <p:cNvSpPr>
            <a:spLocks noGrp="1"/>
          </p:cNvSpPr>
          <p:nvPr>
            <p:ph type="pic" sz="quarter" idx="14" hasCustomPrompt="1"/>
          </p:nvPr>
        </p:nvSpPr>
        <p:spPr>
          <a:xfrm>
            <a:off x="3668025"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6" name="図プレースホルダー 5"/>
          <p:cNvSpPr>
            <a:spLocks noGrp="1"/>
          </p:cNvSpPr>
          <p:nvPr>
            <p:ph type="pic" sz="quarter" idx="15" hasCustomPrompt="1"/>
          </p:nvPr>
        </p:nvSpPr>
        <p:spPr>
          <a:xfrm>
            <a:off x="5493139"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7" name="図プレースホルダー 5"/>
          <p:cNvSpPr>
            <a:spLocks noGrp="1"/>
          </p:cNvSpPr>
          <p:nvPr>
            <p:ph type="pic" sz="quarter" idx="16" hasCustomPrompt="1"/>
          </p:nvPr>
        </p:nvSpPr>
        <p:spPr>
          <a:xfrm>
            <a:off x="7316963" y="29028"/>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8" name="図プレースホルダー 5"/>
          <p:cNvSpPr>
            <a:spLocks noGrp="1"/>
          </p:cNvSpPr>
          <p:nvPr>
            <p:ph type="pic" sz="quarter" idx="17" hasCustomPrompt="1"/>
          </p:nvPr>
        </p:nvSpPr>
        <p:spPr>
          <a:xfrm>
            <a:off x="17963" y="4419111"/>
            <a:ext cx="1799688" cy="2400000"/>
          </a:xfrm>
          <a:prstGeom prst="rect">
            <a:avLst/>
          </a:prstGeom>
          <a:noFill/>
          <a:effectLst>
            <a:innerShdw blurRad="114300">
              <a:prstClr val="black"/>
            </a:innerShdw>
          </a:effectLst>
        </p:spPr>
        <p:txBody>
          <a:bodyPr lIns="51197" tIns="25599" rIns="51197" bIns="25599"/>
          <a:lstStyle>
            <a:lvl1pPr>
              <a:defRPr sz="1000"/>
            </a:lvl1pPr>
          </a:lstStyle>
          <a:p>
            <a:r>
              <a:rPr kumimoji="1" lang="en-US" altLang="ja-JP" dirty="0"/>
              <a:t>Add an image</a:t>
            </a:r>
            <a:endParaRPr kumimoji="1" lang="ja-JP" altLang="en-US" dirty="0"/>
          </a:p>
        </p:txBody>
      </p:sp>
      <p:sp>
        <p:nvSpPr>
          <p:cNvPr id="9" name="図プレースホルダー 5"/>
          <p:cNvSpPr>
            <a:spLocks noGrp="1"/>
          </p:cNvSpPr>
          <p:nvPr>
            <p:ph type="pic" sz="quarter" idx="18" hasCustomPrompt="1"/>
          </p:nvPr>
        </p:nvSpPr>
        <p:spPr>
          <a:xfrm>
            <a:off x="1842431"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10" name="図プレースホルダー 5"/>
          <p:cNvSpPr>
            <a:spLocks noGrp="1"/>
          </p:cNvSpPr>
          <p:nvPr>
            <p:ph type="pic" sz="quarter" idx="19" hasCustomPrompt="1"/>
          </p:nvPr>
        </p:nvSpPr>
        <p:spPr>
          <a:xfrm>
            <a:off x="3666900"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11" name="図プレースホルダー 5"/>
          <p:cNvSpPr>
            <a:spLocks noGrp="1"/>
          </p:cNvSpPr>
          <p:nvPr>
            <p:ph type="pic" sz="quarter" idx="20" hasCustomPrompt="1"/>
          </p:nvPr>
        </p:nvSpPr>
        <p:spPr>
          <a:xfrm>
            <a:off x="5492013"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12" name="図プレースホルダー 5"/>
          <p:cNvSpPr>
            <a:spLocks noGrp="1"/>
          </p:cNvSpPr>
          <p:nvPr>
            <p:ph type="pic" sz="quarter" idx="21" hasCustomPrompt="1"/>
          </p:nvPr>
        </p:nvSpPr>
        <p:spPr>
          <a:xfrm>
            <a:off x="7315839" y="4419111"/>
            <a:ext cx="1799688" cy="2400000"/>
          </a:xfrm>
          <a:prstGeom prst="rect">
            <a:avLst/>
          </a:prstGeom>
          <a:noFill/>
          <a:effectLst>
            <a:innerShdw blurRad="114300">
              <a:prstClr val="black"/>
            </a:innerShdw>
          </a:effectLst>
        </p:spPr>
        <p:txBody>
          <a:bodyPr lIns="51197" tIns="25599" rIns="51197" bIns="25599">
            <a:normAutofit/>
          </a:bodyPr>
          <a:lstStyle>
            <a:lvl1pPr marL="0" marR="0" indent="0" algn="l" defTabSz="914178" rtl="0" eaLnBrk="1" fontAlgn="auto" latinLnBrk="0" hangingPunct="1">
              <a:lnSpc>
                <a:spcPct val="100000"/>
              </a:lnSpc>
              <a:spcBef>
                <a:spcPct val="20000"/>
              </a:spcBef>
              <a:spcAft>
                <a:spcPts val="0"/>
              </a:spcAft>
              <a:buClrTx/>
              <a:buSzTx/>
              <a:buFont typeface="Arial" panose="020B0604020202020204" pitchFamily="34" charset="0"/>
              <a:buNone/>
              <a:tabLst/>
              <a:defRPr sz="1000"/>
            </a:lvl1pPr>
          </a:lstStyle>
          <a:p>
            <a:r>
              <a:rPr kumimoji="1" lang="en-US" altLang="ja-JP" dirty="0"/>
              <a:t>Add an image</a:t>
            </a:r>
            <a:endParaRPr kumimoji="1" lang="ja-JP" altLang="en-US" dirty="0"/>
          </a:p>
          <a:p>
            <a:endParaRPr kumimoji="1" lang="ja-JP" altLang="en-US" dirty="0"/>
          </a:p>
        </p:txBody>
      </p:sp>
      <p:sp>
        <p:nvSpPr>
          <p:cNvPr id="13" name="テキスト プレースホルダー 5"/>
          <p:cNvSpPr>
            <a:spLocks noGrp="1"/>
          </p:cNvSpPr>
          <p:nvPr>
            <p:ph type="body" sz="quarter" idx="22" hasCustomPrompt="1"/>
          </p:nvPr>
        </p:nvSpPr>
        <p:spPr>
          <a:xfrm>
            <a:off x="549344" y="2851056"/>
            <a:ext cx="8045323" cy="930536"/>
          </a:xfrm>
          <a:prstGeom prst="rect">
            <a:avLst/>
          </a:prstGeom>
        </p:spPr>
        <p:txBody>
          <a:bodyPr lIns="51197" tIns="25599" rIns="51197" bIns="25599" anchor="ctr">
            <a:noAutofit/>
          </a:bodyPr>
          <a:lstStyle>
            <a:lvl1pPr algn="ctr">
              <a:lnSpc>
                <a:spcPts val="3359"/>
              </a:lnSpc>
              <a:spcBef>
                <a:spcPts val="0"/>
              </a:spcBef>
              <a:defRPr sz="4900" i="0" baseline="0">
                <a:blipFill dpi="0" rotWithShape="1">
                  <a:blip r:embed="rId3"/>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23" hasCustomPrompt="1"/>
          </p:nvPr>
        </p:nvSpPr>
        <p:spPr>
          <a:xfrm>
            <a:off x="549344" y="3498167"/>
            <a:ext cx="8045323" cy="614219"/>
          </a:xfrm>
          <a:prstGeom prst="rect">
            <a:avLst/>
          </a:prstGeom>
        </p:spPr>
        <p:txBody>
          <a:bodyPr lIns="51197" tIns="25599" rIns="51197" bIns="25599" anchor="t">
            <a:noAutofit/>
          </a:bodyPr>
          <a:lstStyle>
            <a:lvl1pPr algn="ctr">
              <a:lnSpc>
                <a:spcPts val="3359"/>
              </a:lnSpc>
              <a:spcBef>
                <a:spcPts val="0"/>
              </a:spcBef>
              <a:defRPr sz="25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920308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4" presetClass="entr" presetSubtype="10" fill="hold" grpId="0" nodeType="after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randombar(horizontal)">
                                      <p:cBhvr>
                                        <p:cTn id="7" dur="500"/>
                                        <p:tgtEl>
                                          <p:spTgt spid="3"/>
                                        </p:tgtEl>
                                      </p:cBhvr>
                                    </p:animEffect>
                                  </p:childTnLst>
                                </p:cTn>
                              </p:par>
                              <p:par>
                                <p:cTn id="8" presetID="14" presetClass="entr" presetSubtype="10" fill="hold" grpId="0" nodeType="withEffect">
                                  <p:stCondLst>
                                    <p:cond delay="2250"/>
                                  </p:stCondLst>
                                  <p:childTnLst>
                                    <p:set>
                                      <p:cBhvr>
                                        <p:cTn id="9" dur="1" fill="hold">
                                          <p:stCondLst>
                                            <p:cond delay="0"/>
                                          </p:stCondLst>
                                        </p:cTn>
                                        <p:tgtEl>
                                          <p:spTgt spid="4"/>
                                        </p:tgtEl>
                                        <p:attrNameLst>
                                          <p:attrName>style.visibility</p:attrName>
                                        </p:attrNameLst>
                                      </p:cBhvr>
                                      <p:to>
                                        <p:strVal val="visible"/>
                                      </p:to>
                                    </p:set>
                                    <p:animEffect transition="in" filter="randombar(horizontal)">
                                      <p:cBhvr>
                                        <p:cTn id="10" dur="500"/>
                                        <p:tgtEl>
                                          <p:spTgt spid="4"/>
                                        </p:tgtEl>
                                      </p:cBhvr>
                                    </p:animEffect>
                                  </p:childTnLst>
                                </p:cTn>
                              </p:par>
                              <p:par>
                                <p:cTn id="11" presetID="14" presetClass="entr" presetSubtype="10" fill="hold" grpId="0" nodeType="withEffect">
                                  <p:stCondLst>
                                    <p:cond delay="1750"/>
                                  </p:stCondLst>
                                  <p:childTnLst>
                                    <p:set>
                                      <p:cBhvr>
                                        <p:cTn id="12" dur="1" fill="hold">
                                          <p:stCondLst>
                                            <p:cond delay="0"/>
                                          </p:stCondLst>
                                        </p:cTn>
                                        <p:tgtEl>
                                          <p:spTgt spid="5"/>
                                        </p:tgtEl>
                                        <p:attrNameLst>
                                          <p:attrName>style.visibility</p:attrName>
                                        </p:attrNameLst>
                                      </p:cBhvr>
                                      <p:to>
                                        <p:strVal val="visible"/>
                                      </p:to>
                                    </p:set>
                                    <p:animEffect transition="in" filter="randombar(horizontal)">
                                      <p:cBhvr>
                                        <p:cTn id="13" dur="500"/>
                                        <p:tgtEl>
                                          <p:spTgt spid="5"/>
                                        </p:tgtEl>
                                      </p:cBhvr>
                                    </p:animEffect>
                                  </p:childTnLst>
                                </p:cTn>
                              </p:par>
                              <p:par>
                                <p:cTn id="14" presetID="14" presetClass="entr" presetSubtype="10" fill="hold" grpId="0" nodeType="withEffect">
                                  <p:stCondLst>
                                    <p:cond delay="500"/>
                                  </p:stCondLst>
                                  <p:childTnLst>
                                    <p:set>
                                      <p:cBhvr>
                                        <p:cTn id="15" dur="1" fill="hold">
                                          <p:stCondLst>
                                            <p:cond delay="0"/>
                                          </p:stCondLst>
                                        </p:cTn>
                                        <p:tgtEl>
                                          <p:spTgt spid="6"/>
                                        </p:tgtEl>
                                        <p:attrNameLst>
                                          <p:attrName>style.visibility</p:attrName>
                                        </p:attrNameLst>
                                      </p:cBhvr>
                                      <p:to>
                                        <p:strVal val="visible"/>
                                      </p:to>
                                    </p:set>
                                    <p:animEffect transition="in" filter="randombar(horizontal)">
                                      <p:cBhvr>
                                        <p:cTn id="16" dur="500"/>
                                        <p:tgtEl>
                                          <p:spTgt spid="6"/>
                                        </p:tgtEl>
                                      </p:cBhvr>
                                    </p:animEffect>
                                  </p:childTnLst>
                                </p:cTn>
                              </p:par>
                              <p:par>
                                <p:cTn id="17" presetID="14" presetClass="entr" presetSubtype="10" fill="hold" grpId="0" nodeType="withEffect">
                                  <p:stCondLst>
                                    <p:cond delay="1500"/>
                                  </p:stCondLst>
                                  <p:childTnLst>
                                    <p:set>
                                      <p:cBhvr>
                                        <p:cTn id="18" dur="1" fill="hold">
                                          <p:stCondLst>
                                            <p:cond delay="0"/>
                                          </p:stCondLst>
                                        </p:cTn>
                                        <p:tgtEl>
                                          <p:spTgt spid="7"/>
                                        </p:tgtEl>
                                        <p:attrNameLst>
                                          <p:attrName>style.visibility</p:attrName>
                                        </p:attrNameLst>
                                      </p:cBhvr>
                                      <p:to>
                                        <p:strVal val="visible"/>
                                      </p:to>
                                    </p:set>
                                    <p:animEffect transition="in" filter="randombar(horizontal)">
                                      <p:cBhvr>
                                        <p:cTn id="19" dur="500"/>
                                        <p:tgtEl>
                                          <p:spTgt spid="7"/>
                                        </p:tgtEl>
                                      </p:cBhvr>
                                    </p:animEffect>
                                  </p:childTnLst>
                                </p:cTn>
                              </p:par>
                              <p:par>
                                <p:cTn id="20" presetID="14" presetClass="entr" presetSubtype="10" fill="hold" grpId="0" nodeType="withEffect">
                                  <p:stCondLst>
                                    <p:cond delay="250"/>
                                  </p:stCondLst>
                                  <p:childTnLst>
                                    <p:set>
                                      <p:cBhvr>
                                        <p:cTn id="21" dur="1" fill="hold">
                                          <p:stCondLst>
                                            <p:cond delay="0"/>
                                          </p:stCondLst>
                                        </p:cTn>
                                        <p:tgtEl>
                                          <p:spTgt spid="12"/>
                                        </p:tgtEl>
                                        <p:attrNameLst>
                                          <p:attrName>style.visibility</p:attrName>
                                        </p:attrNameLst>
                                      </p:cBhvr>
                                      <p:to>
                                        <p:strVal val="visible"/>
                                      </p:to>
                                    </p:set>
                                    <p:animEffect transition="in" filter="randombar(horizontal)">
                                      <p:cBhvr>
                                        <p:cTn id="22" dur="500"/>
                                        <p:tgtEl>
                                          <p:spTgt spid="12"/>
                                        </p:tgtEl>
                                      </p:cBhvr>
                                    </p:animEffect>
                                  </p:childTnLst>
                                </p:cTn>
                              </p:par>
                              <p:par>
                                <p:cTn id="23" presetID="14" presetClass="entr" presetSubtype="10" fill="hold" grpId="0" nodeType="withEffect">
                                  <p:stCondLst>
                                    <p:cond delay="750"/>
                                  </p:stCondLst>
                                  <p:childTnLst>
                                    <p:set>
                                      <p:cBhvr>
                                        <p:cTn id="24" dur="1" fill="hold">
                                          <p:stCondLst>
                                            <p:cond delay="0"/>
                                          </p:stCondLst>
                                        </p:cTn>
                                        <p:tgtEl>
                                          <p:spTgt spid="11"/>
                                        </p:tgtEl>
                                        <p:attrNameLst>
                                          <p:attrName>style.visibility</p:attrName>
                                        </p:attrNameLst>
                                      </p:cBhvr>
                                      <p:to>
                                        <p:strVal val="visible"/>
                                      </p:to>
                                    </p:set>
                                    <p:animEffect transition="in" filter="randombar(horizontal)">
                                      <p:cBhvr>
                                        <p:cTn id="25" dur="500"/>
                                        <p:tgtEl>
                                          <p:spTgt spid="11"/>
                                        </p:tgtEl>
                                      </p:cBhvr>
                                    </p:animEffect>
                                  </p:childTnLst>
                                </p:cTn>
                              </p:par>
                              <p:par>
                                <p:cTn id="26" presetID="14" presetClass="entr" presetSubtype="10" fill="hold" grpId="0" nodeType="withEffect">
                                  <p:stCondLst>
                                    <p:cond delay="1250"/>
                                  </p:stCondLst>
                                  <p:childTnLst>
                                    <p:set>
                                      <p:cBhvr>
                                        <p:cTn id="27" dur="1" fill="hold">
                                          <p:stCondLst>
                                            <p:cond delay="0"/>
                                          </p:stCondLst>
                                        </p:cTn>
                                        <p:tgtEl>
                                          <p:spTgt spid="10"/>
                                        </p:tgtEl>
                                        <p:attrNameLst>
                                          <p:attrName>style.visibility</p:attrName>
                                        </p:attrNameLst>
                                      </p:cBhvr>
                                      <p:to>
                                        <p:strVal val="visible"/>
                                      </p:to>
                                    </p:set>
                                    <p:animEffect transition="in" filter="randombar(horizontal)">
                                      <p:cBhvr>
                                        <p:cTn id="28" dur="500"/>
                                        <p:tgtEl>
                                          <p:spTgt spid="10"/>
                                        </p:tgtEl>
                                      </p:cBhvr>
                                    </p:animEffect>
                                  </p:childTnLst>
                                </p:cTn>
                              </p:par>
                              <p:par>
                                <p:cTn id="29" presetID="14" presetClass="entr" presetSubtype="10" fill="hold" grpId="0" nodeType="withEffect">
                                  <p:stCondLst>
                                    <p:cond delay="1000"/>
                                  </p:stCondLst>
                                  <p:childTnLst>
                                    <p:set>
                                      <p:cBhvr>
                                        <p:cTn id="30" dur="1" fill="hold">
                                          <p:stCondLst>
                                            <p:cond delay="0"/>
                                          </p:stCondLst>
                                        </p:cTn>
                                        <p:tgtEl>
                                          <p:spTgt spid="9"/>
                                        </p:tgtEl>
                                        <p:attrNameLst>
                                          <p:attrName>style.visibility</p:attrName>
                                        </p:attrNameLst>
                                      </p:cBhvr>
                                      <p:to>
                                        <p:strVal val="visible"/>
                                      </p:to>
                                    </p:set>
                                    <p:animEffect transition="in" filter="randombar(horizontal)">
                                      <p:cBhvr>
                                        <p:cTn id="31" dur="500"/>
                                        <p:tgtEl>
                                          <p:spTgt spid="9"/>
                                        </p:tgtEl>
                                      </p:cBhvr>
                                    </p:animEffect>
                                  </p:childTnLst>
                                </p:cTn>
                              </p:par>
                              <p:par>
                                <p:cTn id="32" presetID="14" presetClass="entr" presetSubtype="10" fill="hold" grpId="0" nodeType="withEffect">
                                  <p:stCondLst>
                                    <p:cond delay="2000"/>
                                  </p:stCondLst>
                                  <p:childTnLst>
                                    <p:set>
                                      <p:cBhvr>
                                        <p:cTn id="33" dur="1" fill="hold">
                                          <p:stCondLst>
                                            <p:cond delay="0"/>
                                          </p:stCondLst>
                                        </p:cTn>
                                        <p:tgtEl>
                                          <p:spTgt spid="8"/>
                                        </p:tgtEl>
                                        <p:attrNameLst>
                                          <p:attrName>style.visibility</p:attrName>
                                        </p:attrNameLst>
                                      </p:cBhvr>
                                      <p:to>
                                        <p:strVal val="visible"/>
                                      </p:to>
                                    </p:set>
                                    <p:animEffect transition="in" filter="randombar(horizontal)">
                                      <p:cBhvr>
                                        <p:cTn id="34" dur="500"/>
                                        <p:tgtEl>
                                          <p:spTgt spid="8"/>
                                        </p:tgtEl>
                                      </p:cBhvr>
                                    </p:animEffect>
                                  </p:childTnLst>
                                </p:cTn>
                              </p:par>
                            </p:childTnLst>
                          </p:cTn>
                        </p:par>
                        <p:par>
                          <p:cTn id="35" fill="hold">
                            <p:stCondLst>
                              <p:cond delay="2750"/>
                            </p:stCondLst>
                            <p:childTnLst>
                              <p:par>
                                <p:cTn id="36" presetID="2" presetClass="entr" presetSubtype="9" decel="100000" fill="hold" grpId="0" nodeType="afterEffect">
                                  <p:stCondLst>
                                    <p:cond delay="0"/>
                                  </p:stCondLst>
                                  <p:iterate type="wd">
                                    <p:tmPct val="10000"/>
                                  </p:iterate>
                                  <p:childTnLst>
                                    <p:set>
                                      <p:cBhvr>
                                        <p:cTn id="37" dur="1" fill="hold">
                                          <p:stCondLst>
                                            <p:cond delay="0"/>
                                          </p:stCondLst>
                                        </p:cTn>
                                        <p:tgtEl>
                                          <p:spTgt spid="13">
                                            <p:txEl>
                                              <p:pRg st="0" end="0"/>
                                            </p:txEl>
                                          </p:spTgt>
                                        </p:tgtEl>
                                        <p:attrNameLst>
                                          <p:attrName>style.visibility</p:attrName>
                                        </p:attrNameLst>
                                      </p:cBhvr>
                                      <p:to>
                                        <p:strVal val="visible"/>
                                      </p:to>
                                    </p:set>
                                    <p:anim calcmode="lin" valueType="num">
                                      <p:cBhvr additive="base">
                                        <p:cTn id="38" dur="1000" fill="hold"/>
                                        <p:tgtEl>
                                          <p:spTgt spid="13">
                                            <p:txEl>
                                              <p:pRg st="0" end="0"/>
                                            </p:txEl>
                                          </p:spTgt>
                                        </p:tgtEl>
                                        <p:attrNameLst>
                                          <p:attrName>ppt_x</p:attrName>
                                        </p:attrNameLst>
                                      </p:cBhvr>
                                      <p:tavLst>
                                        <p:tav tm="0">
                                          <p:val>
                                            <p:strVal val="0-#ppt_w/2"/>
                                          </p:val>
                                        </p:tav>
                                        <p:tav tm="100000">
                                          <p:val>
                                            <p:strVal val="#ppt_x"/>
                                          </p:val>
                                        </p:tav>
                                      </p:tavLst>
                                    </p:anim>
                                    <p:anim calcmode="lin" valueType="num">
                                      <p:cBhvr additive="base">
                                        <p:cTn id="39" dur="1000" fill="hold"/>
                                        <p:tgtEl>
                                          <p:spTgt spid="13">
                                            <p:txEl>
                                              <p:pRg st="0" end="0"/>
                                            </p:txEl>
                                          </p:spTgt>
                                        </p:tgtEl>
                                        <p:attrNameLst>
                                          <p:attrName>ppt_y</p:attrName>
                                        </p:attrNameLst>
                                      </p:cBhvr>
                                      <p:tavLst>
                                        <p:tav tm="0">
                                          <p:val>
                                            <p:strVal val="0-#ppt_h/2"/>
                                          </p:val>
                                        </p:tav>
                                        <p:tav tm="100000">
                                          <p:val>
                                            <p:strVal val="#ppt_y"/>
                                          </p:val>
                                        </p:tav>
                                      </p:tavLst>
                                    </p:anim>
                                  </p:childTnLst>
                                </p:cTn>
                              </p:par>
                              <p:par>
                                <p:cTn id="40" presetID="2" presetClass="entr" presetSubtype="2" decel="100000" fill="hold" grpId="0" nodeType="withEffect">
                                  <p:stCondLst>
                                    <p:cond delay="250"/>
                                  </p:stCondLst>
                                  <p:childTnLst>
                                    <p:set>
                                      <p:cBhvr>
                                        <p:cTn id="41" dur="1" fill="hold">
                                          <p:stCondLst>
                                            <p:cond delay="0"/>
                                          </p:stCondLst>
                                        </p:cTn>
                                        <p:tgtEl>
                                          <p:spTgt spid="14"/>
                                        </p:tgtEl>
                                        <p:attrNameLst>
                                          <p:attrName>style.visibility</p:attrName>
                                        </p:attrNameLst>
                                      </p:cBhvr>
                                      <p:to>
                                        <p:strVal val="visible"/>
                                      </p:to>
                                    </p:set>
                                    <p:anim calcmode="lin" valueType="num">
                                      <p:cBhvr additive="base">
                                        <p:cTn id="42" dur="750" fill="hold"/>
                                        <p:tgtEl>
                                          <p:spTgt spid="14"/>
                                        </p:tgtEl>
                                        <p:attrNameLst>
                                          <p:attrName>ppt_x</p:attrName>
                                        </p:attrNameLst>
                                      </p:cBhvr>
                                      <p:tavLst>
                                        <p:tav tm="0">
                                          <p:val>
                                            <p:strVal val="1+#ppt_w/2"/>
                                          </p:val>
                                        </p:tav>
                                        <p:tav tm="100000">
                                          <p:val>
                                            <p:strVal val="#ppt_x"/>
                                          </p:val>
                                        </p:tav>
                                      </p:tavLst>
                                    </p:anim>
                                    <p:anim calcmode="lin" valueType="num">
                                      <p:cBhvr additive="base">
                                        <p:cTn id="43" dur="750" fill="hold"/>
                                        <p:tgtEl>
                                          <p:spTgt spid="14"/>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4" grpId="0"/>
      <p:bldP spid="5" grpId="0"/>
      <p:bldP spid="6" grpId="0"/>
      <p:bldP spid="7" grpId="0"/>
      <p:bldP spid="8" grpId="0"/>
      <p:bldP spid="9" grpId="0"/>
      <p:bldP spid="10" grpId="0"/>
      <p:bldP spid="11" grpId="0"/>
      <p:bldP spid="12" grpId="0"/>
      <p:bldP spid="13" grpId="0" build="p">
        <p:tmplLst>
          <p:tmpl lvl="1">
            <p:tnLst>
              <p:par>
                <p:cTn presetID="2" presetClass="entr" presetSubtype="9" decel="100000" fill="hold" nodeType="afterEffect">
                  <p:stCondLst>
                    <p:cond delay="0"/>
                  </p:stCondLst>
                  <p:iterate type="wd">
                    <p:tmPct val="10000"/>
                  </p:iterate>
                  <p:childTnLst>
                    <p:set>
                      <p:cBhvr>
                        <p:cTn dur="1" fill="hold">
                          <p:stCondLst>
                            <p:cond delay="0"/>
                          </p:stCondLst>
                        </p:cTn>
                        <p:tgtEl>
                          <p:spTgt spid="13"/>
                        </p:tgtEl>
                        <p:attrNameLst>
                          <p:attrName>style.visibility</p:attrName>
                        </p:attrNameLst>
                      </p:cBhvr>
                      <p:to>
                        <p:strVal val="visible"/>
                      </p:to>
                    </p:set>
                    <p:anim calcmode="lin" valueType="num">
                      <p:cBhvr additive="base">
                        <p:cTn dur="1000" fill="hold"/>
                        <p:tgtEl>
                          <p:spTgt spid="13"/>
                        </p:tgtEl>
                        <p:attrNameLst>
                          <p:attrName>ppt_x</p:attrName>
                        </p:attrNameLst>
                      </p:cBhvr>
                      <p:tavLst>
                        <p:tav tm="0">
                          <p:val>
                            <p:strVal val="0-#ppt_w/2"/>
                          </p:val>
                        </p:tav>
                        <p:tav tm="100000">
                          <p:val>
                            <p:strVal val="#ppt_x"/>
                          </p:val>
                        </p:tav>
                      </p:tavLst>
                    </p:anim>
                    <p:anim calcmode="lin" valueType="num">
                      <p:cBhvr additive="base">
                        <p:cTn dur="1000" fill="hold"/>
                        <p:tgtEl>
                          <p:spTgt spid="13"/>
                        </p:tgtEl>
                        <p:attrNameLst>
                          <p:attrName>ppt_y</p:attrName>
                        </p:attrNameLst>
                      </p:cBhvr>
                      <p:tavLst>
                        <p:tav tm="0">
                          <p:val>
                            <p:strVal val="0-#ppt_h/2"/>
                          </p:val>
                        </p:tav>
                        <p:tav tm="100000">
                          <p:val>
                            <p:strVal val="#ppt_y"/>
                          </p:val>
                        </p:tav>
                      </p:tavLst>
                    </p:anim>
                  </p:childTnLst>
                </p:cTn>
              </p:par>
            </p:tnLst>
          </p:tmpl>
        </p:tmplLst>
      </p:bldP>
      <p:bldP spid="14" grpId="0">
        <p:tmplLst>
          <p:tmpl>
            <p:tnLst>
              <p:par>
                <p:cTn presetID="2" presetClass="entr" presetSubtype="2" decel="100000"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750" fill="hold"/>
                        <p:tgtEl>
                          <p:spTgt spid="14"/>
                        </p:tgtEl>
                        <p:attrNameLst>
                          <p:attrName>ppt_x</p:attrName>
                        </p:attrNameLst>
                      </p:cBhvr>
                      <p:tavLst>
                        <p:tav tm="0">
                          <p:val>
                            <p:strVal val="1+#ppt_w/2"/>
                          </p:val>
                        </p:tav>
                        <p:tav tm="100000">
                          <p:val>
                            <p:strVal val="#ppt_x"/>
                          </p:val>
                        </p:tav>
                      </p:tavLst>
                    </p:anim>
                    <p:anim calcmode="lin" valueType="num">
                      <p:cBhvr additive="base">
                        <p:cTn dur="750" fill="hold"/>
                        <p:tgtEl>
                          <p:spTgt spid="1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01.xml><?xml version="1.0" encoding="utf-8"?>
<p:sldLayout xmlns:a="http://schemas.openxmlformats.org/drawingml/2006/main" xmlns:r="http://schemas.openxmlformats.org/officeDocument/2006/relationships" xmlns:p="http://schemas.openxmlformats.org/presentationml/2006/main">
  <p:cSld name="Simple List with 5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3" name="山形 12"/>
          <p:cNvSpPr/>
          <p:nvPr/>
        </p:nvSpPr>
        <p:spPr>
          <a:xfrm>
            <a:off x="1303314" y="2090231"/>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4" hasCustomPrompt="1"/>
          </p:nvPr>
        </p:nvSpPr>
        <p:spPr>
          <a:xfrm>
            <a:off x="1549323" y="2016765"/>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5" name="山形 14"/>
          <p:cNvSpPr/>
          <p:nvPr/>
        </p:nvSpPr>
        <p:spPr>
          <a:xfrm>
            <a:off x="1303314" y="283003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5" hasCustomPrompt="1"/>
          </p:nvPr>
        </p:nvSpPr>
        <p:spPr>
          <a:xfrm>
            <a:off x="1549323" y="2756571"/>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7" name="山形 16"/>
          <p:cNvSpPr/>
          <p:nvPr/>
        </p:nvSpPr>
        <p:spPr>
          <a:xfrm>
            <a:off x="1303314" y="3569844"/>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6" hasCustomPrompt="1"/>
          </p:nvPr>
        </p:nvSpPr>
        <p:spPr>
          <a:xfrm>
            <a:off x="1549323" y="3496378"/>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9" name="山形 18"/>
          <p:cNvSpPr/>
          <p:nvPr/>
        </p:nvSpPr>
        <p:spPr>
          <a:xfrm>
            <a:off x="1313382" y="4309649"/>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0" name="テキスト プレースホルダー 5"/>
          <p:cNvSpPr>
            <a:spLocks noGrp="1"/>
          </p:cNvSpPr>
          <p:nvPr>
            <p:ph type="body" sz="quarter" idx="17" hasCustomPrompt="1"/>
          </p:nvPr>
        </p:nvSpPr>
        <p:spPr>
          <a:xfrm>
            <a:off x="1559391" y="4236185"/>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21" name="山形 20"/>
          <p:cNvSpPr/>
          <p:nvPr/>
        </p:nvSpPr>
        <p:spPr>
          <a:xfrm>
            <a:off x="1313382" y="5049456"/>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2" name="テキスト プレースホルダー 5"/>
          <p:cNvSpPr>
            <a:spLocks noGrp="1"/>
          </p:cNvSpPr>
          <p:nvPr>
            <p:ph type="body" sz="quarter" idx="18" hasCustomPrompt="1"/>
          </p:nvPr>
        </p:nvSpPr>
        <p:spPr>
          <a:xfrm>
            <a:off x="1559391" y="4975990"/>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1211721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fill="hold"/>
                                        <p:tgtEl>
                                          <p:spTgt spid="13"/>
                                        </p:tgtEl>
                                        <p:attrNameLst>
                                          <p:attrName>ppt_x</p:attrName>
                                        </p:attrNameLst>
                                      </p:cBhvr>
                                      <p:tavLst>
                                        <p:tav tm="0">
                                          <p:val>
                                            <p:strVal val="0-#ppt_w/2"/>
                                          </p:val>
                                        </p:tav>
                                        <p:tav tm="100000">
                                          <p:val>
                                            <p:strVal val="#ppt_x"/>
                                          </p:val>
                                        </p:tav>
                                      </p:tavLst>
                                    </p:anim>
                                    <p:anim calcmode="lin" valueType="num">
                                      <p:cBhvr additive="base">
                                        <p:cTn id="13" dur="500" fill="hold"/>
                                        <p:tgtEl>
                                          <p:spTgt spid="13"/>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decel="100000" fill="hold" grpId="0" nodeType="afterEffect">
                                  <p:stCondLst>
                                    <p:cond delay="0"/>
                                  </p:st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decel="100000"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500" fill="hold"/>
                                        <p:tgtEl>
                                          <p:spTgt spid="15"/>
                                        </p:tgtEl>
                                        <p:attrNameLst>
                                          <p:attrName>ppt_x</p:attrName>
                                        </p:attrNameLst>
                                      </p:cBhvr>
                                      <p:tavLst>
                                        <p:tav tm="0">
                                          <p:val>
                                            <p:strVal val="0-#ppt_w/2"/>
                                          </p:val>
                                        </p:tav>
                                        <p:tav tm="100000">
                                          <p:val>
                                            <p:strVal val="#ppt_x"/>
                                          </p:val>
                                        </p:tav>
                                      </p:tavLst>
                                    </p:anim>
                                    <p:anim calcmode="lin" valueType="num">
                                      <p:cBhvr additive="base">
                                        <p:cTn id="23" dur="500" fill="hold"/>
                                        <p:tgtEl>
                                          <p:spTgt spid="15"/>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decel="100000" fill="hold" grpId="0" nodeType="after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 calcmode="lin" valueType="num">
                                      <p:cBhvr additive="base">
                                        <p:cTn id="27"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decel="100000" fill="hold" grpId="0" nodeType="after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additive="base">
                                        <p:cTn id="32" dur="500" fill="hold"/>
                                        <p:tgtEl>
                                          <p:spTgt spid="17"/>
                                        </p:tgtEl>
                                        <p:attrNameLst>
                                          <p:attrName>ppt_x</p:attrName>
                                        </p:attrNameLst>
                                      </p:cBhvr>
                                      <p:tavLst>
                                        <p:tav tm="0">
                                          <p:val>
                                            <p:strVal val="0-#ppt_w/2"/>
                                          </p:val>
                                        </p:tav>
                                        <p:tav tm="100000">
                                          <p:val>
                                            <p:strVal val="#ppt_x"/>
                                          </p:val>
                                        </p:tav>
                                      </p:tavLst>
                                    </p:anim>
                                    <p:anim calcmode="lin" valueType="num">
                                      <p:cBhvr additive="base">
                                        <p:cTn id="33" dur="500" fill="hold"/>
                                        <p:tgtEl>
                                          <p:spTgt spid="17"/>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2" decel="100000" fill="hold" grpId="0" nodeType="afterEffect">
                                  <p:stCondLst>
                                    <p:cond delay="0"/>
                                  </p:stCondLst>
                                  <p:childTnLst>
                                    <p:set>
                                      <p:cBhvr>
                                        <p:cTn id="36" dur="1" fill="hold">
                                          <p:stCondLst>
                                            <p:cond delay="0"/>
                                          </p:stCondLst>
                                        </p:cTn>
                                        <p:tgtEl>
                                          <p:spTgt spid="18">
                                            <p:txEl>
                                              <p:pRg st="0" end="0"/>
                                            </p:txEl>
                                          </p:spTgt>
                                        </p:tgtEl>
                                        <p:attrNameLst>
                                          <p:attrName>style.visibility</p:attrName>
                                        </p:attrNameLst>
                                      </p:cBhvr>
                                      <p:to>
                                        <p:strVal val="visible"/>
                                      </p:to>
                                    </p:set>
                                    <p:anim calcmode="lin" valueType="num">
                                      <p:cBhvr additive="base">
                                        <p:cTn id="3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decel="100000"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500" fill="hold"/>
                                        <p:tgtEl>
                                          <p:spTgt spid="19"/>
                                        </p:tgtEl>
                                        <p:attrNameLst>
                                          <p:attrName>ppt_x</p:attrName>
                                        </p:attrNameLst>
                                      </p:cBhvr>
                                      <p:tavLst>
                                        <p:tav tm="0">
                                          <p:val>
                                            <p:strVal val="0-#ppt_w/2"/>
                                          </p:val>
                                        </p:tav>
                                        <p:tav tm="100000">
                                          <p:val>
                                            <p:strVal val="#ppt_x"/>
                                          </p:val>
                                        </p:tav>
                                      </p:tavLst>
                                    </p:anim>
                                    <p:anim calcmode="lin" valueType="num">
                                      <p:cBhvr additive="base">
                                        <p:cTn id="43" dur="500" fill="hold"/>
                                        <p:tgtEl>
                                          <p:spTgt spid="19"/>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2" decel="100000" fill="hold" grpId="0" nodeType="after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 calcmode="lin" valueType="num">
                                      <p:cBhvr additive="base">
                                        <p:cTn id="47"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8" decel="100000" fill="hold" grpId="0" nodeType="afterEffect">
                                  <p:stCondLst>
                                    <p:cond delay="0"/>
                                  </p:stCondLst>
                                  <p:childTnLst>
                                    <p:set>
                                      <p:cBhvr>
                                        <p:cTn id="51" dur="1" fill="hold">
                                          <p:stCondLst>
                                            <p:cond delay="0"/>
                                          </p:stCondLst>
                                        </p:cTn>
                                        <p:tgtEl>
                                          <p:spTgt spid="21"/>
                                        </p:tgtEl>
                                        <p:attrNameLst>
                                          <p:attrName>style.visibility</p:attrName>
                                        </p:attrNameLst>
                                      </p:cBhvr>
                                      <p:to>
                                        <p:strVal val="visible"/>
                                      </p:to>
                                    </p:set>
                                    <p:anim calcmode="lin" valueType="num">
                                      <p:cBhvr additive="base">
                                        <p:cTn id="52" dur="500" fill="hold"/>
                                        <p:tgtEl>
                                          <p:spTgt spid="21"/>
                                        </p:tgtEl>
                                        <p:attrNameLst>
                                          <p:attrName>ppt_x</p:attrName>
                                        </p:attrNameLst>
                                      </p:cBhvr>
                                      <p:tavLst>
                                        <p:tav tm="0">
                                          <p:val>
                                            <p:strVal val="0-#ppt_w/2"/>
                                          </p:val>
                                        </p:tav>
                                        <p:tav tm="100000">
                                          <p:val>
                                            <p:strVal val="#ppt_x"/>
                                          </p:val>
                                        </p:tav>
                                      </p:tavLst>
                                    </p:anim>
                                    <p:anim calcmode="lin" valueType="num">
                                      <p:cBhvr additive="base">
                                        <p:cTn id="53" dur="500" fill="hold"/>
                                        <p:tgtEl>
                                          <p:spTgt spid="21"/>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2" decel="100000" fill="hold" grpId="0" nodeType="afterEffect">
                                  <p:stCondLst>
                                    <p:cond delay="0"/>
                                  </p:stCondLst>
                                  <p:childTnLst>
                                    <p:set>
                                      <p:cBhvr>
                                        <p:cTn id="56" dur="1" fill="hold">
                                          <p:stCondLst>
                                            <p:cond delay="0"/>
                                          </p:stCondLst>
                                        </p:cTn>
                                        <p:tgtEl>
                                          <p:spTgt spid="22">
                                            <p:txEl>
                                              <p:pRg st="0" end="0"/>
                                            </p:txEl>
                                          </p:spTgt>
                                        </p:tgtEl>
                                        <p:attrNameLst>
                                          <p:attrName>style.visibility</p:attrName>
                                        </p:attrNameLst>
                                      </p:cBhvr>
                                      <p:to>
                                        <p:strVal val="visible"/>
                                      </p:to>
                                    </p:set>
                                    <p:anim calcmode="lin" valueType="num">
                                      <p:cBhvr additive="base">
                                        <p:cTn id="57"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3" grpId="0" animBg="1"/>
      <p:bldP spid="14" grpId="0" build="p">
        <p:tmplLst>
          <p:tmpl lvl="1">
            <p:tnLst>
              <p:par>
                <p:cTn presetID="2" presetClass="entr" presetSubtype="2"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1+#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6" grpId="0" build="p">
        <p:tmplLst>
          <p:tmpl lvl="1">
            <p:tnLst>
              <p:par>
                <p:cTn presetID="2" presetClass="entr" presetSubtype="2" decel="10000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1+#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animBg="1"/>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animBg="1"/>
      <p:bldP spid="20" grpId="0" build="p">
        <p:tmplLst>
          <p:tmpl lvl="1">
            <p:tnLst>
              <p:par>
                <p:cTn presetID="2" presetClass="entr" presetSubtype="2"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animBg="1"/>
      <p:bldP spid="22" grpId="0" build="p">
        <p:tmplLst>
          <p:tmpl lvl="1">
            <p:tnLst>
              <p:par>
                <p:cTn presetID="2" presetClass="entr" presetSubtype="2"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02.xml><?xml version="1.0" encoding="utf-8"?>
<p:sldLayout xmlns:a="http://schemas.openxmlformats.org/drawingml/2006/main" xmlns:r="http://schemas.openxmlformats.org/officeDocument/2006/relationships" xmlns:p="http://schemas.openxmlformats.org/presentationml/2006/main">
  <p:cSld name="Slide Title and Text - Center">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1077912" y="1939536"/>
            <a:ext cx="6988187"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5" name="正方形/長方形 4"/>
          <p:cNvSpPr/>
          <p:nvPr/>
        </p:nvSpPr>
        <p:spPr>
          <a:xfrm>
            <a:off x="3645059" y="3458033"/>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テキスト プレースホルダー 5"/>
          <p:cNvSpPr>
            <a:spLocks noGrp="1"/>
          </p:cNvSpPr>
          <p:nvPr>
            <p:ph type="body" sz="quarter" idx="15" hasCustomPrompt="1"/>
          </p:nvPr>
        </p:nvSpPr>
        <p:spPr>
          <a:xfrm>
            <a:off x="1077912" y="2782716"/>
            <a:ext cx="6988187"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テキスト プレースホルダー 5"/>
          <p:cNvSpPr>
            <a:spLocks noGrp="1"/>
          </p:cNvSpPr>
          <p:nvPr>
            <p:ph type="body" sz="quarter" idx="12" hasCustomPrompt="1"/>
          </p:nvPr>
        </p:nvSpPr>
        <p:spPr>
          <a:xfrm>
            <a:off x="1078297" y="3764042"/>
            <a:ext cx="6988187" cy="12405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grpSp>
        <p:nvGrpSpPr>
          <p:cNvPr id="8" name="グループ化 7"/>
          <p:cNvGrpSpPr/>
          <p:nvPr/>
        </p:nvGrpSpPr>
        <p:grpSpPr>
          <a:xfrm>
            <a:off x="8387761" y="226117"/>
            <a:ext cx="575232" cy="767111"/>
            <a:chOff x="7418859" y="2569953"/>
            <a:chExt cx="934639" cy="934639"/>
          </a:xfrm>
        </p:grpSpPr>
        <p:sp>
          <p:nvSpPr>
            <p:cNvPr id="9" name="涙形 8"/>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0" name="涙形 9"/>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1"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2083282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1"/>
                                        </p:tgtEl>
                                        <p:attrNameLst>
                                          <p:attrName>style.visibility</p:attrName>
                                        </p:attrNameLst>
                                      </p:cBhvr>
                                      <p:to>
                                        <p:strVal val="visible"/>
                                      </p:to>
                                    </p:set>
                                    <p:anim calcmode="lin" valueType="num">
                                      <p:cBhvr additive="base">
                                        <p:cTn id="11" dur="500" fill="hold"/>
                                        <p:tgtEl>
                                          <p:spTgt spid="11"/>
                                        </p:tgtEl>
                                        <p:attrNameLst>
                                          <p:attrName>ppt_x</p:attrName>
                                        </p:attrNameLst>
                                      </p:cBhvr>
                                      <p:tavLst>
                                        <p:tav tm="0">
                                          <p:val>
                                            <p:strVal val="#ppt_x"/>
                                          </p:val>
                                        </p:tav>
                                        <p:tav tm="100000">
                                          <p:val>
                                            <p:strVal val="#ppt_x"/>
                                          </p:val>
                                        </p:tav>
                                      </p:tavLst>
                                    </p:anim>
                                    <p:anim calcmode="lin" valueType="num">
                                      <p:cBhvr additive="base">
                                        <p:cTn id="12" dur="500" fill="hold"/>
                                        <p:tgtEl>
                                          <p:spTgt spid="11"/>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9" decel="100000" fill="hold" grpId="0" nodeType="afterEffect">
                                  <p:stCondLst>
                                    <p:cond delay="0"/>
                                  </p:stCondLst>
                                  <p:iterate type="wd">
                                    <p:tmPct val="10000"/>
                                  </p:iterate>
                                  <p:childTnLst>
                                    <p:set>
                                      <p:cBhvr>
                                        <p:cTn id="15" dur="1" fill="hold">
                                          <p:stCondLst>
                                            <p:cond delay="0"/>
                                          </p:stCondLst>
                                        </p:cTn>
                                        <p:tgtEl>
                                          <p:spTgt spid="2"/>
                                        </p:tgtEl>
                                        <p:attrNameLst>
                                          <p:attrName>style.visibility</p:attrName>
                                        </p:attrNameLst>
                                      </p:cBhvr>
                                      <p:to>
                                        <p:strVal val="visible"/>
                                      </p:to>
                                    </p:set>
                                    <p:anim calcmode="lin" valueType="num">
                                      <p:cBhvr additive="base">
                                        <p:cTn id="16" dur="500" fill="hold"/>
                                        <p:tgtEl>
                                          <p:spTgt spid="2"/>
                                        </p:tgtEl>
                                        <p:attrNameLst>
                                          <p:attrName>ppt_x</p:attrName>
                                        </p:attrNameLst>
                                      </p:cBhvr>
                                      <p:tavLst>
                                        <p:tav tm="0">
                                          <p:val>
                                            <p:strVal val="0-#ppt_w/2"/>
                                          </p:val>
                                        </p:tav>
                                        <p:tav tm="100000">
                                          <p:val>
                                            <p:strVal val="#ppt_x"/>
                                          </p:val>
                                        </p:tav>
                                      </p:tavLst>
                                    </p:anim>
                                    <p:anim calcmode="lin" valueType="num">
                                      <p:cBhvr additive="base">
                                        <p:cTn id="17" dur="500" fill="hold"/>
                                        <p:tgtEl>
                                          <p:spTgt spid="2"/>
                                        </p:tgtEl>
                                        <p:attrNameLst>
                                          <p:attrName>ppt_y</p:attrName>
                                        </p:attrNameLst>
                                      </p:cBhvr>
                                      <p:tavLst>
                                        <p:tav tm="0">
                                          <p:val>
                                            <p:strVal val="0-#ppt_h/2"/>
                                          </p:val>
                                        </p:tav>
                                        <p:tav tm="100000">
                                          <p:val>
                                            <p:strVal val="#ppt_y"/>
                                          </p:val>
                                        </p:tav>
                                      </p:tavLst>
                                    </p:anim>
                                  </p:childTnLst>
                                </p:cTn>
                              </p:par>
                              <p:par>
                                <p:cTn id="18" presetID="10" presetClass="entr" presetSubtype="0" fill="hold" grpId="1" nodeType="withEffect">
                                  <p:stCondLst>
                                    <p:cond delay="0"/>
                                  </p:stCondLst>
                                  <p:iterate type="wd">
                                    <p:tmPct val="10000"/>
                                  </p:iterate>
                                  <p:childTnLst>
                                    <p:set>
                                      <p:cBhvr>
                                        <p:cTn id="19" dur="1" fill="hold">
                                          <p:stCondLst>
                                            <p:cond delay="0"/>
                                          </p:stCondLst>
                                        </p:cTn>
                                        <p:tgtEl>
                                          <p:spTgt spid="2"/>
                                        </p:tgtEl>
                                        <p:attrNameLst>
                                          <p:attrName>style.visibility</p:attrName>
                                        </p:attrNameLst>
                                      </p:cBhvr>
                                      <p:to>
                                        <p:strVal val="visible"/>
                                      </p:to>
                                    </p:set>
                                    <p:animEffect transition="in" filter="fade">
                                      <p:cBhvr>
                                        <p:cTn id="20" dur="500"/>
                                        <p:tgtEl>
                                          <p:spTgt spid="2"/>
                                        </p:tgtEl>
                                      </p:cBhvr>
                                    </p:animEffect>
                                  </p:childTnLst>
                                </p:cTn>
                              </p:par>
                              <p:par>
                                <p:cTn id="21" presetID="2" presetClass="entr" presetSubtype="2" decel="100000" fill="hold" grpId="0" nodeType="withEffect">
                                  <p:stCondLst>
                                    <p:cond delay="500"/>
                                  </p:stCondLst>
                                  <p:iterate type="wd">
                                    <p:tmPct val="10000"/>
                                  </p:iterate>
                                  <p:childTnLst>
                                    <p:set>
                                      <p:cBhvr>
                                        <p:cTn id="22" dur="1" fill="hold">
                                          <p:stCondLst>
                                            <p:cond delay="0"/>
                                          </p:stCondLst>
                                        </p:cTn>
                                        <p:tgtEl>
                                          <p:spTgt spid="6">
                                            <p:txEl>
                                              <p:pRg st="0" end="0"/>
                                            </p:txEl>
                                          </p:spTgt>
                                        </p:tgtEl>
                                        <p:attrNameLst>
                                          <p:attrName>style.visibility</p:attrName>
                                        </p:attrNameLst>
                                      </p:cBhvr>
                                      <p:to>
                                        <p:strVal val="visible"/>
                                      </p:to>
                                    </p:set>
                                    <p:anim calcmode="lin" valueType="num">
                                      <p:cBhvr additive="base">
                                        <p:cTn id="23" dur="500" fill="hold"/>
                                        <p:tgtEl>
                                          <p:spTgt spid="6">
                                            <p:txEl>
                                              <p:pRg st="0" end="0"/>
                                            </p:txEl>
                                          </p:spTgt>
                                        </p:tgtEl>
                                        <p:attrNameLst>
                                          <p:attrName>ppt_x</p:attrName>
                                        </p:attrNameLst>
                                      </p:cBhvr>
                                      <p:tavLst>
                                        <p:tav tm="0">
                                          <p:val>
                                            <p:strVal val="1+#ppt_w/2"/>
                                          </p:val>
                                        </p:tav>
                                        <p:tav tm="100000">
                                          <p:val>
                                            <p:strVal val="#ppt_x"/>
                                          </p:val>
                                        </p:tav>
                                      </p:tavLst>
                                    </p:anim>
                                    <p:anim calcmode="lin" valueType="num">
                                      <p:cBhvr additive="base">
                                        <p:cTn id="24" dur="500" fill="hold"/>
                                        <p:tgtEl>
                                          <p:spTgt spid="6">
                                            <p:txEl>
                                              <p:pRg st="0" end="0"/>
                                            </p:txEl>
                                          </p:spTgt>
                                        </p:tgtEl>
                                        <p:attrNameLst>
                                          <p:attrName>ppt_y</p:attrName>
                                        </p:attrNameLst>
                                      </p:cBhvr>
                                      <p:tavLst>
                                        <p:tav tm="0">
                                          <p:val>
                                            <p:strVal val="#ppt_y"/>
                                          </p:val>
                                        </p:tav>
                                        <p:tav tm="100000">
                                          <p:val>
                                            <p:strVal val="#ppt_y"/>
                                          </p:val>
                                        </p:tav>
                                      </p:tavLst>
                                    </p:anim>
                                  </p:childTnLst>
                                </p:cTn>
                              </p:par>
                            </p:childTnLst>
                          </p:cTn>
                        </p:par>
                        <p:par>
                          <p:cTn id="25" fill="hold">
                            <p:stCondLst>
                              <p:cond delay="1550"/>
                            </p:stCondLst>
                            <p:childTnLst>
                              <p:par>
                                <p:cTn id="26" presetID="2" presetClass="entr" presetSubtype="4" decel="100000" fill="hold" grpId="0" nodeType="afterEffect">
                                  <p:stCondLst>
                                    <p:cond delay="0"/>
                                  </p:stCondLst>
                                  <p:childTnLst>
                                    <p:set>
                                      <p:cBhvr>
                                        <p:cTn id="27" dur="1" fill="hold">
                                          <p:stCondLst>
                                            <p:cond delay="0"/>
                                          </p:stCondLst>
                                        </p:cTn>
                                        <p:tgtEl>
                                          <p:spTgt spid="5"/>
                                        </p:tgtEl>
                                        <p:attrNameLst>
                                          <p:attrName>style.visibility</p:attrName>
                                        </p:attrNameLst>
                                      </p:cBhvr>
                                      <p:to>
                                        <p:strVal val="visible"/>
                                      </p:to>
                                    </p:set>
                                    <p:anim calcmode="lin" valueType="num">
                                      <p:cBhvr additive="base">
                                        <p:cTn id="28" dur="500" fill="hold"/>
                                        <p:tgtEl>
                                          <p:spTgt spid="5"/>
                                        </p:tgtEl>
                                        <p:attrNameLst>
                                          <p:attrName>ppt_x</p:attrName>
                                        </p:attrNameLst>
                                      </p:cBhvr>
                                      <p:tavLst>
                                        <p:tav tm="0">
                                          <p:val>
                                            <p:strVal val="#ppt_x"/>
                                          </p:val>
                                        </p:tav>
                                        <p:tav tm="100000">
                                          <p:val>
                                            <p:strVal val="#ppt_x"/>
                                          </p:val>
                                        </p:tav>
                                      </p:tavLst>
                                    </p:anim>
                                    <p:anim calcmode="lin" valueType="num">
                                      <p:cBhvr additive="base">
                                        <p:cTn id="29" dur="500" fill="hold"/>
                                        <p:tgtEl>
                                          <p:spTgt spid="5"/>
                                        </p:tgtEl>
                                        <p:attrNameLst>
                                          <p:attrName>ppt_y</p:attrName>
                                        </p:attrNameLst>
                                      </p:cBhvr>
                                      <p:tavLst>
                                        <p:tav tm="0">
                                          <p:val>
                                            <p:strVal val="1+#ppt_h/2"/>
                                          </p:val>
                                        </p:tav>
                                        <p:tav tm="100000">
                                          <p:val>
                                            <p:strVal val="#ppt_y"/>
                                          </p:val>
                                        </p:tav>
                                      </p:tavLst>
                                    </p:anim>
                                  </p:childTnLst>
                                </p:cTn>
                              </p:par>
                              <p:par>
                                <p:cTn id="30" presetID="2" presetClass="entr" presetSubtype="4" decel="100000" fill="hold" grpId="0" nodeType="withEffect">
                                  <p:stCondLst>
                                    <p:cond delay="50"/>
                                  </p:stCondLst>
                                  <p:childTnLst>
                                    <p:set>
                                      <p:cBhvr>
                                        <p:cTn id="31" dur="1" fill="hold">
                                          <p:stCondLst>
                                            <p:cond delay="0"/>
                                          </p:stCondLst>
                                        </p:cTn>
                                        <p:tgtEl>
                                          <p:spTgt spid="7">
                                            <p:txEl>
                                              <p:pRg st="0" end="0"/>
                                            </p:txEl>
                                          </p:spTgt>
                                        </p:tgtEl>
                                        <p:attrNameLst>
                                          <p:attrName>style.visibility</p:attrName>
                                        </p:attrNameLst>
                                      </p:cBhvr>
                                      <p:to>
                                        <p:strVal val="visible"/>
                                      </p:to>
                                    </p:set>
                                    <p:anim calcmode="lin" valueType="num">
                                      <p:cBhvr additive="base">
                                        <p:cTn id="32"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5" grpId="0" animBg="1"/>
      <p:bldP spid="6" grpId="0" build="p">
        <p:tmplLst>
          <p:tmpl lvl="1">
            <p:tnLst>
              <p:par>
                <p:cTn presetID="2" presetClass="entr" presetSubtype="2" decel="100000" fill="hold" nodeType="withEffect">
                  <p:stCondLst>
                    <p:cond delay="500"/>
                  </p:stCondLst>
                  <p:iterate type="wd">
                    <p:tmPct val="10000"/>
                  </p:iterate>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1+#ppt_w/2"/>
                          </p:val>
                        </p:tav>
                        <p:tav tm="100000">
                          <p:val>
                            <p:strVal val="#ppt_x"/>
                          </p:val>
                        </p:tav>
                      </p:tavLst>
                    </p:anim>
                    <p:anim calcmode="lin" valueType="num">
                      <p:cBhvr additive="base">
                        <p:cTn dur="500" fill="hold"/>
                        <p:tgtEl>
                          <p:spTgt spid="6"/>
                        </p:tgtEl>
                        <p:attrNameLst>
                          <p:attrName>ppt_y</p:attrName>
                        </p:attrNameLst>
                      </p:cBhvr>
                      <p:tavLst>
                        <p:tav tm="0">
                          <p:val>
                            <p:strVal val="#ppt_y"/>
                          </p:val>
                        </p:tav>
                        <p:tav tm="100000">
                          <p:val>
                            <p:strVal val="#ppt_y"/>
                          </p:val>
                        </p:tav>
                      </p:tavLst>
                    </p:anim>
                  </p:childTnLst>
                </p:cTn>
              </p:par>
            </p:tnLst>
          </p:tmpl>
        </p:tmplLst>
      </p:bldP>
      <p:bldP spid="7" grpId="0" build="p">
        <p:tmplLst>
          <p:tmpl lvl="1">
            <p:tnLst>
              <p:par>
                <p:cTn presetID="2" presetClass="entr" presetSubtype="4" decel="100000" fill="hold" nodeType="withEffect">
                  <p:stCondLst>
                    <p:cond delay="5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1+#ppt_h/2"/>
                          </p:val>
                        </p:tav>
                        <p:tav tm="100000">
                          <p:val>
                            <p:strVal val="#ppt_y"/>
                          </p:val>
                        </p:tav>
                      </p:tavLst>
                    </p:anim>
                  </p:childTnLst>
                </p:cTn>
              </p:par>
            </p:tnLst>
          </p:tmpl>
        </p:tmplLst>
      </p:bldP>
      <p:bldP spid="11" grpId="0"/>
    </p:bldLst>
  </p:timing>
</p:sldLayout>
</file>

<file path=ppt/slideLayouts/slideLayout403.xml><?xml version="1.0" encoding="utf-8"?>
<p:sldLayout xmlns:a="http://schemas.openxmlformats.org/drawingml/2006/main" xmlns:r="http://schemas.openxmlformats.org/officeDocument/2006/relationships" xmlns:p="http://schemas.openxmlformats.org/presentationml/2006/main">
  <p:cSld name="Simple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36" name="直線コネクタ 52"/>
          <p:cNvCxnSpPr/>
          <p:nvPr/>
        </p:nvCxnSpPr>
        <p:spPr>
          <a:xfrm flipH="1">
            <a:off x="1275185" y="2468087"/>
            <a:ext cx="7868821" cy="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山形 12"/>
          <p:cNvSpPr/>
          <p:nvPr/>
        </p:nvSpPr>
        <p:spPr>
          <a:xfrm>
            <a:off x="1303314" y="2874635"/>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4" hasCustomPrompt="1"/>
          </p:nvPr>
        </p:nvSpPr>
        <p:spPr>
          <a:xfrm>
            <a:off x="1549323" y="2801169"/>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5" name="山形 14"/>
          <p:cNvSpPr/>
          <p:nvPr/>
        </p:nvSpPr>
        <p:spPr>
          <a:xfrm>
            <a:off x="1303314" y="35838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5" hasCustomPrompt="1"/>
          </p:nvPr>
        </p:nvSpPr>
        <p:spPr>
          <a:xfrm>
            <a:off x="1549323" y="3510381"/>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7" name="山形 16"/>
          <p:cNvSpPr/>
          <p:nvPr/>
        </p:nvSpPr>
        <p:spPr>
          <a:xfrm>
            <a:off x="1303314" y="42985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6" hasCustomPrompt="1"/>
          </p:nvPr>
        </p:nvSpPr>
        <p:spPr>
          <a:xfrm>
            <a:off x="1549323" y="4225081"/>
            <a:ext cx="6338096" cy="764260"/>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229938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13"/>
                                        </p:tgtEl>
                                        <p:attrNameLst>
                                          <p:attrName>style.visibility</p:attrName>
                                        </p:attrNameLst>
                                      </p:cBhvr>
                                      <p:to>
                                        <p:strVal val="visible"/>
                                      </p:to>
                                    </p:set>
                                    <p:anim calcmode="lin" valueType="num">
                                      <p:cBhvr additive="base">
                                        <p:cTn id="16" dur="500" fill="hold"/>
                                        <p:tgtEl>
                                          <p:spTgt spid="13"/>
                                        </p:tgtEl>
                                        <p:attrNameLst>
                                          <p:attrName>ppt_x</p:attrName>
                                        </p:attrNameLst>
                                      </p:cBhvr>
                                      <p:tavLst>
                                        <p:tav tm="0">
                                          <p:val>
                                            <p:strVal val="0-#ppt_w/2"/>
                                          </p:val>
                                        </p:tav>
                                        <p:tav tm="100000">
                                          <p:val>
                                            <p:strVal val="#ppt_x"/>
                                          </p:val>
                                        </p:tav>
                                      </p:tavLst>
                                    </p:anim>
                                    <p:anim calcmode="lin" valueType="num">
                                      <p:cBhvr additive="base">
                                        <p:cTn id="17" dur="500" fill="hold"/>
                                        <p:tgtEl>
                                          <p:spTgt spid="13"/>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 presetClass="entr" presetSubtype="8" decel="100000" fill="hold" grpId="0" nodeType="after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500" fill="hold"/>
                                        <p:tgtEl>
                                          <p:spTgt spid="15"/>
                                        </p:tgtEl>
                                        <p:attrNameLst>
                                          <p:attrName>ppt_x</p:attrName>
                                        </p:attrNameLst>
                                      </p:cBhvr>
                                      <p:tavLst>
                                        <p:tav tm="0">
                                          <p:val>
                                            <p:strVal val="0-#ppt_w/2"/>
                                          </p:val>
                                        </p:tav>
                                        <p:tav tm="100000">
                                          <p:val>
                                            <p:strVal val="#ppt_x"/>
                                          </p:val>
                                        </p:tav>
                                      </p:tavLst>
                                    </p:anim>
                                    <p:anim calcmode="lin" valueType="num">
                                      <p:cBhvr additive="base">
                                        <p:cTn id="27" dur="500" fill="hold"/>
                                        <p:tgtEl>
                                          <p:spTgt spid="15"/>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decel="100000" fill="hold" grpId="0" nodeType="afterEffect">
                                  <p:stCondLst>
                                    <p:cond delay="0"/>
                                  </p:stCondLst>
                                  <p:childTnLst>
                                    <p:set>
                                      <p:cBhvr>
                                        <p:cTn id="30" dur="1" fill="hold">
                                          <p:stCondLst>
                                            <p:cond delay="0"/>
                                          </p:stCondLst>
                                        </p:cTn>
                                        <p:tgtEl>
                                          <p:spTgt spid="16">
                                            <p:txEl>
                                              <p:pRg st="0" end="0"/>
                                            </p:txEl>
                                          </p:spTgt>
                                        </p:tgtEl>
                                        <p:attrNameLst>
                                          <p:attrName>style.visibility</p:attrName>
                                        </p:attrNameLst>
                                      </p:cBhvr>
                                      <p:to>
                                        <p:strVal val="visible"/>
                                      </p:to>
                                    </p:set>
                                    <p:anim calcmode="lin" valueType="num">
                                      <p:cBhvr additive="base">
                                        <p:cTn id="31"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2" presetClass="entr" presetSubtype="8" decel="100000"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500" fill="hold"/>
                                        <p:tgtEl>
                                          <p:spTgt spid="17"/>
                                        </p:tgtEl>
                                        <p:attrNameLst>
                                          <p:attrName>ppt_x</p:attrName>
                                        </p:attrNameLst>
                                      </p:cBhvr>
                                      <p:tavLst>
                                        <p:tav tm="0">
                                          <p:val>
                                            <p:strVal val="0-#ppt_w/2"/>
                                          </p:val>
                                        </p:tav>
                                        <p:tav tm="100000">
                                          <p:val>
                                            <p:strVal val="#ppt_x"/>
                                          </p:val>
                                        </p:tav>
                                      </p:tavLst>
                                    </p:anim>
                                    <p:anim calcmode="lin" valueType="num">
                                      <p:cBhvr additive="base">
                                        <p:cTn id="37" dur="500" fill="hold"/>
                                        <p:tgtEl>
                                          <p:spTgt spid="17"/>
                                        </p:tgtEl>
                                        <p:attrNameLst>
                                          <p:attrName>ppt_y</p:attrName>
                                        </p:attrNameLst>
                                      </p:cBhvr>
                                      <p:tavLst>
                                        <p:tav tm="0">
                                          <p:val>
                                            <p:strVal val="#ppt_y"/>
                                          </p:val>
                                        </p:tav>
                                        <p:tav tm="100000">
                                          <p:val>
                                            <p:strVal val="#ppt_y"/>
                                          </p:val>
                                        </p:tav>
                                      </p:tavLst>
                                    </p:anim>
                                  </p:childTnLst>
                                </p:cTn>
                              </p:par>
                            </p:childTnLst>
                          </p:cTn>
                        </p:par>
                        <p:par>
                          <p:cTn id="38" fill="hold">
                            <p:stCondLst>
                              <p:cond delay="3500"/>
                            </p:stCondLst>
                            <p:childTnLst>
                              <p:par>
                                <p:cTn id="39" presetID="2" presetClass="entr" presetSubtype="2" decel="100000" fill="hold" grpId="0" nodeType="after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 calcmode="lin" valueType="num">
                                      <p:cBhvr additive="base">
                                        <p:cTn id="41"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3" grpId="0" animBg="1"/>
      <p:bldP spid="14" grpId="0" build="p">
        <p:tmplLst>
          <p:tmpl lvl="1">
            <p:tnLst>
              <p:par>
                <p:cTn presetID="2" presetClass="entr" presetSubtype="2"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1+#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6" grpId="0" build="p">
        <p:tmplLst>
          <p:tmpl lvl="1">
            <p:tnLst>
              <p:par>
                <p:cTn presetID="2" presetClass="entr" presetSubtype="2" decel="10000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1+#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animBg="1"/>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04.xml><?xml version="1.0" encoding="utf-8"?>
<p:sldLayout xmlns:a="http://schemas.openxmlformats.org/drawingml/2006/main" xmlns:r="http://schemas.openxmlformats.org/officeDocument/2006/relationships" xmlns:p="http://schemas.openxmlformats.org/presentationml/2006/main">
  <p:cSld name="Agenda -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二等辺三角形 10"/>
          <p:cNvSpPr/>
          <p:nvPr/>
        </p:nvSpPr>
        <p:spPr>
          <a:xfrm rot="5400000">
            <a:off x="2741253" y="76011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 name="グループ化 7"/>
          <p:cNvGrpSpPr/>
          <p:nvPr/>
        </p:nvGrpSpPr>
        <p:grpSpPr>
          <a:xfrm>
            <a:off x="1738828" y="1900779"/>
            <a:ext cx="2564003" cy="442384"/>
            <a:chOff x="2539364" y="3126253"/>
            <a:chExt cx="5128897" cy="663576"/>
          </a:xfrm>
        </p:grpSpPr>
        <p:cxnSp>
          <p:nvCxnSpPr>
            <p:cNvPr id="9" name="直線コネクタ 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3" name="図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1553042"/>
            <a:ext cx="241228" cy="1148444"/>
          </a:xfrm>
          <a:prstGeom prst="rect">
            <a:avLst/>
          </a:prstGeom>
        </p:spPr>
      </p:pic>
      <p:sp>
        <p:nvSpPr>
          <p:cNvPr id="14" name="テキスト プレースホルダー 5"/>
          <p:cNvSpPr>
            <a:spLocks noGrp="1"/>
          </p:cNvSpPr>
          <p:nvPr>
            <p:ph type="body" sz="quarter" idx="15" hasCustomPrompt="1"/>
          </p:nvPr>
        </p:nvSpPr>
        <p:spPr>
          <a:xfrm>
            <a:off x="1738827" y="190078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16" hasCustomPrompt="1"/>
          </p:nvPr>
        </p:nvSpPr>
        <p:spPr>
          <a:xfrm>
            <a:off x="457847" y="1901693"/>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16" name="テキスト プレースホルダー 5"/>
          <p:cNvSpPr>
            <a:spLocks noGrp="1"/>
          </p:cNvSpPr>
          <p:nvPr>
            <p:ph type="body" sz="quarter" idx="17" hasCustomPrompt="1"/>
          </p:nvPr>
        </p:nvSpPr>
        <p:spPr>
          <a:xfrm>
            <a:off x="1732842" y="242722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17" name="二等辺三角形 10"/>
          <p:cNvSpPr/>
          <p:nvPr/>
        </p:nvSpPr>
        <p:spPr>
          <a:xfrm rot="5400000">
            <a:off x="2741253" y="2234229"/>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a:off x="1738828" y="3374900"/>
            <a:ext cx="2564003" cy="442384"/>
            <a:chOff x="2539364" y="3126253"/>
            <a:chExt cx="5128897" cy="663576"/>
          </a:xfrm>
        </p:grpSpPr>
        <p:cxnSp>
          <p:nvCxnSpPr>
            <p:cNvPr id="19" name="直線コネクタ 1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直線コネクタ 1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直線コネクタ 2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23" name="図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3027161"/>
            <a:ext cx="241228" cy="1148444"/>
          </a:xfrm>
          <a:prstGeom prst="rect">
            <a:avLst/>
          </a:prstGeom>
        </p:spPr>
      </p:pic>
      <p:sp>
        <p:nvSpPr>
          <p:cNvPr id="24" name="テキスト プレースホルダー 5"/>
          <p:cNvSpPr>
            <a:spLocks noGrp="1"/>
          </p:cNvSpPr>
          <p:nvPr>
            <p:ph type="body" sz="quarter" idx="18" hasCustomPrompt="1"/>
          </p:nvPr>
        </p:nvSpPr>
        <p:spPr>
          <a:xfrm>
            <a:off x="1738827" y="337490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19" hasCustomPrompt="1"/>
          </p:nvPr>
        </p:nvSpPr>
        <p:spPr>
          <a:xfrm>
            <a:off x="457847" y="3375813"/>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26" name="テキスト プレースホルダー 5"/>
          <p:cNvSpPr>
            <a:spLocks noGrp="1"/>
          </p:cNvSpPr>
          <p:nvPr>
            <p:ph type="body" sz="quarter" idx="20" hasCustomPrompt="1"/>
          </p:nvPr>
        </p:nvSpPr>
        <p:spPr>
          <a:xfrm>
            <a:off x="1732842" y="390134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7" name="二等辺三角形 10"/>
          <p:cNvSpPr/>
          <p:nvPr/>
        </p:nvSpPr>
        <p:spPr>
          <a:xfrm rot="5400000">
            <a:off x="2741253" y="3708349"/>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8" name="グループ化 27"/>
          <p:cNvGrpSpPr/>
          <p:nvPr/>
        </p:nvGrpSpPr>
        <p:grpSpPr>
          <a:xfrm>
            <a:off x="1738828" y="4849019"/>
            <a:ext cx="2564003" cy="442384"/>
            <a:chOff x="2539364" y="3126253"/>
            <a:chExt cx="5128897" cy="663576"/>
          </a:xfrm>
        </p:grpSpPr>
        <p:cxnSp>
          <p:nvCxnSpPr>
            <p:cNvPr id="29" name="直線コネクタ 2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3" name="図 3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4501281"/>
            <a:ext cx="241228" cy="1148444"/>
          </a:xfrm>
          <a:prstGeom prst="rect">
            <a:avLst/>
          </a:prstGeom>
        </p:spPr>
      </p:pic>
      <p:sp>
        <p:nvSpPr>
          <p:cNvPr id="34" name="テキスト プレースホルダー 5"/>
          <p:cNvSpPr>
            <a:spLocks noGrp="1"/>
          </p:cNvSpPr>
          <p:nvPr>
            <p:ph type="body" sz="quarter" idx="21" hasCustomPrompt="1"/>
          </p:nvPr>
        </p:nvSpPr>
        <p:spPr>
          <a:xfrm>
            <a:off x="1738827" y="484902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2" hasCustomPrompt="1"/>
          </p:nvPr>
        </p:nvSpPr>
        <p:spPr>
          <a:xfrm>
            <a:off x="457847" y="4849935"/>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36" name="テキスト プレースホルダー 5"/>
          <p:cNvSpPr>
            <a:spLocks noGrp="1"/>
          </p:cNvSpPr>
          <p:nvPr>
            <p:ph type="body" sz="quarter" idx="23" hasCustomPrompt="1"/>
          </p:nvPr>
        </p:nvSpPr>
        <p:spPr>
          <a:xfrm>
            <a:off x="1732842" y="537546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67" name="二等辺三角形 10"/>
          <p:cNvSpPr/>
          <p:nvPr/>
        </p:nvSpPr>
        <p:spPr>
          <a:xfrm rot="5400000">
            <a:off x="6844459" y="76194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8" name="グループ化 67"/>
          <p:cNvGrpSpPr/>
          <p:nvPr/>
        </p:nvGrpSpPr>
        <p:grpSpPr>
          <a:xfrm>
            <a:off x="5842033" y="1902619"/>
            <a:ext cx="2564003" cy="442384"/>
            <a:chOff x="2539364" y="3126253"/>
            <a:chExt cx="5128897" cy="663576"/>
          </a:xfrm>
        </p:grpSpPr>
        <p:cxnSp>
          <p:nvCxnSpPr>
            <p:cNvPr id="69" name="直線コネクタ 6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73" name="図 7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1554881"/>
            <a:ext cx="241228" cy="1148444"/>
          </a:xfrm>
          <a:prstGeom prst="rect">
            <a:avLst/>
          </a:prstGeom>
        </p:spPr>
      </p:pic>
      <p:sp>
        <p:nvSpPr>
          <p:cNvPr id="74" name="テキスト プレースホルダー 5"/>
          <p:cNvSpPr>
            <a:spLocks noGrp="1"/>
          </p:cNvSpPr>
          <p:nvPr>
            <p:ph type="body" sz="quarter" idx="24" hasCustomPrompt="1"/>
          </p:nvPr>
        </p:nvSpPr>
        <p:spPr>
          <a:xfrm>
            <a:off x="5842031" y="1902621"/>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5" hasCustomPrompt="1"/>
          </p:nvPr>
        </p:nvSpPr>
        <p:spPr>
          <a:xfrm>
            <a:off x="4561052" y="1903533"/>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76" name="テキスト プレースホルダー 5"/>
          <p:cNvSpPr>
            <a:spLocks noGrp="1"/>
          </p:cNvSpPr>
          <p:nvPr>
            <p:ph type="body" sz="quarter" idx="26" hasCustomPrompt="1"/>
          </p:nvPr>
        </p:nvSpPr>
        <p:spPr>
          <a:xfrm>
            <a:off x="5836047" y="2429066"/>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77" name="二等辺三角形 10"/>
          <p:cNvSpPr/>
          <p:nvPr/>
        </p:nvSpPr>
        <p:spPr>
          <a:xfrm rot="5400000">
            <a:off x="6844459" y="223606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78" name="グループ化 77"/>
          <p:cNvGrpSpPr/>
          <p:nvPr/>
        </p:nvGrpSpPr>
        <p:grpSpPr>
          <a:xfrm>
            <a:off x="5842033" y="3376739"/>
            <a:ext cx="2564003" cy="442384"/>
            <a:chOff x="2539364" y="3126253"/>
            <a:chExt cx="5128897" cy="663576"/>
          </a:xfrm>
        </p:grpSpPr>
        <p:cxnSp>
          <p:nvCxnSpPr>
            <p:cNvPr id="79" name="直線コネクタ 7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83" name="図 8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3029001"/>
            <a:ext cx="241228" cy="1148444"/>
          </a:xfrm>
          <a:prstGeom prst="rect">
            <a:avLst/>
          </a:prstGeom>
        </p:spPr>
      </p:pic>
      <p:sp>
        <p:nvSpPr>
          <p:cNvPr id="84" name="テキスト プレースホルダー 5"/>
          <p:cNvSpPr>
            <a:spLocks noGrp="1"/>
          </p:cNvSpPr>
          <p:nvPr>
            <p:ph type="body" sz="quarter" idx="27" hasCustomPrompt="1"/>
          </p:nvPr>
        </p:nvSpPr>
        <p:spPr>
          <a:xfrm>
            <a:off x="5842031" y="3376739"/>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5" name="テキスト プレースホルダー 5"/>
          <p:cNvSpPr>
            <a:spLocks noGrp="1"/>
          </p:cNvSpPr>
          <p:nvPr>
            <p:ph type="body" sz="quarter" idx="28" hasCustomPrompt="1"/>
          </p:nvPr>
        </p:nvSpPr>
        <p:spPr>
          <a:xfrm>
            <a:off x="4561052" y="3377652"/>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86" name="テキスト プレースホルダー 5"/>
          <p:cNvSpPr>
            <a:spLocks noGrp="1"/>
          </p:cNvSpPr>
          <p:nvPr>
            <p:ph type="body" sz="quarter" idx="29" hasCustomPrompt="1"/>
          </p:nvPr>
        </p:nvSpPr>
        <p:spPr>
          <a:xfrm>
            <a:off x="5836047" y="3903187"/>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87" name="二等辺三角形 10"/>
          <p:cNvSpPr/>
          <p:nvPr/>
        </p:nvSpPr>
        <p:spPr>
          <a:xfrm rot="5400000">
            <a:off x="6844459" y="371018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8" name="グループ化 87"/>
          <p:cNvGrpSpPr/>
          <p:nvPr/>
        </p:nvGrpSpPr>
        <p:grpSpPr>
          <a:xfrm>
            <a:off x="5842033" y="4850856"/>
            <a:ext cx="2564003" cy="442384"/>
            <a:chOff x="2539364" y="3126253"/>
            <a:chExt cx="5128897" cy="663576"/>
          </a:xfrm>
        </p:grpSpPr>
        <p:cxnSp>
          <p:nvCxnSpPr>
            <p:cNvPr id="89" name="直線コネクタ 8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0" name="直線コネクタ 8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1" name="直線コネクタ 9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93" name="図 9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4503121"/>
            <a:ext cx="241228" cy="1148444"/>
          </a:xfrm>
          <a:prstGeom prst="rect">
            <a:avLst/>
          </a:prstGeom>
        </p:spPr>
      </p:pic>
      <p:sp>
        <p:nvSpPr>
          <p:cNvPr id="94" name="テキスト プレースホルダー 5"/>
          <p:cNvSpPr>
            <a:spLocks noGrp="1"/>
          </p:cNvSpPr>
          <p:nvPr>
            <p:ph type="body" sz="quarter" idx="30" hasCustomPrompt="1"/>
          </p:nvPr>
        </p:nvSpPr>
        <p:spPr>
          <a:xfrm>
            <a:off x="5842031" y="4850860"/>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95" name="テキスト プレースホルダー 5"/>
          <p:cNvSpPr>
            <a:spLocks noGrp="1"/>
          </p:cNvSpPr>
          <p:nvPr>
            <p:ph type="body" sz="quarter" idx="31" hasCustomPrompt="1"/>
          </p:nvPr>
        </p:nvSpPr>
        <p:spPr>
          <a:xfrm>
            <a:off x="4561052" y="4851772"/>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96" name="テキスト プレースホルダー 5"/>
          <p:cNvSpPr>
            <a:spLocks noGrp="1"/>
          </p:cNvSpPr>
          <p:nvPr>
            <p:ph type="body" sz="quarter" idx="32" hasCustomPrompt="1"/>
          </p:nvPr>
        </p:nvSpPr>
        <p:spPr>
          <a:xfrm>
            <a:off x="5836047" y="5377305"/>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3589001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5">
                                            <p:txEl>
                                              <p:pRg st="0" end="0"/>
                                            </p:txEl>
                                          </p:spTgt>
                                        </p:tgtEl>
                                        <p:attrNameLst>
                                          <p:attrName>style.visibility</p:attrName>
                                        </p:attrNameLst>
                                      </p:cBhvr>
                                      <p:to>
                                        <p:strVal val="visible"/>
                                      </p:to>
                                    </p:set>
                                    <p:anim calcmode="lin" valueType="num">
                                      <p:cBhvr additive="base">
                                        <p:cTn id="12"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250"/>
                                        <p:tgtEl>
                                          <p:spTgt spid="13"/>
                                        </p:tgtEl>
                                      </p:cBhvr>
                                    </p:animEffect>
                                  </p:childTnLst>
                                </p:cTn>
                              </p:par>
                              <p:par>
                                <p:cTn id="18" presetID="22" presetClass="entr" presetSubtype="8" fill="hold" grpId="0"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par>
                                <p:cTn id="21" presetID="22" presetClass="entr" presetSubtype="8" fill="hold" nodeType="withEffect">
                                  <p:stCondLst>
                                    <p:cond delay="50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par>
                                <p:cTn id="24" presetID="2" presetClass="entr" presetSubtype="2" decel="100000" fill="hold" grpId="0" nodeType="withEffect">
                                  <p:stCondLst>
                                    <p:cond delay="500"/>
                                  </p:stCondLst>
                                  <p:childTnLst>
                                    <p:set>
                                      <p:cBhvr>
                                        <p:cTn id="25" dur="1" fill="hold">
                                          <p:stCondLst>
                                            <p:cond delay="0"/>
                                          </p:stCondLst>
                                        </p:cTn>
                                        <p:tgtEl>
                                          <p:spTgt spid="14">
                                            <p:txEl>
                                              <p:pRg st="0" end="0"/>
                                            </p:txEl>
                                          </p:spTgt>
                                        </p:tgtEl>
                                        <p:attrNameLst>
                                          <p:attrName>style.visibility</p:attrName>
                                        </p:attrNameLst>
                                      </p:cBhvr>
                                      <p:to>
                                        <p:strVal val="visible"/>
                                      </p:to>
                                    </p:set>
                                    <p:anim calcmode="lin" valueType="num">
                                      <p:cBhvr additive="base">
                                        <p:cTn id="26"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7" dur="1000" fill="hold"/>
                                        <p:tgtEl>
                                          <p:spTgt spid="14">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1" nodeType="withEffect">
                                  <p:stCondLst>
                                    <p:cond delay="1000"/>
                                  </p:stCondLst>
                                  <p:childTnLst>
                                    <p:set>
                                      <p:cBhvr>
                                        <p:cTn id="29" dur="1" fill="hold">
                                          <p:stCondLst>
                                            <p:cond delay="0"/>
                                          </p:stCondLst>
                                        </p:cTn>
                                        <p:tgtEl>
                                          <p:spTgt spid="14">
                                            <p:txEl>
                                              <p:pRg st="0" end="0"/>
                                            </p:txEl>
                                          </p:spTgt>
                                        </p:tgtEl>
                                        <p:attrNameLst>
                                          <p:attrName>style.visibility</p:attrName>
                                        </p:attrNameLst>
                                      </p:cBhvr>
                                      <p:to>
                                        <p:strVal val="visible"/>
                                      </p:to>
                                    </p:set>
                                    <p:animEffect transition="in" filter="fade">
                                      <p:cBhvr>
                                        <p:cTn id="30" dur="500"/>
                                        <p:tgtEl>
                                          <p:spTgt spid="14">
                                            <p:txEl>
                                              <p:pRg st="0" end="0"/>
                                            </p:txEl>
                                          </p:spTgt>
                                        </p:tgtEl>
                                      </p:cBhvr>
                                    </p:animEffect>
                                  </p:childTnLst>
                                </p:cTn>
                              </p:par>
                              <p:par>
                                <p:cTn id="31" presetID="1" presetClass="exit" presetSubtype="0" fill="hold" grpId="2" nodeType="withEffect">
                                  <p:stCondLst>
                                    <p:cond delay="500"/>
                                  </p:stCondLst>
                                  <p:childTnLst>
                                    <p:set>
                                      <p:cBhvr>
                                        <p:cTn id="32" dur="1" fill="hold">
                                          <p:stCondLst>
                                            <p:cond delay="0"/>
                                          </p:stCondLst>
                                        </p:cTn>
                                        <p:tgtEl>
                                          <p:spTgt spid="14">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wipe(left)">
                                      <p:cBhvr>
                                        <p:cTn id="36" dur="500"/>
                                        <p:tgtEl>
                                          <p:spTgt spid="16">
                                            <p:txEl>
                                              <p:pRg st="0" end="0"/>
                                            </p:txEl>
                                          </p:spTgt>
                                        </p:tgtEl>
                                      </p:cBhvr>
                                    </p:animEffect>
                                  </p:childTnLst>
                                </p:cTn>
                              </p:par>
                            </p:childTnLst>
                          </p:cTn>
                        </p:par>
                        <p:par>
                          <p:cTn id="37" fill="hold">
                            <p:stCondLst>
                              <p:cond delay="3000"/>
                            </p:stCondLst>
                            <p:childTnLst>
                              <p:par>
                                <p:cTn id="38" presetID="2" presetClass="entr" presetSubtype="8" decel="100000" fill="hold" grpId="0" nodeType="afterEffect">
                                  <p:stCondLst>
                                    <p:cond delay="0"/>
                                  </p:stCondLst>
                                  <p:childTnLst>
                                    <p:set>
                                      <p:cBhvr>
                                        <p:cTn id="39" dur="1" fill="hold">
                                          <p:stCondLst>
                                            <p:cond delay="0"/>
                                          </p:stCondLst>
                                        </p:cTn>
                                        <p:tgtEl>
                                          <p:spTgt spid="25">
                                            <p:txEl>
                                              <p:pRg st="0" end="0"/>
                                            </p:txEl>
                                          </p:spTgt>
                                        </p:tgtEl>
                                        <p:attrNameLst>
                                          <p:attrName>style.visibility</p:attrName>
                                        </p:attrNameLst>
                                      </p:cBhvr>
                                      <p:to>
                                        <p:strVal val="visible"/>
                                      </p:to>
                                    </p:set>
                                    <p:anim calcmode="lin" valueType="num">
                                      <p:cBhvr additive="base">
                                        <p:cTn id="40"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2" presetClass="entr" presetSubtype="1"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250"/>
                                        <p:tgtEl>
                                          <p:spTgt spid="23"/>
                                        </p:tgtEl>
                                      </p:cBhvr>
                                    </p:animEffect>
                                  </p:childTnLst>
                                </p:cTn>
                              </p:par>
                              <p:par>
                                <p:cTn id="46" presetID="22" presetClass="entr" presetSubtype="8" fill="hold" grpId="0" nodeType="withEffect">
                                  <p:stCondLst>
                                    <p:cond delay="250"/>
                                  </p:stCondLst>
                                  <p:childTnLst>
                                    <p:set>
                                      <p:cBhvr>
                                        <p:cTn id="47" dur="1" fill="hold">
                                          <p:stCondLst>
                                            <p:cond delay="0"/>
                                          </p:stCondLst>
                                        </p:cTn>
                                        <p:tgtEl>
                                          <p:spTgt spid="17"/>
                                        </p:tgtEl>
                                        <p:attrNameLst>
                                          <p:attrName>style.visibility</p:attrName>
                                        </p:attrNameLst>
                                      </p:cBhvr>
                                      <p:to>
                                        <p:strVal val="visible"/>
                                      </p:to>
                                    </p:set>
                                    <p:animEffect transition="in" filter="wipe(left)">
                                      <p:cBhvr>
                                        <p:cTn id="48" dur="500"/>
                                        <p:tgtEl>
                                          <p:spTgt spid="17"/>
                                        </p:tgtEl>
                                      </p:cBhvr>
                                    </p:animEffect>
                                  </p:childTnLst>
                                </p:cTn>
                              </p:par>
                              <p:par>
                                <p:cTn id="49" presetID="22" presetClass="entr" presetSubtype="8" fill="hold" nodeType="withEffect">
                                  <p:stCondLst>
                                    <p:cond delay="500"/>
                                  </p:stCondLst>
                                  <p:childTnLst>
                                    <p:set>
                                      <p:cBhvr>
                                        <p:cTn id="50" dur="1" fill="hold">
                                          <p:stCondLst>
                                            <p:cond delay="0"/>
                                          </p:stCondLst>
                                        </p:cTn>
                                        <p:tgtEl>
                                          <p:spTgt spid="18"/>
                                        </p:tgtEl>
                                        <p:attrNameLst>
                                          <p:attrName>style.visibility</p:attrName>
                                        </p:attrNameLst>
                                      </p:cBhvr>
                                      <p:to>
                                        <p:strVal val="visible"/>
                                      </p:to>
                                    </p:set>
                                    <p:animEffect transition="in" filter="wipe(left)">
                                      <p:cBhvr>
                                        <p:cTn id="51" dur="500"/>
                                        <p:tgtEl>
                                          <p:spTgt spid="18"/>
                                        </p:tgtEl>
                                      </p:cBhvr>
                                    </p:animEffect>
                                  </p:childTnLst>
                                </p:cTn>
                              </p:par>
                              <p:par>
                                <p:cTn id="52" presetID="2" presetClass="entr" presetSubtype="2" decel="100000" fill="hold" grpId="0" nodeType="withEffect">
                                  <p:stCondLst>
                                    <p:cond delay="50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10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1000" fill="hold"/>
                                        <p:tgtEl>
                                          <p:spTgt spid="24">
                                            <p:txEl>
                                              <p:pRg st="0" end="0"/>
                                            </p:txEl>
                                          </p:spTgt>
                                        </p:tgtEl>
                                        <p:attrNameLst>
                                          <p:attrName>ppt_y</p:attrName>
                                        </p:attrNameLst>
                                      </p:cBhvr>
                                      <p:tavLst>
                                        <p:tav tm="0">
                                          <p:val>
                                            <p:strVal val="#ppt_y"/>
                                          </p:val>
                                        </p:tav>
                                        <p:tav tm="100000">
                                          <p:val>
                                            <p:strVal val="#ppt_y"/>
                                          </p:val>
                                        </p:tav>
                                      </p:tavLst>
                                    </p:anim>
                                  </p:childTnLst>
                                </p:cTn>
                              </p:par>
                              <p:par>
                                <p:cTn id="56" presetID="10" presetClass="entr" presetSubtype="0" fill="hold" grpId="1" nodeType="withEffect">
                                  <p:stCondLst>
                                    <p:cond delay="1000"/>
                                  </p:stCondLst>
                                  <p:childTnLst>
                                    <p:set>
                                      <p:cBhvr>
                                        <p:cTn id="57" dur="1" fill="hold">
                                          <p:stCondLst>
                                            <p:cond delay="0"/>
                                          </p:stCondLst>
                                        </p:cTn>
                                        <p:tgtEl>
                                          <p:spTgt spid="24">
                                            <p:txEl>
                                              <p:pRg st="0" end="0"/>
                                            </p:txEl>
                                          </p:spTgt>
                                        </p:tgtEl>
                                        <p:attrNameLst>
                                          <p:attrName>style.visibility</p:attrName>
                                        </p:attrNameLst>
                                      </p:cBhvr>
                                      <p:to>
                                        <p:strVal val="visible"/>
                                      </p:to>
                                    </p:set>
                                    <p:animEffect transition="in" filter="fade">
                                      <p:cBhvr>
                                        <p:cTn id="58" dur="500"/>
                                        <p:tgtEl>
                                          <p:spTgt spid="24">
                                            <p:txEl>
                                              <p:pRg st="0" end="0"/>
                                            </p:txEl>
                                          </p:spTgt>
                                        </p:tgtEl>
                                      </p:cBhvr>
                                    </p:animEffect>
                                  </p:childTnLst>
                                </p:cTn>
                              </p:par>
                              <p:par>
                                <p:cTn id="59" presetID="1" presetClass="exit" presetSubtype="0" fill="hold" grpId="2" nodeType="withEffect">
                                  <p:stCondLst>
                                    <p:cond delay="500"/>
                                  </p:stCondLst>
                                  <p:childTnLst>
                                    <p:set>
                                      <p:cBhvr>
                                        <p:cTn id="60" dur="1" fill="hold">
                                          <p:stCondLst>
                                            <p:cond delay="0"/>
                                          </p:stCondLst>
                                        </p:cTn>
                                        <p:tgtEl>
                                          <p:spTgt spid="24">
                                            <p:txEl>
                                              <p:pRg st="0" end="0"/>
                                            </p:txEl>
                                          </p:spTgt>
                                        </p:tgtEl>
                                        <p:attrNameLst>
                                          <p:attrName>style.visibility</p:attrName>
                                        </p:attrNameLst>
                                      </p:cBhvr>
                                      <p:to>
                                        <p:strVal val="hidden"/>
                                      </p:to>
                                    </p:set>
                                  </p:childTnLst>
                                </p:cTn>
                              </p:par>
                            </p:childTnLst>
                          </p:cTn>
                        </p:par>
                        <p:par>
                          <p:cTn id="61" fill="hold">
                            <p:stCondLst>
                              <p:cond delay="5000"/>
                            </p:stCondLst>
                            <p:childTnLst>
                              <p:par>
                                <p:cTn id="62" presetID="22" presetClass="entr" presetSubtype="8" fill="hold" grpId="0" nodeType="afterEffect">
                                  <p:stCondLst>
                                    <p:cond delay="0"/>
                                  </p:stCondLst>
                                  <p:childTnLst>
                                    <p:set>
                                      <p:cBhvr>
                                        <p:cTn id="63" dur="1" fill="hold">
                                          <p:stCondLst>
                                            <p:cond delay="0"/>
                                          </p:stCondLst>
                                        </p:cTn>
                                        <p:tgtEl>
                                          <p:spTgt spid="26">
                                            <p:txEl>
                                              <p:pRg st="0" end="0"/>
                                            </p:txEl>
                                          </p:spTgt>
                                        </p:tgtEl>
                                        <p:attrNameLst>
                                          <p:attrName>style.visibility</p:attrName>
                                        </p:attrNameLst>
                                      </p:cBhvr>
                                      <p:to>
                                        <p:strVal val="visible"/>
                                      </p:to>
                                    </p:set>
                                    <p:animEffect transition="in" filter="wipe(left)">
                                      <p:cBhvr>
                                        <p:cTn id="64" dur="500"/>
                                        <p:tgtEl>
                                          <p:spTgt spid="26">
                                            <p:txEl>
                                              <p:pRg st="0" end="0"/>
                                            </p:txEl>
                                          </p:spTgt>
                                        </p:tgtEl>
                                      </p:cBhvr>
                                    </p:animEffect>
                                  </p:childTnLst>
                                </p:cTn>
                              </p:par>
                            </p:childTnLst>
                          </p:cTn>
                        </p:par>
                        <p:par>
                          <p:cTn id="65" fill="hold">
                            <p:stCondLst>
                              <p:cond delay="5500"/>
                            </p:stCondLst>
                            <p:childTnLst>
                              <p:par>
                                <p:cTn id="66" presetID="2" presetClass="entr" presetSubtype="8" decel="100000" fill="hold" grpId="0" nodeType="afterEffect">
                                  <p:stCondLst>
                                    <p:cond delay="0"/>
                                  </p:stCondLst>
                                  <p:childTnLst>
                                    <p:set>
                                      <p:cBhvr>
                                        <p:cTn id="67" dur="1" fill="hold">
                                          <p:stCondLst>
                                            <p:cond delay="0"/>
                                          </p:stCondLst>
                                        </p:cTn>
                                        <p:tgtEl>
                                          <p:spTgt spid="35">
                                            <p:txEl>
                                              <p:pRg st="0" end="0"/>
                                            </p:txEl>
                                          </p:spTgt>
                                        </p:tgtEl>
                                        <p:attrNameLst>
                                          <p:attrName>style.visibility</p:attrName>
                                        </p:attrNameLst>
                                      </p:cBhvr>
                                      <p:to>
                                        <p:strVal val="visible"/>
                                      </p:to>
                                    </p:set>
                                    <p:anim calcmode="lin" valueType="num">
                                      <p:cBhvr additive="base">
                                        <p:cTn id="68" dur="5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69" dur="500" fill="hold"/>
                                        <p:tgtEl>
                                          <p:spTgt spid="35">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6000"/>
                            </p:stCondLst>
                            <p:childTnLst>
                              <p:par>
                                <p:cTn id="71" presetID="22" presetClass="entr" presetSubtype="1" fill="hold" nodeType="afterEffect">
                                  <p:stCondLst>
                                    <p:cond delay="0"/>
                                  </p:stCondLst>
                                  <p:childTnLst>
                                    <p:set>
                                      <p:cBhvr>
                                        <p:cTn id="72" dur="1" fill="hold">
                                          <p:stCondLst>
                                            <p:cond delay="0"/>
                                          </p:stCondLst>
                                        </p:cTn>
                                        <p:tgtEl>
                                          <p:spTgt spid="33"/>
                                        </p:tgtEl>
                                        <p:attrNameLst>
                                          <p:attrName>style.visibility</p:attrName>
                                        </p:attrNameLst>
                                      </p:cBhvr>
                                      <p:to>
                                        <p:strVal val="visible"/>
                                      </p:to>
                                    </p:set>
                                    <p:animEffect transition="in" filter="wipe(up)">
                                      <p:cBhvr>
                                        <p:cTn id="73" dur="250"/>
                                        <p:tgtEl>
                                          <p:spTgt spid="33"/>
                                        </p:tgtEl>
                                      </p:cBhvr>
                                    </p:animEffect>
                                  </p:childTnLst>
                                </p:cTn>
                              </p:par>
                              <p:par>
                                <p:cTn id="74" presetID="22" presetClass="entr" presetSubtype="8" fill="hold" grpId="0" nodeType="withEffect">
                                  <p:stCondLst>
                                    <p:cond delay="250"/>
                                  </p:stCondLst>
                                  <p:childTnLst>
                                    <p:set>
                                      <p:cBhvr>
                                        <p:cTn id="75" dur="1" fill="hold">
                                          <p:stCondLst>
                                            <p:cond delay="0"/>
                                          </p:stCondLst>
                                        </p:cTn>
                                        <p:tgtEl>
                                          <p:spTgt spid="27"/>
                                        </p:tgtEl>
                                        <p:attrNameLst>
                                          <p:attrName>style.visibility</p:attrName>
                                        </p:attrNameLst>
                                      </p:cBhvr>
                                      <p:to>
                                        <p:strVal val="visible"/>
                                      </p:to>
                                    </p:set>
                                    <p:animEffect transition="in" filter="wipe(left)">
                                      <p:cBhvr>
                                        <p:cTn id="76" dur="500"/>
                                        <p:tgtEl>
                                          <p:spTgt spid="27"/>
                                        </p:tgtEl>
                                      </p:cBhvr>
                                    </p:animEffect>
                                  </p:childTnLst>
                                </p:cTn>
                              </p:par>
                              <p:par>
                                <p:cTn id="77" presetID="22" presetClass="entr" presetSubtype="8" fill="hold" nodeType="withEffect">
                                  <p:stCondLst>
                                    <p:cond delay="500"/>
                                  </p:stCondLst>
                                  <p:childTnLst>
                                    <p:set>
                                      <p:cBhvr>
                                        <p:cTn id="78" dur="1" fill="hold">
                                          <p:stCondLst>
                                            <p:cond delay="0"/>
                                          </p:stCondLst>
                                        </p:cTn>
                                        <p:tgtEl>
                                          <p:spTgt spid="28"/>
                                        </p:tgtEl>
                                        <p:attrNameLst>
                                          <p:attrName>style.visibility</p:attrName>
                                        </p:attrNameLst>
                                      </p:cBhvr>
                                      <p:to>
                                        <p:strVal val="visible"/>
                                      </p:to>
                                    </p:set>
                                    <p:animEffect transition="in" filter="wipe(left)">
                                      <p:cBhvr>
                                        <p:cTn id="79" dur="500"/>
                                        <p:tgtEl>
                                          <p:spTgt spid="28"/>
                                        </p:tgtEl>
                                      </p:cBhvr>
                                    </p:animEffect>
                                  </p:childTnLst>
                                </p:cTn>
                              </p:par>
                              <p:par>
                                <p:cTn id="80" presetID="2" presetClass="entr" presetSubtype="2" decel="100000" fill="hold" grpId="0" nodeType="withEffect">
                                  <p:stCondLst>
                                    <p:cond delay="500"/>
                                  </p:stCondLst>
                                  <p:childTnLst>
                                    <p:set>
                                      <p:cBhvr>
                                        <p:cTn id="81" dur="1" fill="hold">
                                          <p:stCondLst>
                                            <p:cond delay="0"/>
                                          </p:stCondLst>
                                        </p:cTn>
                                        <p:tgtEl>
                                          <p:spTgt spid="34">
                                            <p:txEl>
                                              <p:pRg st="0" end="0"/>
                                            </p:txEl>
                                          </p:spTgt>
                                        </p:tgtEl>
                                        <p:attrNameLst>
                                          <p:attrName>style.visibility</p:attrName>
                                        </p:attrNameLst>
                                      </p:cBhvr>
                                      <p:to>
                                        <p:strVal val="visible"/>
                                      </p:to>
                                    </p:set>
                                    <p:anim calcmode="lin" valueType="num">
                                      <p:cBhvr additive="base">
                                        <p:cTn id="82"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83" dur="1000" fill="hold"/>
                                        <p:tgtEl>
                                          <p:spTgt spid="34">
                                            <p:txEl>
                                              <p:pRg st="0" end="0"/>
                                            </p:txEl>
                                          </p:spTgt>
                                        </p:tgtEl>
                                        <p:attrNameLst>
                                          <p:attrName>ppt_y</p:attrName>
                                        </p:attrNameLst>
                                      </p:cBhvr>
                                      <p:tavLst>
                                        <p:tav tm="0">
                                          <p:val>
                                            <p:strVal val="#ppt_y"/>
                                          </p:val>
                                        </p:tav>
                                        <p:tav tm="100000">
                                          <p:val>
                                            <p:strVal val="#ppt_y"/>
                                          </p:val>
                                        </p:tav>
                                      </p:tavLst>
                                    </p:anim>
                                  </p:childTnLst>
                                </p:cTn>
                              </p:par>
                              <p:par>
                                <p:cTn id="84" presetID="10" presetClass="entr" presetSubtype="0" fill="hold" grpId="1" nodeType="withEffect">
                                  <p:stCondLst>
                                    <p:cond delay="1000"/>
                                  </p:stCondLst>
                                  <p:childTnLst>
                                    <p:set>
                                      <p:cBhvr>
                                        <p:cTn id="85" dur="1" fill="hold">
                                          <p:stCondLst>
                                            <p:cond delay="0"/>
                                          </p:stCondLst>
                                        </p:cTn>
                                        <p:tgtEl>
                                          <p:spTgt spid="34">
                                            <p:txEl>
                                              <p:pRg st="0" end="0"/>
                                            </p:txEl>
                                          </p:spTgt>
                                        </p:tgtEl>
                                        <p:attrNameLst>
                                          <p:attrName>style.visibility</p:attrName>
                                        </p:attrNameLst>
                                      </p:cBhvr>
                                      <p:to>
                                        <p:strVal val="visible"/>
                                      </p:to>
                                    </p:set>
                                    <p:animEffect transition="in" filter="fade">
                                      <p:cBhvr>
                                        <p:cTn id="86" dur="500"/>
                                        <p:tgtEl>
                                          <p:spTgt spid="34">
                                            <p:txEl>
                                              <p:pRg st="0" end="0"/>
                                            </p:txEl>
                                          </p:spTgt>
                                        </p:tgtEl>
                                      </p:cBhvr>
                                    </p:animEffect>
                                  </p:childTnLst>
                                </p:cTn>
                              </p:par>
                              <p:par>
                                <p:cTn id="87" presetID="1" presetClass="exit" presetSubtype="0" fill="hold" grpId="2" nodeType="withEffect">
                                  <p:stCondLst>
                                    <p:cond delay="500"/>
                                  </p:stCondLst>
                                  <p:childTnLst>
                                    <p:set>
                                      <p:cBhvr>
                                        <p:cTn id="88" dur="1" fill="hold">
                                          <p:stCondLst>
                                            <p:cond delay="0"/>
                                          </p:stCondLst>
                                        </p:cTn>
                                        <p:tgtEl>
                                          <p:spTgt spid="34">
                                            <p:txEl>
                                              <p:pRg st="0" end="0"/>
                                            </p:txEl>
                                          </p:spTgt>
                                        </p:tgtEl>
                                        <p:attrNameLst>
                                          <p:attrName>style.visibility</p:attrName>
                                        </p:attrNameLst>
                                      </p:cBhvr>
                                      <p:to>
                                        <p:strVal val="hidden"/>
                                      </p:to>
                                    </p:set>
                                  </p:childTnLst>
                                </p:cTn>
                              </p:par>
                            </p:childTnLst>
                          </p:cTn>
                        </p:par>
                        <p:par>
                          <p:cTn id="89" fill="hold">
                            <p:stCondLst>
                              <p:cond delay="7500"/>
                            </p:stCondLst>
                            <p:childTnLst>
                              <p:par>
                                <p:cTn id="90" presetID="22" presetClass="entr" presetSubtype="8" fill="hold" grpId="0" nodeType="afterEffect">
                                  <p:stCondLst>
                                    <p:cond delay="0"/>
                                  </p:stCondLst>
                                  <p:childTnLst>
                                    <p:set>
                                      <p:cBhvr>
                                        <p:cTn id="91" dur="1" fill="hold">
                                          <p:stCondLst>
                                            <p:cond delay="0"/>
                                          </p:stCondLst>
                                        </p:cTn>
                                        <p:tgtEl>
                                          <p:spTgt spid="36">
                                            <p:txEl>
                                              <p:pRg st="0" end="0"/>
                                            </p:txEl>
                                          </p:spTgt>
                                        </p:tgtEl>
                                        <p:attrNameLst>
                                          <p:attrName>style.visibility</p:attrName>
                                        </p:attrNameLst>
                                      </p:cBhvr>
                                      <p:to>
                                        <p:strVal val="visible"/>
                                      </p:to>
                                    </p:set>
                                    <p:animEffect transition="in" filter="wipe(left)">
                                      <p:cBhvr>
                                        <p:cTn id="92" dur="500"/>
                                        <p:tgtEl>
                                          <p:spTgt spid="36">
                                            <p:txEl>
                                              <p:pRg st="0" end="0"/>
                                            </p:txEl>
                                          </p:spTgt>
                                        </p:tgtEl>
                                      </p:cBhvr>
                                    </p:animEffect>
                                  </p:childTnLst>
                                </p:cTn>
                              </p:par>
                            </p:childTnLst>
                          </p:cTn>
                        </p:par>
                        <p:par>
                          <p:cTn id="93" fill="hold">
                            <p:stCondLst>
                              <p:cond delay="8000"/>
                            </p:stCondLst>
                            <p:childTnLst>
                              <p:par>
                                <p:cTn id="94" presetID="2" presetClass="entr" presetSubtype="8" decel="100000" fill="hold" grpId="0" nodeType="afterEffect">
                                  <p:stCondLst>
                                    <p:cond delay="0"/>
                                  </p:stCondLst>
                                  <p:childTnLst>
                                    <p:set>
                                      <p:cBhvr>
                                        <p:cTn id="95" dur="1" fill="hold">
                                          <p:stCondLst>
                                            <p:cond delay="0"/>
                                          </p:stCondLst>
                                        </p:cTn>
                                        <p:tgtEl>
                                          <p:spTgt spid="75">
                                            <p:txEl>
                                              <p:pRg st="0" end="0"/>
                                            </p:txEl>
                                          </p:spTgt>
                                        </p:tgtEl>
                                        <p:attrNameLst>
                                          <p:attrName>style.visibility</p:attrName>
                                        </p:attrNameLst>
                                      </p:cBhvr>
                                      <p:to>
                                        <p:strVal val="visible"/>
                                      </p:to>
                                    </p:set>
                                    <p:anim calcmode="lin" valueType="num">
                                      <p:cBhvr additive="base">
                                        <p:cTn id="96" dur="500" fill="hold"/>
                                        <p:tgtEl>
                                          <p:spTgt spid="75">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75">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8500"/>
                            </p:stCondLst>
                            <p:childTnLst>
                              <p:par>
                                <p:cTn id="99" presetID="22" presetClass="entr" presetSubtype="1" fill="hold" nodeType="afterEffect">
                                  <p:stCondLst>
                                    <p:cond delay="0"/>
                                  </p:stCondLst>
                                  <p:childTnLst>
                                    <p:set>
                                      <p:cBhvr>
                                        <p:cTn id="100" dur="1" fill="hold">
                                          <p:stCondLst>
                                            <p:cond delay="0"/>
                                          </p:stCondLst>
                                        </p:cTn>
                                        <p:tgtEl>
                                          <p:spTgt spid="73"/>
                                        </p:tgtEl>
                                        <p:attrNameLst>
                                          <p:attrName>style.visibility</p:attrName>
                                        </p:attrNameLst>
                                      </p:cBhvr>
                                      <p:to>
                                        <p:strVal val="visible"/>
                                      </p:to>
                                    </p:set>
                                    <p:animEffect transition="in" filter="wipe(up)">
                                      <p:cBhvr>
                                        <p:cTn id="101" dur="250"/>
                                        <p:tgtEl>
                                          <p:spTgt spid="73"/>
                                        </p:tgtEl>
                                      </p:cBhvr>
                                    </p:animEffect>
                                  </p:childTnLst>
                                </p:cTn>
                              </p:par>
                              <p:par>
                                <p:cTn id="102" presetID="22" presetClass="entr" presetSubtype="8" fill="hold" grpId="0" nodeType="withEffect">
                                  <p:stCondLst>
                                    <p:cond delay="250"/>
                                  </p:stCondLst>
                                  <p:childTnLst>
                                    <p:set>
                                      <p:cBhvr>
                                        <p:cTn id="103" dur="1" fill="hold">
                                          <p:stCondLst>
                                            <p:cond delay="0"/>
                                          </p:stCondLst>
                                        </p:cTn>
                                        <p:tgtEl>
                                          <p:spTgt spid="67"/>
                                        </p:tgtEl>
                                        <p:attrNameLst>
                                          <p:attrName>style.visibility</p:attrName>
                                        </p:attrNameLst>
                                      </p:cBhvr>
                                      <p:to>
                                        <p:strVal val="visible"/>
                                      </p:to>
                                    </p:set>
                                    <p:animEffect transition="in" filter="wipe(left)">
                                      <p:cBhvr>
                                        <p:cTn id="104" dur="500"/>
                                        <p:tgtEl>
                                          <p:spTgt spid="67"/>
                                        </p:tgtEl>
                                      </p:cBhvr>
                                    </p:animEffect>
                                  </p:childTnLst>
                                </p:cTn>
                              </p:par>
                              <p:par>
                                <p:cTn id="105" presetID="22" presetClass="entr" presetSubtype="8" fill="hold" nodeType="withEffect">
                                  <p:stCondLst>
                                    <p:cond delay="500"/>
                                  </p:stCondLst>
                                  <p:childTnLst>
                                    <p:set>
                                      <p:cBhvr>
                                        <p:cTn id="106" dur="1" fill="hold">
                                          <p:stCondLst>
                                            <p:cond delay="0"/>
                                          </p:stCondLst>
                                        </p:cTn>
                                        <p:tgtEl>
                                          <p:spTgt spid="68"/>
                                        </p:tgtEl>
                                        <p:attrNameLst>
                                          <p:attrName>style.visibility</p:attrName>
                                        </p:attrNameLst>
                                      </p:cBhvr>
                                      <p:to>
                                        <p:strVal val="visible"/>
                                      </p:to>
                                    </p:set>
                                    <p:animEffect transition="in" filter="wipe(left)">
                                      <p:cBhvr>
                                        <p:cTn id="107" dur="500"/>
                                        <p:tgtEl>
                                          <p:spTgt spid="68"/>
                                        </p:tgtEl>
                                      </p:cBhvr>
                                    </p:animEffect>
                                  </p:childTnLst>
                                </p:cTn>
                              </p:par>
                              <p:par>
                                <p:cTn id="108" presetID="2" presetClass="entr" presetSubtype="2" decel="100000" fill="hold" grpId="0" nodeType="withEffect">
                                  <p:stCondLst>
                                    <p:cond delay="500"/>
                                  </p:stCondLst>
                                  <p:childTnLst>
                                    <p:set>
                                      <p:cBhvr>
                                        <p:cTn id="109" dur="1" fill="hold">
                                          <p:stCondLst>
                                            <p:cond delay="0"/>
                                          </p:stCondLst>
                                        </p:cTn>
                                        <p:tgtEl>
                                          <p:spTgt spid="74">
                                            <p:txEl>
                                              <p:pRg st="0" end="0"/>
                                            </p:txEl>
                                          </p:spTgt>
                                        </p:tgtEl>
                                        <p:attrNameLst>
                                          <p:attrName>style.visibility</p:attrName>
                                        </p:attrNameLst>
                                      </p:cBhvr>
                                      <p:to>
                                        <p:strVal val="visible"/>
                                      </p:to>
                                    </p:set>
                                    <p:anim calcmode="lin" valueType="num">
                                      <p:cBhvr additive="base">
                                        <p:cTn id="110" dur="1000" fill="hold"/>
                                        <p:tgtEl>
                                          <p:spTgt spid="74">
                                            <p:txEl>
                                              <p:pRg st="0" end="0"/>
                                            </p:txEl>
                                          </p:spTgt>
                                        </p:tgtEl>
                                        <p:attrNameLst>
                                          <p:attrName>ppt_x</p:attrName>
                                        </p:attrNameLst>
                                      </p:cBhvr>
                                      <p:tavLst>
                                        <p:tav tm="0">
                                          <p:val>
                                            <p:strVal val="1+#ppt_w/2"/>
                                          </p:val>
                                        </p:tav>
                                        <p:tav tm="100000">
                                          <p:val>
                                            <p:strVal val="#ppt_x"/>
                                          </p:val>
                                        </p:tav>
                                      </p:tavLst>
                                    </p:anim>
                                    <p:anim calcmode="lin" valueType="num">
                                      <p:cBhvr additive="base">
                                        <p:cTn id="111" dur="1000" fill="hold"/>
                                        <p:tgtEl>
                                          <p:spTgt spid="74">
                                            <p:txEl>
                                              <p:pRg st="0" end="0"/>
                                            </p:txEl>
                                          </p:spTgt>
                                        </p:tgtEl>
                                        <p:attrNameLst>
                                          <p:attrName>ppt_y</p:attrName>
                                        </p:attrNameLst>
                                      </p:cBhvr>
                                      <p:tavLst>
                                        <p:tav tm="0">
                                          <p:val>
                                            <p:strVal val="#ppt_y"/>
                                          </p:val>
                                        </p:tav>
                                        <p:tav tm="100000">
                                          <p:val>
                                            <p:strVal val="#ppt_y"/>
                                          </p:val>
                                        </p:tav>
                                      </p:tavLst>
                                    </p:anim>
                                  </p:childTnLst>
                                </p:cTn>
                              </p:par>
                              <p:par>
                                <p:cTn id="112" presetID="10" presetClass="entr" presetSubtype="0" fill="hold" grpId="1" nodeType="withEffect">
                                  <p:stCondLst>
                                    <p:cond delay="1000"/>
                                  </p:stCondLst>
                                  <p:childTnLst>
                                    <p:set>
                                      <p:cBhvr>
                                        <p:cTn id="113" dur="1" fill="hold">
                                          <p:stCondLst>
                                            <p:cond delay="0"/>
                                          </p:stCondLst>
                                        </p:cTn>
                                        <p:tgtEl>
                                          <p:spTgt spid="74">
                                            <p:txEl>
                                              <p:pRg st="0" end="0"/>
                                            </p:txEl>
                                          </p:spTgt>
                                        </p:tgtEl>
                                        <p:attrNameLst>
                                          <p:attrName>style.visibility</p:attrName>
                                        </p:attrNameLst>
                                      </p:cBhvr>
                                      <p:to>
                                        <p:strVal val="visible"/>
                                      </p:to>
                                    </p:set>
                                    <p:animEffect transition="in" filter="fade">
                                      <p:cBhvr>
                                        <p:cTn id="114" dur="500"/>
                                        <p:tgtEl>
                                          <p:spTgt spid="74">
                                            <p:txEl>
                                              <p:pRg st="0" end="0"/>
                                            </p:txEl>
                                          </p:spTgt>
                                        </p:tgtEl>
                                      </p:cBhvr>
                                    </p:animEffect>
                                  </p:childTnLst>
                                </p:cTn>
                              </p:par>
                              <p:par>
                                <p:cTn id="115" presetID="1" presetClass="exit" presetSubtype="0" fill="hold" grpId="2" nodeType="withEffect">
                                  <p:stCondLst>
                                    <p:cond delay="500"/>
                                  </p:stCondLst>
                                  <p:childTnLst>
                                    <p:set>
                                      <p:cBhvr>
                                        <p:cTn id="116" dur="1" fill="hold">
                                          <p:stCondLst>
                                            <p:cond delay="0"/>
                                          </p:stCondLst>
                                        </p:cTn>
                                        <p:tgtEl>
                                          <p:spTgt spid="74">
                                            <p:txEl>
                                              <p:pRg st="0" end="0"/>
                                            </p:txEl>
                                          </p:spTgt>
                                        </p:tgtEl>
                                        <p:attrNameLst>
                                          <p:attrName>style.visibility</p:attrName>
                                        </p:attrNameLst>
                                      </p:cBhvr>
                                      <p:to>
                                        <p:strVal val="hidden"/>
                                      </p:to>
                                    </p:set>
                                  </p:childTnLst>
                                </p:cTn>
                              </p:par>
                            </p:childTnLst>
                          </p:cTn>
                        </p:par>
                        <p:par>
                          <p:cTn id="117" fill="hold">
                            <p:stCondLst>
                              <p:cond delay="10000"/>
                            </p:stCondLst>
                            <p:childTnLst>
                              <p:par>
                                <p:cTn id="118" presetID="22" presetClass="entr" presetSubtype="8" fill="hold" grpId="0" nodeType="afterEffect">
                                  <p:stCondLst>
                                    <p:cond delay="0"/>
                                  </p:stCondLst>
                                  <p:childTnLst>
                                    <p:set>
                                      <p:cBhvr>
                                        <p:cTn id="119" dur="1" fill="hold">
                                          <p:stCondLst>
                                            <p:cond delay="0"/>
                                          </p:stCondLst>
                                        </p:cTn>
                                        <p:tgtEl>
                                          <p:spTgt spid="76">
                                            <p:txEl>
                                              <p:pRg st="0" end="0"/>
                                            </p:txEl>
                                          </p:spTgt>
                                        </p:tgtEl>
                                        <p:attrNameLst>
                                          <p:attrName>style.visibility</p:attrName>
                                        </p:attrNameLst>
                                      </p:cBhvr>
                                      <p:to>
                                        <p:strVal val="visible"/>
                                      </p:to>
                                    </p:set>
                                    <p:animEffect transition="in" filter="wipe(left)">
                                      <p:cBhvr>
                                        <p:cTn id="120" dur="500"/>
                                        <p:tgtEl>
                                          <p:spTgt spid="76">
                                            <p:txEl>
                                              <p:pRg st="0" end="0"/>
                                            </p:txEl>
                                          </p:spTgt>
                                        </p:tgtEl>
                                      </p:cBhvr>
                                    </p:animEffect>
                                  </p:childTnLst>
                                </p:cTn>
                              </p:par>
                            </p:childTnLst>
                          </p:cTn>
                        </p:par>
                        <p:par>
                          <p:cTn id="121" fill="hold">
                            <p:stCondLst>
                              <p:cond delay="10500"/>
                            </p:stCondLst>
                            <p:childTnLst>
                              <p:par>
                                <p:cTn id="122" presetID="2" presetClass="entr" presetSubtype="8" decel="100000" fill="hold" grpId="0" nodeType="afterEffect">
                                  <p:stCondLst>
                                    <p:cond delay="0"/>
                                  </p:stCondLst>
                                  <p:childTnLst>
                                    <p:set>
                                      <p:cBhvr>
                                        <p:cTn id="123" dur="1" fill="hold">
                                          <p:stCondLst>
                                            <p:cond delay="0"/>
                                          </p:stCondLst>
                                        </p:cTn>
                                        <p:tgtEl>
                                          <p:spTgt spid="85">
                                            <p:txEl>
                                              <p:pRg st="0" end="0"/>
                                            </p:txEl>
                                          </p:spTgt>
                                        </p:tgtEl>
                                        <p:attrNameLst>
                                          <p:attrName>style.visibility</p:attrName>
                                        </p:attrNameLst>
                                      </p:cBhvr>
                                      <p:to>
                                        <p:strVal val="visible"/>
                                      </p:to>
                                    </p:set>
                                    <p:anim calcmode="lin" valueType="num">
                                      <p:cBhvr additive="base">
                                        <p:cTn id="124"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125"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par>
                          <p:cTn id="126" fill="hold">
                            <p:stCondLst>
                              <p:cond delay="11000"/>
                            </p:stCondLst>
                            <p:childTnLst>
                              <p:par>
                                <p:cTn id="127" presetID="22" presetClass="entr" presetSubtype="1" fill="hold" nodeType="afterEffect">
                                  <p:stCondLst>
                                    <p:cond delay="0"/>
                                  </p:stCondLst>
                                  <p:childTnLst>
                                    <p:set>
                                      <p:cBhvr>
                                        <p:cTn id="128" dur="1" fill="hold">
                                          <p:stCondLst>
                                            <p:cond delay="0"/>
                                          </p:stCondLst>
                                        </p:cTn>
                                        <p:tgtEl>
                                          <p:spTgt spid="83"/>
                                        </p:tgtEl>
                                        <p:attrNameLst>
                                          <p:attrName>style.visibility</p:attrName>
                                        </p:attrNameLst>
                                      </p:cBhvr>
                                      <p:to>
                                        <p:strVal val="visible"/>
                                      </p:to>
                                    </p:set>
                                    <p:animEffect transition="in" filter="wipe(up)">
                                      <p:cBhvr>
                                        <p:cTn id="129" dur="250"/>
                                        <p:tgtEl>
                                          <p:spTgt spid="83"/>
                                        </p:tgtEl>
                                      </p:cBhvr>
                                    </p:animEffect>
                                  </p:childTnLst>
                                </p:cTn>
                              </p:par>
                              <p:par>
                                <p:cTn id="130" presetID="22" presetClass="entr" presetSubtype="8" fill="hold" grpId="0" nodeType="withEffect">
                                  <p:stCondLst>
                                    <p:cond delay="250"/>
                                  </p:stCondLst>
                                  <p:childTnLst>
                                    <p:set>
                                      <p:cBhvr>
                                        <p:cTn id="131" dur="1" fill="hold">
                                          <p:stCondLst>
                                            <p:cond delay="0"/>
                                          </p:stCondLst>
                                        </p:cTn>
                                        <p:tgtEl>
                                          <p:spTgt spid="77"/>
                                        </p:tgtEl>
                                        <p:attrNameLst>
                                          <p:attrName>style.visibility</p:attrName>
                                        </p:attrNameLst>
                                      </p:cBhvr>
                                      <p:to>
                                        <p:strVal val="visible"/>
                                      </p:to>
                                    </p:set>
                                    <p:animEffect transition="in" filter="wipe(left)">
                                      <p:cBhvr>
                                        <p:cTn id="132" dur="500"/>
                                        <p:tgtEl>
                                          <p:spTgt spid="77"/>
                                        </p:tgtEl>
                                      </p:cBhvr>
                                    </p:animEffect>
                                  </p:childTnLst>
                                </p:cTn>
                              </p:par>
                              <p:par>
                                <p:cTn id="133" presetID="22" presetClass="entr" presetSubtype="8" fill="hold" nodeType="withEffect">
                                  <p:stCondLst>
                                    <p:cond delay="500"/>
                                  </p:stCondLst>
                                  <p:childTnLst>
                                    <p:set>
                                      <p:cBhvr>
                                        <p:cTn id="134" dur="1" fill="hold">
                                          <p:stCondLst>
                                            <p:cond delay="0"/>
                                          </p:stCondLst>
                                        </p:cTn>
                                        <p:tgtEl>
                                          <p:spTgt spid="78"/>
                                        </p:tgtEl>
                                        <p:attrNameLst>
                                          <p:attrName>style.visibility</p:attrName>
                                        </p:attrNameLst>
                                      </p:cBhvr>
                                      <p:to>
                                        <p:strVal val="visible"/>
                                      </p:to>
                                    </p:set>
                                    <p:animEffect transition="in" filter="wipe(left)">
                                      <p:cBhvr>
                                        <p:cTn id="135" dur="500"/>
                                        <p:tgtEl>
                                          <p:spTgt spid="78"/>
                                        </p:tgtEl>
                                      </p:cBhvr>
                                    </p:animEffect>
                                  </p:childTnLst>
                                </p:cTn>
                              </p:par>
                              <p:par>
                                <p:cTn id="136" presetID="2" presetClass="entr" presetSubtype="2" decel="100000" fill="hold" grpId="0" nodeType="withEffect">
                                  <p:stCondLst>
                                    <p:cond delay="500"/>
                                  </p:stCondLst>
                                  <p:childTnLst>
                                    <p:set>
                                      <p:cBhvr>
                                        <p:cTn id="137" dur="1" fill="hold">
                                          <p:stCondLst>
                                            <p:cond delay="0"/>
                                          </p:stCondLst>
                                        </p:cTn>
                                        <p:tgtEl>
                                          <p:spTgt spid="84">
                                            <p:txEl>
                                              <p:pRg st="0" end="0"/>
                                            </p:txEl>
                                          </p:spTgt>
                                        </p:tgtEl>
                                        <p:attrNameLst>
                                          <p:attrName>style.visibility</p:attrName>
                                        </p:attrNameLst>
                                      </p:cBhvr>
                                      <p:to>
                                        <p:strVal val="visible"/>
                                      </p:to>
                                    </p:set>
                                    <p:anim calcmode="lin" valueType="num">
                                      <p:cBhvr additive="base">
                                        <p:cTn id="138" dur="1000" fill="hold"/>
                                        <p:tgtEl>
                                          <p:spTgt spid="84">
                                            <p:txEl>
                                              <p:pRg st="0" end="0"/>
                                            </p:txEl>
                                          </p:spTgt>
                                        </p:tgtEl>
                                        <p:attrNameLst>
                                          <p:attrName>ppt_x</p:attrName>
                                        </p:attrNameLst>
                                      </p:cBhvr>
                                      <p:tavLst>
                                        <p:tav tm="0">
                                          <p:val>
                                            <p:strVal val="1+#ppt_w/2"/>
                                          </p:val>
                                        </p:tav>
                                        <p:tav tm="100000">
                                          <p:val>
                                            <p:strVal val="#ppt_x"/>
                                          </p:val>
                                        </p:tav>
                                      </p:tavLst>
                                    </p:anim>
                                    <p:anim calcmode="lin" valueType="num">
                                      <p:cBhvr additive="base">
                                        <p:cTn id="139" dur="1000" fill="hold"/>
                                        <p:tgtEl>
                                          <p:spTgt spid="84">
                                            <p:txEl>
                                              <p:pRg st="0" end="0"/>
                                            </p:txEl>
                                          </p:spTgt>
                                        </p:tgtEl>
                                        <p:attrNameLst>
                                          <p:attrName>ppt_y</p:attrName>
                                        </p:attrNameLst>
                                      </p:cBhvr>
                                      <p:tavLst>
                                        <p:tav tm="0">
                                          <p:val>
                                            <p:strVal val="#ppt_y"/>
                                          </p:val>
                                        </p:tav>
                                        <p:tav tm="100000">
                                          <p:val>
                                            <p:strVal val="#ppt_y"/>
                                          </p:val>
                                        </p:tav>
                                      </p:tavLst>
                                    </p:anim>
                                  </p:childTnLst>
                                </p:cTn>
                              </p:par>
                              <p:par>
                                <p:cTn id="140" presetID="10" presetClass="entr" presetSubtype="0" fill="hold" grpId="1" nodeType="withEffect">
                                  <p:stCondLst>
                                    <p:cond delay="1000"/>
                                  </p:stCondLst>
                                  <p:childTnLst>
                                    <p:set>
                                      <p:cBhvr>
                                        <p:cTn id="141" dur="1" fill="hold">
                                          <p:stCondLst>
                                            <p:cond delay="0"/>
                                          </p:stCondLst>
                                        </p:cTn>
                                        <p:tgtEl>
                                          <p:spTgt spid="84">
                                            <p:txEl>
                                              <p:pRg st="0" end="0"/>
                                            </p:txEl>
                                          </p:spTgt>
                                        </p:tgtEl>
                                        <p:attrNameLst>
                                          <p:attrName>style.visibility</p:attrName>
                                        </p:attrNameLst>
                                      </p:cBhvr>
                                      <p:to>
                                        <p:strVal val="visible"/>
                                      </p:to>
                                    </p:set>
                                    <p:animEffect transition="in" filter="fade">
                                      <p:cBhvr>
                                        <p:cTn id="142" dur="500"/>
                                        <p:tgtEl>
                                          <p:spTgt spid="84">
                                            <p:txEl>
                                              <p:pRg st="0" end="0"/>
                                            </p:txEl>
                                          </p:spTgt>
                                        </p:tgtEl>
                                      </p:cBhvr>
                                    </p:animEffect>
                                  </p:childTnLst>
                                </p:cTn>
                              </p:par>
                              <p:par>
                                <p:cTn id="143" presetID="1" presetClass="exit" presetSubtype="0" fill="hold" grpId="2" nodeType="withEffect">
                                  <p:stCondLst>
                                    <p:cond delay="500"/>
                                  </p:stCondLst>
                                  <p:childTnLst>
                                    <p:set>
                                      <p:cBhvr>
                                        <p:cTn id="144" dur="1" fill="hold">
                                          <p:stCondLst>
                                            <p:cond delay="0"/>
                                          </p:stCondLst>
                                        </p:cTn>
                                        <p:tgtEl>
                                          <p:spTgt spid="84">
                                            <p:txEl>
                                              <p:pRg st="0" end="0"/>
                                            </p:txEl>
                                          </p:spTgt>
                                        </p:tgtEl>
                                        <p:attrNameLst>
                                          <p:attrName>style.visibility</p:attrName>
                                        </p:attrNameLst>
                                      </p:cBhvr>
                                      <p:to>
                                        <p:strVal val="hidden"/>
                                      </p:to>
                                    </p:set>
                                  </p:childTnLst>
                                </p:cTn>
                              </p:par>
                            </p:childTnLst>
                          </p:cTn>
                        </p:par>
                        <p:par>
                          <p:cTn id="145" fill="hold">
                            <p:stCondLst>
                              <p:cond delay="12500"/>
                            </p:stCondLst>
                            <p:childTnLst>
                              <p:par>
                                <p:cTn id="146" presetID="22" presetClass="entr" presetSubtype="8" fill="hold" grpId="0" nodeType="afterEffect">
                                  <p:stCondLst>
                                    <p:cond delay="0"/>
                                  </p:stCondLst>
                                  <p:childTnLst>
                                    <p:set>
                                      <p:cBhvr>
                                        <p:cTn id="147" dur="1" fill="hold">
                                          <p:stCondLst>
                                            <p:cond delay="0"/>
                                          </p:stCondLst>
                                        </p:cTn>
                                        <p:tgtEl>
                                          <p:spTgt spid="86">
                                            <p:txEl>
                                              <p:pRg st="0" end="0"/>
                                            </p:txEl>
                                          </p:spTgt>
                                        </p:tgtEl>
                                        <p:attrNameLst>
                                          <p:attrName>style.visibility</p:attrName>
                                        </p:attrNameLst>
                                      </p:cBhvr>
                                      <p:to>
                                        <p:strVal val="visible"/>
                                      </p:to>
                                    </p:set>
                                    <p:animEffect transition="in" filter="wipe(left)">
                                      <p:cBhvr>
                                        <p:cTn id="148" dur="500"/>
                                        <p:tgtEl>
                                          <p:spTgt spid="86">
                                            <p:txEl>
                                              <p:pRg st="0" end="0"/>
                                            </p:txEl>
                                          </p:spTgt>
                                        </p:tgtEl>
                                      </p:cBhvr>
                                    </p:animEffect>
                                  </p:childTnLst>
                                </p:cTn>
                              </p:par>
                            </p:childTnLst>
                          </p:cTn>
                        </p:par>
                        <p:par>
                          <p:cTn id="149" fill="hold">
                            <p:stCondLst>
                              <p:cond delay="13000"/>
                            </p:stCondLst>
                            <p:childTnLst>
                              <p:par>
                                <p:cTn id="150" presetID="2" presetClass="entr" presetSubtype="8" decel="100000" fill="hold" grpId="0" nodeType="afterEffect">
                                  <p:stCondLst>
                                    <p:cond delay="0"/>
                                  </p:stCondLst>
                                  <p:childTnLst>
                                    <p:set>
                                      <p:cBhvr>
                                        <p:cTn id="151" dur="1" fill="hold">
                                          <p:stCondLst>
                                            <p:cond delay="0"/>
                                          </p:stCondLst>
                                        </p:cTn>
                                        <p:tgtEl>
                                          <p:spTgt spid="95">
                                            <p:txEl>
                                              <p:pRg st="0" end="0"/>
                                            </p:txEl>
                                          </p:spTgt>
                                        </p:tgtEl>
                                        <p:attrNameLst>
                                          <p:attrName>style.visibility</p:attrName>
                                        </p:attrNameLst>
                                      </p:cBhvr>
                                      <p:to>
                                        <p:strVal val="visible"/>
                                      </p:to>
                                    </p:set>
                                    <p:anim calcmode="lin" valueType="num">
                                      <p:cBhvr additive="base">
                                        <p:cTn id="152" dur="500" fill="hold"/>
                                        <p:tgtEl>
                                          <p:spTgt spid="95">
                                            <p:txEl>
                                              <p:pRg st="0" end="0"/>
                                            </p:txEl>
                                          </p:spTgt>
                                        </p:tgtEl>
                                        <p:attrNameLst>
                                          <p:attrName>ppt_x</p:attrName>
                                        </p:attrNameLst>
                                      </p:cBhvr>
                                      <p:tavLst>
                                        <p:tav tm="0">
                                          <p:val>
                                            <p:strVal val="0-#ppt_w/2"/>
                                          </p:val>
                                        </p:tav>
                                        <p:tav tm="100000">
                                          <p:val>
                                            <p:strVal val="#ppt_x"/>
                                          </p:val>
                                        </p:tav>
                                      </p:tavLst>
                                    </p:anim>
                                    <p:anim calcmode="lin" valueType="num">
                                      <p:cBhvr additive="base">
                                        <p:cTn id="153" dur="500" fill="hold"/>
                                        <p:tgtEl>
                                          <p:spTgt spid="95">
                                            <p:txEl>
                                              <p:pRg st="0" end="0"/>
                                            </p:txEl>
                                          </p:spTgt>
                                        </p:tgtEl>
                                        <p:attrNameLst>
                                          <p:attrName>ppt_y</p:attrName>
                                        </p:attrNameLst>
                                      </p:cBhvr>
                                      <p:tavLst>
                                        <p:tav tm="0">
                                          <p:val>
                                            <p:strVal val="#ppt_y"/>
                                          </p:val>
                                        </p:tav>
                                        <p:tav tm="100000">
                                          <p:val>
                                            <p:strVal val="#ppt_y"/>
                                          </p:val>
                                        </p:tav>
                                      </p:tavLst>
                                    </p:anim>
                                  </p:childTnLst>
                                </p:cTn>
                              </p:par>
                            </p:childTnLst>
                          </p:cTn>
                        </p:par>
                        <p:par>
                          <p:cTn id="154" fill="hold">
                            <p:stCondLst>
                              <p:cond delay="13500"/>
                            </p:stCondLst>
                            <p:childTnLst>
                              <p:par>
                                <p:cTn id="155" presetID="22" presetClass="entr" presetSubtype="1" fill="hold" nodeType="afterEffect">
                                  <p:stCondLst>
                                    <p:cond delay="0"/>
                                  </p:stCondLst>
                                  <p:childTnLst>
                                    <p:set>
                                      <p:cBhvr>
                                        <p:cTn id="156" dur="1" fill="hold">
                                          <p:stCondLst>
                                            <p:cond delay="0"/>
                                          </p:stCondLst>
                                        </p:cTn>
                                        <p:tgtEl>
                                          <p:spTgt spid="93"/>
                                        </p:tgtEl>
                                        <p:attrNameLst>
                                          <p:attrName>style.visibility</p:attrName>
                                        </p:attrNameLst>
                                      </p:cBhvr>
                                      <p:to>
                                        <p:strVal val="visible"/>
                                      </p:to>
                                    </p:set>
                                    <p:animEffect transition="in" filter="wipe(up)">
                                      <p:cBhvr>
                                        <p:cTn id="157" dur="250"/>
                                        <p:tgtEl>
                                          <p:spTgt spid="93"/>
                                        </p:tgtEl>
                                      </p:cBhvr>
                                    </p:animEffect>
                                  </p:childTnLst>
                                </p:cTn>
                              </p:par>
                              <p:par>
                                <p:cTn id="158" presetID="22" presetClass="entr" presetSubtype="8" fill="hold" grpId="0" nodeType="withEffect">
                                  <p:stCondLst>
                                    <p:cond delay="250"/>
                                  </p:stCondLst>
                                  <p:childTnLst>
                                    <p:set>
                                      <p:cBhvr>
                                        <p:cTn id="159" dur="1" fill="hold">
                                          <p:stCondLst>
                                            <p:cond delay="0"/>
                                          </p:stCondLst>
                                        </p:cTn>
                                        <p:tgtEl>
                                          <p:spTgt spid="87"/>
                                        </p:tgtEl>
                                        <p:attrNameLst>
                                          <p:attrName>style.visibility</p:attrName>
                                        </p:attrNameLst>
                                      </p:cBhvr>
                                      <p:to>
                                        <p:strVal val="visible"/>
                                      </p:to>
                                    </p:set>
                                    <p:animEffect transition="in" filter="wipe(left)">
                                      <p:cBhvr>
                                        <p:cTn id="160" dur="500"/>
                                        <p:tgtEl>
                                          <p:spTgt spid="87"/>
                                        </p:tgtEl>
                                      </p:cBhvr>
                                    </p:animEffect>
                                  </p:childTnLst>
                                </p:cTn>
                              </p:par>
                              <p:par>
                                <p:cTn id="161" presetID="22" presetClass="entr" presetSubtype="8" fill="hold" nodeType="withEffect">
                                  <p:stCondLst>
                                    <p:cond delay="500"/>
                                  </p:stCondLst>
                                  <p:childTnLst>
                                    <p:set>
                                      <p:cBhvr>
                                        <p:cTn id="162" dur="1" fill="hold">
                                          <p:stCondLst>
                                            <p:cond delay="0"/>
                                          </p:stCondLst>
                                        </p:cTn>
                                        <p:tgtEl>
                                          <p:spTgt spid="88"/>
                                        </p:tgtEl>
                                        <p:attrNameLst>
                                          <p:attrName>style.visibility</p:attrName>
                                        </p:attrNameLst>
                                      </p:cBhvr>
                                      <p:to>
                                        <p:strVal val="visible"/>
                                      </p:to>
                                    </p:set>
                                    <p:animEffect transition="in" filter="wipe(left)">
                                      <p:cBhvr>
                                        <p:cTn id="163" dur="500"/>
                                        <p:tgtEl>
                                          <p:spTgt spid="88"/>
                                        </p:tgtEl>
                                      </p:cBhvr>
                                    </p:animEffect>
                                  </p:childTnLst>
                                </p:cTn>
                              </p:par>
                              <p:par>
                                <p:cTn id="164" presetID="2" presetClass="entr" presetSubtype="2" decel="100000" fill="hold" grpId="0" nodeType="withEffect">
                                  <p:stCondLst>
                                    <p:cond delay="500"/>
                                  </p:stCondLst>
                                  <p:childTnLst>
                                    <p:set>
                                      <p:cBhvr>
                                        <p:cTn id="165" dur="1" fill="hold">
                                          <p:stCondLst>
                                            <p:cond delay="0"/>
                                          </p:stCondLst>
                                        </p:cTn>
                                        <p:tgtEl>
                                          <p:spTgt spid="94">
                                            <p:txEl>
                                              <p:pRg st="0" end="0"/>
                                            </p:txEl>
                                          </p:spTgt>
                                        </p:tgtEl>
                                        <p:attrNameLst>
                                          <p:attrName>style.visibility</p:attrName>
                                        </p:attrNameLst>
                                      </p:cBhvr>
                                      <p:to>
                                        <p:strVal val="visible"/>
                                      </p:to>
                                    </p:set>
                                    <p:anim calcmode="lin" valueType="num">
                                      <p:cBhvr additive="base">
                                        <p:cTn id="166" dur="1000" fill="hold"/>
                                        <p:tgtEl>
                                          <p:spTgt spid="94">
                                            <p:txEl>
                                              <p:pRg st="0" end="0"/>
                                            </p:txEl>
                                          </p:spTgt>
                                        </p:tgtEl>
                                        <p:attrNameLst>
                                          <p:attrName>ppt_x</p:attrName>
                                        </p:attrNameLst>
                                      </p:cBhvr>
                                      <p:tavLst>
                                        <p:tav tm="0">
                                          <p:val>
                                            <p:strVal val="1+#ppt_w/2"/>
                                          </p:val>
                                        </p:tav>
                                        <p:tav tm="100000">
                                          <p:val>
                                            <p:strVal val="#ppt_x"/>
                                          </p:val>
                                        </p:tav>
                                      </p:tavLst>
                                    </p:anim>
                                    <p:anim calcmode="lin" valueType="num">
                                      <p:cBhvr additive="base">
                                        <p:cTn id="167" dur="1000" fill="hold"/>
                                        <p:tgtEl>
                                          <p:spTgt spid="94">
                                            <p:txEl>
                                              <p:pRg st="0" end="0"/>
                                            </p:txEl>
                                          </p:spTgt>
                                        </p:tgtEl>
                                        <p:attrNameLst>
                                          <p:attrName>ppt_y</p:attrName>
                                        </p:attrNameLst>
                                      </p:cBhvr>
                                      <p:tavLst>
                                        <p:tav tm="0">
                                          <p:val>
                                            <p:strVal val="#ppt_y"/>
                                          </p:val>
                                        </p:tav>
                                        <p:tav tm="100000">
                                          <p:val>
                                            <p:strVal val="#ppt_y"/>
                                          </p:val>
                                        </p:tav>
                                      </p:tavLst>
                                    </p:anim>
                                  </p:childTnLst>
                                </p:cTn>
                              </p:par>
                              <p:par>
                                <p:cTn id="168" presetID="10" presetClass="entr" presetSubtype="0" fill="hold" grpId="1" nodeType="withEffect">
                                  <p:stCondLst>
                                    <p:cond delay="1000"/>
                                  </p:stCondLst>
                                  <p:childTnLst>
                                    <p:set>
                                      <p:cBhvr>
                                        <p:cTn id="169" dur="1" fill="hold">
                                          <p:stCondLst>
                                            <p:cond delay="0"/>
                                          </p:stCondLst>
                                        </p:cTn>
                                        <p:tgtEl>
                                          <p:spTgt spid="94">
                                            <p:txEl>
                                              <p:pRg st="0" end="0"/>
                                            </p:txEl>
                                          </p:spTgt>
                                        </p:tgtEl>
                                        <p:attrNameLst>
                                          <p:attrName>style.visibility</p:attrName>
                                        </p:attrNameLst>
                                      </p:cBhvr>
                                      <p:to>
                                        <p:strVal val="visible"/>
                                      </p:to>
                                    </p:set>
                                    <p:animEffect transition="in" filter="fade">
                                      <p:cBhvr>
                                        <p:cTn id="170" dur="500"/>
                                        <p:tgtEl>
                                          <p:spTgt spid="94">
                                            <p:txEl>
                                              <p:pRg st="0" end="0"/>
                                            </p:txEl>
                                          </p:spTgt>
                                        </p:tgtEl>
                                      </p:cBhvr>
                                    </p:animEffect>
                                  </p:childTnLst>
                                </p:cTn>
                              </p:par>
                              <p:par>
                                <p:cTn id="171" presetID="1" presetClass="exit" presetSubtype="0" fill="hold" grpId="2" nodeType="withEffect">
                                  <p:stCondLst>
                                    <p:cond delay="500"/>
                                  </p:stCondLst>
                                  <p:childTnLst>
                                    <p:set>
                                      <p:cBhvr>
                                        <p:cTn id="172" dur="1" fill="hold">
                                          <p:stCondLst>
                                            <p:cond delay="0"/>
                                          </p:stCondLst>
                                        </p:cTn>
                                        <p:tgtEl>
                                          <p:spTgt spid="94">
                                            <p:txEl>
                                              <p:pRg st="0" end="0"/>
                                            </p:txEl>
                                          </p:spTgt>
                                        </p:tgtEl>
                                        <p:attrNameLst>
                                          <p:attrName>style.visibility</p:attrName>
                                        </p:attrNameLst>
                                      </p:cBhvr>
                                      <p:to>
                                        <p:strVal val="hidden"/>
                                      </p:to>
                                    </p:set>
                                  </p:childTnLst>
                                </p:cTn>
                              </p:par>
                            </p:childTnLst>
                          </p:cTn>
                        </p:par>
                        <p:par>
                          <p:cTn id="173" fill="hold">
                            <p:stCondLst>
                              <p:cond delay="15000"/>
                            </p:stCondLst>
                            <p:childTnLst>
                              <p:par>
                                <p:cTn id="174" presetID="22" presetClass="entr" presetSubtype="8" fill="hold" grpId="0" nodeType="afterEffect">
                                  <p:stCondLst>
                                    <p:cond delay="0"/>
                                  </p:stCondLst>
                                  <p:childTnLst>
                                    <p:set>
                                      <p:cBhvr>
                                        <p:cTn id="175" dur="1" fill="hold">
                                          <p:stCondLst>
                                            <p:cond delay="0"/>
                                          </p:stCondLst>
                                        </p:cTn>
                                        <p:tgtEl>
                                          <p:spTgt spid="96">
                                            <p:txEl>
                                              <p:pRg st="0" end="0"/>
                                            </p:txEl>
                                          </p:spTgt>
                                        </p:tgtEl>
                                        <p:attrNameLst>
                                          <p:attrName>style.visibility</p:attrName>
                                        </p:attrNameLst>
                                      </p:cBhvr>
                                      <p:to>
                                        <p:strVal val="visible"/>
                                      </p:to>
                                    </p:set>
                                    <p:animEffect transition="in" filter="wipe(left)">
                                      <p:cBhvr>
                                        <p:cTn id="176" dur="500"/>
                                        <p:tgtEl>
                                          <p:spTgt spid="9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14" grpId="0" build="p">
        <p:tmplLst>
          <p:tmpl lvl="1">
            <p:tnLst>
              <p:par>
                <p:cTn presetID="2" presetClass="entr" presetSubtype="2" decel="100000" fill="hold" nodeType="withEffect">
                  <p:stCondLst>
                    <p:cond delay="5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100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50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15" grpId="0" build="p">
        <p:tmplLst>
          <p:tmpl lvl="1">
            <p:tnLst>
              <p:par>
                <p:cTn presetID="2" presetClass="entr" presetSubtype="8"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0-#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animBg="1"/>
      <p:bldP spid="24" grpId="0" build="p">
        <p:tmplLst>
          <p:tmpl lvl="1">
            <p:tnLst>
              <p:par>
                <p:cTn presetID="2" presetClass="entr" presetSubtype="2" decel="100000" fill="hold" nodeType="withEffect">
                  <p:stCondLst>
                    <p:cond delay="50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ppt_y"/>
                          </p:val>
                        </p:tav>
                        <p:tav tm="100000">
                          <p:val>
                            <p:strVal val="#ppt_y"/>
                          </p:val>
                        </p:tav>
                      </p:tavLst>
                    </p:anim>
                  </p:childTnLst>
                </p:cTn>
              </p:par>
            </p:tnLst>
          </p:tmpl>
        </p:tmplLst>
      </p:bldP>
      <p:bldP spid="24" grpId="1" build="p">
        <p:tmplLst>
          <p:tmpl lvl="1">
            <p:tnLst>
              <p:par>
                <p:cTn presetID="10" presetClass="entr" presetSubtype="0" fill="hold" nodeType="withEffect">
                  <p:stCondLst>
                    <p:cond delay="10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4" grpId="2" build="p">
        <p:tmplLst>
          <p:tmpl lvl="1">
            <p:tnLst>
              <p:par>
                <p:cTn presetID="1" presetClass="exit" presetSubtype="0" fill="hold" nodeType="withEffect">
                  <p:stCondLst>
                    <p:cond delay="500"/>
                  </p:stCondLst>
                  <p:childTnLst>
                    <p:set>
                      <p:cBhvr>
                        <p:cTn dur="1" fill="hold">
                          <p:stCondLst>
                            <p:cond delay="0"/>
                          </p:stCondLst>
                        </p:cTn>
                        <p:tgtEl>
                          <p:spTgt spid="24"/>
                        </p:tgtEl>
                        <p:attrNameLst>
                          <p:attrName>style.visibility</p:attrName>
                        </p:attrNameLst>
                      </p:cBhvr>
                      <p:to>
                        <p:strVal val="hidden"/>
                      </p:to>
                    </p:set>
                  </p:childTnLst>
                </p:cTn>
              </p:par>
            </p:tnLst>
          </p:tmpl>
        </p:tmplLst>
      </p:bldP>
      <p:bldP spid="25" grpId="0" build="p">
        <p:tmplLst>
          <p:tmpl lvl="1">
            <p:tnLst>
              <p:par>
                <p:cTn presetID="2" presetClass="entr" presetSubtype="8"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0-#ppt_w/2"/>
                          </p:val>
                        </p:tav>
                        <p:tav tm="100000">
                          <p:val>
                            <p:strVal val="#ppt_x"/>
                          </p:val>
                        </p:tav>
                      </p:tavLst>
                    </p:anim>
                    <p:anim calcmode="lin" valueType="num">
                      <p:cBhvr additive="base">
                        <p:cTn dur="500" fill="hold"/>
                        <p:tgtEl>
                          <p:spTgt spid="25"/>
                        </p:tgtEl>
                        <p:attrNameLst>
                          <p:attrName>ppt_y</p:attrName>
                        </p:attrNameLst>
                      </p:cBhvr>
                      <p:tavLst>
                        <p:tav tm="0">
                          <p:val>
                            <p:strVal val="#ppt_y"/>
                          </p:val>
                        </p:tav>
                        <p:tav tm="100000">
                          <p:val>
                            <p:strVal val="#ppt_y"/>
                          </p:val>
                        </p:tav>
                      </p:tavLst>
                    </p:anim>
                  </p:childTnLst>
                </p:cTn>
              </p:par>
            </p:tnLst>
          </p:tmpl>
        </p:tmplLst>
      </p:bldP>
      <p:bldP spid="26" grpId="0" build="p">
        <p:tmplLst>
          <p:tmpl lvl="1">
            <p:tnLst>
              <p:par>
                <p:cTn presetID="22" presetClass="entr" presetSubtype="8"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 presetClass="entr" presetSubtype="8"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0-#ppt_w/2"/>
                          </p:val>
                        </p:tav>
                        <p:tav tm="100000">
                          <p:val>
                            <p:strVal val="#ppt_x"/>
                          </p:val>
                        </p:tav>
                      </p:tavLst>
                    </p:anim>
                    <p:anim calcmode="lin" valueType="num">
                      <p:cBhvr additive="base">
                        <p:cTn dur="500" fill="hold"/>
                        <p:tgtEl>
                          <p:spTgt spid="3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67" grpId="0" animBg="1"/>
      <p:bldP spid="74" grpId="0" build="p">
        <p:tmplLst>
          <p:tmpl lvl="1">
            <p:tnLst>
              <p:par>
                <p:cTn presetID="2" presetClass="entr" presetSubtype="2" decel="100000" fill="hold" nodeType="withEffect">
                  <p:stCondLst>
                    <p:cond delay="50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1000" fill="hold"/>
                        <p:tgtEl>
                          <p:spTgt spid="74"/>
                        </p:tgtEl>
                        <p:attrNameLst>
                          <p:attrName>ppt_x</p:attrName>
                        </p:attrNameLst>
                      </p:cBhvr>
                      <p:tavLst>
                        <p:tav tm="0">
                          <p:val>
                            <p:strVal val="1+#ppt_w/2"/>
                          </p:val>
                        </p:tav>
                        <p:tav tm="100000">
                          <p:val>
                            <p:strVal val="#ppt_x"/>
                          </p:val>
                        </p:tav>
                      </p:tavLst>
                    </p:anim>
                    <p:anim calcmode="lin" valueType="num">
                      <p:cBhvr additive="base">
                        <p:cTn dur="1000" fill="hold"/>
                        <p:tgtEl>
                          <p:spTgt spid="74"/>
                        </p:tgtEl>
                        <p:attrNameLst>
                          <p:attrName>ppt_y</p:attrName>
                        </p:attrNameLst>
                      </p:cBhvr>
                      <p:tavLst>
                        <p:tav tm="0">
                          <p:val>
                            <p:strVal val="#ppt_y"/>
                          </p:val>
                        </p:tav>
                        <p:tav tm="100000">
                          <p:val>
                            <p:strVal val="#ppt_y"/>
                          </p:val>
                        </p:tav>
                      </p:tavLst>
                    </p:anim>
                  </p:childTnLst>
                </p:cTn>
              </p:par>
            </p:tnLst>
          </p:tmpl>
        </p:tmplLst>
      </p:bldP>
      <p:bldP spid="74" grpId="1" build="p">
        <p:tmplLst>
          <p:tmpl lvl="1">
            <p:tnLst>
              <p:par>
                <p:cTn presetID="10" presetClass="entr" presetSubtype="0" fill="hold" nodeType="withEffect">
                  <p:stCondLst>
                    <p:cond delay="10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childTnLst>
                </p:cTn>
              </p:par>
            </p:tnLst>
          </p:tmpl>
        </p:tmplLst>
      </p:bldP>
      <p:bldP spid="74" grpId="2" build="p">
        <p:tmplLst>
          <p:tmpl lvl="1">
            <p:tnLst>
              <p:par>
                <p:cTn presetID="1" presetClass="exit" presetSubtype="0" fill="hold" nodeType="withEffect">
                  <p:stCondLst>
                    <p:cond delay="500"/>
                  </p:stCondLst>
                  <p:childTnLst>
                    <p:set>
                      <p:cBhvr>
                        <p:cTn dur="1" fill="hold">
                          <p:stCondLst>
                            <p:cond delay="0"/>
                          </p:stCondLst>
                        </p:cTn>
                        <p:tgtEl>
                          <p:spTgt spid="74"/>
                        </p:tgtEl>
                        <p:attrNameLst>
                          <p:attrName>style.visibility</p:attrName>
                        </p:attrNameLst>
                      </p:cBhvr>
                      <p:to>
                        <p:strVal val="hidden"/>
                      </p:to>
                    </p:set>
                  </p:childTnLst>
                </p:cTn>
              </p:par>
            </p:tnLst>
          </p:tmpl>
        </p:tmplLst>
      </p:bldP>
      <p:bldP spid="75" grpId="0" build="p">
        <p:tmplLst>
          <p:tmpl lvl="1">
            <p:tnLst>
              <p:par>
                <p:cTn presetID="2" presetClass="entr" presetSubtype="8" decel="100000"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 calcmode="lin" valueType="num">
                      <p:cBhvr additive="base">
                        <p:cTn dur="500" fill="hold"/>
                        <p:tgtEl>
                          <p:spTgt spid="75"/>
                        </p:tgtEl>
                        <p:attrNameLst>
                          <p:attrName>ppt_x</p:attrName>
                        </p:attrNameLst>
                      </p:cBhvr>
                      <p:tavLst>
                        <p:tav tm="0">
                          <p:val>
                            <p:strVal val="0-#ppt_w/2"/>
                          </p:val>
                        </p:tav>
                        <p:tav tm="100000">
                          <p:val>
                            <p:strVal val="#ppt_x"/>
                          </p:val>
                        </p:tav>
                      </p:tavLst>
                    </p:anim>
                    <p:anim calcmode="lin" valueType="num">
                      <p:cBhvr additive="base">
                        <p:cTn dur="500" fill="hold"/>
                        <p:tgtEl>
                          <p:spTgt spid="75"/>
                        </p:tgtEl>
                        <p:attrNameLst>
                          <p:attrName>ppt_y</p:attrName>
                        </p:attrNameLst>
                      </p:cBhvr>
                      <p:tavLst>
                        <p:tav tm="0">
                          <p:val>
                            <p:strVal val="#ppt_y"/>
                          </p:val>
                        </p:tav>
                        <p:tav tm="100000">
                          <p:val>
                            <p:strVal val="#ppt_y"/>
                          </p:val>
                        </p:tav>
                      </p:tavLst>
                    </p:anim>
                  </p:childTnLst>
                </p:cTn>
              </p:par>
            </p:tnLst>
          </p:tmpl>
        </p:tmplLst>
      </p:bldP>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animBg="1"/>
      <p:bldP spid="84" grpId="0" build="p">
        <p:tmplLst>
          <p:tmpl lvl="1">
            <p:tnLst>
              <p:par>
                <p:cTn presetID="2" presetClass="entr" presetSubtype="2" decel="100000" fill="hold" nodeType="withEffect">
                  <p:stCondLst>
                    <p:cond delay="500"/>
                  </p:stCondLst>
                  <p:childTnLst>
                    <p:set>
                      <p:cBhvr>
                        <p:cTn dur="1" fill="hold">
                          <p:stCondLst>
                            <p:cond delay="0"/>
                          </p:stCondLst>
                        </p:cTn>
                        <p:tgtEl>
                          <p:spTgt spid="84"/>
                        </p:tgtEl>
                        <p:attrNameLst>
                          <p:attrName>style.visibility</p:attrName>
                        </p:attrNameLst>
                      </p:cBhvr>
                      <p:to>
                        <p:strVal val="visible"/>
                      </p:to>
                    </p:set>
                    <p:anim calcmode="lin" valueType="num">
                      <p:cBhvr additive="base">
                        <p:cTn dur="1000" fill="hold"/>
                        <p:tgtEl>
                          <p:spTgt spid="84"/>
                        </p:tgtEl>
                        <p:attrNameLst>
                          <p:attrName>ppt_x</p:attrName>
                        </p:attrNameLst>
                      </p:cBhvr>
                      <p:tavLst>
                        <p:tav tm="0">
                          <p:val>
                            <p:strVal val="1+#ppt_w/2"/>
                          </p:val>
                        </p:tav>
                        <p:tav tm="100000">
                          <p:val>
                            <p:strVal val="#ppt_x"/>
                          </p:val>
                        </p:tav>
                      </p:tavLst>
                    </p:anim>
                    <p:anim calcmode="lin" valueType="num">
                      <p:cBhvr additive="base">
                        <p:cTn dur="1000" fill="hold"/>
                        <p:tgtEl>
                          <p:spTgt spid="84"/>
                        </p:tgtEl>
                        <p:attrNameLst>
                          <p:attrName>ppt_y</p:attrName>
                        </p:attrNameLst>
                      </p:cBhvr>
                      <p:tavLst>
                        <p:tav tm="0">
                          <p:val>
                            <p:strVal val="#ppt_y"/>
                          </p:val>
                        </p:tav>
                        <p:tav tm="100000">
                          <p:val>
                            <p:strVal val="#ppt_y"/>
                          </p:val>
                        </p:tav>
                      </p:tavLst>
                    </p:anim>
                  </p:childTnLst>
                </p:cTn>
              </p:par>
            </p:tnLst>
          </p:tmpl>
        </p:tmplLst>
      </p:bldP>
      <p:bldP spid="84" grpId="1" build="p">
        <p:tmplLst>
          <p:tmpl lvl="1">
            <p:tnLst>
              <p:par>
                <p:cTn presetID="10" presetClass="entr" presetSubtype="0" fill="hold" nodeType="withEffect">
                  <p:stCondLst>
                    <p:cond delay="1000"/>
                  </p:stCondLst>
                  <p:childTnLst>
                    <p:set>
                      <p:cBhvr>
                        <p:cTn dur="1" fill="hold">
                          <p:stCondLst>
                            <p:cond delay="0"/>
                          </p:stCondLst>
                        </p:cTn>
                        <p:tgtEl>
                          <p:spTgt spid="84"/>
                        </p:tgtEl>
                        <p:attrNameLst>
                          <p:attrName>style.visibility</p:attrName>
                        </p:attrNameLst>
                      </p:cBhvr>
                      <p:to>
                        <p:strVal val="visible"/>
                      </p:to>
                    </p:set>
                    <p:animEffect transition="in" filter="fade">
                      <p:cBhvr>
                        <p:cTn dur="500"/>
                        <p:tgtEl>
                          <p:spTgt spid="84"/>
                        </p:tgtEl>
                      </p:cBhvr>
                    </p:animEffect>
                  </p:childTnLst>
                </p:cTn>
              </p:par>
            </p:tnLst>
          </p:tmpl>
        </p:tmplLst>
      </p:bldP>
      <p:bldP spid="84" grpId="2" build="p">
        <p:tmplLst>
          <p:tmpl lvl="1">
            <p:tnLst>
              <p:par>
                <p:cTn presetID="1" presetClass="exit" presetSubtype="0" fill="hold" nodeType="withEffect">
                  <p:stCondLst>
                    <p:cond delay="500"/>
                  </p:stCondLst>
                  <p:childTnLst>
                    <p:set>
                      <p:cBhvr>
                        <p:cTn dur="1" fill="hold">
                          <p:stCondLst>
                            <p:cond delay="0"/>
                          </p:stCondLst>
                        </p:cTn>
                        <p:tgtEl>
                          <p:spTgt spid="84"/>
                        </p:tgtEl>
                        <p:attrNameLst>
                          <p:attrName>style.visibility</p:attrName>
                        </p:attrNameLst>
                      </p:cBhvr>
                      <p:to>
                        <p:strVal val="hidden"/>
                      </p:to>
                    </p:set>
                  </p:childTnLst>
                </p:cTn>
              </p:par>
            </p:tnLst>
          </p:tmpl>
        </p:tmplLst>
      </p:bldP>
      <p:bldP spid="85" grpId="0" build="p">
        <p:tmplLst>
          <p:tmpl lvl="1">
            <p:tnLst>
              <p:par>
                <p:cTn presetID="2" presetClass="entr" presetSubtype="8" decel="100000"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additive="base">
                        <p:cTn dur="500" fill="hold"/>
                        <p:tgtEl>
                          <p:spTgt spid="85"/>
                        </p:tgtEl>
                        <p:attrNameLst>
                          <p:attrName>ppt_x</p:attrName>
                        </p:attrNameLst>
                      </p:cBhvr>
                      <p:tavLst>
                        <p:tav tm="0">
                          <p:val>
                            <p:strVal val="0-#ppt_w/2"/>
                          </p:val>
                        </p:tav>
                        <p:tav tm="100000">
                          <p:val>
                            <p:strVal val="#ppt_x"/>
                          </p:val>
                        </p:tav>
                      </p:tavLst>
                    </p:anim>
                    <p:anim calcmode="lin" valueType="num">
                      <p:cBhvr additive="base">
                        <p:cTn dur="500" fill="hold"/>
                        <p:tgtEl>
                          <p:spTgt spid="85"/>
                        </p:tgtEl>
                        <p:attrNameLst>
                          <p:attrName>ppt_y</p:attrName>
                        </p:attrNameLst>
                      </p:cBhvr>
                      <p:tavLst>
                        <p:tav tm="0">
                          <p:val>
                            <p:strVal val="#ppt_y"/>
                          </p:val>
                        </p:tav>
                        <p:tav tm="100000">
                          <p:val>
                            <p:strVal val="#ppt_y"/>
                          </p:val>
                        </p:tav>
                      </p:tavLst>
                    </p:anim>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P spid="87" grpId="0" animBg="1"/>
      <p:bldP spid="94" grpId="0" build="p">
        <p:tmplLst>
          <p:tmpl lvl="1">
            <p:tnLst>
              <p:par>
                <p:cTn presetID="2" presetClass="entr" presetSubtype="2" decel="100000" fill="hold" nodeType="withEffect">
                  <p:stCondLst>
                    <p:cond delay="50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1000" fill="hold"/>
                        <p:tgtEl>
                          <p:spTgt spid="94"/>
                        </p:tgtEl>
                        <p:attrNameLst>
                          <p:attrName>ppt_x</p:attrName>
                        </p:attrNameLst>
                      </p:cBhvr>
                      <p:tavLst>
                        <p:tav tm="0">
                          <p:val>
                            <p:strVal val="1+#ppt_w/2"/>
                          </p:val>
                        </p:tav>
                        <p:tav tm="100000">
                          <p:val>
                            <p:strVal val="#ppt_x"/>
                          </p:val>
                        </p:tav>
                      </p:tavLst>
                    </p:anim>
                    <p:anim calcmode="lin" valueType="num">
                      <p:cBhvr additive="base">
                        <p:cTn dur="1000" fill="hold"/>
                        <p:tgtEl>
                          <p:spTgt spid="94"/>
                        </p:tgtEl>
                        <p:attrNameLst>
                          <p:attrName>ppt_y</p:attrName>
                        </p:attrNameLst>
                      </p:cBhvr>
                      <p:tavLst>
                        <p:tav tm="0">
                          <p:val>
                            <p:strVal val="#ppt_y"/>
                          </p:val>
                        </p:tav>
                        <p:tav tm="100000">
                          <p:val>
                            <p:strVal val="#ppt_y"/>
                          </p:val>
                        </p:tav>
                      </p:tavLst>
                    </p:anim>
                  </p:childTnLst>
                </p:cTn>
              </p:par>
            </p:tnLst>
          </p:tmpl>
        </p:tmplLst>
      </p:bldP>
      <p:bldP spid="94" grpId="1" build="p">
        <p:tmplLst>
          <p:tmpl lvl="1">
            <p:tnLst>
              <p:par>
                <p:cTn presetID="10" presetClass="entr" presetSubtype="0" fill="hold" nodeType="withEffect">
                  <p:stCondLst>
                    <p:cond delay="1000"/>
                  </p:stCondLst>
                  <p:childTnLst>
                    <p:set>
                      <p:cBhvr>
                        <p:cTn dur="1" fill="hold">
                          <p:stCondLst>
                            <p:cond delay="0"/>
                          </p:stCondLst>
                        </p:cTn>
                        <p:tgtEl>
                          <p:spTgt spid="94"/>
                        </p:tgtEl>
                        <p:attrNameLst>
                          <p:attrName>style.visibility</p:attrName>
                        </p:attrNameLst>
                      </p:cBhvr>
                      <p:to>
                        <p:strVal val="visible"/>
                      </p:to>
                    </p:set>
                    <p:animEffect transition="in" filter="fade">
                      <p:cBhvr>
                        <p:cTn dur="500"/>
                        <p:tgtEl>
                          <p:spTgt spid="94"/>
                        </p:tgtEl>
                      </p:cBhvr>
                    </p:animEffect>
                  </p:childTnLst>
                </p:cTn>
              </p:par>
            </p:tnLst>
          </p:tmpl>
        </p:tmplLst>
      </p:bldP>
      <p:bldP spid="94" grpId="2" build="p">
        <p:tmplLst>
          <p:tmpl lvl="1">
            <p:tnLst>
              <p:par>
                <p:cTn presetID="1" presetClass="exit" presetSubtype="0" fill="hold" nodeType="withEffect">
                  <p:stCondLst>
                    <p:cond delay="500"/>
                  </p:stCondLst>
                  <p:childTnLst>
                    <p:set>
                      <p:cBhvr>
                        <p:cTn dur="1" fill="hold">
                          <p:stCondLst>
                            <p:cond delay="0"/>
                          </p:stCondLst>
                        </p:cTn>
                        <p:tgtEl>
                          <p:spTgt spid="94"/>
                        </p:tgtEl>
                        <p:attrNameLst>
                          <p:attrName>style.visibility</p:attrName>
                        </p:attrNameLst>
                      </p:cBhvr>
                      <p:to>
                        <p:strVal val="hidden"/>
                      </p:to>
                    </p:set>
                  </p:childTnLst>
                </p:cTn>
              </p:par>
            </p:tnLst>
          </p:tmpl>
        </p:tmplLst>
      </p:bldP>
      <p:bldP spid="95" grpId="0" build="p">
        <p:tmplLst>
          <p:tmpl lvl="1">
            <p:tnLst>
              <p:par>
                <p:cTn presetID="2" presetClass="entr" presetSubtype="8" decel="100000"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 calcmode="lin" valueType="num">
                      <p:cBhvr additive="base">
                        <p:cTn dur="500" fill="hold"/>
                        <p:tgtEl>
                          <p:spTgt spid="95"/>
                        </p:tgtEl>
                        <p:attrNameLst>
                          <p:attrName>ppt_x</p:attrName>
                        </p:attrNameLst>
                      </p:cBhvr>
                      <p:tavLst>
                        <p:tav tm="0">
                          <p:val>
                            <p:strVal val="0-#ppt_w/2"/>
                          </p:val>
                        </p:tav>
                        <p:tav tm="100000">
                          <p:val>
                            <p:strVal val="#ppt_x"/>
                          </p:val>
                        </p:tav>
                      </p:tavLst>
                    </p:anim>
                    <p:anim calcmode="lin" valueType="num">
                      <p:cBhvr additive="base">
                        <p:cTn dur="500" fill="hold"/>
                        <p:tgtEl>
                          <p:spTgt spid="95"/>
                        </p:tgtEl>
                        <p:attrNameLst>
                          <p:attrName>ppt_y</p:attrName>
                        </p:attrNameLst>
                      </p:cBhvr>
                      <p:tavLst>
                        <p:tav tm="0">
                          <p:val>
                            <p:strVal val="#ppt_y"/>
                          </p:val>
                        </p:tav>
                        <p:tav tm="100000">
                          <p:val>
                            <p:strVal val="#ppt_y"/>
                          </p:val>
                        </p:tav>
                      </p:tavLst>
                    </p:anim>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405.xml><?xml version="1.0" encoding="utf-8"?>
<p:sldLayout xmlns:a="http://schemas.openxmlformats.org/drawingml/2006/main" xmlns:r="http://schemas.openxmlformats.org/officeDocument/2006/relationships" xmlns:p="http://schemas.openxmlformats.org/presentationml/2006/main">
  <p:cSld name="3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二等辺三角形 10"/>
          <p:cNvSpPr/>
          <p:nvPr/>
        </p:nvSpPr>
        <p:spPr>
          <a:xfrm rot="5400000">
            <a:off x="1393361" y="914925"/>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390934" y="2055593"/>
            <a:ext cx="2564003" cy="442384"/>
            <a:chOff x="2539364" y="3126253"/>
            <a:chExt cx="5128897" cy="663576"/>
          </a:xfrm>
        </p:grpSpPr>
        <p:cxnSp>
          <p:nvCxnSpPr>
            <p:cNvPr id="7" name="直線コネクタ 6"/>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6865"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390934" y="2055597"/>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389439" y="2610622"/>
            <a:ext cx="2392175"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二等辺三角形 10"/>
          <p:cNvSpPr/>
          <p:nvPr/>
        </p:nvSpPr>
        <p:spPr>
          <a:xfrm rot="5400000">
            <a:off x="4286325" y="913412"/>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2" name="グループ化 41"/>
          <p:cNvGrpSpPr/>
          <p:nvPr/>
        </p:nvGrpSpPr>
        <p:grpSpPr>
          <a:xfrm>
            <a:off x="3283898" y="2054083"/>
            <a:ext cx="2564003" cy="442384"/>
            <a:chOff x="2539364" y="3126253"/>
            <a:chExt cx="5128897" cy="663576"/>
          </a:xfrm>
        </p:grpSpPr>
        <p:cxnSp>
          <p:nvCxnSpPr>
            <p:cNvPr id="43" name="直線コネクタ 42"/>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7" name="図 4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29830" y="1706345"/>
            <a:ext cx="241228" cy="1148444"/>
          </a:xfrm>
          <a:prstGeom prst="rect">
            <a:avLst/>
          </a:prstGeom>
        </p:spPr>
      </p:pic>
      <p:sp>
        <p:nvSpPr>
          <p:cNvPr id="48" name="テキスト プレースホルダー 5"/>
          <p:cNvSpPr>
            <a:spLocks noGrp="1"/>
          </p:cNvSpPr>
          <p:nvPr>
            <p:ph type="body" sz="quarter" idx="16" hasCustomPrompt="1"/>
          </p:nvPr>
        </p:nvSpPr>
        <p:spPr>
          <a:xfrm>
            <a:off x="3283899" y="2054084"/>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9" name="テキスト プレースホルダー 5"/>
          <p:cNvSpPr>
            <a:spLocks noGrp="1"/>
          </p:cNvSpPr>
          <p:nvPr>
            <p:ph type="body" sz="quarter" idx="17" hasCustomPrompt="1"/>
          </p:nvPr>
        </p:nvSpPr>
        <p:spPr>
          <a:xfrm>
            <a:off x="3282403" y="2609109"/>
            <a:ext cx="2392175"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0" name="二等辺三角形 10"/>
          <p:cNvSpPr/>
          <p:nvPr/>
        </p:nvSpPr>
        <p:spPr>
          <a:xfrm rot="5400000">
            <a:off x="7192056" y="91281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51" name="グループ化 50"/>
          <p:cNvGrpSpPr/>
          <p:nvPr/>
        </p:nvGrpSpPr>
        <p:grpSpPr>
          <a:xfrm>
            <a:off x="6189630" y="2053479"/>
            <a:ext cx="2564003" cy="442384"/>
            <a:chOff x="2539364" y="3126253"/>
            <a:chExt cx="5128897" cy="663576"/>
          </a:xfrm>
        </p:grpSpPr>
        <p:cxnSp>
          <p:nvCxnSpPr>
            <p:cNvPr id="52" name="直線コネクタ 51"/>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6" name="図 5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35559" y="1705742"/>
            <a:ext cx="241228" cy="1148444"/>
          </a:xfrm>
          <a:prstGeom prst="rect">
            <a:avLst/>
          </a:prstGeom>
        </p:spPr>
      </p:pic>
      <p:sp>
        <p:nvSpPr>
          <p:cNvPr id="57" name="テキスト プレースホルダー 5"/>
          <p:cNvSpPr>
            <a:spLocks noGrp="1"/>
          </p:cNvSpPr>
          <p:nvPr>
            <p:ph type="body" sz="quarter" idx="18" hasCustomPrompt="1"/>
          </p:nvPr>
        </p:nvSpPr>
        <p:spPr>
          <a:xfrm>
            <a:off x="6189628" y="2053480"/>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8" name="テキスト プレースホルダー 5"/>
          <p:cNvSpPr>
            <a:spLocks noGrp="1"/>
          </p:cNvSpPr>
          <p:nvPr>
            <p:ph type="body" sz="quarter" idx="19" hasCustomPrompt="1"/>
          </p:nvPr>
        </p:nvSpPr>
        <p:spPr>
          <a:xfrm>
            <a:off x="6188135" y="2608504"/>
            <a:ext cx="2392175"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563600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47"/>
                                        </p:tgtEl>
                                        <p:attrNameLst>
                                          <p:attrName>style.visibility</p:attrName>
                                        </p:attrNameLst>
                                      </p:cBhvr>
                                      <p:to>
                                        <p:strVal val="visible"/>
                                      </p:to>
                                    </p:set>
                                    <p:animEffect transition="in" filter="wipe(up)">
                                      <p:cBhvr>
                                        <p:cTn id="35" dur="250"/>
                                        <p:tgtEl>
                                          <p:spTgt spid="47"/>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28"/>
                                        </p:tgtEl>
                                        <p:attrNameLst>
                                          <p:attrName>style.visibility</p:attrName>
                                        </p:attrNameLst>
                                      </p:cBhvr>
                                      <p:to>
                                        <p:strVal val="visible"/>
                                      </p:to>
                                    </p:set>
                                    <p:animEffect transition="in" filter="wipe(left)">
                                      <p:cBhvr>
                                        <p:cTn id="38" dur="500"/>
                                        <p:tgtEl>
                                          <p:spTgt spid="28"/>
                                        </p:tgtEl>
                                      </p:cBhvr>
                                    </p:animEffect>
                                  </p:childTnLst>
                                </p:cTn>
                              </p:par>
                              <p:par>
                                <p:cTn id="39" presetID="22" presetClass="entr" presetSubtype="8" fill="hold" nodeType="withEffect">
                                  <p:stCondLst>
                                    <p:cond delay="500"/>
                                  </p:stCondLst>
                                  <p:childTnLst>
                                    <p:set>
                                      <p:cBhvr>
                                        <p:cTn id="40" dur="1" fill="hold">
                                          <p:stCondLst>
                                            <p:cond delay="0"/>
                                          </p:stCondLst>
                                        </p:cTn>
                                        <p:tgtEl>
                                          <p:spTgt spid="42"/>
                                        </p:tgtEl>
                                        <p:attrNameLst>
                                          <p:attrName>style.visibility</p:attrName>
                                        </p:attrNameLst>
                                      </p:cBhvr>
                                      <p:to>
                                        <p:strVal val="visible"/>
                                      </p:to>
                                    </p:set>
                                    <p:animEffect transition="in" filter="wipe(left)">
                                      <p:cBhvr>
                                        <p:cTn id="41" dur="500"/>
                                        <p:tgtEl>
                                          <p:spTgt spid="42"/>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8">
                                            <p:txEl>
                                              <p:pRg st="0" end="0"/>
                                            </p:txEl>
                                          </p:spTgt>
                                        </p:tgtEl>
                                        <p:attrNameLst>
                                          <p:attrName>style.visibility</p:attrName>
                                        </p:attrNameLst>
                                      </p:cBhvr>
                                      <p:to>
                                        <p:strVal val="visible"/>
                                      </p:to>
                                    </p:set>
                                    <p:anim calcmode="lin" valueType="num">
                                      <p:cBhvr additive="base">
                                        <p:cTn id="44" dur="10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8">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8">
                                            <p:txEl>
                                              <p:pRg st="0" end="0"/>
                                            </p:txEl>
                                          </p:spTgt>
                                        </p:tgtEl>
                                        <p:attrNameLst>
                                          <p:attrName>style.visibility</p:attrName>
                                        </p:attrNameLst>
                                      </p:cBhvr>
                                      <p:to>
                                        <p:strVal val="visible"/>
                                      </p:to>
                                    </p:set>
                                    <p:animEffect transition="in" filter="fade">
                                      <p:cBhvr>
                                        <p:cTn id="48" dur="500"/>
                                        <p:tgtEl>
                                          <p:spTgt spid="48">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8">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9">
                                            <p:txEl>
                                              <p:pRg st="0" end="0"/>
                                            </p:txEl>
                                          </p:spTgt>
                                        </p:tgtEl>
                                        <p:attrNameLst>
                                          <p:attrName>style.visibility</p:attrName>
                                        </p:attrNameLst>
                                      </p:cBhvr>
                                      <p:to>
                                        <p:strVal val="visible"/>
                                      </p:to>
                                    </p:set>
                                    <p:animEffect transition="in" filter="fade">
                                      <p:cBhvr>
                                        <p:cTn id="54" dur="500"/>
                                        <p:tgtEl>
                                          <p:spTgt spid="49">
                                            <p:txEl>
                                              <p:pRg st="0" end="0"/>
                                            </p:txEl>
                                          </p:spTgt>
                                        </p:tgtEl>
                                      </p:cBhvr>
                                    </p:animEffect>
                                  </p:childTnLst>
                                </p:cTn>
                              </p:par>
                            </p:childTnLst>
                          </p:cTn>
                        </p:par>
                        <p:par>
                          <p:cTn id="55" fill="hold">
                            <p:stCondLst>
                              <p:cond delay="4500"/>
                            </p:stCondLst>
                            <p:childTnLst>
                              <p:par>
                                <p:cTn id="56" presetID="22" presetClass="entr" presetSubtype="1" fill="hold" nodeType="after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wipe(up)">
                                      <p:cBhvr>
                                        <p:cTn id="58" dur="250"/>
                                        <p:tgtEl>
                                          <p:spTgt spid="56"/>
                                        </p:tgtEl>
                                      </p:cBhvr>
                                    </p:animEffect>
                                  </p:childTnLst>
                                </p:cTn>
                              </p:par>
                              <p:par>
                                <p:cTn id="59" presetID="22" presetClass="entr" presetSubtype="8" fill="hold" grpId="0" nodeType="withEffect">
                                  <p:stCondLst>
                                    <p:cond delay="250"/>
                                  </p:stCondLst>
                                  <p:childTnLst>
                                    <p:set>
                                      <p:cBhvr>
                                        <p:cTn id="60" dur="1" fill="hold">
                                          <p:stCondLst>
                                            <p:cond delay="0"/>
                                          </p:stCondLst>
                                        </p:cTn>
                                        <p:tgtEl>
                                          <p:spTgt spid="50"/>
                                        </p:tgtEl>
                                        <p:attrNameLst>
                                          <p:attrName>style.visibility</p:attrName>
                                        </p:attrNameLst>
                                      </p:cBhvr>
                                      <p:to>
                                        <p:strVal val="visible"/>
                                      </p:to>
                                    </p:set>
                                    <p:animEffect transition="in" filter="wipe(left)">
                                      <p:cBhvr>
                                        <p:cTn id="61" dur="500"/>
                                        <p:tgtEl>
                                          <p:spTgt spid="50"/>
                                        </p:tgtEl>
                                      </p:cBhvr>
                                    </p:animEffect>
                                  </p:childTnLst>
                                </p:cTn>
                              </p:par>
                              <p:par>
                                <p:cTn id="62" presetID="22" presetClass="entr" presetSubtype="8" fill="hold" nodeType="withEffect">
                                  <p:stCondLst>
                                    <p:cond delay="500"/>
                                  </p:stCondLst>
                                  <p:childTnLst>
                                    <p:set>
                                      <p:cBhvr>
                                        <p:cTn id="63" dur="1" fill="hold">
                                          <p:stCondLst>
                                            <p:cond delay="0"/>
                                          </p:stCondLst>
                                        </p:cTn>
                                        <p:tgtEl>
                                          <p:spTgt spid="51"/>
                                        </p:tgtEl>
                                        <p:attrNameLst>
                                          <p:attrName>style.visibility</p:attrName>
                                        </p:attrNameLst>
                                      </p:cBhvr>
                                      <p:to>
                                        <p:strVal val="visible"/>
                                      </p:to>
                                    </p:set>
                                    <p:animEffect transition="in" filter="wipe(left)">
                                      <p:cBhvr>
                                        <p:cTn id="64" dur="500"/>
                                        <p:tgtEl>
                                          <p:spTgt spid="51"/>
                                        </p:tgtEl>
                                      </p:cBhvr>
                                    </p:animEffect>
                                  </p:childTnLst>
                                </p:cTn>
                              </p:par>
                              <p:par>
                                <p:cTn id="65" presetID="2" presetClass="entr" presetSubtype="2" decel="100000" fill="hold" grpId="0" nodeType="withEffect">
                                  <p:stCondLst>
                                    <p:cond delay="500"/>
                                  </p:stCondLst>
                                  <p:childTnLst>
                                    <p:set>
                                      <p:cBhvr>
                                        <p:cTn id="66" dur="1" fill="hold">
                                          <p:stCondLst>
                                            <p:cond delay="0"/>
                                          </p:stCondLst>
                                        </p:cTn>
                                        <p:tgtEl>
                                          <p:spTgt spid="57">
                                            <p:txEl>
                                              <p:pRg st="0" end="0"/>
                                            </p:txEl>
                                          </p:spTgt>
                                        </p:tgtEl>
                                        <p:attrNameLst>
                                          <p:attrName>style.visibility</p:attrName>
                                        </p:attrNameLst>
                                      </p:cBhvr>
                                      <p:to>
                                        <p:strVal val="visible"/>
                                      </p:to>
                                    </p:set>
                                    <p:anim calcmode="lin" valueType="num">
                                      <p:cBhvr additive="base">
                                        <p:cTn id="67" dur="1000" fill="hold"/>
                                        <p:tgtEl>
                                          <p:spTgt spid="57">
                                            <p:txEl>
                                              <p:pRg st="0" end="0"/>
                                            </p:txEl>
                                          </p:spTgt>
                                        </p:tgtEl>
                                        <p:attrNameLst>
                                          <p:attrName>ppt_x</p:attrName>
                                        </p:attrNameLst>
                                      </p:cBhvr>
                                      <p:tavLst>
                                        <p:tav tm="0">
                                          <p:val>
                                            <p:strVal val="1+#ppt_w/2"/>
                                          </p:val>
                                        </p:tav>
                                        <p:tav tm="100000">
                                          <p:val>
                                            <p:strVal val="#ppt_x"/>
                                          </p:val>
                                        </p:tav>
                                      </p:tavLst>
                                    </p:anim>
                                    <p:anim calcmode="lin" valueType="num">
                                      <p:cBhvr additive="base">
                                        <p:cTn id="68" dur="1000" fill="hold"/>
                                        <p:tgtEl>
                                          <p:spTgt spid="57">
                                            <p:txEl>
                                              <p:pRg st="0" end="0"/>
                                            </p:txEl>
                                          </p:spTgt>
                                        </p:tgtEl>
                                        <p:attrNameLst>
                                          <p:attrName>ppt_y</p:attrName>
                                        </p:attrNameLst>
                                      </p:cBhvr>
                                      <p:tavLst>
                                        <p:tav tm="0">
                                          <p:val>
                                            <p:strVal val="#ppt_y"/>
                                          </p:val>
                                        </p:tav>
                                        <p:tav tm="100000">
                                          <p:val>
                                            <p:strVal val="#ppt_y"/>
                                          </p:val>
                                        </p:tav>
                                      </p:tavLst>
                                    </p:anim>
                                  </p:childTnLst>
                                </p:cTn>
                              </p:par>
                              <p:par>
                                <p:cTn id="69" presetID="10" presetClass="entr" presetSubtype="0" fill="hold" grpId="1" nodeType="withEffect">
                                  <p:stCondLst>
                                    <p:cond delay="1000"/>
                                  </p:stCondLst>
                                  <p:childTnLst>
                                    <p:set>
                                      <p:cBhvr>
                                        <p:cTn id="70" dur="1" fill="hold">
                                          <p:stCondLst>
                                            <p:cond delay="0"/>
                                          </p:stCondLst>
                                        </p:cTn>
                                        <p:tgtEl>
                                          <p:spTgt spid="57">
                                            <p:txEl>
                                              <p:pRg st="0" end="0"/>
                                            </p:txEl>
                                          </p:spTgt>
                                        </p:tgtEl>
                                        <p:attrNameLst>
                                          <p:attrName>style.visibility</p:attrName>
                                        </p:attrNameLst>
                                      </p:cBhvr>
                                      <p:to>
                                        <p:strVal val="visible"/>
                                      </p:to>
                                    </p:set>
                                    <p:animEffect transition="in" filter="fade">
                                      <p:cBhvr>
                                        <p:cTn id="71" dur="500"/>
                                        <p:tgtEl>
                                          <p:spTgt spid="57">
                                            <p:txEl>
                                              <p:pRg st="0" end="0"/>
                                            </p:txEl>
                                          </p:spTgt>
                                        </p:tgtEl>
                                      </p:cBhvr>
                                    </p:animEffect>
                                  </p:childTnLst>
                                </p:cTn>
                              </p:par>
                              <p:par>
                                <p:cTn id="72" presetID="1" presetClass="exit" presetSubtype="0" fill="hold" grpId="2" nodeType="withEffect">
                                  <p:stCondLst>
                                    <p:cond delay="500"/>
                                  </p:stCondLst>
                                  <p:childTnLst>
                                    <p:set>
                                      <p:cBhvr>
                                        <p:cTn id="73" dur="1" fill="hold">
                                          <p:stCondLst>
                                            <p:cond delay="0"/>
                                          </p:stCondLst>
                                        </p:cTn>
                                        <p:tgtEl>
                                          <p:spTgt spid="57">
                                            <p:txEl>
                                              <p:pRg st="0" end="0"/>
                                            </p:txEl>
                                          </p:spTgt>
                                        </p:tgtEl>
                                        <p:attrNameLst>
                                          <p:attrName>style.visibility</p:attrName>
                                        </p:attrNameLst>
                                      </p:cBhvr>
                                      <p:to>
                                        <p:strVal val="hidden"/>
                                      </p:to>
                                    </p:set>
                                  </p:childTnLst>
                                </p:cTn>
                              </p:par>
                            </p:childTnLst>
                          </p:cTn>
                        </p:par>
                        <p:par>
                          <p:cTn id="74" fill="hold">
                            <p:stCondLst>
                              <p:cond delay="6000"/>
                            </p:stCondLst>
                            <p:childTnLst>
                              <p:par>
                                <p:cTn id="75" presetID="10" presetClass="entr" presetSubtype="0" fill="hold" grpId="0" nodeType="afterEffect">
                                  <p:stCondLst>
                                    <p:cond delay="0"/>
                                  </p:stCondLst>
                                  <p:childTnLst>
                                    <p:set>
                                      <p:cBhvr>
                                        <p:cTn id="76" dur="1" fill="hold">
                                          <p:stCondLst>
                                            <p:cond delay="0"/>
                                          </p:stCondLst>
                                        </p:cTn>
                                        <p:tgtEl>
                                          <p:spTgt spid="58">
                                            <p:txEl>
                                              <p:pRg st="0" end="0"/>
                                            </p:txEl>
                                          </p:spTgt>
                                        </p:tgtEl>
                                        <p:attrNameLst>
                                          <p:attrName>style.visibility</p:attrName>
                                        </p:attrNameLst>
                                      </p:cBhvr>
                                      <p:to>
                                        <p:strVal val="visible"/>
                                      </p:to>
                                    </p:set>
                                    <p:animEffect transition="in" filter="fade">
                                      <p:cBhvr>
                                        <p:cTn id="77" dur="500"/>
                                        <p:tgtEl>
                                          <p:spTgt spid="5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28" grpId="0" animBg="1"/>
      <p:bldP spid="48" grpId="0" build="p">
        <p:tmplLst>
          <p:tmpl lvl="1">
            <p:tnLst>
              <p:par>
                <p:cTn presetID="2" presetClass="entr" presetSubtype="2" decel="100000" fill="hold" nodeType="withEffect">
                  <p:stCondLst>
                    <p:cond delay="50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1000" fill="hold"/>
                        <p:tgtEl>
                          <p:spTgt spid="48"/>
                        </p:tgtEl>
                        <p:attrNameLst>
                          <p:attrName>ppt_x</p:attrName>
                        </p:attrNameLst>
                      </p:cBhvr>
                      <p:tavLst>
                        <p:tav tm="0">
                          <p:val>
                            <p:strVal val="1+#ppt_w/2"/>
                          </p:val>
                        </p:tav>
                        <p:tav tm="100000">
                          <p:val>
                            <p:strVal val="#ppt_x"/>
                          </p:val>
                        </p:tav>
                      </p:tavLst>
                    </p:anim>
                    <p:anim calcmode="lin" valueType="num">
                      <p:cBhvr additive="base">
                        <p:cTn dur="1000" fill="hold"/>
                        <p:tgtEl>
                          <p:spTgt spid="48"/>
                        </p:tgtEl>
                        <p:attrNameLst>
                          <p:attrName>ppt_y</p:attrName>
                        </p:attrNameLst>
                      </p:cBhvr>
                      <p:tavLst>
                        <p:tav tm="0">
                          <p:val>
                            <p:strVal val="#ppt_y"/>
                          </p:val>
                        </p:tav>
                        <p:tav tm="100000">
                          <p:val>
                            <p:strVal val="#ppt_y"/>
                          </p:val>
                        </p:tav>
                      </p:tavLst>
                    </p:anim>
                  </p:childTnLst>
                </p:cTn>
              </p:par>
            </p:tnLst>
          </p:tmpl>
        </p:tmplLst>
      </p:bldP>
      <p:bldP spid="48" grpId="1" build="p">
        <p:tmplLst>
          <p:tmpl lvl="1">
            <p:tnLst>
              <p:par>
                <p:cTn presetID="10" presetClass="entr" presetSubtype="0" fill="hold" nodeType="withEffect">
                  <p:stCondLst>
                    <p:cond delay="100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48" grpId="2" build="p">
        <p:tmplLst>
          <p:tmpl lvl="1">
            <p:tnLst>
              <p:par>
                <p:cTn presetID="1" presetClass="exit" presetSubtype="0" fill="hold" nodeType="withEffect">
                  <p:stCondLst>
                    <p:cond delay="500"/>
                  </p:stCondLst>
                  <p:childTnLst>
                    <p:set>
                      <p:cBhvr>
                        <p:cTn dur="1" fill="hold">
                          <p:stCondLst>
                            <p:cond delay="0"/>
                          </p:stCondLst>
                        </p:cTn>
                        <p:tgtEl>
                          <p:spTgt spid="48"/>
                        </p:tgtEl>
                        <p:attrNameLst>
                          <p:attrName>style.visibility</p:attrName>
                        </p:attrNameLst>
                      </p:cBhvr>
                      <p:to>
                        <p:strVal val="hidden"/>
                      </p:to>
                    </p:se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animBg="1"/>
      <p:bldP spid="57" grpId="0" build="p">
        <p:tmplLst>
          <p:tmpl lvl="1">
            <p:tnLst>
              <p:par>
                <p:cTn presetID="2" presetClass="entr" presetSubtype="2" decel="100000" fill="hold" nodeType="withEffect">
                  <p:stCondLst>
                    <p:cond delay="500"/>
                  </p:stCondLst>
                  <p:childTnLst>
                    <p:set>
                      <p:cBhvr>
                        <p:cTn dur="1" fill="hold">
                          <p:stCondLst>
                            <p:cond delay="0"/>
                          </p:stCondLst>
                        </p:cTn>
                        <p:tgtEl>
                          <p:spTgt spid="57"/>
                        </p:tgtEl>
                        <p:attrNameLst>
                          <p:attrName>style.visibility</p:attrName>
                        </p:attrNameLst>
                      </p:cBhvr>
                      <p:to>
                        <p:strVal val="visible"/>
                      </p:to>
                    </p:set>
                    <p:anim calcmode="lin" valueType="num">
                      <p:cBhvr additive="base">
                        <p:cTn dur="1000" fill="hold"/>
                        <p:tgtEl>
                          <p:spTgt spid="57"/>
                        </p:tgtEl>
                        <p:attrNameLst>
                          <p:attrName>ppt_x</p:attrName>
                        </p:attrNameLst>
                      </p:cBhvr>
                      <p:tavLst>
                        <p:tav tm="0">
                          <p:val>
                            <p:strVal val="1+#ppt_w/2"/>
                          </p:val>
                        </p:tav>
                        <p:tav tm="100000">
                          <p:val>
                            <p:strVal val="#ppt_x"/>
                          </p:val>
                        </p:tav>
                      </p:tavLst>
                    </p:anim>
                    <p:anim calcmode="lin" valueType="num">
                      <p:cBhvr additive="base">
                        <p:cTn dur="1000" fill="hold"/>
                        <p:tgtEl>
                          <p:spTgt spid="57"/>
                        </p:tgtEl>
                        <p:attrNameLst>
                          <p:attrName>ppt_y</p:attrName>
                        </p:attrNameLst>
                      </p:cBhvr>
                      <p:tavLst>
                        <p:tav tm="0">
                          <p:val>
                            <p:strVal val="#ppt_y"/>
                          </p:val>
                        </p:tav>
                        <p:tav tm="100000">
                          <p:val>
                            <p:strVal val="#ppt_y"/>
                          </p:val>
                        </p:tav>
                      </p:tavLst>
                    </p:anim>
                  </p:childTnLst>
                </p:cTn>
              </p:par>
            </p:tnLst>
          </p:tmpl>
        </p:tmplLst>
      </p:bldP>
      <p:bldP spid="57" grpId="1" build="p">
        <p:tmplLst>
          <p:tmpl lvl="1">
            <p:tnLst>
              <p:par>
                <p:cTn presetID="10" presetClass="entr" presetSubtype="0" fill="hold" nodeType="withEffect">
                  <p:stCondLst>
                    <p:cond delay="100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7" grpId="2" build="p">
        <p:tmplLst>
          <p:tmpl lvl="1">
            <p:tnLst>
              <p:par>
                <p:cTn presetID="1" presetClass="exit" presetSubtype="0" fill="hold" nodeType="withEffect">
                  <p:stCondLst>
                    <p:cond delay="500"/>
                  </p:stCondLst>
                  <p:childTnLst>
                    <p:set>
                      <p:cBhvr>
                        <p:cTn dur="1" fill="hold">
                          <p:stCondLst>
                            <p:cond delay="0"/>
                          </p:stCondLst>
                        </p:cTn>
                        <p:tgtEl>
                          <p:spTgt spid="57"/>
                        </p:tgtEl>
                        <p:attrNameLst>
                          <p:attrName>style.visibility</p:attrName>
                        </p:attrNameLst>
                      </p:cBhvr>
                      <p:to>
                        <p:strVal val="hidden"/>
                      </p:to>
                    </p:set>
                  </p:childTnLst>
                </p:cTn>
              </p:par>
            </p:tnLst>
          </p:tmpl>
        </p:tmplLst>
      </p:bldP>
      <p:bldP spid="58" grpId="0" build="p">
        <p:tmplLst>
          <p:tmpl lvl="1">
            <p:tnLst>
              <p:par>
                <p:cTn presetID="10" presetClass="entr" presetSubtype="0"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Lst>
  </p:timing>
</p:sldLayout>
</file>

<file path=ppt/slideLayouts/slideLayout406.xml><?xml version="1.0" encoding="utf-8"?>
<p:sldLayout xmlns:a="http://schemas.openxmlformats.org/drawingml/2006/main" xmlns:r="http://schemas.openxmlformats.org/officeDocument/2006/relationships" xmlns:p="http://schemas.openxmlformats.org/presentationml/2006/main">
  <p:cSld name="5 Keywords 2">
    <p:spTree>
      <p:nvGrpSpPr>
        <p:cNvPr id="1" name=""/>
        <p:cNvGrpSpPr/>
        <p:nvPr/>
      </p:nvGrpSpPr>
      <p:grpSpPr>
        <a:xfrm>
          <a:off x="0" y="0"/>
          <a:ext cx="0" cy="0"/>
          <a:chOff x="0" y="0"/>
          <a:chExt cx="0" cy="0"/>
        </a:xfrm>
      </p:grpSpPr>
      <p:sp>
        <p:nvSpPr>
          <p:cNvPr id="31" name="正方形/長方形 17"/>
          <p:cNvSpPr/>
          <p:nvPr/>
        </p:nvSpPr>
        <p:spPr>
          <a:xfrm rot="1028648">
            <a:off x="826317" y="6108587"/>
            <a:ext cx="3869379" cy="663805"/>
          </a:xfrm>
          <a:custGeom>
            <a:avLst/>
            <a:gdLst/>
            <a:ahLst/>
            <a:cxnLst/>
            <a:rect l="l" t="t" r="r" b="b"/>
            <a:pathLst>
              <a:path w="7740100" h="995707">
                <a:moveTo>
                  <a:pt x="0" y="14126"/>
                </a:moveTo>
                <a:lnTo>
                  <a:pt x="3403199" y="14126"/>
                </a:lnTo>
                <a:lnTo>
                  <a:pt x="3398841" y="0"/>
                </a:lnTo>
                <a:lnTo>
                  <a:pt x="7740100" y="0"/>
                </a:lnTo>
                <a:lnTo>
                  <a:pt x="4512351" y="995707"/>
                </a:lnTo>
                <a:lnTo>
                  <a:pt x="302802" y="99570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正方形/長方形 17"/>
          <p:cNvSpPr/>
          <p:nvPr/>
        </p:nvSpPr>
        <p:spPr>
          <a:xfrm rot="1028648">
            <a:off x="844686" y="483337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正方形/長方形 17"/>
          <p:cNvSpPr/>
          <p:nvPr/>
        </p:nvSpPr>
        <p:spPr>
          <a:xfrm rot="1028648">
            <a:off x="844686" y="3720002"/>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正方形/長方形 17"/>
          <p:cNvSpPr/>
          <p:nvPr/>
        </p:nvSpPr>
        <p:spPr>
          <a:xfrm rot="1028648">
            <a:off x="-51692" y="193824"/>
            <a:ext cx="3911371" cy="663805"/>
          </a:xfrm>
          <a:custGeom>
            <a:avLst/>
            <a:gdLst/>
            <a:ahLst/>
            <a:cxnLst/>
            <a:rect l="l" t="t" r="r" b="b"/>
            <a:pathLst>
              <a:path w="7824099" h="995708">
                <a:moveTo>
                  <a:pt x="0" y="835235"/>
                </a:moveTo>
                <a:lnTo>
                  <a:pt x="2707552" y="0"/>
                </a:lnTo>
                <a:lnTo>
                  <a:pt x="7521297" y="0"/>
                </a:lnTo>
                <a:lnTo>
                  <a:pt x="7824099" y="981582"/>
                </a:lnTo>
                <a:lnTo>
                  <a:pt x="4420900" y="981582"/>
                </a:lnTo>
                <a:lnTo>
                  <a:pt x="4425258" y="995708"/>
                </a:lnTo>
                <a:lnTo>
                  <a:pt x="49503" y="995708"/>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正方形/長方形 17"/>
          <p:cNvSpPr/>
          <p:nvPr/>
        </p:nvSpPr>
        <p:spPr>
          <a:xfrm rot="1028648">
            <a:off x="844686" y="2606631"/>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正方形/長方形 17"/>
          <p:cNvSpPr/>
          <p:nvPr/>
        </p:nvSpPr>
        <p:spPr>
          <a:xfrm rot="1028648">
            <a:off x="844686" y="1490957"/>
            <a:ext cx="2995695" cy="654388"/>
          </a:xfrm>
          <a:custGeom>
            <a:avLst/>
            <a:gdLst/>
            <a:ahLst/>
            <a:cxnLst/>
            <a:rect l="l" t="t" r="r" b="b"/>
            <a:pathLst>
              <a:path w="5992431" h="981582">
                <a:moveTo>
                  <a:pt x="0" y="0"/>
                </a:moveTo>
                <a:lnTo>
                  <a:pt x="5689629" y="0"/>
                </a:lnTo>
                <a:lnTo>
                  <a:pt x="5992431" y="981582"/>
                </a:lnTo>
                <a:lnTo>
                  <a:pt x="302802" y="981582"/>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正方形/長方形 14"/>
          <p:cNvSpPr/>
          <p:nvPr/>
        </p:nvSpPr>
        <p:spPr>
          <a:xfrm>
            <a:off x="1497438" y="-28136"/>
            <a:ext cx="1690191" cy="6912000"/>
          </a:xfrm>
          <a:prstGeom prst="rect">
            <a:avLst/>
          </a:prstGeom>
          <a:blipFill dpi="0" rotWithShape="0">
            <a:blip r:embed="rId3"/>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50" name="直線コネクタ 49"/>
          <p:cNvCxnSpPr/>
          <p:nvPr/>
        </p:nvCxnSpPr>
        <p:spPr>
          <a:xfrm>
            <a:off x="3100216" y="-25863"/>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a:off x="1589375" y="0"/>
            <a:ext cx="0" cy="6883864"/>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186651" y="168792"/>
            <a:ext cx="4056039"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6" name="グループ化 5"/>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20" name="テキスト プレースホルダー 21"/>
          <p:cNvSpPr>
            <a:spLocks noGrp="1"/>
          </p:cNvSpPr>
          <p:nvPr>
            <p:ph type="body" sz="quarter" idx="11" hasCustomPrompt="1"/>
          </p:nvPr>
        </p:nvSpPr>
        <p:spPr>
          <a:xfrm>
            <a:off x="4193289" y="2377139"/>
            <a:ext cx="4482088" cy="1512695"/>
          </a:xfrm>
          <a:prstGeom prst="rect">
            <a:avLst/>
          </a:prstGeom>
        </p:spPr>
        <p:txBody>
          <a:bodyPr lIns="51197" tIns="25599" rIns="51197" bIns="25599" anchor="b">
            <a:noAutofit/>
          </a:bodyPr>
          <a:lstStyle>
            <a:lvl1pPr marL="0" marR="0" indent="0" algn="l" defTabSz="914332" rtl="0" eaLnBrk="1" fontAlgn="auto" latinLnBrk="0" hangingPunct="1">
              <a:lnSpc>
                <a:spcPts val="3359"/>
              </a:lnSpc>
              <a:spcBef>
                <a:spcPts val="0"/>
              </a:spcBef>
              <a:spcAft>
                <a:spcPts val="0"/>
              </a:spcAft>
              <a:buClrTx/>
              <a:buSzTx/>
              <a:buFontTx/>
              <a:buNone/>
              <a:tabLst/>
              <a:defRPr sz="34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21" name="テキスト プレースホルダー 5"/>
          <p:cNvSpPr>
            <a:spLocks noGrp="1"/>
          </p:cNvSpPr>
          <p:nvPr>
            <p:ph type="body" sz="quarter" idx="12" hasCustomPrompt="1"/>
          </p:nvPr>
        </p:nvSpPr>
        <p:spPr>
          <a:xfrm>
            <a:off x="4193295" y="3918861"/>
            <a:ext cx="4482089" cy="161426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4"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 name="正方形/長方形 2"/>
          <p:cNvSpPr/>
          <p:nvPr/>
        </p:nvSpPr>
        <p:spPr>
          <a:xfrm>
            <a:off x="983565" y="917888"/>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正方形/長方形 15"/>
          <p:cNvSpPr/>
          <p:nvPr/>
        </p:nvSpPr>
        <p:spPr>
          <a:xfrm>
            <a:off x="983565" y="2032360"/>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正方形/長方形 16"/>
          <p:cNvSpPr/>
          <p:nvPr/>
        </p:nvSpPr>
        <p:spPr>
          <a:xfrm>
            <a:off x="983565" y="3145732"/>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8" name="正方形/長方形 27"/>
          <p:cNvSpPr/>
          <p:nvPr/>
        </p:nvSpPr>
        <p:spPr>
          <a:xfrm>
            <a:off x="983565" y="4259104"/>
            <a:ext cx="2717937" cy="689557"/>
          </a:xfrm>
          <a:prstGeom prst="rect">
            <a:avLst/>
          </a:prstGeom>
          <a:blipFill dpi="0" rotWithShape="0">
            <a:blip r:embed="rId5"/>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正方形/長方形 29"/>
          <p:cNvSpPr/>
          <p:nvPr/>
        </p:nvSpPr>
        <p:spPr>
          <a:xfrm>
            <a:off x="983565" y="5372476"/>
            <a:ext cx="2717937" cy="689557"/>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3" name="直線コネクタ 32"/>
          <p:cNvCxnSpPr/>
          <p:nvPr/>
        </p:nvCxnSpPr>
        <p:spPr>
          <a:xfrm>
            <a:off x="1018237" y="1013160"/>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1018237" y="1514172"/>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1018239" y="2121084"/>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9" name="直線コネクタ 38"/>
          <p:cNvCxnSpPr/>
          <p:nvPr/>
        </p:nvCxnSpPr>
        <p:spPr>
          <a:xfrm>
            <a:off x="1018239" y="2622096"/>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p:nvCxnSpPr>
        <p:spPr>
          <a:xfrm>
            <a:off x="1018239" y="3243523"/>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1018239" y="3744535"/>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a:off x="1018237" y="434660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a:off x="1018235" y="484761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1018239" y="5469047"/>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1018239" y="5970059"/>
            <a:ext cx="268326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6" hasCustomPrompt="1"/>
          </p:nvPr>
        </p:nvSpPr>
        <p:spPr>
          <a:xfrm>
            <a:off x="1011918" y="1015576"/>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7" hasCustomPrompt="1"/>
          </p:nvPr>
        </p:nvSpPr>
        <p:spPr>
          <a:xfrm>
            <a:off x="1011918" y="2142484"/>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8" hasCustomPrompt="1"/>
          </p:nvPr>
        </p:nvSpPr>
        <p:spPr>
          <a:xfrm>
            <a:off x="1010746" y="3255856"/>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9" hasCustomPrompt="1"/>
          </p:nvPr>
        </p:nvSpPr>
        <p:spPr>
          <a:xfrm>
            <a:off x="1011695" y="4369229"/>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5" name="テキスト プレースホルダー 5"/>
          <p:cNvSpPr>
            <a:spLocks noGrp="1"/>
          </p:cNvSpPr>
          <p:nvPr>
            <p:ph type="body" sz="quarter" idx="20" hasCustomPrompt="1"/>
          </p:nvPr>
        </p:nvSpPr>
        <p:spPr>
          <a:xfrm>
            <a:off x="1010042" y="5491980"/>
            <a:ext cx="2645055"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4150802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8"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8" fill="hold">
                            <p:stCondLst>
                              <p:cond delay="1000"/>
                            </p:stCondLst>
                            <p:childTnLst>
                              <p:par>
                                <p:cTn id="19" presetID="16" presetClass="entr" presetSubtype="42" fill="hold" grpId="0" nodeType="afterEffect">
                                  <p:stCondLst>
                                    <p:cond delay="0"/>
                                  </p:stCondLst>
                                  <p:childTnLst>
                                    <p:set>
                                      <p:cBhvr>
                                        <p:cTn id="20" dur="1" fill="hold">
                                          <p:stCondLst>
                                            <p:cond delay="0"/>
                                          </p:stCondLst>
                                        </p:cTn>
                                        <p:tgtEl>
                                          <p:spTgt spid="15"/>
                                        </p:tgtEl>
                                        <p:attrNameLst>
                                          <p:attrName>style.visibility</p:attrName>
                                        </p:attrNameLst>
                                      </p:cBhvr>
                                      <p:to>
                                        <p:strVal val="visible"/>
                                      </p:to>
                                    </p:set>
                                    <p:animEffect transition="in" filter="barn(outHorizontal)">
                                      <p:cBhvr>
                                        <p:cTn id="21" dur="500"/>
                                        <p:tgtEl>
                                          <p:spTgt spid="15"/>
                                        </p:tgtEl>
                                      </p:cBhvr>
                                    </p:animEffect>
                                  </p:childTnLst>
                                </p:cTn>
                              </p:par>
                            </p:childTnLst>
                          </p:cTn>
                        </p:par>
                        <p:par>
                          <p:cTn id="22" fill="hold">
                            <p:stCondLst>
                              <p:cond delay="1500"/>
                            </p:stCondLst>
                            <p:childTnLst>
                              <p:par>
                                <p:cTn id="23" presetID="22" presetClass="entr" presetSubtype="4" fill="hold" nodeType="afterEffect">
                                  <p:stCondLst>
                                    <p:cond delay="0"/>
                                  </p:stCondLst>
                                  <p:childTnLst>
                                    <p:set>
                                      <p:cBhvr>
                                        <p:cTn id="24" dur="1" fill="hold">
                                          <p:stCondLst>
                                            <p:cond delay="0"/>
                                          </p:stCondLst>
                                        </p:cTn>
                                        <p:tgtEl>
                                          <p:spTgt spid="50"/>
                                        </p:tgtEl>
                                        <p:attrNameLst>
                                          <p:attrName>style.visibility</p:attrName>
                                        </p:attrNameLst>
                                      </p:cBhvr>
                                      <p:to>
                                        <p:strVal val="visible"/>
                                      </p:to>
                                    </p:set>
                                    <p:animEffect transition="in" filter="wipe(down)">
                                      <p:cBhvr>
                                        <p:cTn id="25" dur="500"/>
                                        <p:tgtEl>
                                          <p:spTgt spid="50"/>
                                        </p:tgtEl>
                                      </p:cBhvr>
                                    </p:animEffect>
                                  </p:childTnLst>
                                </p:cTn>
                              </p:par>
                              <p:par>
                                <p:cTn id="26" presetID="22" presetClass="entr" presetSubtype="1" fill="hold" nodeType="withEffect">
                                  <p:stCondLst>
                                    <p:cond delay="0"/>
                                  </p:stCondLst>
                                  <p:childTnLst>
                                    <p:set>
                                      <p:cBhvr>
                                        <p:cTn id="27" dur="1" fill="hold">
                                          <p:stCondLst>
                                            <p:cond delay="0"/>
                                          </p:stCondLst>
                                        </p:cTn>
                                        <p:tgtEl>
                                          <p:spTgt spid="46"/>
                                        </p:tgtEl>
                                        <p:attrNameLst>
                                          <p:attrName>style.visibility</p:attrName>
                                        </p:attrNameLst>
                                      </p:cBhvr>
                                      <p:to>
                                        <p:strVal val="visible"/>
                                      </p:to>
                                    </p:set>
                                    <p:animEffect transition="in" filter="wipe(up)">
                                      <p:cBhvr>
                                        <p:cTn id="28" dur="500"/>
                                        <p:tgtEl>
                                          <p:spTgt spid="46"/>
                                        </p:tgtEl>
                                      </p:cBhvr>
                                    </p:animEffect>
                                  </p:childTnLst>
                                </p:cTn>
                              </p:par>
                            </p:childTnLst>
                          </p:cTn>
                        </p:par>
                        <p:par>
                          <p:cTn id="29" fill="hold">
                            <p:stCondLst>
                              <p:cond delay="2000"/>
                            </p:stCondLst>
                            <p:childTnLst>
                              <p:par>
                                <p:cTn id="30" presetID="22" presetClass="entr" presetSubtype="8" fill="hold" grpId="0" nodeType="afterEffect">
                                  <p:stCondLst>
                                    <p:cond delay="0"/>
                                  </p:stCondLst>
                                  <p:childTnLst>
                                    <p:set>
                                      <p:cBhvr>
                                        <p:cTn id="31" dur="1" fill="hold">
                                          <p:stCondLst>
                                            <p:cond delay="0"/>
                                          </p:stCondLst>
                                        </p:cTn>
                                        <p:tgtEl>
                                          <p:spTgt spid="25"/>
                                        </p:tgtEl>
                                        <p:attrNameLst>
                                          <p:attrName>style.visibility</p:attrName>
                                        </p:attrNameLst>
                                      </p:cBhvr>
                                      <p:to>
                                        <p:strVal val="visible"/>
                                      </p:to>
                                    </p:set>
                                    <p:animEffect transition="in" filter="wipe(left)">
                                      <p:cBhvr>
                                        <p:cTn id="32" dur="500"/>
                                        <p:tgtEl>
                                          <p:spTgt spid="25"/>
                                        </p:tgtEl>
                                      </p:cBhvr>
                                    </p:animEffect>
                                  </p:childTnLst>
                                </p:cTn>
                              </p:par>
                            </p:childTnLst>
                          </p:cTn>
                        </p:par>
                        <p:par>
                          <p:cTn id="33" fill="hold">
                            <p:stCondLst>
                              <p:cond delay="2500"/>
                            </p:stCondLst>
                            <p:childTnLst>
                              <p:par>
                                <p:cTn id="34" presetID="22" presetClass="entr" presetSubtype="2" fill="hold" grpId="0" nodeType="afterEffect">
                                  <p:stCondLst>
                                    <p:cond delay="0"/>
                                  </p:stCondLst>
                                  <p:childTnLst>
                                    <p:set>
                                      <p:cBhvr>
                                        <p:cTn id="35" dur="1" fill="hold">
                                          <p:stCondLst>
                                            <p:cond delay="0"/>
                                          </p:stCondLst>
                                        </p:cTn>
                                        <p:tgtEl>
                                          <p:spTgt spid="3"/>
                                        </p:tgtEl>
                                        <p:attrNameLst>
                                          <p:attrName>style.visibility</p:attrName>
                                        </p:attrNameLst>
                                      </p:cBhvr>
                                      <p:to>
                                        <p:strVal val="visible"/>
                                      </p:to>
                                    </p:set>
                                    <p:animEffect transition="in" filter="wipe(right)">
                                      <p:cBhvr>
                                        <p:cTn id="36" dur="500"/>
                                        <p:tgtEl>
                                          <p:spTgt spid="3"/>
                                        </p:tgtEl>
                                      </p:cBhvr>
                                    </p:animEffect>
                                  </p:childTnLst>
                                </p:cTn>
                              </p:par>
                              <p:par>
                                <p:cTn id="37" presetID="22" presetClass="entr" presetSubtype="2" fill="hold" nodeType="withEffect">
                                  <p:stCondLst>
                                    <p:cond delay="250"/>
                                  </p:stCondLst>
                                  <p:childTnLst>
                                    <p:set>
                                      <p:cBhvr>
                                        <p:cTn id="38" dur="1" fill="hold">
                                          <p:stCondLst>
                                            <p:cond delay="0"/>
                                          </p:stCondLst>
                                        </p:cTn>
                                        <p:tgtEl>
                                          <p:spTgt spid="33"/>
                                        </p:tgtEl>
                                        <p:attrNameLst>
                                          <p:attrName>style.visibility</p:attrName>
                                        </p:attrNameLst>
                                      </p:cBhvr>
                                      <p:to>
                                        <p:strVal val="visible"/>
                                      </p:to>
                                    </p:set>
                                    <p:animEffect transition="in" filter="wipe(right)">
                                      <p:cBhvr>
                                        <p:cTn id="39" dur="500"/>
                                        <p:tgtEl>
                                          <p:spTgt spid="33"/>
                                        </p:tgtEl>
                                      </p:cBhvr>
                                    </p:animEffect>
                                  </p:childTnLst>
                                </p:cTn>
                              </p:par>
                              <p:par>
                                <p:cTn id="40" presetID="22" presetClass="entr" presetSubtype="8" fill="hold" nodeType="withEffect">
                                  <p:stCondLst>
                                    <p:cond delay="250"/>
                                  </p:stCondLst>
                                  <p:childTnLst>
                                    <p:set>
                                      <p:cBhvr>
                                        <p:cTn id="41" dur="1" fill="hold">
                                          <p:stCondLst>
                                            <p:cond delay="0"/>
                                          </p:stCondLst>
                                        </p:cTn>
                                        <p:tgtEl>
                                          <p:spTgt spid="37"/>
                                        </p:tgtEl>
                                        <p:attrNameLst>
                                          <p:attrName>style.visibility</p:attrName>
                                        </p:attrNameLst>
                                      </p:cBhvr>
                                      <p:to>
                                        <p:strVal val="visible"/>
                                      </p:to>
                                    </p:set>
                                    <p:animEffect transition="in" filter="wipe(left)">
                                      <p:cBhvr>
                                        <p:cTn id="42" dur="500"/>
                                        <p:tgtEl>
                                          <p:spTgt spid="37"/>
                                        </p:tgtEl>
                                      </p:cBhvr>
                                    </p:animEffect>
                                  </p:childTnLst>
                                </p:cTn>
                              </p:par>
                              <p:par>
                                <p:cTn id="43" presetID="22" presetClass="entr" presetSubtype="2" fill="hold" grpId="0" nodeType="withEffect">
                                  <p:stCondLst>
                                    <p:cond delay="0"/>
                                  </p:stCondLst>
                                  <p:childTnLst>
                                    <p:set>
                                      <p:cBhvr>
                                        <p:cTn id="44" dur="1" fill="hold">
                                          <p:stCondLst>
                                            <p:cond delay="0"/>
                                          </p:stCondLst>
                                        </p:cTn>
                                        <p:tgtEl>
                                          <p:spTgt spid="51">
                                            <p:txEl>
                                              <p:pRg st="0" end="0"/>
                                            </p:txEl>
                                          </p:spTgt>
                                        </p:tgtEl>
                                        <p:attrNameLst>
                                          <p:attrName>style.visibility</p:attrName>
                                        </p:attrNameLst>
                                      </p:cBhvr>
                                      <p:to>
                                        <p:strVal val="visible"/>
                                      </p:to>
                                    </p:set>
                                    <p:animEffect transition="in" filter="wipe(right)">
                                      <p:cBhvr>
                                        <p:cTn id="45" dur="500"/>
                                        <p:tgtEl>
                                          <p:spTgt spid="51">
                                            <p:txEl>
                                              <p:pRg st="0" end="0"/>
                                            </p:txEl>
                                          </p:spTgt>
                                        </p:tgtEl>
                                      </p:cBhvr>
                                    </p:animEffect>
                                  </p:childTnLst>
                                </p:cTn>
                              </p:par>
                            </p:childTnLst>
                          </p:cTn>
                        </p:par>
                        <p:par>
                          <p:cTn id="46" fill="hold">
                            <p:stCondLst>
                              <p:cond delay="3250"/>
                            </p:stCondLst>
                            <p:childTnLst>
                              <p:par>
                                <p:cTn id="47" presetID="22" presetClass="entr" presetSubtype="8" fill="hold" grpId="0" nodeType="afterEffect">
                                  <p:stCondLst>
                                    <p:cond delay="0"/>
                                  </p:stCondLst>
                                  <p:childTnLst>
                                    <p:set>
                                      <p:cBhvr>
                                        <p:cTn id="48" dur="1" fill="hold">
                                          <p:stCondLst>
                                            <p:cond delay="0"/>
                                          </p:stCondLst>
                                        </p:cTn>
                                        <p:tgtEl>
                                          <p:spTgt spid="18"/>
                                        </p:tgtEl>
                                        <p:attrNameLst>
                                          <p:attrName>style.visibility</p:attrName>
                                        </p:attrNameLst>
                                      </p:cBhvr>
                                      <p:to>
                                        <p:strVal val="visible"/>
                                      </p:to>
                                    </p:set>
                                    <p:animEffect transition="in" filter="wipe(left)">
                                      <p:cBhvr>
                                        <p:cTn id="49" dur="500"/>
                                        <p:tgtEl>
                                          <p:spTgt spid="18"/>
                                        </p:tgtEl>
                                      </p:cBhvr>
                                    </p:animEffect>
                                  </p:childTnLst>
                                </p:cTn>
                              </p:par>
                            </p:childTnLst>
                          </p:cTn>
                        </p:par>
                        <p:par>
                          <p:cTn id="50" fill="hold">
                            <p:stCondLst>
                              <p:cond delay="3750"/>
                            </p:stCondLst>
                            <p:childTnLst>
                              <p:par>
                                <p:cTn id="51" presetID="22" presetClass="entr" presetSubtype="2" fill="hold" grpId="0" nodeType="afterEffect">
                                  <p:stCondLst>
                                    <p:cond delay="0"/>
                                  </p:stCondLst>
                                  <p:childTnLst>
                                    <p:set>
                                      <p:cBhvr>
                                        <p:cTn id="52" dur="1" fill="hold">
                                          <p:stCondLst>
                                            <p:cond delay="0"/>
                                          </p:stCondLst>
                                        </p:cTn>
                                        <p:tgtEl>
                                          <p:spTgt spid="16"/>
                                        </p:tgtEl>
                                        <p:attrNameLst>
                                          <p:attrName>style.visibility</p:attrName>
                                        </p:attrNameLst>
                                      </p:cBhvr>
                                      <p:to>
                                        <p:strVal val="visible"/>
                                      </p:to>
                                    </p:set>
                                    <p:animEffect transition="in" filter="wipe(right)">
                                      <p:cBhvr>
                                        <p:cTn id="53" dur="500"/>
                                        <p:tgtEl>
                                          <p:spTgt spid="16"/>
                                        </p:tgtEl>
                                      </p:cBhvr>
                                    </p:animEffect>
                                  </p:childTnLst>
                                </p:cTn>
                              </p:par>
                              <p:par>
                                <p:cTn id="54" presetID="22" presetClass="entr" presetSubtype="2" fill="hold" nodeType="withEffect">
                                  <p:stCondLst>
                                    <p:cond delay="250"/>
                                  </p:stCondLst>
                                  <p:childTnLst>
                                    <p:set>
                                      <p:cBhvr>
                                        <p:cTn id="55" dur="1" fill="hold">
                                          <p:stCondLst>
                                            <p:cond delay="0"/>
                                          </p:stCondLst>
                                        </p:cTn>
                                        <p:tgtEl>
                                          <p:spTgt spid="38"/>
                                        </p:tgtEl>
                                        <p:attrNameLst>
                                          <p:attrName>style.visibility</p:attrName>
                                        </p:attrNameLst>
                                      </p:cBhvr>
                                      <p:to>
                                        <p:strVal val="visible"/>
                                      </p:to>
                                    </p:set>
                                    <p:animEffect transition="in" filter="wipe(right)">
                                      <p:cBhvr>
                                        <p:cTn id="56" dur="500"/>
                                        <p:tgtEl>
                                          <p:spTgt spid="38"/>
                                        </p:tgtEl>
                                      </p:cBhvr>
                                    </p:animEffect>
                                  </p:childTnLst>
                                </p:cTn>
                              </p:par>
                              <p:par>
                                <p:cTn id="57" presetID="22" presetClass="entr" presetSubtype="8" fill="hold" nodeType="withEffect">
                                  <p:stCondLst>
                                    <p:cond delay="250"/>
                                  </p:stCondLst>
                                  <p:childTnLst>
                                    <p:set>
                                      <p:cBhvr>
                                        <p:cTn id="58" dur="1" fill="hold">
                                          <p:stCondLst>
                                            <p:cond delay="0"/>
                                          </p:stCondLst>
                                        </p:cTn>
                                        <p:tgtEl>
                                          <p:spTgt spid="39"/>
                                        </p:tgtEl>
                                        <p:attrNameLst>
                                          <p:attrName>style.visibility</p:attrName>
                                        </p:attrNameLst>
                                      </p:cBhvr>
                                      <p:to>
                                        <p:strVal val="visible"/>
                                      </p:to>
                                    </p:set>
                                    <p:animEffect transition="in" filter="wipe(left)">
                                      <p:cBhvr>
                                        <p:cTn id="59" dur="500"/>
                                        <p:tgtEl>
                                          <p:spTgt spid="39"/>
                                        </p:tgtEl>
                                      </p:cBhvr>
                                    </p:animEffect>
                                  </p:childTnLst>
                                </p:cTn>
                              </p:par>
                              <p:par>
                                <p:cTn id="60" presetID="22" presetClass="entr" presetSubtype="2" fill="hold" grpId="0" nodeType="withEffect">
                                  <p:stCondLst>
                                    <p:cond delay="0"/>
                                  </p:stCondLst>
                                  <p:childTnLst>
                                    <p:set>
                                      <p:cBhvr>
                                        <p:cTn id="61" dur="1" fill="hold">
                                          <p:stCondLst>
                                            <p:cond delay="0"/>
                                          </p:stCondLst>
                                        </p:cTn>
                                        <p:tgtEl>
                                          <p:spTgt spid="52">
                                            <p:txEl>
                                              <p:pRg st="0" end="0"/>
                                            </p:txEl>
                                          </p:spTgt>
                                        </p:tgtEl>
                                        <p:attrNameLst>
                                          <p:attrName>style.visibility</p:attrName>
                                        </p:attrNameLst>
                                      </p:cBhvr>
                                      <p:to>
                                        <p:strVal val="visible"/>
                                      </p:to>
                                    </p:set>
                                    <p:animEffect transition="in" filter="wipe(right)">
                                      <p:cBhvr>
                                        <p:cTn id="62" dur="500"/>
                                        <p:tgtEl>
                                          <p:spTgt spid="52">
                                            <p:txEl>
                                              <p:pRg st="0" end="0"/>
                                            </p:txEl>
                                          </p:spTgt>
                                        </p:tgtEl>
                                      </p:cBhvr>
                                    </p:animEffect>
                                  </p:childTnLst>
                                </p:cTn>
                              </p:par>
                            </p:childTnLst>
                          </p:cTn>
                        </p:par>
                        <p:par>
                          <p:cTn id="63" fill="hold">
                            <p:stCondLst>
                              <p:cond delay="4500"/>
                            </p:stCondLst>
                            <p:childTnLst>
                              <p:par>
                                <p:cTn id="64" presetID="22" presetClass="entr" presetSubtype="8" fill="hold" grpId="0" nodeType="afterEffect">
                                  <p:stCondLst>
                                    <p:cond delay="0"/>
                                  </p:stCondLst>
                                  <p:childTnLst>
                                    <p:set>
                                      <p:cBhvr>
                                        <p:cTn id="65" dur="1" fill="hold">
                                          <p:stCondLst>
                                            <p:cond delay="0"/>
                                          </p:stCondLst>
                                        </p:cTn>
                                        <p:tgtEl>
                                          <p:spTgt spid="24"/>
                                        </p:tgtEl>
                                        <p:attrNameLst>
                                          <p:attrName>style.visibility</p:attrName>
                                        </p:attrNameLst>
                                      </p:cBhvr>
                                      <p:to>
                                        <p:strVal val="visible"/>
                                      </p:to>
                                    </p:set>
                                    <p:animEffect transition="in" filter="wipe(left)">
                                      <p:cBhvr>
                                        <p:cTn id="66" dur="500"/>
                                        <p:tgtEl>
                                          <p:spTgt spid="24"/>
                                        </p:tgtEl>
                                      </p:cBhvr>
                                    </p:animEffect>
                                  </p:childTnLst>
                                </p:cTn>
                              </p:par>
                            </p:childTnLst>
                          </p:cTn>
                        </p:par>
                        <p:par>
                          <p:cTn id="67" fill="hold">
                            <p:stCondLst>
                              <p:cond delay="5000"/>
                            </p:stCondLst>
                            <p:childTnLst>
                              <p:par>
                                <p:cTn id="68" presetID="22" presetClass="entr" presetSubtype="2" fill="hold" grpId="0" nodeType="afterEffect">
                                  <p:stCondLst>
                                    <p:cond delay="0"/>
                                  </p:stCondLst>
                                  <p:childTnLst>
                                    <p:set>
                                      <p:cBhvr>
                                        <p:cTn id="69" dur="1" fill="hold">
                                          <p:stCondLst>
                                            <p:cond delay="0"/>
                                          </p:stCondLst>
                                        </p:cTn>
                                        <p:tgtEl>
                                          <p:spTgt spid="17"/>
                                        </p:tgtEl>
                                        <p:attrNameLst>
                                          <p:attrName>style.visibility</p:attrName>
                                        </p:attrNameLst>
                                      </p:cBhvr>
                                      <p:to>
                                        <p:strVal val="visible"/>
                                      </p:to>
                                    </p:set>
                                    <p:animEffect transition="in" filter="wipe(right)">
                                      <p:cBhvr>
                                        <p:cTn id="70" dur="500"/>
                                        <p:tgtEl>
                                          <p:spTgt spid="17"/>
                                        </p:tgtEl>
                                      </p:cBhvr>
                                    </p:animEffect>
                                  </p:childTnLst>
                                </p:cTn>
                              </p:par>
                              <p:par>
                                <p:cTn id="71" presetID="22" presetClass="entr" presetSubtype="2" fill="hold" nodeType="withEffect">
                                  <p:stCondLst>
                                    <p:cond delay="250"/>
                                  </p:stCondLst>
                                  <p:childTnLst>
                                    <p:set>
                                      <p:cBhvr>
                                        <p:cTn id="72" dur="1" fill="hold">
                                          <p:stCondLst>
                                            <p:cond delay="0"/>
                                          </p:stCondLst>
                                        </p:cTn>
                                        <p:tgtEl>
                                          <p:spTgt spid="40"/>
                                        </p:tgtEl>
                                        <p:attrNameLst>
                                          <p:attrName>style.visibility</p:attrName>
                                        </p:attrNameLst>
                                      </p:cBhvr>
                                      <p:to>
                                        <p:strVal val="visible"/>
                                      </p:to>
                                    </p:set>
                                    <p:animEffect transition="in" filter="wipe(right)">
                                      <p:cBhvr>
                                        <p:cTn id="73" dur="500"/>
                                        <p:tgtEl>
                                          <p:spTgt spid="40"/>
                                        </p:tgtEl>
                                      </p:cBhvr>
                                    </p:animEffect>
                                  </p:childTnLst>
                                </p:cTn>
                              </p:par>
                              <p:par>
                                <p:cTn id="74" presetID="22" presetClass="entr" presetSubtype="8" fill="hold" nodeType="withEffect">
                                  <p:stCondLst>
                                    <p:cond delay="250"/>
                                  </p:stCondLst>
                                  <p:childTnLst>
                                    <p:set>
                                      <p:cBhvr>
                                        <p:cTn id="75" dur="1" fill="hold">
                                          <p:stCondLst>
                                            <p:cond delay="0"/>
                                          </p:stCondLst>
                                        </p:cTn>
                                        <p:tgtEl>
                                          <p:spTgt spid="41"/>
                                        </p:tgtEl>
                                        <p:attrNameLst>
                                          <p:attrName>style.visibility</p:attrName>
                                        </p:attrNameLst>
                                      </p:cBhvr>
                                      <p:to>
                                        <p:strVal val="visible"/>
                                      </p:to>
                                    </p:set>
                                    <p:animEffect transition="in" filter="wipe(left)">
                                      <p:cBhvr>
                                        <p:cTn id="76" dur="500"/>
                                        <p:tgtEl>
                                          <p:spTgt spid="41"/>
                                        </p:tgtEl>
                                      </p:cBhvr>
                                    </p:animEffect>
                                  </p:childTnLst>
                                </p:cTn>
                              </p:par>
                              <p:par>
                                <p:cTn id="77" presetID="22" presetClass="entr" presetSubtype="2" fill="hold" grpId="0" nodeType="withEffect">
                                  <p:stCondLst>
                                    <p:cond delay="0"/>
                                  </p:stCondLst>
                                  <p:childTnLst>
                                    <p:set>
                                      <p:cBhvr>
                                        <p:cTn id="78" dur="1" fill="hold">
                                          <p:stCondLst>
                                            <p:cond delay="0"/>
                                          </p:stCondLst>
                                        </p:cTn>
                                        <p:tgtEl>
                                          <p:spTgt spid="53">
                                            <p:txEl>
                                              <p:pRg st="0" end="0"/>
                                            </p:txEl>
                                          </p:spTgt>
                                        </p:tgtEl>
                                        <p:attrNameLst>
                                          <p:attrName>style.visibility</p:attrName>
                                        </p:attrNameLst>
                                      </p:cBhvr>
                                      <p:to>
                                        <p:strVal val="visible"/>
                                      </p:to>
                                    </p:set>
                                    <p:animEffect transition="in" filter="wipe(right)">
                                      <p:cBhvr>
                                        <p:cTn id="79" dur="500"/>
                                        <p:tgtEl>
                                          <p:spTgt spid="53">
                                            <p:txEl>
                                              <p:pRg st="0" end="0"/>
                                            </p:txEl>
                                          </p:spTgt>
                                        </p:tgtEl>
                                      </p:cBhvr>
                                    </p:animEffect>
                                  </p:childTnLst>
                                </p:cTn>
                              </p:par>
                            </p:childTnLst>
                          </p:cTn>
                        </p:par>
                        <p:par>
                          <p:cTn id="80" fill="hold">
                            <p:stCondLst>
                              <p:cond delay="5750"/>
                            </p:stCondLst>
                            <p:childTnLst>
                              <p:par>
                                <p:cTn id="81" presetID="22" presetClass="entr" presetSubtype="8" fill="hold" grpId="0" nodeType="afterEffect">
                                  <p:stCondLst>
                                    <p:cond delay="0"/>
                                  </p:stCondLst>
                                  <p:childTnLst>
                                    <p:set>
                                      <p:cBhvr>
                                        <p:cTn id="82" dur="1" fill="hold">
                                          <p:stCondLst>
                                            <p:cond delay="0"/>
                                          </p:stCondLst>
                                        </p:cTn>
                                        <p:tgtEl>
                                          <p:spTgt spid="27"/>
                                        </p:tgtEl>
                                        <p:attrNameLst>
                                          <p:attrName>style.visibility</p:attrName>
                                        </p:attrNameLst>
                                      </p:cBhvr>
                                      <p:to>
                                        <p:strVal val="visible"/>
                                      </p:to>
                                    </p:set>
                                    <p:animEffect transition="in" filter="wipe(left)">
                                      <p:cBhvr>
                                        <p:cTn id="83" dur="500"/>
                                        <p:tgtEl>
                                          <p:spTgt spid="27"/>
                                        </p:tgtEl>
                                      </p:cBhvr>
                                    </p:animEffect>
                                  </p:childTnLst>
                                </p:cTn>
                              </p:par>
                            </p:childTnLst>
                          </p:cTn>
                        </p:par>
                        <p:par>
                          <p:cTn id="84" fill="hold">
                            <p:stCondLst>
                              <p:cond delay="6250"/>
                            </p:stCondLst>
                            <p:childTnLst>
                              <p:par>
                                <p:cTn id="85" presetID="22" presetClass="entr" presetSubtype="2" fill="hold" grpId="0" nodeType="afterEffect">
                                  <p:stCondLst>
                                    <p:cond delay="0"/>
                                  </p:stCondLst>
                                  <p:childTnLst>
                                    <p:set>
                                      <p:cBhvr>
                                        <p:cTn id="86" dur="1" fill="hold">
                                          <p:stCondLst>
                                            <p:cond delay="0"/>
                                          </p:stCondLst>
                                        </p:cTn>
                                        <p:tgtEl>
                                          <p:spTgt spid="28"/>
                                        </p:tgtEl>
                                        <p:attrNameLst>
                                          <p:attrName>style.visibility</p:attrName>
                                        </p:attrNameLst>
                                      </p:cBhvr>
                                      <p:to>
                                        <p:strVal val="visible"/>
                                      </p:to>
                                    </p:set>
                                    <p:animEffect transition="in" filter="wipe(right)">
                                      <p:cBhvr>
                                        <p:cTn id="87" dur="500"/>
                                        <p:tgtEl>
                                          <p:spTgt spid="28"/>
                                        </p:tgtEl>
                                      </p:cBhvr>
                                    </p:animEffect>
                                  </p:childTnLst>
                                </p:cTn>
                              </p:par>
                              <p:par>
                                <p:cTn id="88" presetID="22" presetClass="entr" presetSubtype="2" fill="hold" nodeType="withEffect">
                                  <p:stCondLst>
                                    <p:cond delay="250"/>
                                  </p:stCondLst>
                                  <p:childTnLst>
                                    <p:set>
                                      <p:cBhvr>
                                        <p:cTn id="89" dur="1" fill="hold">
                                          <p:stCondLst>
                                            <p:cond delay="0"/>
                                          </p:stCondLst>
                                        </p:cTn>
                                        <p:tgtEl>
                                          <p:spTgt spid="42"/>
                                        </p:tgtEl>
                                        <p:attrNameLst>
                                          <p:attrName>style.visibility</p:attrName>
                                        </p:attrNameLst>
                                      </p:cBhvr>
                                      <p:to>
                                        <p:strVal val="visible"/>
                                      </p:to>
                                    </p:set>
                                    <p:animEffect transition="in" filter="wipe(right)">
                                      <p:cBhvr>
                                        <p:cTn id="90" dur="500"/>
                                        <p:tgtEl>
                                          <p:spTgt spid="42"/>
                                        </p:tgtEl>
                                      </p:cBhvr>
                                    </p:animEffect>
                                  </p:childTnLst>
                                </p:cTn>
                              </p:par>
                              <p:par>
                                <p:cTn id="91" presetID="22" presetClass="entr" presetSubtype="8" fill="hold" nodeType="withEffect">
                                  <p:stCondLst>
                                    <p:cond delay="250"/>
                                  </p:stCondLst>
                                  <p:childTnLst>
                                    <p:set>
                                      <p:cBhvr>
                                        <p:cTn id="92" dur="1" fill="hold">
                                          <p:stCondLst>
                                            <p:cond delay="0"/>
                                          </p:stCondLst>
                                        </p:cTn>
                                        <p:tgtEl>
                                          <p:spTgt spid="43"/>
                                        </p:tgtEl>
                                        <p:attrNameLst>
                                          <p:attrName>style.visibility</p:attrName>
                                        </p:attrNameLst>
                                      </p:cBhvr>
                                      <p:to>
                                        <p:strVal val="visible"/>
                                      </p:to>
                                    </p:set>
                                    <p:animEffect transition="in" filter="wipe(left)">
                                      <p:cBhvr>
                                        <p:cTn id="93" dur="500"/>
                                        <p:tgtEl>
                                          <p:spTgt spid="43"/>
                                        </p:tgtEl>
                                      </p:cBhvr>
                                    </p:animEffect>
                                  </p:childTnLst>
                                </p:cTn>
                              </p:par>
                              <p:par>
                                <p:cTn id="94" presetID="22" presetClass="entr" presetSubtype="2" fill="hold" grpId="0" nodeType="withEffect">
                                  <p:stCondLst>
                                    <p:cond delay="0"/>
                                  </p:stCondLst>
                                  <p:childTnLst>
                                    <p:set>
                                      <p:cBhvr>
                                        <p:cTn id="95" dur="1" fill="hold">
                                          <p:stCondLst>
                                            <p:cond delay="0"/>
                                          </p:stCondLst>
                                        </p:cTn>
                                        <p:tgtEl>
                                          <p:spTgt spid="54">
                                            <p:txEl>
                                              <p:pRg st="0" end="0"/>
                                            </p:txEl>
                                          </p:spTgt>
                                        </p:tgtEl>
                                        <p:attrNameLst>
                                          <p:attrName>style.visibility</p:attrName>
                                        </p:attrNameLst>
                                      </p:cBhvr>
                                      <p:to>
                                        <p:strVal val="visible"/>
                                      </p:to>
                                    </p:set>
                                    <p:animEffect transition="in" filter="wipe(right)">
                                      <p:cBhvr>
                                        <p:cTn id="96" dur="500"/>
                                        <p:tgtEl>
                                          <p:spTgt spid="54">
                                            <p:txEl>
                                              <p:pRg st="0" end="0"/>
                                            </p:txEl>
                                          </p:spTgt>
                                        </p:tgtEl>
                                      </p:cBhvr>
                                    </p:animEffect>
                                  </p:childTnLst>
                                </p:cTn>
                              </p:par>
                            </p:childTnLst>
                          </p:cTn>
                        </p:par>
                        <p:par>
                          <p:cTn id="97" fill="hold">
                            <p:stCondLst>
                              <p:cond delay="7000"/>
                            </p:stCondLst>
                            <p:childTnLst>
                              <p:par>
                                <p:cTn id="98" presetID="22" presetClass="entr" presetSubtype="8" fill="hold" grpId="0" nodeType="afterEffect">
                                  <p:stCondLst>
                                    <p:cond delay="0"/>
                                  </p:stCondLst>
                                  <p:childTnLst>
                                    <p:set>
                                      <p:cBhvr>
                                        <p:cTn id="99" dur="1" fill="hold">
                                          <p:stCondLst>
                                            <p:cond delay="0"/>
                                          </p:stCondLst>
                                        </p:cTn>
                                        <p:tgtEl>
                                          <p:spTgt spid="29"/>
                                        </p:tgtEl>
                                        <p:attrNameLst>
                                          <p:attrName>style.visibility</p:attrName>
                                        </p:attrNameLst>
                                      </p:cBhvr>
                                      <p:to>
                                        <p:strVal val="visible"/>
                                      </p:to>
                                    </p:set>
                                    <p:animEffect transition="in" filter="wipe(left)">
                                      <p:cBhvr>
                                        <p:cTn id="100" dur="500"/>
                                        <p:tgtEl>
                                          <p:spTgt spid="29"/>
                                        </p:tgtEl>
                                      </p:cBhvr>
                                    </p:animEffect>
                                  </p:childTnLst>
                                </p:cTn>
                              </p:par>
                            </p:childTnLst>
                          </p:cTn>
                        </p:par>
                        <p:par>
                          <p:cTn id="101" fill="hold">
                            <p:stCondLst>
                              <p:cond delay="7500"/>
                            </p:stCondLst>
                            <p:childTnLst>
                              <p:par>
                                <p:cTn id="102" presetID="22" presetClass="entr" presetSubtype="2" fill="hold" grpId="0" nodeType="afterEffect">
                                  <p:stCondLst>
                                    <p:cond delay="0"/>
                                  </p:stCondLst>
                                  <p:childTnLst>
                                    <p:set>
                                      <p:cBhvr>
                                        <p:cTn id="103" dur="1" fill="hold">
                                          <p:stCondLst>
                                            <p:cond delay="0"/>
                                          </p:stCondLst>
                                        </p:cTn>
                                        <p:tgtEl>
                                          <p:spTgt spid="30"/>
                                        </p:tgtEl>
                                        <p:attrNameLst>
                                          <p:attrName>style.visibility</p:attrName>
                                        </p:attrNameLst>
                                      </p:cBhvr>
                                      <p:to>
                                        <p:strVal val="visible"/>
                                      </p:to>
                                    </p:set>
                                    <p:animEffect transition="in" filter="wipe(right)">
                                      <p:cBhvr>
                                        <p:cTn id="104" dur="500"/>
                                        <p:tgtEl>
                                          <p:spTgt spid="30"/>
                                        </p:tgtEl>
                                      </p:cBhvr>
                                    </p:animEffect>
                                  </p:childTnLst>
                                </p:cTn>
                              </p:par>
                              <p:par>
                                <p:cTn id="105" presetID="22" presetClass="entr" presetSubtype="2" fill="hold" nodeType="withEffect">
                                  <p:stCondLst>
                                    <p:cond delay="250"/>
                                  </p:stCondLst>
                                  <p:childTnLst>
                                    <p:set>
                                      <p:cBhvr>
                                        <p:cTn id="106" dur="1" fill="hold">
                                          <p:stCondLst>
                                            <p:cond delay="0"/>
                                          </p:stCondLst>
                                        </p:cTn>
                                        <p:tgtEl>
                                          <p:spTgt spid="44"/>
                                        </p:tgtEl>
                                        <p:attrNameLst>
                                          <p:attrName>style.visibility</p:attrName>
                                        </p:attrNameLst>
                                      </p:cBhvr>
                                      <p:to>
                                        <p:strVal val="visible"/>
                                      </p:to>
                                    </p:set>
                                    <p:animEffect transition="in" filter="wipe(right)">
                                      <p:cBhvr>
                                        <p:cTn id="107" dur="500"/>
                                        <p:tgtEl>
                                          <p:spTgt spid="44"/>
                                        </p:tgtEl>
                                      </p:cBhvr>
                                    </p:animEffect>
                                  </p:childTnLst>
                                </p:cTn>
                              </p:par>
                              <p:par>
                                <p:cTn id="108" presetID="22" presetClass="entr" presetSubtype="8" fill="hold" nodeType="withEffect">
                                  <p:stCondLst>
                                    <p:cond delay="250"/>
                                  </p:stCondLst>
                                  <p:childTnLst>
                                    <p:set>
                                      <p:cBhvr>
                                        <p:cTn id="109" dur="1" fill="hold">
                                          <p:stCondLst>
                                            <p:cond delay="0"/>
                                          </p:stCondLst>
                                        </p:cTn>
                                        <p:tgtEl>
                                          <p:spTgt spid="45"/>
                                        </p:tgtEl>
                                        <p:attrNameLst>
                                          <p:attrName>style.visibility</p:attrName>
                                        </p:attrNameLst>
                                      </p:cBhvr>
                                      <p:to>
                                        <p:strVal val="visible"/>
                                      </p:to>
                                    </p:set>
                                    <p:animEffect transition="in" filter="wipe(left)">
                                      <p:cBhvr>
                                        <p:cTn id="110" dur="500"/>
                                        <p:tgtEl>
                                          <p:spTgt spid="45"/>
                                        </p:tgtEl>
                                      </p:cBhvr>
                                    </p:animEffect>
                                  </p:childTnLst>
                                </p:cTn>
                              </p:par>
                              <p:par>
                                <p:cTn id="111" presetID="22" presetClass="entr" presetSubtype="2" fill="hold" grpId="0" nodeType="withEffect">
                                  <p:stCondLst>
                                    <p:cond delay="0"/>
                                  </p:stCondLst>
                                  <p:childTnLst>
                                    <p:set>
                                      <p:cBhvr>
                                        <p:cTn id="112" dur="1" fill="hold">
                                          <p:stCondLst>
                                            <p:cond delay="0"/>
                                          </p:stCondLst>
                                        </p:cTn>
                                        <p:tgtEl>
                                          <p:spTgt spid="55">
                                            <p:txEl>
                                              <p:pRg st="0" end="0"/>
                                            </p:txEl>
                                          </p:spTgt>
                                        </p:tgtEl>
                                        <p:attrNameLst>
                                          <p:attrName>style.visibility</p:attrName>
                                        </p:attrNameLst>
                                      </p:cBhvr>
                                      <p:to>
                                        <p:strVal val="visible"/>
                                      </p:to>
                                    </p:set>
                                    <p:animEffect transition="in" filter="wipe(right)">
                                      <p:cBhvr>
                                        <p:cTn id="113" dur="500"/>
                                        <p:tgtEl>
                                          <p:spTgt spid="55">
                                            <p:txEl>
                                              <p:pRg st="0" end="0"/>
                                            </p:txEl>
                                          </p:spTgt>
                                        </p:tgtEl>
                                      </p:cBhvr>
                                    </p:animEffect>
                                  </p:childTnLst>
                                </p:cTn>
                              </p:par>
                            </p:childTnLst>
                          </p:cTn>
                        </p:par>
                        <p:par>
                          <p:cTn id="114" fill="hold">
                            <p:stCondLst>
                              <p:cond delay="8250"/>
                            </p:stCondLst>
                            <p:childTnLst>
                              <p:par>
                                <p:cTn id="115" presetID="22" presetClass="entr" presetSubtype="8"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Effect transition="in" filter="wipe(left)">
                                      <p:cBhvr>
                                        <p:cTn id="117" dur="500"/>
                                        <p:tgtEl>
                                          <p:spTgt spid="31"/>
                                        </p:tgtEl>
                                      </p:cBhvr>
                                    </p:animEffect>
                                  </p:childTnLst>
                                </p:cTn>
                              </p:par>
                            </p:childTnLst>
                          </p:cTn>
                        </p:par>
                        <p:par>
                          <p:cTn id="118" fill="hold">
                            <p:stCondLst>
                              <p:cond delay="8750"/>
                            </p:stCondLst>
                            <p:childTnLst>
                              <p:par>
                                <p:cTn id="119" presetID="2" presetClass="entr" presetSubtype="3" decel="100000" fill="hold" grpId="0" nodeType="afterEffect">
                                  <p:stCondLst>
                                    <p:cond delay="0"/>
                                  </p:stCondLst>
                                  <p:iterate type="wd">
                                    <p:tmPct val="10000"/>
                                  </p:iterate>
                                  <p:childTnLst>
                                    <p:set>
                                      <p:cBhvr>
                                        <p:cTn id="120" dur="1" fill="hold">
                                          <p:stCondLst>
                                            <p:cond delay="0"/>
                                          </p:stCondLst>
                                        </p:cTn>
                                        <p:tgtEl>
                                          <p:spTgt spid="20"/>
                                        </p:tgtEl>
                                        <p:attrNameLst>
                                          <p:attrName>style.visibility</p:attrName>
                                        </p:attrNameLst>
                                      </p:cBhvr>
                                      <p:to>
                                        <p:strVal val="visible"/>
                                      </p:to>
                                    </p:set>
                                    <p:anim calcmode="lin" valueType="num">
                                      <p:cBhvr additive="base">
                                        <p:cTn id="121" dur="750" fill="hold"/>
                                        <p:tgtEl>
                                          <p:spTgt spid="20"/>
                                        </p:tgtEl>
                                        <p:attrNameLst>
                                          <p:attrName>ppt_x</p:attrName>
                                        </p:attrNameLst>
                                      </p:cBhvr>
                                      <p:tavLst>
                                        <p:tav tm="0">
                                          <p:val>
                                            <p:strVal val="1+#ppt_w/2"/>
                                          </p:val>
                                        </p:tav>
                                        <p:tav tm="100000">
                                          <p:val>
                                            <p:strVal val="#ppt_x"/>
                                          </p:val>
                                        </p:tav>
                                      </p:tavLst>
                                    </p:anim>
                                    <p:anim calcmode="lin" valueType="num">
                                      <p:cBhvr additive="base">
                                        <p:cTn id="122" dur="750" fill="hold"/>
                                        <p:tgtEl>
                                          <p:spTgt spid="20"/>
                                        </p:tgtEl>
                                        <p:attrNameLst>
                                          <p:attrName>ppt_y</p:attrName>
                                        </p:attrNameLst>
                                      </p:cBhvr>
                                      <p:tavLst>
                                        <p:tav tm="0">
                                          <p:val>
                                            <p:strVal val="0-#ppt_h/2"/>
                                          </p:val>
                                        </p:tav>
                                        <p:tav tm="100000">
                                          <p:val>
                                            <p:strVal val="#ppt_y"/>
                                          </p:val>
                                        </p:tav>
                                      </p:tavLst>
                                    </p:anim>
                                  </p:childTnLst>
                                </p:cTn>
                              </p:par>
                            </p:childTnLst>
                          </p:cTn>
                        </p:par>
                        <p:par>
                          <p:cTn id="123" fill="hold">
                            <p:stCondLst>
                              <p:cond delay="9650"/>
                            </p:stCondLst>
                            <p:childTnLst>
                              <p:par>
                                <p:cTn id="124" presetID="22" presetClass="entr" presetSubtype="8" fill="hold" grpId="0" nodeType="afterEffect">
                                  <p:stCondLst>
                                    <p:cond delay="0"/>
                                  </p:stCondLst>
                                  <p:childTnLst>
                                    <p:set>
                                      <p:cBhvr>
                                        <p:cTn id="125" dur="1" fill="hold">
                                          <p:stCondLst>
                                            <p:cond delay="0"/>
                                          </p:stCondLst>
                                        </p:cTn>
                                        <p:tgtEl>
                                          <p:spTgt spid="21"/>
                                        </p:tgtEl>
                                        <p:attrNameLst>
                                          <p:attrName>style.visibility</p:attrName>
                                        </p:attrNameLst>
                                      </p:cBhvr>
                                      <p:to>
                                        <p:strVal val="visible"/>
                                      </p:to>
                                    </p:set>
                                    <p:animEffect transition="in" filter="wipe(left)">
                                      <p:cBhvr>
                                        <p:cTn id="126" dur="500"/>
                                        <p:tgtEl>
                                          <p:spTgt spid="2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 grpId="0" animBg="1"/>
      <p:bldP spid="29" grpId="0" animBg="1"/>
      <p:bldP spid="27" grpId="0" animBg="1"/>
      <p:bldP spid="25" grpId="0" animBg="1"/>
      <p:bldP spid="24" grpId="0" animBg="1"/>
      <p:bldP spid="18" grpId="0" animBg="1"/>
      <p:bldP spid="15" grpId="0" animBg="1"/>
      <p:bldP spid="9" grpId="0"/>
      <p:bldP spid="20" grpId="0">
        <p:tmplLst>
          <p:tmpl>
            <p:tnLst>
              <p:par>
                <p:cTn presetID="2" presetClass="entr" presetSubtype="3" decel="100000" fill="hold" nodeType="afterEffect">
                  <p:stCondLst>
                    <p:cond delay="0"/>
                  </p:stCondLst>
                  <p:iterate type="wd">
                    <p:tmPct val="10000"/>
                  </p:iterate>
                  <p:childTnLst>
                    <p:set>
                      <p:cBhvr>
                        <p:cTn dur="1" fill="hold">
                          <p:stCondLst>
                            <p:cond delay="0"/>
                          </p:stCondLst>
                        </p:cTn>
                        <p:tgtEl>
                          <p:spTgt spid="20"/>
                        </p:tgtEl>
                        <p:attrNameLst>
                          <p:attrName>style.visibility</p:attrName>
                        </p:attrNameLst>
                      </p:cBhvr>
                      <p:to>
                        <p:strVal val="visible"/>
                      </p:to>
                    </p:set>
                    <p:anim calcmode="lin" valueType="num">
                      <p:cBhvr additive="base">
                        <p:cTn dur="750" fill="hold"/>
                        <p:tgtEl>
                          <p:spTgt spid="20"/>
                        </p:tgtEl>
                        <p:attrNameLst>
                          <p:attrName>ppt_x</p:attrName>
                        </p:attrNameLst>
                      </p:cBhvr>
                      <p:tavLst>
                        <p:tav tm="0">
                          <p:val>
                            <p:strVal val="1+#ppt_w/2"/>
                          </p:val>
                        </p:tav>
                        <p:tav tm="100000">
                          <p:val>
                            <p:strVal val="#ppt_x"/>
                          </p:val>
                        </p:tav>
                      </p:tavLst>
                    </p:anim>
                    <p:anim calcmode="lin" valueType="num">
                      <p:cBhvr additive="base">
                        <p:cTn dur="750" fill="hold"/>
                        <p:tgtEl>
                          <p:spTgt spid="20"/>
                        </p:tgtEl>
                        <p:attrNameLst>
                          <p:attrName>ppt_y</p:attrName>
                        </p:attrNameLst>
                      </p:cBhvr>
                      <p:tavLst>
                        <p:tav tm="0">
                          <p:val>
                            <p:strVal val="0-#ppt_h/2"/>
                          </p:val>
                        </p:tav>
                        <p:tav tm="100000">
                          <p:val>
                            <p:strVal val="#ppt_y"/>
                          </p:val>
                        </p:tav>
                      </p:tavLst>
                    </p:anim>
                  </p:childTnLst>
                </p:cTn>
              </p:par>
            </p:tnLst>
          </p:tmpl>
        </p:tmplLst>
      </p:bldP>
      <p:bldP spid="21" grpId="0">
        <p:tmplLst>
          <p:tmpl>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3" grpId="0" animBg="1"/>
      <p:bldP spid="16" grpId="0" animBg="1"/>
      <p:bldP spid="17" grpId="0" animBg="1"/>
      <p:bldP spid="28" grpId="0" animBg="1"/>
      <p:bldP spid="30" grpId="0" animBg="1"/>
      <p:bldP spid="51" grpId="0" build="p">
        <p:tmplLst>
          <p:tmpl lvl="1">
            <p:tnLst>
              <p:par>
                <p:cTn presetID="22" presetClass="entr" presetSubtype="2" fill="hold" nodeType="withEffect">
                  <p:stCondLst>
                    <p:cond delay="0"/>
                  </p:stCondLst>
                  <p:childTnLst>
                    <p:set>
                      <p:cBhvr>
                        <p:cTn dur="1" fill="hold">
                          <p:stCondLst>
                            <p:cond delay="0"/>
                          </p:stCondLst>
                        </p:cTn>
                        <p:tgtEl>
                          <p:spTgt spid="51"/>
                        </p:tgtEl>
                        <p:attrNameLst>
                          <p:attrName>style.visibility</p:attrName>
                        </p:attrNameLst>
                      </p:cBhvr>
                      <p:to>
                        <p:strVal val="visible"/>
                      </p:to>
                    </p:set>
                    <p:animEffect transition="in" filter="wipe(right)">
                      <p:cBhvr>
                        <p:cTn dur="500"/>
                        <p:tgtEl>
                          <p:spTgt spid="51"/>
                        </p:tgtEl>
                      </p:cBhvr>
                    </p:animEffect>
                  </p:childTnLst>
                </p:cTn>
              </p:par>
            </p:tnLst>
          </p:tmpl>
        </p:tmplLst>
      </p:bldP>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22" presetClass="entr" presetSubtype="2" fill="hold" nodeType="with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wipe(right)">
                      <p:cBhvr>
                        <p:cTn dur="500"/>
                        <p:tgtEl>
                          <p:spTgt spid="53"/>
                        </p:tgtEl>
                      </p:cBhvr>
                    </p:animEffect>
                  </p:childTnLst>
                </p:cTn>
              </p:par>
            </p:tnLst>
          </p:tmpl>
        </p:tmplLst>
      </p:bldP>
      <p:bldP spid="54" grpId="0" build="p">
        <p:tmplLst>
          <p:tmpl lvl="1">
            <p:tnLst>
              <p:par>
                <p:cTn presetID="22" presetClass="entr" presetSubtype="2"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build="p">
        <p:tmplLst>
          <p:tmpl lvl="1">
            <p:tnLst>
              <p:par>
                <p:cTn presetID="22" presetClass="entr" presetSubtype="2" fill="hold" nodeType="with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Lst>
  </p:timing>
</p:sldLayout>
</file>

<file path=ppt/slideLayouts/slideLayout407.xml><?xml version="1.0" encoding="utf-8"?>
<p:sldLayout xmlns:a="http://schemas.openxmlformats.org/drawingml/2006/main" xmlns:r="http://schemas.openxmlformats.org/officeDocument/2006/relationships" xmlns:p="http://schemas.openxmlformats.org/presentationml/2006/main">
  <p:cSld name="Just Tex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テキスト プレースホルダー 5"/>
          <p:cNvSpPr>
            <a:spLocks noGrp="1"/>
          </p:cNvSpPr>
          <p:nvPr>
            <p:ph type="body" sz="quarter" idx="12" hasCustomPrompt="1"/>
          </p:nvPr>
        </p:nvSpPr>
        <p:spPr>
          <a:xfrm>
            <a:off x="568628" y="1838329"/>
            <a:ext cx="8006755" cy="3476627"/>
          </a:xfrm>
          <a:prstGeom prst="rect">
            <a:avLst/>
          </a:prstGeom>
        </p:spPr>
        <p:txBody>
          <a:bodyPr lIns="51197" tIns="25599" rIns="51197" bIns="25599" anchor="ctr">
            <a:normAutofit/>
          </a:bodyPr>
          <a:lstStyle>
            <a:lvl1pPr algn="ctr">
              <a:defRPr sz="1300" baseline="0">
                <a:solidFill>
                  <a:schemeClr val="tx2"/>
                </a:solidFill>
              </a:defRPr>
            </a:lvl1pPr>
          </a:lstStyle>
          <a:p>
            <a:pPr lvl="0"/>
            <a:r>
              <a:rPr kumimoji="1" lang="en-US" altLang="ja-JP" dirty="0"/>
              <a:t>Text Here</a:t>
            </a:r>
            <a:endParaRPr kumimoji="1" lang="ja-JP" altLang="en-US" dirty="0"/>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400621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10" presetClass="entr" presetSubtype="0" fill="hold" nodeType="afterEffect">
                  <p:stCondLst>
                    <p:cond delay="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childTnLst>
                </p:cTn>
              </p:par>
            </p:tnLst>
          </p:tmpl>
        </p:tmplLst>
      </p:bldP>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408.xml><?xml version="1.0" encoding="utf-8"?>
<p:sldLayout xmlns:a="http://schemas.openxmlformats.org/drawingml/2006/main" xmlns:r="http://schemas.openxmlformats.org/officeDocument/2006/relationships" xmlns:p="http://schemas.openxmlformats.org/presentationml/2006/main">
  <p:cSld name="Profile 3">
    <p:spTree>
      <p:nvGrpSpPr>
        <p:cNvPr id="1" name=""/>
        <p:cNvGrpSpPr/>
        <p:nvPr/>
      </p:nvGrpSpPr>
      <p:grpSpPr>
        <a:xfrm>
          <a:off x="0" y="0"/>
          <a:ext cx="0" cy="0"/>
          <a:chOff x="0" y="0"/>
          <a:chExt cx="0" cy="0"/>
        </a:xfrm>
      </p:grpSpPr>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10" name="円/楕円 9"/>
          <p:cNvSpPr>
            <a:spLocks noChangeAspect="1"/>
          </p:cNvSpPr>
          <p:nvPr/>
        </p:nvSpPr>
        <p:spPr>
          <a:xfrm>
            <a:off x="3429204" y="469424"/>
            <a:ext cx="2285603" cy="3048000"/>
          </a:xfrm>
          <a:prstGeom prst="ellipse">
            <a:avLst/>
          </a:pr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円/楕円 10"/>
          <p:cNvSpPr/>
          <p:nvPr/>
        </p:nvSpPr>
        <p:spPr>
          <a:xfrm>
            <a:off x="3520104" y="590645"/>
            <a:ext cx="2103805" cy="2805563"/>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図プレースホルダー 5"/>
          <p:cNvSpPr>
            <a:spLocks noGrp="1"/>
          </p:cNvSpPr>
          <p:nvPr>
            <p:ph type="pic" sz="quarter" idx="14" hasCustomPrompt="1"/>
          </p:nvPr>
        </p:nvSpPr>
        <p:spPr>
          <a:xfrm>
            <a:off x="3560400" y="644383"/>
            <a:ext cx="2023213" cy="269808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grpSp>
        <p:nvGrpSpPr>
          <p:cNvPr id="13" name="グループ化 12"/>
          <p:cNvGrpSpPr/>
          <p:nvPr/>
        </p:nvGrpSpPr>
        <p:grpSpPr>
          <a:xfrm>
            <a:off x="8387761" y="226117"/>
            <a:ext cx="575232" cy="767111"/>
            <a:chOff x="7418859" y="2569953"/>
            <a:chExt cx="934639" cy="934639"/>
          </a:xfrm>
        </p:grpSpPr>
        <p:sp>
          <p:nvSpPr>
            <p:cNvPr id="14" name="涙形 13"/>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5" name="涙形 14"/>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16"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7" name="タイトル 1"/>
          <p:cNvSpPr>
            <a:spLocks noGrp="1"/>
          </p:cNvSpPr>
          <p:nvPr>
            <p:ph type="title" hasCustomPrompt="1"/>
          </p:nvPr>
        </p:nvSpPr>
        <p:spPr>
          <a:xfrm>
            <a:off x="1224474" y="3573198"/>
            <a:ext cx="6666931" cy="770983"/>
          </a:xfrm>
          <a:prstGeom prst="rect">
            <a:avLst/>
          </a:prstGeom>
        </p:spPr>
        <p:txBody>
          <a:bodyPr lIns="51197" tIns="25599" rIns="51197" bIns="25599" anchor="b"/>
          <a:lstStyle>
            <a:lvl1pPr algn="ctr">
              <a:defRPr sz="3700" baseline="0"/>
            </a:lvl1pPr>
          </a:lstStyle>
          <a:p>
            <a:r>
              <a:rPr kumimoji="1" lang="en-US" altLang="ja-JP" dirty="0"/>
              <a:t>TEXT</a:t>
            </a:r>
            <a:endParaRPr kumimoji="1" lang="ja-JP" altLang="en-US" dirty="0"/>
          </a:p>
        </p:txBody>
      </p:sp>
      <p:sp>
        <p:nvSpPr>
          <p:cNvPr id="18" name="テキスト プレースホルダー 21"/>
          <p:cNvSpPr>
            <a:spLocks noGrp="1"/>
          </p:cNvSpPr>
          <p:nvPr>
            <p:ph type="body" sz="quarter" idx="11" hasCustomPrompt="1"/>
          </p:nvPr>
        </p:nvSpPr>
        <p:spPr>
          <a:xfrm>
            <a:off x="1213214" y="4192173"/>
            <a:ext cx="6684431" cy="579233"/>
          </a:xfrm>
          <a:prstGeom prst="rect">
            <a:avLst/>
          </a:prstGeom>
        </p:spPr>
        <p:txBody>
          <a:bodyPr lIns="51197" tIns="25599" rIns="51197" bIns="25599" anchor="t">
            <a:noAutofit/>
          </a:bodyPr>
          <a:lstStyle>
            <a:lvl1pPr marL="0" marR="0" indent="0" algn="ctr" defTabSz="914332"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HEADING GOES HERE</a:t>
            </a:r>
          </a:p>
        </p:txBody>
      </p:sp>
      <p:sp>
        <p:nvSpPr>
          <p:cNvPr id="19" name="テキスト プレースホルダー 5"/>
          <p:cNvSpPr>
            <a:spLocks noGrp="1"/>
          </p:cNvSpPr>
          <p:nvPr>
            <p:ph type="body" sz="quarter" idx="12" hasCustomPrompt="1"/>
          </p:nvPr>
        </p:nvSpPr>
        <p:spPr>
          <a:xfrm>
            <a:off x="1455755" y="4961205"/>
            <a:ext cx="6232503" cy="1012875"/>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0" name="正方形/長方形 19"/>
          <p:cNvSpPr/>
          <p:nvPr/>
        </p:nvSpPr>
        <p:spPr>
          <a:xfrm>
            <a:off x="3645059" y="4807361"/>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Tree>
    <p:extLst>
      <p:ext uri="{BB962C8B-B14F-4D97-AF65-F5344CB8AC3E}">
        <p14:creationId xmlns:p14="http://schemas.microsoft.com/office/powerpoint/2010/main" val="267945868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13"/>
                                        </p:tgtEl>
                                        <p:attrNameLst>
                                          <p:attrName>style.visibility</p:attrName>
                                        </p:attrNameLst>
                                      </p:cBhvr>
                                      <p:to>
                                        <p:strVal val="visible"/>
                                      </p:to>
                                    </p:set>
                                    <p:anim calcmode="lin" valueType="num">
                                      <p:cBhvr additive="base">
                                        <p:cTn id="7" dur="500" fill="hold"/>
                                        <p:tgtEl>
                                          <p:spTgt spid="13"/>
                                        </p:tgtEl>
                                        <p:attrNameLst>
                                          <p:attrName>ppt_x</p:attrName>
                                        </p:attrNameLst>
                                      </p:cBhvr>
                                      <p:tavLst>
                                        <p:tav tm="0">
                                          <p:val>
                                            <p:strVal val="#ppt_x"/>
                                          </p:val>
                                        </p:tav>
                                        <p:tav tm="100000">
                                          <p:val>
                                            <p:strVal val="#ppt_x"/>
                                          </p:val>
                                        </p:tav>
                                      </p:tavLst>
                                    </p:anim>
                                    <p:anim calcmode="lin" valueType="num">
                                      <p:cBhvr additive="base">
                                        <p:cTn id="8" dur="500" fill="hold"/>
                                        <p:tgtEl>
                                          <p:spTgt spid="13"/>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16"/>
                                        </p:tgtEl>
                                        <p:attrNameLst>
                                          <p:attrName>style.visibility</p:attrName>
                                        </p:attrNameLst>
                                      </p:cBhvr>
                                      <p:to>
                                        <p:strVal val="visible"/>
                                      </p:to>
                                    </p:set>
                                    <p:anim calcmode="lin" valueType="num">
                                      <p:cBhvr additive="base">
                                        <p:cTn id="11" dur="500" fill="hold"/>
                                        <p:tgtEl>
                                          <p:spTgt spid="16"/>
                                        </p:tgtEl>
                                        <p:attrNameLst>
                                          <p:attrName>ppt_x</p:attrName>
                                        </p:attrNameLst>
                                      </p:cBhvr>
                                      <p:tavLst>
                                        <p:tav tm="0">
                                          <p:val>
                                            <p:strVal val="#ppt_x"/>
                                          </p:val>
                                        </p:tav>
                                        <p:tav tm="100000">
                                          <p:val>
                                            <p:strVal val="#ppt_x"/>
                                          </p:val>
                                        </p:tav>
                                      </p:tavLst>
                                    </p:anim>
                                    <p:anim calcmode="lin" valueType="num">
                                      <p:cBhvr additive="base">
                                        <p:cTn id="12" dur="500" fill="hold"/>
                                        <p:tgtEl>
                                          <p:spTgt spid="16"/>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4" decel="100000" fill="hold" grpId="0" nodeType="afterEffect">
                                  <p:stCondLst>
                                    <p:cond delay="0"/>
                                  </p:stCondLst>
                                  <p:childTnLst>
                                    <p:set>
                                      <p:cBhvr>
                                        <p:cTn id="15" dur="1" fill="hold">
                                          <p:stCondLst>
                                            <p:cond delay="0"/>
                                          </p:stCondLst>
                                        </p:cTn>
                                        <p:tgtEl>
                                          <p:spTgt spid="10"/>
                                        </p:tgtEl>
                                        <p:attrNameLst>
                                          <p:attrName>style.visibility</p:attrName>
                                        </p:attrNameLst>
                                      </p:cBhvr>
                                      <p:to>
                                        <p:strVal val="visible"/>
                                      </p:to>
                                    </p:set>
                                    <p:anim calcmode="lin" valueType="num">
                                      <p:cBhvr additive="base">
                                        <p:cTn id="16" dur="500" fill="hold"/>
                                        <p:tgtEl>
                                          <p:spTgt spid="10"/>
                                        </p:tgtEl>
                                        <p:attrNameLst>
                                          <p:attrName>ppt_x</p:attrName>
                                        </p:attrNameLst>
                                      </p:cBhvr>
                                      <p:tavLst>
                                        <p:tav tm="0">
                                          <p:val>
                                            <p:strVal val="#ppt_x"/>
                                          </p:val>
                                        </p:tav>
                                        <p:tav tm="100000">
                                          <p:val>
                                            <p:strVal val="#ppt_x"/>
                                          </p:val>
                                        </p:tav>
                                      </p:tavLst>
                                    </p:anim>
                                    <p:anim calcmode="lin" valueType="num">
                                      <p:cBhvr additive="base">
                                        <p:cTn id="17" dur="500" fill="hold"/>
                                        <p:tgtEl>
                                          <p:spTgt spid="10"/>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1" presetClass="entr" presetSubtype="1" fill="hold" grpId="0" nodeType="afterEffect">
                                  <p:stCondLst>
                                    <p:cond delay="0"/>
                                  </p:stCondLst>
                                  <p:childTnLst>
                                    <p:set>
                                      <p:cBhvr>
                                        <p:cTn id="20" dur="1" fill="hold">
                                          <p:stCondLst>
                                            <p:cond delay="0"/>
                                          </p:stCondLst>
                                        </p:cTn>
                                        <p:tgtEl>
                                          <p:spTgt spid="11"/>
                                        </p:tgtEl>
                                        <p:attrNameLst>
                                          <p:attrName>style.visibility</p:attrName>
                                        </p:attrNameLst>
                                      </p:cBhvr>
                                      <p:to>
                                        <p:strVal val="visible"/>
                                      </p:to>
                                    </p:set>
                                    <p:animEffect transition="in" filter="wheel(1)">
                                      <p:cBhvr>
                                        <p:cTn id="21" dur="1000"/>
                                        <p:tgtEl>
                                          <p:spTgt spid="11"/>
                                        </p:tgtEl>
                                      </p:cBhvr>
                                    </p:animEffect>
                                  </p:childTnLst>
                                </p:cTn>
                              </p:par>
                              <p:par>
                                <p:cTn id="22" presetID="10" presetClass="entr" presetSubtype="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Effect transition="in" filter="fade">
                                      <p:cBhvr>
                                        <p:cTn id="24" dur="1000"/>
                                        <p:tgtEl>
                                          <p:spTgt spid="12"/>
                                        </p:tgtEl>
                                      </p:cBhvr>
                                    </p:animEffect>
                                  </p:childTnLst>
                                </p:cTn>
                              </p:par>
                            </p:childTnLst>
                          </p:cTn>
                        </p:par>
                        <p:par>
                          <p:cTn id="25" fill="hold">
                            <p:stCondLst>
                              <p:cond delay="2000"/>
                            </p:stCondLst>
                            <p:childTnLst>
                              <p:par>
                                <p:cTn id="26" presetID="2" presetClass="entr" presetSubtype="9" decel="100000" fill="hold" grpId="0" nodeType="afterEffect">
                                  <p:stCondLst>
                                    <p:cond delay="0"/>
                                  </p:stCondLst>
                                  <p:iterate type="wd">
                                    <p:tmPct val="10000"/>
                                  </p:iterate>
                                  <p:childTnLst>
                                    <p:set>
                                      <p:cBhvr>
                                        <p:cTn id="27" dur="1" fill="hold">
                                          <p:stCondLst>
                                            <p:cond delay="0"/>
                                          </p:stCondLst>
                                        </p:cTn>
                                        <p:tgtEl>
                                          <p:spTgt spid="17"/>
                                        </p:tgtEl>
                                        <p:attrNameLst>
                                          <p:attrName>style.visibility</p:attrName>
                                        </p:attrNameLst>
                                      </p:cBhvr>
                                      <p:to>
                                        <p:strVal val="visible"/>
                                      </p:to>
                                    </p:set>
                                    <p:anim calcmode="lin" valueType="num">
                                      <p:cBhvr additive="base">
                                        <p:cTn id="28" dur="750" fill="hold"/>
                                        <p:tgtEl>
                                          <p:spTgt spid="17"/>
                                        </p:tgtEl>
                                        <p:attrNameLst>
                                          <p:attrName>ppt_x</p:attrName>
                                        </p:attrNameLst>
                                      </p:cBhvr>
                                      <p:tavLst>
                                        <p:tav tm="0">
                                          <p:val>
                                            <p:strVal val="0-#ppt_w/2"/>
                                          </p:val>
                                        </p:tav>
                                        <p:tav tm="100000">
                                          <p:val>
                                            <p:strVal val="#ppt_x"/>
                                          </p:val>
                                        </p:tav>
                                      </p:tavLst>
                                    </p:anim>
                                    <p:anim calcmode="lin" valueType="num">
                                      <p:cBhvr additive="base">
                                        <p:cTn id="29" dur="750" fill="hold"/>
                                        <p:tgtEl>
                                          <p:spTgt spid="17"/>
                                        </p:tgtEl>
                                        <p:attrNameLst>
                                          <p:attrName>ppt_y</p:attrName>
                                        </p:attrNameLst>
                                      </p:cBhvr>
                                      <p:tavLst>
                                        <p:tav tm="0">
                                          <p:val>
                                            <p:strVal val="0-#ppt_h/2"/>
                                          </p:val>
                                        </p:tav>
                                        <p:tav tm="100000">
                                          <p:val>
                                            <p:strVal val="#ppt_y"/>
                                          </p:val>
                                        </p:tav>
                                      </p:tavLst>
                                    </p:anim>
                                  </p:childTnLst>
                                </p:cTn>
                              </p:par>
                            </p:childTnLst>
                          </p:cTn>
                        </p:par>
                        <p:par>
                          <p:cTn id="30" fill="hold">
                            <p:stCondLst>
                              <p:cond delay="2750"/>
                            </p:stCondLst>
                            <p:childTnLst>
                              <p:par>
                                <p:cTn id="31" presetID="22" presetClass="entr" presetSubtype="8" fill="hold" grpId="0" nodeType="afterEffect">
                                  <p:stCondLst>
                                    <p:cond delay="0"/>
                                  </p:stCondLst>
                                  <p:childTnLst>
                                    <p:set>
                                      <p:cBhvr>
                                        <p:cTn id="32" dur="1" fill="hold">
                                          <p:stCondLst>
                                            <p:cond delay="0"/>
                                          </p:stCondLst>
                                        </p:cTn>
                                        <p:tgtEl>
                                          <p:spTgt spid="18">
                                            <p:txEl>
                                              <p:pRg st="0" end="0"/>
                                            </p:txEl>
                                          </p:spTgt>
                                        </p:tgtEl>
                                        <p:attrNameLst>
                                          <p:attrName>style.visibility</p:attrName>
                                        </p:attrNameLst>
                                      </p:cBhvr>
                                      <p:to>
                                        <p:strVal val="visible"/>
                                      </p:to>
                                    </p:set>
                                    <p:animEffect transition="in" filter="wipe(left)">
                                      <p:cBhvr>
                                        <p:cTn id="33" dur="500"/>
                                        <p:tgtEl>
                                          <p:spTgt spid="18">
                                            <p:txEl>
                                              <p:pRg st="0" end="0"/>
                                            </p:txEl>
                                          </p:spTgt>
                                        </p:tgtEl>
                                      </p:cBhvr>
                                    </p:animEffect>
                                  </p:childTnLst>
                                </p:cTn>
                              </p:par>
                            </p:childTnLst>
                          </p:cTn>
                        </p:par>
                        <p:par>
                          <p:cTn id="34" fill="hold">
                            <p:stCondLst>
                              <p:cond delay="3250"/>
                            </p:stCondLst>
                            <p:childTnLst>
                              <p:par>
                                <p:cTn id="35" presetID="2" presetClass="entr" presetSubtype="4" decel="100000" fill="hold" grpId="0" nodeType="afterEffect">
                                  <p:stCondLst>
                                    <p:cond delay="0"/>
                                  </p:stCondLst>
                                  <p:childTnLst>
                                    <p:set>
                                      <p:cBhvr>
                                        <p:cTn id="36" dur="1" fill="hold">
                                          <p:stCondLst>
                                            <p:cond delay="0"/>
                                          </p:stCondLst>
                                        </p:cTn>
                                        <p:tgtEl>
                                          <p:spTgt spid="20"/>
                                        </p:tgtEl>
                                        <p:attrNameLst>
                                          <p:attrName>style.visibility</p:attrName>
                                        </p:attrNameLst>
                                      </p:cBhvr>
                                      <p:to>
                                        <p:strVal val="visible"/>
                                      </p:to>
                                    </p:set>
                                    <p:anim calcmode="lin" valueType="num">
                                      <p:cBhvr additive="base">
                                        <p:cTn id="37" dur="500" fill="hold"/>
                                        <p:tgtEl>
                                          <p:spTgt spid="20"/>
                                        </p:tgtEl>
                                        <p:attrNameLst>
                                          <p:attrName>ppt_x</p:attrName>
                                        </p:attrNameLst>
                                      </p:cBhvr>
                                      <p:tavLst>
                                        <p:tav tm="0">
                                          <p:val>
                                            <p:strVal val="#ppt_x"/>
                                          </p:val>
                                        </p:tav>
                                        <p:tav tm="100000">
                                          <p:val>
                                            <p:strVal val="#ppt_x"/>
                                          </p:val>
                                        </p:tav>
                                      </p:tavLst>
                                    </p:anim>
                                    <p:anim calcmode="lin" valueType="num">
                                      <p:cBhvr additive="base">
                                        <p:cTn id="38" dur="500" fill="hold"/>
                                        <p:tgtEl>
                                          <p:spTgt spid="20"/>
                                        </p:tgtEl>
                                        <p:attrNameLst>
                                          <p:attrName>ppt_y</p:attrName>
                                        </p:attrNameLst>
                                      </p:cBhvr>
                                      <p:tavLst>
                                        <p:tav tm="0">
                                          <p:val>
                                            <p:strVal val="1+#ppt_h/2"/>
                                          </p:val>
                                        </p:tav>
                                        <p:tav tm="100000">
                                          <p:val>
                                            <p:strVal val="#ppt_y"/>
                                          </p:val>
                                        </p:tav>
                                      </p:tavLst>
                                    </p:anim>
                                  </p:childTnLst>
                                </p:cTn>
                              </p:par>
                              <p:par>
                                <p:cTn id="39" presetID="2" presetClass="entr" presetSubtype="4" decel="100000" fill="hold" grpId="0" nodeType="withEffect">
                                  <p:stCondLst>
                                    <p:cond delay="100"/>
                                  </p:stCondLst>
                                  <p:childTnLst>
                                    <p:set>
                                      <p:cBhvr>
                                        <p:cTn id="40" dur="1" fill="hold">
                                          <p:stCondLst>
                                            <p:cond delay="0"/>
                                          </p:stCondLst>
                                        </p:cTn>
                                        <p:tgtEl>
                                          <p:spTgt spid="19">
                                            <p:txEl>
                                              <p:pRg st="0" end="0"/>
                                            </p:txEl>
                                          </p:spTgt>
                                        </p:tgtEl>
                                        <p:attrNameLst>
                                          <p:attrName>style.visibility</p:attrName>
                                        </p:attrNameLst>
                                      </p:cBhvr>
                                      <p:to>
                                        <p:strVal val="visible"/>
                                      </p:to>
                                    </p:set>
                                    <p:anim calcmode="lin" valueType="num">
                                      <p:cBhvr additive="base">
                                        <p:cTn id="41"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42"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11" grpId="0" animBg="1"/>
      <p:bldP spid="12" grpId="0"/>
      <p:bldP spid="16" grpId="0"/>
      <p:bldP spid="17" grpId="0"/>
      <p:bldP spid="18" grpId="0" build="p">
        <p:tmplLst>
          <p:tmpl lvl="1">
            <p:tnLst>
              <p:par>
                <p:cTn presetID="22" presetClass="entr" presetSubtype="8"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Effect transition="in" filter="wipe(left)">
                      <p:cBhvr>
                        <p:cTn dur="500"/>
                        <p:tgtEl>
                          <p:spTgt spid="18"/>
                        </p:tgtEl>
                      </p:cBhvr>
                    </p:animEffect>
                  </p:childTnLst>
                </p:cTn>
              </p:par>
            </p:tnLst>
          </p:tmpl>
        </p:tmplLst>
      </p:bldP>
      <p:bldP spid="19" grpId="0" build="p">
        <p:tmplLst>
          <p:tmpl lvl="1">
            <p:tnLst>
              <p:par>
                <p:cTn presetID="2" presetClass="entr" presetSubtype="4" decel="100000" fill="hold" nodeType="withEffect">
                  <p:stCondLst>
                    <p:cond delay="10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bldLst>
  </p:timing>
</p:sldLayout>
</file>

<file path=ppt/slideLayouts/slideLayout409.xml><?xml version="1.0" encoding="utf-8"?>
<p:sldLayout xmlns:a="http://schemas.openxmlformats.org/drawingml/2006/main" xmlns:r="http://schemas.openxmlformats.org/officeDocument/2006/relationships" xmlns:p="http://schemas.openxmlformats.org/presentationml/2006/main">
  <p:cSld name="Tag List with 4 Items">
    <p:spTree>
      <p:nvGrpSpPr>
        <p:cNvPr id="1" name=""/>
        <p:cNvGrpSpPr/>
        <p:nvPr/>
      </p:nvGrpSpPr>
      <p:grpSpPr>
        <a:xfrm>
          <a:off x="0" y="0"/>
          <a:ext cx="0" cy="0"/>
          <a:chOff x="0" y="0"/>
          <a:chExt cx="0" cy="0"/>
        </a:xfrm>
      </p:grpSpPr>
      <p:sp>
        <p:nvSpPr>
          <p:cNvPr id="4" name="正方形/長方形 3"/>
          <p:cNvSpPr/>
          <p:nvPr/>
        </p:nvSpPr>
        <p:spPr>
          <a:xfrm>
            <a:off x="-14512" y="-19352"/>
            <a:ext cx="4063295" cy="6912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5" name="直線コネクタ 4"/>
          <p:cNvCxnSpPr/>
          <p:nvPr/>
        </p:nvCxnSpPr>
        <p:spPr>
          <a:xfrm>
            <a:off x="3971983" y="0"/>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41" name="図プレースホルダー 40"/>
          <p:cNvSpPr>
            <a:spLocks noGrp="1"/>
          </p:cNvSpPr>
          <p:nvPr>
            <p:ph type="pic" sz="quarter" idx="29" hasCustomPrompt="1"/>
          </p:nvPr>
        </p:nvSpPr>
        <p:spPr>
          <a:xfrm>
            <a:off x="1" y="-19048"/>
            <a:ext cx="3917172" cy="6911975"/>
          </a:xfrm>
          <a:prstGeom prst="rect">
            <a:avLst/>
          </a:prstGeom>
          <a:effectLst>
            <a:innerShdw blurRad="63500" dist="50800">
              <a:prstClr val="black">
                <a:alpha val="50000"/>
              </a:prstClr>
            </a:innerShdw>
          </a:effectLst>
        </p:spPr>
        <p:txBody>
          <a:bodyPr lIns="51197" tIns="25599" rIns="51197" bIns="25599">
            <a:normAutofit/>
          </a:bodyPr>
          <a:lstStyle>
            <a:lvl1pPr>
              <a:defRPr sz="1100"/>
            </a:lvl1pPr>
          </a:lstStyle>
          <a:p>
            <a:r>
              <a:rPr kumimoji="1" lang="en-US" altLang="ja-JP" dirty="0"/>
              <a:t>Add an image</a:t>
            </a:r>
            <a:endParaRPr kumimoji="1" lang="ja-JP" altLang="en-US" dirty="0"/>
          </a:p>
        </p:txBody>
      </p:sp>
      <p:sp>
        <p:nvSpPr>
          <p:cNvPr id="2" name="タイトル 1"/>
          <p:cNvSpPr>
            <a:spLocks noGrp="1"/>
          </p:cNvSpPr>
          <p:nvPr>
            <p:ph type="title" hasCustomPrompt="1"/>
          </p:nvPr>
        </p:nvSpPr>
        <p:spPr>
          <a:xfrm>
            <a:off x="4193901" y="168792"/>
            <a:ext cx="4491392"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6" name="テキスト プレースホルダー 15"/>
          <p:cNvSpPr>
            <a:spLocks noGrp="1"/>
          </p:cNvSpPr>
          <p:nvPr>
            <p:ph type="body" sz="quarter" idx="22" hasCustomPrompt="1"/>
          </p:nvPr>
        </p:nvSpPr>
        <p:spPr>
          <a:xfrm>
            <a:off x="3110683" y="1702188"/>
            <a:ext cx="1001055" cy="657029"/>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14" name="テキスト プレースホルダー 5"/>
          <p:cNvSpPr>
            <a:spLocks noGrp="1"/>
          </p:cNvSpPr>
          <p:nvPr>
            <p:ph type="body" sz="quarter" idx="21" hasCustomPrompt="1"/>
          </p:nvPr>
        </p:nvSpPr>
        <p:spPr>
          <a:xfrm>
            <a:off x="3298870" y="184728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7" name="テキスト プレースホルダー 15"/>
          <p:cNvSpPr>
            <a:spLocks noGrp="1"/>
          </p:cNvSpPr>
          <p:nvPr>
            <p:ph type="body" sz="quarter" idx="23" hasCustomPrompt="1"/>
          </p:nvPr>
        </p:nvSpPr>
        <p:spPr>
          <a:xfrm>
            <a:off x="3110683" y="2892948"/>
            <a:ext cx="1001055" cy="657029"/>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28" name="テキスト プレースホルダー 5"/>
          <p:cNvSpPr>
            <a:spLocks noGrp="1"/>
          </p:cNvSpPr>
          <p:nvPr>
            <p:ph type="body" sz="quarter" idx="24" hasCustomPrompt="1"/>
          </p:nvPr>
        </p:nvSpPr>
        <p:spPr>
          <a:xfrm>
            <a:off x="3311763" y="3038041"/>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29" name="テキスト プレースホルダー 15"/>
          <p:cNvSpPr>
            <a:spLocks noGrp="1"/>
          </p:cNvSpPr>
          <p:nvPr>
            <p:ph type="body" sz="quarter" idx="25" hasCustomPrompt="1"/>
          </p:nvPr>
        </p:nvSpPr>
        <p:spPr>
          <a:xfrm>
            <a:off x="3110683" y="4083707"/>
            <a:ext cx="1001055" cy="657029"/>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30" name="テキスト プレースホルダー 5"/>
          <p:cNvSpPr>
            <a:spLocks noGrp="1"/>
          </p:cNvSpPr>
          <p:nvPr>
            <p:ph type="body" sz="quarter" idx="26" hasCustomPrompt="1"/>
          </p:nvPr>
        </p:nvSpPr>
        <p:spPr>
          <a:xfrm>
            <a:off x="3311763" y="4228798"/>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1" name="テキスト プレースホルダー 15"/>
          <p:cNvSpPr>
            <a:spLocks noGrp="1"/>
          </p:cNvSpPr>
          <p:nvPr>
            <p:ph type="body" sz="quarter" idx="27" hasCustomPrompt="1"/>
          </p:nvPr>
        </p:nvSpPr>
        <p:spPr>
          <a:xfrm>
            <a:off x="3110683" y="5274464"/>
            <a:ext cx="1001055" cy="657029"/>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lvl1pPr>
              <a:defRPr baseline="0"/>
            </a:lvl1pPr>
          </a:lstStyle>
          <a:p>
            <a:pPr lvl="0"/>
            <a:r>
              <a:rPr kumimoji="1" lang="en-US" altLang="ja-JP" dirty="0"/>
              <a:t> </a:t>
            </a:r>
            <a:endParaRPr kumimoji="1" lang="ja-JP" altLang="en-US" dirty="0"/>
          </a:p>
        </p:txBody>
      </p:sp>
      <p:sp>
        <p:nvSpPr>
          <p:cNvPr id="32" name="テキスト プレースホルダー 5"/>
          <p:cNvSpPr>
            <a:spLocks noGrp="1"/>
          </p:cNvSpPr>
          <p:nvPr>
            <p:ph type="body" sz="quarter" idx="28" hasCustomPrompt="1"/>
          </p:nvPr>
        </p:nvSpPr>
        <p:spPr>
          <a:xfrm>
            <a:off x="3324655" y="5419554"/>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33" name="テキスト プレースホルダー 21"/>
          <p:cNvSpPr>
            <a:spLocks noGrp="1"/>
          </p:cNvSpPr>
          <p:nvPr>
            <p:ph type="body" sz="quarter" idx="10" hasCustomPrompt="1"/>
          </p:nvPr>
        </p:nvSpPr>
        <p:spPr>
          <a:xfrm>
            <a:off x="4181066" y="1819421"/>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grpSp>
        <p:nvGrpSpPr>
          <p:cNvPr id="34" name="グループ化 33"/>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35" name="涙形 34"/>
            <p:cNvSpPr/>
            <p:nvPr/>
          </p:nvSpPr>
          <p:spPr>
            <a:xfrm>
              <a:off x="7418859" y="2569953"/>
              <a:ext cx="934639" cy="934639"/>
            </a:xfrm>
            <a:prstGeom prst="teardrop">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6" name="涙形 3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42" name="テキスト プレースホルダー 5"/>
          <p:cNvSpPr>
            <a:spLocks noGrp="1"/>
          </p:cNvSpPr>
          <p:nvPr>
            <p:ph type="body" sz="quarter" idx="12" hasCustomPrompt="1"/>
          </p:nvPr>
        </p:nvSpPr>
        <p:spPr>
          <a:xfrm>
            <a:off x="4181071" y="2240111"/>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21"/>
          <p:cNvSpPr>
            <a:spLocks noGrp="1"/>
          </p:cNvSpPr>
          <p:nvPr>
            <p:ph type="body" sz="quarter" idx="30" hasCustomPrompt="1"/>
          </p:nvPr>
        </p:nvSpPr>
        <p:spPr>
          <a:xfrm>
            <a:off x="4181066" y="3009965"/>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4" name="テキスト プレースホルダー 5"/>
          <p:cNvSpPr>
            <a:spLocks noGrp="1"/>
          </p:cNvSpPr>
          <p:nvPr>
            <p:ph type="body" sz="quarter" idx="31" hasCustomPrompt="1"/>
          </p:nvPr>
        </p:nvSpPr>
        <p:spPr>
          <a:xfrm>
            <a:off x="4181071" y="3430654"/>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5" name="テキスト プレースホルダー 21"/>
          <p:cNvSpPr>
            <a:spLocks noGrp="1"/>
          </p:cNvSpPr>
          <p:nvPr>
            <p:ph type="body" sz="quarter" idx="32" hasCustomPrompt="1"/>
          </p:nvPr>
        </p:nvSpPr>
        <p:spPr>
          <a:xfrm>
            <a:off x="4181066" y="4200513"/>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6" name="テキスト プレースホルダー 5"/>
          <p:cNvSpPr>
            <a:spLocks noGrp="1"/>
          </p:cNvSpPr>
          <p:nvPr>
            <p:ph type="body" sz="quarter" idx="33" hasCustomPrompt="1"/>
          </p:nvPr>
        </p:nvSpPr>
        <p:spPr>
          <a:xfrm>
            <a:off x="4181071" y="4621199"/>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7" name="テキスト プレースホルダー 21"/>
          <p:cNvSpPr>
            <a:spLocks noGrp="1"/>
          </p:cNvSpPr>
          <p:nvPr>
            <p:ph type="body" sz="quarter" idx="34" hasCustomPrompt="1"/>
          </p:nvPr>
        </p:nvSpPr>
        <p:spPr>
          <a:xfrm>
            <a:off x="4181066" y="5391059"/>
            <a:ext cx="4529476" cy="506435"/>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000" baseline="0">
                <a:solidFill>
                  <a:schemeClr val="accent2">
                    <a:lumMod val="75000"/>
                  </a:schemeClr>
                </a:solidFill>
                <a:effectLst>
                  <a:innerShdw blurRad="114300">
                    <a:prstClr val="black"/>
                  </a:innerShdw>
                </a:effectLst>
                <a:latin typeface="+mj-lt"/>
              </a:defRPr>
            </a:lvl1pPr>
          </a:lstStyle>
          <a:p>
            <a:pPr lvl="0"/>
            <a:r>
              <a:rPr kumimoji="1" lang="en-US" altLang="ja-JP" dirty="0"/>
              <a:t>HEADING GOES HERE</a:t>
            </a:r>
          </a:p>
        </p:txBody>
      </p:sp>
      <p:sp>
        <p:nvSpPr>
          <p:cNvPr id="48" name="テキスト プレースホルダー 5"/>
          <p:cNvSpPr>
            <a:spLocks noGrp="1"/>
          </p:cNvSpPr>
          <p:nvPr>
            <p:ph type="body" sz="quarter" idx="35" hasCustomPrompt="1"/>
          </p:nvPr>
        </p:nvSpPr>
        <p:spPr>
          <a:xfrm>
            <a:off x="4181071" y="5811747"/>
            <a:ext cx="4522445" cy="715668"/>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690212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34"/>
                                        </p:tgtEl>
                                        <p:attrNameLst>
                                          <p:attrName>style.visibility</p:attrName>
                                        </p:attrNameLst>
                                      </p:cBhvr>
                                      <p:to>
                                        <p:strVal val="visible"/>
                                      </p:to>
                                    </p:set>
                                    <p:anim calcmode="lin" valueType="num">
                                      <p:cBhvr additive="base">
                                        <p:cTn id="7" dur="500" fill="hold"/>
                                        <p:tgtEl>
                                          <p:spTgt spid="34"/>
                                        </p:tgtEl>
                                        <p:attrNameLst>
                                          <p:attrName>ppt_x</p:attrName>
                                        </p:attrNameLst>
                                      </p:cBhvr>
                                      <p:tavLst>
                                        <p:tav tm="0">
                                          <p:val>
                                            <p:strVal val="#ppt_x"/>
                                          </p:val>
                                        </p:tav>
                                        <p:tav tm="100000">
                                          <p:val>
                                            <p:strVal val="#ppt_x"/>
                                          </p:val>
                                        </p:tav>
                                      </p:tavLst>
                                    </p:anim>
                                    <p:anim calcmode="lin" valueType="num">
                                      <p:cBhvr additive="base">
                                        <p:cTn id="8" dur="500" fill="hold"/>
                                        <p:tgtEl>
                                          <p:spTgt spid="3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37"/>
                                        </p:tgtEl>
                                        <p:attrNameLst>
                                          <p:attrName>style.visibility</p:attrName>
                                        </p:attrNameLst>
                                      </p:cBhvr>
                                      <p:to>
                                        <p:strVal val="visible"/>
                                      </p:to>
                                    </p:set>
                                    <p:anim calcmode="lin" valueType="num">
                                      <p:cBhvr additive="base">
                                        <p:cTn id="11" dur="500" fill="hold"/>
                                        <p:tgtEl>
                                          <p:spTgt spid="37"/>
                                        </p:tgtEl>
                                        <p:attrNameLst>
                                          <p:attrName>ppt_x</p:attrName>
                                        </p:attrNameLst>
                                      </p:cBhvr>
                                      <p:tavLst>
                                        <p:tav tm="0">
                                          <p:val>
                                            <p:strVal val="#ppt_x"/>
                                          </p:val>
                                        </p:tav>
                                        <p:tav tm="100000">
                                          <p:val>
                                            <p:strVal val="#ppt_x"/>
                                          </p:val>
                                        </p:tav>
                                      </p:tavLst>
                                    </p:anim>
                                    <p:anim calcmode="lin" valueType="num">
                                      <p:cBhvr additive="base">
                                        <p:cTn id="12" dur="500" fill="hold"/>
                                        <p:tgtEl>
                                          <p:spTgt spid="3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2" presetClass="entr" presetSubtype="1" decel="100000" fill="hold" grpId="0" nodeType="afterEffect">
                                  <p:stCondLst>
                                    <p:cond delay="0"/>
                                  </p:stCondLst>
                                  <p:childTnLst>
                                    <p:set>
                                      <p:cBhvr>
                                        <p:cTn id="15" dur="1" fill="hold">
                                          <p:stCondLst>
                                            <p:cond delay="0"/>
                                          </p:stCondLst>
                                        </p:cTn>
                                        <p:tgtEl>
                                          <p:spTgt spid="3">
                                            <p:txEl>
                                              <p:pRg st="0" end="0"/>
                                            </p:txEl>
                                          </p:spTgt>
                                        </p:tgtEl>
                                        <p:attrNameLst>
                                          <p:attrName>style.visibility</p:attrName>
                                        </p:attrNameLst>
                                      </p:cBhvr>
                                      <p:to>
                                        <p:strVal val="visible"/>
                                      </p:to>
                                    </p:set>
                                    <p:anim calcmode="lin" valueType="num">
                                      <p:cBhvr additive="base">
                                        <p:cTn id="16" dur="500" fill="hold"/>
                                        <p:tgtEl>
                                          <p:spTgt spid="3">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3">
                                            <p:txEl>
                                              <p:pRg st="0" end="0"/>
                                            </p:txEl>
                                          </p:spTgt>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2" presetClass="entr" presetSubtype="4" fill="hold" grpId="0" nodeType="afterEffect">
                                  <p:stCondLst>
                                    <p:cond delay="0"/>
                                  </p:stCondLst>
                                  <p:childTnLst>
                                    <p:set>
                                      <p:cBhvr>
                                        <p:cTn id="20" dur="1" fill="hold">
                                          <p:stCondLst>
                                            <p:cond delay="0"/>
                                          </p:stCondLst>
                                        </p:cTn>
                                        <p:tgtEl>
                                          <p:spTgt spid="4"/>
                                        </p:tgtEl>
                                        <p:attrNameLst>
                                          <p:attrName>style.visibility</p:attrName>
                                        </p:attrNameLst>
                                      </p:cBhvr>
                                      <p:to>
                                        <p:strVal val="visible"/>
                                      </p:to>
                                    </p:set>
                                    <p:animEffect transition="in" filter="wipe(down)">
                                      <p:cBhvr>
                                        <p:cTn id="21" dur="500"/>
                                        <p:tgtEl>
                                          <p:spTgt spid="4"/>
                                        </p:tgtEl>
                                      </p:cBhvr>
                                    </p:animEffect>
                                  </p:childTnLst>
                                </p:cTn>
                              </p:par>
                            </p:childTnLst>
                          </p:cTn>
                        </p:par>
                        <p:par>
                          <p:cTn id="22" fill="hold">
                            <p:stCondLst>
                              <p:cond delay="1500"/>
                            </p:stCondLst>
                            <p:childTnLst>
                              <p:par>
                                <p:cTn id="23" presetID="22" presetClass="entr" presetSubtype="1" fill="hold" grpId="0" nodeType="afterEffect">
                                  <p:stCondLst>
                                    <p:cond delay="0"/>
                                  </p:stCondLst>
                                  <p:childTnLst>
                                    <p:set>
                                      <p:cBhvr>
                                        <p:cTn id="24" dur="1" fill="hold">
                                          <p:stCondLst>
                                            <p:cond delay="0"/>
                                          </p:stCondLst>
                                        </p:cTn>
                                        <p:tgtEl>
                                          <p:spTgt spid="41"/>
                                        </p:tgtEl>
                                        <p:attrNameLst>
                                          <p:attrName>style.visibility</p:attrName>
                                        </p:attrNameLst>
                                      </p:cBhvr>
                                      <p:to>
                                        <p:strVal val="visible"/>
                                      </p:to>
                                    </p:set>
                                    <p:animEffect transition="in" filter="wipe(up)">
                                      <p:cBhvr>
                                        <p:cTn id="25" dur="500"/>
                                        <p:tgtEl>
                                          <p:spTgt spid="41"/>
                                        </p:tgtEl>
                                      </p:cBhvr>
                                    </p:animEffect>
                                  </p:childTnLst>
                                </p:cTn>
                              </p:par>
                              <p:par>
                                <p:cTn id="26" presetID="22" presetClass="entr" presetSubtype="4" fill="hold" nodeType="withEffect">
                                  <p:stCondLst>
                                    <p:cond delay="0"/>
                                  </p:stCondLst>
                                  <p:childTnLst>
                                    <p:set>
                                      <p:cBhvr>
                                        <p:cTn id="27" dur="1" fill="hold">
                                          <p:stCondLst>
                                            <p:cond delay="0"/>
                                          </p:stCondLst>
                                        </p:cTn>
                                        <p:tgtEl>
                                          <p:spTgt spid="5"/>
                                        </p:tgtEl>
                                        <p:attrNameLst>
                                          <p:attrName>style.visibility</p:attrName>
                                        </p:attrNameLst>
                                      </p:cBhvr>
                                      <p:to>
                                        <p:strVal val="visible"/>
                                      </p:to>
                                    </p:set>
                                    <p:animEffect transition="in" filter="wipe(down)">
                                      <p:cBhvr>
                                        <p:cTn id="28" dur="500"/>
                                        <p:tgtEl>
                                          <p:spTgt spid="5"/>
                                        </p:tgtEl>
                                      </p:cBhvr>
                                    </p:animEffect>
                                  </p:childTnLst>
                                </p:cTn>
                              </p:par>
                            </p:childTnLst>
                          </p:cTn>
                        </p:par>
                        <p:par>
                          <p:cTn id="29" fill="hold">
                            <p:stCondLst>
                              <p:cond delay="2000"/>
                            </p:stCondLst>
                            <p:childTnLst>
                              <p:par>
                                <p:cTn id="30" presetID="22" presetClass="entr" presetSubtype="2" fill="hold" grpId="0" nodeType="afterEffect">
                                  <p:stCondLst>
                                    <p:cond delay="0"/>
                                  </p:stCondLst>
                                  <p:childTnLst>
                                    <p:set>
                                      <p:cBhvr>
                                        <p:cTn id="31" dur="1" fill="hold">
                                          <p:stCondLst>
                                            <p:cond delay="0"/>
                                          </p:stCondLst>
                                        </p:cTn>
                                        <p:tgtEl>
                                          <p:spTgt spid="16"/>
                                        </p:tgtEl>
                                        <p:attrNameLst>
                                          <p:attrName>style.visibility</p:attrName>
                                        </p:attrNameLst>
                                      </p:cBhvr>
                                      <p:to>
                                        <p:strVal val="visible"/>
                                      </p:to>
                                    </p:set>
                                    <p:animEffect transition="in" filter="wipe(right)">
                                      <p:cBhvr>
                                        <p:cTn id="32" dur="500"/>
                                        <p:tgtEl>
                                          <p:spTgt spid="16"/>
                                        </p:tgtEl>
                                      </p:cBhvr>
                                    </p:animEffect>
                                  </p:childTnLst>
                                </p:cTn>
                              </p:par>
                              <p:par>
                                <p:cTn id="33" presetID="22" presetClass="entr" presetSubtype="2" fill="hold" grpId="0" nodeType="withEffect">
                                  <p:stCondLst>
                                    <p:cond delay="0"/>
                                  </p:stCondLst>
                                  <p:childTnLst>
                                    <p:set>
                                      <p:cBhvr>
                                        <p:cTn id="34" dur="1" fill="hold">
                                          <p:stCondLst>
                                            <p:cond delay="0"/>
                                          </p:stCondLst>
                                        </p:cTn>
                                        <p:tgtEl>
                                          <p:spTgt spid="14"/>
                                        </p:tgtEl>
                                        <p:attrNameLst>
                                          <p:attrName>style.visibility</p:attrName>
                                        </p:attrNameLst>
                                      </p:cBhvr>
                                      <p:to>
                                        <p:strVal val="visible"/>
                                      </p:to>
                                    </p:set>
                                    <p:animEffect transition="in" filter="wipe(right)">
                                      <p:cBhvr>
                                        <p:cTn id="35" dur="500"/>
                                        <p:tgtEl>
                                          <p:spTgt spid="14"/>
                                        </p:tgtEl>
                                      </p:cBhvr>
                                    </p:animEffect>
                                  </p:childTnLst>
                                </p:cTn>
                              </p:par>
                            </p:childTnLst>
                          </p:cTn>
                        </p:par>
                        <p:par>
                          <p:cTn id="36" fill="hold">
                            <p:stCondLst>
                              <p:cond delay="2500"/>
                            </p:stCondLst>
                            <p:childTnLst>
                              <p:par>
                                <p:cTn id="37" presetID="2" presetClass="entr" presetSubtype="2" decel="100000" fill="hold" grpId="0" nodeType="afterEffect">
                                  <p:stCondLst>
                                    <p:cond delay="0"/>
                                  </p:stCondLst>
                                  <p:iterate type="wd">
                                    <p:tmPct val="10000"/>
                                  </p:iterate>
                                  <p:childTnLst>
                                    <p:set>
                                      <p:cBhvr>
                                        <p:cTn id="38" dur="1" fill="hold">
                                          <p:stCondLst>
                                            <p:cond delay="0"/>
                                          </p:stCondLst>
                                        </p:cTn>
                                        <p:tgtEl>
                                          <p:spTgt spid="33">
                                            <p:txEl>
                                              <p:pRg st="0" end="0"/>
                                            </p:txEl>
                                          </p:spTgt>
                                        </p:tgtEl>
                                        <p:attrNameLst>
                                          <p:attrName>style.visibility</p:attrName>
                                        </p:attrNameLst>
                                      </p:cBhvr>
                                      <p:to>
                                        <p:strVal val="visible"/>
                                      </p:to>
                                    </p:set>
                                    <p:anim calcmode="lin" valueType="num">
                                      <p:cBhvr additive="base">
                                        <p:cTn id="39" dur="500" fill="hold"/>
                                        <p:tgtEl>
                                          <p:spTgt spid="33">
                                            <p:txEl>
                                              <p:pRg st="0" end="0"/>
                                            </p:txEl>
                                          </p:spTgt>
                                        </p:tgtEl>
                                        <p:attrNameLst>
                                          <p:attrName>ppt_x</p:attrName>
                                        </p:attrNameLst>
                                      </p:cBhvr>
                                      <p:tavLst>
                                        <p:tav tm="0">
                                          <p:val>
                                            <p:strVal val="1+#ppt_w/2"/>
                                          </p:val>
                                        </p:tav>
                                        <p:tav tm="100000">
                                          <p:val>
                                            <p:strVal val="#ppt_x"/>
                                          </p:val>
                                        </p:tav>
                                      </p:tavLst>
                                    </p:anim>
                                    <p:anim calcmode="lin" valueType="num">
                                      <p:cBhvr additive="base">
                                        <p:cTn id="40" dur="500" fill="hold"/>
                                        <p:tgtEl>
                                          <p:spTgt spid="33">
                                            <p:txEl>
                                              <p:pRg st="0" end="0"/>
                                            </p:txEl>
                                          </p:spTgt>
                                        </p:tgtEl>
                                        <p:attrNameLst>
                                          <p:attrName>ppt_y</p:attrName>
                                        </p:attrNameLst>
                                      </p:cBhvr>
                                      <p:tavLst>
                                        <p:tav tm="0">
                                          <p:val>
                                            <p:strVal val="#ppt_y"/>
                                          </p:val>
                                        </p:tav>
                                        <p:tav tm="100000">
                                          <p:val>
                                            <p:strVal val="#ppt_y"/>
                                          </p:val>
                                        </p:tav>
                                      </p:tavLst>
                                    </p:anim>
                                  </p:childTnLst>
                                </p:cTn>
                              </p:par>
                            </p:childTnLst>
                          </p:cTn>
                        </p:par>
                        <p:par>
                          <p:cTn id="41" fill="hold">
                            <p:stCondLst>
                              <p:cond delay="3100"/>
                            </p:stCondLst>
                            <p:childTnLst>
                              <p:par>
                                <p:cTn id="42" presetID="22" presetClass="entr" presetSubtype="8" fill="hold" grpId="0" nodeType="afterEffect">
                                  <p:stCondLst>
                                    <p:cond delay="0"/>
                                  </p:stCondLst>
                                  <p:childTnLst>
                                    <p:set>
                                      <p:cBhvr>
                                        <p:cTn id="43" dur="1" fill="hold">
                                          <p:stCondLst>
                                            <p:cond delay="0"/>
                                          </p:stCondLst>
                                        </p:cTn>
                                        <p:tgtEl>
                                          <p:spTgt spid="42">
                                            <p:txEl>
                                              <p:pRg st="0" end="0"/>
                                            </p:txEl>
                                          </p:spTgt>
                                        </p:tgtEl>
                                        <p:attrNameLst>
                                          <p:attrName>style.visibility</p:attrName>
                                        </p:attrNameLst>
                                      </p:cBhvr>
                                      <p:to>
                                        <p:strVal val="visible"/>
                                      </p:to>
                                    </p:set>
                                    <p:animEffect transition="in" filter="wipe(left)">
                                      <p:cBhvr>
                                        <p:cTn id="44" dur="500"/>
                                        <p:tgtEl>
                                          <p:spTgt spid="42">
                                            <p:txEl>
                                              <p:pRg st="0" end="0"/>
                                            </p:txEl>
                                          </p:spTgt>
                                        </p:tgtEl>
                                      </p:cBhvr>
                                    </p:animEffect>
                                  </p:childTnLst>
                                </p:cTn>
                              </p:par>
                            </p:childTnLst>
                          </p:cTn>
                        </p:par>
                        <p:par>
                          <p:cTn id="45" fill="hold">
                            <p:stCondLst>
                              <p:cond delay="3600"/>
                            </p:stCondLst>
                            <p:childTnLst>
                              <p:par>
                                <p:cTn id="46" presetID="22" presetClass="entr" presetSubtype="2" fill="hold" grpId="0" nodeType="afterEffect">
                                  <p:stCondLst>
                                    <p:cond delay="0"/>
                                  </p:stCondLst>
                                  <p:childTnLst>
                                    <p:set>
                                      <p:cBhvr>
                                        <p:cTn id="47" dur="1" fill="hold">
                                          <p:stCondLst>
                                            <p:cond delay="0"/>
                                          </p:stCondLst>
                                        </p:cTn>
                                        <p:tgtEl>
                                          <p:spTgt spid="27"/>
                                        </p:tgtEl>
                                        <p:attrNameLst>
                                          <p:attrName>style.visibility</p:attrName>
                                        </p:attrNameLst>
                                      </p:cBhvr>
                                      <p:to>
                                        <p:strVal val="visible"/>
                                      </p:to>
                                    </p:set>
                                    <p:animEffect transition="in" filter="wipe(right)">
                                      <p:cBhvr>
                                        <p:cTn id="48" dur="500"/>
                                        <p:tgtEl>
                                          <p:spTgt spid="27"/>
                                        </p:tgtEl>
                                      </p:cBhvr>
                                    </p:animEffect>
                                  </p:childTnLst>
                                </p:cTn>
                              </p:par>
                              <p:par>
                                <p:cTn id="49" presetID="22" presetClass="entr" presetSubtype="2" fill="hold" grpId="0" nodeType="withEffect">
                                  <p:stCondLst>
                                    <p:cond delay="0"/>
                                  </p:stCondLst>
                                  <p:childTnLst>
                                    <p:set>
                                      <p:cBhvr>
                                        <p:cTn id="50" dur="1" fill="hold">
                                          <p:stCondLst>
                                            <p:cond delay="0"/>
                                          </p:stCondLst>
                                        </p:cTn>
                                        <p:tgtEl>
                                          <p:spTgt spid="28"/>
                                        </p:tgtEl>
                                        <p:attrNameLst>
                                          <p:attrName>style.visibility</p:attrName>
                                        </p:attrNameLst>
                                      </p:cBhvr>
                                      <p:to>
                                        <p:strVal val="visible"/>
                                      </p:to>
                                    </p:set>
                                    <p:animEffect transition="in" filter="wipe(right)">
                                      <p:cBhvr>
                                        <p:cTn id="51" dur="500"/>
                                        <p:tgtEl>
                                          <p:spTgt spid="28"/>
                                        </p:tgtEl>
                                      </p:cBhvr>
                                    </p:animEffect>
                                  </p:childTnLst>
                                </p:cTn>
                              </p:par>
                            </p:childTnLst>
                          </p:cTn>
                        </p:par>
                        <p:par>
                          <p:cTn id="52" fill="hold">
                            <p:stCondLst>
                              <p:cond delay="4100"/>
                            </p:stCondLst>
                            <p:childTnLst>
                              <p:par>
                                <p:cTn id="53" presetID="2" presetClass="entr" presetSubtype="2" decel="100000" fill="hold" grpId="0" nodeType="afterEffect">
                                  <p:stCondLst>
                                    <p:cond delay="0"/>
                                  </p:stCondLst>
                                  <p:iterate type="wd">
                                    <p:tmPct val="10000"/>
                                  </p:iterate>
                                  <p:childTnLst>
                                    <p:set>
                                      <p:cBhvr>
                                        <p:cTn id="54" dur="1" fill="hold">
                                          <p:stCondLst>
                                            <p:cond delay="0"/>
                                          </p:stCondLst>
                                        </p:cTn>
                                        <p:tgtEl>
                                          <p:spTgt spid="43">
                                            <p:txEl>
                                              <p:pRg st="0" end="0"/>
                                            </p:txEl>
                                          </p:spTgt>
                                        </p:tgtEl>
                                        <p:attrNameLst>
                                          <p:attrName>style.visibility</p:attrName>
                                        </p:attrNameLst>
                                      </p:cBhvr>
                                      <p:to>
                                        <p:strVal val="visible"/>
                                      </p:to>
                                    </p:set>
                                    <p:anim calcmode="lin" valueType="num">
                                      <p:cBhvr additive="base">
                                        <p:cTn id="55" dur="500" fill="hold"/>
                                        <p:tgtEl>
                                          <p:spTgt spid="43">
                                            <p:txEl>
                                              <p:pRg st="0" end="0"/>
                                            </p:txEl>
                                          </p:spTgt>
                                        </p:tgtEl>
                                        <p:attrNameLst>
                                          <p:attrName>ppt_x</p:attrName>
                                        </p:attrNameLst>
                                      </p:cBhvr>
                                      <p:tavLst>
                                        <p:tav tm="0">
                                          <p:val>
                                            <p:strVal val="1+#ppt_w/2"/>
                                          </p:val>
                                        </p:tav>
                                        <p:tav tm="100000">
                                          <p:val>
                                            <p:strVal val="#ppt_x"/>
                                          </p:val>
                                        </p:tav>
                                      </p:tavLst>
                                    </p:anim>
                                    <p:anim calcmode="lin" valueType="num">
                                      <p:cBhvr additive="base">
                                        <p:cTn id="56" dur="500" fill="hold"/>
                                        <p:tgtEl>
                                          <p:spTgt spid="43">
                                            <p:txEl>
                                              <p:pRg st="0" end="0"/>
                                            </p:txEl>
                                          </p:spTgt>
                                        </p:tgtEl>
                                        <p:attrNameLst>
                                          <p:attrName>ppt_y</p:attrName>
                                        </p:attrNameLst>
                                      </p:cBhvr>
                                      <p:tavLst>
                                        <p:tav tm="0">
                                          <p:val>
                                            <p:strVal val="#ppt_y"/>
                                          </p:val>
                                        </p:tav>
                                        <p:tav tm="100000">
                                          <p:val>
                                            <p:strVal val="#ppt_y"/>
                                          </p:val>
                                        </p:tav>
                                      </p:tavLst>
                                    </p:anim>
                                  </p:childTnLst>
                                </p:cTn>
                              </p:par>
                            </p:childTnLst>
                          </p:cTn>
                        </p:par>
                        <p:par>
                          <p:cTn id="57" fill="hold">
                            <p:stCondLst>
                              <p:cond delay="4700"/>
                            </p:stCondLst>
                            <p:childTnLst>
                              <p:par>
                                <p:cTn id="58" presetID="22" presetClass="entr" presetSubtype="8" fill="hold" grpId="0" nodeType="afterEffect">
                                  <p:stCondLst>
                                    <p:cond delay="0"/>
                                  </p:stCondLst>
                                  <p:childTnLst>
                                    <p:set>
                                      <p:cBhvr>
                                        <p:cTn id="59" dur="1" fill="hold">
                                          <p:stCondLst>
                                            <p:cond delay="0"/>
                                          </p:stCondLst>
                                        </p:cTn>
                                        <p:tgtEl>
                                          <p:spTgt spid="44">
                                            <p:txEl>
                                              <p:pRg st="0" end="0"/>
                                            </p:txEl>
                                          </p:spTgt>
                                        </p:tgtEl>
                                        <p:attrNameLst>
                                          <p:attrName>style.visibility</p:attrName>
                                        </p:attrNameLst>
                                      </p:cBhvr>
                                      <p:to>
                                        <p:strVal val="visible"/>
                                      </p:to>
                                    </p:set>
                                    <p:animEffect transition="in" filter="wipe(left)">
                                      <p:cBhvr>
                                        <p:cTn id="60" dur="500"/>
                                        <p:tgtEl>
                                          <p:spTgt spid="44">
                                            <p:txEl>
                                              <p:pRg st="0" end="0"/>
                                            </p:txEl>
                                          </p:spTgt>
                                        </p:tgtEl>
                                      </p:cBhvr>
                                    </p:animEffect>
                                  </p:childTnLst>
                                </p:cTn>
                              </p:par>
                            </p:childTnLst>
                          </p:cTn>
                        </p:par>
                        <p:par>
                          <p:cTn id="61" fill="hold">
                            <p:stCondLst>
                              <p:cond delay="5200"/>
                            </p:stCondLst>
                            <p:childTnLst>
                              <p:par>
                                <p:cTn id="62" presetID="22" presetClass="entr" presetSubtype="2" fill="hold" grpId="0" nodeType="afterEffect">
                                  <p:stCondLst>
                                    <p:cond delay="0"/>
                                  </p:stCondLst>
                                  <p:childTnLst>
                                    <p:set>
                                      <p:cBhvr>
                                        <p:cTn id="63" dur="1" fill="hold">
                                          <p:stCondLst>
                                            <p:cond delay="0"/>
                                          </p:stCondLst>
                                        </p:cTn>
                                        <p:tgtEl>
                                          <p:spTgt spid="29"/>
                                        </p:tgtEl>
                                        <p:attrNameLst>
                                          <p:attrName>style.visibility</p:attrName>
                                        </p:attrNameLst>
                                      </p:cBhvr>
                                      <p:to>
                                        <p:strVal val="visible"/>
                                      </p:to>
                                    </p:set>
                                    <p:animEffect transition="in" filter="wipe(right)">
                                      <p:cBhvr>
                                        <p:cTn id="64" dur="500"/>
                                        <p:tgtEl>
                                          <p:spTgt spid="29"/>
                                        </p:tgtEl>
                                      </p:cBhvr>
                                    </p:animEffect>
                                  </p:childTnLst>
                                </p:cTn>
                              </p:par>
                              <p:par>
                                <p:cTn id="65" presetID="22" presetClass="entr" presetSubtype="2" fill="hold" grpId="0" nodeType="withEffect">
                                  <p:stCondLst>
                                    <p:cond delay="0"/>
                                  </p:stCondLst>
                                  <p:childTnLst>
                                    <p:set>
                                      <p:cBhvr>
                                        <p:cTn id="66" dur="1" fill="hold">
                                          <p:stCondLst>
                                            <p:cond delay="0"/>
                                          </p:stCondLst>
                                        </p:cTn>
                                        <p:tgtEl>
                                          <p:spTgt spid="30"/>
                                        </p:tgtEl>
                                        <p:attrNameLst>
                                          <p:attrName>style.visibility</p:attrName>
                                        </p:attrNameLst>
                                      </p:cBhvr>
                                      <p:to>
                                        <p:strVal val="visible"/>
                                      </p:to>
                                    </p:set>
                                    <p:animEffect transition="in" filter="wipe(right)">
                                      <p:cBhvr>
                                        <p:cTn id="67" dur="500"/>
                                        <p:tgtEl>
                                          <p:spTgt spid="30"/>
                                        </p:tgtEl>
                                      </p:cBhvr>
                                    </p:animEffect>
                                  </p:childTnLst>
                                </p:cTn>
                              </p:par>
                            </p:childTnLst>
                          </p:cTn>
                        </p:par>
                        <p:par>
                          <p:cTn id="68" fill="hold">
                            <p:stCondLst>
                              <p:cond delay="5700"/>
                            </p:stCondLst>
                            <p:childTnLst>
                              <p:par>
                                <p:cTn id="69" presetID="2" presetClass="entr" presetSubtype="2" decel="100000" fill="hold" grpId="0" nodeType="afterEffect">
                                  <p:stCondLst>
                                    <p:cond delay="0"/>
                                  </p:stCondLst>
                                  <p:iterate type="wd">
                                    <p:tmPct val="10000"/>
                                  </p:iterate>
                                  <p:childTnLst>
                                    <p:set>
                                      <p:cBhvr>
                                        <p:cTn id="70" dur="1" fill="hold">
                                          <p:stCondLst>
                                            <p:cond delay="0"/>
                                          </p:stCondLst>
                                        </p:cTn>
                                        <p:tgtEl>
                                          <p:spTgt spid="45">
                                            <p:txEl>
                                              <p:pRg st="0" end="0"/>
                                            </p:txEl>
                                          </p:spTgt>
                                        </p:tgtEl>
                                        <p:attrNameLst>
                                          <p:attrName>style.visibility</p:attrName>
                                        </p:attrNameLst>
                                      </p:cBhvr>
                                      <p:to>
                                        <p:strVal val="visible"/>
                                      </p:to>
                                    </p:set>
                                    <p:anim calcmode="lin" valueType="num">
                                      <p:cBhvr additive="base">
                                        <p:cTn id="71" dur="500" fill="hold"/>
                                        <p:tgtEl>
                                          <p:spTgt spid="45">
                                            <p:txEl>
                                              <p:pRg st="0" end="0"/>
                                            </p:txEl>
                                          </p:spTgt>
                                        </p:tgtEl>
                                        <p:attrNameLst>
                                          <p:attrName>ppt_x</p:attrName>
                                        </p:attrNameLst>
                                      </p:cBhvr>
                                      <p:tavLst>
                                        <p:tav tm="0">
                                          <p:val>
                                            <p:strVal val="1+#ppt_w/2"/>
                                          </p:val>
                                        </p:tav>
                                        <p:tav tm="100000">
                                          <p:val>
                                            <p:strVal val="#ppt_x"/>
                                          </p:val>
                                        </p:tav>
                                      </p:tavLst>
                                    </p:anim>
                                    <p:anim calcmode="lin" valueType="num">
                                      <p:cBhvr additive="base">
                                        <p:cTn id="72" dur="500" fill="hold"/>
                                        <p:tgtEl>
                                          <p:spTgt spid="45">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6300"/>
                            </p:stCondLst>
                            <p:childTnLst>
                              <p:par>
                                <p:cTn id="74" presetID="22" presetClass="entr" presetSubtype="8" fill="hold" grpId="0" nodeType="afterEffect">
                                  <p:stCondLst>
                                    <p:cond delay="0"/>
                                  </p:stCondLst>
                                  <p:childTnLst>
                                    <p:set>
                                      <p:cBhvr>
                                        <p:cTn id="75" dur="1" fill="hold">
                                          <p:stCondLst>
                                            <p:cond delay="0"/>
                                          </p:stCondLst>
                                        </p:cTn>
                                        <p:tgtEl>
                                          <p:spTgt spid="46">
                                            <p:txEl>
                                              <p:pRg st="0" end="0"/>
                                            </p:txEl>
                                          </p:spTgt>
                                        </p:tgtEl>
                                        <p:attrNameLst>
                                          <p:attrName>style.visibility</p:attrName>
                                        </p:attrNameLst>
                                      </p:cBhvr>
                                      <p:to>
                                        <p:strVal val="visible"/>
                                      </p:to>
                                    </p:set>
                                    <p:animEffect transition="in" filter="wipe(left)">
                                      <p:cBhvr>
                                        <p:cTn id="76" dur="500"/>
                                        <p:tgtEl>
                                          <p:spTgt spid="46">
                                            <p:txEl>
                                              <p:pRg st="0" end="0"/>
                                            </p:txEl>
                                          </p:spTgt>
                                        </p:tgtEl>
                                      </p:cBhvr>
                                    </p:animEffect>
                                  </p:childTnLst>
                                </p:cTn>
                              </p:par>
                            </p:childTnLst>
                          </p:cTn>
                        </p:par>
                        <p:par>
                          <p:cTn id="77" fill="hold">
                            <p:stCondLst>
                              <p:cond delay="6800"/>
                            </p:stCondLst>
                            <p:childTnLst>
                              <p:par>
                                <p:cTn id="78" presetID="22" presetClass="entr" presetSubtype="2" fill="hold" grpId="0" nodeType="afterEffect">
                                  <p:stCondLst>
                                    <p:cond delay="0"/>
                                  </p:stCondLst>
                                  <p:childTnLst>
                                    <p:set>
                                      <p:cBhvr>
                                        <p:cTn id="79" dur="1" fill="hold">
                                          <p:stCondLst>
                                            <p:cond delay="0"/>
                                          </p:stCondLst>
                                        </p:cTn>
                                        <p:tgtEl>
                                          <p:spTgt spid="31"/>
                                        </p:tgtEl>
                                        <p:attrNameLst>
                                          <p:attrName>style.visibility</p:attrName>
                                        </p:attrNameLst>
                                      </p:cBhvr>
                                      <p:to>
                                        <p:strVal val="visible"/>
                                      </p:to>
                                    </p:set>
                                    <p:animEffect transition="in" filter="wipe(right)">
                                      <p:cBhvr>
                                        <p:cTn id="80" dur="500"/>
                                        <p:tgtEl>
                                          <p:spTgt spid="31"/>
                                        </p:tgtEl>
                                      </p:cBhvr>
                                    </p:animEffect>
                                  </p:childTnLst>
                                </p:cTn>
                              </p:par>
                              <p:par>
                                <p:cTn id="81" presetID="22" presetClass="entr" presetSubtype="2" fill="hold" grpId="0" nodeType="withEffect">
                                  <p:stCondLst>
                                    <p:cond delay="0"/>
                                  </p:stCondLst>
                                  <p:childTnLst>
                                    <p:set>
                                      <p:cBhvr>
                                        <p:cTn id="82" dur="1" fill="hold">
                                          <p:stCondLst>
                                            <p:cond delay="0"/>
                                          </p:stCondLst>
                                        </p:cTn>
                                        <p:tgtEl>
                                          <p:spTgt spid="32">
                                            <p:txEl>
                                              <p:pRg st="0" end="0"/>
                                            </p:txEl>
                                          </p:spTgt>
                                        </p:tgtEl>
                                        <p:attrNameLst>
                                          <p:attrName>style.visibility</p:attrName>
                                        </p:attrNameLst>
                                      </p:cBhvr>
                                      <p:to>
                                        <p:strVal val="visible"/>
                                      </p:to>
                                    </p:set>
                                    <p:animEffect transition="in" filter="wipe(right)">
                                      <p:cBhvr>
                                        <p:cTn id="83" dur="500"/>
                                        <p:tgtEl>
                                          <p:spTgt spid="32">
                                            <p:txEl>
                                              <p:pRg st="0" end="0"/>
                                            </p:txEl>
                                          </p:spTgt>
                                        </p:tgtEl>
                                      </p:cBhvr>
                                    </p:animEffect>
                                  </p:childTnLst>
                                </p:cTn>
                              </p:par>
                            </p:childTnLst>
                          </p:cTn>
                        </p:par>
                        <p:par>
                          <p:cTn id="84" fill="hold">
                            <p:stCondLst>
                              <p:cond delay="7300"/>
                            </p:stCondLst>
                            <p:childTnLst>
                              <p:par>
                                <p:cTn id="85" presetID="2" presetClass="entr" presetSubtype="2" decel="100000" fill="hold" grpId="0" nodeType="afterEffect">
                                  <p:stCondLst>
                                    <p:cond delay="0"/>
                                  </p:stCondLst>
                                  <p:iterate type="wd">
                                    <p:tmPct val="10000"/>
                                  </p:iterate>
                                  <p:childTnLst>
                                    <p:set>
                                      <p:cBhvr>
                                        <p:cTn id="86" dur="1" fill="hold">
                                          <p:stCondLst>
                                            <p:cond delay="0"/>
                                          </p:stCondLst>
                                        </p:cTn>
                                        <p:tgtEl>
                                          <p:spTgt spid="47">
                                            <p:txEl>
                                              <p:pRg st="0" end="0"/>
                                            </p:txEl>
                                          </p:spTgt>
                                        </p:tgtEl>
                                        <p:attrNameLst>
                                          <p:attrName>style.visibility</p:attrName>
                                        </p:attrNameLst>
                                      </p:cBhvr>
                                      <p:to>
                                        <p:strVal val="visible"/>
                                      </p:to>
                                    </p:set>
                                    <p:anim calcmode="lin" valueType="num">
                                      <p:cBhvr additive="base">
                                        <p:cTn id="87"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88" dur="500" fill="hold"/>
                                        <p:tgtEl>
                                          <p:spTgt spid="47">
                                            <p:txEl>
                                              <p:pRg st="0" end="0"/>
                                            </p:txEl>
                                          </p:spTgt>
                                        </p:tgtEl>
                                        <p:attrNameLst>
                                          <p:attrName>ppt_y</p:attrName>
                                        </p:attrNameLst>
                                      </p:cBhvr>
                                      <p:tavLst>
                                        <p:tav tm="0">
                                          <p:val>
                                            <p:strVal val="#ppt_y"/>
                                          </p:val>
                                        </p:tav>
                                        <p:tav tm="100000">
                                          <p:val>
                                            <p:strVal val="#ppt_y"/>
                                          </p:val>
                                        </p:tav>
                                      </p:tavLst>
                                    </p:anim>
                                  </p:childTnLst>
                                </p:cTn>
                              </p:par>
                            </p:childTnLst>
                          </p:cTn>
                        </p:par>
                        <p:par>
                          <p:cTn id="89" fill="hold">
                            <p:stCondLst>
                              <p:cond delay="7900"/>
                            </p:stCondLst>
                            <p:childTnLst>
                              <p:par>
                                <p:cTn id="90" presetID="22" presetClass="entr" presetSubtype="8" fill="hold" grpId="0" nodeType="afterEffect">
                                  <p:stCondLst>
                                    <p:cond delay="0"/>
                                  </p:stCondLst>
                                  <p:childTnLst>
                                    <p:set>
                                      <p:cBhvr>
                                        <p:cTn id="91" dur="1" fill="hold">
                                          <p:stCondLst>
                                            <p:cond delay="0"/>
                                          </p:stCondLst>
                                        </p:cTn>
                                        <p:tgtEl>
                                          <p:spTgt spid="48">
                                            <p:txEl>
                                              <p:pRg st="0" end="0"/>
                                            </p:txEl>
                                          </p:spTgt>
                                        </p:tgtEl>
                                        <p:attrNameLst>
                                          <p:attrName>style.visibility</p:attrName>
                                        </p:attrNameLst>
                                      </p:cBhvr>
                                      <p:to>
                                        <p:strVal val="visible"/>
                                      </p:to>
                                    </p:set>
                                    <p:animEffect transition="in" filter="wipe(left)">
                                      <p:cBhvr>
                                        <p:cTn id="92" dur="500"/>
                                        <p:tgtEl>
                                          <p:spTgt spid="4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41" grpId="0"/>
      <p:bldP spid="3" grpId="0" build="p">
        <p:tmplLst>
          <p:tmpl lvl="1">
            <p:tnLst>
              <p:par>
                <p:cTn presetID="2" presetClass="entr" presetSubtype="1"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ppt_x"/>
                          </p:val>
                        </p:tav>
                        <p:tav tm="100000">
                          <p:val>
                            <p:strVal val="#ppt_x"/>
                          </p:val>
                        </p:tav>
                      </p:tavLst>
                    </p:anim>
                    <p:anim calcmode="lin" valueType="num">
                      <p:cBhvr additive="base">
                        <p:cTn dur="500" fill="hold"/>
                        <p:tgtEl>
                          <p:spTgt spid="3"/>
                        </p:tgtEl>
                        <p:attrNameLst>
                          <p:attrName>ppt_y</p:attrName>
                        </p:attrNameLst>
                      </p:cBhvr>
                      <p:tavLst>
                        <p:tav tm="0">
                          <p:val>
                            <p:strVal val="0-#ppt_h/2"/>
                          </p:val>
                        </p:tav>
                        <p:tav tm="100000">
                          <p:val>
                            <p:strVal val="#ppt_y"/>
                          </p:val>
                        </p:tav>
                      </p:tavLst>
                    </p:anim>
                  </p:childTnLst>
                </p:cTn>
              </p:par>
            </p:tnLst>
          </p:tmpl>
        </p:tmplLst>
      </p:bldP>
      <p:bldP spid="16" grpId="0" animBg="1">
        <p:tmplLst>
          <p:tmpl>
            <p:tnLst>
              <p:par>
                <p:cTn presetID="22" presetClass="entr" presetSubtype="2"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4" grpId="0">
        <p:tmplLst>
          <p:tmpl>
            <p:tnLst>
              <p:par>
                <p:cTn presetID="22" presetClass="entr" presetSubtype="2" fill="hold" nodeType="with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27" grpId="0" animBg="1">
        <p:tmplLst>
          <p:tmpl>
            <p:tnLst>
              <p:par>
                <p:cTn presetID="22" presetClass="entr" presetSubtype="2"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P spid="28" grpId="0">
        <p:tmplLst>
          <p:tmpl>
            <p:tnLst>
              <p:par>
                <p:cTn presetID="22" presetClass="entr" presetSubtype="2" fill="hold" nodeType="withEffect">
                  <p:stCondLst>
                    <p:cond delay="0"/>
                  </p:stCondLst>
                  <p:childTnLst>
                    <p:set>
                      <p:cBhvr>
                        <p:cTn dur="1" fill="hold">
                          <p:stCondLst>
                            <p:cond delay="0"/>
                          </p:stCondLst>
                        </p:cTn>
                        <p:tgtEl>
                          <p:spTgt spid="28"/>
                        </p:tgtEl>
                        <p:attrNameLst>
                          <p:attrName>style.visibility</p:attrName>
                        </p:attrNameLst>
                      </p:cBhvr>
                      <p:to>
                        <p:strVal val="visible"/>
                      </p:to>
                    </p:set>
                    <p:animEffect transition="in" filter="wipe(right)">
                      <p:cBhvr>
                        <p:cTn dur="500"/>
                        <p:tgtEl>
                          <p:spTgt spid="28"/>
                        </p:tgtEl>
                      </p:cBhvr>
                    </p:animEffect>
                  </p:childTnLst>
                </p:cTn>
              </p:par>
            </p:tnLst>
          </p:tmpl>
        </p:tmplLst>
      </p:bldP>
      <p:bldP spid="29" grpId="0" animBg="1">
        <p:tmplLst>
          <p:tmpl>
            <p:tnLst>
              <p:par>
                <p:cTn presetID="22" presetClass="entr" presetSubtype="2"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right)">
                      <p:cBhvr>
                        <p:cTn dur="500"/>
                        <p:tgtEl>
                          <p:spTgt spid="29"/>
                        </p:tgtEl>
                      </p:cBhvr>
                    </p:animEffect>
                  </p:childTnLst>
                </p:cTn>
              </p:par>
            </p:tnLst>
          </p:tmpl>
        </p:tmplLst>
      </p:bldP>
      <p:bldP spid="30" grpId="0">
        <p:tmplLst>
          <p:tmpl>
            <p:tnLst>
              <p:par>
                <p:cTn presetID="22" presetClass="entr" presetSubtype="2" fill="hold" nodeType="withEffect">
                  <p:stCondLst>
                    <p:cond delay="0"/>
                  </p:stCondLst>
                  <p:childTnLst>
                    <p:set>
                      <p:cBhvr>
                        <p:cTn dur="1" fill="hold">
                          <p:stCondLst>
                            <p:cond delay="0"/>
                          </p:stCondLst>
                        </p:cTn>
                        <p:tgtEl>
                          <p:spTgt spid="30"/>
                        </p:tgtEl>
                        <p:attrNameLst>
                          <p:attrName>style.visibility</p:attrName>
                        </p:attrNameLst>
                      </p:cBhvr>
                      <p:to>
                        <p:strVal val="visible"/>
                      </p:to>
                    </p:set>
                    <p:animEffect transition="in" filter="wipe(right)">
                      <p:cBhvr>
                        <p:cTn dur="500"/>
                        <p:tgtEl>
                          <p:spTgt spid="30"/>
                        </p:tgtEl>
                      </p:cBhvr>
                    </p:animEffect>
                  </p:childTnLst>
                </p:cTn>
              </p:par>
            </p:tnLst>
          </p:tmpl>
        </p:tmplLst>
      </p:bldP>
      <p:bldP spid="31" grpId="0" animBg="1">
        <p:tmplLst>
          <p:tmpl>
            <p:tnLst>
              <p:par>
                <p:cTn presetID="22" presetClass="entr" presetSubtype="2"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right)">
                      <p:cBhvr>
                        <p:cTn dur="500"/>
                        <p:tgtEl>
                          <p:spTgt spid="31"/>
                        </p:tgtEl>
                      </p:cBhvr>
                    </p:animEffect>
                  </p:childTnLst>
                </p:cTn>
              </p:par>
            </p:tnLst>
          </p:tmpl>
        </p:tmplLst>
      </p:bldP>
      <p:bldP spid="32" grpId="0" build="p">
        <p:tmplLst>
          <p:tmpl lvl="1">
            <p:tnLst>
              <p:par>
                <p:cTn presetID="22" presetClass="entr" presetSubtype="2" fill="hold" nodeType="with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right)">
                      <p:cBhvr>
                        <p:cTn dur="500"/>
                        <p:tgtEl>
                          <p:spTgt spid="32"/>
                        </p:tgtEl>
                      </p:cBhvr>
                    </p:animEffect>
                  </p:childTnLst>
                </p:cTn>
              </p:par>
            </p:tnLst>
          </p:tmpl>
        </p:tmplLst>
      </p:bldP>
      <p:bldP spid="3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1+#ppt_w/2"/>
                          </p:val>
                        </p:tav>
                        <p:tav tm="100000">
                          <p:val>
                            <p:strVal val="#ppt_x"/>
                          </p:val>
                        </p:tav>
                      </p:tavLst>
                    </p:anim>
                    <p:anim calcmode="lin" valueType="num">
                      <p:cBhvr additive="base">
                        <p:cTn dur="500" fill="hold"/>
                        <p:tgtEl>
                          <p:spTgt spid="33"/>
                        </p:tgtEl>
                        <p:attrNameLst>
                          <p:attrName>ppt_y</p:attrName>
                        </p:attrNameLst>
                      </p:cBhvr>
                      <p:tavLst>
                        <p:tav tm="0">
                          <p:val>
                            <p:strVal val="#ppt_y"/>
                          </p:val>
                        </p:tav>
                        <p:tav tm="100000">
                          <p:val>
                            <p:strVal val="#ppt_y"/>
                          </p:val>
                        </p:tav>
                      </p:tavLst>
                    </p:anim>
                  </p:childTnLst>
                </p:cTn>
              </p:par>
            </p:tnLst>
          </p:tmpl>
        </p:tmplLst>
      </p:bldP>
      <p:bldP spid="37" grpId="0"/>
      <p:bldP spid="42" grpId="0" build="p">
        <p:tmplLst>
          <p:tmpl lvl="1">
            <p:tnLst>
              <p:par>
                <p:cTn presetID="22" presetClass="entr" presetSubtype="8"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left)">
                      <p:cBhvr>
                        <p:cTn dur="500"/>
                        <p:tgtEl>
                          <p:spTgt spid="42"/>
                        </p:tgtEl>
                      </p:cBhvr>
                    </p:animEffect>
                  </p:childTnLst>
                </p:cTn>
              </p:par>
            </p:tnLst>
          </p:tmpl>
        </p:tmplLst>
      </p:bldP>
      <p:bldP spid="43"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1+#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build="p">
        <p:tmplLst>
          <p:tmpl lvl="1">
            <p:tnLst>
              <p:par>
                <p:cTn presetID="22" presetClass="entr" presetSubtype="8" fill="hold" nodeType="afterEffect">
                  <p:stCondLst>
                    <p:cond delay="0"/>
                  </p:stCondLst>
                  <p:childTnLst>
                    <p:set>
                      <p:cBhvr>
                        <p:cTn dur="1" fill="hold">
                          <p:stCondLst>
                            <p:cond delay="0"/>
                          </p:stCondLst>
                        </p:cTn>
                        <p:tgtEl>
                          <p:spTgt spid="44"/>
                        </p:tgtEl>
                        <p:attrNameLst>
                          <p:attrName>style.visibility</p:attrName>
                        </p:attrNameLst>
                      </p:cBhvr>
                      <p:to>
                        <p:strVal val="visible"/>
                      </p:to>
                    </p:set>
                    <p:animEffect transition="in" filter="wipe(left)">
                      <p:cBhvr>
                        <p:cTn dur="500"/>
                        <p:tgtEl>
                          <p:spTgt spid="44"/>
                        </p:tgtEl>
                      </p:cBhvr>
                    </p:animEffect>
                  </p:childTnLst>
                </p:cTn>
              </p:par>
            </p:tnLst>
          </p:tmpl>
        </p:tmplLst>
      </p:bldP>
      <p:bldP spid="45"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5"/>
                        </p:tgtEl>
                        <p:attrNameLst>
                          <p:attrName>style.visibility</p:attrName>
                        </p:attrNameLst>
                      </p:cBhvr>
                      <p:to>
                        <p:strVal val="visible"/>
                      </p:to>
                    </p:set>
                    <p:anim calcmode="lin" valueType="num">
                      <p:cBhvr additive="base">
                        <p:cTn dur="500" fill="hold"/>
                        <p:tgtEl>
                          <p:spTgt spid="45"/>
                        </p:tgtEl>
                        <p:attrNameLst>
                          <p:attrName>ppt_x</p:attrName>
                        </p:attrNameLst>
                      </p:cBhvr>
                      <p:tavLst>
                        <p:tav tm="0">
                          <p:val>
                            <p:strVal val="1+#ppt_w/2"/>
                          </p:val>
                        </p:tav>
                        <p:tav tm="100000">
                          <p:val>
                            <p:strVal val="#ppt_x"/>
                          </p:val>
                        </p:tav>
                      </p:tavLst>
                    </p:anim>
                    <p:anim calcmode="lin" valueType="num">
                      <p:cBhvr additive="base">
                        <p:cTn dur="500" fill="hold"/>
                        <p:tgtEl>
                          <p:spTgt spid="45"/>
                        </p:tgtEl>
                        <p:attrNameLst>
                          <p:attrName>ppt_y</p:attrName>
                        </p:attrNameLst>
                      </p:cBhvr>
                      <p:tavLst>
                        <p:tav tm="0">
                          <p:val>
                            <p:strVal val="#ppt_y"/>
                          </p:val>
                        </p:tav>
                        <p:tav tm="100000">
                          <p:val>
                            <p:strVal val="#ppt_y"/>
                          </p:val>
                        </p:tav>
                      </p:tavLst>
                    </p:anim>
                  </p:childTnLst>
                </p:cTn>
              </p:par>
            </p:tnLst>
          </p:tmpl>
        </p:tmplLst>
      </p:bldP>
      <p:bldP spid="46" grpId="0" build="p">
        <p:tmplLst>
          <p:tmpl lvl="1">
            <p:tnLst>
              <p:par>
                <p:cTn presetID="22" presetClass="entr" presetSubtype="8" fill="hold" nodeType="afterEffect">
                  <p:stCondLst>
                    <p:cond delay="0"/>
                  </p:stCondLst>
                  <p:childTnLst>
                    <p:set>
                      <p:cBhvr>
                        <p:cTn dur="1" fill="hold">
                          <p:stCondLst>
                            <p:cond delay="0"/>
                          </p:stCondLst>
                        </p:cTn>
                        <p:tgtEl>
                          <p:spTgt spid="46"/>
                        </p:tgtEl>
                        <p:attrNameLst>
                          <p:attrName>style.visibility</p:attrName>
                        </p:attrNameLst>
                      </p:cBhvr>
                      <p:to>
                        <p:strVal val="visible"/>
                      </p:to>
                    </p:set>
                    <p:animEffect transition="in" filter="wipe(left)">
                      <p:cBhvr>
                        <p:cTn dur="500"/>
                        <p:tgtEl>
                          <p:spTgt spid="46"/>
                        </p:tgtEl>
                      </p:cBhvr>
                    </p:animEffect>
                  </p:childTnLst>
                </p:cTn>
              </p:par>
            </p:tnLst>
          </p:tmpl>
        </p:tmplLst>
      </p:bldP>
      <p:bldP spid="47"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ppt_y"/>
                          </p:val>
                        </p:tav>
                        <p:tav tm="100000">
                          <p:val>
                            <p:strVal val="#ppt_y"/>
                          </p:val>
                        </p:tav>
                      </p:tavLst>
                    </p:anim>
                  </p:childTnLst>
                </p:cTn>
              </p:par>
            </p:tnLst>
          </p:tmpl>
        </p:tmplLst>
      </p:bldP>
      <p:bldP spid="48" grpId="0" build="p">
        <p:tmplLst>
          <p:tmpl lvl="1">
            <p:tnLst>
              <p:par>
                <p:cTn presetID="22" presetClass="entr" presetSubtype="8" fill="hold" nodeType="after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left)">
                      <p:cBhvr>
                        <p:cTn dur="500"/>
                        <p:tgtEl>
                          <p:spTgt spid="48"/>
                        </p:tgtEl>
                      </p:cBhvr>
                    </p:animEffect>
                  </p:childTnLst>
                </p:cTn>
              </p:par>
            </p:tnLst>
          </p:tmpl>
        </p:tmplLst>
      </p:bldP>
    </p:bldLst>
  </p:timing>
</p:sldLayout>
</file>

<file path=ppt/slideLayouts/slideLayout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ja-JP"/>
              <a:t>Click to edit Master title style</a:t>
            </a:r>
            <a:endParaRPr lang="en-US" dirty="0"/>
          </a:p>
        </p:txBody>
      </p:sp>
      <p:sp>
        <p:nvSpPr>
          <p:cNvPr id="3" name="Date Placeholder 3"/>
          <p:cNvSpPr>
            <a:spLocks noGrp="1"/>
          </p:cNvSpPr>
          <p:nvPr>
            <p:ph type="dt" sz="half" idx="10"/>
          </p:nvPr>
        </p:nvSpPr>
        <p:spPr/>
        <p:txBody>
          <a:bodyPr/>
          <a:lstStyle>
            <a:lvl1pPr>
              <a:defRPr>
                <a:latin typeface="Arial" pitchFamily="34" charset="0"/>
              </a:defRPr>
            </a:lvl1pPr>
          </a:lstStyle>
          <a:p>
            <a:pPr>
              <a:defRPr/>
            </a:pPr>
            <a:fld id="{1A895DEB-683E-470B-8730-1C5F317EAA93}" type="datetimeFigureOut">
              <a:rPr lang="en-US" smtClean="0"/>
              <a:pPr>
                <a:defRPr/>
              </a:pPr>
              <a:t>1/9/2019</a:t>
            </a:fld>
            <a:endParaRPr lang="en-US"/>
          </a:p>
        </p:txBody>
      </p:sp>
      <p:sp>
        <p:nvSpPr>
          <p:cNvPr id="4"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5" name="Slide Number Placeholder 5"/>
          <p:cNvSpPr>
            <a:spLocks noGrp="1"/>
          </p:cNvSpPr>
          <p:nvPr>
            <p:ph type="sldNum" sz="quarter" idx="12"/>
          </p:nvPr>
        </p:nvSpPr>
        <p:spPr/>
        <p:txBody>
          <a:bodyPr/>
          <a:lstStyle>
            <a:lvl1pPr>
              <a:defRPr>
                <a:latin typeface="Arial" pitchFamily="34" charset="0"/>
              </a:defRPr>
            </a:lvl1pPr>
          </a:lstStyle>
          <a:p>
            <a:pPr>
              <a:defRPr/>
            </a:pPr>
            <a:fld id="{C0FD5051-A79D-430C-9D3E-24FBB83E7DC9}" type="slidenum">
              <a:rPr lang="en-US" smtClean="0"/>
              <a:pPr>
                <a:defRPr/>
              </a:pPr>
              <a:t>‹#›</a:t>
            </a:fld>
            <a:endParaRPr lang="en-US"/>
          </a:p>
        </p:txBody>
      </p:sp>
    </p:spTree>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p:cSld name="3 Ic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円/楕円 4"/>
          <p:cNvSpPr/>
          <p:nvPr/>
        </p:nvSpPr>
        <p:spPr>
          <a:xfrm>
            <a:off x="1356696"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円/楕円 5"/>
          <p:cNvSpPr/>
          <p:nvPr/>
        </p:nvSpPr>
        <p:spPr>
          <a:xfrm>
            <a:off x="1445102"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1848605" y="2378159"/>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12" name="テキスト プレースホルダー 5"/>
          <p:cNvSpPr>
            <a:spLocks noGrp="1"/>
          </p:cNvSpPr>
          <p:nvPr>
            <p:ph type="body" sz="quarter" idx="13" hasCustomPrompt="1"/>
          </p:nvPr>
        </p:nvSpPr>
        <p:spPr>
          <a:xfrm>
            <a:off x="871691" y="4265483"/>
            <a:ext cx="2447455"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5" hasCustomPrompt="1"/>
          </p:nvPr>
        </p:nvSpPr>
        <p:spPr>
          <a:xfrm>
            <a:off x="870954" y="3840037"/>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4" name="円/楕円 13"/>
          <p:cNvSpPr/>
          <p:nvPr/>
        </p:nvSpPr>
        <p:spPr>
          <a:xfrm>
            <a:off x="3833284" y="1725240"/>
            <a:ext cx="1477432" cy="19702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円/楕円 14"/>
          <p:cNvSpPr/>
          <p:nvPr/>
        </p:nvSpPr>
        <p:spPr>
          <a:xfrm>
            <a:off x="3921690" y="1843127"/>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図プレースホルダー 7"/>
          <p:cNvSpPr>
            <a:spLocks noGrp="1"/>
          </p:cNvSpPr>
          <p:nvPr>
            <p:ph type="pic" sz="quarter" idx="16" hasCustomPrompt="1"/>
          </p:nvPr>
        </p:nvSpPr>
        <p:spPr>
          <a:xfrm>
            <a:off x="4325193" y="2381225"/>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17" name="テキスト プレースホルダー 5"/>
          <p:cNvSpPr>
            <a:spLocks noGrp="1"/>
          </p:cNvSpPr>
          <p:nvPr>
            <p:ph type="body" sz="quarter" idx="17" hasCustomPrompt="1"/>
          </p:nvPr>
        </p:nvSpPr>
        <p:spPr>
          <a:xfrm>
            <a:off x="3348279" y="4268548"/>
            <a:ext cx="2447455"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8" hasCustomPrompt="1"/>
          </p:nvPr>
        </p:nvSpPr>
        <p:spPr>
          <a:xfrm>
            <a:off x="3347542" y="3843101"/>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6312461"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6400867"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7"/>
          <p:cNvSpPr>
            <a:spLocks noGrp="1"/>
          </p:cNvSpPr>
          <p:nvPr>
            <p:ph type="pic" sz="quarter" idx="19" hasCustomPrompt="1"/>
          </p:nvPr>
        </p:nvSpPr>
        <p:spPr>
          <a:xfrm>
            <a:off x="6804370" y="2378159"/>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22" name="テキスト プレースホルダー 5"/>
          <p:cNvSpPr>
            <a:spLocks noGrp="1"/>
          </p:cNvSpPr>
          <p:nvPr>
            <p:ph type="body" sz="quarter" idx="20" hasCustomPrompt="1"/>
          </p:nvPr>
        </p:nvSpPr>
        <p:spPr>
          <a:xfrm>
            <a:off x="5827456" y="4265483"/>
            <a:ext cx="2447455"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21" hasCustomPrompt="1"/>
          </p:nvPr>
        </p:nvSpPr>
        <p:spPr>
          <a:xfrm>
            <a:off x="5826719" y="3840037"/>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131328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 calcmode="lin" valueType="num">
                                      <p:cBhvr additive="base">
                                        <p:cTn id="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10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additive="base">
                                        <p:cTn id="24"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3">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ppt_x"/>
                                          </p:val>
                                        </p:tav>
                                        <p:tav tm="100000">
                                          <p:val>
                                            <p:strVal val="#ppt_x"/>
                                          </p:val>
                                        </p:tav>
                                      </p:tavLst>
                                    </p:anim>
                                    <p:anim calcmode="lin" valueType="num">
                                      <p:cBhvr additive="base">
                                        <p:cTn id="34" dur="500" fill="hold"/>
                                        <p:tgtEl>
                                          <p:spTgt spid="14"/>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heel(1)">
                                      <p:cBhvr>
                                        <p:cTn id="38" dur="1000"/>
                                        <p:tgtEl>
                                          <p:spTgt spid="1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1000"/>
                                        <p:tgtEl>
                                          <p:spTgt spid="16"/>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 calcmode="lin" valueType="num">
                                      <p:cBhvr additive="base">
                                        <p:cTn id="4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7">
                                            <p:txEl>
                                              <p:pRg st="0" end="0"/>
                                            </p:txEl>
                                          </p:spTgt>
                                        </p:tgtEl>
                                        <p:attrNameLst>
                                          <p:attrName>style.visibility</p:attrName>
                                        </p:attrNameLst>
                                      </p:cBhvr>
                                      <p:to>
                                        <p:strVal val="visible"/>
                                      </p:to>
                                    </p:set>
                                    <p:anim calcmode="lin" valueType="num">
                                      <p:cBhvr additive="base">
                                        <p:cTn id="49"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ppt_x"/>
                                          </p:val>
                                        </p:tav>
                                        <p:tav tm="100000">
                                          <p:val>
                                            <p:strVal val="#ppt_x"/>
                                          </p:val>
                                        </p:tav>
                                      </p:tavLst>
                                    </p:anim>
                                    <p:anim calcmode="lin" valueType="num">
                                      <p:cBhvr additive="base">
                                        <p:cTn id="55" dur="500" fill="hold"/>
                                        <p:tgtEl>
                                          <p:spTgt spid="19"/>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wheel(1)">
                                      <p:cBhvr>
                                        <p:cTn id="59" dur="1000"/>
                                        <p:tgtEl>
                                          <p:spTgt spid="2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1000"/>
                                        <p:tgtEl>
                                          <p:spTgt spid="21"/>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3">
                                            <p:txEl>
                                              <p:pRg st="0" end="0"/>
                                            </p:txEl>
                                          </p:spTgt>
                                        </p:tgtEl>
                                        <p:attrNameLst>
                                          <p:attrName>style.visibility</p:attrName>
                                        </p:attrNameLst>
                                      </p:cBhvr>
                                      <p:to>
                                        <p:strVal val="visible"/>
                                      </p:to>
                                    </p:set>
                                    <p:anim calcmode="lin" valueType="num">
                                      <p:cBhvr additive="base">
                                        <p:cTn id="6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2">
                                            <p:txEl>
                                              <p:pRg st="0" end="0"/>
                                            </p:txEl>
                                          </p:spTgt>
                                        </p:tgtEl>
                                        <p:attrNameLst>
                                          <p:attrName>style.visibility</p:attrName>
                                        </p:attrNameLst>
                                      </p:cBhvr>
                                      <p:to>
                                        <p:strVal val="visible"/>
                                      </p:to>
                                    </p:set>
                                    <p:anim calcmode="lin" valueType="num">
                                      <p:cBhvr additive="base">
                                        <p:cTn id="7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2" grpId="0" build="p">
        <p:tmplLst>
          <p:tmpl lvl="1">
            <p:tnLst>
              <p:par>
                <p:cTn presetID="2" presetClass="entr" presetSubtype="4" decel="10000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3" grpId="0" build="p">
        <p:tmplLst>
          <p:tmpl lvl="1">
            <p:tnLst>
              <p:par>
                <p:cTn presetID="2" presetClass="entr" presetSubtype="4" decel="10000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500" fill="hold"/>
                        <p:tgtEl>
                          <p:spTgt spid="13"/>
                        </p:tgtEl>
                        <p:attrNameLst>
                          <p:attrName>ppt_x</p:attrName>
                        </p:attrNameLst>
                      </p:cBhvr>
                      <p:tavLst>
                        <p:tav tm="0">
                          <p:val>
                            <p:strVal val="#ppt_x"/>
                          </p:val>
                        </p:tav>
                        <p:tav tm="100000">
                          <p:val>
                            <p:strVal val="#ppt_x"/>
                          </p:val>
                        </p:tav>
                      </p:tavLst>
                    </p:anim>
                    <p:anim calcmode="lin" valueType="num">
                      <p:cBhvr additive="base">
                        <p:cTn dur="50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P spid="15" grpId="0" animBg="1"/>
      <p:bldP spid="1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build="p">
        <p:tmplLst>
          <p:tmpl lvl="1">
            <p:tnLst>
              <p:par>
                <p:cTn presetID="2" presetClass="entr" presetSubtype="1" decel="10000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411.xml><?xml version="1.0" encoding="utf-8"?>
<p:sldLayout xmlns:a="http://schemas.openxmlformats.org/drawingml/2006/main" xmlns:r="http://schemas.openxmlformats.org/officeDocument/2006/relationships" xmlns:p="http://schemas.openxmlformats.org/presentationml/2006/main">
  <p:cSld name="Iconic List with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5446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436697"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545310" y="19930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9" name="テキスト プレースホルダー 5"/>
          <p:cNvSpPr>
            <a:spLocks noGrp="1"/>
          </p:cNvSpPr>
          <p:nvPr>
            <p:ph type="body" sz="quarter" idx="13" hasCustomPrompt="1"/>
          </p:nvPr>
        </p:nvSpPr>
        <p:spPr>
          <a:xfrm>
            <a:off x="103292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032191"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3166933" y="173856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3249161"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3" name="図プレースホルダー 7"/>
          <p:cNvSpPr>
            <a:spLocks noGrp="1"/>
          </p:cNvSpPr>
          <p:nvPr>
            <p:ph type="pic" sz="quarter" idx="23" hasCustomPrompt="1"/>
          </p:nvPr>
        </p:nvSpPr>
        <p:spPr>
          <a:xfrm>
            <a:off x="3357775" y="19930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14" name="テキスト プレースホルダー 5"/>
          <p:cNvSpPr>
            <a:spLocks noGrp="1"/>
          </p:cNvSpPr>
          <p:nvPr>
            <p:ph type="body" sz="quarter" idx="24" hasCustomPrompt="1"/>
          </p:nvPr>
        </p:nvSpPr>
        <p:spPr>
          <a:xfrm>
            <a:off x="3844808"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3844070"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597939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6061625"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図プレースホルダー 7"/>
          <p:cNvSpPr>
            <a:spLocks noGrp="1"/>
          </p:cNvSpPr>
          <p:nvPr>
            <p:ph type="pic" sz="quarter" idx="26" hasCustomPrompt="1"/>
          </p:nvPr>
        </p:nvSpPr>
        <p:spPr>
          <a:xfrm>
            <a:off x="6170239" y="19930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19" name="テキスト プレースホルダー 5"/>
          <p:cNvSpPr>
            <a:spLocks noGrp="1"/>
          </p:cNvSpPr>
          <p:nvPr>
            <p:ph type="body" sz="quarter" idx="27" hasCustomPrompt="1"/>
          </p:nvPr>
        </p:nvSpPr>
        <p:spPr>
          <a:xfrm>
            <a:off x="665785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6657119"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35446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36697"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29" hasCustomPrompt="1"/>
          </p:nvPr>
        </p:nvSpPr>
        <p:spPr>
          <a:xfrm>
            <a:off x="545308" y="407784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24" name="テキスト プレースホルダー 5"/>
          <p:cNvSpPr>
            <a:spLocks noGrp="1"/>
          </p:cNvSpPr>
          <p:nvPr>
            <p:ph type="body" sz="quarter" idx="30" hasCustomPrompt="1"/>
          </p:nvPr>
        </p:nvSpPr>
        <p:spPr>
          <a:xfrm>
            <a:off x="1032928"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1032191"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円/楕円 25"/>
          <p:cNvSpPr/>
          <p:nvPr/>
        </p:nvSpPr>
        <p:spPr>
          <a:xfrm>
            <a:off x="3166931" y="382334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円/楕円 26"/>
          <p:cNvSpPr/>
          <p:nvPr/>
        </p:nvSpPr>
        <p:spPr>
          <a:xfrm>
            <a:off x="3249161"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8" name="図プレースホルダー 7"/>
          <p:cNvSpPr>
            <a:spLocks noGrp="1"/>
          </p:cNvSpPr>
          <p:nvPr>
            <p:ph type="pic" sz="quarter" idx="32" hasCustomPrompt="1"/>
          </p:nvPr>
        </p:nvSpPr>
        <p:spPr>
          <a:xfrm>
            <a:off x="3357774" y="407784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29" name="テキスト プレースホルダー 5"/>
          <p:cNvSpPr>
            <a:spLocks noGrp="1"/>
          </p:cNvSpPr>
          <p:nvPr>
            <p:ph type="body" sz="quarter" idx="33" hasCustomPrompt="1"/>
          </p:nvPr>
        </p:nvSpPr>
        <p:spPr>
          <a:xfrm>
            <a:off x="384480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34" hasCustomPrompt="1"/>
          </p:nvPr>
        </p:nvSpPr>
        <p:spPr>
          <a:xfrm>
            <a:off x="3844070"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1" name="円/楕円 30"/>
          <p:cNvSpPr/>
          <p:nvPr/>
        </p:nvSpPr>
        <p:spPr>
          <a:xfrm>
            <a:off x="597939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円/楕円 31"/>
          <p:cNvSpPr/>
          <p:nvPr/>
        </p:nvSpPr>
        <p:spPr>
          <a:xfrm>
            <a:off x="6061625"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図プレースホルダー 7"/>
          <p:cNvSpPr>
            <a:spLocks noGrp="1"/>
          </p:cNvSpPr>
          <p:nvPr>
            <p:ph type="pic" sz="quarter" idx="35" hasCustomPrompt="1"/>
          </p:nvPr>
        </p:nvSpPr>
        <p:spPr>
          <a:xfrm>
            <a:off x="6170238" y="407784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34" name="テキスト プレースホルダー 5"/>
          <p:cNvSpPr>
            <a:spLocks noGrp="1"/>
          </p:cNvSpPr>
          <p:nvPr>
            <p:ph type="body" sz="quarter" idx="36" hasCustomPrompt="1"/>
          </p:nvPr>
        </p:nvSpPr>
        <p:spPr>
          <a:xfrm>
            <a:off x="665785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37" hasCustomPrompt="1"/>
          </p:nvPr>
        </p:nvSpPr>
        <p:spPr>
          <a:xfrm>
            <a:off x="6657119"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8643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heel(1)">
                                      <p:cBhvr>
                                        <p:cTn id="17" dur="10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0">
                                            <p:txEl>
                                              <p:pRg st="0" end="0"/>
                                            </p:txEl>
                                          </p:spTgt>
                                        </p:tgtEl>
                                        <p:attrNameLst>
                                          <p:attrName>style.visibility</p:attrName>
                                        </p:attrNameLst>
                                      </p:cBhvr>
                                      <p:to>
                                        <p:strVal val="visible"/>
                                      </p:to>
                                    </p:set>
                                    <p:anim calcmode="lin" valueType="num">
                                      <p:cBhvr additive="base">
                                        <p:cTn id="2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9">
                                            <p:txEl>
                                              <p:pRg st="0" end="0"/>
                                            </p:txEl>
                                          </p:spTgt>
                                        </p:tgtEl>
                                        <p:attrNameLst>
                                          <p:attrName>style.visibility</p:attrName>
                                        </p:attrNameLst>
                                      </p:cBhvr>
                                      <p:to>
                                        <p:strVal val="visible"/>
                                      </p:to>
                                    </p:set>
                                    <p:anim calcmode="lin" valueType="num">
                                      <p:cBhvr additive="base">
                                        <p:cTn id="28"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heel(1)">
                                      <p:cBhvr>
                                        <p:cTn id="38" dur="1000"/>
                                        <p:tgtEl>
                                          <p:spTgt spid="1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1000"/>
                                        <p:tgtEl>
                                          <p:spTgt spid="13"/>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4">
                                            <p:txEl>
                                              <p:pRg st="0" end="0"/>
                                            </p:txEl>
                                          </p:spTgt>
                                        </p:tgtEl>
                                        <p:attrNameLst>
                                          <p:attrName>style.visibility</p:attrName>
                                        </p:attrNameLst>
                                      </p:cBhvr>
                                      <p:to>
                                        <p:strVal val="visible"/>
                                      </p:to>
                                    </p:set>
                                    <p:anim calcmode="lin" valueType="num">
                                      <p:cBhvr additive="base">
                                        <p:cTn id="4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heel(1)">
                                      <p:cBhvr>
                                        <p:cTn id="59" dur="1000"/>
                                        <p:tgtEl>
                                          <p:spTgt spid="1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1000"/>
                                        <p:tgtEl>
                                          <p:spTgt spid="18"/>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0">
                                            <p:txEl>
                                              <p:pRg st="0" end="0"/>
                                            </p:txEl>
                                          </p:spTgt>
                                        </p:tgtEl>
                                        <p:attrNameLst>
                                          <p:attrName>style.visibility</p:attrName>
                                        </p:attrNameLst>
                                      </p:cBhvr>
                                      <p:to>
                                        <p:strVal val="visible"/>
                                      </p:to>
                                    </p:set>
                                    <p:anim calcmode="lin" valueType="num">
                                      <p:cBhvr additive="base">
                                        <p:cTn id="6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19">
                                            <p:txEl>
                                              <p:pRg st="0" end="0"/>
                                            </p:txEl>
                                          </p:spTgt>
                                        </p:tgtEl>
                                        <p:attrNameLst>
                                          <p:attrName>style.visibility</p:attrName>
                                        </p:attrNameLst>
                                      </p:cBhvr>
                                      <p:to>
                                        <p:strVal val="visible"/>
                                      </p:to>
                                    </p:set>
                                    <p:anim calcmode="lin" valueType="num">
                                      <p:cBhvr additive="base">
                                        <p:cTn id="70"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500" fill="hold"/>
                                        <p:tgtEl>
                                          <p:spTgt spid="21"/>
                                        </p:tgtEl>
                                        <p:attrNameLst>
                                          <p:attrName>ppt_x</p:attrName>
                                        </p:attrNameLst>
                                      </p:cBhvr>
                                      <p:tavLst>
                                        <p:tav tm="0">
                                          <p:val>
                                            <p:strVal val="#ppt_x"/>
                                          </p:val>
                                        </p:tav>
                                        <p:tav tm="100000">
                                          <p:val>
                                            <p:strVal val="#ppt_x"/>
                                          </p:val>
                                        </p:tav>
                                      </p:tavLst>
                                    </p:anim>
                                    <p:anim calcmode="lin" valueType="num">
                                      <p:cBhvr additive="base">
                                        <p:cTn id="76" dur="500" fill="hold"/>
                                        <p:tgtEl>
                                          <p:spTgt spid="21"/>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heel(1)">
                                      <p:cBhvr>
                                        <p:cTn id="80" dur="10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1000"/>
                                        <p:tgtEl>
                                          <p:spTgt spid="23"/>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25">
                                            <p:txEl>
                                              <p:pRg st="0" end="0"/>
                                            </p:txEl>
                                          </p:spTgt>
                                        </p:tgtEl>
                                        <p:attrNameLst>
                                          <p:attrName>style.visibility</p:attrName>
                                        </p:attrNameLst>
                                      </p:cBhvr>
                                      <p:to>
                                        <p:strVal val="visible"/>
                                      </p:to>
                                    </p:set>
                                    <p:anim calcmode="lin" valueType="num">
                                      <p:cBhvr additive="base">
                                        <p:cTn id="8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5">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24">
                                            <p:txEl>
                                              <p:pRg st="0" end="0"/>
                                            </p:txEl>
                                          </p:spTgt>
                                        </p:tgtEl>
                                        <p:attrNameLst>
                                          <p:attrName>style.visibility</p:attrName>
                                        </p:attrNameLst>
                                      </p:cBhvr>
                                      <p:to>
                                        <p:strVal val="visible"/>
                                      </p:to>
                                    </p:set>
                                    <p:anim calcmode="lin" valueType="num">
                                      <p:cBhvr additive="base">
                                        <p:cTn id="9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93" fill="hold">
                            <p:stCondLst>
                              <p:cond delay="8500"/>
                            </p:stCondLst>
                            <p:childTnLst>
                              <p:par>
                                <p:cTn id="94" presetID="2" presetClass="entr" presetSubtype="4" decel="100000" fill="hold" grpId="0" nodeType="afterEffect">
                                  <p:stCondLst>
                                    <p:cond delay="0"/>
                                  </p:stCondLst>
                                  <p:childTnLst>
                                    <p:set>
                                      <p:cBhvr>
                                        <p:cTn id="95" dur="1" fill="hold">
                                          <p:stCondLst>
                                            <p:cond delay="0"/>
                                          </p:stCondLst>
                                        </p:cTn>
                                        <p:tgtEl>
                                          <p:spTgt spid="26"/>
                                        </p:tgtEl>
                                        <p:attrNameLst>
                                          <p:attrName>style.visibility</p:attrName>
                                        </p:attrNameLst>
                                      </p:cBhvr>
                                      <p:to>
                                        <p:strVal val="visible"/>
                                      </p:to>
                                    </p:set>
                                    <p:anim calcmode="lin" valueType="num">
                                      <p:cBhvr additive="base">
                                        <p:cTn id="96" dur="500" fill="hold"/>
                                        <p:tgtEl>
                                          <p:spTgt spid="26"/>
                                        </p:tgtEl>
                                        <p:attrNameLst>
                                          <p:attrName>ppt_x</p:attrName>
                                        </p:attrNameLst>
                                      </p:cBhvr>
                                      <p:tavLst>
                                        <p:tav tm="0">
                                          <p:val>
                                            <p:strVal val="#ppt_x"/>
                                          </p:val>
                                        </p:tav>
                                        <p:tav tm="100000">
                                          <p:val>
                                            <p:strVal val="#ppt_x"/>
                                          </p:val>
                                        </p:tav>
                                      </p:tavLst>
                                    </p:anim>
                                    <p:anim calcmode="lin" valueType="num">
                                      <p:cBhvr additive="base">
                                        <p:cTn id="97" dur="500" fill="hold"/>
                                        <p:tgtEl>
                                          <p:spTgt spid="26"/>
                                        </p:tgtEl>
                                        <p:attrNameLst>
                                          <p:attrName>ppt_y</p:attrName>
                                        </p:attrNameLst>
                                      </p:cBhvr>
                                      <p:tavLst>
                                        <p:tav tm="0">
                                          <p:val>
                                            <p:strVal val="1+#ppt_h/2"/>
                                          </p:val>
                                        </p:tav>
                                        <p:tav tm="100000">
                                          <p:val>
                                            <p:strVal val="#ppt_y"/>
                                          </p:val>
                                        </p:tav>
                                      </p:tavLst>
                                    </p:anim>
                                  </p:childTnLst>
                                </p:cTn>
                              </p:par>
                            </p:childTnLst>
                          </p:cTn>
                        </p:par>
                        <p:par>
                          <p:cTn id="98" fill="hold">
                            <p:stCondLst>
                              <p:cond delay="9000"/>
                            </p:stCondLst>
                            <p:childTnLst>
                              <p:par>
                                <p:cTn id="99" presetID="21" presetClass="entr" presetSubtype="1" fill="hold" grpId="0" nodeType="after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wheel(1)">
                                      <p:cBhvr>
                                        <p:cTn id="101" dur="10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8"/>
                                        </p:tgtEl>
                                        <p:attrNameLst>
                                          <p:attrName>style.visibility</p:attrName>
                                        </p:attrNameLst>
                                      </p:cBhvr>
                                      <p:to>
                                        <p:strVal val="visible"/>
                                      </p:to>
                                    </p:set>
                                    <p:animEffect transition="in" filter="fade">
                                      <p:cBhvr>
                                        <p:cTn id="104" dur="1000"/>
                                        <p:tgtEl>
                                          <p:spTgt spid="28"/>
                                        </p:tgtEl>
                                      </p:cBhvr>
                                    </p:animEffect>
                                  </p:childTnLst>
                                </p:cTn>
                              </p:par>
                            </p:childTnLst>
                          </p:cTn>
                        </p:par>
                        <p:par>
                          <p:cTn id="105" fill="hold">
                            <p:stCondLst>
                              <p:cond delay="10000"/>
                            </p:stCondLst>
                            <p:childTnLst>
                              <p:par>
                                <p:cTn id="106" presetID="2" presetClass="entr" presetSubtype="4" decel="100000" fill="hold" grpId="0" nodeType="afterEffect">
                                  <p:stCondLst>
                                    <p:cond delay="0"/>
                                  </p:stCondLst>
                                  <p:childTnLst>
                                    <p:set>
                                      <p:cBhvr>
                                        <p:cTn id="107" dur="1" fill="hold">
                                          <p:stCondLst>
                                            <p:cond delay="0"/>
                                          </p:stCondLst>
                                        </p:cTn>
                                        <p:tgtEl>
                                          <p:spTgt spid="30">
                                            <p:txEl>
                                              <p:pRg st="0" end="0"/>
                                            </p:txEl>
                                          </p:spTgt>
                                        </p:tgtEl>
                                        <p:attrNameLst>
                                          <p:attrName>style.visibility</p:attrName>
                                        </p:attrNameLst>
                                      </p:cBhvr>
                                      <p:to>
                                        <p:strVal val="visible"/>
                                      </p:to>
                                    </p:set>
                                    <p:anim calcmode="lin" valueType="num">
                                      <p:cBhvr additive="base">
                                        <p:cTn id="108"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09" dur="500" fill="hold"/>
                                        <p:tgtEl>
                                          <p:spTgt spid="30">
                                            <p:txEl>
                                              <p:pRg st="0" end="0"/>
                                            </p:txEl>
                                          </p:spTgt>
                                        </p:tgtEl>
                                        <p:attrNameLst>
                                          <p:attrName>ppt_y</p:attrName>
                                        </p:attrNameLst>
                                      </p:cBhvr>
                                      <p:tavLst>
                                        <p:tav tm="0">
                                          <p:val>
                                            <p:strVal val="1+#ppt_h/2"/>
                                          </p:val>
                                        </p:tav>
                                        <p:tav tm="100000">
                                          <p:val>
                                            <p:strVal val="#ppt_y"/>
                                          </p:val>
                                        </p:tav>
                                      </p:tavLst>
                                    </p:anim>
                                  </p:childTnLst>
                                </p:cTn>
                              </p:par>
                              <p:par>
                                <p:cTn id="110" presetID="2" presetClass="entr" presetSubtype="4" decel="100000" fill="hold" grpId="0" nodeType="withEffect">
                                  <p:stCondLst>
                                    <p:cond delay="0"/>
                                  </p:stCondLst>
                                  <p:childTnLst>
                                    <p:set>
                                      <p:cBhvr>
                                        <p:cTn id="111" dur="1" fill="hold">
                                          <p:stCondLst>
                                            <p:cond delay="0"/>
                                          </p:stCondLst>
                                        </p:cTn>
                                        <p:tgtEl>
                                          <p:spTgt spid="29">
                                            <p:txEl>
                                              <p:pRg st="0" end="0"/>
                                            </p:txEl>
                                          </p:spTgt>
                                        </p:tgtEl>
                                        <p:attrNameLst>
                                          <p:attrName>style.visibility</p:attrName>
                                        </p:attrNameLst>
                                      </p:cBhvr>
                                      <p:to>
                                        <p:strVal val="visible"/>
                                      </p:to>
                                    </p:set>
                                    <p:anim calcmode="lin" valueType="num">
                                      <p:cBhvr additive="base">
                                        <p:cTn id="11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13"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114" fill="hold">
                            <p:stCondLst>
                              <p:cond delay="10500"/>
                            </p:stCondLst>
                            <p:childTnLst>
                              <p:par>
                                <p:cTn id="115" presetID="2" presetClass="entr" presetSubtype="4" decel="10000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500" fill="hold"/>
                                        <p:tgtEl>
                                          <p:spTgt spid="31"/>
                                        </p:tgtEl>
                                        <p:attrNameLst>
                                          <p:attrName>ppt_x</p:attrName>
                                        </p:attrNameLst>
                                      </p:cBhvr>
                                      <p:tavLst>
                                        <p:tav tm="0">
                                          <p:val>
                                            <p:strVal val="#ppt_x"/>
                                          </p:val>
                                        </p:tav>
                                        <p:tav tm="100000">
                                          <p:val>
                                            <p:strVal val="#ppt_x"/>
                                          </p:val>
                                        </p:tav>
                                      </p:tavLst>
                                    </p:anim>
                                    <p:anim calcmode="lin" valueType="num">
                                      <p:cBhvr additive="base">
                                        <p:cTn id="118" dur="50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11000"/>
                            </p:stCondLst>
                            <p:childTnLst>
                              <p:par>
                                <p:cTn id="120" presetID="21" presetClass="entr" presetSubtype="1" fill="hold" grpId="0" nodeType="after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wheel(1)">
                                      <p:cBhvr>
                                        <p:cTn id="122" dur="1000"/>
                                        <p:tgtEl>
                                          <p:spTgt spid="32"/>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33"/>
                                        </p:tgtEl>
                                        <p:attrNameLst>
                                          <p:attrName>style.visibility</p:attrName>
                                        </p:attrNameLst>
                                      </p:cBhvr>
                                      <p:to>
                                        <p:strVal val="visible"/>
                                      </p:to>
                                    </p:set>
                                    <p:animEffect transition="in" filter="fade">
                                      <p:cBhvr>
                                        <p:cTn id="125" dur="1000"/>
                                        <p:tgtEl>
                                          <p:spTgt spid="33"/>
                                        </p:tgtEl>
                                      </p:cBhvr>
                                    </p:animEffect>
                                  </p:childTnLst>
                                </p:cTn>
                              </p:par>
                            </p:childTnLst>
                          </p:cTn>
                        </p:par>
                        <p:par>
                          <p:cTn id="126" fill="hold">
                            <p:stCondLst>
                              <p:cond delay="12000"/>
                            </p:stCondLst>
                            <p:childTnLst>
                              <p:par>
                                <p:cTn id="127" presetID="2" presetClass="entr" presetSubtype="4" decel="100000" fill="hold" grpId="0" nodeType="afterEffect">
                                  <p:stCondLst>
                                    <p:cond delay="0"/>
                                  </p:stCondLst>
                                  <p:childTnLst>
                                    <p:set>
                                      <p:cBhvr>
                                        <p:cTn id="128" dur="1" fill="hold">
                                          <p:stCondLst>
                                            <p:cond delay="0"/>
                                          </p:stCondLst>
                                        </p:cTn>
                                        <p:tgtEl>
                                          <p:spTgt spid="35">
                                            <p:txEl>
                                              <p:pRg st="0" end="0"/>
                                            </p:txEl>
                                          </p:spTgt>
                                        </p:tgtEl>
                                        <p:attrNameLst>
                                          <p:attrName>style.visibility</p:attrName>
                                        </p:attrNameLst>
                                      </p:cBhvr>
                                      <p:to>
                                        <p:strVal val="visible"/>
                                      </p:to>
                                    </p:set>
                                    <p:anim calcmode="lin" valueType="num">
                                      <p:cBhvr additive="base">
                                        <p:cTn id="12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131" presetID="2" presetClass="entr" presetSubtype="4" decel="100000" fill="hold" grpId="0" nodeType="withEffect">
                                  <p:stCondLst>
                                    <p:cond delay="0"/>
                                  </p:stCondLst>
                                  <p:childTnLst>
                                    <p:set>
                                      <p:cBhvr>
                                        <p:cTn id="132" dur="1" fill="hold">
                                          <p:stCondLst>
                                            <p:cond delay="0"/>
                                          </p:stCondLst>
                                        </p:cTn>
                                        <p:tgtEl>
                                          <p:spTgt spid="34">
                                            <p:txEl>
                                              <p:pRg st="0" end="0"/>
                                            </p:txEl>
                                          </p:spTgt>
                                        </p:tgtEl>
                                        <p:attrNameLst>
                                          <p:attrName>style.visibility</p:attrName>
                                        </p:attrNameLst>
                                      </p:cBhvr>
                                      <p:to>
                                        <p:strVal val="visible"/>
                                      </p:to>
                                    </p:set>
                                    <p:anim calcmode="lin" valueType="num">
                                      <p:cBhvr additive="base">
                                        <p:cTn id="13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p:bldP spid="9" grpId="0" build="p">
        <p:tmplLst>
          <p:tmpl lvl="1">
            <p:tnLst>
              <p:par>
                <p:cTn presetID="2" presetClass="entr" presetSubtype="4" decel="100000" fill="hold" nodeType="withEffect">
                  <p:stCondLst>
                    <p:cond delay="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500" fill="hold"/>
                        <p:tgtEl>
                          <p:spTgt spid="9"/>
                        </p:tgtEl>
                        <p:attrNameLst>
                          <p:attrName>ppt_x</p:attrName>
                        </p:attrNameLst>
                      </p:cBhvr>
                      <p:tavLst>
                        <p:tav tm="0">
                          <p:val>
                            <p:strVal val="#ppt_x"/>
                          </p:val>
                        </p:tav>
                        <p:tav tm="100000">
                          <p:val>
                            <p:strVal val="#ppt_x"/>
                          </p:val>
                        </p:tav>
                      </p:tavLst>
                    </p:anim>
                    <p:anim calcmode="lin" valueType="num">
                      <p:cBhvr additive="base">
                        <p:cTn dur="5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3" grpId="0"/>
      <p:bldP spid="14" grpId="0" build="p">
        <p:tmplLst>
          <p:tmpl lvl="1">
            <p:tnLst>
              <p:par>
                <p:cTn presetID="2" presetClass="entr" presetSubtype="4"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8" grpId="0"/>
      <p:bldP spid="19" grpId="0" build="p">
        <p:tmplLst>
          <p:tmpl lvl="1">
            <p:tnLst>
              <p:par>
                <p:cTn presetID="2" presetClass="entr" presetSubtype="4" decel="10000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3" grpId="0"/>
      <p:bldP spid="24" grpId="0" build="p">
        <p:tmplLst>
          <p:tmpl lvl="1">
            <p:tnLst>
              <p:par>
                <p:cTn presetID="2" presetClass="entr" presetSubtype="4"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animBg="1"/>
      <p:bldP spid="27" grpId="0" animBg="1"/>
      <p:bldP spid="28" grpId="0"/>
      <p:bldP spid="29" grpId="0" build="p">
        <p:tmplLst>
          <p:tmpl lvl="1">
            <p:tnLst>
              <p:par>
                <p:cTn presetID="2" presetClass="entr" presetSubtype="4" decel="10000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animBg="1"/>
      <p:bldP spid="32" grpId="0" animBg="1"/>
      <p:bldP spid="33" grpId="0"/>
      <p:bldP spid="34" grpId="0" build="p">
        <p:tmplLst>
          <p:tmpl lvl="1">
            <p:tnLst>
              <p:par>
                <p:cTn presetID="2" presetClass="entr" presetSubtype="4"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12.xml><?xml version="1.0" encoding="utf-8"?>
<p:sldLayout xmlns:a="http://schemas.openxmlformats.org/drawingml/2006/main" xmlns:r="http://schemas.openxmlformats.org/officeDocument/2006/relationships" xmlns:p="http://schemas.openxmlformats.org/presentationml/2006/main">
  <p:cSld name="3 Reaso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3460059" y="530567"/>
            <a:ext cx="4845479" cy="1143000"/>
          </a:xfrm>
          <a:prstGeom prst="rect">
            <a:avLst/>
          </a:prstGeom>
        </p:spPr>
        <p:txBody>
          <a:bodyPr lIns="51197" tIns="25599" rIns="51197" bIns="25599"/>
          <a:lstStyle>
            <a:lvl1pPr algn="l">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grpSp>
        <p:nvGrpSpPr>
          <p:cNvPr id="4" name="グループ化 3"/>
          <p:cNvGrpSpPr/>
          <p:nvPr/>
        </p:nvGrpSpPr>
        <p:grpSpPr>
          <a:xfrm>
            <a:off x="8387761" y="226117"/>
            <a:ext cx="575232" cy="767111"/>
            <a:chOff x="7418859" y="2569953"/>
            <a:chExt cx="934639" cy="934639"/>
          </a:xfrm>
        </p:grpSpPr>
        <p:sp>
          <p:nvSpPr>
            <p:cNvPr id="5" name="涙形 4"/>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6" name="涙形 5"/>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7"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0" name="テキスト プレースホルダー 21"/>
          <p:cNvSpPr>
            <a:spLocks noGrp="1"/>
          </p:cNvSpPr>
          <p:nvPr>
            <p:ph type="body" sz="quarter" idx="12" hasCustomPrompt="1"/>
          </p:nvPr>
        </p:nvSpPr>
        <p:spPr>
          <a:xfrm>
            <a:off x="3448148" y="120153"/>
            <a:ext cx="4751899" cy="579233"/>
          </a:xfrm>
          <a:prstGeom prst="rect">
            <a:avLst/>
          </a:prstGeom>
        </p:spPr>
        <p:txBody>
          <a:bodyPr lIns="51197" tIns="25599" rIns="51197" bIns="25599" anchor="t">
            <a:noAutofit/>
          </a:bodyPr>
          <a:lstStyle>
            <a:lvl1pPr marL="0" marR="0" indent="0" algn="l" defTabSz="914332" rtl="0" eaLnBrk="1" fontAlgn="auto" latinLnBrk="0" hangingPunct="1">
              <a:lnSpc>
                <a:spcPct val="100000"/>
              </a:lnSpc>
              <a:spcBef>
                <a:spcPts val="0"/>
              </a:spcBef>
              <a:spcAft>
                <a:spcPts val="0"/>
              </a:spcAft>
              <a:buClrTx/>
              <a:buSzTx/>
              <a:buFontTx/>
              <a:buNone/>
              <a:tabLst/>
              <a:defRPr sz="2200" baseline="0">
                <a:solidFill>
                  <a:schemeClr val="accent2">
                    <a:lumMod val="75000"/>
                  </a:schemeClr>
                </a:solidFill>
                <a:latin typeface="Bebas Neue Regular" panose="00000500000000000000" pitchFamily="2" charset="0"/>
              </a:defRPr>
            </a:lvl1pPr>
          </a:lstStyle>
          <a:p>
            <a:pPr lvl="0"/>
            <a:r>
              <a:rPr kumimoji="1" lang="en-US" altLang="ja-JP" dirty="0"/>
              <a:t>TEXT HERE</a:t>
            </a:r>
          </a:p>
        </p:txBody>
      </p:sp>
      <p:sp>
        <p:nvSpPr>
          <p:cNvPr id="11" name="正方形/長方形 10"/>
          <p:cNvSpPr/>
          <p:nvPr/>
        </p:nvSpPr>
        <p:spPr>
          <a:xfrm>
            <a:off x="3511439" y="1386124"/>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二等辺三角形 10"/>
          <p:cNvSpPr/>
          <p:nvPr/>
        </p:nvSpPr>
        <p:spPr>
          <a:xfrm rot="5400000">
            <a:off x="3176228" y="-1439970"/>
            <a:ext cx="599927" cy="6994569"/>
          </a:xfrm>
          <a:custGeom>
            <a:avLst/>
            <a:gdLst/>
            <a:ahLst/>
            <a:cxnLst/>
            <a:rect l="l" t="t" r="r" b="b"/>
            <a:pathLst>
              <a:path w="899889" h="1399156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2474187"/>
                </a:lnTo>
                <a:lnTo>
                  <a:pt x="899889" y="2474187"/>
                </a:lnTo>
                <a:lnTo>
                  <a:pt x="899889" y="2475958"/>
                </a:lnTo>
                <a:lnTo>
                  <a:pt x="899889" y="5312501"/>
                </a:lnTo>
                <a:lnTo>
                  <a:pt x="899889" y="5314272"/>
                </a:lnTo>
                <a:lnTo>
                  <a:pt x="899889" y="11153253"/>
                </a:lnTo>
                <a:lnTo>
                  <a:pt x="899889" y="13991567"/>
                </a:lnTo>
                <a:lnTo>
                  <a:pt x="1" y="13991567"/>
                </a:lnTo>
                <a:lnTo>
                  <a:pt x="1" y="11153253"/>
                </a:lnTo>
                <a:lnTo>
                  <a:pt x="1"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3" name="グループ化 12"/>
          <p:cNvGrpSpPr/>
          <p:nvPr/>
        </p:nvGrpSpPr>
        <p:grpSpPr>
          <a:xfrm>
            <a:off x="0" y="1830828"/>
            <a:ext cx="6867928" cy="442384"/>
            <a:chOff x="-6069980" y="3126253"/>
            <a:chExt cx="13738241" cy="663576"/>
          </a:xfrm>
        </p:grpSpPr>
        <p:cxnSp>
          <p:nvCxnSpPr>
            <p:cNvPr id="14" name="直線コネクタ 13"/>
            <p:cNvCxnSpPr/>
            <p:nvPr/>
          </p:nvCxnSpPr>
          <p:spPr>
            <a:xfrm>
              <a:off x="-6069980" y="3126253"/>
              <a:ext cx="1339153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6069980" y="3789828"/>
              <a:ext cx="1339153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7" name="直線コネクタ 16"/>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19" name="テキスト プレースホルダー 5"/>
          <p:cNvSpPr>
            <a:spLocks noGrp="1"/>
          </p:cNvSpPr>
          <p:nvPr>
            <p:ph type="body" sz="quarter" idx="15" hasCustomPrompt="1"/>
          </p:nvPr>
        </p:nvSpPr>
        <p:spPr>
          <a:xfrm>
            <a:off x="3431730" y="1830831"/>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0" name="テキスト プレースホルダー 5"/>
          <p:cNvSpPr>
            <a:spLocks noGrp="1"/>
          </p:cNvSpPr>
          <p:nvPr>
            <p:ph type="body" sz="quarter" idx="16" hasCustomPrompt="1"/>
          </p:nvPr>
        </p:nvSpPr>
        <p:spPr>
          <a:xfrm>
            <a:off x="3452828" y="2390072"/>
            <a:ext cx="5004079" cy="69157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1" name="二等辺三角形 10"/>
          <p:cNvSpPr/>
          <p:nvPr/>
        </p:nvSpPr>
        <p:spPr>
          <a:xfrm rot="5400000">
            <a:off x="3186128" y="20270"/>
            <a:ext cx="599927" cy="7014519"/>
          </a:xfrm>
          <a:custGeom>
            <a:avLst/>
            <a:gdLst/>
            <a:ahLst/>
            <a:cxnLst/>
            <a:rect l="l" t="t" r="r" b="b"/>
            <a:pathLst>
              <a:path w="899890" h="14031472">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797556"/>
                </a:lnTo>
                <a:lnTo>
                  <a:pt x="899890" y="6797556"/>
                </a:lnTo>
                <a:lnTo>
                  <a:pt x="899890" y="6798668"/>
                </a:lnTo>
                <a:lnTo>
                  <a:pt x="899890" y="8580264"/>
                </a:lnTo>
                <a:lnTo>
                  <a:pt x="899890" y="8581376"/>
                </a:lnTo>
                <a:lnTo>
                  <a:pt x="899890" y="12248764"/>
                </a:lnTo>
                <a:lnTo>
                  <a:pt x="899890" y="14031472"/>
                </a:lnTo>
                <a:lnTo>
                  <a:pt x="2" y="14031472"/>
                </a:lnTo>
                <a:lnTo>
                  <a:pt x="2" y="12248764"/>
                </a:lnTo>
                <a:lnTo>
                  <a:pt x="2" y="8581376"/>
                </a:lnTo>
                <a:lnTo>
                  <a:pt x="2" y="8580264"/>
                </a:lnTo>
                <a:lnTo>
                  <a:pt x="2" y="6981537"/>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2" name="グループ化 21"/>
          <p:cNvGrpSpPr/>
          <p:nvPr/>
        </p:nvGrpSpPr>
        <p:grpSpPr>
          <a:xfrm>
            <a:off x="5" y="3301043"/>
            <a:ext cx="6887803" cy="442384"/>
            <a:chOff x="-6109735" y="3126253"/>
            <a:chExt cx="13777996" cy="663576"/>
          </a:xfrm>
        </p:grpSpPr>
        <p:cxnSp>
          <p:nvCxnSpPr>
            <p:cNvPr id="23" name="直線コネクタ 22"/>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a:off x="-6109735" y="3789828"/>
              <a:ext cx="13431286"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5" name="直線コネクタ 24"/>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28" name="テキスト プレースホルダー 5"/>
          <p:cNvSpPr>
            <a:spLocks noGrp="1"/>
          </p:cNvSpPr>
          <p:nvPr>
            <p:ph type="body" sz="quarter" idx="17" hasCustomPrompt="1"/>
          </p:nvPr>
        </p:nvSpPr>
        <p:spPr>
          <a:xfrm>
            <a:off x="3451604" y="330104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テキスト プレースホルダー 5"/>
          <p:cNvSpPr>
            <a:spLocks noGrp="1"/>
          </p:cNvSpPr>
          <p:nvPr>
            <p:ph type="body" sz="quarter" idx="18" hasCustomPrompt="1"/>
          </p:nvPr>
        </p:nvSpPr>
        <p:spPr>
          <a:xfrm>
            <a:off x="3451604" y="3860288"/>
            <a:ext cx="5004079" cy="69157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0" name="二等辺三角形 10"/>
          <p:cNvSpPr/>
          <p:nvPr/>
        </p:nvSpPr>
        <p:spPr>
          <a:xfrm rot="5400000">
            <a:off x="3186161" y="1483991"/>
            <a:ext cx="599927" cy="7014443"/>
          </a:xfrm>
          <a:custGeom>
            <a:avLst/>
            <a:gdLst/>
            <a:ahLst/>
            <a:cxnLst/>
            <a:rect l="l" t="t" r="r" b="b"/>
            <a:pathLst>
              <a:path w="899888" h="14031321">
                <a:moveTo>
                  <a:pt x="0" y="14031321"/>
                </a:moveTo>
                <a:lnTo>
                  <a:pt x="0" y="12022646"/>
                </a:lnTo>
                <a:lnTo>
                  <a:pt x="0" y="7890400"/>
                </a:lnTo>
                <a:lnTo>
                  <a:pt x="0" y="7889146"/>
                </a:lnTo>
                <a:lnTo>
                  <a:pt x="0" y="6981537"/>
                </a:lnTo>
                <a:lnTo>
                  <a:pt x="0" y="5881725"/>
                </a:lnTo>
                <a:lnTo>
                  <a:pt x="0" y="5880472"/>
                </a:ln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880472"/>
                </a:lnTo>
                <a:lnTo>
                  <a:pt x="899888" y="5881725"/>
                </a:lnTo>
                <a:lnTo>
                  <a:pt x="899888" y="6981537"/>
                </a:lnTo>
                <a:lnTo>
                  <a:pt x="899888" y="7889146"/>
                </a:lnTo>
                <a:lnTo>
                  <a:pt x="899888" y="7890400"/>
                </a:lnTo>
                <a:lnTo>
                  <a:pt x="899888" y="12022646"/>
                </a:lnTo>
                <a:lnTo>
                  <a:pt x="899888" y="14031321"/>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1" name="グループ化 30"/>
          <p:cNvGrpSpPr/>
          <p:nvPr/>
        </p:nvGrpSpPr>
        <p:grpSpPr>
          <a:xfrm>
            <a:off x="5" y="4764723"/>
            <a:ext cx="6887803" cy="442384"/>
            <a:chOff x="-6109735" y="3126253"/>
            <a:chExt cx="13777996" cy="663576"/>
          </a:xfrm>
        </p:grpSpPr>
        <p:cxnSp>
          <p:nvCxnSpPr>
            <p:cNvPr id="32" name="直線コネクタ 31"/>
            <p:cNvCxnSpPr/>
            <p:nvPr/>
          </p:nvCxnSpPr>
          <p:spPr>
            <a:xfrm>
              <a:off x="-6109735" y="3126253"/>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6109735" y="3789829"/>
              <a:ext cx="13431286"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4" name="直線コネクタ 33"/>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sp>
        <p:nvSpPr>
          <p:cNvPr id="37" name="テキスト プレースホルダー 5"/>
          <p:cNvSpPr>
            <a:spLocks noGrp="1"/>
          </p:cNvSpPr>
          <p:nvPr>
            <p:ph type="body" sz="quarter" idx="19" hasCustomPrompt="1"/>
          </p:nvPr>
        </p:nvSpPr>
        <p:spPr>
          <a:xfrm>
            <a:off x="3451604" y="4764725"/>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8" name="テキスト プレースホルダー 5"/>
          <p:cNvSpPr>
            <a:spLocks noGrp="1"/>
          </p:cNvSpPr>
          <p:nvPr>
            <p:ph type="body" sz="quarter" idx="20" hasCustomPrompt="1"/>
          </p:nvPr>
        </p:nvSpPr>
        <p:spPr>
          <a:xfrm>
            <a:off x="3451604" y="5323967"/>
            <a:ext cx="5004079" cy="69157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9" name="図プレースホルダー 8"/>
          <p:cNvSpPr>
            <a:spLocks noGrp="1"/>
          </p:cNvSpPr>
          <p:nvPr>
            <p:ph type="pic" sz="quarter" idx="11" hasCustomPrompt="1"/>
          </p:nvPr>
        </p:nvSpPr>
        <p:spPr>
          <a:xfrm>
            <a:off x="393834" y="0"/>
            <a:ext cx="3066225" cy="6858000"/>
          </a:xfrm>
          <a:prstGeom prst="rect">
            <a:avLst/>
          </a:prstGeom>
          <a:effectLst>
            <a:outerShdw blurRad="50800" dist="88900" dir="2700000" algn="tl" rotWithShape="0">
              <a:prstClr val="black">
                <a:alpha val="40000"/>
              </a:prstClr>
            </a:outerShdw>
          </a:effectLst>
        </p:spPr>
        <p:txBody>
          <a:bodyPr lIns="51197" tIns="25599" rIns="51197" bIns="25599">
            <a:normAutofit/>
          </a:bodyPr>
          <a:lstStyle>
            <a:lvl1pPr>
              <a:defRPr sz="1100"/>
            </a:lvl1pPr>
          </a:lstStyle>
          <a:p>
            <a:r>
              <a:rPr kumimoji="1" lang="en-US" altLang="ja-JP" dirty="0"/>
              <a:t>Add an image</a:t>
            </a:r>
            <a:endParaRPr kumimoji="1" lang="ja-JP" altLang="en-US" dirty="0"/>
          </a:p>
        </p:txBody>
      </p:sp>
    </p:spTree>
    <p:extLst>
      <p:ext uri="{BB962C8B-B14F-4D97-AF65-F5344CB8AC3E}">
        <p14:creationId xmlns:p14="http://schemas.microsoft.com/office/powerpoint/2010/main" val="24863478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7"/>
                                        </p:tgtEl>
                                        <p:attrNameLst>
                                          <p:attrName>style.visibility</p:attrName>
                                        </p:attrNameLst>
                                      </p:cBhvr>
                                      <p:to>
                                        <p:strVal val="visible"/>
                                      </p:to>
                                    </p:set>
                                    <p:anim calcmode="lin" valueType="num">
                                      <p:cBhvr additive="base">
                                        <p:cTn id="11" dur="500" fill="hold"/>
                                        <p:tgtEl>
                                          <p:spTgt spid="7"/>
                                        </p:tgtEl>
                                        <p:attrNameLst>
                                          <p:attrName>ppt_x</p:attrName>
                                        </p:attrNameLst>
                                      </p:cBhvr>
                                      <p:tavLst>
                                        <p:tav tm="0">
                                          <p:val>
                                            <p:strVal val="#ppt_x"/>
                                          </p:val>
                                        </p:tav>
                                        <p:tav tm="100000">
                                          <p:val>
                                            <p:strVal val="#ppt_x"/>
                                          </p:val>
                                        </p:tav>
                                      </p:tavLst>
                                    </p:anim>
                                    <p:anim calcmode="lin" valueType="num">
                                      <p:cBhvr additive="base">
                                        <p:cTn id="12" dur="500" fill="hold"/>
                                        <p:tgtEl>
                                          <p:spTgt spid="7"/>
                                        </p:tgtEl>
                                        <p:attrNameLst>
                                          <p:attrName>ppt_y</p:attrName>
                                        </p:attrNameLst>
                                      </p:cBhvr>
                                      <p:tavLst>
                                        <p:tav tm="0">
                                          <p:val>
                                            <p:strVal val="0-#ppt_h/2"/>
                                          </p:val>
                                        </p:tav>
                                        <p:tav tm="100000">
                                          <p:val>
                                            <p:strVal val="#ppt_y"/>
                                          </p:val>
                                        </p:tav>
                                      </p:tavLst>
                                    </p:anim>
                                  </p:childTnLst>
                                </p:cTn>
                              </p:par>
                            </p:childTnLst>
                          </p:cTn>
                        </p:par>
                        <p:par>
                          <p:cTn id="13" fill="hold">
                            <p:stCondLst>
                              <p:cond delay="500"/>
                            </p:stCondLst>
                            <p:childTnLst>
                              <p:par>
                                <p:cTn id="14" presetID="14" presetClass="entr" presetSubtype="10"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randombar(horizontal)">
                                      <p:cBhvr>
                                        <p:cTn id="16" dur="500"/>
                                        <p:tgtEl>
                                          <p:spTgt spid="9"/>
                                        </p:tgtEl>
                                      </p:cBhvr>
                                    </p:animEffect>
                                  </p:childTnLst>
                                </p:cTn>
                              </p:par>
                            </p:childTnLst>
                          </p:cTn>
                        </p:par>
                        <p:par>
                          <p:cTn id="17" fill="hold">
                            <p:stCondLst>
                              <p:cond delay="1000"/>
                            </p:stCondLst>
                            <p:childTnLst>
                              <p:par>
                                <p:cTn id="18" presetID="22" presetClass="entr" presetSubtype="8" fill="hold" grpId="0" nodeType="afterEffect">
                                  <p:stCondLst>
                                    <p:cond delay="0"/>
                                  </p:stCondLst>
                                  <p:childTnLst>
                                    <p:set>
                                      <p:cBhvr>
                                        <p:cTn id="19" dur="1" fill="hold">
                                          <p:stCondLst>
                                            <p:cond delay="0"/>
                                          </p:stCondLst>
                                        </p:cTn>
                                        <p:tgtEl>
                                          <p:spTgt spid="10">
                                            <p:txEl>
                                              <p:pRg st="0" end="0"/>
                                            </p:txEl>
                                          </p:spTgt>
                                        </p:tgtEl>
                                        <p:attrNameLst>
                                          <p:attrName>style.visibility</p:attrName>
                                        </p:attrNameLst>
                                      </p:cBhvr>
                                      <p:to>
                                        <p:strVal val="visible"/>
                                      </p:to>
                                    </p:set>
                                    <p:animEffect transition="in" filter="wipe(left)">
                                      <p:cBhvr>
                                        <p:cTn id="20" dur="500"/>
                                        <p:tgtEl>
                                          <p:spTgt spid="10">
                                            <p:txEl>
                                              <p:pRg st="0" end="0"/>
                                            </p:txEl>
                                          </p:spTgt>
                                        </p:tgtEl>
                                      </p:cBhvr>
                                    </p:animEffect>
                                  </p:childTnLst>
                                </p:cTn>
                              </p:par>
                            </p:childTnLst>
                          </p:cTn>
                        </p:par>
                        <p:par>
                          <p:cTn id="21" fill="hold">
                            <p:stCondLst>
                              <p:cond delay="1500"/>
                            </p:stCondLst>
                            <p:childTnLst>
                              <p:par>
                                <p:cTn id="22" presetID="2" presetClass="entr" presetSubtype="8" decel="100000" fill="hold" grpId="0" nodeType="afterEffect">
                                  <p:stCondLst>
                                    <p:cond delay="0"/>
                                  </p:stCondLst>
                                  <p:iterate type="wd">
                                    <p:tmPct val="10000"/>
                                  </p:iterate>
                                  <p:childTnLst>
                                    <p:set>
                                      <p:cBhvr>
                                        <p:cTn id="23" dur="1" fill="hold">
                                          <p:stCondLst>
                                            <p:cond delay="0"/>
                                          </p:stCondLst>
                                        </p:cTn>
                                        <p:tgtEl>
                                          <p:spTgt spid="2"/>
                                        </p:tgtEl>
                                        <p:attrNameLst>
                                          <p:attrName>style.visibility</p:attrName>
                                        </p:attrNameLst>
                                      </p:cBhvr>
                                      <p:to>
                                        <p:strVal val="visible"/>
                                      </p:to>
                                    </p:set>
                                    <p:anim calcmode="lin" valueType="num">
                                      <p:cBhvr additive="base">
                                        <p:cTn id="24" dur="500" fill="hold"/>
                                        <p:tgtEl>
                                          <p:spTgt spid="2"/>
                                        </p:tgtEl>
                                        <p:attrNameLst>
                                          <p:attrName>ppt_x</p:attrName>
                                        </p:attrNameLst>
                                      </p:cBhvr>
                                      <p:tavLst>
                                        <p:tav tm="0">
                                          <p:val>
                                            <p:strVal val="0-#ppt_w/2"/>
                                          </p:val>
                                        </p:tav>
                                        <p:tav tm="100000">
                                          <p:val>
                                            <p:strVal val="#ppt_x"/>
                                          </p:val>
                                        </p:tav>
                                      </p:tavLst>
                                    </p:anim>
                                    <p:anim calcmode="lin" valueType="num">
                                      <p:cBhvr additive="base">
                                        <p:cTn id="25" dur="500" fill="hold"/>
                                        <p:tgtEl>
                                          <p:spTgt spid="2"/>
                                        </p:tgtEl>
                                        <p:attrNameLst>
                                          <p:attrName>ppt_y</p:attrName>
                                        </p:attrNameLst>
                                      </p:cBhvr>
                                      <p:tavLst>
                                        <p:tav tm="0">
                                          <p:val>
                                            <p:strVal val="#ppt_y"/>
                                          </p:val>
                                        </p:tav>
                                        <p:tav tm="100000">
                                          <p:val>
                                            <p:strVal val="#ppt_y"/>
                                          </p:val>
                                        </p:tav>
                                      </p:tavLst>
                                    </p:anim>
                                  </p:childTnLst>
                                </p:cTn>
                              </p:par>
                            </p:childTnLst>
                          </p:cTn>
                        </p:par>
                        <p:par>
                          <p:cTn id="26" fill="hold">
                            <p:stCondLst>
                              <p:cond delay="2150"/>
                            </p:stCondLst>
                            <p:childTnLst>
                              <p:par>
                                <p:cTn id="27" presetID="2" presetClass="entr" presetSubtype="4" decel="100000" fill="hold" grpId="0" nodeType="afterEffect">
                                  <p:stCondLst>
                                    <p:cond delay="0"/>
                                  </p:stCondLst>
                                  <p:childTnLst>
                                    <p:set>
                                      <p:cBhvr>
                                        <p:cTn id="28" dur="1" fill="hold">
                                          <p:stCondLst>
                                            <p:cond delay="0"/>
                                          </p:stCondLst>
                                        </p:cTn>
                                        <p:tgtEl>
                                          <p:spTgt spid="11"/>
                                        </p:tgtEl>
                                        <p:attrNameLst>
                                          <p:attrName>style.visibility</p:attrName>
                                        </p:attrNameLst>
                                      </p:cBhvr>
                                      <p:to>
                                        <p:strVal val="visible"/>
                                      </p:to>
                                    </p:set>
                                    <p:anim calcmode="lin" valueType="num">
                                      <p:cBhvr additive="base">
                                        <p:cTn id="29" dur="500" fill="hold"/>
                                        <p:tgtEl>
                                          <p:spTgt spid="11"/>
                                        </p:tgtEl>
                                        <p:attrNameLst>
                                          <p:attrName>ppt_x</p:attrName>
                                        </p:attrNameLst>
                                      </p:cBhvr>
                                      <p:tavLst>
                                        <p:tav tm="0">
                                          <p:val>
                                            <p:strVal val="#ppt_x"/>
                                          </p:val>
                                        </p:tav>
                                        <p:tav tm="100000">
                                          <p:val>
                                            <p:strVal val="#ppt_x"/>
                                          </p:val>
                                        </p:tav>
                                      </p:tavLst>
                                    </p:anim>
                                    <p:anim calcmode="lin" valueType="num">
                                      <p:cBhvr additive="base">
                                        <p:cTn id="30" dur="500" fill="hold"/>
                                        <p:tgtEl>
                                          <p:spTgt spid="11"/>
                                        </p:tgtEl>
                                        <p:attrNameLst>
                                          <p:attrName>ppt_y</p:attrName>
                                        </p:attrNameLst>
                                      </p:cBhvr>
                                      <p:tavLst>
                                        <p:tav tm="0">
                                          <p:val>
                                            <p:strVal val="1+#ppt_h/2"/>
                                          </p:val>
                                        </p:tav>
                                        <p:tav tm="100000">
                                          <p:val>
                                            <p:strVal val="#ppt_y"/>
                                          </p:val>
                                        </p:tav>
                                      </p:tavLst>
                                    </p:anim>
                                  </p:childTnLst>
                                </p:cTn>
                              </p:par>
                            </p:childTnLst>
                          </p:cTn>
                        </p:par>
                        <p:par>
                          <p:cTn id="31" fill="hold">
                            <p:stCondLst>
                              <p:cond delay="2650"/>
                            </p:stCondLst>
                            <p:childTnLst>
                              <p:par>
                                <p:cTn id="32" presetID="22" presetClass="entr" presetSubtype="8" fill="hold" grpId="0" nodeType="afterEffect">
                                  <p:stCondLst>
                                    <p:cond delay="0"/>
                                  </p:stCondLst>
                                  <p:childTnLst>
                                    <p:set>
                                      <p:cBhvr>
                                        <p:cTn id="33" dur="1" fill="hold">
                                          <p:stCondLst>
                                            <p:cond delay="0"/>
                                          </p:stCondLst>
                                        </p:cTn>
                                        <p:tgtEl>
                                          <p:spTgt spid="12"/>
                                        </p:tgtEl>
                                        <p:attrNameLst>
                                          <p:attrName>style.visibility</p:attrName>
                                        </p:attrNameLst>
                                      </p:cBhvr>
                                      <p:to>
                                        <p:strVal val="visible"/>
                                      </p:to>
                                    </p:set>
                                    <p:animEffect transition="in" filter="wipe(left)">
                                      <p:cBhvr>
                                        <p:cTn id="34" dur="500"/>
                                        <p:tgtEl>
                                          <p:spTgt spid="12"/>
                                        </p:tgtEl>
                                      </p:cBhvr>
                                    </p:animEffect>
                                  </p:childTnLst>
                                </p:cTn>
                              </p:par>
                              <p:par>
                                <p:cTn id="35" presetID="22" presetClass="entr" presetSubtype="8" fill="hold" nodeType="withEffect">
                                  <p:stCondLst>
                                    <p:cond delay="250"/>
                                  </p:stCondLst>
                                  <p:childTnLst>
                                    <p:set>
                                      <p:cBhvr>
                                        <p:cTn id="36" dur="1" fill="hold">
                                          <p:stCondLst>
                                            <p:cond delay="0"/>
                                          </p:stCondLst>
                                        </p:cTn>
                                        <p:tgtEl>
                                          <p:spTgt spid="13"/>
                                        </p:tgtEl>
                                        <p:attrNameLst>
                                          <p:attrName>style.visibility</p:attrName>
                                        </p:attrNameLst>
                                      </p:cBhvr>
                                      <p:to>
                                        <p:strVal val="visible"/>
                                      </p:to>
                                    </p:set>
                                    <p:animEffect transition="in" filter="wipe(left)">
                                      <p:cBhvr>
                                        <p:cTn id="37" dur="500"/>
                                        <p:tgtEl>
                                          <p:spTgt spid="13"/>
                                        </p:tgtEl>
                                      </p:cBhvr>
                                    </p:animEffect>
                                  </p:childTnLst>
                                </p:cTn>
                              </p:par>
                              <p:par>
                                <p:cTn id="38" presetID="2" presetClass="entr" presetSubtype="2" decel="100000" fill="hold" grpId="0" nodeType="withEffect">
                                  <p:stCondLst>
                                    <p:cond delay="250"/>
                                  </p:stCondLst>
                                  <p:childTnLst>
                                    <p:set>
                                      <p:cBhvr>
                                        <p:cTn id="39" dur="1" fill="hold">
                                          <p:stCondLst>
                                            <p:cond delay="0"/>
                                          </p:stCondLst>
                                        </p:cTn>
                                        <p:tgtEl>
                                          <p:spTgt spid="19">
                                            <p:txEl>
                                              <p:pRg st="0" end="0"/>
                                            </p:txEl>
                                          </p:spTgt>
                                        </p:tgtEl>
                                        <p:attrNameLst>
                                          <p:attrName>style.visibility</p:attrName>
                                        </p:attrNameLst>
                                      </p:cBhvr>
                                      <p:to>
                                        <p:strVal val="visible"/>
                                      </p:to>
                                    </p:set>
                                    <p:anim calcmode="lin" valueType="num">
                                      <p:cBhvr additive="base">
                                        <p:cTn id="40" dur="1000" fill="hold"/>
                                        <p:tgtEl>
                                          <p:spTgt spid="19">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19">
                                            <p:txEl>
                                              <p:pRg st="0" end="0"/>
                                            </p:txEl>
                                          </p:spTgt>
                                        </p:tgtEl>
                                        <p:attrNameLst>
                                          <p:attrName>ppt_y</p:attrName>
                                        </p:attrNameLst>
                                      </p:cBhvr>
                                      <p:tavLst>
                                        <p:tav tm="0">
                                          <p:val>
                                            <p:strVal val="#ppt_y"/>
                                          </p:val>
                                        </p:tav>
                                        <p:tav tm="100000">
                                          <p:val>
                                            <p:strVal val="#ppt_y"/>
                                          </p:val>
                                        </p:tav>
                                      </p:tavLst>
                                    </p:anim>
                                  </p:childTnLst>
                                </p:cTn>
                              </p:par>
                              <p:par>
                                <p:cTn id="42" presetID="10" presetClass="entr" presetSubtype="0" fill="hold" grpId="1" nodeType="withEffect">
                                  <p:stCondLst>
                                    <p:cond delay="750"/>
                                  </p:stCondLst>
                                  <p:childTnLst>
                                    <p:set>
                                      <p:cBhvr>
                                        <p:cTn id="43" dur="1" fill="hold">
                                          <p:stCondLst>
                                            <p:cond delay="0"/>
                                          </p:stCondLst>
                                        </p:cTn>
                                        <p:tgtEl>
                                          <p:spTgt spid="19">
                                            <p:txEl>
                                              <p:pRg st="0" end="0"/>
                                            </p:txEl>
                                          </p:spTgt>
                                        </p:tgtEl>
                                        <p:attrNameLst>
                                          <p:attrName>style.visibility</p:attrName>
                                        </p:attrNameLst>
                                      </p:cBhvr>
                                      <p:to>
                                        <p:strVal val="visible"/>
                                      </p:to>
                                    </p:set>
                                    <p:animEffect transition="in" filter="fade">
                                      <p:cBhvr>
                                        <p:cTn id="44" dur="500"/>
                                        <p:tgtEl>
                                          <p:spTgt spid="19">
                                            <p:txEl>
                                              <p:pRg st="0" end="0"/>
                                            </p:txEl>
                                          </p:spTgt>
                                        </p:tgtEl>
                                      </p:cBhvr>
                                    </p:animEffect>
                                  </p:childTnLst>
                                </p:cTn>
                              </p:par>
                              <p:par>
                                <p:cTn id="45" presetID="1" presetClass="exit" presetSubtype="0" fill="hold" grpId="2" nodeType="withEffect">
                                  <p:stCondLst>
                                    <p:cond delay="250"/>
                                  </p:stCondLst>
                                  <p:childTnLst>
                                    <p:set>
                                      <p:cBhvr>
                                        <p:cTn id="46" dur="1" fill="hold">
                                          <p:stCondLst>
                                            <p:cond delay="0"/>
                                          </p:stCondLst>
                                        </p:cTn>
                                        <p:tgtEl>
                                          <p:spTgt spid="19">
                                            <p:txEl>
                                              <p:pRg st="0" end="0"/>
                                            </p:txEl>
                                          </p:spTgt>
                                        </p:tgtEl>
                                        <p:attrNameLst>
                                          <p:attrName>style.visibility</p:attrName>
                                        </p:attrNameLst>
                                      </p:cBhvr>
                                      <p:to>
                                        <p:strVal val="hidden"/>
                                      </p:to>
                                    </p:set>
                                  </p:childTnLst>
                                </p:cTn>
                              </p:par>
                            </p:childTnLst>
                          </p:cTn>
                        </p:par>
                        <p:par>
                          <p:cTn id="47" fill="hold">
                            <p:stCondLst>
                              <p:cond delay="3900"/>
                            </p:stCondLst>
                            <p:childTnLst>
                              <p:par>
                                <p:cTn id="48" presetID="10" presetClass="entr" presetSubtype="0" fill="hold" grpId="0" nodeType="afterEffect">
                                  <p:stCondLst>
                                    <p:cond delay="0"/>
                                  </p:stCondLst>
                                  <p:childTnLst>
                                    <p:set>
                                      <p:cBhvr>
                                        <p:cTn id="49" dur="1" fill="hold">
                                          <p:stCondLst>
                                            <p:cond delay="0"/>
                                          </p:stCondLst>
                                        </p:cTn>
                                        <p:tgtEl>
                                          <p:spTgt spid="20"/>
                                        </p:tgtEl>
                                        <p:attrNameLst>
                                          <p:attrName>style.visibility</p:attrName>
                                        </p:attrNameLst>
                                      </p:cBhvr>
                                      <p:to>
                                        <p:strVal val="visible"/>
                                      </p:to>
                                    </p:set>
                                    <p:animEffect transition="in" filter="fade">
                                      <p:cBhvr>
                                        <p:cTn id="50" dur="500"/>
                                        <p:tgtEl>
                                          <p:spTgt spid="20"/>
                                        </p:tgtEl>
                                      </p:cBhvr>
                                    </p:animEffect>
                                  </p:childTnLst>
                                </p:cTn>
                              </p:par>
                            </p:childTnLst>
                          </p:cTn>
                        </p:par>
                        <p:par>
                          <p:cTn id="51" fill="hold">
                            <p:stCondLst>
                              <p:cond delay="4400"/>
                            </p:stCondLst>
                            <p:childTnLst>
                              <p:par>
                                <p:cTn id="52" presetID="22" presetClass="entr" presetSubtype="8" fill="hold" grpId="0" nodeType="afterEffect">
                                  <p:stCondLst>
                                    <p:cond delay="0"/>
                                  </p:stCondLst>
                                  <p:childTnLst>
                                    <p:set>
                                      <p:cBhvr>
                                        <p:cTn id="53" dur="1" fill="hold">
                                          <p:stCondLst>
                                            <p:cond delay="0"/>
                                          </p:stCondLst>
                                        </p:cTn>
                                        <p:tgtEl>
                                          <p:spTgt spid="21"/>
                                        </p:tgtEl>
                                        <p:attrNameLst>
                                          <p:attrName>style.visibility</p:attrName>
                                        </p:attrNameLst>
                                      </p:cBhvr>
                                      <p:to>
                                        <p:strVal val="visible"/>
                                      </p:to>
                                    </p:set>
                                    <p:animEffect transition="in" filter="wipe(left)">
                                      <p:cBhvr>
                                        <p:cTn id="54" dur="500"/>
                                        <p:tgtEl>
                                          <p:spTgt spid="21"/>
                                        </p:tgtEl>
                                      </p:cBhvr>
                                    </p:animEffect>
                                  </p:childTnLst>
                                </p:cTn>
                              </p:par>
                              <p:par>
                                <p:cTn id="55" presetID="22" presetClass="entr" presetSubtype="8" fill="hold" nodeType="withEffect">
                                  <p:stCondLst>
                                    <p:cond delay="250"/>
                                  </p:stCondLst>
                                  <p:childTnLst>
                                    <p:set>
                                      <p:cBhvr>
                                        <p:cTn id="56" dur="1" fill="hold">
                                          <p:stCondLst>
                                            <p:cond delay="0"/>
                                          </p:stCondLst>
                                        </p:cTn>
                                        <p:tgtEl>
                                          <p:spTgt spid="22"/>
                                        </p:tgtEl>
                                        <p:attrNameLst>
                                          <p:attrName>style.visibility</p:attrName>
                                        </p:attrNameLst>
                                      </p:cBhvr>
                                      <p:to>
                                        <p:strVal val="visible"/>
                                      </p:to>
                                    </p:set>
                                    <p:animEffect transition="in" filter="wipe(left)">
                                      <p:cBhvr>
                                        <p:cTn id="57" dur="500"/>
                                        <p:tgtEl>
                                          <p:spTgt spid="22"/>
                                        </p:tgtEl>
                                      </p:cBhvr>
                                    </p:animEffect>
                                  </p:childTnLst>
                                </p:cTn>
                              </p:par>
                              <p:par>
                                <p:cTn id="58" presetID="2" presetClass="entr" presetSubtype="2" decel="100000" fill="hold" grpId="0" nodeType="withEffect">
                                  <p:stCondLst>
                                    <p:cond delay="250"/>
                                  </p:stCondLst>
                                  <p:childTnLst>
                                    <p:set>
                                      <p:cBhvr>
                                        <p:cTn id="59" dur="1" fill="hold">
                                          <p:stCondLst>
                                            <p:cond delay="0"/>
                                          </p:stCondLst>
                                        </p:cTn>
                                        <p:tgtEl>
                                          <p:spTgt spid="28">
                                            <p:txEl>
                                              <p:pRg st="0" end="0"/>
                                            </p:txEl>
                                          </p:spTgt>
                                        </p:tgtEl>
                                        <p:attrNameLst>
                                          <p:attrName>style.visibility</p:attrName>
                                        </p:attrNameLst>
                                      </p:cBhvr>
                                      <p:to>
                                        <p:strVal val="visible"/>
                                      </p:to>
                                    </p:set>
                                    <p:anim calcmode="lin" valueType="num">
                                      <p:cBhvr additive="base">
                                        <p:cTn id="60" dur="1000" fill="hold"/>
                                        <p:tgtEl>
                                          <p:spTgt spid="28">
                                            <p:txEl>
                                              <p:pRg st="0" end="0"/>
                                            </p:txEl>
                                          </p:spTgt>
                                        </p:tgtEl>
                                        <p:attrNameLst>
                                          <p:attrName>ppt_x</p:attrName>
                                        </p:attrNameLst>
                                      </p:cBhvr>
                                      <p:tavLst>
                                        <p:tav tm="0">
                                          <p:val>
                                            <p:strVal val="1+#ppt_w/2"/>
                                          </p:val>
                                        </p:tav>
                                        <p:tav tm="100000">
                                          <p:val>
                                            <p:strVal val="#ppt_x"/>
                                          </p:val>
                                        </p:tav>
                                      </p:tavLst>
                                    </p:anim>
                                    <p:anim calcmode="lin" valueType="num">
                                      <p:cBhvr additive="base">
                                        <p:cTn id="61" dur="1000" fill="hold"/>
                                        <p:tgtEl>
                                          <p:spTgt spid="28">
                                            <p:txEl>
                                              <p:pRg st="0" end="0"/>
                                            </p:txEl>
                                          </p:spTgt>
                                        </p:tgtEl>
                                        <p:attrNameLst>
                                          <p:attrName>ppt_y</p:attrName>
                                        </p:attrNameLst>
                                      </p:cBhvr>
                                      <p:tavLst>
                                        <p:tav tm="0">
                                          <p:val>
                                            <p:strVal val="#ppt_y"/>
                                          </p:val>
                                        </p:tav>
                                        <p:tav tm="100000">
                                          <p:val>
                                            <p:strVal val="#ppt_y"/>
                                          </p:val>
                                        </p:tav>
                                      </p:tavLst>
                                    </p:anim>
                                  </p:childTnLst>
                                </p:cTn>
                              </p:par>
                              <p:par>
                                <p:cTn id="62" presetID="10" presetClass="entr" presetSubtype="0" fill="hold" grpId="1" nodeType="withEffect">
                                  <p:stCondLst>
                                    <p:cond delay="750"/>
                                  </p:stCondLst>
                                  <p:childTnLst>
                                    <p:set>
                                      <p:cBhvr>
                                        <p:cTn id="63" dur="1" fill="hold">
                                          <p:stCondLst>
                                            <p:cond delay="0"/>
                                          </p:stCondLst>
                                        </p:cTn>
                                        <p:tgtEl>
                                          <p:spTgt spid="28">
                                            <p:txEl>
                                              <p:pRg st="0" end="0"/>
                                            </p:txEl>
                                          </p:spTgt>
                                        </p:tgtEl>
                                        <p:attrNameLst>
                                          <p:attrName>style.visibility</p:attrName>
                                        </p:attrNameLst>
                                      </p:cBhvr>
                                      <p:to>
                                        <p:strVal val="visible"/>
                                      </p:to>
                                    </p:set>
                                    <p:animEffect transition="in" filter="fade">
                                      <p:cBhvr>
                                        <p:cTn id="64" dur="500"/>
                                        <p:tgtEl>
                                          <p:spTgt spid="28">
                                            <p:txEl>
                                              <p:pRg st="0" end="0"/>
                                            </p:txEl>
                                          </p:spTgt>
                                        </p:tgtEl>
                                      </p:cBhvr>
                                    </p:animEffect>
                                  </p:childTnLst>
                                </p:cTn>
                              </p:par>
                              <p:par>
                                <p:cTn id="65" presetID="1" presetClass="exit" presetSubtype="0" fill="hold" grpId="2" nodeType="withEffect">
                                  <p:stCondLst>
                                    <p:cond delay="250"/>
                                  </p:stCondLst>
                                  <p:childTnLst>
                                    <p:set>
                                      <p:cBhvr>
                                        <p:cTn id="66" dur="1" fill="hold">
                                          <p:stCondLst>
                                            <p:cond delay="0"/>
                                          </p:stCondLst>
                                        </p:cTn>
                                        <p:tgtEl>
                                          <p:spTgt spid="28">
                                            <p:txEl>
                                              <p:pRg st="0" end="0"/>
                                            </p:txEl>
                                          </p:spTgt>
                                        </p:tgtEl>
                                        <p:attrNameLst>
                                          <p:attrName>style.visibility</p:attrName>
                                        </p:attrNameLst>
                                      </p:cBhvr>
                                      <p:to>
                                        <p:strVal val="hidden"/>
                                      </p:to>
                                    </p:set>
                                  </p:childTnLst>
                                </p:cTn>
                              </p:par>
                            </p:childTnLst>
                          </p:cTn>
                        </p:par>
                        <p:par>
                          <p:cTn id="67" fill="hold">
                            <p:stCondLst>
                              <p:cond delay="5650"/>
                            </p:stCondLst>
                            <p:childTnLst>
                              <p:par>
                                <p:cTn id="68" presetID="10" presetClass="entr" presetSubtype="0" fill="hold" grpId="0" nodeType="afterEffect">
                                  <p:stCondLst>
                                    <p:cond delay="0"/>
                                  </p:stCondLst>
                                  <p:childTnLst>
                                    <p:set>
                                      <p:cBhvr>
                                        <p:cTn id="69" dur="1" fill="hold">
                                          <p:stCondLst>
                                            <p:cond delay="0"/>
                                          </p:stCondLst>
                                        </p:cTn>
                                        <p:tgtEl>
                                          <p:spTgt spid="29"/>
                                        </p:tgtEl>
                                        <p:attrNameLst>
                                          <p:attrName>style.visibility</p:attrName>
                                        </p:attrNameLst>
                                      </p:cBhvr>
                                      <p:to>
                                        <p:strVal val="visible"/>
                                      </p:to>
                                    </p:set>
                                    <p:animEffect transition="in" filter="fade">
                                      <p:cBhvr>
                                        <p:cTn id="70" dur="500"/>
                                        <p:tgtEl>
                                          <p:spTgt spid="29"/>
                                        </p:tgtEl>
                                      </p:cBhvr>
                                    </p:animEffect>
                                  </p:childTnLst>
                                </p:cTn>
                              </p:par>
                            </p:childTnLst>
                          </p:cTn>
                        </p:par>
                        <p:par>
                          <p:cTn id="71" fill="hold">
                            <p:stCondLst>
                              <p:cond delay="6150"/>
                            </p:stCondLst>
                            <p:childTnLst>
                              <p:par>
                                <p:cTn id="72" presetID="22" presetClass="entr" presetSubtype="8" fill="hold" grpId="0" nodeType="afterEffect">
                                  <p:stCondLst>
                                    <p:cond delay="0"/>
                                  </p:stCondLst>
                                  <p:childTnLst>
                                    <p:set>
                                      <p:cBhvr>
                                        <p:cTn id="73" dur="1" fill="hold">
                                          <p:stCondLst>
                                            <p:cond delay="0"/>
                                          </p:stCondLst>
                                        </p:cTn>
                                        <p:tgtEl>
                                          <p:spTgt spid="30"/>
                                        </p:tgtEl>
                                        <p:attrNameLst>
                                          <p:attrName>style.visibility</p:attrName>
                                        </p:attrNameLst>
                                      </p:cBhvr>
                                      <p:to>
                                        <p:strVal val="visible"/>
                                      </p:to>
                                    </p:set>
                                    <p:animEffect transition="in" filter="wipe(left)">
                                      <p:cBhvr>
                                        <p:cTn id="74" dur="500"/>
                                        <p:tgtEl>
                                          <p:spTgt spid="30"/>
                                        </p:tgtEl>
                                      </p:cBhvr>
                                    </p:animEffect>
                                  </p:childTnLst>
                                </p:cTn>
                              </p:par>
                              <p:par>
                                <p:cTn id="75" presetID="22" presetClass="entr" presetSubtype="8" fill="hold" nodeType="withEffect">
                                  <p:stCondLst>
                                    <p:cond delay="250"/>
                                  </p:stCondLst>
                                  <p:childTnLst>
                                    <p:set>
                                      <p:cBhvr>
                                        <p:cTn id="76" dur="1" fill="hold">
                                          <p:stCondLst>
                                            <p:cond delay="0"/>
                                          </p:stCondLst>
                                        </p:cTn>
                                        <p:tgtEl>
                                          <p:spTgt spid="31"/>
                                        </p:tgtEl>
                                        <p:attrNameLst>
                                          <p:attrName>style.visibility</p:attrName>
                                        </p:attrNameLst>
                                      </p:cBhvr>
                                      <p:to>
                                        <p:strVal val="visible"/>
                                      </p:to>
                                    </p:set>
                                    <p:animEffect transition="in" filter="wipe(left)">
                                      <p:cBhvr>
                                        <p:cTn id="77" dur="500"/>
                                        <p:tgtEl>
                                          <p:spTgt spid="31"/>
                                        </p:tgtEl>
                                      </p:cBhvr>
                                    </p:animEffect>
                                  </p:childTnLst>
                                </p:cTn>
                              </p:par>
                              <p:par>
                                <p:cTn id="78" presetID="2" presetClass="entr" presetSubtype="2" decel="100000" fill="hold" grpId="0" nodeType="withEffect">
                                  <p:stCondLst>
                                    <p:cond delay="250"/>
                                  </p:stCondLst>
                                  <p:childTnLst>
                                    <p:set>
                                      <p:cBhvr>
                                        <p:cTn id="79" dur="1" fill="hold">
                                          <p:stCondLst>
                                            <p:cond delay="0"/>
                                          </p:stCondLst>
                                        </p:cTn>
                                        <p:tgtEl>
                                          <p:spTgt spid="37">
                                            <p:txEl>
                                              <p:pRg st="0" end="0"/>
                                            </p:txEl>
                                          </p:spTgt>
                                        </p:tgtEl>
                                        <p:attrNameLst>
                                          <p:attrName>style.visibility</p:attrName>
                                        </p:attrNameLst>
                                      </p:cBhvr>
                                      <p:to>
                                        <p:strVal val="visible"/>
                                      </p:to>
                                    </p:set>
                                    <p:anim calcmode="lin" valueType="num">
                                      <p:cBhvr additive="base">
                                        <p:cTn id="80" dur="1000" fill="hold"/>
                                        <p:tgtEl>
                                          <p:spTgt spid="37">
                                            <p:txEl>
                                              <p:pRg st="0" end="0"/>
                                            </p:txEl>
                                          </p:spTgt>
                                        </p:tgtEl>
                                        <p:attrNameLst>
                                          <p:attrName>ppt_x</p:attrName>
                                        </p:attrNameLst>
                                      </p:cBhvr>
                                      <p:tavLst>
                                        <p:tav tm="0">
                                          <p:val>
                                            <p:strVal val="1+#ppt_w/2"/>
                                          </p:val>
                                        </p:tav>
                                        <p:tav tm="100000">
                                          <p:val>
                                            <p:strVal val="#ppt_x"/>
                                          </p:val>
                                        </p:tav>
                                      </p:tavLst>
                                    </p:anim>
                                    <p:anim calcmode="lin" valueType="num">
                                      <p:cBhvr additive="base">
                                        <p:cTn id="81" dur="1000" fill="hold"/>
                                        <p:tgtEl>
                                          <p:spTgt spid="37">
                                            <p:txEl>
                                              <p:pRg st="0" end="0"/>
                                            </p:txEl>
                                          </p:spTgt>
                                        </p:tgtEl>
                                        <p:attrNameLst>
                                          <p:attrName>ppt_y</p:attrName>
                                        </p:attrNameLst>
                                      </p:cBhvr>
                                      <p:tavLst>
                                        <p:tav tm="0">
                                          <p:val>
                                            <p:strVal val="#ppt_y"/>
                                          </p:val>
                                        </p:tav>
                                        <p:tav tm="100000">
                                          <p:val>
                                            <p:strVal val="#ppt_y"/>
                                          </p:val>
                                        </p:tav>
                                      </p:tavLst>
                                    </p:anim>
                                  </p:childTnLst>
                                </p:cTn>
                              </p:par>
                              <p:par>
                                <p:cTn id="82" presetID="10" presetClass="entr" presetSubtype="0" fill="hold" grpId="1" nodeType="withEffect">
                                  <p:stCondLst>
                                    <p:cond delay="750"/>
                                  </p:stCondLst>
                                  <p:childTnLst>
                                    <p:set>
                                      <p:cBhvr>
                                        <p:cTn id="83" dur="1" fill="hold">
                                          <p:stCondLst>
                                            <p:cond delay="0"/>
                                          </p:stCondLst>
                                        </p:cTn>
                                        <p:tgtEl>
                                          <p:spTgt spid="37">
                                            <p:txEl>
                                              <p:pRg st="0" end="0"/>
                                            </p:txEl>
                                          </p:spTgt>
                                        </p:tgtEl>
                                        <p:attrNameLst>
                                          <p:attrName>style.visibility</p:attrName>
                                        </p:attrNameLst>
                                      </p:cBhvr>
                                      <p:to>
                                        <p:strVal val="visible"/>
                                      </p:to>
                                    </p:set>
                                    <p:animEffect transition="in" filter="fade">
                                      <p:cBhvr>
                                        <p:cTn id="84" dur="500"/>
                                        <p:tgtEl>
                                          <p:spTgt spid="37">
                                            <p:txEl>
                                              <p:pRg st="0" end="0"/>
                                            </p:txEl>
                                          </p:spTgt>
                                        </p:tgtEl>
                                      </p:cBhvr>
                                    </p:animEffect>
                                  </p:childTnLst>
                                </p:cTn>
                              </p:par>
                              <p:par>
                                <p:cTn id="85" presetID="1" presetClass="exit" presetSubtype="0" fill="hold" grpId="2" nodeType="withEffect">
                                  <p:stCondLst>
                                    <p:cond delay="250"/>
                                  </p:stCondLst>
                                  <p:childTnLst>
                                    <p:set>
                                      <p:cBhvr>
                                        <p:cTn id="86" dur="1" fill="hold">
                                          <p:stCondLst>
                                            <p:cond delay="0"/>
                                          </p:stCondLst>
                                        </p:cTn>
                                        <p:tgtEl>
                                          <p:spTgt spid="37">
                                            <p:txEl>
                                              <p:pRg st="0" end="0"/>
                                            </p:txEl>
                                          </p:spTgt>
                                        </p:tgtEl>
                                        <p:attrNameLst>
                                          <p:attrName>style.visibility</p:attrName>
                                        </p:attrNameLst>
                                      </p:cBhvr>
                                      <p:to>
                                        <p:strVal val="hidden"/>
                                      </p:to>
                                    </p:set>
                                  </p:childTnLst>
                                </p:cTn>
                              </p:par>
                            </p:childTnLst>
                          </p:cTn>
                        </p:par>
                        <p:par>
                          <p:cTn id="87" fill="hold">
                            <p:stCondLst>
                              <p:cond delay="7400"/>
                            </p:stCondLst>
                            <p:childTnLst>
                              <p:par>
                                <p:cTn id="88" presetID="10" presetClass="entr" presetSubtype="0" fill="hold" grpId="0" nodeType="afterEffect">
                                  <p:stCondLst>
                                    <p:cond delay="0"/>
                                  </p:stCondLst>
                                  <p:childTnLst>
                                    <p:set>
                                      <p:cBhvr>
                                        <p:cTn id="89" dur="1" fill="hold">
                                          <p:stCondLst>
                                            <p:cond delay="0"/>
                                          </p:stCondLst>
                                        </p:cTn>
                                        <p:tgtEl>
                                          <p:spTgt spid="38"/>
                                        </p:tgtEl>
                                        <p:attrNameLst>
                                          <p:attrName>style.visibility</p:attrName>
                                        </p:attrNameLst>
                                      </p:cBhvr>
                                      <p:to>
                                        <p:strVal val="visible"/>
                                      </p:to>
                                    </p:set>
                                    <p:animEffect transition="in" filter="fade">
                                      <p:cBhvr>
                                        <p:cTn id="90" dur="500"/>
                                        <p:tgtEl>
                                          <p:spTgt spid="3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p:bldP spid="10" grpId="0" build="p">
        <p:tmplLst>
          <p:tmpl lvl="1">
            <p:tnLst>
              <p:par>
                <p:cTn presetID="22" presetClass="entr" presetSubtype="8"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Effect transition="in" filter="wipe(left)">
                      <p:cBhvr>
                        <p:cTn dur="500"/>
                        <p:tgtEl>
                          <p:spTgt spid="10"/>
                        </p:tgtEl>
                      </p:cBhvr>
                    </p:animEffect>
                  </p:childTnLst>
                </p:cTn>
              </p:par>
            </p:tnLst>
          </p:tmpl>
        </p:tmplLst>
      </p:bldP>
      <p:bldP spid="11" grpId="0" animBg="1"/>
      <p:bldP spid="12" grpId="0" animBg="1"/>
      <p:bldP spid="19" grpId="0" build="p">
        <p:tmplLst>
          <p:tmpl lvl="1">
            <p:tnLst>
              <p:par>
                <p:cTn presetID="2" presetClass="entr" presetSubtype="2"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1000" fill="hold"/>
                        <p:tgtEl>
                          <p:spTgt spid="19"/>
                        </p:tgtEl>
                        <p:attrNameLst>
                          <p:attrName>ppt_x</p:attrName>
                        </p:attrNameLst>
                      </p:cBhvr>
                      <p:tavLst>
                        <p:tav tm="0">
                          <p:val>
                            <p:strVal val="1+#ppt_w/2"/>
                          </p:val>
                        </p:tav>
                        <p:tav tm="100000">
                          <p:val>
                            <p:strVal val="#ppt_x"/>
                          </p:val>
                        </p:tav>
                      </p:tavLst>
                    </p:anim>
                    <p:anim calcmode="lin" valueType="num">
                      <p:cBhvr additive="base">
                        <p:cTn dur="1000" fill="hold"/>
                        <p:tgtEl>
                          <p:spTgt spid="19"/>
                        </p:tgtEl>
                        <p:attrNameLst>
                          <p:attrName>ppt_y</p:attrName>
                        </p:attrNameLst>
                      </p:cBhvr>
                      <p:tavLst>
                        <p:tav tm="0">
                          <p:val>
                            <p:strVal val="#ppt_y"/>
                          </p:val>
                        </p:tav>
                        <p:tav tm="100000">
                          <p:val>
                            <p:strVal val="#ppt_y"/>
                          </p:val>
                        </p:tav>
                      </p:tavLst>
                    </p:anim>
                  </p:childTnLst>
                </p:cTn>
              </p:par>
            </p:tnLst>
          </p:tmpl>
        </p:tmplLst>
      </p:bldP>
      <p:bldP spid="19" grpId="1" build="p">
        <p:tmplLst>
          <p:tmpl lvl="1">
            <p:tnLst>
              <p:par>
                <p:cTn presetID="10" presetClass="entr" presetSubtype="0" fill="hold" nodeType="withEffect">
                  <p:stCondLst>
                    <p:cond delay="750"/>
                  </p:stCondLst>
                  <p:childTnLst>
                    <p:set>
                      <p:cBhvr>
                        <p:cTn dur="1" fill="hold">
                          <p:stCondLst>
                            <p:cond delay="0"/>
                          </p:stCondLst>
                        </p:cTn>
                        <p:tgtEl>
                          <p:spTgt spid="19"/>
                        </p:tgtEl>
                        <p:attrNameLst>
                          <p:attrName>style.visibility</p:attrName>
                        </p:attrNameLst>
                      </p:cBhvr>
                      <p:to>
                        <p:strVal val="visible"/>
                      </p:to>
                    </p:set>
                    <p:animEffect transition="in" filter="fade">
                      <p:cBhvr>
                        <p:cTn dur="500"/>
                        <p:tgtEl>
                          <p:spTgt spid="19"/>
                        </p:tgtEl>
                      </p:cBhvr>
                    </p:animEffect>
                  </p:childTnLst>
                </p:cTn>
              </p:par>
            </p:tnLst>
          </p:tmpl>
        </p:tmplLst>
      </p:bldP>
      <p:bldP spid="19" grpId="2" build="p">
        <p:tmplLst>
          <p:tmpl lvl="1">
            <p:tnLst>
              <p:par>
                <p:cTn presetID="1" presetClass="exit" presetSubtype="0" fill="hold" nodeType="withEffect">
                  <p:stCondLst>
                    <p:cond delay="250"/>
                  </p:stCondLst>
                  <p:childTnLst>
                    <p:set>
                      <p:cBhvr>
                        <p:cTn dur="1" fill="hold">
                          <p:stCondLst>
                            <p:cond delay="0"/>
                          </p:stCondLst>
                        </p:cTn>
                        <p:tgtEl>
                          <p:spTgt spid="19"/>
                        </p:tgtEl>
                        <p:attrNameLst>
                          <p:attrName>style.visibility</p:attrName>
                        </p:attrNameLst>
                      </p:cBhvr>
                      <p:to>
                        <p:strVal val="hidden"/>
                      </p:to>
                    </p:set>
                  </p:childTnLst>
                </p:cTn>
              </p:par>
            </p:tnLst>
          </p:tmpl>
        </p:tmplLst>
      </p:bldP>
      <p:bldP spid="20" grpId="0">
        <p:tmplLst>
          <p:tmpl>
            <p:tnLst>
              <p:par>
                <p:cTn presetID="10" presetClass="entr" presetSubtype="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Effect transition="in" filter="fade">
                      <p:cBhvr>
                        <p:cTn dur="500"/>
                        <p:tgtEl>
                          <p:spTgt spid="20"/>
                        </p:tgtEl>
                      </p:cBhvr>
                    </p:animEffect>
                  </p:childTnLst>
                </p:cTn>
              </p:par>
            </p:tnLst>
          </p:tmpl>
        </p:tmplLst>
      </p:bldP>
      <p:bldP spid="21" grpId="0" animBg="1"/>
      <p:bldP spid="28" grpId="0" build="p">
        <p:tmplLst>
          <p:tmpl lvl="1">
            <p:tnLst>
              <p:par>
                <p:cTn presetID="2" presetClass="entr" presetSubtype="2" decel="100000" fill="hold" nodeType="withEffect">
                  <p:stCondLst>
                    <p:cond delay="25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1000" fill="hold"/>
                        <p:tgtEl>
                          <p:spTgt spid="28"/>
                        </p:tgtEl>
                        <p:attrNameLst>
                          <p:attrName>ppt_x</p:attrName>
                        </p:attrNameLst>
                      </p:cBhvr>
                      <p:tavLst>
                        <p:tav tm="0">
                          <p:val>
                            <p:strVal val="1+#ppt_w/2"/>
                          </p:val>
                        </p:tav>
                        <p:tav tm="100000">
                          <p:val>
                            <p:strVal val="#ppt_x"/>
                          </p:val>
                        </p:tav>
                      </p:tavLst>
                    </p:anim>
                    <p:anim calcmode="lin" valueType="num">
                      <p:cBhvr additive="base">
                        <p:cTn dur="1000" fill="hold"/>
                        <p:tgtEl>
                          <p:spTgt spid="28"/>
                        </p:tgtEl>
                        <p:attrNameLst>
                          <p:attrName>ppt_y</p:attrName>
                        </p:attrNameLst>
                      </p:cBhvr>
                      <p:tavLst>
                        <p:tav tm="0">
                          <p:val>
                            <p:strVal val="#ppt_y"/>
                          </p:val>
                        </p:tav>
                        <p:tav tm="100000">
                          <p:val>
                            <p:strVal val="#ppt_y"/>
                          </p:val>
                        </p:tav>
                      </p:tavLst>
                    </p:anim>
                  </p:childTnLst>
                </p:cTn>
              </p:par>
            </p:tnLst>
          </p:tmpl>
        </p:tmplLst>
      </p:bldP>
      <p:bldP spid="28" grpId="1" build="p">
        <p:tmplLst>
          <p:tmpl lvl="1">
            <p:tnLst>
              <p:par>
                <p:cTn presetID="10" presetClass="entr" presetSubtype="0" fill="hold" nodeType="withEffect">
                  <p:stCondLst>
                    <p:cond delay="750"/>
                  </p:stCondLst>
                  <p:childTnLst>
                    <p:set>
                      <p:cBhvr>
                        <p:cTn dur="1" fill="hold">
                          <p:stCondLst>
                            <p:cond delay="0"/>
                          </p:stCondLst>
                        </p:cTn>
                        <p:tgtEl>
                          <p:spTgt spid="28"/>
                        </p:tgtEl>
                        <p:attrNameLst>
                          <p:attrName>style.visibility</p:attrName>
                        </p:attrNameLst>
                      </p:cBhvr>
                      <p:to>
                        <p:strVal val="visible"/>
                      </p:to>
                    </p:set>
                    <p:animEffect transition="in" filter="fade">
                      <p:cBhvr>
                        <p:cTn dur="500"/>
                        <p:tgtEl>
                          <p:spTgt spid="28"/>
                        </p:tgtEl>
                      </p:cBhvr>
                    </p:animEffect>
                  </p:childTnLst>
                </p:cTn>
              </p:par>
            </p:tnLst>
          </p:tmpl>
        </p:tmplLst>
      </p:bldP>
      <p:bldP spid="28" grpId="2" build="p">
        <p:tmplLst>
          <p:tmpl lvl="1">
            <p:tnLst>
              <p:par>
                <p:cTn presetID="1" presetClass="exit" presetSubtype="0" fill="hold" nodeType="withEffect">
                  <p:stCondLst>
                    <p:cond delay="250"/>
                  </p:stCondLst>
                  <p:childTnLst>
                    <p:set>
                      <p:cBhvr>
                        <p:cTn dur="1" fill="hold">
                          <p:stCondLst>
                            <p:cond delay="0"/>
                          </p:stCondLst>
                        </p:cTn>
                        <p:tgtEl>
                          <p:spTgt spid="28"/>
                        </p:tgtEl>
                        <p:attrNameLst>
                          <p:attrName>style.visibility</p:attrName>
                        </p:attrNameLst>
                      </p:cBhvr>
                      <p:to>
                        <p:strVal val="hidden"/>
                      </p:to>
                    </p:set>
                  </p:childTnLst>
                </p:cTn>
              </p:par>
            </p:tnLst>
          </p:tmpl>
        </p:tmplLst>
      </p:bldP>
      <p:bldP spid="29" grpId="0">
        <p:tmplLst>
          <p:tmpl>
            <p:tnLst>
              <p:par>
                <p:cTn presetID="10" presetClass="entr" presetSubtype="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fade">
                      <p:cBhvr>
                        <p:cTn dur="500"/>
                        <p:tgtEl>
                          <p:spTgt spid="29"/>
                        </p:tgtEl>
                      </p:cBhvr>
                    </p:animEffect>
                  </p:childTnLst>
                </p:cTn>
              </p:par>
            </p:tnLst>
          </p:tmpl>
        </p:tmplLst>
      </p:bldP>
      <p:bldP spid="30" grpId="0" animBg="1"/>
      <p:bldP spid="37" grpId="0" build="p">
        <p:tmplLst>
          <p:tmpl lvl="1">
            <p:tnLst>
              <p:par>
                <p:cTn presetID="2" presetClass="entr" presetSubtype="2" decel="100000" fill="hold" nodeType="withEffect">
                  <p:stCondLst>
                    <p:cond delay="250"/>
                  </p:stCondLst>
                  <p:childTnLst>
                    <p:set>
                      <p:cBhvr>
                        <p:cTn dur="1" fill="hold">
                          <p:stCondLst>
                            <p:cond delay="0"/>
                          </p:stCondLst>
                        </p:cTn>
                        <p:tgtEl>
                          <p:spTgt spid="37"/>
                        </p:tgtEl>
                        <p:attrNameLst>
                          <p:attrName>style.visibility</p:attrName>
                        </p:attrNameLst>
                      </p:cBhvr>
                      <p:to>
                        <p:strVal val="visible"/>
                      </p:to>
                    </p:set>
                    <p:anim calcmode="lin" valueType="num">
                      <p:cBhvr additive="base">
                        <p:cTn dur="1000" fill="hold"/>
                        <p:tgtEl>
                          <p:spTgt spid="37"/>
                        </p:tgtEl>
                        <p:attrNameLst>
                          <p:attrName>ppt_x</p:attrName>
                        </p:attrNameLst>
                      </p:cBhvr>
                      <p:tavLst>
                        <p:tav tm="0">
                          <p:val>
                            <p:strVal val="1+#ppt_w/2"/>
                          </p:val>
                        </p:tav>
                        <p:tav tm="100000">
                          <p:val>
                            <p:strVal val="#ppt_x"/>
                          </p:val>
                        </p:tav>
                      </p:tavLst>
                    </p:anim>
                    <p:anim calcmode="lin" valueType="num">
                      <p:cBhvr additive="base">
                        <p:cTn dur="1000" fill="hold"/>
                        <p:tgtEl>
                          <p:spTgt spid="37"/>
                        </p:tgtEl>
                        <p:attrNameLst>
                          <p:attrName>ppt_y</p:attrName>
                        </p:attrNameLst>
                      </p:cBhvr>
                      <p:tavLst>
                        <p:tav tm="0">
                          <p:val>
                            <p:strVal val="#ppt_y"/>
                          </p:val>
                        </p:tav>
                        <p:tav tm="100000">
                          <p:val>
                            <p:strVal val="#ppt_y"/>
                          </p:val>
                        </p:tav>
                      </p:tavLst>
                    </p:anim>
                  </p:childTnLst>
                </p:cTn>
              </p:par>
            </p:tnLst>
          </p:tmpl>
        </p:tmplLst>
      </p:bldP>
      <p:bldP spid="37" grpId="1" build="p">
        <p:tmplLst>
          <p:tmpl lvl="1">
            <p:tnLst>
              <p:par>
                <p:cTn presetID="10" presetClass="entr" presetSubtype="0" fill="hold" nodeType="withEffect">
                  <p:stCondLst>
                    <p:cond delay="750"/>
                  </p:stCondLst>
                  <p:childTnLst>
                    <p:set>
                      <p:cBhvr>
                        <p:cTn dur="1" fill="hold">
                          <p:stCondLst>
                            <p:cond delay="0"/>
                          </p:stCondLst>
                        </p:cTn>
                        <p:tgtEl>
                          <p:spTgt spid="37"/>
                        </p:tgtEl>
                        <p:attrNameLst>
                          <p:attrName>style.visibility</p:attrName>
                        </p:attrNameLst>
                      </p:cBhvr>
                      <p:to>
                        <p:strVal val="visible"/>
                      </p:to>
                    </p:set>
                    <p:animEffect transition="in" filter="fade">
                      <p:cBhvr>
                        <p:cTn dur="500"/>
                        <p:tgtEl>
                          <p:spTgt spid="37"/>
                        </p:tgtEl>
                      </p:cBhvr>
                    </p:animEffect>
                  </p:childTnLst>
                </p:cTn>
              </p:par>
            </p:tnLst>
          </p:tmpl>
        </p:tmplLst>
      </p:bldP>
      <p:bldP spid="37" grpId="2" build="p">
        <p:tmplLst>
          <p:tmpl lvl="1">
            <p:tnLst>
              <p:par>
                <p:cTn presetID="1" presetClass="exit" presetSubtype="0" fill="hold" nodeType="withEffect">
                  <p:stCondLst>
                    <p:cond delay="250"/>
                  </p:stCondLst>
                  <p:childTnLst>
                    <p:set>
                      <p:cBhvr>
                        <p:cTn dur="1" fill="hold">
                          <p:stCondLst>
                            <p:cond delay="0"/>
                          </p:stCondLst>
                        </p:cTn>
                        <p:tgtEl>
                          <p:spTgt spid="37"/>
                        </p:tgtEl>
                        <p:attrNameLst>
                          <p:attrName>style.visibility</p:attrName>
                        </p:attrNameLst>
                      </p:cBhvr>
                      <p:to>
                        <p:strVal val="hidden"/>
                      </p:to>
                    </p:set>
                  </p:childTnLst>
                </p:cTn>
              </p:par>
            </p:tnLst>
          </p:tmpl>
        </p:tmplLst>
      </p:bldP>
      <p:bldP spid="38" grpId="0">
        <p:tmplLst>
          <p:tmpl>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9" grpId="0"/>
    </p:bldLst>
  </p:timing>
</p:sldLayout>
</file>

<file path=ppt/slideLayouts/slideLayout413.xml><?xml version="1.0" encoding="utf-8"?>
<p:sldLayout xmlns:a="http://schemas.openxmlformats.org/drawingml/2006/main" xmlns:r="http://schemas.openxmlformats.org/officeDocument/2006/relationships" xmlns:p="http://schemas.openxmlformats.org/presentationml/2006/main">
  <p:cSld name="4 Images, Capti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9" name="円/楕円 8"/>
          <p:cNvSpPr/>
          <p:nvPr/>
        </p:nvSpPr>
        <p:spPr>
          <a:xfrm>
            <a:off x="416949"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円/楕円 9"/>
          <p:cNvSpPr/>
          <p:nvPr/>
        </p:nvSpPr>
        <p:spPr>
          <a:xfrm>
            <a:off x="50561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図プレースホルダー 5"/>
          <p:cNvSpPr>
            <a:spLocks noGrp="1"/>
          </p:cNvSpPr>
          <p:nvPr>
            <p:ph type="pic" sz="quarter" idx="14" hasCustomPrompt="1"/>
          </p:nvPr>
        </p:nvSpPr>
        <p:spPr>
          <a:xfrm>
            <a:off x="560221"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17" name="テキスト プレースホルダー 5"/>
          <p:cNvSpPr>
            <a:spLocks noGrp="1"/>
          </p:cNvSpPr>
          <p:nvPr>
            <p:ph type="body" sz="quarter" idx="12" hasCustomPrompt="1"/>
          </p:nvPr>
        </p:nvSpPr>
        <p:spPr>
          <a:xfrm>
            <a:off x="364275"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5" hasCustomPrompt="1"/>
          </p:nvPr>
        </p:nvSpPr>
        <p:spPr>
          <a:xfrm>
            <a:off x="363034"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2545227"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2633891"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6" hasCustomPrompt="1"/>
          </p:nvPr>
        </p:nvSpPr>
        <p:spPr>
          <a:xfrm>
            <a:off x="2688499" y="1888089"/>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22" name="テキスト プレースホルダー 5"/>
          <p:cNvSpPr>
            <a:spLocks noGrp="1"/>
          </p:cNvSpPr>
          <p:nvPr>
            <p:ph type="body" sz="quarter" idx="17" hasCustomPrompt="1"/>
          </p:nvPr>
        </p:nvSpPr>
        <p:spPr>
          <a:xfrm>
            <a:off x="2492552"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8" hasCustomPrompt="1"/>
          </p:nvPr>
        </p:nvSpPr>
        <p:spPr>
          <a:xfrm>
            <a:off x="2491311"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円/楕円 23"/>
          <p:cNvSpPr/>
          <p:nvPr/>
        </p:nvSpPr>
        <p:spPr>
          <a:xfrm>
            <a:off x="4673504"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円/楕円 24"/>
          <p:cNvSpPr/>
          <p:nvPr/>
        </p:nvSpPr>
        <p:spPr>
          <a:xfrm>
            <a:off x="4762168"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図プレースホルダー 5"/>
          <p:cNvSpPr>
            <a:spLocks noGrp="1"/>
          </p:cNvSpPr>
          <p:nvPr>
            <p:ph type="pic" sz="quarter" idx="19" hasCustomPrompt="1"/>
          </p:nvPr>
        </p:nvSpPr>
        <p:spPr>
          <a:xfrm>
            <a:off x="4816776"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27" name="テキスト プレースホルダー 5"/>
          <p:cNvSpPr>
            <a:spLocks noGrp="1"/>
          </p:cNvSpPr>
          <p:nvPr>
            <p:ph type="body" sz="quarter" idx="20" hasCustomPrompt="1"/>
          </p:nvPr>
        </p:nvSpPr>
        <p:spPr>
          <a:xfrm>
            <a:off x="4620829"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1" hasCustomPrompt="1"/>
          </p:nvPr>
        </p:nvSpPr>
        <p:spPr>
          <a:xfrm>
            <a:off x="4619587"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9" name="円/楕円 28"/>
          <p:cNvSpPr/>
          <p:nvPr/>
        </p:nvSpPr>
        <p:spPr>
          <a:xfrm>
            <a:off x="6801781"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円/楕円 29"/>
          <p:cNvSpPr/>
          <p:nvPr/>
        </p:nvSpPr>
        <p:spPr>
          <a:xfrm>
            <a:off x="6890445"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1" name="図プレースホルダー 5"/>
          <p:cNvSpPr>
            <a:spLocks noGrp="1"/>
          </p:cNvSpPr>
          <p:nvPr>
            <p:ph type="pic" sz="quarter" idx="22" hasCustomPrompt="1"/>
          </p:nvPr>
        </p:nvSpPr>
        <p:spPr>
          <a:xfrm>
            <a:off x="6945053"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32" name="テキスト プレースホルダー 5"/>
          <p:cNvSpPr>
            <a:spLocks noGrp="1"/>
          </p:cNvSpPr>
          <p:nvPr>
            <p:ph type="body" sz="quarter" idx="23" hasCustomPrompt="1"/>
          </p:nvPr>
        </p:nvSpPr>
        <p:spPr>
          <a:xfrm>
            <a:off x="6749105" y="4886528"/>
            <a:ext cx="2057341"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4" hasCustomPrompt="1"/>
          </p:nvPr>
        </p:nvSpPr>
        <p:spPr>
          <a:xfrm>
            <a:off x="6747864" y="4461084"/>
            <a:ext cx="2058583"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1187003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ppt_x"/>
                                          </p:val>
                                        </p:tav>
                                        <p:tav tm="100000">
                                          <p:val>
                                            <p:strVal val="#ppt_x"/>
                                          </p:val>
                                        </p:tav>
                                      </p:tavLst>
                                    </p:anim>
                                    <p:anim calcmode="lin" valueType="num">
                                      <p:cBhvr additive="base">
                                        <p:cTn id="13" dur="500" fill="hold"/>
                                        <p:tgtEl>
                                          <p:spTgt spid="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heel(1)">
                                      <p:cBhvr>
                                        <p:cTn id="17" dur="10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8">
                                            <p:txEl>
                                              <p:pRg st="0" end="0"/>
                                            </p:txEl>
                                          </p:spTgt>
                                        </p:tgtEl>
                                        <p:attrNameLst>
                                          <p:attrName>style.visibility</p:attrName>
                                        </p:attrNameLst>
                                      </p:cBhvr>
                                      <p:to>
                                        <p:strVal val="visible"/>
                                      </p:to>
                                    </p:set>
                                    <p:anim calcmode="lin" valueType="num">
                                      <p:cBhvr additive="base">
                                        <p:cTn id="2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7">
                                            <p:txEl>
                                              <p:pRg st="0" end="0"/>
                                            </p:txEl>
                                          </p:spTgt>
                                        </p:tgtEl>
                                        <p:attrNameLst>
                                          <p:attrName>style.visibility</p:attrName>
                                        </p:attrNameLst>
                                      </p:cBhvr>
                                      <p:to>
                                        <p:strVal val="visible"/>
                                      </p:to>
                                    </p:set>
                                    <p:anim calcmode="lin" valueType="num">
                                      <p:cBhvr additive="base">
                                        <p:cTn id="28"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ppt_x"/>
                                          </p:val>
                                        </p:tav>
                                        <p:tav tm="100000">
                                          <p:val>
                                            <p:strVal val="#ppt_x"/>
                                          </p:val>
                                        </p:tav>
                                      </p:tavLst>
                                    </p:anim>
                                    <p:anim calcmode="lin" valueType="num">
                                      <p:cBhvr additive="base">
                                        <p:cTn id="34" dur="500" fill="hold"/>
                                        <p:tgtEl>
                                          <p:spTgt spid="19"/>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heel(1)">
                                      <p:cBhvr>
                                        <p:cTn id="38" dur="10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23">
                                            <p:txEl>
                                              <p:pRg st="0" end="0"/>
                                            </p:txEl>
                                          </p:spTgt>
                                        </p:tgtEl>
                                        <p:attrNameLst>
                                          <p:attrName>style.visibility</p:attrName>
                                        </p:attrNameLst>
                                      </p:cBhvr>
                                      <p:to>
                                        <p:strVal val="visible"/>
                                      </p:to>
                                    </p:set>
                                    <p:anim calcmode="lin" valueType="num">
                                      <p:cBhvr additive="base">
                                        <p:cTn id="4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additive="base">
                                        <p:cTn id="49"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 fill="hold"/>
                                        <p:tgtEl>
                                          <p:spTgt spid="24"/>
                                        </p:tgtEl>
                                        <p:attrNameLst>
                                          <p:attrName>ppt_x</p:attrName>
                                        </p:attrNameLst>
                                      </p:cBhvr>
                                      <p:tavLst>
                                        <p:tav tm="0">
                                          <p:val>
                                            <p:strVal val="#ppt_x"/>
                                          </p:val>
                                        </p:tav>
                                        <p:tav tm="100000">
                                          <p:val>
                                            <p:strVal val="#ppt_x"/>
                                          </p:val>
                                        </p:tav>
                                      </p:tavLst>
                                    </p:anim>
                                    <p:anim calcmode="lin" valueType="num">
                                      <p:cBhvr additive="base">
                                        <p:cTn id="55" dur="500" fill="hold"/>
                                        <p:tgtEl>
                                          <p:spTgt spid="24"/>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wheel(1)">
                                      <p:cBhvr>
                                        <p:cTn id="59" dur="1000"/>
                                        <p:tgtEl>
                                          <p:spTgt spid="2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fade">
                                      <p:cBhvr>
                                        <p:cTn id="62" dur="500"/>
                                        <p:tgtEl>
                                          <p:spTgt spid="26"/>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8">
                                            <p:txEl>
                                              <p:pRg st="0" end="0"/>
                                            </p:txEl>
                                          </p:spTgt>
                                        </p:tgtEl>
                                        <p:attrNameLst>
                                          <p:attrName>style.visibility</p:attrName>
                                        </p:attrNameLst>
                                      </p:cBhvr>
                                      <p:to>
                                        <p:strVal val="visible"/>
                                      </p:to>
                                    </p:set>
                                    <p:anim calcmode="lin" valueType="num">
                                      <p:cBhvr additive="base">
                                        <p:cTn id="6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7">
                                            <p:txEl>
                                              <p:pRg st="0" end="0"/>
                                            </p:txEl>
                                          </p:spTgt>
                                        </p:tgtEl>
                                        <p:attrNameLst>
                                          <p:attrName>style.visibility</p:attrName>
                                        </p:attrNameLst>
                                      </p:cBhvr>
                                      <p:to>
                                        <p:strVal val="visible"/>
                                      </p:to>
                                    </p:set>
                                    <p:anim calcmode="lin" valueType="num">
                                      <p:cBhvr additive="base">
                                        <p:cTn id="70"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cBhvr additive="base">
                                        <p:cTn id="75" dur="500" fill="hold"/>
                                        <p:tgtEl>
                                          <p:spTgt spid="29"/>
                                        </p:tgtEl>
                                        <p:attrNameLst>
                                          <p:attrName>ppt_x</p:attrName>
                                        </p:attrNameLst>
                                      </p:cBhvr>
                                      <p:tavLst>
                                        <p:tav tm="0">
                                          <p:val>
                                            <p:strVal val="#ppt_x"/>
                                          </p:val>
                                        </p:tav>
                                        <p:tav tm="100000">
                                          <p:val>
                                            <p:strVal val="#ppt_x"/>
                                          </p:val>
                                        </p:tav>
                                      </p:tavLst>
                                    </p:anim>
                                    <p:anim calcmode="lin" valueType="num">
                                      <p:cBhvr additive="base">
                                        <p:cTn id="76" dur="500" fill="hold"/>
                                        <p:tgtEl>
                                          <p:spTgt spid="29"/>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30"/>
                                        </p:tgtEl>
                                        <p:attrNameLst>
                                          <p:attrName>style.visibility</p:attrName>
                                        </p:attrNameLst>
                                      </p:cBhvr>
                                      <p:to>
                                        <p:strVal val="visible"/>
                                      </p:to>
                                    </p:set>
                                    <p:animEffect transition="in" filter="wheel(1)">
                                      <p:cBhvr>
                                        <p:cTn id="80" dur="1000"/>
                                        <p:tgtEl>
                                          <p:spTgt spid="3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33">
                                            <p:txEl>
                                              <p:pRg st="0" end="0"/>
                                            </p:txEl>
                                          </p:spTgt>
                                        </p:tgtEl>
                                        <p:attrNameLst>
                                          <p:attrName>style.visibility</p:attrName>
                                        </p:attrNameLst>
                                      </p:cBhvr>
                                      <p:to>
                                        <p:strVal val="visible"/>
                                      </p:to>
                                    </p:set>
                                    <p:anim calcmode="lin" valueType="num">
                                      <p:cBhvr additive="base">
                                        <p:cTn id="8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33">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32">
                                            <p:txEl>
                                              <p:pRg st="0" end="0"/>
                                            </p:txEl>
                                          </p:spTgt>
                                        </p:tgtEl>
                                        <p:attrNameLst>
                                          <p:attrName>style.visibility</p:attrName>
                                        </p:attrNameLst>
                                      </p:cBhvr>
                                      <p:to>
                                        <p:strVal val="visible"/>
                                      </p:to>
                                    </p:set>
                                    <p:anim calcmode="lin" valueType="num">
                                      <p:cBhvr additive="base">
                                        <p:cTn id="9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build="p">
        <p:tmplLst>
          <p:tmpl lvl="1">
            <p:tnLst>
              <p:par>
                <p:cTn presetID="2" presetClass="entr" presetSubtype="1"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0-#ppt_h/2"/>
                          </p:val>
                        </p:tav>
                        <p:tav tm="100000">
                          <p:val>
                            <p:strVal val="#ppt_y"/>
                          </p:val>
                        </p:tav>
                      </p:tavLst>
                    </p:anim>
                  </p:childTnLst>
                </p:cTn>
              </p:par>
            </p:tnLst>
          </p:tmpl>
        </p:tmplLst>
      </p:bldP>
      <p:bldP spid="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animBg="1"/>
      <p:bldP spid="25" grpId="0" animBg="1"/>
      <p:bldP spid="26" grpId="0"/>
      <p:bldP spid="27" grpId="0" build="p">
        <p:tmplLst>
          <p:tmpl lvl="1">
            <p:tnLst>
              <p:par>
                <p:cTn presetID="2" presetClass="entr" presetSubtype="4" decel="10000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 presetClass="entr" presetSubtype="4" decel="10000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ppt_x"/>
                          </p:val>
                        </p:tav>
                        <p:tav tm="100000">
                          <p:val>
                            <p:strVal val="#ppt_x"/>
                          </p:val>
                        </p:tav>
                      </p:tavLst>
                    </p:anim>
                    <p:anim calcmode="lin" valueType="num">
                      <p:cBhvr additive="base">
                        <p:cTn dur="500" fill="hold"/>
                        <p:tgtEl>
                          <p:spTgt spid="32"/>
                        </p:tgtEl>
                        <p:attrNameLst>
                          <p:attrName>ppt_y</p:attrName>
                        </p:attrNameLst>
                      </p:cBhvr>
                      <p:tavLst>
                        <p:tav tm="0">
                          <p:val>
                            <p:strVal val="1+#ppt_h/2"/>
                          </p:val>
                        </p:tav>
                        <p:tav tm="100000">
                          <p:val>
                            <p:strVal val="#ppt_y"/>
                          </p:val>
                        </p:tav>
                      </p:tavLst>
                    </p:anim>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14.xml><?xml version="1.0" encoding="utf-8"?>
<p:sldLayout xmlns:a="http://schemas.openxmlformats.org/drawingml/2006/main" xmlns:r="http://schemas.openxmlformats.org/officeDocument/2006/relationships" xmlns:p="http://schemas.openxmlformats.org/presentationml/2006/main">
  <p:cSld name="History 1">
    <p:spTree>
      <p:nvGrpSpPr>
        <p:cNvPr id="1" name=""/>
        <p:cNvGrpSpPr/>
        <p:nvPr/>
      </p:nvGrpSpPr>
      <p:grpSpPr>
        <a:xfrm>
          <a:off x="0" y="0"/>
          <a:ext cx="0" cy="0"/>
          <a:chOff x="0" y="0"/>
          <a:chExt cx="0" cy="0"/>
        </a:xfrm>
      </p:grpSpPr>
      <p:sp>
        <p:nvSpPr>
          <p:cNvPr id="11" name="正方形/長方形 10"/>
          <p:cNvSpPr/>
          <p:nvPr/>
        </p:nvSpPr>
        <p:spPr>
          <a:xfrm>
            <a:off x="4817907" y="3263628"/>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225219" y="168792"/>
            <a:ext cx="4106551"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88" y="1101732"/>
            <a:ext cx="4104781"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4" name="正方形/長方形 3"/>
          <p:cNvSpPr/>
          <p:nvPr/>
        </p:nvSpPr>
        <p:spPr>
          <a:xfrm>
            <a:off x="4526657" y="-19352"/>
            <a:ext cx="90699" cy="6888000"/>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 name="円/楕円 4"/>
          <p:cNvSpPr/>
          <p:nvPr/>
        </p:nvSpPr>
        <p:spPr>
          <a:xfrm>
            <a:off x="4379323" y="995927"/>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 name="円/楕円 5"/>
          <p:cNvSpPr/>
          <p:nvPr/>
        </p:nvSpPr>
        <p:spPr>
          <a:xfrm>
            <a:off x="4379323" y="2446407"/>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7" name="円/楕円 6"/>
          <p:cNvSpPr/>
          <p:nvPr/>
        </p:nvSpPr>
        <p:spPr>
          <a:xfrm>
            <a:off x="4379323" y="3896888"/>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4379323" y="5347371"/>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テキスト プレースホルダー 21"/>
          <p:cNvSpPr>
            <a:spLocks noGrp="1"/>
          </p:cNvSpPr>
          <p:nvPr>
            <p:ph type="body" sz="quarter" idx="10" hasCustomPrompt="1"/>
          </p:nvPr>
        </p:nvSpPr>
        <p:spPr>
          <a:xfrm>
            <a:off x="5880894" y="3313564"/>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17" name="正方形/長方形 16"/>
          <p:cNvSpPr/>
          <p:nvPr/>
        </p:nvSpPr>
        <p:spPr>
          <a:xfrm>
            <a:off x="5035590" y="3370220"/>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flipH="1">
            <a:off x="4883909" y="3327890"/>
            <a:ext cx="1001257" cy="669111"/>
            <a:chOff x="7280704" y="761243"/>
            <a:chExt cx="2002861" cy="1003665"/>
          </a:xfrm>
        </p:grpSpPr>
        <p:sp>
          <p:nvSpPr>
            <p:cNvPr id="19"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20"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1" name="直線コネクタ 20"/>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4" name="直線コネクタ 23"/>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25" name="正方形/長方形 24"/>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6" name="テキスト プレースホルダー 5"/>
          <p:cNvSpPr>
            <a:spLocks noGrp="1"/>
          </p:cNvSpPr>
          <p:nvPr>
            <p:ph type="body" sz="quarter" idx="21" hasCustomPrompt="1"/>
          </p:nvPr>
        </p:nvSpPr>
        <p:spPr>
          <a:xfrm>
            <a:off x="4895256" y="3469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27" name="テキスト プレースホルダー 5"/>
          <p:cNvSpPr>
            <a:spLocks noGrp="1"/>
          </p:cNvSpPr>
          <p:nvPr>
            <p:ph type="body" sz="quarter" idx="22" hasCustomPrompt="1"/>
          </p:nvPr>
        </p:nvSpPr>
        <p:spPr>
          <a:xfrm>
            <a:off x="5148083" y="3997001"/>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28" name="正方形/長方形 10"/>
          <p:cNvSpPr/>
          <p:nvPr/>
        </p:nvSpPr>
        <p:spPr>
          <a:xfrm>
            <a:off x="4817907" y="362665"/>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テキスト プレースホルダー 21"/>
          <p:cNvSpPr>
            <a:spLocks noGrp="1"/>
          </p:cNvSpPr>
          <p:nvPr>
            <p:ph type="body" sz="quarter" idx="23" hasCustomPrompt="1"/>
          </p:nvPr>
        </p:nvSpPr>
        <p:spPr>
          <a:xfrm>
            <a:off x="5880894" y="412601"/>
            <a:ext cx="2412583" cy="728243"/>
          </a:xfrm>
          <a:prstGeom prst="rect">
            <a:avLst/>
          </a:prstGeom>
        </p:spPr>
        <p:txBody>
          <a:bodyPr lIns="51197" tIns="25599" rIns="51197" bIns="25599" anchor="ctr">
            <a:noAutofit/>
          </a:bodyPr>
          <a:lstStyle>
            <a:lvl1pPr marL="0" marR="0" indent="0" algn="l"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30" name="正方形/長方形 29"/>
          <p:cNvSpPr/>
          <p:nvPr/>
        </p:nvSpPr>
        <p:spPr>
          <a:xfrm>
            <a:off x="5035590" y="46925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1" name="グループ化 30"/>
          <p:cNvGrpSpPr/>
          <p:nvPr/>
        </p:nvGrpSpPr>
        <p:grpSpPr>
          <a:xfrm flipH="1">
            <a:off x="4883909" y="426927"/>
            <a:ext cx="1001257" cy="669111"/>
            <a:chOff x="7280704" y="761243"/>
            <a:chExt cx="2002861" cy="1003665"/>
          </a:xfrm>
        </p:grpSpPr>
        <p:sp>
          <p:nvSpPr>
            <p:cNvPr id="32"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33"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4" name="直線コネクタ 33"/>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8" name="正方形/長方形 37"/>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39" name="テキスト プレースホルダー 5"/>
          <p:cNvSpPr>
            <a:spLocks noGrp="1"/>
          </p:cNvSpPr>
          <p:nvPr>
            <p:ph type="body" sz="quarter" idx="24" hasCustomPrompt="1"/>
          </p:nvPr>
        </p:nvSpPr>
        <p:spPr>
          <a:xfrm>
            <a:off x="4895256" y="568842"/>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40" name="テキスト プレースホルダー 5"/>
          <p:cNvSpPr>
            <a:spLocks noGrp="1"/>
          </p:cNvSpPr>
          <p:nvPr>
            <p:ph type="body" sz="quarter" idx="25" hasCustomPrompt="1"/>
          </p:nvPr>
        </p:nvSpPr>
        <p:spPr>
          <a:xfrm>
            <a:off x="5148083" y="1096038"/>
            <a:ext cx="3174421" cy="831423"/>
          </a:xfrm>
          <a:prstGeom prst="rect">
            <a:avLst/>
          </a:prstGeom>
        </p:spPr>
        <p:txBody>
          <a:bodyPr lIns="51197" tIns="25599" rIns="51197" bIns="25599" anchor="ctr">
            <a:normAutofit/>
          </a:bodyPr>
          <a:lstStyle>
            <a:lvl1pPr algn="l">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41" name="正方形/長方形 10"/>
          <p:cNvSpPr/>
          <p:nvPr/>
        </p:nvSpPr>
        <p:spPr>
          <a:xfrm flipH="1">
            <a:off x="672763" y="1792953"/>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2" name="テキスト プレースホルダー 21"/>
          <p:cNvSpPr>
            <a:spLocks noGrp="1"/>
          </p:cNvSpPr>
          <p:nvPr>
            <p:ph type="body" sz="quarter" idx="26" hasCustomPrompt="1"/>
          </p:nvPr>
        </p:nvSpPr>
        <p:spPr>
          <a:xfrm>
            <a:off x="893171" y="1852564"/>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43" name="正方形/長方形 42"/>
          <p:cNvSpPr/>
          <p:nvPr/>
        </p:nvSpPr>
        <p:spPr>
          <a:xfrm>
            <a:off x="764593" y="1909219"/>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4" name="グループ化 43"/>
          <p:cNvGrpSpPr/>
          <p:nvPr/>
        </p:nvGrpSpPr>
        <p:grpSpPr>
          <a:xfrm>
            <a:off x="3305754" y="1866891"/>
            <a:ext cx="1001257" cy="669111"/>
            <a:chOff x="7280704" y="761243"/>
            <a:chExt cx="2002861" cy="1003665"/>
          </a:xfrm>
        </p:grpSpPr>
        <p:sp>
          <p:nvSpPr>
            <p:cNvPr id="45"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46"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7" name="直線コネクタ 46"/>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1" name="正方形/長方形 50"/>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2" name="テキスト プレースホルダー 5"/>
          <p:cNvSpPr>
            <a:spLocks noGrp="1"/>
          </p:cNvSpPr>
          <p:nvPr>
            <p:ph type="body" sz="quarter" idx="27" hasCustomPrompt="1"/>
          </p:nvPr>
        </p:nvSpPr>
        <p:spPr>
          <a:xfrm>
            <a:off x="3483984" y="2008806"/>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53" name="テキスト プレースホルダー 5"/>
          <p:cNvSpPr>
            <a:spLocks noGrp="1"/>
          </p:cNvSpPr>
          <p:nvPr>
            <p:ph type="body" sz="quarter" idx="28" hasCustomPrompt="1"/>
          </p:nvPr>
        </p:nvSpPr>
        <p:spPr>
          <a:xfrm>
            <a:off x="870740" y="2536001"/>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
        <p:nvSpPr>
          <p:cNvPr id="54" name="正方形/長方形 10"/>
          <p:cNvSpPr/>
          <p:nvPr/>
        </p:nvSpPr>
        <p:spPr>
          <a:xfrm flipH="1">
            <a:off x="674534" y="4714109"/>
            <a:ext cx="3700500" cy="1780419"/>
          </a:xfrm>
          <a:custGeom>
            <a:avLst/>
            <a:gdLst/>
            <a:ahLst/>
            <a:cxnLst/>
            <a:rect l="l" t="t" r="r" b="b"/>
            <a:pathLst>
              <a:path w="7402285" h="2670628">
                <a:moveTo>
                  <a:pt x="246743" y="0"/>
                </a:moveTo>
                <a:lnTo>
                  <a:pt x="7402285" y="0"/>
                </a:lnTo>
                <a:lnTo>
                  <a:pt x="7402285" y="2670628"/>
                </a:lnTo>
                <a:lnTo>
                  <a:pt x="246743" y="2670628"/>
                </a:lnTo>
                <a:lnTo>
                  <a:pt x="246743" y="1478425"/>
                </a:lnTo>
                <a:lnTo>
                  <a:pt x="0" y="1335314"/>
                </a:lnTo>
                <a:lnTo>
                  <a:pt x="246743" y="1192203"/>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5" name="テキスト プレースホルダー 21"/>
          <p:cNvSpPr>
            <a:spLocks noGrp="1"/>
          </p:cNvSpPr>
          <p:nvPr>
            <p:ph type="body" sz="quarter" idx="29" hasCustomPrompt="1"/>
          </p:nvPr>
        </p:nvSpPr>
        <p:spPr>
          <a:xfrm>
            <a:off x="894940" y="4773721"/>
            <a:ext cx="2412583" cy="728243"/>
          </a:xfrm>
          <a:prstGeom prst="rect">
            <a:avLst/>
          </a:prstGeom>
        </p:spPr>
        <p:txBody>
          <a:bodyPr lIns="51197" tIns="25599" rIns="51197" bIns="25599" anchor="ctr">
            <a:noAutofit/>
          </a:bodyPr>
          <a:lstStyle>
            <a:lvl1pPr marL="0" marR="0" indent="0" algn="r" defTabSz="914332" rtl="0" eaLnBrk="1" fontAlgn="auto" latinLnBrk="0" hangingPunct="1">
              <a:lnSpc>
                <a:spcPct val="100000"/>
              </a:lnSpc>
              <a:spcBef>
                <a:spcPts val="0"/>
              </a:spcBef>
              <a:spcAft>
                <a:spcPts val="0"/>
              </a:spcAft>
              <a:buClrTx/>
              <a:buSzTx/>
              <a:buFontTx/>
              <a:buNone/>
              <a:tabLst/>
              <a:defRPr sz="2500" baseline="0">
                <a:solidFill>
                  <a:schemeClr val="accent2">
                    <a:lumMod val="75000"/>
                  </a:schemeClr>
                </a:solidFill>
                <a:effectLst/>
                <a:latin typeface="Bebas Neue Regular" panose="00000500000000000000" pitchFamily="2" charset="0"/>
              </a:defRPr>
            </a:lvl1pPr>
          </a:lstStyle>
          <a:p>
            <a:pPr lvl="0"/>
            <a:r>
              <a:rPr kumimoji="1" lang="en-US" altLang="ja-JP" dirty="0"/>
              <a:t>HEADING GOES HERE</a:t>
            </a:r>
          </a:p>
        </p:txBody>
      </p:sp>
      <p:sp>
        <p:nvSpPr>
          <p:cNvPr id="56" name="正方形/長方形 55"/>
          <p:cNvSpPr/>
          <p:nvPr/>
        </p:nvSpPr>
        <p:spPr>
          <a:xfrm>
            <a:off x="766364" y="4830377"/>
            <a:ext cx="3395753" cy="1560000"/>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57" name="グループ化 56"/>
          <p:cNvGrpSpPr/>
          <p:nvPr/>
        </p:nvGrpSpPr>
        <p:grpSpPr>
          <a:xfrm>
            <a:off x="3307520" y="4788046"/>
            <a:ext cx="1001257" cy="669111"/>
            <a:chOff x="7280704" y="761243"/>
            <a:chExt cx="2002861" cy="1003665"/>
          </a:xfrm>
        </p:grpSpPr>
        <p:sp>
          <p:nvSpPr>
            <p:cNvPr id="58" name="二等辺三角形 10"/>
            <p:cNvSpPr/>
            <p:nvPr userDrawn="1"/>
          </p:nvSpPr>
          <p:spPr>
            <a:xfrm rot="16200000" flipH="1">
              <a:off x="7831989" y="313735"/>
              <a:ext cx="899888" cy="2002458"/>
            </a:xfrm>
            <a:custGeom>
              <a:avLst/>
              <a:gdLst/>
              <a:ahLst/>
              <a:cxnLst/>
              <a:rect l="l" t="t" r="r" b="b"/>
              <a:pathLst>
                <a:path w="899888" h="2002458">
                  <a:moveTo>
                    <a:pt x="0" y="480724"/>
                  </a:moveTo>
                  <a:lnTo>
                    <a:pt x="0" y="481724"/>
                  </a:lnTo>
                  <a:lnTo>
                    <a:pt x="0" y="2002458"/>
                  </a:lnTo>
                  <a:lnTo>
                    <a:pt x="899888" y="2002458"/>
                  </a:lnTo>
                  <a:lnTo>
                    <a:pt x="899888" y="481724"/>
                  </a:lnTo>
                  <a:lnTo>
                    <a:pt x="899888" y="480724"/>
                  </a:lnTo>
                  <a:lnTo>
                    <a:pt x="898954" y="480724"/>
                  </a:lnTo>
                  <a:lnTo>
                    <a:pt x="449944" y="0"/>
                  </a:lnTo>
                  <a:lnTo>
                    <a:pt x="934" y="480724"/>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円/楕円 14"/>
            <p:cNvSpPr/>
            <p:nvPr userDrawn="1"/>
          </p:nvSpPr>
          <p:spPr>
            <a:xfrm>
              <a:off x="9105787" y="761243"/>
              <a:ext cx="177778" cy="294594"/>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60" name="直線コネクタ 59"/>
            <p:cNvCxnSpPr/>
            <p:nvPr/>
          </p:nvCxnSpPr>
          <p:spPr>
            <a:xfrm flipH="1">
              <a:off x="7815410" y="974115"/>
              <a:ext cx="1379266"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1" name="直線コネクタ 60"/>
            <p:cNvCxnSpPr/>
            <p:nvPr/>
          </p:nvCxnSpPr>
          <p:spPr>
            <a:xfrm flipH="1">
              <a:off x="7815410" y="163769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flipH="1">
              <a:off x="7468699" y="97411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flipH="1" flipV="1">
              <a:off x="7468699" y="131384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4" name="正方形/長方形 63"/>
            <p:cNvSpPr/>
            <p:nvPr userDrawn="1"/>
          </p:nvSpPr>
          <p:spPr>
            <a:xfrm>
              <a:off x="8227083" y="865019"/>
              <a:ext cx="1056079" cy="881768"/>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5" name="テキスト プレースホルダー 5"/>
          <p:cNvSpPr>
            <a:spLocks noGrp="1"/>
          </p:cNvSpPr>
          <p:nvPr>
            <p:ph type="body" sz="quarter" idx="30" hasCustomPrompt="1"/>
          </p:nvPr>
        </p:nvSpPr>
        <p:spPr>
          <a:xfrm>
            <a:off x="3485755" y="4929965"/>
            <a:ext cx="756063"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0000</a:t>
            </a:r>
            <a:endParaRPr kumimoji="1" lang="ja-JP" altLang="en-US" dirty="0"/>
          </a:p>
        </p:txBody>
      </p:sp>
      <p:sp>
        <p:nvSpPr>
          <p:cNvPr id="66" name="テキスト プレースホルダー 5"/>
          <p:cNvSpPr>
            <a:spLocks noGrp="1"/>
          </p:cNvSpPr>
          <p:nvPr>
            <p:ph type="body" sz="quarter" idx="31" hasCustomPrompt="1"/>
          </p:nvPr>
        </p:nvSpPr>
        <p:spPr>
          <a:xfrm>
            <a:off x="872504" y="5457159"/>
            <a:ext cx="3174421" cy="831423"/>
          </a:xfrm>
          <a:prstGeom prst="rect">
            <a:avLst/>
          </a:prstGeom>
        </p:spPr>
        <p:txBody>
          <a:bodyPr lIns="51197" tIns="25599" rIns="51197" bIns="25599" anchor="ctr">
            <a:normAutofit/>
          </a:bodyPr>
          <a:lstStyle>
            <a:lvl1pPr algn="r">
              <a:lnSpc>
                <a:spcPct val="130000"/>
              </a:lnSpc>
              <a:spcBef>
                <a:spcPts val="672"/>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656536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1" fill="hold" grpId="0" nodeType="afterEffect">
                                  <p:stCondLst>
                                    <p:cond delay="0"/>
                                  </p:stCondLst>
                                  <p:childTnLst>
                                    <p:set>
                                      <p:cBhvr>
                                        <p:cTn id="11" dur="1" fill="hold">
                                          <p:stCondLst>
                                            <p:cond delay="0"/>
                                          </p:stCondLst>
                                        </p:cTn>
                                        <p:tgtEl>
                                          <p:spTgt spid="4"/>
                                        </p:tgtEl>
                                        <p:attrNameLst>
                                          <p:attrName>style.visibility</p:attrName>
                                        </p:attrNameLst>
                                      </p:cBhvr>
                                      <p:to>
                                        <p:strVal val="visible"/>
                                      </p:to>
                                    </p:set>
                                    <p:animEffect transition="in" filter="wipe(up)">
                                      <p:cBhvr>
                                        <p:cTn id="12" dur="500"/>
                                        <p:tgtEl>
                                          <p:spTgt spid="4"/>
                                        </p:tgtEl>
                                      </p:cBhvr>
                                    </p:animEffect>
                                  </p:childTnLst>
                                </p:cTn>
                              </p:par>
                            </p:childTnLst>
                          </p:cTn>
                        </p:par>
                        <p:par>
                          <p:cTn id="13" fill="hold">
                            <p:stCondLst>
                              <p:cond delay="1000"/>
                            </p:stCondLst>
                            <p:childTnLst>
                              <p:par>
                                <p:cTn id="14" presetID="2" presetClass="entr" presetSubtype="1" decel="100000" fill="hold" grpId="0" nodeType="afterEffect">
                                  <p:stCondLst>
                                    <p:cond delay="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750" fill="hold"/>
                                        <p:tgtEl>
                                          <p:spTgt spid="5"/>
                                        </p:tgtEl>
                                        <p:attrNameLst>
                                          <p:attrName>ppt_x</p:attrName>
                                        </p:attrNameLst>
                                      </p:cBhvr>
                                      <p:tavLst>
                                        <p:tav tm="0">
                                          <p:val>
                                            <p:strVal val="#ppt_x"/>
                                          </p:val>
                                        </p:tav>
                                        <p:tav tm="100000">
                                          <p:val>
                                            <p:strVal val="#ppt_x"/>
                                          </p:val>
                                        </p:tav>
                                      </p:tavLst>
                                    </p:anim>
                                    <p:anim calcmode="lin" valueType="num">
                                      <p:cBhvr additive="base">
                                        <p:cTn id="17" dur="750" fill="hold"/>
                                        <p:tgtEl>
                                          <p:spTgt spid="5"/>
                                        </p:tgtEl>
                                        <p:attrNameLst>
                                          <p:attrName>ppt_y</p:attrName>
                                        </p:attrNameLst>
                                      </p:cBhvr>
                                      <p:tavLst>
                                        <p:tav tm="0">
                                          <p:val>
                                            <p:strVal val="0-#ppt_h/2"/>
                                          </p:val>
                                        </p:tav>
                                        <p:tav tm="100000">
                                          <p:val>
                                            <p:strVal val="#ppt_y"/>
                                          </p:val>
                                        </p:tav>
                                      </p:tavLst>
                                    </p:anim>
                                  </p:childTnLst>
                                </p:cTn>
                              </p:par>
                              <p:par>
                                <p:cTn id="18" presetID="2" presetClass="entr" presetSubtype="2" decel="100000" fill="hold" grpId="0" nodeType="withEffect">
                                  <p:stCondLst>
                                    <p:cond delay="0"/>
                                  </p:stCondLst>
                                  <p:childTnLst>
                                    <p:set>
                                      <p:cBhvr>
                                        <p:cTn id="19" dur="1" fill="hold">
                                          <p:stCondLst>
                                            <p:cond delay="0"/>
                                          </p:stCondLst>
                                        </p:cTn>
                                        <p:tgtEl>
                                          <p:spTgt spid="28"/>
                                        </p:tgtEl>
                                        <p:attrNameLst>
                                          <p:attrName>style.visibility</p:attrName>
                                        </p:attrNameLst>
                                      </p:cBhvr>
                                      <p:to>
                                        <p:strVal val="visible"/>
                                      </p:to>
                                    </p:set>
                                    <p:anim calcmode="lin" valueType="num">
                                      <p:cBhvr additive="base">
                                        <p:cTn id="20" dur="750" fill="hold"/>
                                        <p:tgtEl>
                                          <p:spTgt spid="28"/>
                                        </p:tgtEl>
                                        <p:attrNameLst>
                                          <p:attrName>ppt_x</p:attrName>
                                        </p:attrNameLst>
                                      </p:cBhvr>
                                      <p:tavLst>
                                        <p:tav tm="0">
                                          <p:val>
                                            <p:strVal val="1+#ppt_w/2"/>
                                          </p:val>
                                        </p:tav>
                                        <p:tav tm="100000">
                                          <p:val>
                                            <p:strVal val="#ppt_x"/>
                                          </p:val>
                                        </p:tav>
                                      </p:tavLst>
                                    </p:anim>
                                    <p:anim calcmode="lin" valueType="num">
                                      <p:cBhvr additive="base">
                                        <p:cTn id="21" dur="750" fill="hold"/>
                                        <p:tgtEl>
                                          <p:spTgt spid="28"/>
                                        </p:tgtEl>
                                        <p:attrNameLst>
                                          <p:attrName>ppt_y</p:attrName>
                                        </p:attrNameLst>
                                      </p:cBhvr>
                                      <p:tavLst>
                                        <p:tav tm="0">
                                          <p:val>
                                            <p:strVal val="#ppt_y"/>
                                          </p:val>
                                        </p:tav>
                                        <p:tav tm="100000">
                                          <p:val>
                                            <p:strVal val="#ppt_y"/>
                                          </p:val>
                                        </p:tav>
                                      </p:tavLst>
                                    </p:anim>
                                  </p:childTnLst>
                                </p:cTn>
                              </p:par>
                            </p:childTnLst>
                          </p:cTn>
                        </p:par>
                        <p:par>
                          <p:cTn id="22" fill="hold">
                            <p:stCondLst>
                              <p:cond delay="1750"/>
                            </p:stCondLst>
                            <p:childTnLst>
                              <p:par>
                                <p:cTn id="23" presetID="21" presetClass="entr" presetSubtype="1" fill="hold" grpId="0" nodeType="afterEffect">
                                  <p:stCondLst>
                                    <p:cond delay="0"/>
                                  </p:stCondLst>
                                  <p:childTnLst>
                                    <p:set>
                                      <p:cBhvr>
                                        <p:cTn id="24" dur="1" fill="hold">
                                          <p:stCondLst>
                                            <p:cond delay="0"/>
                                          </p:stCondLst>
                                        </p:cTn>
                                        <p:tgtEl>
                                          <p:spTgt spid="30"/>
                                        </p:tgtEl>
                                        <p:attrNameLst>
                                          <p:attrName>style.visibility</p:attrName>
                                        </p:attrNameLst>
                                      </p:cBhvr>
                                      <p:to>
                                        <p:strVal val="visible"/>
                                      </p:to>
                                    </p:set>
                                    <p:animEffect transition="in" filter="wheel(1)">
                                      <p:cBhvr>
                                        <p:cTn id="25" dur="750"/>
                                        <p:tgtEl>
                                          <p:spTgt spid="30"/>
                                        </p:tgtEl>
                                      </p:cBhvr>
                                    </p:animEffect>
                                  </p:childTnLst>
                                </p:cTn>
                              </p:par>
                            </p:childTnLst>
                          </p:cTn>
                        </p:par>
                        <p:par>
                          <p:cTn id="26" fill="hold">
                            <p:stCondLst>
                              <p:cond delay="2500"/>
                            </p:stCondLst>
                            <p:childTnLst>
                              <p:par>
                                <p:cTn id="27" presetID="22" presetClass="entr" presetSubtype="8" fill="hold" nodeType="afterEffect">
                                  <p:stCondLst>
                                    <p:cond delay="0"/>
                                  </p:stCondLst>
                                  <p:childTnLst>
                                    <p:set>
                                      <p:cBhvr>
                                        <p:cTn id="28" dur="1" fill="hold">
                                          <p:stCondLst>
                                            <p:cond delay="0"/>
                                          </p:stCondLst>
                                        </p:cTn>
                                        <p:tgtEl>
                                          <p:spTgt spid="31"/>
                                        </p:tgtEl>
                                        <p:attrNameLst>
                                          <p:attrName>style.visibility</p:attrName>
                                        </p:attrNameLst>
                                      </p:cBhvr>
                                      <p:to>
                                        <p:strVal val="visible"/>
                                      </p:to>
                                    </p:set>
                                    <p:animEffect transition="in" filter="wipe(left)">
                                      <p:cBhvr>
                                        <p:cTn id="29" dur="500"/>
                                        <p:tgtEl>
                                          <p:spTgt spid="31"/>
                                        </p:tgtEl>
                                      </p:cBhvr>
                                    </p:animEffect>
                                  </p:childTnLst>
                                </p:cTn>
                              </p:par>
                              <p:par>
                                <p:cTn id="30" presetID="22" presetClass="entr" presetSubtype="8" fill="hold" grpId="0" nodeType="withEffect">
                                  <p:stCondLst>
                                    <p:cond delay="0"/>
                                  </p:stCondLst>
                                  <p:childTnLst>
                                    <p:set>
                                      <p:cBhvr>
                                        <p:cTn id="31" dur="1" fill="hold">
                                          <p:stCondLst>
                                            <p:cond delay="0"/>
                                          </p:stCondLst>
                                        </p:cTn>
                                        <p:tgtEl>
                                          <p:spTgt spid="39">
                                            <p:txEl>
                                              <p:pRg st="0" end="0"/>
                                            </p:txEl>
                                          </p:spTgt>
                                        </p:tgtEl>
                                        <p:attrNameLst>
                                          <p:attrName>style.visibility</p:attrName>
                                        </p:attrNameLst>
                                      </p:cBhvr>
                                      <p:to>
                                        <p:strVal val="visible"/>
                                      </p:to>
                                    </p:set>
                                    <p:animEffect transition="in" filter="wipe(left)">
                                      <p:cBhvr>
                                        <p:cTn id="32" dur="500"/>
                                        <p:tgtEl>
                                          <p:spTgt spid="39">
                                            <p:txEl>
                                              <p:pRg st="0" end="0"/>
                                            </p:txEl>
                                          </p:spTgt>
                                        </p:tgtEl>
                                      </p:cBhvr>
                                    </p:animEffect>
                                  </p:childTnLst>
                                </p:cTn>
                              </p:par>
                            </p:childTnLst>
                          </p:cTn>
                        </p:par>
                        <p:par>
                          <p:cTn id="33" fill="hold">
                            <p:stCondLst>
                              <p:cond delay="3000"/>
                            </p:stCondLst>
                            <p:childTnLst>
                              <p:par>
                                <p:cTn id="34" presetID="22" presetClass="entr" presetSubtype="8" fill="hold" grpId="0" nodeType="afterEffect">
                                  <p:stCondLst>
                                    <p:cond delay="0"/>
                                  </p:stCondLst>
                                  <p:childTnLst>
                                    <p:set>
                                      <p:cBhvr>
                                        <p:cTn id="35" dur="1" fill="hold">
                                          <p:stCondLst>
                                            <p:cond delay="0"/>
                                          </p:stCondLst>
                                        </p:cTn>
                                        <p:tgtEl>
                                          <p:spTgt spid="29">
                                            <p:txEl>
                                              <p:pRg st="0" end="0"/>
                                            </p:txEl>
                                          </p:spTgt>
                                        </p:tgtEl>
                                        <p:attrNameLst>
                                          <p:attrName>style.visibility</p:attrName>
                                        </p:attrNameLst>
                                      </p:cBhvr>
                                      <p:to>
                                        <p:strVal val="visible"/>
                                      </p:to>
                                    </p:set>
                                    <p:animEffect transition="in" filter="wipe(left)">
                                      <p:cBhvr>
                                        <p:cTn id="36" dur="500"/>
                                        <p:tgtEl>
                                          <p:spTgt spid="29">
                                            <p:txEl>
                                              <p:pRg st="0" end="0"/>
                                            </p:txEl>
                                          </p:spTgt>
                                        </p:tgtEl>
                                      </p:cBhvr>
                                    </p:animEffect>
                                  </p:childTnLst>
                                </p:cTn>
                              </p:par>
                            </p:childTnLst>
                          </p:cTn>
                        </p:par>
                        <p:par>
                          <p:cTn id="37" fill="hold">
                            <p:stCondLst>
                              <p:cond delay="3500"/>
                            </p:stCondLst>
                            <p:childTnLst>
                              <p:par>
                                <p:cTn id="38" presetID="10" presetClass="entr" presetSubtype="0" fill="hold" grpId="0" nodeType="afterEffect">
                                  <p:stCondLst>
                                    <p:cond delay="0"/>
                                  </p:stCondLst>
                                  <p:childTnLst>
                                    <p:set>
                                      <p:cBhvr>
                                        <p:cTn id="39" dur="1" fill="hold">
                                          <p:stCondLst>
                                            <p:cond delay="0"/>
                                          </p:stCondLst>
                                        </p:cTn>
                                        <p:tgtEl>
                                          <p:spTgt spid="40">
                                            <p:txEl>
                                              <p:pRg st="0" end="0"/>
                                            </p:txEl>
                                          </p:spTgt>
                                        </p:tgtEl>
                                        <p:attrNameLst>
                                          <p:attrName>style.visibility</p:attrName>
                                        </p:attrNameLst>
                                      </p:cBhvr>
                                      <p:to>
                                        <p:strVal val="visible"/>
                                      </p:to>
                                    </p:set>
                                    <p:animEffect transition="in" filter="fade">
                                      <p:cBhvr>
                                        <p:cTn id="40" dur="500"/>
                                        <p:tgtEl>
                                          <p:spTgt spid="40">
                                            <p:txEl>
                                              <p:pRg st="0" end="0"/>
                                            </p:txEl>
                                          </p:spTgt>
                                        </p:tgtEl>
                                      </p:cBhvr>
                                    </p:animEffect>
                                  </p:childTnLst>
                                </p:cTn>
                              </p:par>
                            </p:childTnLst>
                          </p:cTn>
                        </p:par>
                        <p:par>
                          <p:cTn id="41" fill="hold">
                            <p:stCondLst>
                              <p:cond delay="4000"/>
                            </p:stCondLst>
                            <p:childTnLst>
                              <p:par>
                                <p:cTn id="42" presetID="2" presetClass="entr" presetSubtype="1" decel="100000" fill="hold" grpId="0" nodeType="afterEffect">
                                  <p:stCondLst>
                                    <p:cond delay="0"/>
                                  </p:stCondLst>
                                  <p:childTnLst>
                                    <p:set>
                                      <p:cBhvr>
                                        <p:cTn id="43" dur="1" fill="hold">
                                          <p:stCondLst>
                                            <p:cond delay="0"/>
                                          </p:stCondLst>
                                        </p:cTn>
                                        <p:tgtEl>
                                          <p:spTgt spid="6"/>
                                        </p:tgtEl>
                                        <p:attrNameLst>
                                          <p:attrName>style.visibility</p:attrName>
                                        </p:attrNameLst>
                                      </p:cBhvr>
                                      <p:to>
                                        <p:strVal val="visible"/>
                                      </p:to>
                                    </p:set>
                                    <p:anim calcmode="lin" valueType="num">
                                      <p:cBhvr additive="base">
                                        <p:cTn id="44" dur="750" fill="hold"/>
                                        <p:tgtEl>
                                          <p:spTgt spid="6"/>
                                        </p:tgtEl>
                                        <p:attrNameLst>
                                          <p:attrName>ppt_x</p:attrName>
                                        </p:attrNameLst>
                                      </p:cBhvr>
                                      <p:tavLst>
                                        <p:tav tm="0">
                                          <p:val>
                                            <p:strVal val="#ppt_x"/>
                                          </p:val>
                                        </p:tav>
                                        <p:tav tm="100000">
                                          <p:val>
                                            <p:strVal val="#ppt_x"/>
                                          </p:val>
                                        </p:tav>
                                      </p:tavLst>
                                    </p:anim>
                                    <p:anim calcmode="lin" valueType="num">
                                      <p:cBhvr additive="base">
                                        <p:cTn id="45" dur="750" fill="hold"/>
                                        <p:tgtEl>
                                          <p:spTgt spid="6"/>
                                        </p:tgtEl>
                                        <p:attrNameLst>
                                          <p:attrName>ppt_y</p:attrName>
                                        </p:attrNameLst>
                                      </p:cBhvr>
                                      <p:tavLst>
                                        <p:tav tm="0">
                                          <p:val>
                                            <p:strVal val="0-#ppt_h/2"/>
                                          </p:val>
                                        </p:tav>
                                        <p:tav tm="100000">
                                          <p:val>
                                            <p:strVal val="#ppt_y"/>
                                          </p:val>
                                        </p:tav>
                                      </p:tavLst>
                                    </p:anim>
                                  </p:childTnLst>
                                </p:cTn>
                              </p:par>
                              <p:par>
                                <p:cTn id="46" presetID="2" presetClass="entr" presetSubtype="8" decel="100000" fill="hold" grpId="0" nodeType="withEffect">
                                  <p:stCondLst>
                                    <p:cond delay="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750" fill="hold"/>
                                        <p:tgtEl>
                                          <p:spTgt spid="41"/>
                                        </p:tgtEl>
                                        <p:attrNameLst>
                                          <p:attrName>ppt_x</p:attrName>
                                        </p:attrNameLst>
                                      </p:cBhvr>
                                      <p:tavLst>
                                        <p:tav tm="0">
                                          <p:val>
                                            <p:strVal val="0-#ppt_w/2"/>
                                          </p:val>
                                        </p:tav>
                                        <p:tav tm="100000">
                                          <p:val>
                                            <p:strVal val="#ppt_x"/>
                                          </p:val>
                                        </p:tav>
                                      </p:tavLst>
                                    </p:anim>
                                    <p:anim calcmode="lin" valueType="num">
                                      <p:cBhvr additive="base">
                                        <p:cTn id="49" dur="750" fill="hold"/>
                                        <p:tgtEl>
                                          <p:spTgt spid="41"/>
                                        </p:tgtEl>
                                        <p:attrNameLst>
                                          <p:attrName>ppt_y</p:attrName>
                                        </p:attrNameLst>
                                      </p:cBhvr>
                                      <p:tavLst>
                                        <p:tav tm="0">
                                          <p:val>
                                            <p:strVal val="#ppt_y"/>
                                          </p:val>
                                        </p:tav>
                                        <p:tav tm="100000">
                                          <p:val>
                                            <p:strVal val="#ppt_y"/>
                                          </p:val>
                                        </p:tav>
                                      </p:tavLst>
                                    </p:anim>
                                  </p:childTnLst>
                                </p:cTn>
                              </p:par>
                            </p:childTnLst>
                          </p:cTn>
                        </p:par>
                        <p:par>
                          <p:cTn id="50" fill="hold">
                            <p:stCondLst>
                              <p:cond delay="4750"/>
                            </p:stCondLst>
                            <p:childTnLst>
                              <p:par>
                                <p:cTn id="51" presetID="21" presetClass="entr" presetSubtype="1" fill="hold" grpId="0" nodeType="afterEffect">
                                  <p:stCondLst>
                                    <p:cond delay="0"/>
                                  </p:stCondLst>
                                  <p:childTnLst>
                                    <p:set>
                                      <p:cBhvr>
                                        <p:cTn id="52" dur="1" fill="hold">
                                          <p:stCondLst>
                                            <p:cond delay="0"/>
                                          </p:stCondLst>
                                        </p:cTn>
                                        <p:tgtEl>
                                          <p:spTgt spid="43"/>
                                        </p:tgtEl>
                                        <p:attrNameLst>
                                          <p:attrName>style.visibility</p:attrName>
                                        </p:attrNameLst>
                                      </p:cBhvr>
                                      <p:to>
                                        <p:strVal val="visible"/>
                                      </p:to>
                                    </p:set>
                                    <p:animEffect transition="in" filter="wheel(1)">
                                      <p:cBhvr>
                                        <p:cTn id="53" dur="750"/>
                                        <p:tgtEl>
                                          <p:spTgt spid="43"/>
                                        </p:tgtEl>
                                      </p:cBhvr>
                                    </p:animEffect>
                                  </p:childTnLst>
                                </p:cTn>
                              </p:par>
                            </p:childTnLst>
                          </p:cTn>
                        </p:par>
                        <p:par>
                          <p:cTn id="54" fill="hold">
                            <p:stCondLst>
                              <p:cond delay="5500"/>
                            </p:stCondLst>
                            <p:childTnLst>
                              <p:par>
                                <p:cTn id="55" presetID="22" presetClass="entr" presetSubtype="2" fill="hold" nodeType="afterEffect">
                                  <p:stCondLst>
                                    <p:cond delay="0"/>
                                  </p:stCondLst>
                                  <p:childTnLst>
                                    <p:set>
                                      <p:cBhvr>
                                        <p:cTn id="56" dur="1" fill="hold">
                                          <p:stCondLst>
                                            <p:cond delay="0"/>
                                          </p:stCondLst>
                                        </p:cTn>
                                        <p:tgtEl>
                                          <p:spTgt spid="44"/>
                                        </p:tgtEl>
                                        <p:attrNameLst>
                                          <p:attrName>style.visibility</p:attrName>
                                        </p:attrNameLst>
                                      </p:cBhvr>
                                      <p:to>
                                        <p:strVal val="visible"/>
                                      </p:to>
                                    </p:set>
                                    <p:animEffect transition="in" filter="wipe(right)">
                                      <p:cBhvr>
                                        <p:cTn id="57" dur="500"/>
                                        <p:tgtEl>
                                          <p:spTgt spid="44"/>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52">
                                            <p:txEl>
                                              <p:pRg st="0" end="0"/>
                                            </p:txEl>
                                          </p:spTgt>
                                        </p:tgtEl>
                                        <p:attrNameLst>
                                          <p:attrName>style.visibility</p:attrName>
                                        </p:attrNameLst>
                                      </p:cBhvr>
                                      <p:to>
                                        <p:strVal val="visible"/>
                                      </p:to>
                                    </p:set>
                                    <p:animEffect transition="in" filter="wipe(right)">
                                      <p:cBhvr>
                                        <p:cTn id="60" dur="500"/>
                                        <p:tgtEl>
                                          <p:spTgt spid="52">
                                            <p:txEl>
                                              <p:pRg st="0" end="0"/>
                                            </p:txEl>
                                          </p:spTgt>
                                        </p:tgtEl>
                                      </p:cBhvr>
                                    </p:animEffect>
                                  </p:childTnLst>
                                </p:cTn>
                              </p:par>
                            </p:childTnLst>
                          </p:cTn>
                        </p:par>
                        <p:par>
                          <p:cTn id="61" fill="hold">
                            <p:stCondLst>
                              <p:cond delay="6000"/>
                            </p:stCondLst>
                            <p:childTnLst>
                              <p:par>
                                <p:cTn id="62" presetID="22" presetClass="entr" presetSubtype="2" fill="hold" grpId="0" nodeType="afterEffect">
                                  <p:stCondLst>
                                    <p:cond delay="0"/>
                                  </p:stCondLst>
                                  <p:childTnLst>
                                    <p:set>
                                      <p:cBhvr>
                                        <p:cTn id="63" dur="1" fill="hold">
                                          <p:stCondLst>
                                            <p:cond delay="0"/>
                                          </p:stCondLst>
                                        </p:cTn>
                                        <p:tgtEl>
                                          <p:spTgt spid="42">
                                            <p:txEl>
                                              <p:pRg st="0" end="0"/>
                                            </p:txEl>
                                          </p:spTgt>
                                        </p:tgtEl>
                                        <p:attrNameLst>
                                          <p:attrName>style.visibility</p:attrName>
                                        </p:attrNameLst>
                                      </p:cBhvr>
                                      <p:to>
                                        <p:strVal val="visible"/>
                                      </p:to>
                                    </p:set>
                                    <p:animEffect transition="in" filter="wipe(right)">
                                      <p:cBhvr>
                                        <p:cTn id="64" dur="500"/>
                                        <p:tgtEl>
                                          <p:spTgt spid="42">
                                            <p:txEl>
                                              <p:pRg st="0" end="0"/>
                                            </p:txEl>
                                          </p:spTgt>
                                        </p:tgtEl>
                                      </p:cBhvr>
                                    </p:animEffect>
                                  </p:childTnLst>
                                </p:cTn>
                              </p:par>
                            </p:childTnLst>
                          </p:cTn>
                        </p:par>
                        <p:par>
                          <p:cTn id="65" fill="hold">
                            <p:stCondLst>
                              <p:cond delay="6500"/>
                            </p:stCondLst>
                            <p:childTnLst>
                              <p:par>
                                <p:cTn id="66" presetID="10" presetClass="entr" presetSubtype="0" fill="hold" grpId="0" nodeType="afterEffect">
                                  <p:stCondLst>
                                    <p:cond delay="0"/>
                                  </p:stCondLst>
                                  <p:childTnLst>
                                    <p:set>
                                      <p:cBhvr>
                                        <p:cTn id="67" dur="1" fill="hold">
                                          <p:stCondLst>
                                            <p:cond delay="0"/>
                                          </p:stCondLst>
                                        </p:cTn>
                                        <p:tgtEl>
                                          <p:spTgt spid="53">
                                            <p:txEl>
                                              <p:pRg st="0" end="0"/>
                                            </p:txEl>
                                          </p:spTgt>
                                        </p:tgtEl>
                                        <p:attrNameLst>
                                          <p:attrName>style.visibility</p:attrName>
                                        </p:attrNameLst>
                                      </p:cBhvr>
                                      <p:to>
                                        <p:strVal val="visible"/>
                                      </p:to>
                                    </p:set>
                                    <p:animEffect transition="in" filter="fade">
                                      <p:cBhvr>
                                        <p:cTn id="68" dur="500"/>
                                        <p:tgtEl>
                                          <p:spTgt spid="53">
                                            <p:txEl>
                                              <p:pRg st="0" end="0"/>
                                            </p:txEl>
                                          </p:spTgt>
                                        </p:tgtEl>
                                      </p:cBhvr>
                                    </p:animEffect>
                                  </p:childTnLst>
                                </p:cTn>
                              </p:par>
                            </p:childTnLst>
                          </p:cTn>
                        </p:par>
                        <p:par>
                          <p:cTn id="69" fill="hold">
                            <p:stCondLst>
                              <p:cond delay="7000"/>
                            </p:stCondLst>
                            <p:childTnLst>
                              <p:par>
                                <p:cTn id="70" presetID="2" presetClass="entr" presetSubtype="1" decel="100000" fill="hold" grpId="0" nodeType="afterEffect">
                                  <p:stCondLst>
                                    <p:cond delay="0"/>
                                  </p:stCondLst>
                                  <p:childTnLst>
                                    <p:set>
                                      <p:cBhvr>
                                        <p:cTn id="71" dur="1" fill="hold">
                                          <p:stCondLst>
                                            <p:cond delay="0"/>
                                          </p:stCondLst>
                                        </p:cTn>
                                        <p:tgtEl>
                                          <p:spTgt spid="7"/>
                                        </p:tgtEl>
                                        <p:attrNameLst>
                                          <p:attrName>style.visibility</p:attrName>
                                        </p:attrNameLst>
                                      </p:cBhvr>
                                      <p:to>
                                        <p:strVal val="visible"/>
                                      </p:to>
                                    </p:set>
                                    <p:anim calcmode="lin" valueType="num">
                                      <p:cBhvr additive="base">
                                        <p:cTn id="72" dur="750" fill="hold"/>
                                        <p:tgtEl>
                                          <p:spTgt spid="7"/>
                                        </p:tgtEl>
                                        <p:attrNameLst>
                                          <p:attrName>ppt_x</p:attrName>
                                        </p:attrNameLst>
                                      </p:cBhvr>
                                      <p:tavLst>
                                        <p:tav tm="0">
                                          <p:val>
                                            <p:strVal val="#ppt_x"/>
                                          </p:val>
                                        </p:tav>
                                        <p:tav tm="100000">
                                          <p:val>
                                            <p:strVal val="#ppt_x"/>
                                          </p:val>
                                        </p:tav>
                                      </p:tavLst>
                                    </p:anim>
                                    <p:anim calcmode="lin" valueType="num">
                                      <p:cBhvr additive="base">
                                        <p:cTn id="73" dur="750" fill="hold"/>
                                        <p:tgtEl>
                                          <p:spTgt spid="7"/>
                                        </p:tgtEl>
                                        <p:attrNameLst>
                                          <p:attrName>ppt_y</p:attrName>
                                        </p:attrNameLst>
                                      </p:cBhvr>
                                      <p:tavLst>
                                        <p:tav tm="0">
                                          <p:val>
                                            <p:strVal val="0-#ppt_h/2"/>
                                          </p:val>
                                        </p:tav>
                                        <p:tav tm="100000">
                                          <p:val>
                                            <p:strVal val="#ppt_y"/>
                                          </p:val>
                                        </p:tav>
                                      </p:tavLst>
                                    </p:anim>
                                  </p:childTnLst>
                                </p:cTn>
                              </p:par>
                              <p:par>
                                <p:cTn id="74" presetID="2" presetClass="entr" presetSubtype="2" decel="100000" fill="hold" grpId="0" nodeType="withEffect">
                                  <p:stCondLst>
                                    <p:cond delay="0"/>
                                  </p:stCondLst>
                                  <p:childTnLst>
                                    <p:set>
                                      <p:cBhvr>
                                        <p:cTn id="75" dur="1" fill="hold">
                                          <p:stCondLst>
                                            <p:cond delay="0"/>
                                          </p:stCondLst>
                                        </p:cTn>
                                        <p:tgtEl>
                                          <p:spTgt spid="11"/>
                                        </p:tgtEl>
                                        <p:attrNameLst>
                                          <p:attrName>style.visibility</p:attrName>
                                        </p:attrNameLst>
                                      </p:cBhvr>
                                      <p:to>
                                        <p:strVal val="visible"/>
                                      </p:to>
                                    </p:set>
                                    <p:anim calcmode="lin" valueType="num">
                                      <p:cBhvr additive="base">
                                        <p:cTn id="76" dur="750" fill="hold"/>
                                        <p:tgtEl>
                                          <p:spTgt spid="11"/>
                                        </p:tgtEl>
                                        <p:attrNameLst>
                                          <p:attrName>ppt_x</p:attrName>
                                        </p:attrNameLst>
                                      </p:cBhvr>
                                      <p:tavLst>
                                        <p:tav tm="0">
                                          <p:val>
                                            <p:strVal val="1+#ppt_w/2"/>
                                          </p:val>
                                        </p:tav>
                                        <p:tav tm="100000">
                                          <p:val>
                                            <p:strVal val="#ppt_x"/>
                                          </p:val>
                                        </p:tav>
                                      </p:tavLst>
                                    </p:anim>
                                    <p:anim calcmode="lin" valueType="num">
                                      <p:cBhvr additive="base">
                                        <p:cTn id="77" dur="750" fill="hold"/>
                                        <p:tgtEl>
                                          <p:spTgt spid="11"/>
                                        </p:tgtEl>
                                        <p:attrNameLst>
                                          <p:attrName>ppt_y</p:attrName>
                                        </p:attrNameLst>
                                      </p:cBhvr>
                                      <p:tavLst>
                                        <p:tav tm="0">
                                          <p:val>
                                            <p:strVal val="#ppt_y"/>
                                          </p:val>
                                        </p:tav>
                                        <p:tav tm="100000">
                                          <p:val>
                                            <p:strVal val="#ppt_y"/>
                                          </p:val>
                                        </p:tav>
                                      </p:tavLst>
                                    </p:anim>
                                  </p:childTnLst>
                                </p:cTn>
                              </p:par>
                            </p:childTnLst>
                          </p:cTn>
                        </p:par>
                        <p:par>
                          <p:cTn id="78" fill="hold">
                            <p:stCondLst>
                              <p:cond delay="7750"/>
                            </p:stCondLst>
                            <p:childTnLst>
                              <p:par>
                                <p:cTn id="79" presetID="21" presetClass="entr" presetSubtype="1" fill="hold" grpId="0" nodeType="afterEffect">
                                  <p:stCondLst>
                                    <p:cond delay="0"/>
                                  </p:stCondLst>
                                  <p:childTnLst>
                                    <p:set>
                                      <p:cBhvr>
                                        <p:cTn id="80" dur="1" fill="hold">
                                          <p:stCondLst>
                                            <p:cond delay="0"/>
                                          </p:stCondLst>
                                        </p:cTn>
                                        <p:tgtEl>
                                          <p:spTgt spid="17"/>
                                        </p:tgtEl>
                                        <p:attrNameLst>
                                          <p:attrName>style.visibility</p:attrName>
                                        </p:attrNameLst>
                                      </p:cBhvr>
                                      <p:to>
                                        <p:strVal val="visible"/>
                                      </p:to>
                                    </p:set>
                                    <p:animEffect transition="in" filter="wheel(1)">
                                      <p:cBhvr>
                                        <p:cTn id="81" dur="750"/>
                                        <p:tgtEl>
                                          <p:spTgt spid="17"/>
                                        </p:tgtEl>
                                      </p:cBhvr>
                                    </p:animEffect>
                                  </p:childTnLst>
                                </p:cTn>
                              </p:par>
                            </p:childTnLst>
                          </p:cTn>
                        </p:par>
                        <p:par>
                          <p:cTn id="82" fill="hold">
                            <p:stCondLst>
                              <p:cond delay="8500"/>
                            </p:stCondLst>
                            <p:childTnLst>
                              <p:par>
                                <p:cTn id="83" presetID="22" presetClass="entr" presetSubtype="8" fill="hold" nodeType="afterEffect">
                                  <p:stCondLst>
                                    <p:cond delay="0"/>
                                  </p:stCondLst>
                                  <p:childTnLst>
                                    <p:set>
                                      <p:cBhvr>
                                        <p:cTn id="84" dur="1" fill="hold">
                                          <p:stCondLst>
                                            <p:cond delay="0"/>
                                          </p:stCondLst>
                                        </p:cTn>
                                        <p:tgtEl>
                                          <p:spTgt spid="18"/>
                                        </p:tgtEl>
                                        <p:attrNameLst>
                                          <p:attrName>style.visibility</p:attrName>
                                        </p:attrNameLst>
                                      </p:cBhvr>
                                      <p:to>
                                        <p:strVal val="visible"/>
                                      </p:to>
                                    </p:set>
                                    <p:animEffect transition="in" filter="wipe(left)">
                                      <p:cBhvr>
                                        <p:cTn id="85" dur="500"/>
                                        <p:tgtEl>
                                          <p:spTgt spid="18"/>
                                        </p:tgtEl>
                                      </p:cBhvr>
                                    </p:animEffect>
                                  </p:childTnLst>
                                </p:cTn>
                              </p:par>
                              <p:par>
                                <p:cTn id="86" presetID="22" presetClass="entr" presetSubtype="8" fill="hold" grpId="0" nodeType="withEffect">
                                  <p:stCondLst>
                                    <p:cond delay="0"/>
                                  </p:stCondLst>
                                  <p:childTnLst>
                                    <p:set>
                                      <p:cBhvr>
                                        <p:cTn id="87" dur="1" fill="hold">
                                          <p:stCondLst>
                                            <p:cond delay="0"/>
                                          </p:stCondLst>
                                        </p:cTn>
                                        <p:tgtEl>
                                          <p:spTgt spid="26">
                                            <p:txEl>
                                              <p:pRg st="0" end="0"/>
                                            </p:txEl>
                                          </p:spTgt>
                                        </p:tgtEl>
                                        <p:attrNameLst>
                                          <p:attrName>style.visibility</p:attrName>
                                        </p:attrNameLst>
                                      </p:cBhvr>
                                      <p:to>
                                        <p:strVal val="visible"/>
                                      </p:to>
                                    </p:set>
                                    <p:animEffect transition="in" filter="wipe(left)">
                                      <p:cBhvr>
                                        <p:cTn id="88" dur="500"/>
                                        <p:tgtEl>
                                          <p:spTgt spid="26">
                                            <p:txEl>
                                              <p:pRg st="0" end="0"/>
                                            </p:txEl>
                                          </p:spTgt>
                                        </p:tgtEl>
                                      </p:cBhvr>
                                    </p:animEffect>
                                  </p:childTnLst>
                                </p:cTn>
                              </p:par>
                            </p:childTnLst>
                          </p:cTn>
                        </p:par>
                        <p:par>
                          <p:cTn id="89" fill="hold">
                            <p:stCondLst>
                              <p:cond delay="9000"/>
                            </p:stCondLst>
                            <p:childTnLst>
                              <p:par>
                                <p:cTn id="90" presetID="22" presetClass="entr" presetSubtype="8" fill="hold" grpId="0" nodeType="afterEffect">
                                  <p:stCondLst>
                                    <p:cond delay="0"/>
                                  </p:stCondLst>
                                  <p:childTnLst>
                                    <p:set>
                                      <p:cBhvr>
                                        <p:cTn id="91" dur="1" fill="hold">
                                          <p:stCondLst>
                                            <p:cond delay="0"/>
                                          </p:stCondLst>
                                        </p:cTn>
                                        <p:tgtEl>
                                          <p:spTgt spid="9">
                                            <p:txEl>
                                              <p:pRg st="0" end="0"/>
                                            </p:txEl>
                                          </p:spTgt>
                                        </p:tgtEl>
                                        <p:attrNameLst>
                                          <p:attrName>style.visibility</p:attrName>
                                        </p:attrNameLst>
                                      </p:cBhvr>
                                      <p:to>
                                        <p:strVal val="visible"/>
                                      </p:to>
                                    </p:set>
                                    <p:animEffect transition="in" filter="wipe(left)">
                                      <p:cBhvr>
                                        <p:cTn id="92" dur="500"/>
                                        <p:tgtEl>
                                          <p:spTgt spid="9">
                                            <p:txEl>
                                              <p:pRg st="0" end="0"/>
                                            </p:txEl>
                                          </p:spTgt>
                                        </p:tgtEl>
                                      </p:cBhvr>
                                    </p:animEffect>
                                  </p:childTnLst>
                                </p:cTn>
                              </p:par>
                            </p:childTnLst>
                          </p:cTn>
                        </p:par>
                        <p:par>
                          <p:cTn id="93" fill="hold">
                            <p:stCondLst>
                              <p:cond delay="9500"/>
                            </p:stCondLst>
                            <p:childTnLst>
                              <p:par>
                                <p:cTn id="94" presetID="10" presetClass="entr" presetSubtype="0" fill="hold" grpId="0" nodeType="afterEffect">
                                  <p:stCondLst>
                                    <p:cond delay="0"/>
                                  </p:stCondLst>
                                  <p:childTnLst>
                                    <p:set>
                                      <p:cBhvr>
                                        <p:cTn id="95" dur="1" fill="hold">
                                          <p:stCondLst>
                                            <p:cond delay="0"/>
                                          </p:stCondLst>
                                        </p:cTn>
                                        <p:tgtEl>
                                          <p:spTgt spid="27">
                                            <p:txEl>
                                              <p:pRg st="0" end="0"/>
                                            </p:txEl>
                                          </p:spTgt>
                                        </p:tgtEl>
                                        <p:attrNameLst>
                                          <p:attrName>style.visibility</p:attrName>
                                        </p:attrNameLst>
                                      </p:cBhvr>
                                      <p:to>
                                        <p:strVal val="visible"/>
                                      </p:to>
                                    </p:set>
                                    <p:animEffect transition="in" filter="fade">
                                      <p:cBhvr>
                                        <p:cTn id="96" dur="500"/>
                                        <p:tgtEl>
                                          <p:spTgt spid="27">
                                            <p:txEl>
                                              <p:pRg st="0" end="0"/>
                                            </p:txEl>
                                          </p:spTgt>
                                        </p:tgtEl>
                                      </p:cBhvr>
                                    </p:animEffect>
                                  </p:childTnLst>
                                </p:cTn>
                              </p:par>
                            </p:childTnLst>
                          </p:cTn>
                        </p:par>
                        <p:par>
                          <p:cTn id="97" fill="hold">
                            <p:stCondLst>
                              <p:cond delay="10000"/>
                            </p:stCondLst>
                            <p:childTnLst>
                              <p:par>
                                <p:cTn id="98" presetID="2" presetClass="entr" presetSubtype="1" decel="100000" fill="hold" grpId="0" nodeType="afterEffect">
                                  <p:stCondLst>
                                    <p:cond delay="0"/>
                                  </p:stCondLst>
                                  <p:childTnLst>
                                    <p:set>
                                      <p:cBhvr>
                                        <p:cTn id="99" dur="1" fill="hold">
                                          <p:stCondLst>
                                            <p:cond delay="0"/>
                                          </p:stCondLst>
                                        </p:cTn>
                                        <p:tgtEl>
                                          <p:spTgt spid="8"/>
                                        </p:tgtEl>
                                        <p:attrNameLst>
                                          <p:attrName>style.visibility</p:attrName>
                                        </p:attrNameLst>
                                      </p:cBhvr>
                                      <p:to>
                                        <p:strVal val="visible"/>
                                      </p:to>
                                    </p:set>
                                    <p:anim calcmode="lin" valueType="num">
                                      <p:cBhvr additive="base">
                                        <p:cTn id="100" dur="750" fill="hold"/>
                                        <p:tgtEl>
                                          <p:spTgt spid="8"/>
                                        </p:tgtEl>
                                        <p:attrNameLst>
                                          <p:attrName>ppt_x</p:attrName>
                                        </p:attrNameLst>
                                      </p:cBhvr>
                                      <p:tavLst>
                                        <p:tav tm="0">
                                          <p:val>
                                            <p:strVal val="#ppt_x"/>
                                          </p:val>
                                        </p:tav>
                                        <p:tav tm="100000">
                                          <p:val>
                                            <p:strVal val="#ppt_x"/>
                                          </p:val>
                                        </p:tav>
                                      </p:tavLst>
                                    </p:anim>
                                    <p:anim calcmode="lin" valueType="num">
                                      <p:cBhvr additive="base">
                                        <p:cTn id="101" dur="750" fill="hold"/>
                                        <p:tgtEl>
                                          <p:spTgt spid="8"/>
                                        </p:tgtEl>
                                        <p:attrNameLst>
                                          <p:attrName>ppt_y</p:attrName>
                                        </p:attrNameLst>
                                      </p:cBhvr>
                                      <p:tavLst>
                                        <p:tav tm="0">
                                          <p:val>
                                            <p:strVal val="0-#ppt_h/2"/>
                                          </p:val>
                                        </p:tav>
                                        <p:tav tm="100000">
                                          <p:val>
                                            <p:strVal val="#ppt_y"/>
                                          </p:val>
                                        </p:tav>
                                      </p:tavLst>
                                    </p:anim>
                                  </p:childTnLst>
                                </p:cTn>
                              </p:par>
                              <p:par>
                                <p:cTn id="102" presetID="2" presetClass="entr" presetSubtype="8" decel="100000" fill="hold" grpId="0" nodeType="withEffect">
                                  <p:stCondLst>
                                    <p:cond delay="0"/>
                                  </p:stCondLst>
                                  <p:childTnLst>
                                    <p:set>
                                      <p:cBhvr>
                                        <p:cTn id="103" dur="1" fill="hold">
                                          <p:stCondLst>
                                            <p:cond delay="0"/>
                                          </p:stCondLst>
                                        </p:cTn>
                                        <p:tgtEl>
                                          <p:spTgt spid="54"/>
                                        </p:tgtEl>
                                        <p:attrNameLst>
                                          <p:attrName>style.visibility</p:attrName>
                                        </p:attrNameLst>
                                      </p:cBhvr>
                                      <p:to>
                                        <p:strVal val="visible"/>
                                      </p:to>
                                    </p:set>
                                    <p:anim calcmode="lin" valueType="num">
                                      <p:cBhvr additive="base">
                                        <p:cTn id="104" dur="750" fill="hold"/>
                                        <p:tgtEl>
                                          <p:spTgt spid="54"/>
                                        </p:tgtEl>
                                        <p:attrNameLst>
                                          <p:attrName>ppt_x</p:attrName>
                                        </p:attrNameLst>
                                      </p:cBhvr>
                                      <p:tavLst>
                                        <p:tav tm="0">
                                          <p:val>
                                            <p:strVal val="0-#ppt_w/2"/>
                                          </p:val>
                                        </p:tav>
                                        <p:tav tm="100000">
                                          <p:val>
                                            <p:strVal val="#ppt_x"/>
                                          </p:val>
                                        </p:tav>
                                      </p:tavLst>
                                    </p:anim>
                                    <p:anim calcmode="lin" valueType="num">
                                      <p:cBhvr additive="base">
                                        <p:cTn id="105" dur="750" fill="hold"/>
                                        <p:tgtEl>
                                          <p:spTgt spid="54"/>
                                        </p:tgtEl>
                                        <p:attrNameLst>
                                          <p:attrName>ppt_y</p:attrName>
                                        </p:attrNameLst>
                                      </p:cBhvr>
                                      <p:tavLst>
                                        <p:tav tm="0">
                                          <p:val>
                                            <p:strVal val="#ppt_y"/>
                                          </p:val>
                                        </p:tav>
                                        <p:tav tm="100000">
                                          <p:val>
                                            <p:strVal val="#ppt_y"/>
                                          </p:val>
                                        </p:tav>
                                      </p:tavLst>
                                    </p:anim>
                                  </p:childTnLst>
                                </p:cTn>
                              </p:par>
                            </p:childTnLst>
                          </p:cTn>
                        </p:par>
                        <p:par>
                          <p:cTn id="106" fill="hold">
                            <p:stCondLst>
                              <p:cond delay="10750"/>
                            </p:stCondLst>
                            <p:childTnLst>
                              <p:par>
                                <p:cTn id="107" presetID="21" presetClass="entr" presetSubtype="1" fill="hold" grpId="0" nodeType="afterEffect">
                                  <p:stCondLst>
                                    <p:cond delay="0"/>
                                  </p:stCondLst>
                                  <p:childTnLst>
                                    <p:set>
                                      <p:cBhvr>
                                        <p:cTn id="108" dur="1" fill="hold">
                                          <p:stCondLst>
                                            <p:cond delay="0"/>
                                          </p:stCondLst>
                                        </p:cTn>
                                        <p:tgtEl>
                                          <p:spTgt spid="56"/>
                                        </p:tgtEl>
                                        <p:attrNameLst>
                                          <p:attrName>style.visibility</p:attrName>
                                        </p:attrNameLst>
                                      </p:cBhvr>
                                      <p:to>
                                        <p:strVal val="visible"/>
                                      </p:to>
                                    </p:set>
                                    <p:animEffect transition="in" filter="wheel(1)">
                                      <p:cBhvr>
                                        <p:cTn id="109" dur="750"/>
                                        <p:tgtEl>
                                          <p:spTgt spid="56"/>
                                        </p:tgtEl>
                                      </p:cBhvr>
                                    </p:animEffect>
                                  </p:childTnLst>
                                </p:cTn>
                              </p:par>
                            </p:childTnLst>
                          </p:cTn>
                        </p:par>
                        <p:par>
                          <p:cTn id="110" fill="hold">
                            <p:stCondLst>
                              <p:cond delay="11500"/>
                            </p:stCondLst>
                            <p:childTnLst>
                              <p:par>
                                <p:cTn id="111" presetID="22" presetClass="entr" presetSubtype="2" fill="hold" nodeType="afterEffect">
                                  <p:stCondLst>
                                    <p:cond delay="0"/>
                                  </p:stCondLst>
                                  <p:childTnLst>
                                    <p:set>
                                      <p:cBhvr>
                                        <p:cTn id="112" dur="1" fill="hold">
                                          <p:stCondLst>
                                            <p:cond delay="0"/>
                                          </p:stCondLst>
                                        </p:cTn>
                                        <p:tgtEl>
                                          <p:spTgt spid="57"/>
                                        </p:tgtEl>
                                        <p:attrNameLst>
                                          <p:attrName>style.visibility</p:attrName>
                                        </p:attrNameLst>
                                      </p:cBhvr>
                                      <p:to>
                                        <p:strVal val="visible"/>
                                      </p:to>
                                    </p:set>
                                    <p:animEffect transition="in" filter="wipe(right)">
                                      <p:cBhvr>
                                        <p:cTn id="113" dur="500"/>
                                        <p:tgtEl>
                                          <p:spTgt spid="57"/>
                                        </p:tgtEl>
                                      </p:cBhvr>
                                    </p:animEffect>
                                  </p:childTnLst>
                                </p:cTn>
                              </p:par>
                              <p:par>
                                <p:cTn id="114" presetID="22" presetClass="entr" presetSubtype="2" fill="hold" grpId="0" nodeType="withEffect">
                                  <p:stCondLst>
                                    <p:cond delay="0"/>
                                  </p:stCondLst>
                                  <p:childTnLst>
                                    <p:set>
                                      <p:cBhvr>
                                        <p:cTn id="115" dur="1" fill="hold">
                                          <p:stCondLst>
                                            <p:cond delay="0"/>
                                          </p:stCondLst>
                                        </p:cTn>
                                        <p:tgtEl>
                                          <p:spTgt spid="65">
                                            <p:txEl>
                                              <p:pRg st="0" end="0"/>
                                            </p:txEl>
                                          </p:spTgt>
                                        </p:tgtEl>
                                        <p:attrNameLst>
                                          <p:attrName>style.visibility</p:attrName>
                                        </p:attrNameLst>
                                      </p:cBhvr>
                                      <p:to>
                                        <p:strVal val="visible"/>
                                      </p:to>
                                    </p:set>
                                    <p:animEffect transition="in" filter="wipe(right)">
                                      <p:cBhvr>
                                        <p:cTn id="116" dur="500"/>
                                        <p:tgtEl>
                                          <p:spTgt spid="65">
                                            <p:txEl>
                                              <p:pRg st="0" end="0"/>
                                            </p:txEl>
                                          </p:spTgt>
                                        </p:tgtEl>
                                      </p:cBhvr>
                                    </p:animEffect>
                                  </p:childTnLst>
                                </p:cTn>
                              </p:par>
                            </p:childTnLst>
                          </p:cTn>
                        </p:par>
                        <p:par>
                          <p:cTn id="117" fill="hold">
                            <p:stCondLst>
                              <p:cond delay="12000"/>
                            </p:stCondLst>
                            <p:childTnLst>
                              <p:par>
                                <p:cTn id="118" presetID="22" presetClass="entr" presetSubtype="2" fill="hold" grpId="0" nodeType="afterEffect">
                                  <p:stCondLst>
                                    <p:cond delay="0"/>
                                  </p:stCondLst>
                                  <p:childTnLst>
                                    <p:set>
                                      <p:cBhvr>
                                        <p:cTn id="119" dur="1" fill="hold">
                                          <p:stCondLst>
                                            <p:cond delay="0"/>
                                          </p:stCondLst>
                                        </p:cTn>
                                        <p:tgtEl>
                                          <p:spTgt spid="55">
                                            <p:txEl>
                                              <p:pRg st="0" end="0"/>
                                            </p:txEl>
                                          </p:spTgt>
                                        </p:tgtEl>
                                        <p:attrNameLst>
                                          <p:attrName>style.visibility</p:attrName>
                                        </p:attrNameLst>
                                      </p:cBhvr>
                                      <p:to>
                                        <p:strVal val="visible"/>
                                      </p:to>
                                    </p:set>
                                    <p:animEffect transition="in" filter="wipe(right)">
                                      <p:cBhvr>
                                        <p:cTn id="120" dur="500"/>
                                        <p:tgtEl>
                                          <p:spTgt spid="55">
                                            <p:txEl>
                                              <p:pRg st="0" end="0"/>
                                            </p:txEl>
                                          </p:spTgt>
                                        </p:tgtEl>
                                      </p:cBhvr>
                                    </p:animEffect>
                                  </p:childTnLst>
                                </p:cTn>
                              </p:par>
                            </p:childTnLst>
                          </p:cTn>
                        </p:par>
                        <p:par>
                          <p:cTn id="121" fill="hold">
                            <p:stCondLst>
                              <p:cond delay="12500"/>
                            </p:stCondLst>
                            <p:childTnLst>
                              <p:par>
                                <p:cTn id="122" presetID="10" presetClass="entr" presetSubtype="0" fill="hold" grpId="0" nodeType="afterEffect">
                                  <p:stCondLst>
                                    <p:cond delay="0"/>
                                  </p:stCondLst>
                                  <p:childTnLst>
                                    <p:set>
                                      <p:cBhvr>
                                        <p:cTn id="123" dur="1" fill="hold">
                                          <p:stCondLst>
                                            <p:cond delay="0"/>
                                          </p:stCondLst>
                                        </p:cTn>
                                        <p:tgtEl>
                                          <p:spTgt spid="66">
                                            <p:txEl>
                                              <p:pRg st="0" end="0"/>
                                            </p:txEl>
                                          </p:spTgt>
                                        </p:tgtEl>
                                        <p:attrNameLst>
                                          <p:attrName>style.visibility</p:attrName>
                                        </p:attrNameLst>
                                      </p:cBhvr>
                                      <p:to>
                                        <p:strVal val="visible"/>
                                      </p:to>
                                    </p:set>
                                    <p:animEffect transition="in" filter="fade">
                                      <p:cBhvr>
                                        <p:cTn id="124" dur="500"/>
                                        <p:tgtEl>
                                          <p:spTgt spid="6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animBg="1"/>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4" grpId="0" animBg="1"/>
      <p:bldP spid="5" grpId="0" animBg="1"/>
      <p:bldP spid="6" grpId="0" animBg="1"/>
      <p:bldP spid="7" grpId="0" animBg="1"/>
      <p:bldP spid="8" grpId="0" animBg="1"/>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7" grpId="0" animBg="1"/>
      <p:bldP spid="26" grpId="0" build="p">
        <p:tmplLst>
          <p:tmpl lvl="1">
            <p:tnLst>
              <p:par>
                <p:cTn presetID="22" presetClass="entr" presetSubtype="8"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build="p">
        <p:tmplLst>
          <p:tmpl lvl="1">
            <p:tnLst>
              <p:par>
                <p:cTn presetID="10" presetClass="entr" presetSubtype="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Effect transition="in" filter="fade">
                      <p:cBhvr>
                        <p:cTn dur="500"/>
                        <p:tgtEl>
                          <p:spTgt spid="27"/>
                        </p:tgtEl>
                      </p:cBhvr>
                    </p:animEffect>
                  </p:childTnLst>
                </p:cTn>
              </p:par>
            </p:tnLst>
          </p:tmpl>
        </p:tmplLst>
      </p:bldP>
      <p:bldP spid="28" grpId="0" animBg="1"/>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P spid="30" grpId="0" animBg="1"/>
      <p:bldP spid="39" grpId="0" build="p">
        <p:tmplLst>
          <p:tmpl lvl="1">
            <p:tnLst>
              <p:par>
                <p:cTn presetID="22" presetClass="entr" presetSubtype="8" fill="hold" nodeType="with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left)">
                      <p:cBhvr>
                        <p:cTn dur="500"/>
                        <p:tgtEl>
                          <p:spTgt spid="39"/>
                        </p:tgtEl>
                      </p:cBhvr>
                    </p:animEffect>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animBg="1"/>
      <p:bldP spid="42" grpId="0" build="p">
        <p:tmplLst>
          <p:tmpl lvl="1">
            <p:tnLst>
              <p:par>
                <p:cTn presetID="22" presetClass="entr" presetSubtype="2" fill="hold" nodeType="after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wipe(right)">
                      <p:cBhvr>
                        <p:cTn dur="500"/>
                        <p:tgtEl>
                          <p:spTgt spid="42"/>
                        </p:tgtEl>
                      </p:cBhvr>
                    </p:animEffect>
                  </p:childTnLst>
                </p:cTn>
              </p:par>
            </p:tnLst>
          </p:tmpl>
        </p:tmplLst>
      </p:bldP>
      <p:bldP spid="43" grpId="0" animBg="1"/>
      <p:bldP spid="52" grpId="0" build="p">
        <p:tmplLst>
          <p:tmpl lvl="1">
            <p:tnLst>
              <p:par>
                <p:cTn presetID="22" presetClass="entr" presetSubtype="2"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build="p">
        <p:tmplLst>
          <p:tmpl lvl="1">
            <p:tnLst>
              <p:par>
                <p:cTn presetID="10" presetClass="entr" presetSubtype="0" fill="hold" nodeType="afterEffect">
                  <p:stCondLst>
                    <p:cond delay="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4" grpId="0" animBg="1"/>
      <p:bldP spid="55" grpId="0" build="p">
        <p:tmplLst>
          <p:tmpl lvl="1">
            <p:tnLst>
              <p:par>
                <p:cTn presetID="22" presetClass="entr" presetSubtype="2"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right)">
                      <p:cBhvr>
                        <p:cTn dur="500"/>
                        <p:tgtEl>
                          <p:spTgt spid="55"/>
                        </p:tgtEl>
                      </p:cBhvr>
                    </p:animEffect>
                  </p:childTnLst>
                </p:cTn>
              </p:par>
            </p:tnLst>
          </p:tmpl>
        </p:tmplLst>
      </p:bldP>
      <p:bldP spid="56" grpId="0" animBg="1"/>
      <p:bldP spid="65" grpId="0" build="p">
        <p:tmplLst>
          <p:tmpl lvl="1">
            <p:tnLst>
              <p:par>
                <p:cTn presetID="22" presetClass="entr" presetSubtype="2"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wipe(right)">
                      <p:cBhvr>
                        <p:cTn dur="500"/>
                        <p:tgtEl>
                          <p:spTgt spid="65"/>
                        </p:tgtEl>
                      </p:cBhvr>
                    </p:animEffect>
                  </p:childTnLst>
                </p:cTn>
              </p:par>
            </p:tnLst>
          </p:tmpl>
        </p:tmplLst>
      </p:bldP>
      <p:bldP spid="66" grpId="0" build="p">
        <p:tmplLst>
          <p:tmpl lvl="1">
            <p:tnLst>
              <p:par>
                <p:cTn presetID="10" presetClass="entr" presetSubtype="0" fill="hold" nodeType="after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fade">
                      <p:cBhvr>
                        <p:cTn dur="500"/>
                        <p:tgtEl>
                          <p:spTgt spid="66"/>
                        </p:tgtEl>
                      </p:cBhvr>
                    </p:animEffect>
                  </p:childTnLst>
                </p:cTn>
              </p:par>
            </p:tnLst>
          </p:tmpl>
        </p:tmplLst>
      </p:bldP>
    </p:bldLst>
  </p:timing>
</p:sldLayout>
</file>

<file path=ppt/slideLayouts/slideLayout415.xml><?xml version="1.0" encoding="utf-8"?>
<p:sldLayout xmlns:a="http://schemas.openxmlformats.org/drawingml/2006/main" xmlns:r="http://schemas.openxmlformats.org/officeDocument/2006/relationships" xmlns:p="http://schemas.openxmlformats.org/presentationml/2006/main">
  <p:cSld name="3 Points">
    <p:spTree>
      <p:nvGrpSpPr>
        <p:cNvPr id="1" name=""/>
        <p:cNvGrpSpPr/>
        <p:nvPr/>
      </p:nvGrpSpPr>
      <p:grpSpPr>
        <a:xfrm>
          <a:off x="0" y="0"/>
          <a:ext cx="0" cy="0"/>
          <a:chOff x="0" y="0"/>
          <a:chExt cx="0" cy="0"/>
        </a:xfrm>
      </p:grpSpPr>
      <p:sp>
        <p:nvSpPr>
          <p:cNvPr id="37" name="円/楕円 14"/>
          <p:cNvSpPr/>
          <p:nvPr/>
        </p:nvSpPr>
        <p:spPr>
          <a:xfrm rot="10800000" flipV="1">
            <a:off x="3488404" y="3872369"/>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4" name="円/楕円 14"/>
          <p:cNvSpPr/>
          <p:nvPr/>
        </p:nvSpPr>
        <p:spPr>
          <a:xfrm rot="10800000" flipV="1">
            <a:off x="4249245" y="2865161"/>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円/楕円 14"/>
          <p:cNvSpPr/>
          <p:nvPr/>
        </p:nvSpPr>
        <p:spPr>
          <a:xfrm rot="10800000" flipV="1">
            <a:off x="2714920" y="4910207"/>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21766" y="5302557"/>
            <a:ext cx="3144667" cy="599924"/>
          </a:xfrm>
          <a:custGeom>
            <a:avLst/>
            <a:gdLst/>
            <a:ahLst/>
            <a:cxnLst/>
            <a:rect l="l" t="t" r="r" b="b"/>
            <a:pathLst>
              <a:path w="6290425" h="899886">
                <a:moveTo>
                  <a:pt x="0" y="0"/>
                </a:moveTo>
                <a:lnTo>
                  <a:pt x="6290425" y="0"/>
                </a:lnTo>
                <a:lnTo>
                  <a:pt x="5390539" y="899886"/>
                </a:lnTo>
                <a:lnTo>
                  <a:pt x="0" y="89988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正方形/長方形 8"/>
          <p:cNvSpPr/>
          <p:nvPr/>
        </p:nvSpPr>
        <p:spPr>
          <a:xfrm>
            <a:off x="4769688" y="1729473"/>
            <a:ext cx="4396080" cy="599924"/>
          </a:xfrm>
          <a:custGeom>
            <a:avLst/>
            <a:gdLst/>
            <a:ahLst/>
            <a:cxnLst/>
            <a:rect l="l" t="t" r="r" b="b"/>
            <a:pathLst>
              <a:path w="8793686" h="899886">
                <a:moveTo>
                  <a:pt x="899886" y="0"/>
                </a:moveTo>
                <a:lnTo>
                  <a:pt x="8793686" y="0"/>
                </a:lnTo>
                <a:lnTo>
                  <a:pt x="8793686" y="899886"/>
                </a:lnTo>
                <a:lnTo>
                  <a:pt x="0" y="89988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正方形/長方形 7"/>
          <p:cNvSpPr/>
          <p:nvPr/>
        </p:nvSpPr>
        <p:spPr>
          <a:xfrm rot="18900000">
            <a:off x="1513635" y="3518433"/>
            <a:ext cx="4890632" cy="599924"/>
          </a:xfrm>
          <a:custGeom>
            <a:avLst/>
            <a:gdLst/>
            <a:ahLst/>
            <a:cxnLst/>
            <a:rect l="l" t="t" r="r" b="b"/>
            <a:pathLst>
              <a:path w="9782963" h="899886">
                <a:moveTo>
                  <a:pt x="8883077" y="0"/>
                </a:moveTo>
                <a:lnTo>
                  <a:pt x="9782963" y="899886"/>
                </a:lnTo>
                <a:lnTo>
                  <a:pt x="899886" y="899886"/>
                </a:lnTo>
                <a:lnTo>
                  <a:pt x="0" y="0"/>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16" name="直線コネクタ 15"/>
          <p:cNvCxnSpPr/>
          <p:nvPr/>
        </p:nvCxnSpPr>
        <p:spPr>
          <a:xfrm flipV="1">
            <a:off x="2198539" y="1756080"/>
            <a:ext cx="3091007" cy="412462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V="1">
            <a:off x="2630259" y="1756080"/>
            <a:ext cx="3091007" cy="412462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5" hasCustomPrompt="1"/>
          </p:nvPr>
        </p:nvSpPr>
        <p:spPr>
          <a:xfrm>
            <a:off x="294741" y="4461087"/>
            <a:ext cx="2415332"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6" hasCustomPrompt="1"/>
          </p:nvPr>
        </p:nvSpPr>
        <p:spPr>
          <a:xfrm>
            <a:off x="1117507" y="3447226"/>
            <a:ext cx="2415332"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7" hasCustomPrompt="1"/>
          </p:nvPr>
        </p:nvSpPr>
        <p:spPr>
          <a:xfrm>
            <a:off x="1835739" y="2433365"/>
            <a:ext cx="2415332"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2" hasCustomPrompt="1"/>
          </p:nvPr>
        </p:nvSpPr>
        <p:spPr>
          <a:xfrm>
            <a:off x="5220314" y="2500946"/>
            <a:ext cx="3196511" cy="106631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5" name="テキスト プレースホルダー 5"/>
          <p:cNvSpPr>
            <a:spLocks noGrp="1"/>
          </p:cNvSpPr>
          <p:nvPr>
            <p:ph type="body" sz="quarter" idx="18" hasCustomPrompt="1"/>
          </p:nvPr>
        </p:nvSpPr>
        <p:spPr>
          <a:xfrm>
            <a:off x="4468726" y="3520958"/>
            <a:ext cx="3196511" cy="106631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6" name="テキスト プレースホルダー 5"/>
          <p:cNvSpPr>
            <a:spLocks noGrp="1"/>
          </p:cNvSpPr>
          <p:nvPr>
            <p:ph type="body" sz="quarter" idx="19" hasCustomPrompt="1"/>
          </p:nvPr>
        </p:nvSpPr>
        <p:spPr>
          <a:xfrm>
            <a:off x="3687367" y="4540970"/>
            <a:ext cx="3196511" cy="106631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grpSp>
        <p:nvGrpSpPr>
          <p:cNvPr id="63" name="グループ化 62"/>
          <p:cNvGrpSpPr/>
          <p:nvPr/>
        </p:nvGrpSpPr>
        <p:grpSpPr>
          <a:xfrm>
            <a:off x="2684940" y="4419122"/>
            <a:ext cx="1001055" cy="599926"/>
            <a:chOff x="5370801" y="6628678"/>
            <a:chExt cx="2002458" cy="899889"/>
          </a:xfrm>
        </p:grpSpPr>
        <p:sp>
          <p:nvSpPr>
            <p:cNvPr id="25" name="二等辺三角形 10"/>
            <p:cNvSpPr/>
            <p:nvPr userDrawn="1"/>
          </p:nvSpPr>
          <p:spPr>
            <a:xfrm rot="16200000" flipH="1" flipV="1">
              <a:off x="5922086" y="6077394"/>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7" name="直線コネクタ 26"/>
            <p:cNvCxnSpPr/>
            <p:nvPr/>
          </p:nvCxnSpPr>
          <p:spPr>
            <a:xfrm flipV="1">
              <a:off x="6264489" y="6737774"/>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10800000" flipH="1" flipV="1">
              <a:off x="5459287" y="7401349"/>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rot="10800000" flipH="1" flipV="1">
              <a:off x="6838554" y="6737774"/>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rot="10800000" flipH="1">
              <a:off x="6838554" y="7077500"/>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1" name="正方形/長方形 30"/>
            <p:cNvSpPr/>
            <p:nvPr userDrawn="1"/>
          </p:nvSpPr>
          <p:spPr>
            <a:xfrm rot="10800000" flipV="1">
              <a:off x="5370801" y="6628678"/>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テキスト ボックス 56"/>
            <p:cNvSpPr txBox="1"/>
            <p:nvPr userDrawn="1"/>
          </p:nvSpPr>
          <p:spPr>
            <a:xfrm>
              <a:off x="6198045" y="6791690"/>
              <a:ext cx="831140" cy="553998"/>
            </a:xfrm>
            <a:prstGeom prst="rect">
              <a:avLst/>
            </a:prstGeom>
            <a:noFill/>
          </p:spPr>
          <p:txBody>
            <a:bodyPr wrap="none" rtlCol="0">
              <a:spAutoFit/>
            </a:bodyPr>
            <a:lstStyle/>
            <a:p>
              <a:r>
                <a:rPr kumimoji="1" lang="en-US" altLang="ja-JP" dirty="0">
                  <a:solidFill>
                    <a:schemeClr val="bg1"/>
                  </a:solidFill>
                  <a:effectLst>
                    <a:innerShdw blurRad="63500" dist="50800" dir="18900000">
                      <a:prstClr val="black">
                        <a:alpha val="50000"/>
                      </a:prstClr>
                    </a:innerShdw>
                  </a:effectLst>
                  <a:latin typeface="+mj-lt"/>
                </a:rPr>
                <a:t>01</a:t>
              </a:r>
              <a:endParaRPr kumimoji="1" lang="ja-JP" altLang="en-US" dirty="0">
                <a:solidFill>
                  <a:schemeClr val="bg1"/>
                </a:solidFill>
                <a:effectLst>
                  <a:innerShdw blurRad="63500" dist="50800" dir="18900000">
                    <a:prstClr val="black">
                      <a:alpha val="50000"/>
                    </a:prstClr>
                  </a:innerShdw>
                </a:effectLst>
                <a:latin typeface="+mj-lt"/>
              </a:endParaRPr>
            </a:p>
          </p:txBody>
        </p:sp>
      </p:grpSp>
      <p:grpSp>
        <p:nvGrpSpPr>
          <p:cNvPr id="62" name="グループ化 61"/>
          <p:cNvGrpSpPr/>
          <p:nvPr/>
        </p:nvGrpSpPr>
        <p:grpSpPr>
          <a:xfrm>
            <a:off x="3458428" y="3381284"/>
            <a:ext cx="1001055" cy="599927"/>
            <a:chOff x="6918044" y="5071920"/>
            <a:chExt cx="2002458" cy="899889"/>
          </a:xfrm>
        </p:grpSpPr>
        <p:sp>
          <p:nvSpPr>
            <p:cNvPr id="38" name="二等辺三角形 10"/>
            <p:cNvSpPr/>
            <p:nvPr userDrawn="1"/>
          </p:nvSpPr>
          <p:spPr>
            <a:xfrm rot="16200000" flipH="1" flipV="1">
              <a:off x="7469329" y="4520636"/>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userDrawn="1"/>
          </p:nvCxnSpPr>
          <p:spPr>
            <a:xfrm flipV="1">
              <a:off x="7811732" y="5181016"/>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userDrawn="1"/>
          </p:nvCxnSpPr>
          <p:spPr>
            <a:xfrm rot="10800000" flipH="1" flipV="1">
              <a:off x="7006530" y="5844591"/>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userDrawn="1"/>
          </p:nvCxnSpPr>
          <p:spPr>
            <a:xfrm rot="10800000" flipH="1" flipV="1">
              <a:off x="8385797" y="5181016"/>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userDrawn="1"/>
          </p:nvCxnSpPr>
          <p:spPr>
            <a:xfrm rot="10800000" flipH="1">
              <a:off x="8385797" y="5520742"/>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30"/>
            <p:cNvSpPr/>
            <p:nvPr userDrawn="1"/>
          </p:nvSpPr>
          <p:spPr>
            <a:xfrm rot="10800000" flipV="1">
              <a:off x="6918044" y="5071920"/>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p:cNvSpPr txBox="1"/>
            <p:nvPr userDrawn="1"/>
          </p:nvSpPr>
          <p:spPr>
            <a:xfrm>
              <a:off x="7745288" y="5216778"/>
              <a:ext cx="831140" cy="553997"/>
            </a:xfrm>
            <a:prstGeom prst="rect">
              <a:avLst/>
            </a:prstGeom>
            <a:noFill/>
          </p:spPr>
          <p:txBody>
            <a:bodyPr wrap="none" rtlCol="0">
              <a:spAutoFit/>
            </a:bodyPr>
            <a:lstStyle/>
            <a:p>
              <a:r>
                <a:rPr kumimoji="1" lang="en-US" altLang="ja-JP" dirty="0">
                  <a:solidFill>
                    <a:schemeClr val="bg1"/>
                  </a:solidFill>
                  <a:effectLst>
                    <a:innerShdw blurRad="63500" dist="50800" dir="18900000">
                      <a:prstClr val="black">
                        <a:alpha val="50000"/>
                      </a:prstClr>
                    </a:innerShdw>
                  </a:effectLst>
                  <a:latin typeface="+mj-lt"/>
                </a:rPr>
                <a:t>02</a:t>
              </a:r>
              <a:endParaRPr kumimoji="1" lang="ja-JP" altLang="en-US" dirty="0">
                <a:solidFill>
                  <a:schemeClr val="bg1"/>
                </a:solidFill>
                <a:effectLst>
                  <a:innerShdw blurRad="63500" dist="50800" dir="18900000">
                    <a:prstClr val="black">
                      <a:alpha val="50000"/>
                    </a:prstClr>
                  </a:innerShdw>
                </a:effectLst>
                <a:latin typeface="+mj-lt"/>
              </a:endParaRPr>
            </a:p>
          </p:txBody>
        </p:sp>
      </p:grpSp>
      <p:grpSp>
        <p:nvGrpSpPr>
          <p:cNvPr id="61" name="グループ化 60"/>
          <p:cNvGrpSpPr/>
          <p:nvPr/>
        </p:nvGrpSpPr>
        <p:grpSpPr>
          <a:xfrm>
            <a:off x="4219266" y="2374077"/>
            <a:ext cx="1001055" cy="599927"/>
            <a:chOff x="8439983" y="3561109"/>
            <a:chExt cx="2002458" cy="899889"/>
          </a:xfrm>
        </p:grpSpPr>
        <p:sp>
          <p:nvSpPr>
            <p:cNvPr id="45" name="二等辺三角形 10"/>
            <p:cNvSpPr/>
            <p:nvPr userDrawn="1"/>
          </p:nvSpPr>
          <p:spPr>
            <a:xfrm rot="16200000" flipH="1" flipV="1">
              <a:off x="8991268" y="3009825"/>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userDrawn="1"/>
          </p:nvCxnSpPr>
          <p:spPr>
            <a:xfrm flipV="1">
              <a:off x="9333671" y="3670205"/>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userDrawn="1"/>
          </p:nvCxnSpPr>
          <p:spPr>
            <a:xfrm rot="10800000" flipH="1" flipV="1">
              <a:off x="8528469" y="433378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userDrawn="1"/>
          </p:nvCxnSpPr>
          <p:spPr>
            <a:xfrm rot="10800000" flipH="1" flipV="1">
              <a:off x="9907736" y="367020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userDrawn="1"/>
          </p:nvCxnSpPr>
          <p:spPr>
            <a:xfrm rot="10800000" flipH="1">
              <a:off x="9907736" y="400993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30"/>
            <p:cNvSpPr/>
            <p:nvPr userDrawn="1"/>
          </p:nvSpPr>
          <p:spPr>
            <a:xfrm rot="10800000" flipV="1">
              <a:off x="8439983" y="3561109"/>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テキスト ボックス 58"/>
            <p:cNvSpPr txBox="1"/>
            <p:nvPr userDrawn="1"/>
          </p:nvSpPr>
          <p:spPr>
            <a:xfrm>
              <a:off x="9286794" y="3705965"/>
              <a:ext cx="831140" cy="553997"/>
            </a:xfrm>
            <a:prstGeom prst="rect">
              <a:avLst/>
            </a:prstGeom>
            <a:noFill/>
          </p:spPr>
          <p:txBody>
            <a:bodyPr wrap="none" rtlCol="0">
              <a:spAutoFit/>
            </a:bodyPr>
            <a:lstStyle/>
            <a:p>
              <a:r>
                <a:rPr kumimoji="1" lang="en-US" altLang="ja-JP" dirty="0">
                  <a:solidFill>
                    <a:schemeClr val="bg1"/>
                  </a:solidFill>
                  <a:effectLst>
                    <a:innerShdw blurRad="63500" dist="50800" dir="18900000">
                      <a:prstClr val="black">
                        <a:alpha val="50000"/>
                      </a:prstClr>
                    </a:innerShdw>
                  </a:effectLst>
                  <a:latin typeface="+mj-lt"/>
                </a:rPr>
                <a:t>03</a:t>
              </a:r>
              <a:endParaRPr kumimoji="1" lang="ja-JP" altLang="en-US" dirty="0">
                <a:solidFill>
                  <a:schemeClr val="bg1"/>
                </a:solidFill>
                <a:effectLst>
                  <a:innerShdw blurRad="63500" dist="50800" dir="18900000">
                    <a:prstClr val="black">
                      <a:alpha val="50000"/>
                    </a:prstClr>
                  </a:innerShdw>
                </a:effectLst>
                <a:latin typeface="+mj-lt"/>
              </a:endParaRPr>
            </a:p>
          </p:txBody>
        </p:sp>
      </p:grpSp>
    </p:spTree>
    <p:extLst>
      <p:ext uri="{BB962C8B-B14F-4D97-AF65-F5344CB8AC3E}">
        <p14:creationId xmlns:p14="http://schemas.microsoft.com/office/powerpoint/2010/main" val="2658872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par>
                                <p:cTn id="13" presetID="22" presetClass="entr" presetSubtype="4" fill="hold" grpId="0" nodeType="withEffect">
                                  <p:stCondLst>
                                    <p:cond delay="350"/>
                                  </p:stCondLst>
                                  <p:childTnLst>
                                    <p:set>
                                      <p:cBhvr>
                                        <p:cTn id="14" dur="1" fill="hold">
                                          <p:stCondLst>
                                            <p:cond delay="0"/>
                                          </p:stCondLst>
                                        </p:cTn>
                                        <p:tgtEl>
                                          <p:spTgt spid="8"/>
                                        </p:tgtEl>
                                        <p:attrNameLst>
                                          <p:attrName>style.visibility</p:attrName>
                                        </p:attrNameLst>
                                      </p:cBhvr>
                                      <p:to>
                                        <p:strVal val="visible"/>
                                      </p:to>
                                    </p:set>
                                    <p:animEffect transition="in" filter="wipe(down)">
                                      <p:cBhvr>
                                        <p:cTn id="15" dur="500"/>
                                        <p:tgtEl>
                                          <p:spTgt spid="8"/>
                                        </p:tgtEl>
                                      </p:cBhvr>
                                    </p:animEffect>
                                  </p:childTnLst>
                                </p:cTn>
                              </p:par>
                              <p:par>
                                <p:cTn id="16" presetID="22" presetClass="entr" presetSubtype="4" fill="hold" nodeType="withEffect">
                                  <p:stCondLst>
                                    <p:cond delay="750"/>
                                  </p:stCondLst>
                                  <p:childTnLst>
                                    <p:set>
                                      <p:cBhvr>
                                        <p:cTn id="17" dur="1" fill="hold">
                                          <p:stCondLst>
                                            <p:cond delay="0"/>
                                          </p:stCondLst>
                                        </p:cTn>
                                        <p:tgtEl>
                                          <p:spTgt spid="16"/>
                                        </p:tgtEl>
                                        <p:attrNameLst>
                                          <p:attrName>style.visibility</p:attrName>
                                        </p:attrNameLst>
                                      </p:cBhvr>
                                      <p:to>
                                        <p:strVal val="visible"/>
                                      </p:to>
                                    </p:set>
                                    <p:animEffect transition="in" filter="wipe(down)">
                                      <p:cBhvr>
                                        <p:cTn id="18" dur="500"/>
                                        <p:tgtEl>
                                          <p:spTgt spid="16"/>
                                        </p:tgtEl>
                                      </p:cBhvr>
                                    </p:animEffect>
                                  </p:childTnLst>
                                </p:cTn>
                              </p:par>
                              <p:par>
                                <p:cTn id="19" presetID="22" presetClass="entr" presetSubtype="1" fill="hold" nodeType="withEffect">
                                  <p:stCondLst>
                                    <p:cond delay="75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par>
                                <p:cTn id="22" presetID="22" presetClass="entr" presetSubtype="8" fill="hold" grpId="0" nodeType="withEffect">
                                  <p:stCondLst>
                                    <p:cond delay="600"/>
                                  </p:stCondLst>
                                  <p:childTnLst>
                                    <p:set>
                                      <p:cBhvr>
                                        <p:cTn id="23" dur="1" fill="hold">
                                          <p:stCondLst>
                                            <p:cond delay="0"/>
                                          </p:stCondLst>
                                        </p:cTn>
                                        <p:tgtEl>
                                          <p:spTgt spid="9"/>
                                        </p:tgtEl>
                                        <p:attrNameLst>
                                          <p:attrName>style.visibility</p:attrName>
                                        </p:attrNameLst>
                                      </p:cBhvr>
                                      <p:to>
                                        <p:strVal val="visible"/>
                                      </p:to>
                                    </p:set>
                                    <p:animEffect transition="in" filter="wipe(left)">
                                      <p:cBhvr>
                                        <p:cTn id="24" dur="500"/>
                                        <p:tgtEl>
                                          <p:spTgt spid="9"/>
                                        </p:tgtEl>
                                      </p:cBhvr>
                                    </p:animEffect>
                                  </p:childTnLst>
                                </p:cTn>
                              </p:par>
                            </p:childTnLst>
                          </p:cTn>
                        </p:par>
                        <p:par>
                          <p:cTn id="25" fill="hold">
                            <p:stCondLst>
                              <p:cond delay="1750"/>
                            </p:stCondLst>
                            <p:childTnLst>
                              <p:par>
                                <p:cTn id="26" presetID="2" presetClass="entr" presetSubtype="8" decel="100000" fill="hold" grpId="0" nodeType="afterEffect">
                                  <p:stCondLst>
                                    <p:cond delay="250"/>
                                  </p:stCondLst>
                                  <p:childTnLst>
                                    <p:set>
                                      <p:cBhvr>
                                        <p:cTn id="27" dur="1" fill="hold">
                                          <p:stCondLst>
                                            <p:cond delay="0"/>
                                          </p:stCondLst>
                                        </p:cTn>
                                        <p:tgtEl>
                                          <p:spTgt spid="51">
                                            <p:txEl>
                                              <p:pRg st="0" end="0"/>
                                            </p:txEl>
                                          </p:spTgt>
                                        </p:tgtEl>
                                        <p:attrNameLst>
                                          <p:attrName>style.visibility</p:attrName>
                                        </p:attrNameLst>
                                      </p:cBhvr>
                                      <p:to>
                                        <p:strVal val="visible"/>
                                      </p:to>
                                    </p:set>
                                    <p:anim calcmode="lin" valueType="num">
                                      <p:cBhvr additive="base">
                                        <p:cTn id="28"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29"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wipe(left)">
                                      <p:cBhvr>
                                        <p:cTn id="33" dur="500"/>
                                        <p:tgtEl>
                                          <p:spTgt spid="26"/>
                                        </p:tgtEl>
                                      </p:cBhvr>
                                    </p:animEffect>
                                  </p:childTnLst>
                                </p:cTn>
                              </p:par>
                              <p:par>
                                <p:cTn id="34" presetID="22" presetClass="entr" presetSubtype="8" fill="hold" nodeType="withEffect">
                                  <p:stCondLst>
                                    <p:cond delay="0"/>
                                  </p:stCondLst>
                                  <p:childTnLst>
                                    <p:set>
                                      <p:cBhvr>
                                        <p:cTn id="35" dur="1" fill="hold">
                                          <p:stCondLst>
                                            <p:cond delay="0"/>
                                          </p:stCondLst>
                                        </p:cTn>
                                        <p:tgtEl>
                                          <p:spTgt spid="63"/>
                                        </p:tgtEl>
                                        <p:attrNameLst>
                                          <p:attrName>style.visibility</p:attrName>
                                        </p:attrNameLst>
                                      </p:cBhvr>
                                      <p:to>
                                        <p:strVal val="visible"/>
                                      </p:to>
                                    </p:set>
                                    <p:animEffect transition="in" filter="wipe(left)">
                                      <p:cBhvr>
                                        <p:cTn id="36" dur="500"/>
                                        <p:tgtEl>
                                          <p:spTgt spid="63"/>
                                        </p:tgtEl>
                                      </p:cBhvr>
                                    </p:animEffect>
                                  </p:childTnLst>
                                </p:cTn>
                              </p:par>
                            </p:childTnLst>
                          </p:cTn>
                        </p:par>
                        <p:par>
                          <p:cTn id="37" fill="hold">
                            <p:stCondLst>
                              <p:cond delay="3000"/>
                            </p:stCondLst>
                            <p:childTnLst>
                              <p:par>
                                <p:cTn id="38" presetID="2" presetClass="entr" presetSubtype="2" decel="100000" fill="hold" grpId="0" nodeType="afterEffect">
                                  <p:stCondLst>
                                    <p:cond delay="0"/>
                                  </p:stCondLst>
                                  <p:childTnLst>
                                    <p:set>
                                      <p:cBhvr>
                                        <p:cTn id="39" dur="1" fill="hold">
                                          <p:stCondLst>
                                            <p:cond delay="0"/>
                                          </p:stCondLst>
                                        </p:cTn>
                                        <p:tgtEl>
                                          <p:spTgt spid="56">
                                            <p:txEl>
                                              <p:pRg st="0" end="0"/>
                                            </p:txEl>
                                          </p:spTgt>
                                        </p:tgtEl>
                                        <p:attrNameLst>
                                          <p:attrName>style.visibility</p:attrName>
                                        </p:attrNameLst>
                                      </p:cBhvr>
                                      <p:to>
                                        <p:strVal val="visible"/>
                                      </p:to>
                                    </p:set>
                                    <p:anim calcmode="lin" valueType="num">
                                      <p:cBhvr additive="base">
                                        <p:cTn id="40"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 presetClass="entr" presetSubtype="8" decel="100000" fill="hold" grpId="0" nodeType="afterEffect">
                                  <p:stCondLst>
                                    <p:cond delay="250"/>
                                  </p:stCondLst>
                                  <p:childTnLst>
                                    <p:set>
                                      <p:cBhvr>
                                        <p:cTn id="44" dur="1" fill="hold">
                                          <p:stCondLst>
                                            <p:cond delay="0"/>
                                          </p:stCondLst>
                                        </p:cTn>
                                        <p:tgtEl>
                                          <p:spTgt spid="52">
                                            <p:txEl>
                                              <p:pRg st="0" end="0"/>
                                            </p:txEl>
                                          </p:spTgt>
                                        </p:tgtEl>
                                        <p:attrNameLst>
                                          <p:attrName>style.visibility</p:attrName>
                                        </p:attrNameLst>
                                      </p:cBhvr>
                                      <p:to>
                                        <p:strVal val="visible"/>
                                      </p:to>
                                    </p:set>
                                    <p:anim calcmode="lin" valueType="num">
                                      <p:cBhvr additive="base">
                                        <p:cTn id="45" dur="500" fill="hold"/>
                                        <p:tgtEl>
                                          <p:spTgt spid="52">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52">
                                            <p:txEl>
                                              <p:pRg st="0" end="0"/>
                                            </p:txEl>
                                          </p:spTgt>
                                        </p:tgtEl>
                                        <p:attrNameLst>
                                          <p:attrName>ppt_y</p:attrName>
                                        </p:attrNameLst>
                                      </p:cBhvr>
                                      <p:tavLst>
                                        <p:tav tm="0">
                                          <p:val>
                                            <p:strVal val="#ppt_y"/>
                                          </p:val>
                                        </p:tav>
                                        <p:tav tm="100000">
                                          <p:val>
                                            <p:strVal val="#ppt_y"/>
                                          </p:val>
                                        </p:tav>
                                      </p:tavLst>
                                    </p:anim>
                                  </p:childTnLst>
                                </p:cTn>
                              </p:par>
                            </p:childTnLst>
                          </p:cTn>
                        </p:par>
                        <p:par>
                          <p:cTn id="47" fill="hold">
                            <p:stCondLst>
                              <p:cond delay="4250"/>
                            </p:stCondLst>
                            <p:childTnLst>
                              <p:par>
                                <p:cTn id="48" presetID="22" presetClass="entr" presetSubtype="8" fill="hold" grpId="0" nodeType="afterEffect">
                                  <p:stCondLst>
                                    <p:cond delay="250"/>
                                  </p:stCondLst>
                                  <p:childTnLst>
                                    <p:set>
                                      <p:cBhvr>
                                        <p:cTn id="49" dur="1" fill="hold">
                                          <p:stCondLst>
                                            <p:cond delay="0"/>
                                          </p:stCondLst>
                                        </p:cTn>
                                        <p:tgtEl>
                                          <p:spTgt spid="37"/>
                                        </p:tgtEl>
                                        <p:attrNameLst>
                                          <p:attrName>style.visibility</p:attrName>
                                        </p:attrNameLst>
                                      </p:cBhvr>
                                      <p:to>
                                        <p:strVal val="visible"/>
                                      </p:to>
                                    </p:set>
                                    <p:animEffect transition="in" filter="wipe(left)">
                                      <p:cBhvr>
                                        <p:cTn id="50" dur="500"/>
                                        <p:tgtEl>
                                          <p:spTgt spid="37"/>
                                        </p:tgtEl>
                                      </p:cBhvr>
                                    </p:animEffect>
                                  </p:childTnLst>
                                </p:cTn>
                              </p:par>
                              <p:par>
                                <p:cTn id="51" presetID="22" presetClass="entr" presetSubtype="8" fill="hold" nodeType="withEffect">
                                  <p:stCondLst>
                                    <p:cond delay="250"/>
                                  </p:stCondLst>
                                  <p:childTnLst>
                                    <p:set>
                                      <p:cBhvr>
                                        <p:cTn id="52" dur="1" fill="hold">
                                          <p:stCondLst>
                                            <p:cond delay="0"/>
                                          </p:stCondLst>
                                        </p:cTn>
                                        <p:tgtEl>
                                          <p:spTgt spid="62"/>
                                        </p:tgtEl>
                                        <p:attrNameLst>
                                          <p:attrName>style.visibility</p:attrName>
                                        </p:attrNameLst>
                                      </p:cBhvr>
                                      <p:to>
                                        <p:strVal val="visible"/>
                                      </p:to>
                                    </p:set>
                                    <p:animEffect transition="in" filter="wipe(left)">
                                      <p:cBhvr>
                                        <p:cTn id="53" dur="500"/>
                                        <p:tgtEl>
                                          <p:spTgt spid="62"/>
                                        </p:tgtEl>
                                      </p:cBhvr>
                                    </p:animEffect>
                                  </p:childTnLst>
                                </p:cTn>
                              </p:par>
                            </p:childTnLst>
                          </p:cTn>
                        </p:par>
                        <p:par>
                          <p:cTn id="54" fill="hold">
                            <p:stCondLst>
                              <p:cond delay="5000"/>
                            </p:stCondLst>
                            <p:childTnLst>
                              <p:par>
                                <p:cTn id="55" presetID="2" presetClass="entr" presetSubtype="2" decel="100000" fill="hold" grpId="0" nodeType="afterEffect">
                                  <p:stCondLst>
                                    <p:cond delay="250"/>
                                  </p:stCondLst>
                                  <p:childTnLst>
                                    <p:set>
                                      <p:cBhvr>
                                        <p:cTn id="56" dur="1" fill="hold">
                                          <p:stCondLst>
                                            <p:cond delay="0"/>
                                          </p:stCondLst>
                                        </p:cTn>
                                        <p:tgtEl>
                                          <p:spTgt spid="55">
                                            <p:txEl>
                                              <p:pRg st="0" end="0"/>
                                            </p:txEl>
                                          </p:spTgt>
                                        </p:tgtEl>
                                        <p:attrNameLst>
                                          <p:attrName>style.visibility</p:attrName>
                                        </p:attrNameLst>
                                      </p:cBhvr>
                                      <p:to>
                                        <p:strVal val="visible"/>
                                      </p:to>
                                    </p:set>
                                    <p:anim calcmode="lin" valueType="num">
                                      <p:cBhvr additive="base">
                                        <p:cTn id="57" dur="5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par>
                          <p:cTn id="59" fill="hold">
                            <p:stCondLst>
                              <p:cond delay="5750"/>
                            </p:stCondLst>
                            <p:childTnLst>
                              <p:par>
                                <p:cTn id="60" presetID="2" presetClass="entr" presetSubtype="8" decel="100000" fill="hold" grpId="0" nodeType="afterEffect">
                                  <p:stCondLst>
                                    <p:cond delay="250"/>
                                  </p:stCondLst>
                                  <p:childTnLst>
                                    <p:set>
                                      <p:cBhvr>
                                        <p:cTn id="61" dur="1" fill="hold">
                                          <p:stCondLst>
                                            <p:cond delay="0"/>
                                          </p:stCondLst>
                                        </p:cTn>
                                        <p:tgtEl>
                                          <p:spTgt spid="53">
                                            <p:txEl>
                                              <p:pRg st="0" end="0"/>
                                            </p:txEl>
                                          </p:spTgt>
                                        </p:tgtEl>
                                        <p:attrNameLst>
                                          <p:attrName>style.visibility</p:attrName>
                                        </p:attrNameLst>
                                      </p:cBhvr>
                                      <p:to>
                                        <p:strVal val="visible"/>
                                      </p:to>
                                    </p:set>
                                    <p:anim calcmode="lin" valueType="num">
                                      <p:cBhvr additive="base">
                                        <p:cTn id="62" dur="500" fill="hold"/>
                                        <p:tgtEl>
                                          <p:spTgt spid="53">
                                            <p:txEl>
                                              <p:pRg st="0" end="0"/>
                                            </p:txEl>
                                          </p:spTgt>
                                        </p:tgtEl>
                                        <p:attrNameLst>
                                          <p:attrName>ppt_x</p:attrName>
                                        </p:attrNameLst>
                                      </p:cBhvr>
                                      <p:tavLst>
                                        <p:tav tm="0">
                                          <p:val>
                                            <p:strVal val="0-#ppt_w/2"/>
                                          </p:val>
                                        </p:tav>
                                        <p:tav tm="100000">
                                          <p:val>
                                            <p:strVal val="#ppt_x"/>
                                          </p:val>
                                        </p:tav>
                                      </p:tavLst>
                                    </p:anim>
                                    <p:anim calcmode="lin" valueType="num">
                                      <p:cBhvr additive="base">
                                        <p:cTn id="63" dur="500" fill="hold"/>
                                        <p:tgtEl>
                                          <p:spTgt spid="53">
                                            <p:txEl>
                                              <p:pRg st="0" end="0"/>
                                            </p:txEl>
                                          </p:spTgt>
                                        </p:tgtEl>
                                        <p:attrNameLst>
                                          <p:attrName>ppt_y</p:attrName>
                                        </p:attrNameLst>
                                      </p:cBhvr>
                                      <p:tavLst>
                                        <p:tav tm="0">
                                          <p:val>
                                            <p:strVal val="#ppt_y"/>
                                          </p:val>
                                        </p:tav>
                                        <p:tav tm="100000">
                                          <p:val>
                                            <p:strVal val="#ppt_y"/>
                                          </p:val>
                                        </p:tav>
                                      </p:tavLst>
                                    </p:anim>
                                  </p:childTnLst>
                                </p:cTn>
                              </p:par>
                            </p:childTnLst>
                          </p:cTn>
                        </p:par>
                        <p:par>
                          <p:cTn id="64" fill="hold">
                            <p:stCondLst>
                              <p:cond delay="6500"/>
                            </p:stCondLst>
                            <p:childTnLst>
                              <p:par>
                                <p:cTn id="65" presetID="22" presetClass="entr" presetSubtype="8"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wipe(left)">
                                      <p:cBhvr>
                                        <p:cTn id="67" dur="500"/>
                                        <p:tgtEl>
                                          <p:spTgt spid="44"/>
                                        </p:tgtEl>
                                      </p:cBhvr>
                                    </p:animEffect>
                                  </p:childTnLst>
                                </p:cTn>
                              </p:par>
                              <p:par>
                                <p:cTn id="68" presetID="22" presetClass="entr" presetSubtype="8" fill="hold" nodeType="withEffect">
                                  <p:stCondLst>
                                    <p:cond delay="0"/>
                                  </p:stCondLst>
                                  <p:childTnLst>
                                    <p:set>
                                      <p:cBhvr>
                                        <p:cTn id="69" dur="1" fill="hold">
                                          <p:stCondLst>
                                            <p:cond delay="0"/>
                                          </p:stCondLst>
                                        </p:cTn>
                                        <p:tgtEl>
                                          <p:spTgt spid="61"/>
                                        </p:tgtEl>
                                        <p:attrNameLst>
                                          <p:attrName>style.visibility</p:attrName>
                                        </p:attrNameLst>
                                      </p:cBhvr>
                                      <p:to>
                                        <p:strVal val="visible"/>
                                      </p:to>
                                    </p:set>
                                    <p:animEffect transition="in" filter="wipe(left)">
                                      <p:cBhvr>
                                        <p:cTn id="70" dur="500"/>
                                        <p:tgtEl>
                                          <p:spTgt spid="61"/>
                                        </p:tgtEl>
                                      </p:cBhvr>
                                    </p:animEffect>
                                  </p:childTnLst>
                                </p:cTn>
                              </p:par>
                            </p:childTnLst>
                          </p:cTn>
                        </p:par>
                        <p:par>
                          <p:cTn id="71" fill="hold">
                            <p:stCondLst>
                              <p:cond delay="7000"/>
                            </p:stCondLst>
                            <p:childTnLst>
                              <p:par>
                                <p:cTn id="72" presetID="2" presetClass="entr" presetSubtype="2" decel="100000" fill="hold" grpId="0" nodeType="afterEffect">
                                  <p:stCondLst>
                                    <p:cond delay="0"/>
                                  </p:stCondLst>
                                  <p:childTnLst>
                                    <p:set>
                                      <p:cBhvr>
                                        <p:cTn id="73" dur="1" fill="hold">
                                          <p:stCondLst>
                                            <p:cond delay="0"/>
                                          </p:stCondLst>
                                        </p:cTn>
                                        <p:tgtEl>
                                          <p:spTgt spid="54">
                                            <p:txEl>
                                              <p:pRg st="0" end="0"/>
                                            </p:txEl>
                                          </p:spTgt>
                                        </p:tgtEl>
                                        <p:attrNameLst>
                                          <p:attrName>style.visibility</p:attrName>
                                        </p:attrNameLst>
                                      </p:cBhvr>
                                      <p:to>
                                        <p:strVal val="visible"/>
                                      </p:to>
                                    </p:set>
                                    <p:anim calcmode="lin" valueType="num">
                                      <p:cBhvr additive="base">
                                        <p:cTn id="74" dur="500" fill="hold"/>
                                        <p:tgtEl>
                                          <p:spTgt spid="54">
                                            <p:txEl>
                                              <p:pRg st="0" end="0"/>
                                            </p:txEl>
                                          </p:spTgt>
                                        </p:tgtEl>
                                        <p:attrNameLst>
                                          <p:attrName>ppt_x</p:attrName>
                                        </p:attrNameLst>
                                      </p:cBhvr>
                                      <p:tavLst>
                                        <p:tav tm="0">
                                          <p:val>
                                            <p:strVal val="1+#ppt_w/2"/>
                                          </p:val>
                                        </p:tav>
                                        <p:tav tm="100000">
                                          <p:val>
                                            <p:strVal val="#ppt_x"/>
                                          </p:val>
                                        </p:tav>
                                      </p:tavLst>
                                    </p:anim>
                                    <p:anim calcmode="lin" valueType="num">
                                      <p:cBhvr additive="base">
                                        <p:cTn id="75"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4" grpId="0" animBg="1"/>
      <p:bldP spid="26"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9" grpId="0" animBg="1"/>
      <p:bldP spid="8" grpId="0" animBg="1"/>
      <p:bldP spid="51" grpId="0" build="p">
        <p:tmplLst>
          <p:tmpl lvl="1">
            <p:tnLst>
              <p:par>
                <p:cTn presetID="2" presetClass="entr" presetSubtype="8" decel="100000" fill="hold" nodeType="afterEffect">
                  <p:stCondLst>
                    <p:cond delay="2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2" grpId="0" build="p">
        <p:tmplLst>
          <p:tmpl lvl="1">
            <p:tnLst>
              <p:par>
                <p:cTn presetID="2" presetClass="entr" presetSubtype="8" decel="100000" fill="hold" nodeType="afterEffect">
                  <p:stCondLst>
                    <p:cond delay="250"/>
                  </p:stCondLst>
                  <p:childTnLst>
                    <p:set>
                      <p:cBhvr>
                        <p:cTn dur="1" fill="hold">
                          <p:stCondLst>
                            <p:cond delay="0"/>
                          </p:stCondLst>
                        </p:cTn>
                        <p:tgtEl>
                          <p:spTgt spid="52"/>
                        </p:tgtEl>
                        <p:attrNameLst>
                          <p:attrName>style.visibility</p:attrName>
                        </p:attrNameLst>
                      </p:cBhvr>
                      <p:to>
                        <p:strVal val="visible"/>
                      </p:to>
                    </p:set>
                    <p:anim calcmode="lin" valueType="num">
                      <p:cBhvr additive="base">
                        <p:cTn dur="500" fill="hold"/>
                        <p:tgtEl>
                          <p:spTgt spid="52"/>
                        </p:tgtEl>
                        <p:attrNameLst>
                          <p:attrName>ppt_x</p:attrName>
                        </p:attrNameLst>
                      </p:cBhvr>
                      <p:tavLst>
                        <p:tav tm="0">
                          <p:val>
                            <p:strVal val="0-#ppt_w/2"/>
                          </p:val>
                        </p:tav>
                        <p:tav tm="100000">
                          <p:val>
                            <p:strVal val="#ppt_x"/>
                          </p:val>
                        </p:tav>
                      </p:tavLst>
                    </p:anim>
                    <p:anim calcmode="lin" valueType="num">
                      <p:cBhvr additive="base">
                        <p:cTn dur="500" fill="hold"/>
                        <p:tgtEl>
                          <p:spTgt spid="52"/>
                        </p:tgtEl>
                        <p:attrNameLst>
                          <p:attrName>ppt_y</p:attrName>
                        </p:attrNameLst>
                      </p:cBhvr>
                      <p:tavLst>
                        <p:tav tm="0">
                          <p:val>
                            <p:strVal val="#ppt_y"/>
                          </p:val>
                        </p:tav>
                        <p:tav tm="100000">
                          <p:val>
                            <p:strVal val="#ppt_y"/>
                          </p:val>
                        </p:tav>
                      </p:tavLst>
                    </p:anim>
                  </p:childTnLst>
                </p:cTn>
              </p:par>
            </p:tnLst>
          </p:tmpl>
        </p:tmplLst>
      </p:bldP>
      <p:bldP spid="53" grpId="0" build="p">
        <p:tmplLst>
          <p:tmpl lvl="1">
            <p:tnLst>
              <p:par>
                <p:cTn presetID="2" presetClass="entr" presetSubtype="8" decel="100000" fill="hold" nodeType="afterEffect">
                  <p:stCondLst>
                    <p:cond delay="25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500" fill="hold"/>
                        <p:tgtEl>
                          <p:spTgt spid="53"/>
                        </p:tgtEl>
                        <p:attrNameLst>
                          <p:attrName>ppt_x</p:attrName>
                        </p:attrNameLst>
                      </p:cBhvr>
                      <p:tavLst>
                        <p:tav tm="0">
                          <p:val>
                            <p:strVal val="0-#ppt_w/2"/>
                          </p:val>
                        </p:tav>
                        <p:tav tm="100000">
                          <p:val>
                            <p:strVal val="#ppt_x"/>
                          </p:val>
                        </p:tav>
                      </p:tavLst>
                    </p:anim>
                    <p:anim calcmode="lin" valueType="num">
                      <p:cBhvr additive="base">
                        <p:cTn dur="500" fill="hold"/>
                        <p:tgtEl>
                          <p:spTgt spid="53"/>
                        </p:tgtEl>
                        <p:attrNameLst>
                          <p:attrName>ppt_y</p:attrName>
                        </p:attrNameLst>
                      </p:cBhvr>
                      <p:tavLst>
                        <p:tav tm="0">
                          <p:val>
                            <p:strVal val="#ppt_y"/>
                          </p:val>
                        </p:tav>
                        <p:tav tm="100000">
                          <p:val>
                            <p:strVal val="#ppt_y"/>
                          </p:val>
                        </p:tav>
                      </p:tavLst>
                    </p:anim>
                  </p:childTnLst>
                </p:cTn>
              </p:par>
            </p:tnLst>
          </p:tmpl>
        </p:tmplLst>
      </p:bldP>
      <p:bldP spid="54" grpId="0" build="p">
        <p:tmplLst>
          <p:tmpl lvl="1">
            <p:tnLst>
              <p:par>
                <p:cTn presetID="2" presetClass="entr" presetSubtype="2" decel="100000"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 calcmode="lin" valueType="num">
                      <p:cBhvr additive="base">
                        <p:cTn dur="500" fill="hold"/>
                        <p:tgtEl>
                          <p:spTgt spid="54"/>
                        </p:tgtEl>
                        <p:attrNameLst>
                          <p:attrName>ppt_x</p:attrName>
                        </p:attrNameLst>
                      </p:cBhvr>
                      <p:tavLst>
                        <p:tav tm="0">
                          <p:val>
                            <p:strVal val="1+#ppt_w/2"/>
                          </p:val>
                        </p:tav>
                        <p:tav tm="100000">
                          <p:val>
                            <p:strVal val="#ppt_x"/>
                          </p:val>
                        </p:tav>
                      </p:tavLst>
                    </p:anim>
                    <p:anim calcmode="lin" valueType="num">
                      <p:cBhvr additive="base">
                        <p:cTn dur="500" fill="hold"/>
                        <p:tgtEl>
                          <p:spTgt spid="54"/>
                        </p:tgtEl>
                        <p:attrNameLst>
                          <p:attrName>ppt_y</p:attrName>
                        </p:attrNameLst>
                      </p:cBhvr>
                      <p:tavLst>
                        <p:tav tm="0">
                          <p:val>
                            <p:strVal val="#ppt_y"/>
                          </p:val>
                        </p:tav>
                        <p:tav tm="100000">
                          <p:val>
                            <p:strVal val="#ppt_y"/>
                          </p:val>
                        </p:tav>
                      </p:tavLst>
                    </p:anim>
                  </p:childTnLst>
                </p:cTn>
              </p:par>
            </p:tnLst>
          </p:tmpl>
        </p:tmplLst>
      </p:bldP>
      <p:bldP spid="55" grpId="0" build="p">
        <p:tmplLst>
          <p:tmpl lvl="1">
            <p:tnLst>
              <p:par>
                <p:cTn presetID="2" presetClass="entr" presetSubtype="2" decel="100000" fill="hold" nodeType="afterEffect">
                  <p:stCondLst>
                    <p:cond delay="25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500" fill="hold"/>
                        <p:tgtEl>
                          <p:spTgt spid="55"/>
                        </p:tgtEl>
                        <p:attrNameLst>
                          <p:attrName>ppt_x</p:attrName>
                        </p:attrNameLst>
                      </p:cBhvr>
                      <p:tavLst>
                        <p:tav tm="0">
                          <p:val>
                            <p:strVal val="1+#ppt_w/2"/>
                          </p:val>
                        </p:tav>
                        <p:tav tm="100000">
                          <p:val>
                            <p:strVal val="#ppt_x"/>
                          </p:val>
                        </p:tav>
                      </p:tavLst>
                    </p:anim>
                    <p:anim calcmode="lin" valueType="num">
                      <p:cBhvr additive="base">
                        <p:cTn dur="500" fill="hold"/>
                        <p:tgtEl>
                          <p:spTgt spid="55"/>
                        </p:tgtEl>
                        <p:attrNameLst>
                          <p:attrName>ppt_y</p:attrName>
                        </p:attrNameLst>
                      </p:cBhvr>
                      <p:tavLst>
                        <p:tav tm="0">
                          <p:val>
                            <p:strVal val="#ppt_y"/>
                          </p:val>
                        </p:tav>
                        <p:tav tm="100000">
                          <p:val>
                            <p:strVal val="#ppt_y"/>
                          </p:val>
                        </p:tav>
                      </p:tavLst>
                    </p:anim>
                  </p:childTnLst>
                </p:cTn>
              </p:par>
            </p:tnLst>
          </p:tmpl>
        </p:tmplLst>
      </p:bldP>
      <p:bldP spid="56" grpId="0" build="p">
        <p:tmplLst>
          <p:tmpl lvl="1">
            <p:tnLst>
              <p:par>
                <p:cTn presetID="2" presetClass="entr" presetSubtype="2" decel="100000"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 calcmode="lin" valueType="num">
                      <p:cBhvr additive="base">
                        <p:cTn dur="500" fill="hold"/>
                        <p:tgtEl>
                          <p:spTgt spid="56"/>
                        </p:tgtEl>
                        <p:attrNameLst>
                          <p:attrName>ppt_x</p:attrName>
                        </p:attrNameLst>
                      </p:cBhvr>
                      <p:tavLst>
                        <p:tav tm="0">
                          <p:val>
                            <p:strVal val="1+#ppt_w/2"/>
                          </p:val>
                        </p:tav>
                        <p:tav tm="100000">
                          <p:val>
                            <p:strVal val="#ppt_x"/>
                          </p:val>
                        </p:tav>
                      </p:tavLst>
                    </p:anim>
                    <p:anim calcmode="lin" valueType="num">
                      <p:cBhvr additive="base">
                        <p:cTn dur="500" fill="hold"/>
                        <p:tgtEl>
                          <p:spTgt spid="5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16.xml><?xml version="1.0" encoding="utf-8"?>
<p:sldLayout xmlns:a="http://schemas.openxmlformats.org/drawingml/2006/main" xmlns:r="http://schemas.openxmlformats.org/officeDocument/2006/relationships" xmlns:p="http://schemas.openxmlformats.org/presentationml/2006/main">
  <p:cSld name="2 Images and 1 Colum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正方形/長方形 5"/>
          <p:cNvSpPr/>
          <p:nvPr/>
        </p:nvSpPr>
        <p:spPr>
          <a:xfrm>
            <a:off x="-21766" y="1533323"/>
            <a:ext cx="5076591" cy="2409371"/>
          </a:xfrm>
          <a:custGeom>
            <a:avLst/>
            <a:gdLst/>
            <a:ahLst/>
            <a:cxnLst/>
            <a:rect l="l" t="t" r="r" b="b"/>
            <a:pathLst>
              <a:path w="10154942" h="3614057">
                <a:moveTo>
                  <a:pt x="0" y="0"/>
                </a:moveTo>
                <a:lnTo>
                  <a:pt x="8068365" y="0"/>
                </a:lnTo>
                <a:lnTo>
                  <a:pt x="10154942" y="3614057"/>
                </a:lnTo>
                <a:lnTo>
                  <a:pt x="0" y="361405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正方形/長方形 5"/>
          <p:cNvSpPr/>
          <p:nvPr/>
        </p:nvSpPr>
        <p:spPr>
          <a:xfrm rot="10800000">
            <a:off x="4089183" y="1838123"/>
            <a:ext cx="5076591" cy="2409371"/>
          </a:xfrm>
          <a:custGeom>
            <a:avLst/>
            <a:gdLst/>
            <a:ahLst/>
            <a:cxnLst/>
            <a:rect l="l" t="t" r="r" b="b"/>
            <a:pathLst>
              <a:path w="10154942" h="3614057">
                <a:moveTo>
                  <a:pt x="0" y="0"/>
                </a:moveTo>
                <a:lnTo>
                  <a:pt x="8068365" y="0"/>
                </a:lnTo>
                <a:lnTo>
                  <a:pt x="10154942" y="3614057"/>
                </a:lnTo>
                <a:lnTo>
                  <a:pt x="0" y="361405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0" name="正方形/長方形 9"/>
          <p:cNvSpPr/>
          <p:nvPr/>
        </p:nvSpPr>
        <p:spPr>
          <a:xfrm rot="3000000">
            <a:off x="2549255" y="2661849"/>
            <a:ext cx="4054615" cy="457121"/>
          </a:xfrm>
          <a:custGeom>
            <a:avLst/>
            <a:gdLst/>
            <a:ahLst/>
            <a:cxnLst/>
            <a:rect l="l" t="t" r="r" b="b"/>
            <a:pathLst>
              <a:path w="6081921" h="914400">
                <a:moveTo>
                  <a:pt x="0" y="914400"/>
                </a:moveTo>
                <a:lnTo>
                  <a:pt x="767273" y="0"/>
                </a:lnTo>
                <a:lnTo>
                  <a:pt x="6081921" y="0"/>
                </a:lnTo>
                <a:lnTo>
                  <a:pt x="5314648" y="914400"/>
                </a:lnTo>
                <a:close/>
              </a:path>
            </a:pathLst>
          </a:custGeom>
          <a:blipFill dpi="0" rotWithShape="0">
            <a:blip r:embed="rId3"/>
            <a:srcRect/>
            <a:tile tx="0" ty="0" sx="100000" sy="100000" flip="none" algn="tl"/>
          </a:blipFill>
          <a:ln>
            <a:noFill/>
          </a:ln>
          <a:effectLst>
            <a:outerShdw blurRad="63500" sx="102000" sy="102000" algn="ct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3" name="正方形/長方形 9"/>
          <p:cNvSpPr/>
          <p:nvPr/>
        </p:nvSpPr>
        <p:spPr>
          <a:xfrm rot="3000000">
            <a:off x="2549255" y="2661852"/>
            <a:ext cx="4054615" cy="457121"/>
          </a:xfrm>
          <a:custGeom>
            <a:avLst/>
            <a:gdLst/>
            <a:ahLst/>
            <a:cxnLst/>
            <a:rect l="l" t="t" r="r" b="b"/>
            <a:pathLst>
              <a:path w="6081921" h="914400">
                <a:moveTo>
                  <a:pt x="0" y="914400"/>
                </a:moveTo>
                <a:lnTo>
                  <a:pt x="767273" y="0"/>
                </a:lnTo>
                <a:lnTo>
                  <a:pt x="6081921" y="0"/>
                </a:lnTo>
                <a:lnTo>
                  <a:pt x="5314648" y="914400"/>
                </a:lnTo>
                <a:close/>
              </a:path>
            </a:pathLst>
          </a:custGeom>
          <a:gradFill>
            <a:gsLst>
              <a:gs pos="0">
                <a:schemeClr val="bg2">
                  <a:alpha val="0"/>
                </a:schemeClr>
              </a:gs>
              <a:gs pos="83350">
                <a:srgbClr val="FFFFFF">
                  <a:alpha val="58000"/>
                </a:srgbClr>
              </a:gs>
              <a:gs pos="50000">
                <a:schemeClr val="bg2">
                  <a:alpha val="28000"/>
                </a:schemeClr>
              </a:gs>
              <a:gs pos="100000">
                <a:schemeClr val="bg2">
                  <a:alpha val="22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14" name="直線コネクタ 13"/>
          <p:cNvCxnSpPr/>
          <p:nvPr/>
        </p:nvCxnSpPr>
        <p:spPr>
          <a:xfrm flipH="1" flipV="1">
            <a:off x="3569900" y="1603627"/>
            <a:ext cx="1603551" cy="2573563"/>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H="1" flipV="1">
            <a:off x="3950834" y="1562351"/>
            <a:ext cx="1603551" cy="2573563"/>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9" name="図プレースホルダー 28"/>
          <p:cNvSpPr>
            <a:spLocks noGrp="1"/>
          </p:cNvSpPr>
          <p:nvPr>
            <p:ph type="pic" sz="quarter" idx="14" hasCustomPrompt="1"/>
          </p:nvPr>
        </p:nvSpPr>
        <p:spPr>
          <a:xfrm>
            <a:off x="-1" y="1659114"/>
            <a:ext cx="4869895" cy="2157791"/>
          </a:xfrm>
          <a:custGeom>
            <a:avLst/>
            <a:gdLst/>
            <a:ahLst/>
            <a:cxnLst/>
            <a:rect l="l" t="t" r="r" b="b"/>
            <a:pathLst>
              <a:path w="9741478" h="3236686">
                <a:moveTo>
                  <a:pt x="0" y="0"/>
                </a:moveTo>
                <a:lnTo>
                  <a:pt x="7025576" y="0"/>
                </a:lnTo>
                <a:lnTo>
                  <a:pt x="9741478" y="3236686"/>
                </a:lnTo>
                <a:lnTo>
                  <a:pt x="0" y="3236686"/>
                </a:lnTo>
                <a:close/>
              </a:path>
            </a:pathLst>
          </a:custGeom>
          <a:effectLst>
            <a:innerShdw blurRad="114300">
              <a:prstClr val="black"/>
            </a:innerShdw>
          </a:effectLst>
        </p:spPr>
        <p:txBody>
          <a:bodyPr lIns="51197" tIns="25599" rIns="51197" bIns="25599">
            <a:normAutofit/>
          </a:bodyPr>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dirty="0"/>
              <a:t>add an image</a:t>
            </a:r>
            <a:endParaRPr kumimoji="1" lang="ja-JP" altLang="en-US" dirty="0"/>
          </a:p>
          <a:p>
            <a:endParaRPr kumimoji="1" lang="ja-JP" altLang="en-US" dirty="0"/>
          </a:p>
        </p:txBody>
      </p:sp>
      <p:sp>
        <p:nvSpPr>
          <p:cNvPr id="35" name="図プレースホルダー 34"/>
          <p:cNvSpPr>
            <a:spLocks noGrp="1"/>
          </p:cNvSpPr>
          <p:nvPr>
            <p:ph type="pic" sz="quarter" idx="15" hasCustomPrompt="1"/>
          </p:nvPr>
        </p:nvSpPr>
        <p:spPr>
          <a:xfrm>
            <a:off x="4282632" y="1971323"/>
            <a:ext cx="4861375" cy="2145239"/>
          </a:xfrm>
          <a:custGeom>
            <a:avLst/>
            <a:gdLst/>
            <a:ahLst/>
            <a:cxnLst/>
            <a:rect l="l" t="t" r="r" b="b"/>
            <a:pathLst>
              <a:path w="9724435" h="3217859">
                <a:moveTo>
                  <a:pt x="0" y="0"/>
                </a:moveTo>
                <a:lnTo>
                  <a:pt x="9724435" y="0"/>
                </a:lnTo>
                <a:lnTo>
                  <a:pt x="9724435" y="3217859"/>
                </a:lnTo>
                <a:lnTo>
                  <a:pt x="2700104" y="3217859"/>
                </a:lnTo>
                <a:close/>
              </a:path>
            </a:pathLst>
          </a:custGeom>
          <a:effectLst>
            <a:innerShdw blurRad="114300">
              <a:prstClr val="black"/>
            </a:innerShdw>
          </a:effectLst>
        </p:spPr>
        <p:txBody>
          <a:bodyPr lIns="51197" tIns="25599" rIns="51197" bIns="25599"/>
          <a:lstStyle>
            <a:lvl1pPr>
              <a:defRPr sz="1100"/>
            </a:lvl1pPr>
          </a:lstStyle>
          <a:p>
            <a:r>
              <a:rPr kumimoji="1" lang="en-US" altLang="ja-JP" dirty="0"/>
              <a:t>      add an image</a:t>
            </a:r>
            <a:endParaRPr kumimoji="1" lang="ja-JP" altLang="en-US" dirty="0"/>
          </a:p>
        </p:txBody>
      </p:sp>
      <p:sp>
        <p:nvSpPr>
          <p:cNvPr id="50" name="テキスト プレースホルダー 5"/>
          <p:cNvSpPr>
            <a:spLocks noGrp="1"/>
          </p:cNvSpPr>
          <p:nvPr>
            <p:ph type="body" sz="quarter" idx="18" hasCustomPrompt="1"/>
          </p:nvPr>
        </p:nvSpPr>
        <p:spPr>
          <a:xfrm>
            <a:off x="1474558" y="4508081"/>
            <a:ext cx="620055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1" name="テキスト プレースホルダー 5"/>
          <p:cNvSpPr>
            <a:spLocks noGrp="1"/>
          </p:cNvSpPr>
          <p:nvPr>
            <p:ph type="body" sz="quarter" idx="19" hasCustomPrompt="1"/>
          </p:nvPr>
        </p:nvSpPr>
        <p:spPr>
          <a:xfrm>
            <a:off x="1092007" y="4968902"/>
            <a:ext cx="6965648" cy="1040015"/>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14396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par>
                                <p:cTn id="16" presetID="2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right)">
                                      <p:cBhvr>
                                        <p:cTn id="18" dur="500"/>
                                        <p:tgtEl>
                                          <p:spTgt spid="9"/>
                                        </p:tgtEl>
                                      </p:cBhvr>
                                    </p:animEffect>
                                  </p:childTnLst>
                                </p:cTn>
                              </p:par>
                              <p:par>
                                <p:cTn id="19" presetID="22" presetClass="entr" presetSubtype="2"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wipe(right)">
                                      <p:cBhvr>
                                        <p:cTn id="21" dur="500"/>
                                        <p:tgtEl>
                                          <p:spTgt spid="35"/>
                                        </p:tgtEl>
                                      </p:cBhvr>
                                    </p:animEffect>
                                  </p:childTnLst>
                                </p:cTn>
                              </p:par>
                              <p:par>
                                <p:cTn id="22" presetID="16" presetClass="entr" presetSubtype="42"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barn(outHorizontal)">
                                      <p:cBhvr>
                                        <p:cTn id="24" dur="500"/>
                                        <p:tgtEl>
                                          <p:spTgt spid="10"/>
                                        </p:tgtEl>
                                      </p:cBhvr>
                                    </p:animEffect>
                                  </p:childTnLst>
                                </p:cTn>
                              </p:par>
                              <p:par>
                                <p:cTn id="25" presetID="16" presetClass="entr" presetSubtype="42"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barn(outHorizontal)">
                                      <p:cBhvr>
                                        <p:cTn id="27" dur="500"/>
                                        <p:tgtEl>
                                          <p:spTgt spid="13"/>
                                        </p:tgtEl>
                                      </p:cBhvr>
                                    </p:animEffect>
                                  </p:childTnLst>
                                </p:cTn>
                              </p:par>
                            </p:childTnLst>
                          </p:cTn>
                        </p:par>
                        <p:par>
                          <p:cTn id="28" fill="hold">
                            <p:stCondLst>
                              <p:cond delay="1000"/>
                            </p:stCondLst>
                            <p:childTnLst>
                              <p:par>
                                <p:cTn id="29" presetID="22" presetClass="entr" presetSubtype="4" fill="hold"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down)">
                                      <p:cBhvr>
                                        <p:cTn id="31" dur="500"/>
                                        <p:tgtEl>
                                          <p:spTgt spid="14"/>
                                        </p:tgtEl>
                                      </p:cBhvr>
                                    </p:animEffect>
                                  </p:childTnLst>
                                </p:cTn>
                              </p:par>
                              <p:par>
                                <p:cTn id="32" presetID="22" presetClass="entr" presetSubtype="1" fill="hold" nodeType="with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wipe(up)">
                                      <p:cBhvr>
                                        <p:cTn id="34" dur="500"/>
                                        <p:tgtEl>
                                          <p:spTgt spid="26"/>
                                        </p:tgtEl>
                                      </p:cBhvr>
                                    </p:animEffect>
                                  </p:childTnLst>
                                </p:cTn>
                              </p:par>
                            </p:childTnLst>
                          </p:cTn>
                        </p:par>
                        <p:par>
                          <p:cTn id="35" fill="hold">
                            <p:stCondLst>
                              <p:cond delay="1500"/>
                            </p:stCondLst>
                            <p:childTnLst>
                              <p:par>
                                <p:cTn id="36" presetID="2" presetClass="entr" presetSubtype="4" decel="100000" fill="hold" grpId="0" nodeType="afterEffect">
                                  <p:stCondLst>
                                    <p:cond delay="250"/>
                                  </p:stCondLst>
                                  <p:childTnLst>
                                    <p:set>
                                      <p:cBhvr>
                                        <p:cTn id="37" dur="1" fill="hold">
                                          <p:stCondLst>
                                            <p:cond delay="0"/>
                                          </p:stCondLst>
                                        </p:cTn>
                                        <p:tgtEl>
                                          <p:spTgt spid="50">
                                            <p:txEl>
                                              <p:pRg st="0" end="0"/>
                                            </p:txEl>
                                          </p:spTgt>
                                        </p:tgtEl>
                                        <p:attrNameLst>
                                          <p:attrName>style.visibility</p:attrName>
                                        </p:attrNameLst>
                                      </p:cBhvr>
                                      <p:to>
                                        <p:strVal val="visible"/>
                                      </p:to>
                                    </p:set>
                                    <p:anim calcmode="lin" valueType="num">
                                      <p:cBhvr additive="base">
                                        <p:cTn id="38"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additive="base">
                                        <p:cTn id="39" dur="500" fill="hold"/>
                                        <p:tgtEl>
                                          <p:spTgt spid="50">
                                            <p:txEl>
                                              <p:pRg st="0" end="0"/>
                                            </p:txEl>
                                          </p:spTgt>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350"/>
                                  </p:stCondLst>
                                  <p:childTnLst>
                                    <p:set>
                                      <p:cBhvr>
                                        <p:cTn id="41" dur="1" fill="hold">
                                          <p:stCondLst>
                                            <p:cond delay="0"/>
                                          </p:stCondLst>
                                        </p:cTn>
                                        <p:tgtEl>
                                          <p:spTgt spid="51">
                                            <p:txEl>
                                              <p:pRg st="0" end="0"/>
                                            </p:txEl>
                                          </p:spTgt>
                                        </p:tgtEl>
                                        <p:attrNameLst>
                                          <p:attrName>style.visibility</p:attrName>
                                        </p:attrNameLst>
                                      </p:cBhvr>
                                      <p:to>
                                        <p:strVal val="visible"/>
                                      </p:to>
                                    </p:set>
                                    <p:anim calcmode="lin" valueType="num">
                                      <p:cBhvr additive="base">
                                        <p:cTn id="4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5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9" grpId="0" animBg="1"/>
      <p:bldP spid="10" grpId="0" animBg="1"/>
      <p:bldP spid="13" grpId="0" animBg="1"/>
      <p:bldP spid="29" grpId="0"/>
      <p:bldP spid="35" grpId="0"/>
      <p:bldP spid="50" grpId="0" build="p">
        <p:tmplLst>
          <p:tmpl lvl="1">
            <p:tnLst>
              <p:par>
                <p:cTn presetID="2" presetClass="entr" presetSubtype="4" decel="100000" fill="hold" nodeType="afterEffect">
                  <p:stCondLst>
                    <p:cond delay="25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ppt_x"/>
                          </p:val>
                        </p:tav>
                        <p:tav tm="100000">
                          <p:val>
                            <p:strVal val="#ppt_x"/>
                          </p:val>
                        </p:tav>
                      </p:tavLst>
                    </p:anim>
                    <p:anim calcmode="lin" valueType="num">
                      <p:cBhvr additive="base">
                        <p:cTn dur="500" fill="hold"/>
                        <p:tgtEl>
                          <p:spTgt spid="50"/>
                        </p:tgtEl>
                        <p:attrNameLst>
                          <p:attrName>ppt_y</p:attrName>
                        </p:attrNameLst>
                      </p:cBhvr>
                      <p:tavLst>
                        <p:tav tm="0">
                          <p:val>
                            <p:strVal val="1+#ppt_h/2"/>
                          </p:val>
                        </p:tav>
                        <p:tav tm="100000">
                          <p:val>
                            <p:strVal val="#ppt_y"/>
                          </p:val>
                        </p:tav>
                      </p:tavLst>
                    </p:anim>
                  </p:childTnLst>
                </p:cTn>
              </p:par>
            </p:tnLst>
          </p:tmpl>
        </p:tmplLst>
      </p:bldP>
      <p:bldP spid="51" grpId="0" build="p">
        <p:tmplLst>
          <p:tmpl lvl="1">
            <p:tnLst>
              <p:par>
                <p:cTn presetID="2" presetClass="entr" presetSubtype="4" decel="100000" fill="hold" nodeType="withEffect">
                  <p:stCondLst>
                    <p:cond delay="3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ppt_x"/>
                          </p:val>
                        </p:tav>
                        <p:tav tm="100000">
                          <p:val>
                            <p:strVal val="#ppt_x"/>
                          </p:val>
                        </p:tav>
                      </p:tavLst>
                    </p:anim>
                    <p:anim calcmode="lin" valueType="num">
                      <p:cBhvr additive="base">
                        <p:cTn dur="500" fill="hold"/>
                        <p:tgtEl>
                          <p:spTgt spid="5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17.xml><?xml version="1.0" encoding="utf-8"?>
<p:sldLayout xmlns:a="http://schemas.openxmlformats.org/drawingml/2006/main" xmlns:r="http://schemas.openxmlformats.org/officeDocument/2006/relationships" xmlns:p="http://schemas.openxmlformats.org/presentationml/2006/main">
  <p:cSld name="2 Images, Captions and Description">
    <p:spTree>
      <p:nvGrpSpPr>
        <p:cNvPr id="1" name=""/>
        <p:cNvGrpSpPr/>
        <p:nvPr/>
      </p:nvGrpSpPr>
      <p:grpSpPr>
        <a:xfrm>
          <a:off x="0" y="0"/>
          <a:ext cx="0" cy="0"/>
          <a:chOff x="0" y="0"/>
          <a:chExt cx="0" cy="0"/>
        </a:xfrm>
      </p:grpSpPr>
      <p:sp>
        <p:nvSpPr>
          <p:cNvPr id="34" name="正方形/長方形 33"/>
          <p:cNvSpPr/>
          <p:nvPr/>
        </p:nvSpPr>
        <p:spPr>
          <a:xfrm>
            <a:off x="0" y="979567"/>
            <a:ext cx="9144000" cy="2844799"/>
          </a:xfrm>
          <a:prstGeom prst="rect">
            <a:avLst/>
          </a:prstGeom>
          <a:blipFill dpi="0" rotWithShape="0">
            <a:blip r:embed="rId2"/>
            <a:srcRect/>
            <a:tile tx="0" ty="0" sx="100000" sy="100000" flip="none" algn="tl"/>
          </a:blipFill>
          <a:ln>
            <a:noFill/>
          </a:ln>
          <a:effectLst>
            <a:outerShdw blurRad="50800" dist="381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正方形/長方形 32"/>
          <p:cNvSpPr/>
          <p:nvPr/>
        </p:nvSpPr>
        <p:spPr>
          <a:xfrm>
            <a:off x="21768" y="3"/>
            <a:ext cx="9122232" cy="2786744"/>
          </a:xfrm>
          <a:prstGeom prst="rect">
            <a:avLst/>
          </a:prstGeom>
          <a:blipFill dpi="0" rotWithShape="0">
            <a:blip r:embed="rId2"/>
            <a:srcRect/>
            <a:tile tx="0" ty="0" sx="100000" sy="100000" flip="none" algn="tl"/>
          </a:blipFill>
          <a:ln>
            <a:noFill/>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正方形/長方形 9"/>
          <p:cNvSpPr/>
          <p:nvPr/>
        </p:nvSpPr>
        <p:spPr>
          <a:xfrm>
            <a:off x="-21767" y="-29027"/>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正方形/長方形 9"/>
          <p:cNvSpPr/>
          <p:nvPr/>
        </p:nvSpPr>
        <p:spPr>
          <a:xfrm rot="10800000">
            <a:off x="4232568" y="1008592"/>
            <a:ext cx="4933205" cy="2844800"/>
          </a:xfrm>
          <a:custGeom>
            <a:avLst/>
            <a:gdLst/>
            <a:ahLst/>
            <a:cxnLst/>
            <a:rect l="l" t="t" r="r" b="b"/>
            <a:pathLst>
              <a:path w="9868123" h="4267200">
                <a:moveTo>
                  <a:pt x="0" y="0"/>
                </a:moveTo>
                <a:lnTo>
                  <a:pt x="87084" y="0"/>
                </a:lnTo>
                <a:lnTo>
                  <a:pt x="7794170" y="0"/>
                </a:lnTo>
                <a:lnTo>
                  <a:pt x="7881254" y="0"/>
                </a:lnTo>
                <a:lnTo>
                  <a:pt x="9868123" y="4267200"/>
                </a:lnTo>
                <a:lnTo>
                  <a:pt x="9781039" y="4267200"/>
                </a:lnTo>
                <a:lnTo>
                  <a:pt x="7881254" y="4267200"/>
                </a:lnTo>
                <a:lnTo>
                  <a:pt x="7794170" y="4267200"/>
                </a:lnTo>
                <a:lnTo>
                  <a:pt x="87084" y="4267200"/>
                </a:lnTo>
                <a:lnTo>
                  <a:pt x="0" y="4267200"/>
                </a:lnTo>
                <a:close/>
              </a:path>
            </a:pathLst>
          </a:custGeom>
          <a:blipFill dpi="0" rotWithShape="0">
            <a:blip r:embed="rId3"/>
            <a:srcRect/>
            <a:tile tx="0" ty="0" sx="100000" sy="100000" flip="none" algn="tl"/>
          </a:blipFill>
          <a:ln>
            <a:noFill/>
          </a:ln>
          <a:effectLst>
            <a:outerShdw blurRad="50800" dist="38100" dir="16200000"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図プレースホルダー 31"/>
          <p:cNvSpPr>
            <a:spLocks noGrp="1"/>
          </p:cNvSpPr>
          <p:nvPr>
            <p:ph type="pic" sz="quarter" idx="16" hasCustomPrompt="1"/>
          </p:nvPr>
        </p:nvSpPr>
        <p:spPr>
          <a:xfrm>
            <a:off x="4534934" y="1127090"/>
            <a:ext cx="4609073" cy="2607809"/>
          </a:xfrm>
          <a:custGeom>
            <a:avLst/>
            <a:gdLst>
              <a:gd name="connsiteX0" fmla="*/ 0 w 9248776"/>
              <a:gd name="connsiteY0" fmla="*/ 0 h 3846514"/>
              <a:gd name="connsiteX1" fmla="*/ 9248776 w 9248776"/>
              <a:gd name="connsiteY1" fmla="*/ 0 h 3846514"/>
              <a:gd name="connsiteX2" fmla="*/ 9248776 w 9248776"/>
              <a:gd name="connsiteY2" fmla="*/ 3846514 h 3846514"/>
              <a:gd name="connsiteX3" fmla="*/ 0 w 9248776"/>
              <a:gd name="connsiteY3" fmla="*/ 3846514 h 3846514"/>
              <a:gd name="connsiteX4" fmla="*/ 0 w 9248776"/>
              <a:gd name="connsiteY4" fmla="*/ 0 h 3846514"/>
              <a:gd name="connsiteX0" fmla="*/ 0 w 9248776"/>
              <a:gd name="connsiteY0" fmla="*/ 0 h 3846514"/>
              <a:gd name="connsiteX1" fmla="*/ 9248776 w 9248776"/>
              <a:gd name="connsiteY1" fmla="*/ 0 h 3846514"/>
              <a:gd name="connsiteX2" fmla="*/ 9248776 w 9248776"/>
              <a:gd name="connsiteY2" fmla="*/ 3846514 h 3846514"/>
              <a:gd name="connsiteX3" fmla="*/ 1799772 w 9248776"/>
              <a:gd name="connsiteY3" fmla="*/ 3817485 h 3846514"/>
              <a:gd name="connsiteX4" fmla="*/ 0 w 9248776"/>
              <a:gd name="connsiteY4" fmla="*/ 0 h 3846514"/>
              <a:gd name="connsiteX0" fmla="*/ 0 w 9219747"/>
              <a:gd name="connsiteY0" fmla="*/ 0 h 3846514"/>
              <a:gd name="connsiteX1" fmla="*/ 9219747 w 9219747"/>
              <a:gd name="connsiteY1" fmla="*/ 0 h 3846514"/>
              <a:gd name="connsiteX2" fmla="*/ 9219747 w 9219747"/>
              <a:gd name="connsiteY2" fmla="*/ 3846514 h 3846514"/>
              <a:gd name="connsiteX3" fmla="*/ 1770743 w 9219747"/>
              <a:gd name="connsiteY3" fmla="*/ 3817485 h 3846514"/>
              <a:gd name="connsiteX4" fmla="*/ 0 w 9219747"/>
              <a:gd name="connsiteY4" fmla="*/ 0 h 3846514"/>
            </a:gdLst>
            <a:ahLst/>
            <a:cxnLst>
              <a:cxn ang="0">
                <a:pos x="connsiteX0" y="connsiteY0"/>
              </a:cxn>
              <a:cxn ang="0">
                <a:pos x="connsiteX1" y="connsiteY1"/>
              </a:cxn>
              <a:cxn ang="0">
                <a:pos x="connsiteX2" y="connsiteY2"/>
              </a:cxn>
              <a:cxn ang="0">
                <a:pos x="connsiteX3" y="connsiteY3"/>
              </a:cxn>
              <a:cxn ang="0">
                <a:pos x="connsiteX4" y="connsiteY4"/>
              </a:cxn>
            </a:cxnLst>
            <a:rect l="l" t="t" r="r" b="b"/>
            <a:pathLst>
              <a:path w="9219747" h="3846514">
                <a:moveTo>
                  <a:pt x="0" y="0"/>
                </a:moveTo>
                <a:lnTo>
                  <a:pt x="9219747" y="0"/>
                </a:lnTo>
                <a:lnTo>
                  <a:pt x="9219747" y="3846514"/>
                </a:lnTo>
                <a:lnTo>
                  <a:pt x="1770743" y="3817485"/>
                </a:lnTo>
                <a:lnTo>
                  <a:pt x="0" y="0"/>
                </a:lnTo>
                <a:close/>
              </a:path>
            </a:pathLst>
          </a:custGeom>
          <a:effectLst>
            <a:innerShdw blurRad="114300">
              <a:prstClr val="black"/>
            </a:innerShdw>
          </a:effectLst>
        </p:spPr>
        <p:txBody>
          <a:bodyPr lIns="51197" tIns="25599" rIns="51197" bIns="25599">
            <a:normAutofit/>
          </a:bodyPr>
          <a:lstStyle>
            <a:lvl1pPr>
              <a:defRPr sz="1100" baseline="0"/>
            </a:lvl1pPr>
          </a:lstStyle>
          <a:p>
            <a:r>
              <a:rPr kumimoji="1" lang="en-US" altLang="ja-JP" dirty="0"/>
              <a:t>   Add an image</a:t>
            </a:r>
            <a:endParaRPr kumimoji="1" lang="ja-JP" altLang="en-US" dirty="0"/>
          </a:p>
        </p:txBody>
      </p:sp>
      <p:sp>
        <p:nvSpPr>
          <p:cNvPr id="28" name="図プレースホルダー 27"/>
          <p:cNvSpPr>
            <a:spLocks noGrp="1"/>
          </p:cNvSpPr>
          <p:nvPr>
            <p:ph type="pic" sz="quarter" idx="15" hasCustomPrompt="1"/>
          </p:nvPr>
        </p:nvSpPr>
        <p:spPr>
          <a:xfrm>
            <a:off x="6" y="89204"/>
            <a:ext cx="4636511" cy="2600779"/>
          </a:xfrm>
          <a:custGeom>
            <a:avLst/>
            <a:gdLst>
              <a:gd name="connsiteX0" fmla="*/ 0 w 9274629"/>
              <a:gd name="connsiteY0" fmla="*/ 0 h 4017284"/>
              <a:gd name="connsiteX1" fmla="*/ 9274629 w 9274629"/>
              <a:gd name="connsiteY1" fmla="*/ 0 h 4017284"/>
              <a:gd name="connsiteX2" fmla="*/ 9274629 w 9274629"/>
              <a:gd name="connsiteY2" fmla="*/ 4017284 h 4017284"/>
              <a:gd name="connsiteX3" fmla="*/ 0 w 9274629"/>
              <a:gd name="connsiteY3" fmla="*/ 4017284 h 4017284"/>
              <a:gd name="connsiteX4" fmla="*/ 0 w 9274629"/>
              <a:gd name="connsiteY4" fmla="*/ 0 h 4017284"/>
              <a:gd name="connsiteX0" fmla="*/ 0 w 9274629"/>
              <a:gd name="connsiteY0" fmla="*/ 14514 h 4031798"/>
              <a:gd name="connsiteX1" fmla="*/ 7402286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31798"/>
              <a:gd name="connsiteX1" fmla="*/ 7329715 w 9274629"/>
              <a:gd name="connsiteY1" fmla="*/ 0 h 4031798"/>
              <a:gd name="connsiteX2" fmla="*/ 9274629 w 9274629"/>
              <a:gd name="connsiteY2" fmla="*/ 4031798 h 4031798"/>
              <a:gd name="connsiteX3" fmla="*/ 0 w 9274629"/>
              <a:gd name="connsiteY3" fmla="*/ 4031798 h 4031798"/>
              <a:gd name="connsiteX4" fmla="*/ 0 w 9274629"/>
              <a:gd name="connsiteY4" fmla="*/ 14514 h 4031798"/>
              <a:gd name="connsiteX0" fmla="*/ 0 w 9274629"/>
              <a:gd name="connsiteY0" fmla="*/ 14514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 h 4046312"/>
              <a:gd name="connsiteX0" fmla="*/ 0 w 9274629"/>
              <a:gd name="connsiteY0" fmla="*/ 145143 h 4046312"/>
              <a:gd name="connsiteX1" fmla="*/ 7329715 w 9274629"/>
              <a:gd name="connsiteY1" fmla="*/ 0 h 4046312"/>
              <a:gd name="connsiteX2" fmla="*/ 9245601 w 9274629"/>
              <a:gd name="connsiteY2" fmla="*/ 4046312 h 4046312"/>
              <a:gd name="connsiteX3" fmla="*/ 9274629 w 9274629"/>
              <a:gd name="connsiteY3" fmla="*/ 4031798 h 4046312"/>
              <a:gd name="connsiteX4" fmla="*/ 0 w 9274629"/>
              <a:gd name="connsiteY4" fmla="*/ 4031798 h 4046312"/>
              <a:gd name="connsiteX5" fmla="*/ 0 w 9274629"/>
              <a:gd name="connsiteY5" fmla="*/ 145143 h 4046312"/>
              <a:gd name="connsiteX0" fmla="*/ 0 w 9274629"/>
              <a:gd name="connsiteY0" fmla="*/ 0 h 3901169"/>
              <a:gd name="connsiteX1" fmla="*/ 7402286 w 9274629"/>
              <a:gd name="connsiteY1" fmla="*/ 14515 h 3901169"/>
              <a:gd name="connsiteX2" fmla="*/ 9245601 w 9274629"/>
              <a:gd name="connsiteY2" fmla="*/ 3901169 h 3901169"/>
              <a:gd name="connsiteX3" fmla="*/ 9274629 w 9274629"/>
              <a:gd name="connsiteY3" fmla="*/ 3886655 h 3901169"/>
              <a:gd name="connsiteX4" fmla="*/ 0 w 9274629"/>
              <a:gd name="connsiteY4" fmla="*/ 3886655 h 3901169"/>
              <a:gd name="connsiteX5" fmla="*/ 0 w 9274629"/>
              <a:gd name="connsiteY5" fmla="*/ 0 h 3901169"/>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Lst>
            <a:rect l="l" t="t" r="r" b="b"/>
            <a:pathLst>
              <a:path w="9274629" h="3901169">
                <a:moveTo>
                  <a:pt x="0" y="0"/>
                </a:moveTo>
                <a:lnTo>
                  <a:pt x="7402286" y="14515"/>
                </a:lnTo>
                <a:cubicBezTo>
                  <a:pt x="8040915" y="1329419"/>
                  <a:pt x="8606972" y="2586265"/>
                  <a:pt x="9245601" y="3901169"/>
                </a:cubicBezTo>
                <a:lnTo>
                  <a:pt x="9274629" y="3886655"/>
                </a:lnTo>
                <a:lnTo>
                  <a:pt x="0" y="3886655"/>
                </a:lnTo>
                <a:lnTo>
                  <a:pt x="0" y="0"/>
                </a:lnTo>
                <a:close/>
              </a:path>
            </a:pathLst>
          </a:custGeom>
          <a:effectLst>
            <a:innerShdw blurRad="114300">
              <a:prstClr val="black"/>
            </a:innerShdw>
          </a:effectLst>
        </p:spPr>
        <p:txBody>
          <a:bodyPr lIns="51197" tIns="25599" rIns="51197" bIns="25599">
            <a:normAutofit/>
          </a:bodyPr>
          <a:lstStyle>
            <a:lvl1pPr>
              <a:defRPr sz="1100"/>
            </a:lvl1pPr>
          </a:lstStyle>
          <a:p>
            <a:r>
              <a:rPr kumimoji="1" lang="en-US" altLang="ja-JP" dirty="0"/>
              <a:t>Add an image</a:t>
            </a:r>
            <a:endParaRPr kumimoji="1" lang="ja-JP" altLang="en-US" dirty="0"/>
          </a:p>
        </p:txBody>
      </p:sp>
      <p:sp>
        <p:nvSpPr>
          <p:cNvPr id="2" name="タイトル 1"/>
          <p:cNvSpPr>
            <a:spLocks noGrp="1"/>
          </p:cNvSpPr>
          <p:nvPr>
            <p:ph type="title" hasCustomPrompt="1"/>
          </p:nvPr>
        </p:nvSpPr>
        <p:spPr>
          <a:xfrm>
            <a:off x="457200" y="3952187"/>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6" name="テキスト プレースホルダー 5"/>
          <p:cNvSpPr>
            <a:spLocks noGrp="1"/>
          </p:cNvSpPr>
          <p:nvPr>
            <p:ph type="body" sz="quarter" idx="12" hasCustomPrompt="1"/>
          </p:nvPr>
        </p:nvSpPr>
        <p:spPr>
          <a:xfrm>
            <a:off x="1455755" y="4961205"/>
            <a:ext cx="6232503" cy="1012875"/>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7" name="正方形/長方形 6"/>
          <p:cNvSpPr/>
          <p:nvPr/>
        </p:nvSpPr>
        <p:spPr>
          <a:xfrm>
            <a:off x="3645059" y="4807361"/>
            <a:ext cx="1853884" cy="56569"/>
          </a:xfrm>
          <a:prstGeom prst="rect">
            <a:avLst/>
          </a:prstGeom>
          <a:blipFill dpi="0" rotWithShape="1">
            <a:blip r:embed="rId4"/>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テキスト プレースホルダー 7"/>
          <p:cNvSpPr>
            <a:spLocks noGrp="1"/>
          </p:cNvSpPr>
          <p:nvPr>
            <p:ph type="body" sz="quarter" idx="13" hasCustomPrompt="1"/>
          </p:nvPr>
        </p:nvSpPr>
        <p:spPr>
          <a:xfrm flipH="1">
            <a:off x="3606173" y="-9675"/>
            <a:ext cx="1921792" cy="3882420"/>
          </a:xfrm>
          <a:prstGeom prst="parallelogram">
            <a:avLst>
              <a:gd name="adj" fmla="val 70848"/>
            </a:avLst>
          </a:prstGeom>
          <a:blipFill dpi="0" rotWithShape="0">
            <a:blip r:embed="rId4"/>
            <a:srcRect/>
            <a:tile tx="0" ty="0" sx="100000" sy="100000" flip="none" algn="tl"/>
          </a:blipFill>
          <a:effectLst>
            <a:outerShdw blurRad="63500" sx="102000" sy="102000" algn="ctr" rotWithShape="0">
              <a:prstClr val="black">
                <a:alpha val="40000"/>
              </a:prstClr>
            </a:outerShdw>
            <a:softEdge rad="31750"/>
          </a:effectLst>
        </p:spPr>
        <p:txBody>
          <a:bodyPr lIns="51197" tIns="25599" rIns="51197" bIns="25599"/>
          <a:lstStyle/>
          <a:p>
            <a:pPr lvl="0"/>
            <a:r>
              <a:rPr kumimoji="1" lang="en-US" altLang="ja-JP" dirty="0"/>
              <a:t> </a:t>
            </a:r>
            <a:endParaRPr kumimoji="1" lang="ja-JP" altLang="en-US" dirty="0"/>
          </a:p>
        </p:txBody>
      </p:sp>
      <p:sp>
        <p:nvSpPr>
          <p:cNvPr id="26" name="テキスト プレースホルダー 7"/>
          <p:cNvSpPr>
            <a:spLocks noGrp="1"/>
          </p:cNvSpPr>
          <p:nvPr>
            <p:ph type="body" sz="quarter" idx="14" hasCustomPrompt="1"/>
          </p:nvPr>
        </p:nvSpPr>
        <p:spPr>
          <a:xfrm flipH="1">
            <a:off x="3645063" y="2"/>
            <a:ext cx="1853879" cy="3882420"/>
          </a:xfrm>
          <a:prstGeom prst="parallelogram">
            <a:avLst>
              <a:gd name="adj" fmla="val 72358"/>
            </a:avLst>
          </a:prstGeom>
          <a:gradFill>
            <a:gsLst>
              <a:gs pos="0">
                <a:schemeClr val="bg2">
                  <a:alpha val="0"/>
                </a:schemeClr>
              </a:gs>
              <a:gs pos="77000">
                <a:schemeClr val="bg2">
                  <a:alpha val="36000"/>
                </a:schemeClr>
              </a:gs>
              <a:gs pos="100000">
                <a:schemeClr val="bg2">
                  <a:alpha val="2000"/>
                </a:schemeClr>
              </a:gs>
            </a:gsLst>
            <a:lin ang="5400000" scaled="0"/>
          </a:gradFill>
          <a:effectLst/>
        </p:spPr>
        <p:txBody>
          <a:bodyPr lIns="51197" tIns="25599" rIns="51197" bIns="25599"/>
          <a:lstStyle/>
          <a:p>
            <a:pPr lvl="0"/>
            <a:r>
              <a:rPr kumimoji="1" lang="en-US" altLang="ja-JP" dirty="0"/>
              <a:t> </a:t>
            </a:r>
            <a:endParaRPr kumimoji="1" lang="ja-JP" altLang="en-US" dirty="0"/>
          </a:p>
        </p:txBody>
      </p:sp>
      <p:sp>
        <p:nvSpPr>
          <p:cNvPr id="48" name="テキスト プレースホルダー 5"/>
          <p:cNvSpPr>
            <a:spLocks noGrp="1"/>
          </p:cNvSpPr>
          <p:nvPr>
            <p:ph type="body" sz="quarter" idx="17" hasCustomPrompt="1"/>
          </p:nvPr>
        </p:nvSpPr>
        <p:spPr>
          <a:xfrm>
            <a:off x="4543455" y="541920"/>
            <a:ext cx="4323239" cy="357971"/>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9" name="テキスト プレースホルダー 5"/>
          <p:cNvSpPr>
            <a:spLocks noGrp="1"/>
          </p:cNvSpPr>
          <p:nvPr>
            <p:ph type="body" sz="quarter" idx="18" hasCustomPrompt="1"/>
          </p:nvPr>
        </p:nvSpPr>
        <p:spPr>
          <a:xfrm>
            <a:off x="4578466" y="203560"/>
            <a:ext cx="428822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0" name="テキスト プレースホルダー 5"/>
          <p:cNvSpPr>
            <a:spLocks noGrp="1"/>
          </p:cNvSpPr>
          <p:nvPr>
            <p:ph type="body" sz="quarter" idx="19" hasCustomPrompt="1"/>
          </p:nvPr>
        </p:nvSpPr>
        <p:spPr>
          <a:xfrm>
            <a:off x="283222" y="3304470"/>
            <a:ext cx="4323239" cy="357971"/>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1" name="テキスト プレースホルダー 5"/>
          <p:cNvSpPr>
            <a:spLocks noGrp="1"/>
          </p:cNvSpPr>
          <p:nvPr>
            <p:ph type="body" sz="quarter" idx="20" hasCustomPrompt="1"/>
          </p:nvPr>
        </p:nvSpPr>
        <p:spPr>
          <a:xfrm>
            <a:off x="281977" y="2966112"/>
            <a:ext cx="4300908"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54" name="テキスト プレースホルダー 53"/>
          <p:cNvSpPr>
            <a:spLocks noGrp="1"/>
          </p:cNvSpPr>
          <p:nvPr>
            <p:ph type="body" sz="quarter" idx="21" hasCustomPrompt="1"/>
          </p:nvPr>
        </p:nvSpPr>
        <p:spPr>
          <a:xfrm>
            <a:off x="3678738" y="-29024"/>
            <a:ext cx="1364107" cy="3882419"/>
          </a:xfrm>
          <a:prstGeom prst="rect">
            <a:avLst/>
          </a:prstGeom>
          <a:blipFill>
            <a:blip r:embed="rId5"/>
            <a:stretch>
              <a:fillRect/>
            </a:stretch>
          </a:blipFill>
        </p:spPr>
        <p:txBody>
          <a:bodyPr lIns="51197" tIns="25599" rIns="51197" bIns="25599"/>
          <a:lstStyle/>
          <a:p>
            <a:pPr lvl="0"/>
            <a:r>
              <a:rPr kumimoji="1" lang="en-US" altLang="ja-JP" dirty="0"/>
              <a:t> </a:t>
            </a:r>
            <a:endParaRPr kumimoji="1" lang="ja-JP" altLang="en-US" dirty="0"/>
          </a:p>
        </p:txBody>
      </p:sp>
      <p:sp>
        <p:nvSpPr>
          <p:cNvPr id="55" name="テキスト プレースホルダー 53"/>
          <p:cNvSpPr>
            <a:spLocks noGrp="1"/>
          </p:cNvSpPr>
          <p:nvPr>
            <p:ph type="body" sz="quarter" idx="22" hasCustomPrompt="1"/>
          </p:nvPr>
        </p:nvSpPr>
        <p:spPr>
          <a:xfrm>
            <a:off x="4088689" y="-14509"/>
            <a:ext cx="1364107" cy="3882419"/>
          </a:xfrm>
          <a:prstGeom prst="rect">
            <a:avLst/>
          </a:prstGeom>
          <a:blipFill>
            <a:blip r:embed="rId5"/>
            <a:stretch>
              <a:fillRect/>
            </a:stretch>
          </a:blipFill>
        </p:spPr>
        <p:txBody>
          <a:bodyPr lIns="51197" tIns="25599" rIns="51197" bIns="25599"/>
          <a:lstStyle/>
          <a:p>
            <a:pPr lvl="0"/>
            <a:r>
              <a:rPr kumimoji="1" lang="en-US" altLang="ja-JP" dirty="0"/>
              <a:t> </a:t>
            </a:r>
            <a:endParaRPr kumimoji="1" lang="ja-JP" altLang="en-US" dirty="0"/>
          </a:p>
        </p:txBody>
      </p:sp>
    </p:spTree>
    <p:extLst>
      <p:ext uri="{BB962C8B-B14F-4D97-AF65-F5344CB8AC3E}">
        <p14:creationId xmlns:p14="http://schemas.microsoft.com/office/powerpoint/2010/main" val="1840085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28"/>
                                        </p:tgtEl>
                                        <p:attrNameLst>
                                          <p:attrName>style.visibility</p:attrName>
                                        </p:attrNameLst>
                                      </p:cBhvr>
                                      <p:to>
                                        <p:strVal val="visible"/>
                                      </p:to>
                                    </p:set>
                                    <p:animEffect transition="in" filter="wipe(left)">
                                      <p:cBhvr>
                                        <p:cTn id="7" dur="500"/>
                                        <p:tgtEl>
                                          <p:spTgt spid="28"/>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10"/>
                                        </p:tgtEl>
                                        <p:attrNameLst>
                                          <p:attrName>style.visibility</p:attrName>
                                        </p:attrNameLst>
                                      </p:cBhvr>
                                      <p:to>
                                        <p:strVal val="visible"/>
                                      </p:to>
                                    </p:set>
                                    <p:animEffect transition="in" filter="wipe(left)">
                                      <p:cBhvr>
                                        <p:cTn id="10" dur="500"/>
                                        <p:tgtEl>
                                          <p:spTgt spid="10"/>
                                        </p:tgtEl>
                                      </p:cBhvr>
                                    </p:animEffect>
                                  </p:childTnLst>
                                </p:cTn>
                              </p:par>
                              <p:par>
                                <p:cTn id="11" presetID="22" presetClass="entr" presetSubtype="2" fill="hold" grpId="0" nodeType="withEffect">
                                  <p:stCondLst>
                                    <p:cond delay="0"/>
                                  </p:stCondLst>
                                  <p:childTnLst>
                                    <p:set>
                                      <p:cBhvr>
                                        <p:cTn id="12" dur="1" fill="hold">
                                          <p:stCondLst>
                                            <p:cond delay="0"/>
                                          </p:stCondLst>
                                        </p:cTn>
                                        <p:tgtEl>
                                          <p:spTgt spid="25"/>
                                        </p:tgtEl>
                                        <p:attrNameLst>
                                          <p:attrName>style.visibility</p:attrName>
                                        </p:attrNameLst>
                                      </p:cBhvr>
                                      <p:to>
                                        <p:strVal val="visible"/>
                                      </p:to>
                                    </p:set>
                                    <p:animEffect transition="in" filter="wipe(right)">
                                      <p:cBhvr>
                                        <p:cTn id="13" dur="500"/>
                                        <p:tgtEl>
                                          <p:spTgt spid="25"/>
                                        </p:tgtEl>
                                      </p:cBhvr>
                                    </p:animEffect>
                                  </p:childTnLst>
                                </p:cTn>
                              </p:par>
                              <p:par>
                                <p:cTn id="14" presetID="22" presetClass="entr" presetSubtype="2" fill="hold" grpId="0" nodeType="withEffect">
                                  <p:stCondLst>
                                    <p:cond delay="0"/>
                                  </p:stCondLst>
                                  <p:childTnLst>
                                    <p:set>
                                      <p:cBhvr>
                                        <p:cTn id="15" dur="1" fill="hold">
                                          <p:stCondLst>
                                            <p:cond delay="0"/>
                                          </p:stCondLst>
                                        </p:cTn>
                                        <p:tgtEl>
                                          <p:spTgt spid="32"/>
                                        </p:tgtEl>
                                        <p:attrNameLst>
                                          <p:attrName>style.visibility</p:attrName>
                                        </p:attrNameLst>
                                      </p:cBhvr>
                                      <p:to>
                                        <p:strVal val="visible"/>
                                      </p:to>
                                    </p:set>
                                    <p:animEffect transition="in" filter="wipe(right)">
                                      <p:cBhvr>
                                        <p:cTn id="16" dur="500"/>
                                        <p:tgtEl>
                                          <p:spTgt spid="32"/>
                                        </p:tgtEl>
                                      </p:cBhvr>
                                    </p:animEffect>
                                  </p:childTnLst>
                                </p:cTn>
                              </p:par>
                              <p:par>
                                <p:cTn id="17" presetID="16" presetClass="entr" presetSubtype="42" fill="hold" grpId="0" nodeType="withEffect">
                                  <p:stCondLst>
                                    <p:cond delay="0"/>
                                  </p:stCondLst>
                                  <p:childTnLst>
                                    <p:set>
                                      <p:cBhvr>
                                        <p:cTn id="18" dur="1" fill="hold">
                                          <p:stCondLst>
                                            <p:cond delay="0"/>
                                          </p:stCondLst>
                                        </p:cTn>
                                        <p:tgtEl>
                                          <p:spTgt spid="8"/>
                                        </p:tgtEl>
                                        <p:attrNameLst>
                                          <p:attrName>style.visibility</p:attrName>
                                        </p:attrNameLst>
                                      </p:cBhvr>
                                      <p:to>
                                        <p:strVal val="visible"/>
                                      </p:to>
                                    </p:set>
                                    <p:animEffect transition="in" filter="barn(outHorizontal)">
                                      <p:cBhvr>
                                        <p:cTn id="19" dur="500"/>
                                        <p:tgtEl>
                                          <p:spTgt spid="8"/>
                                        </p:tgtEl>
                                      </p:cBhvr>
                                    </p:animEffect>
                                  </p:childTnLst>
                                </p:cTn>
                              </p:par>
                              <p:par>
                                <p:cTn id="20" presetID="16" presetClass="entr" presetSubtype="42" fill="hold" grpId="0" nodeType="withEffect">
                                  <p:stCondLst>
                                    <p:cond delay="0"/>
                                  </p:stCondLst>
                                  <p:childTnLst>
                                    <p:set>
                                      <p:cBhvr>
                                        <p:cTn id="21" dur="1" fill="hold">
                                          <p:stCondLst>
                                            <p:cond delay="0"/>
                                          </p:stCondLst>
                                        </p:cTn>
                                        <p:tgtEl>
                                          <p:spTgt spid="26"/>
                                        </p:tgtEl>
                                        <p:attrNameLst>
                                          <p:attrName>style.visibility</p:attrName>
                                        </p:attrNameLst>
                                      </p:cBhvr>
                                      <p:to>
                                        <p:strVal val="visible"/>
                                      </p:to>
                                    </p:set>
                                    <p:animEffect transition="in" filter="barn(outHorizontal)">
                                      <p:cBhvr>
                                        <p:cTn id="22" dur="500"/>
                                        <p:tgtEl>
                                          <p:spTgt spid="26"/>
                                        </p:tgtEl>
                                      </p:cBhvr>
                                    </p:animEffect>
                                  </p:childTnLst>
                                </p:cTn>
                              </p:par>
                            </p:childTnLst>
                          </p:cTn>
                        </p:par>
                        <p:par>
                          <p:cTn id="23" fill="hold">
                            <p:stCondLst>
                              <p:cond delay="500"/>
                            </p:stCondLst>
                            <p:childTnLst>
                              <p:par>
                                <p:cTn id="24" presetID="22" presetClass="entr" presetSubtype="1" fill="hold" grpId="0" nodeType="afterEffect">
                                  <p:stCondLst>
                                    <p:cond delay="0"/>
                                  </p:stCondLst>
                                  <p:childTnLst>
                                    <p:set>
                                      <p:cBhvr>
                                        <p:cTn id="25" dur="1" fill="hold">
                                          <p:stCondLst>
                                            <p:cond delay="0"/>
                                          </p:stCondLst>
                                        </p:cTn>
                                        <p:tgtEl>
                                          <p:spTgt spid="55"/>
                                        </p:tgtEl>
                                        <p:attrNameLst>
                                          <p:attrName>style.visibility</p:attrName>
                                        </p:attrNameLst>
                                      </p:cBhvr>
                                      <p:to>
                                        <p:strVal val="visible"/>
                                      </p:to>
                                    </p:set>
                                    <p:animEffect transition="in" filter="wipe(up)">
                                      <p:cBhvr>
                                        <p:cTn id="26" dur="500"/>
                                        <p:tgtEl>
                                          <p:spTgt spid="55"/>
                                        </p:tgtEl>
                                      </p:cBhvr>
                                    </p:animEffect>
                                  </p:childTnLst>
                                </p:cTn>
                              </p:par>
                              <p:par>
                                <p:cTn id="27" presetID="22" presetClass="entr" presetSubtype="4" fill="hold" grpId="0" nodeType="withEffect">
                                  <p:stCondLst>
                                    <p:cond delay="0"/>
                                  </p:stCondLst>
                                  <p:childTnLst>
                                    <p:set>
                                      <p:cBhvr>
                                        <p:cTn id="28" dur="1" fill="hold">
                                          <p:stCondLst>
                                            <p:cond delay="0"/>
                                          </p:stCondLst>
                                        </p:cTn>
                                        <p:tgtEl>
                                          <p:spTgt spid="54"/>
                                        </p:tgtEl>
                                        <p:attrNameLst>
                                          <p:attrName>style.visibility</p:attrName>
                                        </p:attrNameLst>
                                      </p:cBhvr>
                                      <p:to>
                                        <p:strVal val="visible"/>
                                      </p:to>
                                    </p:set>
                                    <p:animEffect transition="in" filter="wipe(down)">
                                      <p:cBhvr>
                                        <p:cTn id="29" dur="500"/>
                                        <p:tgtEl>
                                          <p:spTgt spid="54"/>
                                        </p:tgtEl>
                                      </p:cBhvr>
                                    </p:animEffect>
                                  </p:childTnLst>
                                </p:cTn>
                              </p:par>
                            </p:childTnLst>
                          </p:cTn>
                        </p:par>
                        <p:par>
                          <p:cTn id="30" fill="hold">
                            <p:stCondLst>
                              <p:cond delay="1000"/>
                            </p:stCondLst>
                            <p:childTnLst>
                              <p:par>
                                <p:cTn id="31" presetID="22" presetClass="entr" presetSubtype="8" fill="hold" grpId="0" nodeType="afterEffect">
                                  <p:stCondLst>
                                    <p:cond delay="0"/>
                                  </p:stCondLst>
                                  <p:childTnLst>
                                    <p:set>
                                      <p:cBhvr>
                                        <p:cTn id="32" dur="1" fill="hold">
                                          <p:stCondLst>
                                            <p:cond delay="0"/>
                                          </p:stCondLst>
                                        </p:cTn>
                                        <p:tgtEl>
                                          <p:spTgt spid="34"/>
                                        </p:tgtEl>
                                        <p:attrNameLst>
                                          <p:attrName>style.visibility</p:attrName>
                                        </p:attrNameLst>
                                      </p:cBhvr>
                                      <p:to>
                                        <p:strVal val="visible"/>
                                      </p:to>
                                    </p:set>
                                    <p:animEffect transition="in" filter="wipe(left)">
                                      <p:cBhvr>
                                        <p:cTn id="33" dur="500"/>
                                        <p:tgtEl>
                                          <p:spTgt spid="34"/>
                                        </p:tgtEl>
                                      </p:cBhvr>
                                    </p:animEffect>
                                  </p:childTnLst>
                                </p:cTn>
                              </p:par>
                              <p:par>
                                <p:cTn id="34" presetID="2" presetClass="entr" presetSubtype="8" decel="100000" fill="hold" grpId="0" nodeType="withEffect">
                                  <p:stCondLst>
                                    <p:cond delay="0"/>
                                  </p:stCondLst>
                                  <p:childTnLst>
                                    <p:set>
                                      <p:cBhvr>
                                        <p:cTn id="35" dur="1" fill="hold">
                                          <p:stCondLst>
                                            <p:cond delay="0"/>
                                          </p:stCondLst>
                                        </p:cTn>
                                        <p:tgtEl>
                                          <p:spTgt spid="51">
                                            <p:txEl>
                                              <p:pRg st="0" end="0"/>
                                            </p:txEl>
                                          </p:spTgt>
                                        </p:tgtEl>
                                        <p:attrNameLst>
                                          <p:attrName>style.visibility</p:attrName>
                                        </p:attrNameLst>
                                      </p:cBhvr>
                                      <p:to>
                                        <p:strVal val="visible"/>
                                      </p:to>
                                    </p:set>
                                    <p:anim calcmode="lin" valueType="num">
                                      <p:cBhvr additive="base">
                                        <p:cTn id="36"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37" dur="500" fill="hold"/>
                                        <p:tgtEl>
                                          <p:spTgt spid="51">
                                            <p:txEl>
                                              <p:pRg st="0" end="0"/>
                                            </p:txEl>
                                          </p:spTgt>
                                        </p:tgtEl>
                                        <p:attrNameLst>
                                          <p:attrName>ppt_y</p:attrName>
                                        </p:attrNameLst>
                                      </p:cBhvr>
                                      <p:tavLst>
                                        <p:tav tm="0">
                                          <p:val>
                                            <p:strVal val="#ppt_y"/>
                                          </p:val>
                                        </p:tav>
                                        <p:tav tm="100000">
                                          <p:val>
                                            <p:strVal val="#ppt_y"/>
                                          </p:val>
                                        </p:tav>
                                      </p:tavLst>
                                    </p:anim>
                                  </p:childTnLst>
                                </p:cTn>
                              </p:par>
                              <p:par>
                                <p:cTn id="38" presetID="2" presetClass="entr" presetSubtype="8" decel="100000" fill="hold" grpId="0" nodeType="withEffect">
                                  <p:stCondLst>
                                    <p:cond delay="0"/>
                                  </p:stCondLst>
                                  <p:childTnLst>
                                    <p:set>
                                      <p:cBhvr>
                                        <p:cTn id="39" dur="1" fill="hold">
                                          <p:stCondLst>
                                            <p:cond delay="0"/>
                                          </p:stCondLst>
                                        </p:cTn>
                                        <p:tgtEl>
                                          <p:spTgt spid="50">
                                            <p:txEl>
                                              <p:pRg st="0" end="0"/>
                                            </p:txEl>
                                          </p:spTgt>
                                        </p:tgtEl>
                                        <p:attrNameLst>
                                          <p:attrName>style.visibility</p:attrName>
                                        </p:attrNameLst>
                                      </p:cBhvr>
                                      <p:to>
                                        <p:strVal val="visible"/>
                                      </p:to>
                                    </p:set>
                                    <p:anim calcmode="lin" valueType="num">
                                      <p:cBhvr additive="base">
                                        <p:cTn id="40"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50">
                                            <p:txEl>
                                              <p:pRg st="0" end="0"/>
                                            </p:txEl>
                                          </p:spTgt>
                                        </p:tgtEl>
                                        <p:attrNameLst>
                                          <p:attrName>ppt_y</p:attrName>
                                        </p:attrNameLst>
                                      </p:cBhvr>
                                      <p:tavLst>
                                        <p:tav tm="0">
                                          <p:val>
                                            <p:strVal val="#ppt_y"/>
                                          </p:val>
                                        </p:tav>
                                        <p:tav tm="100000">
                                          <p:val>
                                            <p:strVal val="#ppt_y"/>
                                          </p:val>
                                        </p:tav>
                                      </p:tavLst>
                                    </p:anim>
                                  </p:childTnLst>
                                </p:cTn>
                              </p:par>
                              <p:par>
                                <p:cTn id="42" presetID="22" presetClass="entr" presetSubtype="2" fill="hold" grpId="0" nodeType="withEffect">
                                  <p:stCondLst>
                                    <p:cond delay="0"/>
                                  </p:stCondLst>
                                  <p:childTnLst>
                                    <p:set>
                                      <p:cBhvr>
                                        <p:cTn id="43" dur="1" fill="hold">
                                          <p:stCondLst>
                                            <p:cond delay="0"/>
                                          </p:stCondLst>
                                        </p:cTn>
                                        <p:tgtEl>
                                          <p:spTgt spid="33"/>
                                        </p:tgtEl>
                                        <p:attrNameLst>
                                          <p:attrName>style.visibility</p:attrName>
                                        </p:attrNameLst>
                                      </p:cBhvr>
                                      <p:to>
                                        <p:strVal val="visible"/>
                                      </p:to>
                                    </p:set>
                                    <p:animEffect transition="in" filter="wipe(right)">
                                      <p:cBhvr>
                                        <p:cTn id="44" dur="500"/>
                                        <p:tgtEl>
                                          <p:spTgt spid="33"/>
                                        </p:tgtEl>
                                      </p:cBhvr>
                                    </p:animEffect>
                                  </p:childTnLst>
                                </p:cTn>
                              </p:par>
                              <p:par>
                                <p:cTn id="45" presetID="2" presetClass="entr" presetSubtype="2" decel="100000" fill="hold" grpId="0" nodeType="withEffect">
                                  <p:stCondLst>
                                    <p:cond delay="0"/>
                                  </p:stCondLst>
                                  <p:childTnLst>
                                    <p:set>
                                      <p:cBhvr>
                                        <p:cTn id="46" dur="1" fill="hold">
                                          <p:stCondLst>
                                            <p:cond delay="0"/>
                                          </p:stCondLst>
                                        </p:cTn>
                                        <p:tgtEl>
                                          <p:spTgt spid="49">
                                            <p:txEl>
                                              <p:pRg st="0" end="0"/>
                                            </p:txEl>
                                          </p:spTgt>
                                        </p:tgtEl>
                                        <p:attrNameLst>
                                          <p:attrName>style.visibility</p:attrName>
                                        </p:attrNameLst>
                                      </p:cBhvr>
                                      <p:to>
                                        <p:strVal val="visible"/>
                                      </p:to>
                                    </p:set>
                                    <p:anim calcmode="lin" valueType="num">
                                      <p:cBhvr additive="base">
                                        <p:cTn id="47"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49">
                                            <p:txEl>
                                              <p:pRg st="0" end="0"/>
                                            </p:txEl>
                                          </p:spTgt>
                                        </p:tgtEl>
                                        <p:attrNameLst>
                                          <p:attrName>ppt_y</p:attrName>
                                        </p:attrNameLst>
                                      </p:cBhvr>
                                      <p:tavLst>
                                        <p:tav tm="0">
                                          <p:val>
                                            <p:strVal val="#ppt_y"/>
                                          </p:val>
                                        </p:tav>
                                        <p:tav tm="100000">
                                          <p:val>
                                            <p:strVal val="#ppt_y"/>
                                          </p:val>
                                        </p:tav>
                                      </p:tavLst>
                                    </p:anim>
                                  </p:childTnLst>
                                </p:cTn>
                              </p:par>
                              <p:par>
                                <p:cTn id="49" presetID="2" presetClass="entr" presetSubtype="2" decel="100000" fill="hold" grpId="0" nodeType="withEffect">
                                  <p:stCondLst>
                                    <p:cond delay="0"/>
                                  </p:stCondLst>
                                  <p:childTnLst>
                                    <p:set>
                                      <p:cBhvr>
                                        <p:cTn id="50" dur="1" fill="hold">
                                          <p:stCondLst>
                                            <p:cond delay="0"/>
                                          </p:stCondLst>
                                        </p:cTn>
                                        <p:tgtEl>
                                          <p:spTgt spid="48">
                                            <p:txEl>
                                              <p:pRg st="0" end="0"/>
                                            </p:txEl>
                                          </p:spTgt>
                                        </p:tgtEl>
                                        <p:attrNameLst>
                                          <p:attrName>style.visibility</p:attrName>
                                        </p:attrNameLst>
                                      </p:cBhvr>
                                      <p:to>
                                        <p:strVal val="visible"/>
                                      </p:to>
                                    </p:set>
                                    <p:anim calcmode="lin" valueType="num">
                                      <p:cBhvr additive="base">
                                        <p:cTn id="51" dur="5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52" dur="500" fill="hold"/>
                                        <p:tgtEl>
                                          <p:spTgt spid="48">
                                            <p:txEl>
                                              <p:pRg st="0" end="0"/>
                                            </p:txEl>
                                          </p:spTgt>
                                        </p:tgtEl>
                                        <p:attrNameLst>
                                          <p:attrName>ppt_y</p:attrName>
                                        </p:attrNameLst>
                                      </p:cBhvr>
                                      <p:tavLst>
                                        <p:tav tm="0">
                                          <p:val>
                                            <p:strVal val="#ppt_y"/>
                                          </p:val>
                                        </p:tav>
                                        <p:tav tm="100000">
                                          <p:val>
                                            <p:strVal val="#ppt_y"/>
                                          </p:val>
                                        </p:tav>
                                      </p:tavLst>
                                    </p:anim>
                                  </p:childTnLst>
                                </p:cTn>
                              </p:par>
                            </p:childTnLst>
                          </p:cTn>
                        </p:par>
                        <p:par>
                          <p:cTn id="53" fill="hold">
                            <p:stCondLst>
                              <p:cond delay="1500"/>
                            </p:stCondLst>
                            <p:childTnLst>
                              <p:par>
                                <p:cTn id="54" presetID="2" presetClass="entr" presetSubtype="2" decel="100000" fill="hold" grpId="0" nodeType="afterEffect">
                                  <p:stCondLst>
                                    <p:cond delay="0"/>
                                  </p:stCondLst>
                                  <p:childTnLst>
                                    <p:set>
                                      <p:cBhvr>
                                        <p:cTn id="55" dur="1" fill="hold">
                                          <p:stCondLst>
                                            <p:cond delay="0"/>
                                          </p:stCondLst>
                                        </p:cTn>
                                        <p:tgtEl>
                                          <p:spTgt spid="2"/>
                                        </p:tgtEl>
                                        <p:attrNameLst>
                                          <p:attrName>style.visibility</p:attrName>
                                        </p:attrNameLst>
                                      </p:cBhvr>
                                      <p:to>
                                        <p:strVal val="visible"/>
                                      </p:to>
                                    </p:set>
                                    <p:anim calcmode="lin" valueType="num">
                                      <p:cBhvr additive="base">
                                        <p:cTn id="56" dur="1000" fill="hold"/>
                                        <p:tgtEl>
                                          <p:spTgt spid="2"/>
                                        </p:tgtEl>
                                        <p:attrNameLst>
                                          <p:attrName>ppt_x</p:attrName>
                                        </p:attrNameLst>
                                      </p:cBhvr>
                                      <p:tavLst>
                                        <p:tav tm="0">
                                          <p:val>
                                            <p:strVal val="1+#ppt_w/2"/>
                                          </p:val>
                                        </p:tav>
                                        <p:tav tm="100000">
                                          <p:val>
                                            <p:strVal val="#ppt_x"/>
                                          </p:val>
                                        </p:tav>
                                      </p:tavLst>
                                    </p:anim>
                                    <p:anim calcmode="lin" valueType="num">
                                      <p:cBhvr additive="base">
                                        <p:cTn id="57" dur="1000" fill="hold"/>
                                        <p:tgtEl>
                                          <p:spTgt spid="2"/>
                                        </p:tgtEl>
                                        <p:attrNameLst>
                                          <p:attrName>ppt_y</p:attrName>
                                        </p:attrNameLst>
                                      </p:cBhvr>
                                      <p:tavLst>
                                        <p:tav tm="0">
                                          <p:val>
                                            <p:strVal val="#ppt_y"/>
                                          </p:val>
                                        </p:tav>
                                        <p:tav tm="100000">
                                          <p:val>
                                            <p:strVal val="#ppt_y"/>
                                          </p:val>
                                        </p:tav>
                                      </p:tavLst>
                                    </p:anim>
                                  </p:childTnLst>
                                </p:cTn>
                              </p:par>
                              <p:par>
                                <p:cTn id="58" presetID="10" presetClass="entr" presetSubtype="0" fill="hold" grpId="1" nodeType="withEffect">
                                  <p:stCondLst>
                                    <p:cond delay="500"/>
                                  </p:stCondLst>
                                  <p:childTnLst>
                                    <p:set>
                                      <p:cBhvr>
                                        <p:cTn id="59" dur="1" fill="hold">
                                          <p:stCondLst>
                                            <p:cond delay="0"/>
                                          </p:stCondLst>
                                        </p:cTn>
                                        <p:tgtEl>
                                          <p:spTgt spid="2"/>
                                        </p:tgtEl>
                                        <p:attrNameLst>
                                          <p:attrName>style.visibility</p:attrName>
                                        </p:attrNameLst>
                                      </p:cBhvr>
                                      <p:to>
                                        <p:strVal val="visible"/>
                                      </p:to>
                                    </p:set>
                                    <p:animEffect transition="in" filter="fade">
                                      <p:cBhvr>
                                        <p:cTn id="60" dur="500"/>
                                        <p:tgtEl>
                                          <p:spTgt spid="2"/>
                                        </p:tgtEl>
                                      </p:cBhvr>
                                    </p:animEffect>
                                  </p:childTnLst>
                                </p:cTn>
                              </p:par>
                              <p:par>
                                <p:cTn id="61" presetID="1" presetClass="exit" presetSubtype="0" fill="hold" grpId="2" nodeType="withEffect">
                                  <p:stCondLst>
                                    <p:cond delay="0"/>
                                  </p:stCondLst>
                                  <p:childTnLst>
                                    <p:set>
                                      <p:cBhvr>
                                        <p:cTn id="62" dur="1" fill="hold">
                                          <p:stCondLst>
                                            <p:cond delay="0"/>
                                          </p:stCondLst>
                                        </p:cTn>
                                        <p:tgtEl>
                                          <p:spTgt spid="2"/>
                                        </p:tgtEl>
                                        <p:attrNameLst>
                                          <p:attrName>style.visibility</p:attrName>
                                        </p:attrNameLst>
                                      </p:cBhvr>
                                      <p:to>
                                        <p:strVal val="hidden"/>
                                      </p:to>
                                    </p:set>
                                  </p:childTnLst>
                                </p:cTn>
                              </p:par>
                            </p:childTnLst>
                          </p:cTn>
                        </p:par>
                        <p:par>
                          <p:cTn id="63" fill="hold">
                            <p:stCondLst>
                              <p:cond delay="2500"/>
                            </p:stCondLst>
                            <p:childTnLst>
                              <p:par>
                                <p:cTn id="64" presetID="2" presetClass="entr" presetSubtype="4" decel="100000" fill="hold" grpId="0" nodeType="afterEffect">
                                  <p:stCondLst>
                                    <p:cond delay="0"/>
                                  </p:stCondLst>
                                  <p:childTnLst>
                                    <p:set>
                                      <p:cBhvr>
                                        <p:cTn id="65" dur="1" fill="hold">
                                          <p:stCondLst>
                                            <p:cond delay="0"/>
                                          </p:stCondLst>
                                        </p:cTn>
                                        <p:tgtEl>
                                          <p:spTgt spid="7"/>
                                        </p:tgtEl>
                                        <p:attrNameLst>
                                          <p:attrName>style.visibility</p:attrName>
                                        </p:attrNameLst>
                                      </p:cBhvr>
                                      <p:to>
                                        <p:strVal val="visible"/>
                                      </p:to>
                                    </p:set>
                                    <p:anim calcmode="lin" valueType="num">
                                      <p:cBhvr additive="base">
                                        <p:cTn id="66" dur="500" fill="hold"/>
                                        <p:tgtEl>
                                          <p:spTgt spid="7"/>
                                        </p:tgtEl>
                                        <p:attrNameLst>
                                          <p:attrName>ppt_x</p:attrName>
                                        </p:attrNameLst>
                                      </p:cBhvr>
                                      <p:tavLst>
                                        <p:tav tm="0">
                                          <p:val>
                                            <p:strVal val="#ppt_x"/>
                                          </p:val>
                                        </p:tav>
                                        <p:tav tm="100000">
                                          <p:val>
                                            <p:strVal val="#ppt_x"/>
                                          </p:val>
                                        </p:tav>
                                      </p:tavLst>
                                    </p:anim>
                                    <p:anim calcmode="lin" valueType="num">
                                      <p:cBhvr additive="base">
                                        <p:cTn id="67" dur="500" fill="hold"/>
                                        <p:tgtEl>
                                          <p:spTgt spid="7"/>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100"/>
                                  </p:stCondLst>
                                  <p:childTnLst>
                                    <p:set>
                                      <p:cBhvr>
                                        <p:cTn id="69" dur="1" fill="hold">
                                          <p:stCondLst>
                                            <p:cond delay="0"/>
                                          </p:stCondLst>
                                        </p:cTn>
                                        <p:tgtEl>
                                          <p:spTgt spid="6">
                                            <p:txEl>
                                              <p:pRg st="0" end="0"/>
                                            </p:txEl>
                                          </p:spTgt>
                                        </p:tgtEl>
                                        <p:attrNameLst>
                                          <p:attrName>style.visibility</p:attrName>
                                        </p:attrNameLst>
                                      </p:cBhvr>
                                      <p:to>
                                        <p:strVal val="visible"/>
                                      </p:to>
                                    </p:set>
                                    <p:anim calcmode="lin" valueType="num">
                                      <p:cBhvr additive="base">
                                        <p:cTn id="70"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6">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4" grpId="0" animBg="1"/>
      <p:bldP spid="33" grpId="0" animBg="1"/>
      <p:bldP spid="10" grpId="0" animBg="1"/>
      <p:bldP spid="25" grpId="0" animBg="1"/>
      <p:bldP spid="32" grpId="0"/>
      <p:bldP spid="28" grpId="0"/>
      <p:bldP spid="2" grpId="0"/>
      <p:bldP spid="2" grpId="1"/>
      <p:bldP spid="2" grpId="2"/>
      <p:bldP spid="6" grpId="0" build="p">
        <p:tmplLst>
          <p:tmpl lvl="1">
            <p:tnLst>
              <p:par>
                <p:cTn presetID="2" presetClass="entr" presetSubtype="4" decel="100000" fill="hold" nodeType="withEffect">
                  <p:stCondLst>
                    <p:cond delay="10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ppt_x"/>
                          </p:val>
                        </p:tav>
                        <p:tav tm="100000">
                          <p:val>
                            <p:strVal val="#ppt_x"/>
                          </p:val>
                        </p:tav>
                      </p:tavLst>
                    </p:anim>
                    <p:anim calcmode="lin" valueType="num">
                      <p:cBhvr additive="base">
                        <p:cTn dur="500" fill="hold"/>
                        <p:tgtEl>
                          <p:spTgt spid="6"/>
                        </p:tgtEl>
                        <p:attrNameLst>
                          <p:attrName>ppt_y</p:attrName>
                        </p:attrNameLst>
                      </p:cBhvr>
                      <p:tavLst>
                        <p:tav tm="0">
                          <p:val>
                            <p:strVal val="1+#ppt_h/2"/>
                          </p:val>
                        </p:tav>
                        <p:tav tm="100000">
                          <p:val>
                            <p:strVal val="#ppt_y"/>
                          </p:val>
                        </p:tav>
                      </p:tavLst>
                    </p:anim>
                  </p:childTnLst>
                </p:cTn>
              </p:par>
            </p:tnLst>
          </p:tmpl>
        </p:tmplLst>
      </p:bldP>
      <p:bldP spid="7" grpId="0" animBg="1"/>
      <p:bldP spid="8" grpId="0" animBg="1">
        <p:tmplLst>
          <p:tmpl>
            <p:tnLst>
              <p:par>
                <p:cTn presetID="16" presetClass="entr" presetSubtype="42" fill="hold" nodeType="withEffect">
                  <p:stCondLst>
                    <p:cond delay="0"/>
                  </p:stCondLst>
                  <p:childTnLst>
                    <p:set>
                      <p:cBhvr>
                        <p:cTn dur="1" fill="hold">
                          <p:stCondLst>
                            <p:cond delay="0"/>
                          </p:stCondLst>
                        </p:cTn>
                        <p:tgtEl>
                          <p:spTgt spid="8"/>
                        </p:tgtEl>
                        <p:attrNameLst>
                          <p:attrName>style.visibility</p:attrName>
                        </p:attrNameLst>
                      </p:cBhvr>
                      <p:to>
                        <p:strVal val="visible"/>
                      </p:to>
                    </p:set>
                    <p:animEffect transition="in" filter="barn(outHorizontal)">
                      <p:cBhvr>
                        <p:cTn dur="500"/>
                        <p:tgtEl>
                          <p:spTgt spid="8"/>
                        </p:tgtEl>
                      </p:cBhvr>
                    </p:animEffect>
                  </p:childTnLst>
                </p:cTn>
              </p:par>
            </p:tnLst>
          </p:tmpl>
        </p:tmplLst>
      </p:bldP>
      <p:bldP spid="26" grpId="0" animBg="1">
        <p:tmplLst>
          <p:tmpl>
            <p:tnLst>
              <p:par>
                <p:cTn presetID="16" presetClass="entr" presetSubtype="42" fill="hold" nodeType="with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barn(outHorizontal)">
                      <p:cBhvr>
                        <p:cTn dur="500"/>
                        <p:tgtEl>
                          <p:spTgt spid="26"/>
                        </p:tgtEl>
                      </p:cBhvr>
                    </p:animEffect>
                  </p:childTnLst>
                </p:cTn>
              </p:par>
            </p:tnLst>
          </p:tmpl>
        </p:tmplLst>
      </p:bldP>
      <p:bldP spid="48" grpId="0" build="p">
        <p:tmplLst>
          <p:tmpl lvl="1">
            <p:tnLst>
              <p:par>
                <p:cTn presetID="2" presetClass="entr" presetSubtype="2" decel="100000" fill="hold" nodeType="withEffect">
                  <p:stCondLst>
                    <p:cond delay="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1+#ppt_w/2"/>
                          </p:val>
                        </p:tav>
                        <p:tav tm="100000">
                          <p:val>
                            <p:strVal val="#ppt_x"/>
                          </p:val>
                        </p:tav>
                      </p:tavLst>
                    </p:anim>
                    <p:anim calcmode="lin" valueType="num">
                      <p:cBhvr additive="base">
                        <p:cTn dur="500" fill="hold"/>
                        <p:tgtEl>
                          <p:spTgt spid="48"/>
                        </p:tgtEl>
                        <p:attrNameLst>
                          <p:attrName>ppt_y</p:attrName>
                        </p:attrNameLst>
                      </p:cBhvr>
                      <p:tavLst>
                        <p:tav tm="0">
                          <p:val>
                            <p:strVal val="#ppt_y"/>
                          </p:val>
                        </p:tav>
                        <p:tav tm="100000">
                          <p:val>
                            <p:strVal val="#ppt_y"/>
                          </p:val>
                        </p:tav>
                      </p:tavLst>
                    </p:anim>
                  </p:childTnLst>
                </p:cTn>
              </p:par>
            </p:tnLst>
          </p:tmpl>
        </p:tmplLst>
      </p:bldP>
      <p:bldP spid="49" grpId="0" build="p">
        <p:tmplLst>
          <p:tmpl lvl="1">
            <p:tnLst>
              <p:par>
                <p:cTn presetID="2" presetClass="entr" presetSubtype="2" decel="100000" fill="hold" nodeType="withEffect">
                  <p:stCondLst>
                    <p:cond delay="0"/>
                  </p:stCondLst>
                  <p:childTnLst>
                    <p:set>
                      <p:cBhvr>
                        <p:cTn dur="1" fill="hold">
                          <p:stCondLst>
                            <p:cond delay="0"/>
                          </p:stCondLst>
                        </p:cTn>
                        <p:tgtEl>
                          <p:spTgt spid="49"/>
                        </p:tgtEl>
                        <p:attrNameLst>
                          <p:attrName>style.visibility</p:attrName>
                        </p:attrNameLst>
                      </p:cBhvr>
                      <p:to>
                        <p:strVal val="visible"/>
                      </p:to>
                    </p:set>
                    <p:anim calcmode="lin" valueType="num">
                      <p:cBhvr additive="base">
                        <p:cTn dur="500" fill="hold"/>
                        <p:tgtEl>
                          <p:spTgt spid="49"/>
                        </p:tgtEl>
                        <p:attrNameLst>
                          <p:attrName>ppt_x</p:attrName>
                        </p:attrNameLst>
                      </p:cBhvr>
                      <p:tavLst>
                        <p:tav tm="0">
                          <p:val>
                            <p:strVal val="1+#ppt_w/2"/>
                          </p:val>
                        </p:tav>
                        <p:tav tm="100000">
                          <p:val>
                            <p:strVal val="#ppt_x"/>
                          </p:val>
                        </p:tav>
                      </p:tavLst>
                    </p:anim>
                    <p:anim calcmode="lin" valueType="num">
                      <p:cBhvr additive="base">
                        <p:cTn dur="500" fill="hold"/>
                        <p:tgtEl>
                          <p:spTgt spid="49"/>
                        </p:tgtEl>
                        <p:attrNameLst>
                          <p:attrName>ppt_y</p:attrName>
                        </p:attrNameLst>
                      </p:cBhvr>
                      <p:tavLst>
                        <p:tav tm="0">
                          <p:val>
                            <p:strVal val="#ppt_y"/>
                          </p:val>
                        </p:tav>
                        <p:tav tm="100000">
                          <p:val>
                            <p:strVal val="#ppt_y"/>
                          </p:val>
                        </p:tav>
                      </p:tavLst>
                    </p:anim>
                  </p:childTnLst>
                </p:cTn>
              </p:par>
            </p:tnLst>
          </p:tmpl>
        </p:tmplLst>
      </p:bldP>
      <p:bldP spid="50" grpId="0" build="p">
        <p:tmplLst>
          <p:tmpl lvl="1">
            <p:tnLst>
              <p:par>
                <p:cTn presetID="2" presetClass="entr" presetSubtype="8" decel="100000" fill="hold" nodeType="withEffect">
                  <p:stCondLst>
                    <p:cond delay="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0-#ppt_w/2"/>
                          </p:val>
                        </p:tav>
                        <p:tav tm="100000">
                          <p:val>
                            <p:strVal val="#ppt_x"/>
                          </p:val>
                        </p:tav>
                      </p:tavLst>
                    </p:anim>
                    <p:anim calcmode="lin" valueType="num">
                      <p:cBhvr additive="base">
                        <p:cTn dur="500" fill="hold"/>
                        <p:tgtEl>
                          <p:spTgt spid="50"/>
                        </p:tgtEl>
                        <p:attrNameLst>
                          <p:attrName>ppt_y</p:attrName>
                        </p:attrNameLst>
                      </p:cBhvr>
                      <p:tavLst>
                        <p:tav tm="0">
                          <p:val>
                            <p:strVal val="#ppt_y"/>
                          </p:val>
                        </p:tav>
                        <p:tav tm="100000">
                          <p:val>
                            <p:strVal val="#ppt_y"/>
                          </p:val>
                        </p:tav>
                      </p:tavLst>
                    </p:anim>
                  </p:childTnLst>
                </p:cTn>
              </p:par>
            </p:tnLst>
          </p:tmpl>
        </p:tmplLst>
      </p:bldP>
      <p:bldP spid="51" grpId="0" build="p">
        <p:tmplLst>
          <p:tmpl lvl="1">
            <p:tnLst>
              <p:par>
                <p:cTn presetID="2" presetClass="entr" presetSubtype="8" decel="100000" fill="hold" nodeType="withEffect">
                  <p:stCondLst>
                    <p:cond delay="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4" grpId="0" animBg="1">
        <p:tmplLst>
          <p:tmpl>
            <p:tnLst>
              <p:par>
                <p:cTn presetID="22" presetClass="entr" presetSubtype="4" fill="hold" nodeType="with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down)">
                      <p:cBhvr>
                        <p:cTn dur="500"/>
                        <p:tgtEl>
                          <p:spTgt spid="54"/>
                        </p:tgtEl>
                      </p:cBhvr>
                    </p:animEffect>
                  </p:childTnLst>
                </p:cTn>
              </p:par>
            </p:tnLst>
          </p:tmpl>
        </p:tmplLst>
      </p:bldP>
      <p:bldP spid="55" grpId="0" animBg="1">
        <p:tmplLst>
          <p:tmpl>
            <p:tnLst>
              <p:par>
                <p:cTn presetID="22" presetClass="entr" presetSubtype="1" fill="hold" nodeType="afterEffect">
                  <p:stCondLst>
                    <p:cond delay="0"/>
                  </p:stCondLst>
                  <p:childTnLst>
                    <p:set>
                      <p:cBhvr>
                        <p:cTn dur="1" fill="hold">
                          <p:stCondLst>
                            <p:cond delay="0"/>
                          </p:stCondLst>
                        </p:cTn>
                        <p:tgtEl>
                          <p:spTgt spid="55"/>
                        </p:tgtEl>
                        <p:attrNameLst>
                          <p:attrName>style.visibility</p:attrName>
                        </p:attrNameLst>
                      </p:cBhvr>
                      <p:to>
                        <p:strVal val="visible"/>
                      </p:to>
                    </p:set>
                    <p:animEffect transition="in" filter="wipe(up)">
                      <p:cBhvr>
                        <p:cTn dur="500"/>
                        <p:tgtEl>
                          <p:spTgt spid="55"/>
                        </p:tgtEl>
                      </p:cBhvr>
                    </p:animEffect>
                  </p:childTnLst>
                </p:cTn>
              </p:par>
            </p:tnLst>
          </p:tmpl>
        </p:tmplLst>
      </p:bldP>
    </p:bldLst>
  </p:timing>
</p:sldLayout>
</file>

<file path=ppt/slideLayouts/slideLayout418.xml><?xml version="1.0" encoding="utf-8"?>
<p:sldLayout xmlns:a="http://schemas.openxmlformats.org/drawingml/2006/main" xmlns:r="http://schemas.openxmlformats.org/officeDocument/2006/relationships" xmlns:p="http://schemas.openxmlformats.org/presentationml/2006/main">
  <p:cSld name="4 Steps 2">
    <p:spTree>
      <p:nvGrpSpPr>
        <p:cNvPr id="1" name=""/>
        <p:cNvGrpSpPr/>
        <p:nvPr/>
      </p:nvGrpSpPr>
      <p:grpSpPr>
        <a:xfrm>
          <a:off x="0" y="0"/>
          <a:ext cx="0" cy="0"/>
          <a:chOff x="0" y="0"/>
          <a:chExt cx="0" cy="0"/>
        </a:xfrm>
      </p:grpSpPr>
      <p:sp>
        <p:nvSpPr>
          <p:cNvPr id="44" name="正方形/長方形 12"/>
          <p:cNvSpPr/>
          <p:nvPr/>
        </p:nvSpPr>
        <p:spPr>
          <a:xfrm>
            <a:off x="438888" y="2694026"/>
            <a:ext cx="2440669" cy="661589"/>
          </a:xfrm>
          <a:custGeom>
            <a:avLst/>
            <a:gdLst/>
            <a:ahLst/>
            <a:cxnLst/>
            <a:rect l="l" t="t" r="r" b="b"/>
            <a:pathLst>
              <a:path w="4882185" h="992383">
                <a:moveTo>
                  <a:pt x="0" y="0"/>
                </a:moveTo>
                <a:lnTo>
                  <a:pt x="1006899" y="0"/>
                </a:lnTo>
                <a:lnTo>
                  <a:pt x="1697237" y="0"/>
                </a:lnTo>
                <a:lnTo>
                  <a:pt x="3889802" y="0"/>
                </a:lnTo>
                <a:lnTo>
                  <a:pt x="4882185" y="992383"/>
                </a:lnTo>
                <a:lnTo>
                  <a:pt x="2689620" y="992383"/>
                </a:lnTo>
                <a:lnTo>
                  <a:pt x="14515" y="992383"/>
                </a:lnTo>
                <a:lnTo>
                  <a:pt x="0" y="992383"/>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1" name="直線コネクタ 30"/>
          <p:cNvCxnSpPr/>
          <p:nvPr/>
        </p:nvCxnSpPr>
        <p:spPr>
          <a:xfrm>
            <a:off x="438887" y="3247727"/>
            <a:ext cx="227146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2"/>
          <p:cNvSpPr/>
          <p:nvPr/>
        </p:nvSpPr>
        <p:spPr>
          <a:xfrm rot="5400000" flipH="1">
            <a:off x="1544466" y="3503280"/>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正方形/長方形 12"/>
          <p:cNvSpPr/>
          <p:nvPr/>
        </p:nvSpPr>
        <p:spPr>
          <a:xfrm rot="10800000">
            <a:off x="2374881" y="4168208"/>
            <a:ext cx="2433413" cy="661589"/>
          </a:xfrm>
          <a:custGeom>
            <a:avLst/>
            <a:gdLst/>
            <a:ahLst/>
            <a:cxnLst/>
            <a:rect l="l" t="t" r="r" b="b"/>
            <a:pathLst>
              <a:path w="4867670" h="992383">
                <a:moveTo>
                  <a:pt x="4867670" y="992383"/>
                </a:moveTo>
                <a:lnTo>
                  <a:pt x="0" y="992383"/>
                </a:lnTo>
                <a:lnTo>
                  <a:pt x="992384" y="0"/>
                </a:lnTo>
                <a:lnTo>
                  <a:pt x="3875287" y="0"/>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28" name="直線コネクタ 27"/>
          <p:cNvCxnSpPr/>
          <p:nvPr/>
        </p:nvCxnSpPr>
        <p:spPr>
          <a:xfrm>
            <a:off x="438890" y="2771173"/>
            <a:ext cx="193599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2510818" y="4255259"/>
            <a:ext cx="216832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2870983" y="4728181"/>
            <a:ext cx="14412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正方形/長方形 12"/>
          <p:cNvSpPr/>
          <p:nvPr/>
        </p:nvSpPr>
        <p:spPr>
          <a:xfrm rot="5400000">
            <a:off x="3481772" y="3503282"/>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正方形/長方形 12"/>
          <p:cNvSpPr/>
          <p:nvPr/>
        </p:nvSpPr>
        <p:spPr>
          <a:xfrm>
            <a:off x="4312189" y="2677963"/>
            <a:ext cx="2433413" cy="661589"/>
          </a:xfrm>
          <a:custGeom>
            <a:avLst/>
            <a:gdLst/>
            <a:ahLst/>
            <a:cxnLst/>
            <a:rect l="l" t="t" r="r" b="b"/>
            <a:pathLst>
              <a:path w="4867670" h="992383">
                <a:moveTo>
                  <a:pt x="4867670" y="992383"/>
                </a:moveTo>
                <a:lnTo>
                  <a:pt x="0" y="992383"/>
                </a:lnTo>
                <a:lnTo>
                  <a:pt x="992384" y="0"/>
                </a:lnTo>
                <a:lnTo>
                  <a:pt x="3875287" y="0"/>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7" name="直線コネクタ 36"/>
          <p:cNvCxnSpPr/>
          <p:nvPr/>
        </p:nvCxnSpPr>
        <p:spPr>
          <a:xfrm>
            <a:off x="4836301" y="2771173"/>
            <a:ext cx="141319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4451766" y="3247727"/>
            <a:ext cx="2189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2" name="正方形/長方形 12"/>
          <p:cNvSpPr/>
          <p:nvPr/>
        </p:nvSpPr>
        <p:spPr>
          <a:xfrm rot="5400000" flipH="1">
            <a:off x="5419078" y="3503280"/>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7" name="テキスト プレースホルダー 5"/>
          <p:cNvSpPr>
            <a:spLocks noGrp="1"/>
          </p:cNvSpPr>
          <p:nvPr>
            <p:ph type="body" sz="quarter" idx="12" hasCustomPrompt="1"/>
          </p:nvPr>
        </p:nvSpPr>
        <p:spPr>
          <a:xfrm>
            <a:off x="458275" y="1650054"/>
            <a:ext cx="2337776" cy="989207"/>
          </a:xfrm>
          <a:prstGeom prst="rect">
            <a:avLst/>
          </a:prstGeom>
        </p:spPr>
        <p:txBody>
          <a:bodyPr lIns="51197" tIns="25599" rIns="51197" bIns="25599" anchor="b">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8" name="テキスト プレースホルダー 5"/>
          <p:cNvSpPr>
            <a:spLocks noGrp="1"/>
          </p:cNvSpPr>
          <p:nvPr>
            <p:ph type="body" sz="quarter" idx="19" hasCustomPrompt="1"/>
          </p:nvPr>
        </p:nvSpPr>
        <p:spPr>
          <a:xfrm>
            <a:off x="2383089" y="4843251"/>
            <a:ext cx="2337776" cy="989207"/>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20" hasCustomPrompt="1"/>
          </p:nvPr>
        </p:nvSpPr>
        <p:spPr>
          <a:xfrm>
            <a:off x="4325119" y="1650054"/>
            <a:ext cx="2337776" cy="989207"/>
          </a:xfrm>
          <a:prstGeom prst="rect">
            <a:avLst/>
          </a:prstGeom>
        </p:spPr>
        <p:txBody>
          <a:bodyPr lIns="51197" tIns="25599" rIns="51197" bIns="25599" anchor="b">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60" name="テキスト プレースホルダー 5"/>
          <p:cNvSpPr>
            <a:spLocks noGrp="1"/>
          </p:cNvSpPr>
          <p:nvPr>
            <p:ph type="body" sz="quarter" idx="21" hasCustomPrompt="1"/>
          </p:nvPr>
        </p:nvSpPr>
        <p:spPr>
          <a:xfrm>
            <a:off x="6329360" y="4843251"/>
            <a:ext cx="2337776" cy="989207"/>
          </a:xfrm>
          <a:prstGeom prst="rect">
            <a:avLst/>
          </a:prstGeom>
        </p:spPr>
        <p:txBody>
          <a:bodyPr lIns="51197" tIns="25599" rIns="51197" bIns="25599"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9" name="正方形/長方形 12"/>
          <p:cNvSpPr/>
          <p:nvPr/>
        </p:nvSpPr>
        <p:spPr>
          <a:xfrm rot="10800000">
            <a:off x="6249495" y="4167153"/>
            <a:ext cx="2916277" cy="662644"/>
          </a:xfrm>
          <a:custGeom>
            <a:avLst/>
            <a:gdLst/>
            <a:ahLst/>
            <a:cxnLst/>
            <a:rect l="l" t="t" r="r" b="b"/>
            <a:pathLst>
              <a:path w="5833566" h="993966">
                <a:moveTo>
                  <a:pt x="3298290" y="993966"/>
                </a:moveTo>
                <a:lnTo>
                  <a:pt x="0" y="993966"/>
                </a:lnTo>
                <a:lnTo>
                  <a:pt x="0" y="1583"/>
                </a:lnTo>
                <a:lnTo>
                  <a:pt x="1956697" y="1583"/>
                </a:lnTo>
                <a:lnTo>
                  <a:pt x="1958280" y="0"/>
                </a:lnTo>
                <a:lnTo>
                  <a:pt x="4841183" y="0"/>
                </a:lnTo>
                <a:lnTo>
                  <a:pt x="5833566" y="992383"/>
                </a:lnTo>
                <a:lnTo>
                  <a:pt x="3296707" y="992383"/>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40" name="直線コネクタ 39"/>
          <p:cNvCxnSpPr/>
          <p:nvPr/>
        </p:nvCxnSpPr>
        <p:spPr>
          <a:xfrm>
            <a:off x="6374298" y="4255259"/>
            <a:ext cx="276970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6745601" y="4728181"/>
            <a:ext cx="239840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2" name="図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139" y="1925159"/>
            <a:ext cx="241228" cy="2167196"/>
          </a:xfrm>
          <a:prstGeom prst="rect">
            <a:avLst/>
          </a:prstGeom>
        </p:spPr>
      </p:pic>
      <p:sp>
        <p:nvSpPr>
          <p:cNvPr id="30" name="テキスト プレースホルダー 5"/>
          <p:cNvSpPr>
            <a:spLocks noGrp="1"/>
          </p:cNvSpPr>
          <p:nvPr>
            <p:ph type="body" sz="quarter" idx="15" hasCustomPrompt="1"/>
          </p:nvPr>
        </p:nvSpPr>
        <p:spPr>
          <a:xfrm>
            <a:off x="835823" y="2784393"/>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22" hasCustomPrompt="1"/>
          </p:nvPr>
        </p:nvSpPr>
        <p:spPr>
          <a:xfrm>
            <a:off x="2760637" y="4273727"/>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2" name="テキスト プレースホルダー 5"/>
          <p:cNvSpPr>
            <a:spLocks noGrp="1"/>
          </p:cNvSpPr>
          <p:nvPr>
            <p:ph type="body" sz="quarter" idx="23" hasCustomPrompt="1"/>
          </p:nvPr>
        </p:nvSpPr>
        <p:spPr>
          <a:xfrm>
            <a:off x="4702667" y="2788201"/>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4" hasCustomPrompt="1"/>
          </p:nvPr>
        </p:nvSpPr>
        <p:spPr>
          <a:xfrm>
            <a:off x="6706908" y="4273197"/>
            <a:ext cx="1582680"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5461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nodeType="after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wipe(down)">
                                      <p:cBhvr>
                                        <p:cTn id="12" dur="500"/>
                                        <p:tgtEl>
                                          <p:spTgt spid="12"/>
                                        </p:tgtEl>
                                      </p:cBhvr>
                                    </p:animEffect>
                                  </p:childTnLst>
                                </p:cTn>
                              </p:par>
                            </p:childTnLst>
                          </p:cTn>
                        </p:par>
                        <p:par>
                          <p:cTn id="13"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left)">
                                      <p:cBhvr>
                                        <p:cTn id="16" dur="500"/>
                                        <p:tgtEl>
                                          <p:spTgt spid="44"/>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left)">
                                      <p:cBhvr>
                                        <p:cTn id="20" dur="500"/>
                                        <p:tgtEl>
                                          <p:spTgt spid="28"/>
                                        </p:tgtEl>
                                      </p:cBhvr>
                                    </p:animEffect>
                                  </p:childTnLst>
                                </p:cTn>
                              </p:par>
                              <p:par>
                                <p:cTn id="21" presetID="22" presetClass="entr" presetSubtype="2" fill="hold" nodeType="with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wipe(right)">
                                      <p:cBhvr>
                                        <p:cTn id="23" dur="500"/>
                                        <p:tgtEl>
                                          <p:spTgt spid="31"/>
                                        </p:tgtEl>
                                      </p:cBhvr>
                                    </p:animEffect>
                                  </p:childTnLst>
                                </p:cTn>
                              </p:par>
                              <p:par>
                                <p:cTn id="24" presetID="2" presetClass="entr" presetSubtype="8" decel="100000" fill="hold" grpId="0" nodeType="withEffect">
                                  <p:stCondLst>
                                    <p:cond delay="0"/>
                                  </p:stCondLst>
                                  <p:childTnLst>
                                    <p:set>
                                      <p:cBhvr>
                                        <p:cTn id="25" dur="1" fill="hold">
                                          <p:stCondLst>
                                            <p:cond delay="0"/>
                                          </p:stCondLst>
                                        </p:cTn>
                                        <p:tgtEl>
                                          <p:spTgt spid="30">
                                            <p:txEl>
                                              <p:pRg st="0" end="0"/>
                                            </p:txEl>
                                          </p:spTgt>
                                        </p:tgtEl>
                                        <p:attrNameLst>
                                          <p:attrName>style.visibility</p:attrName>
                                        </p:attrNameLst>
                                      </p:cBhvr>
                                      <p:to>
                                        <p:strVal val="visible"/>
                                      </p:to>
                                    </p:set>
                                    <p:anim calcmode="lin" valueType="num">
                                      <p:cBhvr additive="base">
                                        <p:cTn id="26" dur="10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27" dur="1000" fill="hold"/>
                                        <p:tgtEl>
                                          <p:spTgt spid="30">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2" nodeType="withEffect">
                                  <p:stCondLst>
                                    <p:cond delay="500"/>
                                  </p:stCondLst>
                                  <p:childTnLst>
                                    <p:set>
                                      <p:cBhvr>
                                        <p:cTn id="29" dur="1" fill="hold">
                                          <p:stCondLst>
                                            <p:cond delay="0"/>
                                          </p:stCondLst>
                                        </p:cTn>
                                        <p:tgtEl>
                                          <p:spTgt spid="30">
                                            <p:txEl>
                                              <p:pRg st="0" end="0"/>
                                            </p:txEl>
                                          </p:spTgt>
                                        </p:tgtEl>
                                        <p:attrNameLst>
                                          <p:attrName>style.visibility</p:attrName>
                                        </p:attrNameLst>
                                      </p:cBhvr>
                                      <p:to>
                                        <p:strVal val="visible"/>
                                      </p:to>
                                    </p:set>
                                    <p:animEffect transition="in" filter="fade">
                                      <p:cBhvr>
                                        <p:cTn id="30" dur="500"/>
                                        <p:tgtEl>
                                          <p:spTgt spid="30">
                                            <p:txEl>
                                              <p:pRg st="0" end="0"/>
                                            </p:txEl>
                                          </p:spTgt>
                                        </p:tgtEl>
                                      </p:cBhvr>
                                    </p:animEffect>
                                  </p:childTnLst>
                                </p:cTn>
                              </p:par>
                              <p:par>
                                <p:cTn id="31" presetID="1" presetClass="exit" presetSubtype="0" fill="hold" grpId="1" nodeType="withEffect">
                                  <p:stCondLst>
                                    <p:cond delay="0"/>
                                  </p:stCondLst>
                                  <p:childTnLst>
                                    <p:set>
                                      <p:cBhvr>
                                        <p:cTn id="32" dur="1" fill="hold">
                                          <p:stCondLst>
                                            <p:cond delay="0"/>
                                          </p:stCondLst>
                                        </p:cTn>
                                        <p:tgtEl>
                                          <p:spTgt spid="30">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fade">
                                      <p:cBhvr>
                                        <p:cTn id="36" dur="500"/>
                                        <p:tgtEl>
                                          <p:spTgt spid="57"/>
                                        </p:tgtEl>
                                      </p:cBhvr>
                                    </p:animEffect>
                                  </p:childTnLst>
                                </p:cTn>
                              </p:par>
                            </p:childTnLst>
                          </p:cTn>
                        </p:par>
                        <p:par>
                          <p:cTn id="37" fill="hold">
                            <p:stCondLst>
                              <p:cond delay="3000"/>
                            </p:stCondLst>
                            <p:childTnLst>
                              <p:par>
                                <p:cTn id="38" presetID="22" presetClass="entr" presetSubtype="1" fill="hold" grpId="0" nodeType="after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ipe(up)">
                                      <p:cBhvr>
                                        <p:cTn id="40" dur="500"/>
                                        <p:tgtEl>
                                          <p:spTgt spid="15"/>
                                        </p:tgtEl>
                                      </p:cBhvr>
                                    </p:animEffect>
                                  </p:childTnLst>
                                </p:cTn>
                              </p:par>
                              <p:par>
                                <p:cTn id="41" presetID="22" presetClass="entr" presetSubtype="8"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Effect transition="in" filter="wipe(left)">
                                      <p:cBhvr>
                                        <p:cTn id="43" dur="500"/>
                                        <p:tgtEl>
                                          <p:spTgt spid="18"/>
                                        </p:tgtEl>
                                      </p:cBhvr>
                                    </p:animEffect>
                                  </p:childTnLst>
                                </p:cTn>
                              </p:par>
                            </p:childTnLst>
                          </p:cTn>
                        </p:par>
                        <p:par>
                          <p:cTn id="44" fill="hold">
                            <p:stCondLst>
                              <p:cond delay="3750"/>
                            </p:stCondLst>
                            <p:childTnLst>
                              <p:par>
                                <p:cTn id="45" presetID="22" presetClass="entr" presetSubtype="8" fill="hold"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wipe(left)">
                                      <p:cBhvr>
                                        <p:cTn id="47" dur="500"/>
                                        <p:tgtEl>
                                          <p:spTgt spid="33"/>
                                        </p:tgtEl>
                                      </p:cBhvr>
                                    </p:animEffect>
                                  </p:childTnLst>
                                </p:cTn>
                              </p:par>
                              <p:par>
                                <p:cTn id="48" presetID="22" presetClass="entr" presetSubtype="2" fill="hold" nodeType="with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wipe(right)">
                                      <p:cBhvr>
                                        <p:cTn id="50" dur="500"/>
                                        <p:tgtEl>
                                          <p:spTgt spid="35"/>
                                        </p:tgtEl>
                                      </p:cBhvr>
                                    </p:animEffect>
                                  </p:childTnLst>
                                </p:cTn>
                              </p:par>
                              <p:par>
                                <p:cTn id="51" presetID="2" presetClass="entr" presetSubtype="8" decel="100000" fill="hold" grpId="0" nodeType="withEffect">
                                  <p:stCondLst>
                                    <p:cond delay="0"/>
                                  </p:stCondLst>
                                  <p:childTnLst>
                                    <p:set>
                                      <p:cBhvr>
                                        <p:cTn id="52" dur="1" fill="hold">
                                          <p:stCondLst>
                                            <p:cond delay="0"/>
                                          </p:stCondLst>
                                        </p:cTn>
                                        <p:tgtEl>
                                          <p:spTgt spid="36">
                                            <p:txEl>
                                              <p:pRg st="0" end="0"/>
                                            </p:txEl>
                                          </p:spTgt>
                                        </p:tgtEl>
                                        <p:attrNameLst>
                                          <p:attrName>style.visibility</p:attrName>
                                        </p:attrNameLst>
                                      </p:cBhvr>
                                      <p:to>
                                        <p:strVal val="visible"/>
                                      </p:to>
                                    </p:set>
                                    <p:anim calcmode="lin" valueType="num">
                                      <p:cBhvr additive="base">
                                        <p:cTn id="53" dur="10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54" dur="1000" fill="hold"/>
                                        <p:tgtEl>
                                          <p:spTgt spid="36">
                                            <p:txEl>
                                              <p:pRg st="0" end="0"/>
                                            </p:txEl>
                                          </p:spTgt>
                                        </p:tgtEl>
                                        <p:attrNameLst>
                                          <p:attrName>ppt_y</p:attrName>
                                        </p:attrNameLst>
                                      </p:cBhvr>
                                      <p:tavLst>
                                        <p:tav tm="0">
                                          <p:val>
                                            <p:strVal val="#ppt_y"/>
                                          </p:val>
                                        </p:tav>
                                        <p:tav tm="100000">
                                          <p:val>
                                            <p:strVal val="#ppt_y"/>
                                          </p:val>
                                        </p:tav>
                                      </p:tavLst>
                                    </p:anim>
                                  </p:childTnLst>
                                </p:cTn>
                              </p:par>
                              <p:par>
                                <p:cTn id="55" presetID="10" presetClass="entr" presetSubtype="0" fill="hold" grpId="2" nodeType="withEffect">
                                  <p:stCondLst>
                                    <p:cond delay="500"/>
                                  </p:stCondLst>
                                  <p:childTnLst>
                                    <p:set>
                                      <p:cBhvr>
                                        <p:cTn id="56" dur="1" fill="hold">
                                          <p:stCondLst>
                                            <p:cond delay="0"/>
                                          </p:stCondLst>
                                        </p:cTn>
                                        <p:tgtEl>
                                          <p:spTgt spid="36">
                                            <p:txEl>
                                              <p:pRg st="0" end="0"/>
                                            </p:txEl>
                                          </p:spTgt>
                                        </p:tgtEl>
                                        <p:attrNameLst>
                                          <p:attrName>style.visibility</p:attrName>
                                        </p:attrNameLst>
                                      </p:cBhvr>
                                      <p:to>
                                        <p:strVal val="visible"/>
                                      </p:to>
                                    </p:set>
                                    <p:animEffect transition="in" filter="fade">
                                      <p:cBhvr>
                                        <p:cTn id="57" dur="500"/>
                                        <p:tgtEl>
                                          <p:spTgt spid="36">
                                            <p:txEl>
                                              <p:pRg st="0" end="0"/>
                                            </p:txEl>
                                          </p:spTgt>
                                        </p:tgtEl>
                                      </p:cBhvr>
                                    </p:animEffect>
                                  </p:childTnLst>
                                </p:cTn>
                              </p:par>
                              <p:par>
                                <p:cTn id="58" presetID="1" presetClass="exit" presetSubtype="0" fill="hold" grpId="1" nodeType="withEffect">
                                  <p:stCondLst>
                                    <p:cond delay="0"/>
                                  </p:stCondLst>
                                  <p:childTnLst>
                                    <p:set>
                                      <p:cBhvr>
                                        <p:cTn id="59" dur="1" fill="hold">
                                          <p:stCondLst>
                                            <p:cond delay="0"/>
                                          </p:stCondLst>
                                        </p:cTn>
                                        <p:tgtEl>
                                          <p:spTgt spid="36">
                                            <p:txEl>
                                              <p:pRg st="0" end="0"/>
                                            </p:txEl>
                                          </p:spTgt>
                                        </p:tgtEl>
                                        <p:attrNameLst>
                                          <p:attrName>style.visibility</p:attrName>
                                        </p:attrNameLst>
                                      </p:cBhvr>
                                      <p:to>
                                        <p:strVal val="hidden"/>
                                      </p:to>
                                    </p:set>
                                  </p:childTnLst>
                                </p:cTn>
                              </p:par>
                            </p:childTnLst>
                          </p:cTn>
                        </p:par>
                        <p:par>
                          <p:cTn id="60" fill="hold">
                            <p:stCondLst>
                              <p:cond delay="4750"/>
                            </p:stCondLst>
                            <p:childTnLst>
                              <p:par>
                                <p:cTn id="61" presetID="10" presetClass="entr" presetSubtype="0" fill="hold" grpId="0"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fade">
                                      <p:cBhvr>
                                        <p:cTn id="63" dur="500"/>
                                        <p:tgtEl>
                                          <p:spTgt spid="58"/>
                                        </p:tgtEl>
                                      </p:cBhvr>
                                    </p:animEffect>
                                  </p:childTnLst>
                                </p:cTn>
                              </p:par>
                            </p:childTnLst>
                          </p:cTn>
                        </p:par>
                        <p:par>
                          <p:cTn id="64" fill="hold">
                            <p:stCondLst>
                              <p:cond delay="5250"/>
                            </p:stCondLst>
                            <p:childTnLst>
                              <p:par>
                                <p:cTn id="65" presetID="22" presetClass="entr" presetSubtype="4" fill="hold" grpId="0" nodeType="after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wipe(down)">
                                      <p:cBhvr>
                                        <p:cTn id="67" dur="500"/>
                                        <p:tgtEl>
                                          <p:spTgt spid="20"/>
                                        </p:tgtEl>
                                      </p:cBhvr>
                                    </p:animEffect>
                                  </p:childTnLst>
                                </p:cTn>
                              </p:par>
                              <p:par>
                                <p:cTn id="68" presetID="22" presetClass="entr" presetSubtype="8" fill="hold" grpId="0" nodeType="withEffect">
                                  <p:stCondLst>
                                    <p:cond delay="250"/>
                                  </p:stCondLst>
                                  <p:childTnLst>
                                    <p:set>
                                      <p:cBhvr>
                                        <p:cTn id="69" dur="1" fill="hold">
                                          <p:stCondLst>
                                            <p:cond delay="0"/>
                                          </p:stCondLst>
                                        </p:cTn>
                                        <p:tgtEl>
                                          <p:spTgt spid="21"/>
                                        </p:tgtEl>
                                        <p:attrNameLst>
                                          <p:attrName>style.visibility</p:attrName>
                                        </p:attrNameLst>
                                      </p:cBhvr>
                                      <p:to>
                                        <p:strVal val="visible"/>
                                      </p:to>
                                    </p:set>
                                    <p:animEffect transition="in" filter="wipe(left)">
                                      <p:cBhvr>
                                        <p:cTn id="70" dur="500"/>
                                        <p:tgtEl>
                                          <p:spTgt spid="21"/>
                                        </p:tgtEl>
                                      </p:cBhvr>
                                    </p:animEffect>
                                  </p:childTnLst>
                                </p:cTn>
                              </p:par>
                            </p:childTnLst>
                          </p:cTn>
                        </p:par>
                        <p:par>
                          <p:cTn id="71" fill="hold">
                            <p:stCondLst>
                              <p:cond delay="6000"/>
                            </p:stCondLst>
                            <p:childTnLst>
                              <p:par>
                                <p:cTn id="72" presetID="22" presetClass="entr" presetSubtype="2" fill="hold" nodeType="afterEffect">
                                  <p:stCondLst>
                                    <p:cond delay="0"/>
                                  </p:stCondLst>
                                  <p:childTnLst>
                                    <p:set>
                                      <p:cBhvr>
                                        <p:cTn id="73" dur="1" fill="hold">
                                          <p:stCondLst>
                                            <p:cond delay="0"/>
                                          </p:stCondLst>
                                        </p:cTn>
                                        <p:tgtEl>
                                          <p:spTgt spid="38"/>
                                        </p:tgtEl>
                                        <p:attrNameLst>
                                          <p:attrName>style.visibility</p:attrName>
                                        </p:attrNameLst>
                                      </p:cBhvr>
                                      <p:to>
                                        <p:strVal val="visible"/>
                                      </p:to>
                                    </p:set>
                                    <p:animEffect transition="in" filter="wipe(right)">
                                      <p:cBhvr>
                                        <p:cTn id="74" dur="500"/>
                                        <p:tgtEl>
                                          <p:spTgt spid="38"/>
                                        </p:tgtEl>
                                      </p:cBhvr>
                                    </p:animEffect>
                                  </p:childTnLst>
                                </p:cTn>
                              </p:par>
                              <p:par>
                                <p:cTn id="75" presetID="22" presetClass="entr" presetSubtype="8"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wipe(left)">
                                      <p:cBhvr>
                                        <p:cTn id="77" dur="500"/>
                                        <p:tgtEl>
                                          <p:spTgt spid="37"/>
                                        </p:tgtEl>
                                      </p:cBhvr>
                                    </p:animEffect>
                                  </p:childTnLst>
                                </p:cTn>
                              </p:par>
                              <p:par>
                                <p:cTn id="78" presetID="2" presetClass="entr" presetSubtype="8" decel="100000" fill="hold" grpId="0" nodeType="withEffect">
                                  <p:stCondLst>
                                    <p:cond delay="0"/>
                                  </p:stCondLst>
                                  <p:childTnLst>
                                    <p:set>
                                      <p:cBhvr>
                                        <p:cTn id="79" dur="1" fill="hold">
                                          <p:stCondLst>
                                            <p:cond delay="0"/>
                                          </p:stCondLst>
                                        </p:cTn>
                                        <p:tgtEl>
                                          <p:spTgt spid="42">
                                            <p:txEl>
                                              <p:pRg st="0" end="0"/>
                                            </p:txEl>
                                          </p:spTgt>
                                        </p:tgtEl>
                                        <p:attrNameLst>
                                          <p:attrName>style.visibility</p:attrName>
                                        </p:attrNameLst>
                                      </p:cBhvr>
                                      <p:to>
                                        <p:strVal val="visible"/>
                                      </p:to>
                                    </p:set>
                                    <p:anim calcmode="lin" valueType="num">
                                      <p:cBhvr additive="base">
                                        <p:cTn id="80" dur="10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81"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2" presetID="10" presetClass="entr" presetSubtype="0" fill="hold" grpId="2" nodeType="withEffect">
                                  <p:stCondLst>
                                    <p:cond delay="500"/>
                                  </p:stCondLst>
                                  <p:childTnLst>
                                    <p:set>
                                      <p:cBhvr>
                                        <p:cTn id="83" dur="1" fill="hold">
                                          <p:stCondLst>
                                            <p:cond delay="0"/>
                                          </p:stCondLst>
                                        </p:cTn>
                                        <p:tgtEl>
                                          <p:spTgt spid="42">
                                            <p:txEl>
                                              <p:pRg st="0" end="0"/>
                                            </p:txEl>
                                          </p:spTgt>
                                        </p:tgtEl>
                                        <p:attrNameLst>
                                          <p:attrName>style.visibility</p:attrName>
                                        </p:attrNameLst>
                                      </p:cBhvr>
                                      <p:to>
                                        <p:strVal val="visible"/>
                                      </p:to>
                                    </p:set>
                                    <p:animEffect transition="in" filter="fade">
                                      <p:cBhvr>
                                        <p:cTn id="84" dur="500"/>
                                        <p:tgtEl>
                                          <p:spTgt spid="42">
                                            <p:txEl>
                                              <p:pRg st="0" end="0"/>
                                            </p:txEl>
                                          </p:spTgt>
                                        </p:tgtEl>
                                      </p:cBhvr>
                                    </p:animEffect>
                                  </p:childTnLst>
                                </p:cTn>
                              </p:par>
                              <p:par>
                                <p:cTn id="85" presetID="1" presetClass="exit" presetSubtype="0" fill="hold" grpId="1" nodeType="withEffect">
                                  <p:stCondLst>
                                    <p:cond delay="0"/>
                                  </p:stCondLst>
                                  <p:childTnLst>
                                    <p:set>
                                      <p:cBhvr>
                                        <p:cTn id="86" dur="1" fill="hold">
                                          <p:stCondLst>
                                            <p:cond delay="0"/>
                                          </p:stCondLst>
                                        </p:cTn>
                                        <p:tgtEl>
                                          <p:spTgt spid="42">
                                            <p:txEl>
                                              <p:pRg st="0" end="0"/>
                                            </p:txEl>
                                          </p:spTgt>
                                        </p:tgtEl>
                                        <p:attrNameLst>
                                          <p:attrName>style.visibility</p:attrName>
                                        </p:attrNameLst>
                                      </p:cBhvr>
                                      <p:to>
                                        <p:strVal val="hidden"/>
                                      </p:to>
                                    </p:set>
                                  </p:childTnLst>
                                </p:cTn>
                              </p:par>
                            </p:childTnLst>
                          </p:cTn>
                        </p:par>
                        <p:par>
                          <p:cTn id="87" fill="hold">
                            <p:stCondLst>
                              <p:cond delay="7000"/>
                            </p:stCondLst>
                            <p:childTnLst>
                              <p:par>
                                <p:cTn id="88" presetID="10" presetClass="entr" presetSubtype="0" fill="hold" grpId="0" nodeType="afterEffect">
                                  <p:stCondLst>
                                    <p:cond delay="0"/>
                                  </p:stCondLst>
                                  <p:childTnLst>
                                    <p:set>
                                      <p:cBhvr>
                                        <p:cTn id="89" dur="1" fill="hold">
                                          <p:stCondLst>
                                            <p:cond delay="0"/>
                                          </p:stCondLst>
                                        </p:cTn>
                                        <p:tgtEl>
                                          <p:spTgt spid="59"/>
                                        </p:tgtEl>
                                        <p:attrNameLst>
                                          <p:attrName>style.visibility</p:attrName>
                                        </p:attrNameLst>
                                      </p:cBhvr>
                                      <p:to>
                                        <p:strVal val="visible"/>
                                      </p:to>
                                    </p:set>
                                    <p:animEffect transition="in" filter="fade">
                                      <p:cBhvr>
                                        <p:cTn id="90" dur="500"/>
                                        <p:tgtEl>
                                          <p:spTgt spid="59"/>
                                        </p:tgtEl>
                                      </p:cBhvr>
                                    </p:animEffect>
                                  </p:childTnLst>
                                </p:cTn>
                              </p:par>
                            </p:childTnLst>
                          </p:cTn>
                        </p:par>
                        <p:par>
                          <p:cTn id="91" fill="hold">
                            <p:stCondLst>
                              <p:cond delay="7500"/>
                            </p:stCondLst>
                            <p:childTnLst>
                              <p:par>
                                <p:cTn id="92" presetID="22" presetClass="entr" presetSubtype="1" fill="hold" grpId="0" nodeType="after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wipe(up)">
                                      <p:cBhvr>
                                        <p:cTn id="94" dur="500"/>
                                        <p:tgtEl>
                                          <p:spTgt spid="22"/>
                                        </p:tgtEl>
                                      </p:cBhvr>
                                    </p:animEffect>
                                  </p:childTnLst>
                                </p:cTn>
                              </p:par>
                              <p:par>
                                <p:cTn id="95" presetID="22" presetClass="entr" presetSubtype="8" fill="hold" grpId="0" nodeType="withEffect">
                                  <p:stCondLst>
                                    <p:cond delay="250"/>
                                  </p:stCondLst>
                                  <p:childTnLst>
                                    <p:set>
                                      <p:cBhvr>
                                        <p:cTn id="96" dur="1" fill="hold">
                                          <p:stCondLst>
                                            <p:cond delay="0"/>
                                          </p:stCondLst>
                                        </p:cTn>
                                        <p:tgtEl>
                                          <p:spTgt spid="39"/>
                                        </p:tgtEl>
                                        <p:attrNameLst>
                                          <p:attrName>style.visibility</p:attrName>
                                        </p:attrNameLst>
                                      </p:cBhvr>
                                      <p:to>
                                        <p:strVal val="visible"/>
                                      </p:to>
                                    </p:set>
                                    <p:animEffect transition="in" filter="wipe(left)">
                                      <p:cBhvr>
                                        <p:cTn id="97" dur="500"/>
                                        <p:tgtEl>
                                          <p:spTgt spid="39"/>
                                        </p:tgtEl>
                                      </p:cBhvr>
                                    </p:animEffect>
                                  </p:childTnLst>
                                </p:cTn>
                              </p:par>
                            </p:childTnLst>
                          </p:cTn>
                        </p:par>
                        <p:par>
                          <p:cTn id="98" fill="hold">
                            <p:stCondLst>
                              <p:cond delay="8250"/>
                            </p:stCondLst>
                            <p:childTnLst>
                              <p:par>
                                <p:cTn id="99" presetID="22" presetClass="entr" presetSubtype="8" fill="hold" nodeType="afterEffect">
                                  <p:stCondLst>
                                    <p:cond delay="0"/>
                                  </p:stCondLst>
                                  <p:childTnLst>
                                    <p:set>
                                      <p:cBhvr>
                                        <p:cTn id="100" dur="1" fill="hold">
                                          <p:stCondLst>
                                            <p:cond delay="0"/>
                                          </p:stCondLst>
                                        </p:cTn>
                                        <p:tgtEl>
                                          <p:spTgt spid="40"/>
                                        </p:tgtEl>
                                        <p:attrNameLst>
                                          <p:attrName>style.visibility</p:attrName>
                                        </p:attrNameLst>
                                      </p:cBhvr>
                                      <p:to>
                                        <p:strVal val="visible"/>
                                      </p:to>
                                    </p:set>
                                    <p:animEffect transition="in" filter="wipe(left)">
                                      <p:cBhvr>
                                        <p:cTn id="101" dur="500"/>
                                        <p:tgtEl>
                                          <p:spTgt spid="40"/>
                                        </p:tgtEl>
                                      </p:cBhvr>
                                    </p:animEffect>
                                  </p:childTnLst>
                                </p:cTn>
                              </p:par>
                              <p:par>
                                <p:cTn id="102" presetID="22" presetClass="entr" presetSubtype="2" fill="hold" nodeType="withEffect">
                                  <p:stCondLst>
                                    <p:cond delay="0"/>
                                  </p:stCondLst>
                                  <p:childTnLst>
                                    <p:set>
                                      <p:cBhvr>
                                        <p:cTn id="103" dur="1" fill="hold">
                                          <p:stCondLst>
                                            <p:cond delay="0"/>
                                          </p:stCondLst>
                                        </p:cTn>
                                        <p:tgtEl>
                                          <p:spTgt spid="41"/>
                                        </p:tgtEl>
                                        <p:attrNameLst>
                                          <p:attrName>style.visibility</p:attrName>
                                        </p:attrNameLst>
                                      </p:cBhvr>
                                      <p:to>
                                        <p:strVal val="visible"/>
                                      </p:to>
                                    </p:set>
                                    <p:animEffect transition="in" filter="wipe(right)">
                                      <p:cBhvr>
                                        <p:cTn id="104" dur="500"/>
                                        <p:tgtEl>
                                          <p:spTgt spid="41"/>
                                        </p:tgtEl>
                                      </p:cBhvr>
                                    </p:animEffect>
                                  </p:childTnLst>
                                </p:cTn>
                              </p:par>
                              <p:par>
                                <p:cTn id="105" presetID="2" presetClass="entr" presetSubtype="8" decel="100000" fill="hold" grpId="0" nodeType="withEffect">
                                  <p:stCondLst>
                                    <p:cond delay="0"/>
                                  </p:stCondLst>
                                  <p:childTnLst>
                                    <p:set>
                                      <p:cBhvr>
                                        <p:cTn id="106" dur="1" fill="hold">
                                          <p:stCondLst>
                                            <p:cond delay="0"/>
                                          </p:stCondLst>
                                        </p:cTn>
                                        <p:tgtEl>
                                          <p:spTgt spid="43">
                                            <p:txEl>
                                              <p:pRg st="0" end="0"/>
                                            </p:txEl>
                                          </p:spTgt>
                                        </p:tgtEl>
                                        <p:attrNameLst>
                                          <p:attrName>style.visibility</p:attrName>
                                        </p:attrNameLst>
                                      </p:cBhvr>
                                      <p:to>
                                        <p:strVal val="visible"/>
                                      </p:to>
                                    </p:set>
                                    <p:anim calcmode="lin" valueType="num">
                                      <p:cBhvr additive="base">
                                        <p:cTn id="107" dur="10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108" dur="1000" fill="hold"/>
                                        <p:tgtEl>
                                          <p:spTgt spid="43">
                                            <p:txEl>
                                              <p:pRg st="0" end="0"/>
                                            </p:txEl>
                                          </p:spTgt>
                                        </p:tgtEl>
                                        <p:attrNameLst>
                                          <p:attrName>ppt_y</p:attrName>
                                        </p:attrNameLst>
                                      </p:cBhvr>
                                      <p:tavLst>
                                        <p:tav tm="0">
                                          <p:val>
                                            <p:strVal val="#ppt_y"/>
                                          </p:val>
                                        </p:tav>
                                        <p:tav tm="100000">
                                          <p:val>
                                            <p:strVal val="#ppt_y"/>
                                          </p:val>
                                        </p:tav>
                                      </p:tavLst>
                                    </p:anim>
                                  </p:childTnLst>
                                </p:cTn>
                              </p:par>
                              <p:par>
                                <p:cTn id="109" presetID="10" presetClass="entr" presetSubtype="0" fill="hold" grpId="2" nodeType="withEffect">
                                  <p:stCondLst>
                                    <p:cond delay="500"/>
                                  </p:stCondLst>
                                  <p:childTnLst>
                                    <p:set>
                                      <p:cBhvr>
                                        <p:cTn id="110" dur="1" fill="hold">
                                          <p:stCondLst>
                                            <p:cond delay="0"/>
                                          </p:stCondLst>
                                        </p:cTn>
                                        <p:tgtEl>
                                          <p:spTgt spid="43">
                                            <p:txEl>
                                              <p:pRg st="0" end="0"/>
                                            </p:txEl>
                                          </p:spTgt>
                                        </p:tgtEl>
                                        <p:attrNameLst>
                                          <p:attrName>style.visibility</p:attrName>
                                        </p:attrNameLst>
                                      </p:cBhvr>
                                      <p:to>
                                        <p:strVal val="visible"/>
                                      </p:to>
                                    </p:set>
                                    <p:animEffect transition="in" filter="fade">
                                      <p:cBhvr>
                                        <p:cTn id="111" dur="500"/>
                                        <p:tgtEl>
                                          <p:spTgt spid="43">
                                            <p:txEl>
                                              <p:pRg st="0" end="0"/>
                                            </p:txEl>
                                          </p:spTgt>
                                        </p:tgtEl>
                                      </p:cBhvr>
                                    </p:animEffect>
                                  </p:childTnLst>
                                </p:cTn>
                              </p:par>
                              <p:par>
                                <p:cTn id="112" presetID="1" presetClass="exit" presetSubtype="0" fill="hold" grpId="1" nodeType="withEffect">
                                  <p:stCondLst>
                                    <p:cond delay="0"/>
                                  </p:stCondLst>
                                  <p:childTnLst>
                                    <p:set>
                                      <p:cBhvr>
                                        <p:cTn id="113" dur="1" fill="hold">
                                          <p:stCondLst>
                                            <p:cond delay="0"/>
                                          </p:stCondLst>
                                        </p:cTn>
                                        <p:tgtEl>
                                          <p:spTgt spid="43">
                                            <p:txEl>
                                              <p:pRg st="0" end="0"/>
                                            </p:txEl>
                                          </p:spTgt>
                                        </p:tgtEl>
                                        <p:attrNameLst>
                                          <p:attrName>style.visibility</p:attrName>
                                        </p:attrNameLst>
                                      </p:cBhvr>
                                      <p:to>
                                        <p:strVal val="hidden"/>
                                      </p:to>
                                    </p:set>
                                  </p:childTnLst>
                                </p:cTn>
                              </p:par>
                            </p:childTnLst>
                          </p:cTn>
                        </p:par>
                        <p:par>
                          <p:cTn id="114" fill="hold">
                            <p:stCondLst>
                              <p:cond delay="9250"/>
                            </p:stCondLst>
                            <p:childTnLst>
                              <p:par>
                                <p:cTn id="115" presetID="10" presetClass="entr" presetSubtype="0" fill="hold" grpId="0" nodeType="afterEffect">
                                  <p:stCondLst>
                                    <p:cond delay="0"/>
                                  </p:stCondLst>
                                  <p:childTnLst>
                                    <p:set>
                                      <p:cBhvr>
                                        <p:cTn id="116" dur="1" fill="hold">
                                          <p:stCondLst>
                                            <p:cond delay="0"/>
                                          </p:stCondLst>
                                        </p:cTn>
                                        <p:tgtEl>
                                          <p:spTgt spid="60"/>
                                        </p:tgtEl>
                                        <p:attrNameLst>
                                          <p:attrName>style.visibility</p:attrName>
                                        </p:attrNameLst>
                                      </p:cBhvr>
                                      <p:to>
                                        <p:strVal val="visible"/>
                                      </p:to>
                                    </p:set>
                                    <p:animEffect transition="in" filter="fade">
                                      <p:cBhvr>
                                        <p:cTn id="11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5" grpId="0" animBg="1"/>
      <p:bldP spid="18" grpId="0" animBg="1"/>
      <p:bldP spid="20" grpId="0" animBg="1"/>
      <p:bldP spid="21" grpId="0" animBg="1"/>
      <p:bldP spid="22" grpId="0" animBg="1"/>
      <p:bldP spid="57" grpId="0">
        <p:tmplLst>
          <p:tmpl>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p:tmplLst>
          <p:tmpl>
            <p:tnLst>
              <p:par>
                <p:cTn presetID="10" presetClass="entr" presetSubtype="0"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p:tmplLst>
          <p:tmpl>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p:tmplLst>
          <p:tmpl>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39" grpId="0" animBg="1"/>
      <p:bldP spid="30" grpId="0" build="p">
        <p:tmplLst>
          <p:tmpl lvl="1">
            <p:tnLst>
              <p:par>
                <p:cTn presetID="2" presetClass="entr" presetSubtype="8" decel="10000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1000" fill="hold"/>
                        <p:tgtEl>
                          <p:spTgt spid="30"/>
                        </p:tgtEl>
                        <p:attrNameLst>
                          <p:attrName>ppt_x</p:attrName>
                        </p:attrNameLst>
                      </p:cBhvr>
                      <p:tavLst>
                        <p:tav tm="0">
                          <p:val>
                            <p:strVal val="0-#ppt_w/2"/>
                          </p:val>
                        </p:tav>
                        <p:tav tm="100000">
                          <p:val>
                            <p:strVal val="#ppt_x"/>
                          </p:val>
                        </p:tav>
                      </p:tavLst>
                    </p:anim>
                    <p:anim calcmode="lin" valueType="num">
                      <p:cBhvr additive="base">
                        <p:cTn dur="1000" fill="hold"/>
                        <p:tgtEl>
                          <p:spTgt spid="30"/>
                        </p:tgtEl>
                        <p:attrNameLst>
                          <p:attrName>ppt_y</p:attrName>
                        </p:attrNameLst>
                      </p:cBhvr>
                      <p:tavLst>
                        <p:tav tm="0">
                          <p:val>
                            <p:strVal val="#ppt_y"/>
                          </p:val>
                        </p:tav>
                        <p:tav tm="100000">
                          <p:val>
                            <p:strVal val="#ppt_y"/>
                          </p:val>
                        </p:tav>
                      </p:tavLst>
                    </p:anim>
                  </p:childTnLst>
                </p:cTn>
              </p:par>
            </p:tnLst>
          </p:tmpl>
        </p:tmplLst>
      </p:bldP>
      <p:bldP spid="30" grpId="1" build="p">
        <p:tmplLst>
          <p:tmpl lvl="1">
            <p:tnLst>
              <p:par>
                <p:cTn presetID="1" presetClass="exit" presetSubtype="0" fill="hold" nodeType="withEffect">
                  <p:stCondLst>
                    <p:cond delay="0"/>
                  </p:stCondLst>
                  <p:childTnLst>
                    <p:set>
                      <p:cBhvr>
                        <p:cTn dur="1" fill="hold">
                          <p:stCondLst>
                            <p:cond delay="0"/>
                          </p:stCondLst>
                        </p:cTn>
                        <p:tgtEl>
                          <p:spTgt spid="30"/>
                        </p:tgtEl>
                        <p:attrNameLst>
                          <p:attrName>style.visibility</p:attrName>
                        </p:attrNameLst>
                      </p:cBhvr>
                      <p:to>
                        <p:strVal val="hidden"/>
                      </p:to>
                    </p:set>
                  </p:childTnLst>
                </p:cTn>
              </p:par>
            </p:tnLst>
          </p:tmpl>
        </p:tmplLst>
      </p:bldP>
      <p:bldP spid="30" grpId="2" build="p">
        <p:tmplLst>
          <p:tmpl lvl="1">
            <p:tnLst>
              <p:par>
                <p:cTn presetID="10" presetClass="entr" presetSubtype="0" fill="hold" nodeType="withEffect">
                  <p:stCondLst>
                    <p:cond delay="50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6" grpId="0" build="p">
        <p:tmplLst>
          <p:tmpl lvl="1">
            <p:tnLst>
              <p:par>
                <p:cTn presetID="2" presetClass="entr" presetSubtype="8" decel="10000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1000" fill="hold"/>
                        <p:tgtEl>
                          <p:spTgt spid="36"/>
                        </p:tgtEl>
                        <p:attrNameLst>
                          <p:attrName>ppt_x</p:attrName>
                        </p:attrNameLst>
                      </p:cBhvr>
                      <p:tavLst>
                        <p:tav tm="0">
                          <p:val>
                            <p:strVal val="0-#ppt_w/2"/>
                          </p:val>
                        </p:tav>
                        <p:tav tm="100000">
                          <p:val>
                            <p:strVal val="#ppt_x"/>
                          </p:val>
                        </p:tav>
                      </p:tavLst>
                    </p:anim>
                    <p:anim calcmode="lin" valueType="num">
                      <p:cBhvr additive="base">
                        <p:cTn dur="1000" fill="hold"/>
                        <p:tgtEl>
                          <p:spTgt spid="36"/>
                        </p:tgtEl>
                        <p:attrNameLst>
                          <p:attrName>ppt_y</p:attrName>
                        </p:attrNameLst>
                      </p:cBhvr>
                      <p:tavLst>
                        <p:tav tm="0">
                          <p:val>
                            <p:strVal val="#ppt_y"/>
                          </p:val>
                        </p:tav>
                        <p:tav tm="100000">
                          <p:val>
                            <p:strVal val="#ppt_y"/>
                          </p:val>
                        </p:tav>
                      </p:tavLst>
                    </p:anim>
                  </p:childTnLst>
                </p:cTn>
              </p:par>
            </p:tnLst>
          </p:tmpl>
        </p:tmplLst>
      </p:bldP>
      <p:bldP spid="36" grpId="1" build="p">
        <p:tmplLst>
          <p:tmpl lvl="1">
            <p:tnLst>
              <p:par>
                <p:cTn presetID="1" presetClass="exit" presetSubtype="0" fill="hold" nodeType="withEffect">
                  <p:stCondLst>
                    <p:cond delay="0"/>
                  </p:stCondLst>
                  <p:childTnLst>
                    <p:set>
                      <p:cBhvr>
                        <p:cTn dur="1" fill="hold">
                          <p:stCondLst>
                            <p:cond delay="0"/>
                          </p:stCondLst>
                        </p:cTn>
                        <p:tgtEl>
                          <p:spTgt spid="36"/>
                        </p:tgtEl>
                        <p:attrNameLst>
                          <p:attrName>style.visibility</p:attrName>
                        </p:attrNameLst>
                      </p:cBhvr>
                      <p:to>
                        <p:strVal val="hidden"/>
                      </p:to>
                    </p:set>
                  </p:childTnLst>
                </p:cTn>
              </p:par>
            </p:tnLst>
          </p:tmpl>
        </p:tmplLst>
      </p:bldP>
      <p:bldP spid="36" grpId="2" build="p">
        <p:tmplLst>
          <p:tmpl lvl="1">
            <p:tnLst>
              <p:par>
                <p:cTn presetID="10" presetClass="entr" presetSubtype="0" fill="hold" nodeType="withEffect">
                  <p:stCondLst>
                    <p:cond delay="5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42" grpId="0" build="p">
        <p:tmplLst>
          <p:tmpl lvl="1">
            <p:tnLst>
              <p:par>
                <p:cTn presetID="2" presetClass="entr" presetSubtype="8" decel="10000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0-#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 presetClass="exit" presetSubtype="0" fill="hold" nodeType="withEffect">
                  <p:stCondLst>
                    <p:cond delay="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2" grpId="2" build="p">
        <p:tmplLst>
          <p:tmpl lvl="1">
            <p:tnLst>
              <p:par>
                <p:cTn presetID="10" presetClass="entr" presetSubtype="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2" presetClass="entr" presetSubtype="8" decel="10000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 calcmode="lin" valueType="num">
                      <p:cBhvr additive="base">
                        <p:cTn dur="1000" fill="hold"/>
                        <p:tgtEl>
                          <p:spTgt spid="43"/>
                        </p:tgtEl>
                        <p:attrNameLst>
                          <p:attrName>ppt_x</p:attrName>
                        </p:attrNameLst>
                      </p:cBhvr>
                      <p:tavLst>
                        <p:tav tm="0">
                          <p:val>
                            <p:strVal val="0-#ppt_w/2"/>
                          </p:val>
                        </p:tav>
                        <p:tav tm="100000">
                          <p:val>
                            <p:strVal val="#ppt_x"/>
                          </p:val>
                        </p:tav>
                      </p:tavLst>
                    </p:anim>
                    <p:anim calcmode="lin" valueType="num">
                      <p:cBhvr additive="base">
                        <p:cTn dur="1000" fill="hold"/>
                        <p:tgtEl>
                          <p:spTgt spid="43"/>
                        </p:tgtEl>
                        <p:attrNameLst>
                          <p:attrName>ppt_y</p:attrName>
                        </p:attrNameLst>
                      </p:cBhvr>
                      <p:tavLst>
                        <p:tav tm="0">
                          <p:val>
                            <p:strVal val="#ppt_y"/>
                          </p:val>
                        </p:tav>
                        <p:tav tm="100000">
                          <p:val>
                            <p:strVal val="#ppt_y"/>
                          </p:val>
                        </p:tav>
                      </p:tavLst>
                    </p:anim>
                  </p:childTnLst>
                </p:cTn>
              </p:par>
            </p:tnLst>
          </p:tmpl>
        </p:tmplLst>
      </p:bldP>
      <p:bldP spid="43" grpId="1" build="p">
        <p:tmplLst>
          <p:tmpl lvl="1">
            <p:tnLst>
              <p:par>
                <p:cTn presetID="1" presetClass="exit" presetSubtype="0" fill="hold" nodeType="withEffect">
                  <p:stCondLst>
                    <p:cond delay="0"/>
                  </p:stCondLst>
                  <p:childTnLst>
                    <p:set>
                      <p:cBhvr>
                        <p:cTn dur="1" fill="hold">
                          <p:stCondLst>
                            <p:cond delay="0"/>
                          </p:stCondLst>
                        </p:cTn>
                        <p:tgtEl>
                          <p:spTgt spid="43"/>
                        </p:tgtEl>
                        <p:attrNameLst>
                          <p:attrName>style.visibility</p:attrName>
                        </p:attrNameLst>
                      </p:cBhvr>
                      <p:to>
                        <p:strVal val="hidden"/>
                      </p:to>
                    </p:set>
                  </p:childTnLst>
                </p:cTn>
              </p:par>
            </p:tnLst>
          </p:tmpl>
        </p:tmplLst>
      </p:bldP>
      <p:bldP spid="43" grpId="2" build="p">
        <p:tmplLst>
          <p:tmpl lvl="1">
            <p:tnLst>
              <p:par>
                <p:cTn presetID="10" presetClass="entr" presetSubtype="0" fill="hold" nodeType="withEffect">
                  <p:stCondLst>
                    <p:cond delay="50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419.xml><?xml version="1.0" encoding="utf-8"?>
<p:sldLayout xmlns:a="http://schemas.openxmlformats.org/drawingml/2006/main" xmlns:r="http://schemas.openxmlformats.org/officeDocument/2006/relationships" xmlns:p="http://schemas.openxmlformats.org/presentationml/2006/main">
  <p:cSld name="4 Images with A Tag">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366840"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366840" y="1754111"/>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451081"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366840" y="5026524"/>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225805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24"/>
          <p:cNvSpPr>
            <a:spLocks noGrp="1"/>
          </p:cNvSpPr>
          <p:nvPr>
            <p:ph type="pic" sz="quarter" idx="14" hasCustomPrompt="1"/>
          </p:nvPr>
        </p:nvSpPr>
        <p:spPr>
          <a:xfrm>
            <a:off x="500075"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21" name="テキスト プレースホルダー 20"/>
          <p:cNvSpPr>
            <a:spLocks noGrp="1"/>
          </p:cNvSpPr>
          <p:nvPr>
            <p:ph type="body" sz="quarter" idx="15" hasCustomPrompt="1"/>
          </p:nvPr>
        </p:nvSpPr>
        <p:spPr>
          <a:xfrm>
            <a:off x="666985" y="4373699"/>
            <a:ext cx="1734899" cy="669600"/>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35" name="テキスト プレースホルダー 5"/>
          <p:cNvSpPr>
            <a:spLocks noGrp="1"/>
          </p:cNvSpPr>
          <p:nvPr>
            <p:ph type="body" sz="quarter" idx="22" hasCustomPrompt="1"/>
          </p:nvPr>
        </p:nvSpPr>
        <p:spPr>
          <a:xfrm>
            <a:off x="948763"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42" name="正方形/長方形 41"/>
          <p:cNvSpPr/>
          <p:nvPr/>
        </p:nvSpPr>
        <p:spPr>
          <a:xfrm>
            <a:off x="2506218"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43" name="直線コネクタ 42"/>
          <p:cNvCxnSpPr/>
          <p:nvPr/>
        </p:nvCxnSpPr>
        <p:spPr>
          <a:xfrm>
            <a:off x="2506221" y="1750091"/>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2590461"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2506221" y="5020423"/>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V="1">
            <a:off x="4397436"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7" name="図プレースホルダー 24"/>
          <p:cNvSpPr>
            <a:spLocks noGrp="1"/>
          </p:cNvSpPr>
          <p:nvPr>
            <p:ph type="pic" sz="quarter" idx="23" hasCustomPrompt="1"/>
          </p:nvPr>
        </p:nvSpPr>
        <p:spPr>
          <a:xfrm>
            <a:off x="2639452"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48" name="テキスト プレースホルダー 20"/>
          <p:cNvSpPr>
            <a:spLocks noGrp="1"/>
          </p:cNvSpPr>
          <p:nvPr>
            <p:ph type="body" sz="quarter" idx="24" hasCustomPrompt="1"/>
          </p:nvPr>
        </p:nvSpPr>
        <p:spPr>
          <a:xfrm>
            <a:off x="2806366" y="4373699"/>
            <a:ext cx="1734899" cy="669600"/>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49" name="テキスト プレースホルダー 5"/>
          <p:cNvSpPr>
            <a:spLocks noGrp="1"/>
          </p:cNvSpPr>
          <p:nvPr>
            <p:ph type="body" sz="quarter" idx="25" hasCustomPrompt="1"/>
          </p:nvPr>
        </p:nvSpPr>
        <p:spPr>
          <a:xfrm>
            <a:off x="3088143"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2" name="正方形/長方形 51"/>
          <p:cNvSpPr/>
          <p:nvPr/>
        </p:nvSpPr>
        <p:spPr>
          <a:xfrm>
            <a:off x="4652614"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53" name="直線コネクタ 52"/>
          <p:cNvCxnSpPr/>
          <p:nvPr/>
        </p:nvCxnSpPr>
        <p:spPr>
          <a:xfrm>
            <a:off x="4652614" y="1754111"/>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a:off x="473685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a:off x="4652614" y="5015064"/>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V="1">
            <a:off x="6543829"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7" name="図プレースホルダー 24"/>
          <p:cNvSpPr>
            <a:spLocks noGrp="1"/>
          </p:cNvSpPr>
          <p:nvPr>
            <p:ph type="pic" sz="quarter" idx="26" hasCustomPrompt="1"/>
          </p:nvPr>
        </p:nvSpPr>
        <p:spPr>
          <a:xfrm>
            <a:off x="4785850"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58" name="テキスト プレースホルダー 20"/>
          <p:cNvSpPr>
            <a:spLocks noGrp="1"/>
          </p:cNvSpPr>
          <p:nvPr>
            <p:ph type="body" sz="quarter" idx="27" hasCustomPrompt="1"/>
          </p:nvPr>
        </p:nvSpPr>
        <p:spPr>
          <a:xfrm>
            <a:off x="4952753" y="4373699"/>
            <a:ext cx="1734899" cy="669600"/>
          </a:xfrm>
          <a:prstGeom prst="rect">
            <a:avLst/>
          </a:prstGeom>
          <a:blipFill>
            <a:blip r:embed="rId3"/>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59" name="テキスト プレースホルダー 5"/>
          <p:cNvSpPr>
            <a:spLocks noGrp="1"/>
          </p:cNvSpPr>
          <p:nvPr>
            <p:ph type="body" sz="quarter" idx="28" hasCustomPrompt="1"/>
          </p:nvPr>
        </p:nvSpPr>
        <p:spPr>
          <a:xfrm>
            <a:off x="5234536"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0" name="正方形/長方形 59"/>
          <p:cNvSpPr/>
          <p:nvPr/>
        </p:nvSpPr>
        <p:spPr>
          <a:xfrm>
            <a:off x="6791994"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61" name="直線コネクタ 60"/>
          <p:cNvCxnSpPr/>
          <p:nvPr/>
        </p:nvCxnSpPr>
        <p:spPr>
          <a:xfrm>
            <a:off x="6791996" y="1750091"/>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a:off x="687623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a:off x="6791996" y="5020423"/>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V="1">
            <a:off x="8683209"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5" name="図プレースホルダー 24"/>
          <p:cNvSpPr>
            <a:spLocks noGrp="1"/>
          </p:cNvSpPr>
          <p:nvPr>
            <p:ph type="pic" sz="quarter" idx="29" hasCustomPrompt="1"/>
          </p:nvPr>
        </p:nvSpPr>
        <p:spPr>
          <a:xfrm>
            <a:off x="6925230" y="1828455"/>
            <a:ext cx="1709703" cy="3144000"/>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66" name="テキスト プレースホルダー 20"/>
          <p:cNvSpPr>
            <a:spLocks noGrp="1"/>
          </p:cNvSpPr>
          <p:nvPr>
            <p:ph type="body" sz="quarter" idx="30" hasCustomPrompt="1"/>
          </p:nvPr>
        </p:nvSpPr>
        <p:spPr>
          <a:xfrm>
            <a:off x="7092140" y="4373699"/>
            <a:ext cx="1734899" cy="669600"/>
          </a:xfrm>
          <a:prstGeom prst="rect">
            <a:avLst/>
          </a:prstGeom>
          <a:blipFill>
            <a:blip r:embed="rId4"/>
            <a:stretch>
              <a:fillRect/>
            </a:stretch>
          </a:blipFill>
          <a:effectLst>
            <a:outerShdw blurRad="50800" dist="38100" dir="2700000" algn="tl" rotWithShape="0">
              <a:prstClr val="black">
                <a:alpha val="40000"/>
              </a:prstClr>
            </a:outerShdw>
          </a:effectLst>
        </p:spPr>
        <p:txBody>
          <a:bodyPr lIns="51197" tIns="25599" rIns="51197" bIns="25599"/>
          <a:lstStyle/>
          <a:p>
            <a:pPr lvl="0"/>
            <a:r>
              <a:rPr kumimoji="1" lang="en-US" altLang="ja-JP" dirty="0"/>
              <a:t> </a:t>
            </a:r>
            <a:endParaRPr kumimoji="1" lang="ja-JP" altLang="en-US" dirty="0"/>
          </a:p>
        </p:txBody>
      </p:sp>
      <p:sp>
        <p:nvSpPr>
          <p:cNvPr id="67" name="テキスト プレースホルダー 5"/>
          <p:cNvSpPr>
            <a:spLocks noGrp="1"/>
          </p:cNvSpPr>
          <p:nvPr>
            <p:ph type="body" sz="quarter" idx="31" hasCustomPrompt="1"/>
          </p:nvPr>
        </p:nvSpPr>
        <p:spPr>
          <a:xfrm>
            <a:off x="7373918" y="4527870"/>
            <a:ext cx="137315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8" name="テキスト プレースホルダー 5"/>
          <p:cNvSpPr>
            <a:spLocks noGrp="1"/>
          </p:cNvSpPr>
          <p:nvPr>
            <p:ph type="body" sz="quarter" idx="21" hasCustomPrompt="1"/>
          </p:nvPr>
        </p:nvSpPr>
        <p:spPr>
          <a:xfrm>
            <a:off x="794794" y="5279433"/>
            <a:ext cx="7540361" cy="755399"/>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024470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42"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Horizontal)">
                                      <p:cBhvr>
                                        <p:cTn id="12" dur="500"/>
                                        <p:tgtEl>
                                          <p:spTgt spid="8"/>
                                        </p:tgtEl>
                                      </p:cBhvr>
                                    </p:animEffect>
                                  </p:childTnLst>
                                </p:cTn>
                              </p:par>
                              <p:par>
                                <p:cTn id="13" presetID="22" presetClass="entr" presetSubtype="4" fill="hold" nodeType="withEffect">
                                  <p:stCondLst>
                                    <p:cond delay="25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750"/>
                                        <p:tgtEl>
                                          <p:spTgt spid="12"/>
                                        </p:tgtEl>
                                      </p:cBhvr>
                                    </p:animEffect>
                                  </p:childTnLst>
                                </p:cTn>
                              </p:par>
                              <p:par>
                                <p:cTn id="16" presetID="22" presetClass="entr" presetSubtype="1" fill="hold" nodeType="withEffect">
                                  <p:stCondLst>
                                    <p:cond delay="250"/>
                                  </p:stCondLst>
                                  <p:childTnLst>
                                    <p:set>
                                      <p:cBhvr>
                                        <p:cTn id="17" dur="1" fill="hold">
                                          <p:stCondLst>
                                            <p:cond delay="0"/>
                                          </p:stCondLst>
                                        </p:cTn>
                                        <p:tgtEl>
                                          <p:spTgt spid="10"/>
                                        </p:tgtEl>
                                        <p:attrNameLst>
                                          <p:attrName>style.visibility</p:attrName>
                                        </p:attrNameLst>
                                      </p:cBhvr>
                                      <p:to>
                                        <p:strVal val="visible"/>
                                      </p:to>
                                    </p:set>
                                    <p:animEffect transition="in" filter="wipe(up)">
                                      <p:cBhvr>
                                        <p:cTn id="18" dur="750"/>
                                        <p:tgtEl>
                                          <p:spTgt spid="10"/>
                                        </p:tgtEl>
                                      </p:cBhvr>
                                    </p:animEffect>
                                  </p:childTnLst>
                                </p:cTn>
                              </p:par>
                              <p:par>
                                <p:cTn id="19" presetID="22" presetClass="entr" presetSubtype="8" fill="hold" nodeType="withEffect">
                                  <p:stCondLst>
                                    <p:cond delay="25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750"/>
                                        <p:tgtEl>
                                          <p:spTgt spid="9"/>
                                        </p:tgtEl>
                                      </p:cBhvr>
                                    </p:animEffect>
                                  </p:childTnLst>
                                </p:cTn>
                              </p:par>
                              <p:par>
                                <p:cTn id="22" presetID="22" presetClass="entr" presetSubtype="2" fill="hold"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wipe(right)">
                                      <p:cBhvr>
                                        <p:cTn id="24" dur="750"/>
                                        <p:tgtEl>
                                          <p:spTgt spid="11"/>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750"/>
                                        <p:tgtEl>
                                          <p:spTgt spid="13"/>
                                        </p:tgtEl>
                                      </p:cBhvr>
                                    </p:animEffect>
                                  </p:childTnLst>
                                </p:cTn>
                              </p:par>
                            </p:childTnLst>
                          </p:cTn>
                        </p:par>
                        <p:par>
                          <p:cTn id="28" fill="hold">
                            <p:stCondLst>
                              <p:cond delay="1500"/>
                            </p:stCondLst>
                            <p:childTnLst>
                              <p:par>
                                <p:cTn id="29" presetID="22" presetClass="entr" presetSubtype="2" fill="hold" grpId="0" nodeType="afterEffect">
                                  <p:stCondLst>
                                    <p:cond delay="0"/>
                                  </p:stCondLst>
                                  <p:childTnLst>
                                    <p:set>
                                      <p:cBhvr>
                                        <p:cTn id="30" dur="1" fill="hold">
                                          <p:stCondLst>
                                            <p:cond delay="0"/>
                                          </p:stCondLst>
                                        </p:cTn>
                                        <p:tgtEl>
                                          <p:spTgt spid="35">
                                            <p:txEl>
                                              <p:pRg st="0" end="0"/>
                                            </p:txEl>
                                          </p:spTgt>
                                        </p:tgtEl>
                                        <p:attrNameLst>
                                          <p:attrName>style.visibility</p:attrName>
                                        </p:attrNameLst>
                                      </p:cBhvr>
                                      <p:to>
                                        <p:strVal val="visible"/>
                                      </p:to>
                                    </p:set>
                                    <p:animEffect transition="in" filter="wipe(right)">
                                      <p:cBhvr>
                                        <p:cTn id="31" dur="500"/>
                                        <p:tgtEl>
                                          <p:spTgt spid="35">
                                            <p:txEl>
                                              <p:pRg st="0" end="0"/>
                                            </p:txEl>
                                          </p:spTgt>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right)">
                                      <p:cBhvr>
                                        <p:cTn id="34" dur="500"/>
                                        <p:tgtEl>
                                          <p:spTgt spid="21"/>
                                        </p:tgtEl>
                                      </p:cBhvr>
                                    </p:animEffect>
                                  </p:childTnLst>
                                </p:cTn>
                              </p:par>
                            </p:childTnLst>
                          </p:cTn>
                        </p:par>
                        <p:par>
                          <p:cTn id="35" fill="hold">
                            <p:stCondLst>
                              <p:cond delay="2000"/>
                            </p:stCondLst>
                            <p:childTnLst>
                              <p:par>
                                <p:cTn id="36" presetID="16" presetClass="entr" presetSubtype="42" fill="hold" grpId="0" nodeType="afterEffect">
                                  <p:stCondLst>
                                    <p:cond delay="0"/>
                                  </p:stCondLst>
                                  <p:childTnLst>
                                    <p:set>
                                      <p:cBhvr>
                                        <p:cTn id="37" dur="1" fill="hold">
                                          <p:stCondLst>
                                            <p:cond delay="0"/>
                                          </p:stCondLst>
                                        </p:cTn>
                                        <p:tgtEl>
                                          <p:spTgt spid="42"/>
                                        </p:tgtEl>
                                        <p:attrNameLst>
                                          <p:attrName>style.visibility</p:attrName>
                                        </p:attrNameLst>
                                      </p:cBhvr>
                                      <p:to>
                                        <p:strVal val="visible"/>
                                      </p:to>
                                    </p:set>
                                    <p:animEffect transition="in" filter="barn(outHorizontal)">
                                      <p:cBhvr>
                                        <p:cTn id="38" dur="500"/>
                                        <p:tgtEl>
                                          <p:spTgt spid="42"/>
                                        </p:tgtEl>
                                      </p:cBhvr>
                                    </p:animEffect>
                                  </p:childTnLst>
                                </p:cTn>
                              </p:par>
                              <p:par>
                                <p:cTn id="39" presetID="22" presetClass="entr" presetSubtype="4" fill="hold" nodeType="withEffect">
                                  <p:stCondLst>
                                    <p:cond delay="250"/>
                                  </p:stCondLst>
                                  <p:childTnLst>
                                    <p:set>
                                      <p:cBhvr>
                                        <p:cTn id="40" dur="1" fill="hold">
                                          <p:stCondLst>
                                            <p:cond delay="0"/>
                                          </p:stCondLst>
                                        </p:cTn>
                                        <p:tgtEl>
                                          <p:spTgt spid="46"/>
                                        </p:tgtEl>
                                        <p:attrNameLst>
                                          <p:attrName>style.visibility</p:attrName>
                                        </p:attrNameLst>
                                      </p:cBhvr>
                                      <p:to>
                                        <p:strVal val="visible"/>
                                      </p:to>
                                    </p:set>
                                    <p:animEffect transition="in" filter="wipe(down)">
                                      <p:cBhvr>
                                        <p:cTn id="41" dur="750"/>
                                        <p:tgtEl>
                                          <p:spTgt spid="46"/>
                                        </p:tgtEl>
                                      </p:cBhvr>
                                    </p:animEffect>
                                  </p:childTnLst>
                                </p:cTn>
                              </p:par>
                              <p:par>
                                <p:cTn id="42" presetID="22" presetClass="entr" presetSubtype="1" fill="hold" nodeType="withEffect">
                                  <p:stCondLst>
                                    <p:cond delay="250"/>
                                  </p:stCondLst>
                                  <p:childTnLst>
                                    <p:set>
                                      <p:cBhvr>
                                        <p:cTn id="43" dur="1" fill="hold">
                                          <p:stCondLst>
                                            <p:cond delay="0"/>
                                          </p:stCondLst>
                                        </p:cTn>
                                        <p:tgtEl>
                                          <p:spTgt spid="44"/>
                                        </p:tgtEl>
                                        <p:attrNameLst>
                                          <p:attrName>style.visibility</p:attrName>
                                        </p:attrNameLst>
                                      </p:cBhvr>
                                      <p:to>
                                        <p:strVal val="visible"/>
                                      </p:to>
                                    </p:set>
                                    <p:animEffect transition="in" filter="wipe(up)">
                                      <p:cBhvr>
                                        <p:cTn id="44" dur="750"/>
                                        <p:tgtEl>
                                          <p:spTgt spid="44"/>
                                        </p:tgtEl>
                                      </p:cBhvr>
                                    </p:animEffect>
                                  </p:childTnLst>
                                </p:cTn>
                              </p:par>
                              <p:par>
                                <p:cTn id="45" presetID="22" presetClass="entr" presetSubtype="8" fill="hold" nodeType="withEffect">
                                  <p:stCondLst>
                                    <p:cond delay="250"/>
                                  </p:stCondLst>
                                  <p:childTnLst>
                                    <p:set>
                                      <p:cBhvr>
                                        <p:cTn id="46" dur="1" fill="hold">
                                          <p:stCondLst>
                                            <p:cond delay="0"/>
                                          </p:stCondLst>
                                        </p:cTn>
                                        <p:tgtEl>
                                          <p:spTgt spid="43"/>
                                        </p:tgtEl>
                                        <p:attrNameLst>
                                          <p:attrName>style.visibility</p:attrName>
                                        </p:attrNameLst>
                                      </p:cBhvr>
                                      <p:to>
                                        <p:strVal val="visible"/>
                                      </p:to>
                                    </p:set>
                                    <p:animEffect transition="in" filter="wipe(left)">
                                      <p:cBhvr>
                                        <p:cTn id="47" dur="750"/>
                                        <p:tgtEl>
                                          <p:spTgt spid="43"/>
                                        </p:tgtEl>
                                      </p:cBhvr>
                                    </p:animEffect>
                                  </p:childTnLst>
                                </p:cTn>
                              </p:par>
                              <p:par>
                                <p:cTn id="48" presetID="22" presetClass="entr" presetSubtype="2" fill="hold" nodeType="withEffect">
                                  <p:stCondLst>
                                    <p:cond delay="250"/>
                                  </p:stCondLst>
                                  <p:childTnLst>
                                    <p:set>
                                      <p:cBhvr>
                                        <p:cTn id="49" dur="1" fill="hold">
                                          <p:stCondLst>
                                            <p:cond delay="0"/>
                                          </p:stCondLst>
                                        </p:cTn>
                                        <p:tgtEl>
                                          <p:spTgt spid="45"/>
                                        </p:tgtEl>
                                        <p:attrNameLst>
                                          <p:attrName>style.visibility</p:attrName>
                                        </p:attrNameLst>
                                      </p:cBhvr>
                                      <p:to>
                                        <p:strVal val="visible"/>
                                      </p:to>
                                    </p:set>
                                    <p:animEffect transition="in" filter="wipe(right)">
                                      <p:cBhvr>
                                        <p:cTn id="50" dur="750"/>
                                        <p:tgtEl>
                                          <p:spTgt spid="45"/>
                                        </p:tgtEl>
                                      </p:cBhvr>
                                    </p:animEffect>
                                  </p:childTnLst>
                                </p:cTn>
                              </p:par>
                              <p:par>
                                <p:cTn id="51" presetID="10" presetClass="entr" presetSubtype="0" fill="hold" grpId="0" nodeType="withEffect">
                                  <p:stCondLst>
                                    <p:cond delay="250"/>
                                  </p:stCondLst>
                                  <p:childTnLst>
                                    <p:set>
                                      <p:cBhvr>
                                        <p:cTn id="52" dur="1" fill="hold">
                                          <p:stCondLst>
                                            <p:cond delay="0"/>
                                          </p:stCondLst>
                                        </p:cTn>
                                        <p:tgtEl>
                                          <p:spTgt spid="47"/>
                                        </p:tgtEl>
                                        <p:attrNameLst>
                                          <p:attrName>style.visibility</p:attrName>
                                        </p:attrNameLst>
                                      </p:cBhvr>
                                      <p:to>
                                        <p:strVal val="visible"/>
                                      </p:to>
                                    </p:set>
                                    <p:animEffect transition="in" filter="fade">
                                      <p:cBhvr>
                                        <p:cTn id="53" dur="750"/>
                                        <p:tgtEl>
                                          <p:spTgt spid="47"/>
                                        </p:tgtEl>
                                      </p:cBhvr>
                                    </p:animEffect>
                                  </p:childTnLst>
                                </p:cTn>
                              </p:par>
                            </p:childTnLst>
                          </p:cTn>
                        </p:par>
                        <p:par>
                          <p:cTn id="54" fill="hold">
                            <p:stCondLst>
                              <p:cond delay="3000"/>
                            </p:stCondLst>
                            <p:childTnLst>
                              <p:par>
                                <p:cTn id="55" presetID="22" presetClass="entr" presetSubtype="2" fill="hold" grpId="0" nodeType="afterEffect">
                                  <p:stCondLst>
                                    <p:cond delay="0"/>
                                  </p:stCondLst>
                                  <p:childTnLst>
                                    <p:set>
                                      <p:cBhvr>
                                        <p:cTn id="56" dur="1" fill="hold">
                                          <p:stCondLst>
                                            <p:cond delay="0"/>
                                          </p:stCondLst>
                                        </p:cTn>
                                        <p:tgtEl>
                                          <p:spTgt spid="49">
                                            <p:txEl>
                                              <p:pRg st="0" end="0"/>
                                            </p:txEl>
                                          </p:spTgt>
                                        </p:tgtEl>
                                        <p:attrNameLst>
                                          <p:attrName>style.visibility</p:attrName>
                                        </p:attrNameLst>
                                      </p:cBhvr>
                                      <p:to>
                                        <p:strVal val="visible"/>
                                      </p:to>
                                    </p:set>
                                    <p:animEffect transition="in" filter="wipe(right)">
                                      <p:cBhvr>
                                        <p:cTn id="57" dur="500"/>
                                        <p:tgtEl>
                                          <p:spTgt spid="49">
                                            <p:txEl>
                                              <p:pRg st="0" end="0"/>
                                            </p:txEl>
                                          </p:spTgt>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wipe(right)">
                                      <p:cBhvr>
                                        <p:cTn id="60" dur="500"/>
                                        <p:tgtEl>
                                          <p:spTgt spid="48"/>
                                        </p:tgtEl>
                                      </p:cBhvr>
                                    </p:animEffect>
                                  </p:childTnLst>
                                </p:cTn>
                              </p:par>
                            </p:childTnLst>
                          </p:cTn>
                        </p:par>
                        <p:par>
                          <p:cTn id="61" fill="hold">
                            <p:stCondLst>
                              <p:cond delay="3500"/>
                            </p:stCondLst>
                            <p:childTnLst>
                              <p:par>
                                <p:cTn id="62" presetID="16" presetClass="entr" presetSubtype="42" fill="hold" grpId="0" nodeType="afterEffect">
                                  <p:stCondLst>
                                    <p:cond delay="0"/>
                                  </p:stCondLst>
                                  <p:childTnLst>
                                    <p:set>
                                      <p:cBhvr>
                                        <p:cTn id="63" dur="1" fill="hold">
                                          <p:stCondLst>
                                            <p:cond delay="0"/>
                                          </p:stCondLst>
                                        </p:cTn>
                                        <p:tgtEl>
                                          <p:spTgt spid="52"/>
                                        </p:tgtEl>
                                        <p:attrNameLst>
                                          <p:attrName>style.visibility</p:attrName>
                                        </p:attrNameLst>
                                      </p:cBhvr>
                                      <p:to>
                                        <p:strVal val="visible"/>
                                      </p:to>
                                    </p:set>
                                    <p:animEffect transition="in" filter="barn(outHorizontal)">
                                      <p:cBhvr>
                                        <p:cTn id="64" dur="500"/>
                                        <p:tgtEl>
                                          <p:spTgt spid="52"/>
                                        </p:tgtEl>
                                      </p:cBhvr>
                                    </p:animEffect>
                                  </p:childTnLst>
                                </p:cTn>
                              </p:par>
                              <p:par>
                                <p:cTn id="65" presetID="22" presetClass="entr" presetSubtype="4" fill="hold" nodeType="withEffect">
                                  <p:stCondLst>
                                    <p:cond delay="250"/>
                                  </p:stCondLst>
                                  <p:childTnLst>
                                    <p:set>
                                      <p:cBhvr>
                                        <p:cTn id="66" dur="1" fill="hold">
                                          <p:stCondLst>
                                            <p:cond delay="0"/>
                                          </p:stCondLst>
                                        </p:cTn>
                                        <p:tgtEl>
                                          <p:spTgt spid="56"/>
                                        </p:tgtEl>
                                        <p:attrNameLst>
                                          <p:attrName>style.visibility</p:attrName>
                                        </p:attrNameLst>
                                      </p:cBhvr>
                                      <p:to>
                                        <p:strVal val="visible"/>
                                      </p:to>
                                    </p:set>
                                    <p:animEffect transition="in" filter="wipe(down)">
                                      <p:cBhvr>
                                        <p:cTn id="67" dur="750"/>
                                        <p:tgtEl>
                                          <p:spTgt spid="56"/>
                                        </p:tgtEl>
                                      </p:cBhvr>
                                    </p:animEffect>
                                  </p:childTnLst>
                                </p:cTn>
                              </p:par>
                              <p:par>
                                <p:cTn id="68" presetID="22" presetClass="entr" presetSubtype="1" fill="hold" nodeType="withEffect">
                                  <p:stCondLst>
                                    <p:cond delay="250"/>
                                  </p:stCondLst>
                                  <p:childTnLst>
                                    <p:set>
                                      <p:cBhvr>
                                        <p:cTn id="69" dur="1" fill="hold">
                                          <p:stCondLst>
                                            <p:cond delay="0"/>
                                          </p:stCondLst>
                                        </p:cTn>
                                        <p:tgtEl>
                                          <p:spTgt spid="54"/>
                                        </p:tgtEl>
                                        <p:attrNameLst>
                                          <p:attrName>style.visibility</p:attrName>
                                        </p:attrNameLst>
                                      </p:cBhvr>
                                      <p:to>
                                        <p:strVal val="visible"/>
                                      </p:to>
                                    </p:set>
                                    <p:animEffect transition="in" filter="wipe(up)">
                                      <p:cBhvr>
                                        <p:cTn id="70" dur="750"/>
                                        <p:tgtEl>
                                          <p:spTgt spid="54"/>
                                        </p:tgtEl>
                                      </p:cBhvr>
                                    </p:animEffect>
                                  </p:childTnLst>
                                </p:cTn>
                              </p:par>
                              <p:par>
                                <p:cTn id="71" presetID="22" presetClass="entr" presetSubtype="8" fill="hold" nodeType="withEffect">
                                  <p:stCondLst>
                                    <p:cond delay="250"/>
                                  </p:stCondLst>
                                  <p:childTnLst>
                                    <p:set>
                                      <p:cBhvr>
                                        <p:cTn id="72" dur="1" fill="hold">
                                          <p:stCondLst>
                                            <p:cond delay="0"/>
                                          </p:stCondLst>
                                        </p:cTn>
                                        <p:tgtEl>
                                          <p:spTgt spid="53"/>
                                        </p:tgtEl>
                                        <p:attrNameLst>
                                          <p:attrName>style.visibility</p:attrName>
                                        </p:attrNameLst>
                                      </p:cBhvr>
                                      <p:to>
                                        <p:strVal val="visible"/>
                                      </p:to>
                                    </p:set>
                                    <p:animEffect transition="in" filter="wipe(left)">
                                      <p:cBhvr>
                                        <p:cTn id="73" dur="750"/>
                                        <p:tgtEl>
                                          <p:spTgt spid="53"/>
                                        </p:tgtEl>
                                      </p:cBhvr>
                                    </p:animEffect>
                                  </p:childTnLst>
                                </p:cTn>
                              </p:par>
                              <p:par>
                                <p:cTn id="74" presetID="22" presetClass="entr" presetSubtype="2" fill="hold" nodeType="withEffect">
                                  <p:stCondLst>
                                    <p:cond delay="250"/>
                                  </p:stCondLst>
                                  <p:childTnLst>
                                    <p:set>
                                      <p:cBhvr>
                                        <p:cTn id="75" dur="1" fill="hold">
                                          <p:stCondLst>
                                            <p:cond delay="0"/>
                                          </p:stCondLst>
                                        </p:cTn>
                                        <p:tgtEl>
                                          <p:spTgt spid="55"/>
                                        </p:tgtEl>
                                        <p:attrNameLst>
                                          <p:attrName>style.visibility</p:attrName>
                                        </p:attrNameLst>
                                      </p:cBhvr>
                                      <p:to>
                                        <p:strVal val="visible"/>
                                      </p:to>
                                    </p:set>
                                    <p:animEffect transition="in" filter="wipe(right)">
                                      <p:cBhvr>
                                        <p:cTn id="76" dur="750"/>
                                        <p:tgtEl>
                                          <p:spTgt spid="55"/>
                                        </p:tgtEl>
                                      </p:cBhvr>
                                    </p:animEffect>
                                  </p:childTnLst>
                                </p:cTn>
                              </p:par>
                              <p:par>
                                <p:cTn id="77" presetID="10" presetClass="entr" presetSubtype="0" fill="hold" grpId="0" nodeType="withEffect">
                                  <p:stCondLst>
                                    <p:cond delay="250"/>
                                  </p:stCondLst>
                                  <p:childTnLst>
                                    <p:set>
                                      <p:cBhvr>
                                        <p:cTn id="78" dur="1" fill="hold">
                                          <p:stCondLst>
                                            <p:cond delay="0"/>
                                          </p:stCondLst>
                                        </p:cTn>
                                        <p:tgtEl>
                                          <p:spTgt spid="57"/>
                                        </p:tgtEl>
                                        <p:attrNameLst>
                                          <p:attrName>style.visibility</p:attrName>
                                        </p:attrNameLst>
                                      </p:cBhvr>
                                      <p:to>
                                        <p:strVal val="visible"/>
                                      </p:to>
                                    </p:set>
                                    <p:animEffect transition="in" filter="fade">
                                      <p:cBhvr>
                                        <p:cTn id="79" dur="750"/>
                                        <p:tgtEl>
                                          <p:spTgt spid="57"/>
                                        </p:tgtEl>
                                      </p:cBhvr>
                                    </p:animEffect>
                                  </p:childTnLst>
                                </p:cTn>
                              </p:par>
                            </p:childTnLst>
                          </p:cTn>
                        </p:par>
                        <p:par>
                          <p:cTn id="80" fill="hold">
                            <p:stCondLst>
                              <p:cond delay="4500"/>
                            </p:stCondLst>
                            <p:childTnLst>
                              <p:par>
                                <p:cTn id="81" presetID="22" presetClass="entr" presetSubtype="2" fill="hold" grpId="0" nodeType="afterEffect">
                                  <p:stCondLst>
                                    <p:cond delay="0"/>
                                  </p:stCondLst>
                                  <p:childTnLst>
                                    <p:set>
                                      <p:cBhvr>
                                        <p:cTn id="82" dur="1" fill="hold">
                                          <p:stCondLst>
                                            <p:cond delay="0"/>
                                          </p:stCondLst>
                                        </p:cTn>
                                        <p:tgtEl>
                                          <p:spTgt spid="59">
                                            <p:txEl>
                                              <p:pRg st="0" end="0"/>
                                            </p:txEl>
                                          </p:spTgt>
                                        </p:tgtEl>
                                        <p:attrNameLst>
                                          <p:attrName>style.visibility</p:attrName>
                                        </p:attrNameLst>
                                      </p:cBhvr>
                                      <p:to>
                                        <p:strVal val="visible"/>
                                      </p:to>
                                    </p:set>
                                    <p:animEffect transition="in" filter="wipe(right)">
                                      <p:cBhvr>
                                        <p:cTn id="83" dur="500"/>
                                        <p:tgtEl>
                                          <p:spTgt spid="59">
                                            <p:txEl>
                                              <p:pRg st="0" end="0"/>
                                            </p:txEl>
                                          </p:spTgt>
                                        </p:tgtEl>
                                      </p:cBhvr>
                                    </p:animEffect>
                                  </p:childTnLst>
                                </p:cTn>
                              </p:par>
                              <p:par>
                                <p:cTn id="84" presetID="2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Effect transition="in" filter="wipe(right)">
                                      <p:cBhvr>
                                        <p:cTn id="86" dur="500"/>
                                        <p:tgtEl>
                                          <p:spTgt spid="58"/>
                                        </p:tgtEl>
                                      </p:cBhvr>
                                    </p:animEffect>
                                  </p:childTnLst>
                                </p:cTn>
                              </p:par>
                            </p:childTnLst>
                          </p:cTn>
                        </p:par>
                        <p:par>
                          <p:cTn id="87" fill="hold">
                            <p:stCondLst>
                              <p:cond delay="5000"/>
                            </p:stCondLst>
                            <p:childTnLst>
                              <p:par>
                                <p:cTn id="88" presetID="16" presetClass="entr" presetSubtype="42" fill="hold" grpId="0" nodeType="afterEffect">
                                  <p:stCondLst>
                                    <p:cond delay="0"/>
                                  </p:stCondLst>
                                  <p:childTnLst>
                                    <p:set>
                                      <p:cBhvr>
                                        <p:cTn id="89" dur="1" fill="hold">
                                          <p:stCondLst>
                                            <p:cond delay="0"/>
                                          </p:stCondLst>
                                        </p:cTn>
                                        <p:tgtEl>
                                          <p:spTgt spid="60"/>
                                        </p:tgtEl>
                                        <p:attrNameLst>
                                          <p:attrName>style.visibility</p:attrName>
                                        </p:attrNameLst>
                                      </p:cBhvr>
                                      <p:to>
                                        <p:strVal val="visible"/>
                                      </p:to>
                                    </p:set>
                                    <p:animEffect transition="in" filter="barn(outHorizontal)">
                                      <p:cBhvr>
                                        <p:cTn id="90" dur="500"/>
                                        <p:tgtEl>
                                          <p:spTgt spid="60"/>
                                        </p:tgtEl>
                                      </p:cBhvr>
                                    </p:animEffect>
                                  </p:childTnLst>
                                </p:cTn>
                              </p:par>
                              <p:par>
                                <p:cTn id="91" presetID="22" presetClass="entr" presetSubtype="4" fill="hold" nodeType="withEffect">
                                  <p:stCondLst>
                                    <p:cond delay="250"/>
                                  </p:stCondLst>
                                  <p:childTnLst>
                                    <p:set>
                                      <p:cBhvr>
                                        <p:cTn id="92" dur="1" fill="hold">
                                          <p:stCondLst>
                                            <p:cond delay="0"/>
                                          </p:stCondLst>
                                        </p:cTn>
                                        <p:tgtEl>
                                          <p:spTgt spid="64"/>
                                        </p:tgtEl>
                                        <p:attrNameLst>
                                          <p:attrName>style.visibility</p:attrName>
                                        </p:attrNameLst>
                                      </p:cBhvr>
                                      <p:to>
                                        <p:strVal val="visible"/>
                                      </p:to>
                                    </p:set>
                                    <p:animEffect transition="in" filter="wipe(down)">
                                      <p:cBhvr>
                                        <p:cTn id="93" dur="750"/>
                                        <p:tgtEl>
                                          <p:spTgt spid="64"/>
                                        </p:tgtEl>
                                      </p:cBhvr>
                                    </p:animEffect>
                                  </p:childTnLst>
                                </p:cTn>
                              </p:par>
                              <p:par>
                                <p:cTn id="94" presetID="22" presetClass="entr" presetSubtype="1" fill="hold" nodeType="withEffect">
                                  <p:stCondLst>
                                    <p:cond delay="250"/>
                                  </p:stCondLst>
                                  <p:childTnLst>
                                    <p:set>
                                      <p:cBhvr>
                                        <p:cTn id="95" dur="1" fill="hold">
                                          <p:stCondLst>
                                            <p:cond delay="0"/>
                                          </p:stCondLst>
                                        </p:cTn>
                                        <p:tgtEl>
                                          <p:spTgt spid="62"/>
                                        </p:tgtEl>
                                        <p:attrNameLst>
                                          <p:attrName>style.visibility</p:attrName>
                                        </p:attrNameLst>
                                      </p:cBhvr>
                                      <p:to>
                                        <p:strVal val="visible"/>
                                      </p:to>
                                    </p:set>
                                    <p:animEffect transition="in" filter="wipe(up)">
                                      <p:cBhvr>
                                        <p:cTn id="96" dur="750"/>
                                        <p:tgtEl>
                                          <p:spTgt spid="62"/>
                                        </p:tgtEl>
                                      </p:cBhvr>
                                    </p:animEffect>
                                  </p:childTnLst>
                                </p:cTn>
                              </p:par>
                              <p:par>
                                <p:cTn id="97" presetID="22" presetClass="entr" presetSubtype="8" fill="hold" nodeType="withEffect">
                                  <p:stCondLst>
                                    <p:cond delay="250"/>
                                  </p:stCondLst>
                                  <p:childTnLst>
                                    <p:set>
                                      <p:cBhvr>
                                        <p:cTn id="98" dur="1" fill="hold">
                                          <p:stCondLst>
                                            <p:cond delay="0"/>
                                          </p:stCondLst>
                                        </p:cTn>
                                        <p:tgtEl>
                                          <p:spTgt spid="61"/>
                                        </p:tgtEl>
                                        <p:attrNameLst>
                                          <p:attrName>style.visibility</p:attrName>
                                        </p:attrNameLst>
                                      </p:cBhvr>
                                      <p:to>
                                        <p:strVal val="visible"/>
                                      </p:to>
                                    </p:set>
                                    <p:animEffect transition="in" filter="wipe(left)">
                                      <p:cBhvr>
                                        <p:cTn id="99" dur="750"/>
                                        <p:tgtEl>
                                          <p:spTgt spid="61"/>
                                        </p:tgtEl>
                                      </p:cBhvr>
                                    </p:animEffect>
                                  </p:childTnLst>
                                </p:cTn>
                              </p:par>
                              <p:par>
                                <p:cTn id="100" presetID="22" presetClass="entr" presetSubtype="2" fill="hold" nodeType="withEffect">
                                  <p:stCondLst>
                                    <p:cond delay="250"/>
                                  </p:stCondLst>
                                  <p:childTnLst>
                                    <p:set>
                                      <p:cBhvr>
                                        <p:cTn id="101" dur="1" fill="hold">
                                          <p:stCondLst>
                                            <p:cond delay="0"/>
                                          </p:stCondLst>
                                        </p:cTn>
                                        <p:tgtEl>
                                          <p:spTgt spid="63"/>
                                        </p:tgtEl>
                                        <p:attrNameLst>
                                          <p:attrName>style.visibility</p:attrName>
                                        </p:attrNameLst>
                                      </p:cBhvr>
                                      <p:to>
                                        <p:strVal val="visible"/>
                                      </p:to>
                                    </p:set>
                                    <p:animEffect transition="in" filter="wipe(right)">
                                      <p:cBhvr>
                                        <p:cTn id="102" dur="750"/>
                                        <p:tgtEl>
                                          <p:spTgt spid="63"/>
                                        </p:tgtEl>
                                      </p:cBhvr>
                                    </p:animEffect>
                                  </p:childTnLst>
                                </p:cTn>
                              </p:par>
                              <p:par>
                                <p:cTn id="103" presetID="10" presetClass="entr" presetSubtype="0" fill="hold" grpId="0" nodeType="withEffect">
                                  <p:stCondLst>
                                    <p:cond delay="250"/>
                                  </p:stCondLst>
                                  <p:childTnLst>
                                    <p:set>
                                      <p:cBhvr>
                                        <p:cTn id="104" dur="1" fill="hold">
                                          <p:stCondLst>
                                            <p:cond delay="0"/>
                                          </p:stCondLst>
                                        </p:cTn>
                                        <p:tgtEl>
                                          <p:spTgt spid="65"/>
                                        </p:tgtEl>
                                        <p:attrNameLst>
                                          <p:attrName>style.visibility</p:attrName>
                                        </p:attrNameLst>
                                      </p:cBhvr>
                                      <p:to>
                                        <p:strVal val="visible"/>
                                      </p:to>
                                    </p:set>
                                    <p:animEffect transition="in" filter="fade">
                                      <p:cBhvr>
                                        <p:cTn id="105" dur="750"/>
                                        <p:tgtEl>
                                          <p:spTgt spid="65"/>
                                        </p:tgtEl>
                                      </p:cBhvr>
                                    </p:animEffect>
                                  </p:childTnLst>
                                </p:cTn>
                              </p:par>
                            </p:childTnLst>
                          </p:cTn>
                        </p:par>
                        <p:par>
                          <p:cTn id="106" fill="hold">
                            <p:stCondLst>
                              <p:cond delay="6000"/>
                            </p:stCondLst>
                            <p:childTnLst>
                              <p:par>
                                <p:cTn id="107" presetID="22" presetClass="entr" presetSubtype="2" fill="hold" grpId="0" nodeType="afterEffect">
                                  <p:stCondLst>
                                    <p:cond delay="0"/>
                                  </p:stCondLst>
                                  <p:childTnLst>
                                    <p:set>
                                      <p:cBhvr>
                                        <p:cTn id="108" dur="1" fill="hold">
                                          <p:stCondLst>
                                            <p:cond delay="0"/>
                                          </p:stCondLst>
                                        </p:cTn>
                                        <p:tgtEl>
                                          <p:spTgt spid="67">
                                            <p:txEl>
                                              <p:pRg st="0" end="0"/>
                                            </p:txEl>
                                          </p:spTgt>
                                        </p:tgtEl>
                                        <p:attrNameLst>
                                          <p:attrName>style.visibility</p:attrName>
                                        </p:attrNameLst>
                                      </p:cBhvr>
                                      <p:to>
                                        <p:strVal val="visible"/>
                                      </p:to>
                                    </p:set>
                                    <p:animEffect transition="in" filter="wipe(right)">
                                      <p:cBhvr>
                                        <p:cTn id="109" dur="500"/>
                                        <p:tgtEl>
                                          <p:spTgt spid="67">
                                            <p:txEl>
                                              <p:pRg st="0" end="0"/>
                                            </p:txEl>
                                          </p:spTgt>
                                        </p:tgtEl>
                                      </p:cBhvr>
                                    </p:animEffect>
                                  </p:childTnLst>
                                </p:cTn>
                              </p:par>
                              <p:par>
                                <p:cTn id="110" presetID="22" presetClass="entr" presetSubtype="2" fill="hold" grpId="0" nodeType="withEffect">
                                  <p:stCondLst>
                                    <p:cond delay="0"/>
                                  </p:stCondLst>
                                  <p:childTnLst>
                                    <p:set>
                                      <p:cBhvr>
                                        <p:cTn id="111" dur="1" fill="hold">
                                          <p:stCondLst>
                                            <p:cond delay="0"/>
                                          </p:stCondLst>
                                        </p:cTn>
                                        <p:tgtEl>
                                          <p:spTgt spid="66"/>
                                        </p:tgtEl>
                                        <p:attrNameLst>
                                          <p:attrName>style.visibility</p:attrName>
                                        </p:attrNameLst>
                                      </p:cBhvr>
                                      <p:to>
                                        <p:strVal val="visible"/>
                                      </p:to>
                                    </p:set>
                                    <p:animEffect transition="in" filter="wipe(right)">
                                      <p:cBhvr>
                                        <p:cTn id="112" dur="500"/>
                                        <p:tgtEl>
                                          <p:spTgt spid="66"/>
                                        </p:tgtEl>
                                      </p:cBhvr>
                                    </p:animEffect>
                                  </p:childTnLst>
                                </p:cTn>
                              </p:par>
                            </p:childTnLst>
                          </p:cTn>
                        </p:par>
                        <p:par>
                          <p:cTn id="113" fill="hold">
                            <p:stCondLst>
                              <p:cond delay="6500"/>
                            </p:stCondLst>
                            <p:childTnLst>
                              <p:par>
                                <p:cTn id="114" presetID="2" presetClass="entr" presetSubtype="4" decel="100000" fill="hold" grpId="0" nodeType="afterEffect">
                                  <p:stCondLst>
                                    <p:cond delay="250"/>
                                  </p:stCondLst>
                                  <p:childTnLst>
                                    <p:set>
                                      <p:cBhvr>
                                        <p:cTn id="115" dur="1" fill="hold">
                                          <p:stCondLst>
                                            <p:cond delay="0"/>
                                          </p:stCondLst>
                                        </p:cTn>
                                        <p:tgtEl>
                                          <p:spTgt spid="68"/>
                                        </p:tgtEl>
                                        <p:attrNameLst>
                                          <p:attrName>style.visibility</p:attrName>
                                        </p:attrNameLst>
                                      </p:cBhvr>
                                      <p:to>
                                        <p:strVal val="visible"/>
                                      </p:to>
                                    </p:set>
                                    <p:anim calcmode="lin" valueType="num">
                                      <p:cBhvr additive="base">
                                        <p:cTn id="116" dur="500" fill="hold"/>
                                        <p:tgtEl>
                                          <p:spTgt spid="68"/>
                                        </p:tgtEl>
                                        <p:attrNameLst>
                                          <p:attrName>ppt_x</p:attrName>
                                        </p:attrNameLst>
                                      </p:cBhvr>
                                      <p:tavLst>
                                        <p:tav tm="0">
                                          <p:val>
                                            <p:strVal val="#ppt_x"/>
                                          </p:val>
                                        </p:tav>
                                        <p:tav tm="100000">
                                          <p:val>
                                            <p:strVal val="#ppt_x"/>
                                          </p:val>
                                        </p:tav>
                                      </p:tavLst>
                                    </p:anim>
                                    <p:anim calcmode="lin" valueType="num">
                                      <p:cBhvr additive="base">
                                        <p:cTn id="117"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21" grpId="0" animBg="1">
        <p:tmplLst>
          <p:tmpl>
            <p:tnLst>
              <p:par>
                <p:cTn presetID="22" presetClass="entr" presetSubtype="2"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right)">
                      <p:cBhvr>
                        <p:cTn dur="500"/>
                        <p:tgtEl>
                          <p:spTgt spid="21"/>
                        </p:tgtEl>
                      </p:cBhvr>
                    </p:animEffect>
                  </p:childTnLst>
                </p:cTn>
              </p:par>
            </p:tnLst>
          </p:tmpl>
        </p:tmplLst>
      </p:bldP>
      <p:bldP spid="35" grpId="0" build="p">
        <p:tmplLst>
          <p:tmpl lvl="1">
            <p:tnLst>
              <p:par>
                <p:cTn presetID="22" presetClass="entr" presetSubtype="2"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right)">
                      <p:cBhvr>
                        <p:cTn dur="500"/>
                        <p:tgtEl>
                          <p:spTgt spid="35"/>
                        </p:tgtEl>
                      </p:cBhvr>
                    </p:animEffect>
                  </p:childTnLst>
                </p:cTn>
              </p:par>
            </p:tnLst>
          </p:tmpl>
        </p:tmplLst>
      </p:bldP>
      <p:bldP spid="42" grpId="0" animBg="1"/>
      <p:bldP spid="47" grpId="0"/>
      <p:bldP spid="48" grpId="0" animBg="1">
        <p:tmplLst>
          <p:tmpl>
            <p:tnLst>
              <p:par>
                <p:cTn presetID="22" presetClass="entr" presetSubtype="2"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right)">
                      <p:cBhvr>
                        <p:cTn dur="500"/>
                        <p:tgtEl>
                          <p:spTgt spid="48"/>
                        </p:tgtEl>
                      </p:cBhvr>
                    </p:animEffect>
                  </p:childTnLst>
                </p:cTn>
              </p:par>
            </p:tnLst>
          </p:tmpl>
        </p:tmplLst>
      </p:bldP>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2" grpId="0" animBg="1"/>
      <p:bldP spid="57" grpId="0"/>
      <p:bldP spid="58" grpId="0" animBg="1">
        <p:tmplLst>
          <p:tmpl>
            <p:tnLst>
              <p:par>
                <p:cTn presetID="22" presetClass="entr" presetSubtype="2"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wipe(right)">
                      <p:cBhvr>
                        <p:cTn dur="500"/>
                        <p:tgtEl>
                          <p:spTgt spid="58"/>
                        </p:tgtEl>
                      </p:cBhvr>
                    </p:animEffect>
                  </p:childTnLst>
                </p:cTn>
              </p:par>
            </p:tnLst>
          </p:tmpl>
        </p:tmplLst>
      </p:bldP>
      <p:bldP spid="59" grpId="0" build="p">
        <p:tmplLst>
          <p:tmpl lvl="1">
            <p:tnLst>
              <p:par>
                <p:cTn presetID="22" presetClass="entr" presetSubtype="2"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animBg="1"/>
      <p:bldP spid="65" grpId="0"/>
      <p:bldP spid="66" grpId="0" animBg="1">
        <p:tmplLst>
          <p:tmpl>
            <p:tnLst>
              <p:par>
                <p:cTn presetID="22" presetClass="entr" presetSubtype="2" fill="hold" nodeType="with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wipe(right)">
                      <p:cBhvr>
                        <p:cTn dur="500"/>
                        <p:tgtEl>
                          <p:spTgt spid="66"/>
                        </p:tgtEl>
                      </p:cBhvr>
                    </p:animEffect>
                  </p:childTnLst>
                </p:cTn>
              </p:par>
            </p:tnLst>
          </p:tmpl>
        </p:tmplLst>
      </p:bldP>
      <p:bldP spid="67" grpId="0" build="p">
        <p:tmplLst>
          <p:tmpl lvl="1">
            <p:tnLst>
              <p:par>
                <p:cTn presetID="22" presetClass="entr" presetSubtype="2"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right)">
                      <p:cBhvr>
                        <p:cTn dur="500"/>
                        <p:tgtEl>
                          <p:spTgt spid="67"/>
                        </p:tgtEl>
                      </p:cBhvr>
                    </p:animEffect>
                  </p:childTnLst>
                </p:cTn>
              </p:par>
            </p:tnLst>
          </p:tmpl>
        </p:tmplLst>
      </p:bldP>
      <p:bldP spid="68" grpId="0">
        <p:tmplLst>
          <p:tmpl>
            <p:tnLst>
              <p:par>
                <p:cTn presetID="2" presetClass="entr" presetSubtype="4" decel="100000" fill="hold" nodeType="afterEffect">
                  <p:stCondLst>
                    <p:cond delay="250"/>
                  </p:stCondLst>
                  <p:childTnLst>
                    <p:set>
                      <p:cBhvr>
                        <p:cTn dur="1" fill="hold">
                          <p:stCondLst>
                            <p:cond delay="0"/>
                          </p:stCondLst>
                        </p:cTn>
                        <p:tgtEl>
                          <p:spTgt spid="68"/>
                        </p:tgtEl>
                        <p:attrNameLst>
                          <p:attrName>style.visibility</p:attrName>
                        </p:attrNameLst>
                      </p:cBhvr>
                      <p:to>
                        <p:strVal val="visible"/>
                      </p:to>
                    </p:set>
                    <p:anim calcmode="lin" valueType="num">
                      <p:cBhvr additive="base">
                        <p:cTn dur="500" fill="hold"/>
                        <p:tgtEl>
                          <p:spTgt spid="68"/>
                        </p:tgtEl>
                        <p:attrNameLst>
                          <p:attrName>ppt_x</p:attrName>
                        </p:attrNameLst>
                      </p:cBhvr>
                      <p:tavLst>
                        <p:tav tm="0">
                          <p:val>
                            <p:strVal val="#ppt_x"/>
                          </p:val>
                        </p:tav>
                        <p:tav tm="100000">
                          <p:val>
                            <p:strVal val="#ppt_x"/>
                          </p:val>
                        </p:tav>
                      </p:tavLst>
                    </p:anim>
                    <p:anim calcmode="lin" valueType="num">
                      <p:cBhvr additive="base">
                        <p:cTn dur="500" fill="hold"/>
                        <p:tgtEl>
                          <p:spTgt spid="6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a:latin typeface="Arial" pitchFamily="34" charset="0"/>
              </a:defRPr>
            </a:lvl1pPr>
          </a:lstStyle>
          <a:p>
            <a:pPr>
              <a:defRPr/>
            </a:pPr>
            <a:fld id="{1008797E-1FC4-4EF7-9E4D-0E80459E85D6}" type="datetimeFigureOut">
              <a:rPr lang="en-US" smtClean="0"/>
              <a:pPr>
                <a:defRPr/>
              </a:pPr>
              <a:t>1/9/2019</a:t>
            </a:fld>
            <a:endParaRPr lang="en-US"/>
          </a:p>
        </p:txBody>
      </p:sp>
      <p:sp>
        <p:nvSpPr>
          <p:cNvPr id="3"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4" name="Slide Number Placeholder 5"/>
          <p:cNvSpPr>
            <a:spLocks noGrp="1"/>
          </p:cNvSpPr>
          <p:nvPr>
            <p:ph type="sldNum" sz="quarter" idx="12"/>
          </p:nvPr>
        </p:nvSpPr>
        <p:spPr/>
        <p:txBody>
          <a:bodyPr/>
          <a:lstStyle>
            <a:lvl1pPr>
              <a:defRPr>
                <a:latin typeface="Arial" pitchFamily="34" charset="0"/>
              </a:defRPr>
            </a:lvl1pPr>
          </a:lstStyle>
          <a:p>
            <a:pPr>
              <a:defRPr/>
            </a:pPr>
            <a:fld id="{18CC3992-BC4D-4430-9240-17B36EA8AE6A}" type="slidenum">
              <a:rPr lang="en-US" smtClean="0"/>
              <a:pPr>
                <a:defRPr/>
              </a:pPr>
              <a:t>‹#›</a:t>
            </a:fld>
            <a:endParaRPr lang="en-US"/>
          </a:p>
        </p:txBody>
      </p:sp>
    </p:spTree>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p:cSld name="2 Columns 2">
    <p:spTree>
      <p:nvGrpSpPr>
        <p:cNvPr id="1" name=""/>
        <p:cNvGrpSpPr/>
        <p:nvPr/>
      </p:nvGrpSpPr>
      <p:grpSpPr>
        <a:xfrm>
          <a:off x="0" y="0"/>
          <a:ext cx="0" cy="0"/>
          <a:chOff x="0" y="0"/>
          <a:chExt cx="0" cy="0"/>
        </a:xfrm>
      </p:grpSpPr>
      <p:sp>
        <p:nvSpPr>
          <p:cNvPr id="16" name="直角三角形 15"/>
          <p:cNvSpPr/>
          <p:nvPr/>
        </p:nvSpPr>
        <p:spPr>
          <a:xfrm flipH="1">
            <a:off x="3737176" y="0"/>
            <a:ext cx="5406824" cy="6858000"/>
          </a:xfrm>
          <a:custGeom>
            <a:avLst/>
            <a:gdLst/>
            <a:ahLst/>
            <a:cxnLst/>
            <a:rect l="l" t="t" r="r" b="b"/>
            <a:pathLst>
              <a:path w="10815525" h="10287000">
                <a:moveTo>
                  <a:pt x="7475651" y="0"/>
                </a:moveTo>
                <a:lnTo>
                  <a:pt x="0" y="0"/>
                </a:lnTo>
                <a:lnTo>
                  <a:pt x="0" y="10287000"/>
                </a:lnTo>
                <a:lnTo>
                  <a:pt x="7475651" y="10287000"/>
                </a:lnTo>
                <a:lnTo>
                  <a:pt x="10815525" y="10287000"/>
                </a:lnTo>
                <a:close/>
              </a:path>
            </a:pathLst>
          </a:custGeom>
          <a:blipFill dpi="0" rotWithShape="0">
            <a:blip r:embed="rId2"/>
            <a:srcRect/>
            <a:tile tx="0" ty="0" sx="100000" sy="100000" flip="none" algn="tl"/>
          </a:blipFill>
          <a:ln>
            <a:noFill/>
          </a:ln>
          <a:effectLst>
            <a:outerShdw blurRad="50800" dist="38100" dir="10800000" algn="r"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27" name="直線コネクタ 26"/>
          <p:cNvCxnSpPr/>
          <p:nvPr/>
        </p:nvCxnSpPr>
        <p:spPr>
          <a:xfrm flipV="1">
            <a:off x="3794833" y="0"/>
            <a:ext cx="1676109"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225219" y="168792"/>
            <a:ext cx="4868417"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17" name="グループ化 16"/>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18" name="涙形 17"/>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9" name="涙形 18"/>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20"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22" name="テキスト プレースホルダー 21"/>
          <p:cNvSpPr>
            <a:spLocks noGrp="1"/>
          </p:cNvSpPr>
          <p:nvPr>
            <p:ph type="body" sz="quarter" idx="10" hasCustomPrompt="1"/>
          </p:nvPr>
        </p:nvSpPr>
        <p:spPr>
          <a:xfrm>
            <a:off x="341259" y="2022330"/>
            <a:ext cx="3453573" cy="1867505"/>
          </a:xfrm>
          <a:prstGeom prst="rect">
            <a:avLst/>
          </a:prstGeom>
        </p:spPr>
        <p:txBody>
          <a:bodyPr lIns="51197" tIns="25599" rIns="51197" bIns="25599" anchor="b">
            <a:noAutofit/>
          </a:bodyPr>
          <a:lstStyle>
            <a:lvl1pPr marL="0" marR="0" indent="0" algn="l" defTabSz="914332" rtl="0" eaLnBrk="1" fontAlgn="auto" latinLnBrk="0" hangingPunct="1">
              <a:lnSpc>
                <a:spcPts val="4479"/>
              </a:lnSpc>
              <a:spcBef>
                <a:spcPts val="0"/>
              </a:spcBef>
              <a:spcAft>
                <a:spcPts val="0"/>
              </a:spcAft>
              <a:buClrTx/>
              <a:buSzTx/>
              <a:buFontTx/>
              <a:buNone/>
              <a:tabLst/>
              <a:defRPr sz="4500" baseline="0">
                <a:solidFill>
                  <a:schemeClr val="tx2"/>
                </a:solidFill>
                <a:latin typeface="Bebas Neue Regular" panose="00000500000000000000" pitchFamily="2" charset="0"/>
              </a:defRPr>
            </a:lvl1pPr>
          </a:lstStyle>
          <a:p>
            <a:pPr lvl="0"/>
            <a:r>
              <a:rPr kumimoji="1" lang="en-US" altLang="ja-JP" dirty="0"/>
              <a:t>HEADING GOES HERE</a:t>
            </a:r>
          </a:p>
        </p:txBody>
      </p:sp>
      <p:sp>
        <p:nvSpPr>
          <p:cNvPr id="23" name="テキスト プレースホルダー 5"/>
          <p:cNvSpPr>
            <a:spLocks noGrp="1"/>
          </p:cNvSpPr>
          <p:nvPr>
            <p:ph type="body" sz="quarter" idx="12" hasCustomPrompt="1"/>
          </p:nvPr>
        </p:nvSpPr>
        <p:spPr>
          <a:xfrm>
            <a:off x="348289" y="3918861"/>
            <a:ext cx="3446545" cy="161426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21"/>
          <p:cNvSpPr>
            <a:spLocks noGrp="1"/>
          </p:cNvSpPr>
          <p:nvPr>
            <p:ph type="body" sz="quarter" idx="13" hasCustomPrompt="1"/>
          </p:nvPr>
        </p:nvSpPr>
        <p:spPr>
          <a:xfrm>
            <a:off x="5119261" y="2017490"/>
            <a:ext cx="3453573" cy="1867505"/>
          </a:xfrm>
          <a:prstGeom prst="rect">
            <a:avLst/>
          </a:prstGeom>
        </p:spPr>
        <p:txBody>
          <a:bodyPr lIns="51197" tIns="25599" rIns="51197" bIns="25599" anchor="b">
            <a:noAutofit/>
          </a:bodyPr>
          <a:lstStyle>
            <a:lvl1pPr marL="0" marR="0" indent="0" algn="l" defTabSz="914332" rtl="0" eaLnBrk="1" fontAlgn="auto" latinLnBrk="0" hangingPunct="1">
              <a:lnSpc>
                <a:spcPts val="4479"/>
              </a:lnSpc>
              <a:spcBef>
                <a:spcPts val="0"/>
              </a:spcBef>
              <a:spcAft>
                <a:spcPts val="0"/>
              </a:spcAft>
              <a:buClrTx/>
              <a:buSzTx/>
              <a:buFontTx/>
              <a:buNone/>
              <a:tabLst/>
              <a:defRPr sz="4500" baseline="0">
                <a:solidFill>
                  <a:schemeClr val="bg1"/>
                </a:solidFill>
                <a:latin typeface="Bebas Neue Regular" panose="00000500000000000000" pitchFamily="2" charset="0"/>
              </a:defRPr>
            </a:lvl1pPr>
          </a:lstStyle>
          <a:p>
            <a:pPr lvl="0"/>
            <a:r>
              <a:rPr kumimoji="1" lang="en-US" altLang="ja-JP" dirty="0"/>
              <a:t>HEADING GOES HERE</a:t>
            </a:r>
            <a:endParaRPr kumimoji="1" lang="ja-JP" altLang="en-US" dirty="0"/>
          </a:p>
        </p:txBody>
      </p:sp>
      <p:sp>
        <p:nvSpPr>
          <p:cNvPr id="25" name="テキスト プレースホルダー 5"/>
          <p:cNvSpPr>
            <a:spLocks noGrp="1"/>
          </p:cNvSpPr>
          <p:nvPr>
            <p:ph type="body" sz="quarter" idx="14" hasCustomPrompt="1"/>
          </p:nvPr>
        </p:nvSpPr>
        <p:spPr>
          <a:xfrm>
            <a:off x="5126290" y="3914025"/>
            <a:ext cx="3446545" cy="1614263"/>
          </a:xfrm>
          <a:prstGeom prst="rect">
            <a:avLst/>
          </a:prstGeom>
        </p:spPr>
        <p:txBody>
          <a:bodyPr lIns="51197" tIns="25599" rIns="51197" bIns="25599" anchor="t">
            <a:normAutofit/>
          </a:bodyPr>
          <a:lstStyle>
            <a:lvl1pPr algn="l">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15" hasCustomPrompt="1"/>
          </p:nvPr>
        </p:nvSpPr>
        <p:spPr>
          <a:xfrm>
            <a:off x="226988" y="1101732"/>
            <a:ext cx="4583669"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934251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6">
                                            <p:txEl>
                                              <p:pRg st="0" end="0"/>
                                            </p:txEl>
                                          </p:spTgt>
                                        </p:tgtEl>
                                        <p:attrNameLst>
                                          <p:attrName>style.visibility</p:attrName>
                                        </p:attrNameLst>
                                      </p:cBhvr>
                                      <p:to>
                                        <p:strVal val="visible"/>
                                      </p:to>
                                    </p:set>
                                    <p:anim calcmode="lin" valueType="num">
                                      <p:cBhvr additive="base">
                                        <p:cTn id="7"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 presetClass="entr" presetSubtype="1" decel="100000" fill="hold" nodeType="afterEffect">
                                  <p:stCondLst>
                                    <p:cond delay="0"/>
                                  </p:stCondLst>
                                  <p:childTnLst>
                                    <p:set>
                                      <p:cBhvr>
                                        <p:cTn id="11" dur="1" fill="hold">
                                          <p:stCondLst>
                                            <p:cond delay="0"/>
                                          </p:stCondLst>
                                        </p:cTn>
                                        <p:tgtEl>
                                          <p:spTgt spid="17"/>
                                        </p:tgtEl>
                                        <p:attrNameLst>
                                          <p:attrName>style.visibility</p:attrName>
                                        </p:attrNameLst>
                                      </p:cBhvr>
                                      <p:to>
                                        <p:strVal val="visible"/>
                                      </p:to>
                                    </p:set>
                                    <p:anim calcmode="lin" valueType="num">
                                      <p:cBhvr additive="base">
                                        <p:cTn id="12" dur="500" fill="hold"/>
                                        <p:tgtEl>
                                          <p:spTgt spid="17"/>
                                        </p:tgtEl>
                                        <p:attrNameLst>
                                          <p:attrName>ppt_x</p:attrName>
                                        </p:attrNameLst>
                                      </p:cBhvr>
                                      <p:tavLst>
                                        <p:tav tm="0">
                                          <p:val>
                                            <p:strVal val="#ppt_x"/>
                                          </p:val>
                                        </p:tav>
                                        <p:tav tm="100000">
                                          <p:val>
                                            <p:strVal val="#ppt_x"/>
                                          </p:val>
                                        </p:tav>
                                      </p:tavLst>
                                    </p:anim>
                                    <p:anim calcmode="lin" valueType="num">
                                      <p:cBhvr additive="base">
                                        <p:cTn id="13" dur="500" fill="hold"/>
                                        <p:tgtEl>
                                          <p:spTgt spid="17"/>
                                        </p:tgtEl>
                                        <p:attrNameLst>
                                          <p:attrName>ppt_y</p:attrName>
                                        </p:attrNameLst>
                                      </p:cBhvr>
                                      <p:tavLst>
                                        <p:tav tm="0">
                                          <p:val>
                                            <p:strVal val="0-#ppt_h/2"/>
                                          </p:val>
                                        </p:tav>
                                        <p:tav tm="100000">
                                          <p:val>
                                            <p:strVal val="#ppt_y"/>
                                          </p:val>
                                        </p:tav>
                                      </p:tavLst>
                                    </p:anim>
                                  </p:childTnLst>
                                </p:cTn>
                              </p:par>
                              <p:par>
                                <p:cTn id="14" presetID="2" presetClass="entr" presetSubtype="1" decel="100000" fill="hold" grpId="0" nodeType="withEffect">
                                  <p:stCondLst>
                                    <p:cond delay="0"/>
                                  </p:stCondLst>
                                  <p:childTnLst>
                                    <p:set>
                                      <p:cBhvr>
                                        <p:cTn id="15" dur="1" fill="hold">
                                          <p:stCondLst>
                                            <p:cond delay="0"/>
                                          </p:stCondLst>
                                        </p:cTn>
                                        <p:tgtEl>
                                          <p:spTgt spid="20"/>
                                        </p:tgtEl>
                                        <p:attrNameLst>
                                          <p:attrName>style.visibility</p:attrName>
                                        </p:attrNameLst>
                                      </p:cBhvr>
                                      <p:to>
                                        <p:strVal val="visible"/>
                                      </p:to>
                                    </p:set>
                                    <p:anim calcmode="lin" valueType="num">
                                      <p:cBhvr additive="base">
                                        <p:cTn id="16" dur="500" fill="hold"/>
                                        <p:tgtEl>
                                          <p:spTgt spid="20"/>
                                        </p:tgtEl>
                                        <p:attrNameLst>
                                          <p:attrName>ppt_x</p:attrName>
                                        </p:attrNameLst>
                                      </p:cBhvr>
                                      <p:tavLst>
                                        <p:tav tm="0">
                                          <p:val>
                                            <p:strVal val="#ppt_x"/>
                                          </p:val>
                                        </p:tav>
                                        <p:tav tm="100000">
                                          <p:val>
                                            <p:strVal val="#ppt_x"/>
                                          </p:val>
                                        </p:tav>
                                      </p:tavLst>
                                    </p:anim>
                                    <p:anim calcmode="lin" valueType="num">
                                      <p:cBhvr additive="base">
                                        <p:cTn id="17" dur="500" fill="hold"/>
                                        <p:tgtEl>
                                          <p:spTgt spid="20"/>
                                        </p:tgtEl>
                                        <p:attrNameLst>
                                          <p:attrName>ppt_y</p:attrName>
                                        </p:attrNameLst>
                                      </p:cBhvr>
                                      <p:tavLst>
                                        <p:tav tm="0">
                                          <p:val>
                                            <p:strVal val="0-#ppt_h/2"/>
                                          </p:val>
                                        </p:tav>
                                        <p:tav tm="100000">
                                          <p:val>
                                            <p:strVal val="#ppt_y"/>
                                          </p:val>
                                        </p:tav>
                                      </p:tavLst>
                                    </p:anim>
                                  </p:childTnLst>
                                </p:cTn>
                              </p:par>
                            </p:childTnLst>
                          </p:cTn>
                        </p:par>
                        <p:par>
                          <p:cTn id="18" fill="hold">
                            <p:stCondLst>
                              <p:cond delay="1000"/>
                            </p:stCondLst>
                            <p:childTnLst>
                              <p:par>
                                <p:cTn id="19" presetID="2" presetClass="entr" presetSubtype="9" decel="100000" fill="hold" grpId="0" nodeType="afterEffect">
                                  <p:stCondLst>
                                    <p:cond delay="0"/>
                                  </p:stCondLst>
                                  <p:iterate type="wd">
                                    <p:tmPct val="10000"/>
                                  </p:iterate>
                                  <p:childTnLst>
                                    <p:set>
                                      <p:cBhvr>
                                        <p:cTn id="20" dur="1" fill="hold">
                                          <p:stCondLst>
                                            <p:cond delay="0"/>
                                          </p:stCondLst>
                                        </p:cTn>
                                        <p:tgtEl>
                                          <p:spTgt spid="22"/>
                                        </p:tgtEl>
                                        <p:attrNameLst>
                                          <p:attrName>style.visibility</p:attrName>
                                        </p:attrNameLst>
                                      </p:cBhvr>
                                      <p:to>
                                        <p:strVal val="visible"/>
                                      </p:to>
                                    </p:set>
                                    <p:anim calcmode="lin" valueType="num">
                                      <p:cBhvr additive="base">
                                        <p:cTn id="21" dur="1000" fill="hold"/>
                                        <p:tgtEl>
                                          <p:spTgt spid="22"/>
                                        </p:tgtEl>
                                        <p:attrNameLst>
                                          <p:attrName>ppt_x</p:attrName>
                                        </p:attrNameLst>
                                      </p:cBhvr>
                                      <p:tavLst>
                                        <p:tav tm="0">
                                          <p:val>
                                            <p:strVal val="0-#ppt_w/2"/>
                                          </p:val>
                                        </p:tav>
                                        <p:tav tm="100000">
                                          <p:val>
                                            <p:strVal val="#ppt_x"/>
                                          </p:val>
                                        </p:tav>
                                      </p:tavLst>
                                    </p:anim>
                                    <p:anim calcmode="lin" valueType="num">
                                      <p:cBhvr additive="base">
                                        <p:cTn id="22" dur="1000" fill="hold"/>
                                        <p:tgtEl>
                                          <p:spTgt spid="22"/>
                                        </p:tgtEl>
                                        <p:attrNameLst>
                                          <p:attrName>ppt_y</p:attrName>
                                        </p:attrNameLst>
                                      </p:cBhvr>
                                      <p:tavLst>
                                        <p:tav tm="0">
                                          <p:val>
                                            <p:strVal val="0-#ppt_h/2"/>
                                          </p:val>
                                        </p:tav>
                                        <p:tav tm="100000">
                                          <p:val>
                                            <p:strVal val="#ppt_y"/>
                                          </p:val>
                                        </p:tav>
                                      </p:tavLst>
                                    </p:anim>
                                  </p:childTnLst>
                                </p:cTn>
                              </p:par>
                              <p:par>
                                <p:cTn id="23" presetID="2" presetClass="entr" presetSubtype="8" decel="100000" fill="hold" grpId="0" nodeType="withEffect">
                                  <p:stCondLst>
                                    <p:cond delay="0"/>
                                  </p:stCondLst>
                                  <p:childTnLst>
                                    <p:set>
                                      <p:cBhvr>
                                        <p:cTn id="24" dur="1" fill="hold">
                                          <p:stCondLst>
                                            <p:cond delay="0"/>
                                          </p:stCondLst>
                                        </p:cTn>
                                        <p:tgtEl>
                                          <p:spTgt spid="23">
                                            <p:txEl>
                                              <p:pRg st="0" end="0"/>
                                            </p:txEl>
                                          </p:spTgt>
                                        </p:tgtEl>
                                        <p:attrNameLst>
                                          <p:attrName>style.visibility</p:attrName>
                                        </p:attrNameLst>
                                      </p:cBhvr>
                                      <p:to>
                                        <p:strVal val="visible"/>
                                      </p:to>
                                    </p:set>
                                    <p:anim calcmode="lin" valueType="num">
                                      <p:cBhvr additive="base">
                                        <p:cTn id="25" dur="1000" fill="hold"/>
                                        <p:tgtEl>
                                          <p:spTgt spid="23">
                                            <p:txEl>
                                              <p:pRg st="0" end="0"/>
                                            </p:txEl>
                                          </p:spTgt>
                                        </p:tgtEl>
                                        <p:attrNameLst>
                                          <p:attrName>ppt_x</p:attrName>
                                        </p:attrNameLst>
                                      </p:cBhvr>
                                      <p:tavLst>
                                        <p:tav tm="0">
                                          <p:val>
                                            <p:strVal val="0-#ppt_w/2"/>
                                          </p:val>
                                        </p:tav>
                                        <p:tav tm="100000">
                                          <p:val>
                                            <p:strVal val="#ppt_x"/>
                                          </p:val>
                                        </p:tav>
                                      </p:tavLst>
                                    </p:anim>
                                    <p:anim calcmode="lin" valueType="num">
                                      <p:cBhvr additive="base">
                                        <p:cTn id="26" dur="1000" fill="hold"/>
                                        <p:tgtEl>
                                          <p:spTgt spid="23">
                                            <p:txEl>
                                              <p:pRg st="0" end="0"/>
                                            </p:txEl>
                                          </p:spTgt>
                                        </p:tgtEl>
                                        <p:attrNameLst>
                                          <p:attrName>ppt_y</p:attrName>
                                        </p:attrNameLst>
                                      </p:cBhvr>
                                      <p:tavLst>
                                        <p:tav tm="0">
                                          <p:val>
                                            <p:strVal val="#ppt_y"/>
                                          </p:val>
                                        </p:tav>
                                        <p:tav tm="100000">
                                          <p:val>
                                            <p:strVal val="#ppt_y"/>
                                          </p:val>
                                        </p:tav>
                                      </p:tavLst>
                                    </p:anim>
                                  </p:childTnLst>
                                </p:cTn>
                              </p:par>
                              <p:par>
                                <p:cTn id="27" presetID="22" presetClass="entr" presetSubtype="4" fill="hold" grpId="0" nodeType="withEffect">
                                  <p:stCondLst>
                                    <p:cond delay="0"/>
                                  </p:stCondLst>
                                  <p:childTnLst>
                                    <p:set>
                                      <p:cBhvr>
                                        <p:cTn id="28" dur="1" fill="hold">
                                          <p:stCondLst>
                                            <p:cond delay="0"/>
                                          </p:stCondLst>
                                        </p:cTn>
                                        <p:tgtEl>
                                          <p:spTgt spid="16"/>
                                        </p:tgtEl>
                                        <p:attrNameLst>
                                          <p:attrName>style.visibility</p:attrName>
                                        </p:attrNameLst>
                                      </p:cBhvr>
                                      <p:to>
                                        <p:strVal val="visible"/>
                                      </p:to>
                                    </p:set>
                                    <p:animEffect transition="in" filter="wipe(down)">
                                      <p:cBhvr>
                                        <p:cTn id="29" dur="500"/>
                                        <p:tgtEl>
                                          <p:spTgt spid="16"/>
                                        </p:tgtEl>
                                      </p:cBhvr>
                                    </p:animEffect>
                                  </p:childTnLst>
                                </p:cTn>
                              </p:par>
                              <p:par>
                                <p:cTn id="30" presetID="22" presetClass="entr" presetSubtype="4" fill="hold" nodeType="withEffect">
                                  <p:stCondLst>
                                    <p:cond delay="0"/>
                                  </p:stCondLst>
                                  <p:childTnLst>
                                    <p:set>
                                      <p:cBhvr>
                                        <p:cTn id="31" dur="1" fill="hold">
                                          <p:stCondLst>
                                            <p:cond delay="0"/>
                                          </p:stCondLst>
                                        </p:cTn>
                                        <p:tgtEl>
                                          <p:spTgt spid="27"/>
                                        </p:tgtEl>
                                        <p:attrNameLst>
                                          <p:attrName>style.visibility</p:attrName>
                                        </p:attrNameLst>
                                      </p:cBhvr>
                                      <p:to>
                                        <p:strVal val="visible"/>
                                      </p:to>
                                    </p:set>
                                    <p:animEffect transition="in" filter="wipe(down)">
                                      <p:cBhvr>
                                        <p:cTn id="32" dur="500"/>
                                        <p:tgtEl>
                                          <p:spTgt spid="27"/>
                                        </p:tgtEl>
                                      </p:cBhvr>
                                    </p:animEffect>
                                  </p:childTnLst>
                                </p:cTn>
                              </p:par>
                              <p:par>
                                <p:cTn id="33" presetID="2" presetClass="entr" presetSubtype="6" decel="100000" fill="hold" grpId="0" nodeType="withEffect">
                                  <p:stCondLst>
                                    <p:cond delay="0"/>
                                  </p:stCondLst>
                                  <p:iterate type="wd">
                                    <p:tmPct val="10000"/>
                                  </p:iterate>
                                  <p:childTnLst>
                                    <p:set>
                                      <p:cBhvr>
                                        <p:cTn id="34" dur="1" fill="hold">
                                          <p:stCondLst>
                                            <p:cond delay="0"/>
                                          </p:stCondLst>
                                        </p:cTn>
                                        <p:tgtEl>
                                          <p:spTgt spid="24"/>
                                        </p:tgtEl>
                                        <p:attrNameLst>
                                          <p:attrName>style.visibility</p:attrName>
                                        </p:attrNameLst>
                                      </p:cBhvr>
                                      <p:to>
                                        <p:strVal val="visible"/>
                                      </p:to>
                                    </p:set>
                                    <p:anim calcmode="lin" valueType="num">
                                      <p:cBhvr additive="base">
                                        <p:cTn id="35" dur="1000" fill="hold"/>
                                        <p:tgtEl>
                                          <p:spTgt spid="24"/>
                                        </p:tgtEl>
                                        <p:attrNameLst>
                                          <p:attrName>ppt_x</p:attrName>
                                        </p:attrNameLst>
                                      </p:cBhvr>
                                      <p:tavLst>
                                        <p:tav tm="0">
                                          <p:val>
                                            <p:strVal val="1+#ppt_w/2"/>
                                          </p:val>
                                        </p:tav>
                                        <p:tav tm="100000">
                                          <p:val>
                                            <p:strVal val="#ppt_x"/>
                                          </p:val>
                                        </p:tav>
                                      </p:tavLst>
                                    </p:anim>
                                    <p:anim calcmode="lin" valueType="num">
                                      <p:cBhvr additive="base">
                                        <p:cTn id="36" dur="1000" fill="hold"/>
                                        <p:tgtEl>
                                          <p:spTgt spid="24"/>
                                        </p:tgtEl>
                                        <p:attrNameLst>
                                          <p:attrName>ppt_y</p:attrName>
                                        </p:attrNameLst>
                                      </p:cBhvr>
                                      <p:tavLst>
                                        <p:tav tm="0">
                                          <p:val>
                                            <p:strVal val="1+#ppt_h/2"/>
                                          </p:val>
                                        </p:tav>
                                        <p:tav tm="100000">
                                          <p:val>
                                            <p:strVal val="#ppt_y"/>
                                          </p:val>
                                        </p:tav>
                                      </p:tavLst>
                                    </p:anim>
                                  </p:childTnLst>
                                </p:cTn>
                              </p:par>
                              <p:par>
                                <p:cTn id="37" presetID="2" presetClass="entr" presetSubtype="2" decel="100000" fill="hold" grpId="0" nodeType="withEffect">
                                  <p:stCondLst>
                                    <p:cond delay="0"/>
                                  </p:stCondLst>
                                  <p:childTnLst>
                                    <p:set>
                                      <p:cBhvr>
                                        <p:cTn id="38" dur="1" fill="hold">
                                          <p:stCondLst>
                                            <p:cond delay="0"/>
                                          </p:stCondLst>
                                        </p:cTn>
                                        <p:tgtEl>
                                          <p:spTgt spid="25">
                                            <p:txEl>
                                              <p:pRg st="0" end="0"/>
                                            </p:txEl>
                                          </p:spTgt>
                                        </p:tgtEl>
                                        <p:attrNameLst>
                                          <p:attrName>style.visibility</p:attrName>
                                        </p:attrNameLst>
                                      </p:cBhvr>
                                      <p:to>
                                        <p:strVal val="visible"/>
                                      </p:to>
                                    </p:set>
                                    <p:anim calcmode="lin" valueType="num">
                                      <p:cBhvr additive="base">
                                        <p:cTn id="39" dur="1000" fill="hold"/>
                                        <p:tgtEl>
                                          <p:spTgt spid="25">
                                            <p:txEl>
                                              <p:pRg st="0" end="0"/>
                                            </p:txEl>
                                          </p:spTgt>
                                        </p:tgtEl>
                                        <p:attrNameLst>
                                          <p:attrName>ppt_x</p:attrName>
                                        </p:attrNameLst>
                                      </p:cBhvr>
                                      <p:tavLst>
                                        <p:tav tm="0">
                                          <p:val>
                                            <p:strVal val="1+#ppt_w/2"/>
                                          </p:val>
                                        </p:tav>
                                        <p:tav tm="100000">
                                          <p:val>
                                            <p:strVal val="#ppt_x"/>
                                          </p:val>
                                        </p:tav>
                                      </p:tavLst>
                                    </p:anim>
                                    <p:anim calcmode="lin" valueType="num">
                                      <p:cBhvr additive="base">
                                        <p:cTn id="40" dur="10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 grpId="0" animBg="1"/>
      <p:bldP spid="20" grpId="0"/>
      <p:bldP spid="22" grpId="0">
        <p:tmplLst>
          <p:tmpl>
            <p:tnLst>
              <p:par>
                <p:cTn presetID="2" presetClass="entr" presetSubtype="9" decel="100000" fill="hold" nodeType="afterEffect">
                  <p:stCondLst>
                    <p:cond delay="0"/>
                  </p:stCondLst>
                  <p:iterate type="wd">
                    <p:tmPct val="10000"/>
                  </p:iterate>
                  <p:childTnLst>
                    <p:set>
                      <p:cBhvr>
                        <p:cTn dur="1" fill="hold">
                          <p:stCondLst>
                            <p:cond delay="0"/>
                          </p:stCondLst>
                        </p:cTn>
                        <p:tgtEl>
                          <p:spTgt spid="22"/>
                        </p:tgtEl>
                        <p:attrNameLst>
                          <p:attrName>style.visibility</p:attrName>
                        </p:attrNameLst>
                      </p:cBhvr>
                      <p:to>
                        <p:strVal val="visible"/>
                      </p:to>
                    </p:set>
                    <p:anim calcmode="lin" valueType="num">
                      <p:cBhvr additive="base">
                        <p:cTn dur="1000" fill="hold"/>
                        <p:tgtEl>
                          <p:spTgt spid="22"/>
                        </p:tgtEl>
                        <p:attrNameLst>
                          <p:attrName>ppt_x</p:attrName>
                        </p:attrNameLst>
                      </p:cBhvr>
                      <p:tavLst>
                        <p:tav tm="0">
                          <p:val>
                            <p:strVal val="0-#ppt_w/2"/>
                          </p:val>
                        </p:tav>
                        <p:tav tm="100000">
                          <p:val>
                            <p:strVal val="#ppt_x"/>
                          </p:val>
                        </p:tav>
                      </p:tavLst>
                    </p:anim>
                    <p:anim calcmode="lin" valueType="num">
                      <p:cBhvr additive="base">
                        <p:cTn dur="1000" fill="hold"/>
                        <p:tgtEl>
                          <p:spTgt spid="22"/>
                        </p:tgtEl>
                        <p:attrNameLst>
                          <p:attrName>ppt_y</p:attrName>
                        </p:attrNameLst>
                      </p:cBhvr>
                      <p:tavLst>
                        <p:tav tm="0">
                          <p:val>
                            <p:strVal val="0-#ppt_h/2"/>
                          </p:val>
                        </p:tav>
                        <p:tav tm="100000">
                          <p:val>
                            <p:strVal val="#ppt_y"/>
                          </p:val>
                        </p:tav>
                      </p:tavLst>
                    </p:anim>
                  </p:childTnLst>
                </p:cTn>
              </p:par>
            </p:tnLst>
          </p:tmpl>
        </p:tmplLst>
      </p:bldP>
      <p:bldP spid="23" grpId="0" build="p">
        <p:tmplLst>
          <p:tmpl lvl="1">
            <p:tnLst>
              <p:par>
                <p:cTn presetID="2" presetClass="entr" presetSubtype="8" decel="100000" fill="hold" nodeType="with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1000" fill="hold"/>
                        <p:tgtEl>
                          <p:spTgt spid="23"/>
                        </p:tgtEl>
                        <p:attrNameLst>
                          <p:attrName>ppt_x</p:attrName>
                        </p:attrNameLst>
                      </p:cBhvr>
                      <p:tavLst>
                        <p:tav tm="0">
                          <p:val>
                            <p:strVal val="0-#ppt_w/2"/>
                          </p:val>
                        </p:tav>
                        <p:tav tm="100000">
                          <p:val>
                            <p:strVal val="#ppt_x"/>
                          </p:val>
                        </p:tav>
                      </p:tavLst>
                    </p:anim>
                    <p:anim calcmode="lin" valueType="num">
                      <p:cBhvr additive="base">
                        <p:cTn dur="1000" fill="hold"/>
                        <p:tgtEl>
                          <p:spTgt spid="23"/>
                        </p:tgtEl>
                        <p:attrNameLst>
                          <p:attrName>ppt_y</p:attrName>
                        </p:attrNameLst>
                      </p:cBhvr>
                      <p:tavLst>
                        <p:tav tm="0">
                          <p:val>
                            <p:strVal val="#ppt_y"/>
                          </p:val>
                        </p:tav>
                        <p:tav tm="100000">
                          <p:val>
                            <p:strVal val="#ppt_y"/>
                          </p:val>
                        </p:tav>
                      </p:tavLst>
                    </p:anim>
                  </p:childTnLst>
                </p:cTn>
              </p:par>
            </p:tnLst>
          </p:tmpl>
        </p:tmplLst>
      </p:bldP>
      <p:bldP spid="24" grpId="0">
        <p:tmplLst>
          <p:tmpl>
            <p:tnLst>
              <p:par>
                <p:cTn presetID="2" presetClass="entr" presetSubtype="6" decel="100000" fill="hold" nodeType="withEffect">
                  <p:stCondLst>
                    <p:cond delay="0"/>
                  </p:stCondLst>
                  <p:iterate type="wd">
                    <p:tmPct val="10000"/>
                  </p:iterate>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2" decel="100000" fill="hold" nodeType="with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1000" fill="hold"/>
                        <p:tgtEl>
                          <p:spTgt spid="25"/>
                        </p:tgtEl>
                        <p:attrNameLst>
                          <p:attrName>ppt_x</p:attrName>
                        </p:attrNameLst>
                      </p:cBhvr>
                      <p:tavLst>
                        <p:tav tm="0">
                          <p:val>
                            <p:strVal val="1+#ppt_w/2"/>
                          </p:val>
                        </p:tav>
                        <p:tav tm="100000">
                          <p:val>
                            <p:strVal val="#ppt_x"/>
                          </p:val>
                        </p:tav>
                      </p:tavLst>
                    </p:anim>
                    <p:anim calcmode="lin" valueType="num">
                      <p:cBhvr additive="base">
                        <p:cTn dur="1000" fill="hold"/>
                        <p:tgtEl>
                          <p:spTgt spid="2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 presetClass="entr" presetSubtype="8"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21.xml><?xml version="1.0" encoding="utf-8"?>
<p:sldLayout xmlns:a="http://schemas.openxmlformats.org/drawingml/2006/main" xmlns:r="http://schemas.openxmlformats.org/officeDocument/2006/relationships" xmlns:p="http://schemas.openxmlformats.org/presentationml/2006/main">
  <p:cSld name="3 Images and 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0" name="図プレースホルダー 4"/>
          <p:cNvSpPr>
            <a:spLocks noGrp="1"/>
          </p:cNvSpPr>
          <p:nvPr>
            <p:ph type="pic" sz="quarter" idx="12" hasCustomPrompt="1"/>
          </p:nvPr>
        </p:nvSpPr>
        <p:spPr>
          <a:xfrm>
            <a:off x="429999" y="1856665"/>
            <a:ext cx="2969484" cy="3960000"/>
          </a:xfrm>
          <a:prstGeom prst="rect">
            <a:avLst/>
          </a:prstGeom>
          <a:effectLst>
            <a:outerShdw blurRad="50800" dist="38100" dir="2700000" algn="tl" rotWithShape="0">
              <a:prstClr val="black">
                <a:alpha val="40000"/>
              </a:prstClr>
            </a:outerShdw>
            <a:softEdge rad="31750"/>
          </a:effectLst>
        </p:spPr>
        <p:txBody>
          <a:bodyPr lIns="51197" tIns="25599" rIns="51197" bIns="25599">
            <a:normAutofit/>
          </a:bodyPr>
          <a:lstStyle>
            <a:lvl1pPr>
              <a:defRPr sz="1100"/>
            </a:lvl1pPr>
          </a:lstStyle>
          <a:p>
            <a:r>
              <a:rPr kumimoji="1" lang="en-US" altLang="ja-JP" dirty="0"/>
              <a:t>Add an image</a:t>
            </a:r>
            <a:endParaRPr kumimoji="1" lang="ja-JP" altLang="en-US" dirty="0"/>
          </a:p>
        </p:txBody>
      </p:sp>
      <p:sp>
        <p:nvSpPr>
          <p:cNvPr id="31" name="図プレースホルダー 4"/>
          <p:cNvSpPr>
            <a:spLocks noGrp="1"/>
          </p:cNvSpPr>
          <p:nvPr>
            <p:ph type="pic" sz="quarter" idx="14" hasCustomPrompt="1"/>
          </p:nvPr>
        </p:nvSpPr>
        <p:spPr>
          <a:xfrm>
            <a:off x="3434652" y="1875423"/>
            <a:ext cx="1457747" cy="1944000"/>
          </a:xfrm>
          <a:prstGeom prst="rect">
            <a:avLst/>
          </a:prstGeom>
          <a:effectLst>
            <a:outerShdw blurRad="50800" dist="38100" dir="2700000" algn="tl" rotWithShape="0">
              <a:prstClr val="black">
                <a:alpha val="40000"/>
              </a:prstClr>
            </a:outerShdw>
            <a:softEdge rad="31750"/>
          </a:effectLst>
        </p:spPr>
        <p:txBody>
          <a:bodyPr lIns="51197" tIns="25599" rIns="51197" bIns="25599"/>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dirty="0"/>
              <a:t>Add an image</a:t>
            </a:r>
            <a:endParaRPr kumimoji="1" lang="ja-JP" altLang="en-US" dirty="0"/>
          </a:p>
          <a:p>
            <a:endParaRPr kumimoji="1" lang="ja-JP" altLang="en-US" dirty="0"/>
          </a:p>
        </p:txBody>
      </p:sp>
      <p:sp>
        <p:nvSpPr>
          <p:cNvPr id="32" name="図プレースホルダー 4"/>
          <p:cNvSpPr>
            <a:spLocks noGrp="1"/>
          </p:cNvSpPr>
          <p:nvPr>
            <p:ph type="pic" sz="quarter" idx="15" hasCustomPrompt="1"/>
          </p:nvPr>
        </p:nvSpPr>
        <p:spPr>
          <a:xfrm>
            <a:off x="7167384" y="3872665"/>
            <a:ext cx="1457747" cy="1944000"/>
          </a:xfrm>
          <a:prstGeom prst="rect">
            <a:avLst/>
          </a:prstGeom>
          <a:effectLst>
            <a:outerShdw blurRad="50800" dist="38100" dir="2700000" algn="tl" rotWithShape="0">
              <a:prstClr val="black">
                <a:alpha val="40000"/>
              </a:prstClr>
            </a:outerShdw>
            <a:softEdge rad="31750"/>
          </a:effectLst>
        </p:spPr>
        <p:txBody>
          <a:bodyPr lIns="51197" tIns="25599" rIns="51197" bIns="25599"/>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dirty="0"/>
              <a:t>Add an image</a:t>
            </a:r>
            <a:endParaRPr kumimoji="1" lang="ja-JP" altLang="en-US" dirty="0"/>
          </a:p>
          <a:p>
            <a:endParaRPr kumimoji="1" lang="ja-JP" altLang="en-US" dirty="0"/>
          </a:p>
        </p:txBody>
      </p:sp>
      <p:sp>
        <p:nvSpPr>
          <p:cNvPr id="8" name="正方形/長方形 7"/>
          <p:cNvSpPr/>
          <p:nvPr/>
        </p:nvSpPr>
        <p:spPr>
          <a:xfrm>
            <a:off x="3435782" y="3872665"/>
            <a:ext cx="3689403" cy="1944000"/>
          </a:xfrm>
          <a:prstGeom prst="rect">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正方形/長方形 32"/>
          <p:cNvSpPr/>
          <p:nvPr/>
        </p:nvSpPr>
        <p:spPr>
          <a:xfrm>
            <a:off x="4941141" y="1884803"/>
            <a:ext cx="3689403" cy="1944000"/>
          </a:xfrm>
          <a:prstGeom prst="rect">
            <a:avLst/>
          </a:pr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正方形/長方形 33"/>
          <p:cNvSpPr/>
          <p:nvPr/>
        </p:nvSpPr>
        <p:spPr>
          <a:xfrm>
            <a:off x="5027796" y="1985809"/>
            <a:ext cx="3516091" cy="1741991"/>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正方形/長方形 35"/>
          <p:cNvSpPr/>
          <p:nvPr/>
        </p:nvSpPr>
        <p:spPr>
          <a:xfrm>
            <a:off x="3522438" y="3973674"/>
            <a:ext cx="3516091" cy="1741991"/>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7" name="テキスト プレースホルダー 5"/>
          <p:cNvSpPr>
            <a:spLocks noGrp="1"/>
          </p:cNvSpPr>
          <p:nvPr>
            <p:ph type="body" sz="quarter" idx="16" hasCustomPrompt="1"/>
          </p:nvPr>
        </p:nvSpPr>
        <p:spPr>
          <a:xfrm>
            <a:off x="5136424" y="2269593"/>
            <a:ext cx="3298837" cy="506441"/>
          </a:xfrm>
          <a:prstGeom prst="rect">
            <a:avLst/>
          </a:prstGeom>
        </p:spPr>
        <p:txBody>
          <a:bodyPr lIns="51197" tIns="25599" rIns="51197" bIns="25599" anchor="b">
            <a:noAutofit/>
          </a:bodyPr>
          <a:lstStyle>
            <a:lvl1pPr algn="ctr">
              <a:lnSpc>
                <a:spcPct val="100000"/>
              </a:lnSpc>
              <a:spcBef>
                <a:spcPts val="0"/>
              </a:spcBef>
              <a:defRPr sz="22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17" hasCustomPrompt="1"/>
          </p:nvPr>
        </p:nvSpPr>
        <p:spPr>
          <a:xfrm>
            <a:off x="5136419" y="2672864"/>
            <a:ext cx="3298836" cy="95660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39" name="テキスト プレースホルダー 5"/>
          <p:cNvSpPr>
            <a:spLocks noGrp="1"/>
          </p:cNvSpPr>
          <p:nvPr>
            <p:ph type="body" sz="quarter" idx="18" hasCustomPrompt="1"/>
          </p:nvPr>
        </p:nvSpPr>
        <p:spPr>
          <a:xfrm>
            <a:off x="3631065" y="4265642"/>
            <a:ext cx="3298837" cy="506441"/>
          </a:xfrm>
          <a:prstGeom prst="rect">
            <a:avLst/>
          </a:prstGeom>
        </p:spPr>
        <p:txBody>
          <a:bodyPr lIns="51197" tIns="25599" rIns="51197" bIns="25599" anchor="b">
            <a:noAutofit/>
          </a:bodyPr>
          <a:lstStyle>
            <a:lvl1pPr algn="ctr">
              <a:lnSpc>
                <a:spcPct val="100000"/>
              </a:lnSpc>
              <a:spcBef>
                <a:spcPts val="0"/>
              </a:spcBef>
              <a:defRPr sz="22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0" name="テキスト プレースホルダー 5"/>
          <p:cNvSpPr>
            <a:spLocks noGrp="1"/>
          </p:cNvSpPr>
          <p:nvPr>
            <p:ph type="body" sz="quarter" idx="19" hasCustomPrompt="1"/>
          </p:nvPr>
        </p:nvSpPr>
        <p:spPr>
          <a:xfrm>
            <a:off x="3631063" y="4668915"/>
            <a:ext cx="3298836" cy="95660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01763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4" presetClass="entr" presetSubtype="10"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randombar(horizontal)">
                                      <p:cBhvr>
                                        <p:cTn id="12" dur="500"/>
                                        <p:tgtEl>
                                          <p:spTgt spid="30"/>
                                        </p:tgtEl>
                                      </p:cBhvr>
                                    </p:animEffect>
                                  </p:childTnLst>
                                </p:cTn>
                              </p:par>
                            </p:childTnLst>
                          </p:cTn>
                        </p:par>
                        <p:par>
                          <p:cTn id="13" fill="hold">
                            <p:stCondLst>
                              <p:cond delay="1000"/>
                            </p:stCondLst>
                            <p:childTnLst>
                              <p:par>
                                <p:cTn id="14" presetID="14" presetClass="entr" presetSubtype="1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randombar(horizontal)">
                                      <p:cBhvr>
                                        <p:cTn id="16" dur="500"/>
                                        <p:tgtEl>
                                          <p:spTgt spid="31"/>
                                        </p:tgtEl>
                                      </p:cBhvr>
                                    </p:animEffect>
                                  </p:childTnLst>
                                </p:cTn>
                              </p:par>
                            </p:childTnLst>
                          </p:cTn>
                        </p:par>
                        <p:par>
                          <p:cTn id="17" fill="hold">
                            <p:stCondLst>
                              <p:cond delay="2000"/>
                            </p:stCondLst>
                            <p:childTnLst>
                              <p:par>
                                <p:cTn id="18" presetID="16" presetClass="entr" presetSubtype="37" fill="hold" grpId="0" nodeType="afterEffect">
                                  <p:stCondLst>
                                    <p:cond delay="0"/>
                                  </p:stCondLst>
                                  <p:childTnLst>
                                    <p:set>
                                      <p:cBhvr>
                                        <p:cTn id="19" dur="1" fill="hold">
                                          <p:stCondLst>
                                            <p:cond delay="0"/>
                                          </p:stCondLst>
                                        </p:cTn>
                                        <p:tgtEl>
                                          <p:spTgt spid="33"/>
                                        </p:tgtEl>
                                        <p:attrNameLst>
                                          <p:attrName>style.visibility</p:attrName>
                                        </p:attrNameLst>
                                      </p:cBhvr>
                                      <p:to>
                                        <p:strVal val="visible"/>
                                      </p:to>
                                    </p:set>
                                    <p:animEffect transition="in" filter="barn(outVertical)">
                                      <p:cBhvr>
                                        <p:cTn id="20" dur="500"/>
                                        <p:tgtEl>
                                          <p:spTgt spid="33"/>
                                        </p:tgtEl>
                                      </p:cBhvr>
                                    </p:animEffect>
                                  </p:childTnLst>
                                </p:cTn>
                              </p:par>
                              <p:par>
                                <p:cTn id="21" presetID="21" presetClass="entr" presetSubtype="1" fill="hold" grpId="0" nodeType="with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wheel(1)">
                                      <p:cBhvr>
                                        <p:cTn id="23" dur="1000"/>
                                        <p:tgtEl>
                                          <p:spTgt spid="34"/>
                                        </p:tgtEl>
                                      </p:cBhvr>
                                    </p:animEffect>
                                  </p:childTnLst>
                                </p:cTn>
                              </p:par>
                            </p:childTnLst>
                          </p:cTn>
                        </p:par>
                        <p:par>
                          <p:cTn id="24" fill="hold">
                            <p:stCondLst>
                              <p:cond delay="3000"/>
                            </p:stCondLst>
                            <p:childTnLst>
                              <p:par>
                                <p:cTn id="25" presetID="23" presetClass="entr" presetSubtype="32" fill="hold" grpId="0" nodeType="afterEffect">
                                  <p:stCondLst>
                                    <p:cond delay="250"/>
                                  </p:stCondLst>
                                  <p:childTnLst>
                                    <p:set>
                                      <p:cBhvr>
                                        <p:cTn id="26" dur="1" fill="hold">
                                          <p:stCondLst>
                                            <p:cond delay="0"/>
                                          </p:stCondLst>
                                        </p:cTn>
                                        <p:tgtEl>
                                          <p:spTgt spid="37">
                                            <p:txEl>
                                              <p:pRg st="0" end="0"/>
                                            </p:txEl>
                                          </p:spTgt>
                                        </p:tgtEl>
                                        <p:attrNameLst>
                                          <p:attrName>style.visibility</p:attrName>
                                        </p:attrNameLst>
                                      </p:cBhvr>
                                      <p:to>
                                        <p:strVal val="visible"/>
                                      </p:to>
                                    </p:set>
                                    <p:anim calcmode="lin" valueType="num">
                                      <p:cBhvr>
                                        <p:cTn id="27" dur="500" fill="hold"/>
                                        <p:tgtEl>
                                          <p:spTgt spid="37">
                                            <p:txEl>
                                              <p:pRg st="0" end="0"/>
                                            </p:txEl>
                                          </p:spTgt>
                                        </p:tgtEl>
                                        <p:attrNameLst>
                                          <p:attrName>ppt_w</p:attrName>
                                        </p:attrNameLst>
                                      </p:cBhvr>
                                      <p:tavLst>
                                        <p:tav tm="0">
                                          <p:val>
                                            <p:strVal val="4*#ppt_w"/>
                                          </p:val>
                                        </p:tav>
                                        <p:tav tm="100000">
                                          <p:val>
                                            <p:strVal val="#ppt_w"/>
                                          </p:val>
                                        </p:tav>
                                      </p:tavLst>
                                    </p:anim>
                                    <p:anim calcmode="lin" valueType="num">
                                      <p:cBhvr>
                                        <p:cTn id="28" dur="500" fill="hold"/>
                                        <p:tgtEl>
                                          <p:spTgt spid="37">
                                            <p:txEl>
                                              <p:pRg st="0" end="0"/>
                                            </p:txEl>
                                          </p:spTgt>
                                        </p:tgtEl>
                                        <p:attrNameLst>
                                          <p:attrName>ppt_h</p:attrName>
                                        </p:attrNameLst>
                                      </p:cBhvr>
                                      <p:tavLst>
                                        <p:tav tm="0">
                                          <p:val>
                                            <p:strVal val="4*#ppt_h"/>
                                          </p:val>
                                        </p:tav>
                                        <p:tav tm="100000">
                                          <p:val>
                                            <p:strVal val="#ppt_h"/>
                                          </p:val>
                                        </p:tav>
                                      </p:tavLst>
                                    </p:anim>
                                  </p:childTnLst>
                                </p:cTn>
                              </p:par>
                            </p:childTnLst>
                          </p:cTn>
                        </p:par>
                        <p:par>
                          <p:cTn id="29" fill="hold">
                            <p:stCondLst>
                              <p:cond delay="3750"/>
                            </p:stCondLst>
                            <p:childTnLst>
                              <p:par>
                                <p:cTn id="30" presetID="10" presetClass="entr" presetSubtype="0" fill="hold" grpId="0" nodeType="afterEffect">
                                  <p:stCondLst>
                                    <p:cond delay="0"/>
                                  </p:stCondLst>
                                  <p:childTnLst>
                                    <p:set>
                                      <p:cBhvr>
                                        <p:cTn id="31" dur="1" fill="hold">
                                          <p:stCondLst>
                                            <p:cond delay="0"/>
                                          </p:stCondLst>
                                        </p:cTn>
                                        <p:tgtEl>
                                          <p:spTgt spid="38">
                                            <p:txEl>
                                              <p:pRg st="0" end="0"/>
                                            </p:txEl>
                                          </p:spTgt>
                                        </p:tgtEl>
                                        <p:attrNameLst>
                                          <p:attrName>style.visibility</p:attrName>
                                        </p:attrNameLst>
                                      </p:cBhvr>
                                      <p:to>
                                        <p:strVal val="visible"/>
                                      </p:to>
                                    </p:set>
                                    <p:animEffect transition="in" filter="fade">
                                      <p:cBhvr>
                                        <p:cTn id="32" dur="500"/>
                                        <p:tgtEl>
                                          <p:spTgt spid="38">
                                            <p:txEl>
                                              <p:pRg st="0" end="0"/>
                                            </p:txEl>
                                          </p:spTgt>
                                        </p:tgtEl>
                                      </p:cBhvr>
                                    </p:animEffect>
                                  </p:childTnLst>
                                </p:cTn>
                              </p:par>
                            </p:childTnLst>
                          </p:cTn>
                        </p:par>
                        <p:par>
                          <p:cTn id="33" fill="hold">
                            <p:stCondLst>
                              <p:cond delay="4250"/>
                            </p:stCondLst>
                            <p:childTnLst>
                              <p:par>
                                <p:cTn id="34" presetID="14" presetClass="entr" presetSubtype="10" fill="hold" grpId="0" nodeType="afterEffect">
                                  <p:stCondLst>
                                    <p:cond delay="250"/>
                                  </p:stCondLst>
                                  <p:childTnLst>
                                    <p:set>
                                      <p:cBhvr>
                                        <p:cTn id="35" dur="1" fill="hold">
                                          <p:stCondLst>
                                            <p:cond delay="0"/>
                                          </p:stCondLst>
                                        </p:cTn>
                                        <p:tgtEl>
                                          <p:spTgt spid="32"/>
                                        </p:tgtEl>
                                        <p:attrNameLst>
                                          <p:attrName>style.visibility</p:attrName>
                                        </p:attrNameLst>
                                      </p:cBhvr>
                                      <p:to>
                                        <p:strVal val="visible"/>
                                      </p:to>
                                    </p:set>
                                    <p:animEffect transition="in" filter="randombar(horizontal)">
                                      <p:cBhvr>
                                        <p:cTn id="36" dur="500"/>
                                        <p:tgtEl>
                                          <p:spTgt spid="32"/>
                                        </p:tgtEl>
                                      </p:cBhvr>
                                    </p:animEffect>
                                  </p:childTnLst>
                                </p:cTn>
                              </p:par>
                            </p:childTnLst>
                          </p:cTn>
                        </p:par>
                        <p:par>
                          <p:cTn id="37" fill="hold">
                            <p:stCondLst>
                              <p:cond delay="5000"/>
                            </p:stCondLst>
                            <p:childTnLst>
                              <p:par>
                                <p:cTn id="38" presetID="16" presetClass="entr" presetSubtype="37" fill="hold" grpId="0" nodeType="afterEffect">
                                  <p:stCondLst>
                                    <p:cond delay="250"/>
                                  </p:stCondLst>
                                  <p:childTnLst>
                                    <p:set>
                                      <p:cBhvr>
                                        <p:cTn id="39" dur="1" fill="hold">
                                          <p:stCondLst>
                                            <p:cond delay="0"/>
                                          </p:stCondLst>
                                        </p:cTn>
                                        <p:tgtEl>
                                          <p:spTgt spid="8"/>
                                        </p:tgtEl>
                                        <p:attrNameLst>
                                          <p:attrName>style.visibility</p:attrName>
                                        </p:attrNameLst>
                                      </p:cBhvr>
                                      <p:to>
                                        <p:strVal val="visible"/>
                                      </p:to>
                                    </p:set>
                                    <p:animEffect transition="in" filter="barn(outVertical)">
                                      <p:cBhvr>
                                        <p:cTn id="40" dur="500"/>
                                        <p:tgtEl>
                                          <p:spTgt spid="8"/>
                                        </p:tgtEl>
                                      </p:cBhvr>
                                    </p:animEffect>
                                  </p:childTnLst>
                                </p:cTn>
                              </p:par>
                              <p:par>
                                <p:cTn id="41" presetID="21" presetClass="entr" presetSubtype="1" fill="hold" grpId="0" nodeType="withEffect">
                                  <p:stCondLst>
                                    <p:cond delay="250"/>
                                  </p:stCondLst>
                                  <p:childTnLst>
                                    <p:set>
                                      <p:cBhvr>
                                        <p:cTn id="42" dur="1" fill="hold">
                                          <p:stCondLst>
                                            <p:cond delay="0"/>
                                          </p:stCondLst>
                                        </p:cTn>
                                        <p:tgtEl>
                                          <p:spTgt spid="36"/>
                                        </p:tgtEl>
                                        <p:attrNameLst>
                                          <p:attrName>style.visibility</p:attrName>
                                        </p:attrNameLst>
                                      </p:cBhvr>
                                      <p:to>
                                        <p:strVal val="visible"/>
                                      </p:to>
                                    </p:set>
                                    <p:animEffect transition="in" filter="wheel(1)">
                                      <p:cBhvr>
                                        <p:cTn id="43" dur="1000"/>
                                        <p:tgtEl>
                                          <p:spTgt spid="36"/>
                                        </p:tgtEl>
                                      </p:cBhvr>
                                    </p:animEffect>
                                  </p:childTnLst>
                                </p:cTn>
                              </p:par>
                            </p:childTnLst>
                          </p:cTn>
                        </p:par>
                        <p:par>
                          <p:cTn id="44" fill="hold">
                            <p:stCondLst>
                              <p:cond delay="6250"/>
                            </p:stCondLst>
                            <p:childTnLst>
                              <p:par>
                                <p:cTn id="45" presetID="23" presetClass="entr" presetSubtype="32" fill="hold" grpId="0" nodeType="afterEffect">
                                  <p:stCondLst>
                                    <p:cond delay="250"/>
                                  </p:stCondLst>
                                  <p:childTnLst>
                                    <p:set>
                                      <p:cBhvr>
                                        <p:cTn id="46" dur="1" fill="hold">
                                          <p:stCondLst>
                                            <p:cond delay="0"/>
                                          </p:stCondLst>
                                        </p:cTn>
                                        <p:tgtEl>
                                          <p:spTgt spid="39">
                                            <p:txEl>
                                              <p:pRg st="0" end="0"/>
                                            </p:txEl>
                                          </p:spTgt>
                                        </p:tgtEl>
                                        <p:attrNameLst>
                                          <p:attrName>style.visibility</p:attrName>
                                        </p:attrNameLst>
                                      </p:cBhvr>
                                      <p:to>
                                        <p:strVal val="visible"/>
                                      </p:to>
                                    </p:set>
                                    <p:anim calcmode="lin" valueType="num">
                                      <p:cBhvr>
                                        <p:cTn id="47" dur="500" fill="hold"/>
                                        <p:tgtEl>
                                          <p:spTgt spid="39">
                                            <p:txEl>
                                              <p:pRg st="0" end="0"/>
                                            </p:txEl>
                                          </p:spTgt>
                                        </p:tgtEl>
                                        <p:attrNameLst>
                                          <p:attrName>ppt_w</p:attrName>
                                        </p:attrNameLst>
                                      </p:cBhvr>
                                      <p:tavLst>
                                        <p:tav tm="0">
                                          <p:val>
                                            <p:strVal val="4*#ppt_w"/>
                                          </p:val>
                                        </p:tav>
                                        <p:tav tm="100000">
                                          <p:val>
                                            <p:strVal val="#ppt_w"/>
                                          </p:val>
                                        </p:tav>
                                      </p:tavLst>
                                    </p:anim>
                                    <p:anim calcmode="lin" valueType="num">
                                      <p:cBhvr>
                                        <p:cTn id="48" dur="500" fill="hold"/>
                                        <p:tgtEl>
                                          <p:spTgt spid="39">
                                            <p:txEl>
                                              <p:pRg st="0" end="0"/>
                                            </p:txEl>
                                          </p:spTgt>
                                        </p:tgtEl>
                                        <p:attrNameLst>
                                          <p:attrName>ppt_h</p:attrName>
                                        </p:attrNameLst>
                                      </p:cBhvr>
                                      <p:tavLst>
                                        <p:tav tm="0">
                                          <p:val>
                                            <p:strVal val="4*#ppt_h"/>
                                          </p:val>
                                        </p:tav>
                                        <p:tav tm="100000">
                                          <p:val>
                                            <p:strVal val="#ppt_h"/>
                                          </p:val>
                                        </p:tav>
                                      </p:tavLst>
                                    </p:anim>
                                  </p:childTnLst>
                                </p:cTn>
                              </p:par>
                            </p:childTnLst>
                          </p:cTn>
                        </p:par>
                        <p:par>
                          <p:cTn id="49" fill="hold">
                            <p:stCondLst>
                              <p:cond delay="7000"/>
                            </p:stCondLst>
                            <p:childTnLst>
                              <p:par>
                                <p:cTn id="50" presetID="10" presetClass="entr" presetSubtype="0" fill="hold" grpId="0" nodeType="afterEffect">
                                  <p:stCondLst>
                                    <p:cond delay="0"/>
                                  </p:stCondLst>
                                  <p:childTnLst>
                                    <p:set>
                                      <p:cBhvr>
                                        <p:cTn id="51" dur="1" fill="hold">
                                          <p:stCondLst>
                                            <p:cond delay="0"/>
                                          </p:stCondLst>
                                        </p:cTn>
                                        <p:tgtEl>
                                          <p:spTgt spid="40">
                                            <p:txEl>
                                              <p:pRg st="0" end="0"/>
                                            </p:txEl>
                                          </p:spTgt>
                                        </p:tgtEl>
                                        <p:attrNameLst>
                                          <p:attrName>style.visibility</p:attrName>
                                        </p:attrNameLst>
                                      </p:cBhvr>
                                      <p:to>
                                        <p:strVal val="visible"/>
                                      </p:to>
                                    </p:set>
                                    <p:animEffect transition="in" filter="fade">
                                      <p:cBhvr>
                                        <p:cTn id="52"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0" grpId="0"/>
      <p:bldP spid="31" grpId="0"/>
      <p:bldP spid="32" grpId="0"/>
      <p:bldP spid="8" grpId="0" animBg="1"/>
      <p:bldP spid="33" grpId="0" animBg="1"/>
      <p:bldP spid="34" grpId="0" animBg="1"/>
      <p:bldP spid="36" grpId="0" animBg="1"/>
      <p:bldP spid="37" grpId="0" build="p">
        <p:tmplLst>
          <p:tmpl lvl="1">
            <p:tnLst>
              <p:par>
                <p:cTn presetID="23" presetClass="entr" presetSubtype="32" fill="hold" nodeType="afterEffect">
                  <p:stCondLst>
                    <p:cond delay="250"/>
                  </p:st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strVal val="4*#ppt_w"/>
                          </p:val>
                        </p:tav>
                        <p:tav tm="100000">
                          <p:val>
                            <p:strVal val="#ppt_w"/>
                          </p:val>
                        </p:tav>
                      </p:tavLst>
                    </p:anim>
                    <p:anim calcmode="lin" valueType="num">
                      <p:cBhvr>
                        <p:cTn dur="500" fill="hold"/>
                        <p:tgtEl>
                          <p:spTgt spid="37"/>
                        </p:tgtEl>
                        <p:attrNameLst>
                          <p:attrName>ppt_h</p:attrName>
                        </p:attrNameLst>
                      </p:cBhvr>
                      <p:tavLst>
                        <p:tav tm="0">
                          <p:val>
                            <p:strVal val="4*#ppt_h"/>
                          </p:val>
                        </p:tav>
                        <p:tav tm="100000">
                          <p:val>
                            <p:strVal val="#ppt_h"/>
                          </p:val>
                        </p:tav>
                      </p:tavLst>
                    </p:anim>
                  </p:childTnLst>
                </p:cTn>
              </p:par>
            </p:tnLst>
          </p:tmpl>
        </p:tmplLst>
      </p:bldP>
      <p:bldP spid="38" grpId="0" build="p">
        <p:tmplLst>
          <p:tmpl lvl="1">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23" presetClass="entr" presetSubtype="32" fill="hold" nodeType="afterEffect">
                  <p:stCondLst>
                    <p:cond delay="250"/>
                  </p:stCondLst>
                  <p:childTnLst>
                    <p:set>
                      <p:cBhvr>
                        <p:cTn dur="1" fill="hold">
                          <p:stCondLst>
                            <p:cond delay="0"/>
                          </p:stCondLst>
                        </p:cTn>
                        <p:tgtEl>
                          <p:spTgt spid="39"/>
                        </p:tgtEl>
                        <p:attrNameLst>
                          <p:attrName>style.visibility</p:attrName>
                        </p:attrNameLst>
                      </p:cBhvr>
                      <p:to>
                        <p:strVal val="visible"/>
                      </p:to>
                    </p:set>
                    <p:anim calcmode="lin" valueType="num">
                      <p:cBhvr>
                        <p:cTn dur="500" fill="hold"/>
                        <p:tgtEl>
                          <p:spTgt spid="39"/>
                        </p:tgtEl>
                        <p:attrNameLst>
                          <p:attrName>ppt_w</p:attrName>
                        </p:attrNameLst>
                      </p:cBhvr>
                      <p:tavLst>
                        <p:tav tm="0">
                          <p:val>
                            <p:strVal val="4*#ppt_w"/>
                          </p:val>
                        </p:tav>
                        <p:tav tm="100000">
                          <p:val>
                            <p:strVal val="#ppt_w"/>
                          </p:val>
                        </p:tav>
                      </p:tavLst>
                    </p:anim>
                    <p:anim calcmode="lin" valueType="num">
                      <p:cBhvr>
                        <p:cTn dur="500" fill="hold"/>
                        <p:tgtEl>
                          <p:spTgt spid="39"/>
                        </p:tgtEl>
                        <p:attrNameLst>
                          <p:attrName>ppt_h</p:attrName>
                        </p:attrNameLst>
                      </p:cBhvr>
                      <p:tavLst>
                        <p:tav tm="0">
                          <p:val>
                            <p:strVal val="4*#ppt_h"/>
                          </p:val>
                        </p:tav>
                        <p:tav tm="100000">
                          <p:val>
                            <p:strVal val="#ppt_h"/>
                          </p:val>
                        </p:tav>
                      </p:tavLst>
                    </p:anim>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Lst>
  </p:timing>
</p:sldLayout>
</file>

<file path=ppt/slideLayouts/slideLayout422.xml><?xml version="1.0" encoding="utf-8"?>
<p:sldLayout xmlns:a="http://schemas.openxmlformats.org/drawingml/2006/main" xmlns:r="http://schemas.openxmlformats.org/officeDocument/2006/relationships" xmlns:p="http://schemas.openxmlformats.org/presentationml/2006/main">
  <p:cSld name="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二等辺三角形 10"/>
          <p:cNvSpPr/>
          <p:nvPr/>
        </p:nvSpPr>
        <p:spPr>
          <a:xfrm rot="5400000">
            <a:off x="2251091"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863231" y="2055593"/>
            <a:ext cx="3327367" cy="442384"/>
            <a:chOff x="1012371" y="3126253"/>
            <a:chExt cx="6655890" cy="663576"/>
          </a:xfrm>
        </p:grpSpPr>
        <p:cxnSp>
          <p:nvCxnSpPr>
            <p:cNvPr id="7" name="直線コネクタ 6"/>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4066"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863224" y="205559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863224" y="2610622"/>
            <a:ext cx="3154043"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二等辺三角形 10"/>
          <p:cNvSpPr/>
          <p:nvPr/>
        </p:nvSpPr>
        <p:spPr>
          <a:xfrm rot="5400000">
            <a:off x="6420272" y="537004"/>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4" name="グループ化 33"/>
          <p:cNvGrpSpPr/>
          <p:nvPr/>
        </p:nvGrpSpPr>
        <p:grpSpPr>
          <a:xfrm>
            <a:off x="5032411" y="2055599"/>
            <a:ext cx="3327367" cy="442384"/>
            <a:chOff x="1012371" y="3126253"/>
            <a:chExt cx="6655890" cy="663576"/>
          </a:xfrm>
        </p:grpSpPr>
        <p:cxnSp>
          <p:nvCxnSpPr>
            <p:cNvPr id="35" name="直線コネクタ 34"/>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9" name="図 3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6579" y="1707861"/>
            <a:ext cx="241228" cy="1148444"/>
          </a:xfrm>
          <a:prstGeom prst="rect">
            <a:avLst/>
          </a:prstGeom>
        </p:spPr>
      </p:pic>
      <p:sp>
        <p:nvSpPr>
          <p:cNvPr id="40" name="テキスト プレースホルダー 5"/>
          <p:cNvSpPr>
            <a:spLocks noGrp="1"/>
          </p:cNvSpPr>
          <p:nvPr>
            <p:ph type="body" sz="quarter" idx="16" hasCustomPrompt="1"/>
          </p:nvPr>
        </p:nvSpPr>
        <p:spPr>
          <a:xfrm>
            <a:off x="5032410" y="2055600"/>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1" name="テキスト プレースホルダー 5"/>
          <p:cNvSpPr>
            <a:spLocks noGrp="1"/>
          </p:cNvSpPr>
          <p:nvPr>
            <p:ph type="body" sz="quarter" idx="17" hasCustomPrompt="1"/>
          </p:nvPr>
        </p:nvSpPr>
        <p:spPr>
          <a:xfrm>
            <a:off x="5032410" y="2610625"/>
            <a:ext cx="3154043" cy="298055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38154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up)">
                                      <p:cBhvr>
                                        <p:cTn id="35" dur="250"/>
                                        <p:tgtEl>
                                          <p:spTgt spid="39"/>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33"/>
                                        </p:tgtEl>
                                        <p:attrNameLst>
                                          <p:attrName>style.visibility</p:attrName>
                                        </p:attrNameLst>
                                      </p:cBhvr>
                                      <p:to>
                                        <p:strVal val="visible"/>
                                      </p:to>
                                    </p:set>
                                    <p:animEffect transition="in" filter="wipe(left)">
                                      <p:cBhvr>
                                        <p:cTn id="38" dur="500"/>
                                        <p:tgtEl>
                                          <p:spTgt spid="33"/>
                                        </p:tgtEl>
                                      </p:cBhvr>
                                    </p:animEffect>
                                  </p:childTnLst>
                                </p:cTn>
                              </p:par>
                              <p:par>
                                <p:cTn id="39" presetID="22" presetClass="entr" presetSubtype="8" fill="hold" nodeType="withEffect">
                                  <p:stCondLst>
                                    <p:cond delay="500"/>
                                  </p:stCondLst>
                                  <p:childTnLst>
                                    <p:set>
                                      <p:cBhvr>
                                        <p:cTn id="40" dur="1" fill="hold">
                                          <p:stCondLst>
                                            <p:cond delay="0"/>
                                          </p:stCondLst>
                                        </p:cTn>
                                        <p:tgtEl>
                                          <p:spTgt spid="34"/>
                                        </p:tgtEl>
                                        <p:attrNameLst>
                                          <p:attrName>style.visibility</p:attrName>
                                        </p:attrNameLst>
                                      </p:cBhvr>
                                      <p:to>
                                        <p:strVal val="visible"/>
                                      </p:to>
                                    </p:set>
                                    <p:animEffect transition="in" filter="wipe(left)">
                                      <p:cBhvr>
                                        <p:cTn id="41" dur="500"/>
                                        <p:tgtEl>
                                          <p:spTgt spid="34"/>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0">
                                            <p:txEl>
                                              <p:pRg st="0" end="0"/>
                                            </p:txEl>
                                          </p:spTgt>
                                        </p:tgtEl>
                                        <p:attrNameLst>
                                          <p:attrName>style.visibility</p:attrName>
                                        </p:attrNameLst>
                                      </p:cBhvr>
                                      <p:to>
                                        <p:strVal val="visible"/>
                                      </p:to>
                                    </p:set>
                                    <p:anim calcmode="lin" valueType="num">
                                      <p:cBhvr additive="base">
                                        <p:cTn id="4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0">
                                            <p:txEl>
                                              <p:pRg st="0" end="0"/>
                                            </p:txEl>
                                          </p:spTgt>
                                        </p:tgtEl>
                                        <p:attrNameLst>
                                          <p:attrName>style.visibility</p:attrName>
                                        </p:attrNameLst>
                                      </p:cBhvr>
                                      <p:to>
                                        <p:strVal val="visible"/>
                                      </p:to>
                                    </p:set>
                                    <p:animEffect transition="in" filter="fade">
                                      <p:cBhvr>
                                        <p:cTn id="48" dur="500"/>
                                        <p:tgtEl>
                                          <p:spTgt spid="40">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0">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1">
                                            <p:txEl>
                                              <p:pRg st="0" end="0"/>
                                            </p:txEl>
                                          </p:spTgt>
                                        </p:tgtEl>
                                        <p:attrNameLst>
                                          <p:attrName>style.visibility</p:attrName>
                                        </p:attrNameLst>
                                      </p:cBhvr>
                                      <p:to>
                                        <p:strVal val="visible"/>
                                      </p:to>
                                    </p:set>
                                    <p:animEffect transition="in" filter="fade">
                                      <p:cBhvr>
                                        <p:cTn id="54"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animBg="1"/>
      <p:bldP spid="40" grpId="0" build="p">
        <p:tmplLst>
          <p:tmpl lvl="1">
            <p:tnLst>
              <p:par>
                <p:cTn presetID="2" presetClass="entr" presetSubtype="2" decel="100000" fill="hold" nodeType="withEffect">
                  <p:stCondLst>
                    <p:cond delay="500"/>
                  </p:stCondLst>
                  <p:childTnLst>
                    <p:set>
                      <p:cBhvr>
                        <p:cTn dur="1" fill="hold">
                          <p:stCondLst>
                            <p:cond delay="0"/>
                          </p:stCondLst>
                        </p:cTn>
                        <p:tgtEl>
                          <p:spTgt spid="40"/>
                        </p:tgtEl>
                        <p:attrNameLst>
                          <p:attrName>style.visibility</p:attrName>
                        </p:attrNameLst>
                      </p:cBhvr>
                      <p:to>
                        <p:strVal val="visible"/>
                      </p:to>
                    </p:set>
                    <p:anim calcmode="lin" valueType="num">
                      <p:cBhvr additive="base">
                        <p:cTn dur="1000" fill="hold"/>
                        <p:tgtEl>
                          <p:spTgt spid="40"/>
                        </p:tgtEl>
                        <p:attrNameLst>
                          <p:attrName>ppt_x</p:attrName>
                        </p:attrNameLst>
                      </p:cBhvr>
                      <p:tavLst>
                        <p:tav tm="0">
                          <p:val>
                            <p:strVal val="1+#ppt_w/2"/>
                          </p:val>
                        </p:tav>
                        <p:tav tm="100000">
                          <p:val>
                            <p:strVal val="#ppt_x"/>
                          </p:val>
                        </p:tav>
                      </p:tavLst>
                    </p:anim>
                    <p:anim calcmode="lin" valueType="num">
                      <p:cBhvr additive="base">
                        <p:cTn dur="1000" fill="hold"/>
                        <p:tgtEl>
                          <p:spTgt spid="40"/>
                        </p:tgtEl>
                        <p:attrNameLst>
                          <p:attrName>ppt_y</p:attrName>
                        </p:attrNameLst>
                      </p:cBhvr>
                      <p:tavLst>
                        <p:tav tm="0">
                          <p:val>
                            <p:strVal val="#ppt_y"/>
                          </p:val>
                        </p:tav>
                        <p:tav tm="100000">
                          <p:val>
                            <p:strVal val="#ppt_y"/>
                          </p:val>
                        </p:tav>
                      </p:tavLst>
                    </p:anim>
                  </p:childTnLst>
                </p:cTn>
              </p:par>
            </p:tnLst>
          </p:tmpl>
        </p:tmplLst>
      </p:bldP>
      <p:bldP spid="40" grpId="1" build="p">
        <p:tmplLst>
          <p:tmpl lvl="1">
            <p:tnLst>
              <p:par>
                <p:cTn presetID="10" presetClass="entr" presetSubtype="0" fill="hold" nodeType="withEffect">
                  <p:stCondLst>
                    <p:cond delay="10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0" grpId="2" build="p">
        <p:tmplLst>
          <p:tmpl lvl="1">
            <p:tnLst>
              <p:par>
                <p:cTn presetID="1" presetClass="exit" presetSubtype="0" fill="hold" nodeType="withEffect">
                  <p:stCondLst>
                    <p:cond delay="500"/>
                  </p:stCondLst>
                  <p:childTnLst>
                    <p:set>
                      <p:cBhvr>
                        <p:cTn dur="1" fill="hold">
                          <p:stCondLst>
                            <p:cond delay="0"/>
                          </p:stCondLst>
                        </p:cTn>
                        <p:tgtEl>
                          <p:spTgt spid="40"/>
                        </p:tgtEl>
                        <p:attrNameLst>
                          <p:attrName>style.visibility</p:attrName>
                        </p:attrNameLst>
                      </p:cBhvr>
                      <p:to>
                        <p:strVal val="hidden"/>
                      </p:to>
                    </p:set>
                  </p:childTnLst>
                </p:cTn>
              </p:par>
            </p:tnLst>
          </p:tmpl>
        </p:tmplLst>
      </p:bldP>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423.xml><?xml version="1.0" encoding="utf-8"?>
<p:sldLayout xmlns:a="http://schemas.openxmlformats.org/drawingml/2006/main" xmlns:r="http://schemas.openxmlformats.org/officeDocument/2006/relationships" xmlns:p="http://schemas.openxmlformats.org/presentationml/2006/main">
  <p:cSld name="4 Step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8" name="山形 7"/>
          <p:cNvSpPr/>
          <p:nvPr/>
        </p:nvSpPr>
        <p:spPr>
          <a:xfrm>
            <a:off x="437961" y="2408957"/>
            <a:ext cx="2166907" cy="602043"/>
          </a:xfrm>
          <a:prstGeom prst="chevron">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9" name="山形 8"/>
          <p:cNvSpPr/>
          <p:nvPr/>
        </p:nvSpPr>
        <p:spPr>
          <a:xfrm>
            <a:off x="595773"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2" name="山形 11"/>
          <p:cNvSpPr/>
          <p:nvPr/>
        </p:nvSpPr>
        <p:spPr>
          <a:xfrm>
            <a:off x="2457857" y="2408957"/>
            <a:ext cx="2166907" cy="602043"/>
          </a:xfrm>
          <a:prstGeom prst="chevron">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3" name="山形 12"/>
          <p:cNvSpPr/>
          <p:nvPr/>
        </p:nvSpPr>
        <p:spPr>
          <a:xfrm>
            <a:off x="2615667"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山形 13"/>
          <p:cNvSpPr/>
          <p:nvPr/>
        </p:nvSpPr>
        <p:spPr>
          <a:xfrm>
            <a:off x="4477749" y="2408957"/>
            <a:ext cx="2166907" cy="602043"/>
          </a:xfrm>
          <a:prstGeom prst="chevron">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5" name="山形 14"/>
          <p:cNvSpPr/>
          <p:nvPr/>
        </p:nvSpPr>
        <p:spPr>
          <a:xfrm>
            <a:off x="4635563"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山形 15"/>
          <p:cNvSpPr/>
          <p:nvPr/>
        </p:nvSpPr>
        <p:spPr>
          <a:xfrm>
            <a:off x="6497649" y="2408957"/>
            <a:ext cx="2166907" cy="602043"/>
          </a:xfrm>
          <a:prstGeom prst="chevron">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7" name="山形 16"/>
          <p:cNvSpPr/>
          <p:nvPr/>
        </p:nvSpPr>
        <p:spPr>
          <a:xfrm>
            <a:off x="6655461"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5" hasCustomPrompt="1"/>
          </p:nvPr>
        </p:nvSpPr>
        <p:spPr>
          <a:xfrm>
            <a:off x="768227"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9" name="テキスト プレースホルダー 5"/>
          <p:cNvSpPr>
            <a:spLocks noGrp="1"/>
          </p:cNvSpPr>
          <p:nvPr>
            <p:ph type="body" sz="quarter" idx="16" hasCustomPrompt="1"/>
          </p:nvPr>
        </p:nvSpPr>
        <p:spPr>
          <a:xfrm>
            <a:off x="2774453"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0" name="テキスト プレースホルダー 5"/>
          <p:cNvSpPr>
            <a:spLocks noGrp="1"/>
          </p:cNvSpPr>
          <p:nvPr>
            <p:ph type="body" sz="quarter" idx="17" hasCustomPrompt="1"/>
          </p:nvPr>
        </p:nvSpPr>
        <p:spPr>
          <a:xfrm>
            <a:off x="4794349"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テキスト プレースホルダー 5"/>
          <p:cNvSpPr>
            <a:spLocks noGrp="1"/>
          </p:cNvSpPr>
          <p:nvPr>
            <p:ph type="body" sz="quarter" idx="18" hasCustomPrompt="1"/>
          </p:nvPr>
        </p:nvSpPr>
        <p:spPr>
          <a:xfrm>
            <a:off x="6814247" y="2471224"/>
            <a:ext cx="1582680"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2" name="テキスト プレースホルダー 5"/>
          <p:cNvSpPr>
            <a:spLocks noGrp="1"/>
          </p:cNvSpPr>
          <p:nvPr>
            <p:ph type="body" sz="quarter" idx="12" hasCustomPrompt="1"/>
          </p:nvPr>
        </p:nvSpPr>
        <p:spPr>
          <a:xfrm>
            <a:off x="595778"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9" hasCustomPrompt="1"/>
          </p:nvPr>
        </p:nvSpPr>
        <p:spPr>
          <a:xfrm>
            <a:off x="2606526"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5"/>
          <p:cNvSpPr>
            <a:spLocks noGrp="1"/>
          </p:cNvSpPr>
          <p:nvPr>
            <p:ph type="body" sz="quarter" idx="20" hasCustomPrompt="1"/>
          </p:nvPr>
        </p:nvSpPr>
        <p:spPr>
          <a:xfrm>
            <a:off x="4633911"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21" hasCustomPrompt="1"/>
          </p:nvPr>
        </p:nvSpPr>
        <p:spPr>
          <a:xfrm>
            <a:off x="6644659" y="3049702"/>
            <a:ext cx="1769647" cy="2227935"/>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555573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0-#ppt_w/2"/>
                                          </p:val>
                                        </p:tav>
                                        <p:tav tm="100000">
                                          <p:val>
                                            <p:strVal val="#ppt_x"/>
                                          </p:val>
                                        </p:tav>
                                      </p:tavLst>
                                    </p:anim>
                                    <p:anim calcmode="lin" valueType="num">
                                      <p:cBhvr additive="base">
                                        <p:cTn id="13" dur="500" fill="hold"/>
                                        <p:tgtEl>
                                          <p:spTgt spid="8"/>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0"/>
                                  </p:stCondLst>
                                  <p:childTnLst>
                                    <p:set>
                                      <p:cBhvr>
                                        <p:cTn id="19" dur="1" fill="hold">
                                          <p:stCondLst>
                                            <p:cond delay="0"/>
                                          </p:stCondLst>
                                        </p:cTn>
                                        <p:tgtEl>
                                          <p:spTgt spid="18">
                                            <p:txEl>
                                              <p:pRg st="0" end="0"/>
                                            </p:txEl>
                                          </p:spTgt>
                                        </p:tgtEl>
                                        <p:attrNameLst>
                                          <p:attrName>style.visibility</p:attrName>
                                        </p:attrNameLst>
                                      </p:cBhvr>
                                      <p:to>
                                        <p:strVal val="visible"/>
                                      </p:to>
                                    </p:set>
                                    <p:anim calcmode="lin" valueType="num">
                                      <p:cBhvr additive="base">
                                        <p:cTn id="20"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21"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10" presetClass="entr" presetSubtype="0" fill="hold" grpId="0" nodeType="afterEffect">
                                  <p:stCondLst>
                                    <p:cond delay="0"/>
                                  </p:stCondLst>
                                  <p:childTnLst>
                                    <p:set>
                                      <p:cBhvr>
                                        <p:cTn id="24" dur="1" fill="hold">
                                          <p:stCondLst>
                                            <p:cond delay="0"/>
                                          </p:stCondLst>
                                        </p:cTn>
                                        <p:tgtEl>
                                          <p:spTgt spid="22">
                                            <p:txEl>
                                              <p:pRg st="0" end="0"/>
                                            </p:txEl>
                                          </p:spTgt>
                                        </p:tgtEl>
                                        <p:attrNameLst>
                                          <p:attrName>style.visibility</p:attrName>
                                        </p:attrNameLst>
                                      </p:cBhvr>
                                      <p:to>
                                        <p:strVal val="visible"/>
                                      </p:to>
                                    </p:set>
                                    <p:animEffect transition="in" filter="fade">
                                      <p:cBhvr>
                                        <p:cTn id="25" dur="500"/>
                                        <p:tgtEl>
                                          <p:spTgt spid="22">
                                            <p:txEl>
                                              <p:pRg st="0" end="0"/>
                                            </p:txEl>
                                          </p:spTgt>
                                        </p:tgtEl>
                                      </p:cBhvr>
                                    </p:animEffect>
                                  </p:childTnLst>
                                </p:cTn>
                              </p:par>
                            </p:childTnLst>
                          </p:cTn>
                        </p:par>
                        <p:par>
                          <p:cTn id="26" fill="hold">
                            <p:stCondLst>
                              <p:cond delay="1500"/>
                            </p:stCondLst>
                            <p:childTnLst>
                              <p:par>
                                <p:cTn id="27" presetID="2" presetClass="entr" presetSubtype="8" decel="100000" fill="hold" grpId="0" nodeType="afterEffect">
                                  <p:stCondLst>
                                    <p:cond delay="25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600" fill="hold"/>
                                        <p:tgtEl>
                                          <p:spTgt spid="12"/>
                                        </p:tgtEl>
                                        <p:attrNameLst>
                                          <p:attrName>ppt_x</p:attrName>
                                        </p:attrNameLst>
                                      </p:cBhvr>
                                      <p:tavLst>
                                        <p:tav tm="0">
                                          <p:val>
                                            <p:strVal val="0-#ppt_w/2"/>
                                          </p:val>
                                        </p:tav>
                                        <p:tav tm="100000">
                                          <p:val>
                                            <p:strVal val="#ppt_x"/>
                                          </p:val>
                                        </p:tav>
                                      </p:tavLst>
                                    </p:anim>
                                    <p:anim calcmode="lin" valueType="num">
                                      <p:cBhvr additive="base">
                                        <p:cTn id="30" dur="600" fill="hold"/>
                                        <p:tgtEl>
                                          <p:spTgt spid="1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25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600" fill="hold"/>
                                        <p:tgtEl>
                                          <p:spTgt spid="13"/>
                                        </p:tgtEl>
                                        <p:attrNameLst>
                                          <p:attrName>ppt_x</p:attrName>
                                        </p:attrNameLst>
                                      </p:cBhvr>
                                      <p:tavLst>
                                        <p:tav tm="0">
                                          <p:val>
                                            <p:strVal val="0-#ppt_w/2"/>
                                          </p:val>
                                        </p:tav>
                                        <p:tav tm="100000">
                                          <p:val>
                                            <p:strVal val="#ppt_x"/>
                                          </p:val>
                                        </p:tav>
                                      </p:tavLst>
                                    </p:anim>
                                    <p:anim calcmode="lin" valueType="num">
                                      <p:cBhvr additive="base">
                                        <p:cTn id="34" dur="600" fill="hold"/>
                                        <p:tgtEl>
                                          <p:spTgt spid="13"/>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250"/>
                                  </p:stCondLst>
                                  <p:childTnLst>
                                    <p:set>
                                      <p:cBhvr>
                                        <p:cTn id="36" dur="1" fill="hold">
                                          <p:stCondLst>
                                            <p:cond delay="0"/>
                                          </p:stCondLst>
                                        </p:cTn>
                                        <p:tgtEl>
                                          <p:spTgt spid="19">
                                            <p:txEl>
                                              <p:pRg st="0" end="0"/>
                                            </p:txEl>
                                          </p:spTgt>
                                        </p:tgtEl>
                                        <p:attrNameLst>
                                          <p:attrName>style.visibility</p:attrName>
                                        </p:attrNameLst>
                                      </p:cBhvr>
                                      <p:to>
                                        <p:strVal val="visible"/>
                                      </p:to>
                                    </p:set>
                                    <p:anim calcmode="lin" valueType="num">
                                      <p:cBhvr additive="base">
                                        <p:cTn id="37" dur="6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38" dur="6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par>
                          <p:cTn id="39" fill="hold">
                            <p:stCondLst>
                              <p:cond delay="2350"/>
                            </p:stCondLst>
                            <p:childTnLst>
                              <p:par>
                                <p:cTn id="40" presetID="10" presetClass="entr" presetSubtype="0" fill="hold" grpId="0" nodeType="afterEffect">
                                  <p:stCondLst>
                                    <p:cond delay="0"/>
                                  </p:stCondLst>
                                  <p:childTnLst>
                                    <p:set>
                                      <p:cBhvr>
                                        <p:cTn id="41" dur="1" fill="hold">
                                          <p:stCondLst>
                                            <p:cond delay="0"/>
                                          </p:stCondLst>
                                        </p:cTn>
                                        <p:tgtEl>
                                          <p:spTgt spid="23">
                                            <p:txEl>
                                              <p:pRg st="0" end="0"/>
                                            </p:txEl>
                                          </p:spTgt>
                                        </p:tgtEl>
                                        <p:attrNameLst>
                                          <p:attrName>style.visibility</p:attrName>
                                        </p:attrNameLst>
                                      </p:cBhvr>
                                      <p:to>
                                        <p:strVal val="visible"/>
                                      </p:to>
                                    </p:set>
                                    <p:animEffect transition="in" filter="fade">
                                      <p:cBhvr>
                                        <p:cTn id="42" dur="500"/>
                                        <p:tgtEl>
                                          <p:spTgt spid="23">
                                            <p:txEl>
                                              <p:pRg st="0" end="0"/>
                                            </p:txEl>
                                          </p:spTgt>
                                        </p:tgtEl>
                                      </p:cBhvr>
                                    </p:animEffect>
                                  </p:childTnLst>
                                </p:cTn>
                              </p:par>
                            </p:childTnLst>
                          </p:cTn>
                        </p:par>
                        <p:par>
                          <p:cTn id="43" fill="hold">
                            <p:stCondLst>
                              <p:cond delay="2850"/>
                            </p:stCondLst>
                            <p:childTnLst>
                              <p:par>
                                <p:cTn id="44" presetID="2" presetClass="entr" presetSubtype="8" decel="100000" fill="hold" grpId="0" nodeType="afterEffect">
                                  <p:stCondLst>
                                    <p:cond delay="25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700" fill="hold"/>
                                        <p:tgtEl>
                                          <p:spTgt spid="14"/>
                                        </p:tgtEl>
                                        <p:attrNameLst>
                                          <p:attrName>ppt_x</p:attrName>
                                        </p:attrNameLst>
                                      </p:cBhvr>
                                      <p:tavLst>
                                        <p:tav tm="0">
                                          <p:val>
                                            <p:strVal val="0-#ppt_w/2"/>
                                          </p:val>
                                        </p:tav>
                                        <p:tav tm="100000">
                                          <p:val>
                                            <p:strVal val="#ppt_x"/>
                                          </p:val>
                                        </p:tav>
                                      </p:tavLst>
                                    </p:anim>
                                    <p:anim calcmode="lin" valueType="num">
                                      <p:cBhvr additive="base">
                                        <p:cTn id="47" dur="7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25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700" fill="hold"/>
                                        <p:tgtEl>
                                          <p:spTgt spid="15"/>
                                        </p:tgtEl>
                                        <p:attrNameLst>
                                          <p:attrName>ppt_x</p:attrName>
                                        </p:attrNameLst>
                                      </p:cBhvr>
                                      <p:tavLst>
                                        <p:tav tm="0">
                                          <p:val>
                                            <p:strVal val="0-#ppt_w/2"/>
                                          </p:val>
                                        </p:tav>
                                        <p:tav tm="100000">
                                          <p:val>
                                            <p:strVal val="#ppt_x"/>
                                          </p:val>
                                        </p:tav>
                                      </p:tavLst>
                                    </p:anim>
                                    <p:anim calcmode="lin" valueType="num">
                                      <p:cBhvr additive="base">
                                        <p:cTn id="51" dur="7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250"/>
                                  </p:stCondLst>
                                  <p:childTnLst>
                                    <p:set>
                                      <p:cBhvr>
                                        <p:cTn id="53" dur="1" fill="hold">
                                          <p:stCondLst>
                                            <p:cond delay="0"/>
                                          </p:stCondLst>
                                        </p:cTn>
                                        <p:tgtEl>
                                          <p:spTgt spid="20">
                                            <p:txEl>
                                              <p:pRg st="0" end="0"/>
                                            </p:txEl>
                                          </p:spTgt>
                                        </p:tgtEl>
                                        <p:attrNameLst>
                                          <p:attrName>style.visibility</p:attrName>
                                        </p:attrNameLst>
                                      </p:cBhvr>
                                      <p:to>
                                        <p:strVal val="visible"/>
                                      </p:to>
                                    </p:set>
                                    <p:anim calcmode="lin" valueType="num">
                                      <p:cBhvr additive="base">
                                        <p:cTn id="54" dur="7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55" dur="7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par>
                          <p:cTn id="56" fill="hold">
                            <p:stCondLst>
                              <p:cond delay="3800"/>
                            </p:stCondLst>
                            <p:childTnLst>
                              <p:par>
                                <p:cTn id="57" presetID="10" presetClass="entr" presetSubtype="0" fill="hold" grpId="0" nodeType="afterEffect">
                                  <p:stCondLst>
                                    <p:cond delay="0"/>
                                  </p:stCondLst>
                                  <p:childTnLst>
                                    <p:set>
                                      <p:cBhvr>
                                        <p:cTn id="58" dur="1" fill="hold">
                                          <p:stCondLst>
                                            <p:cond delay="0"/>
                                          </p:stCondLst>
                                        </p:cTn>
                                        <p:tgtEl>
                                          <p:spTgt spid="24">
                                            <p:txEl>
                                              <p:pRg st="0" end="0"/>
                                            </p:txEl>
                                          </p:spTgt>
                                        </p:tgtEl>
                                        <p:attrNameLst>
                                          <p:attrName>style.visibility</p:attrName>
                                        </p:attrNameLst>
                                      </p:cBhvr>
                                      <p:to>
                                        <p:strVal val="visible"/>
                                      </p:to>
                                    </p:set>
                                    <p:animEffect transition="in" filter="fade">
                                      <p:cBhvr>
                                        <p:cTn id="59" dur="500"/>
                                        <p:tgtEl>
                                          <p:spTgt spid="24">
                                            <p:txEl>
                                              <p:pRg st="0" end="0"/>
                                            </p:txEl>
                                          </p:spTgt>
                                        </p:tgtEl>
                                      </p:cBhvr>
                                    </p:animEffect>
                                  </p:childTnLst>
                                </p:cTn>
                              </p:par>
                            </p:childTnLst>
                          </p:cTn>
                        </p:par>
                        <p:par>
                          <p:cTn id="60" fill="hold">
                            <p:stCondLst>
                              <p:cond delay="4300"/>
                            </p:stCondLst>
                            <p:childTnLst>
                              <p:par>
                                <p:cTn id="61" presetID="2" presetClass="entr" presetSubtype="8" decel="100000" fill="hold" grpId="0" nodeType="afterEffect">
                                  <p:stCondLst>
                                    <p:cond delay="25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800" fill="hold"/>
                                        <p:tgtEl>
                                          <p:spTgt spid="16"/>
                                        </p:tgtEl>
                                        <p:attrNameLst>
                                          <p:attrName>ppt_x</p:attrName>
                                        </p:attrNameLst>
                                      </p:cBhvr>
                                      <p:tavLst>
                                        <p:tav tm="0">
                                          <p:val>
                                            <p:strVal val="0-#ppt_w/2"/>
                                          </p:val>
                                        </p:tav>
                                        <p:tav tm="100000">
                                          <p:val>
                                            <p:strVal val="#ppt_x"/>
                                          </p:val>
                                        </p:tav>
                                      </p:tavLst>
                                    </p:anim>
                                    <p:anim calcmode="lin" valueType="num">
                                      <p:cBhvr additive="base">
                                        <p:cTn id="64" dur="80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8" decel="100000" fill="hold" grpId="0" nodeType="withEffect">
                                  <p:stCondLst>
                                    <p:cond delay="25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800" fill="hold"/>
                                        <p:tgtEl>
                                          <p:spTgt spid="17"/>
                                        </p:tgtEl>
                                        <p:attrNameLst>
                                          <p:attrName>ppt_x</p:attrName>
                                        </p:attrNameLst>
                                      </p:cBhvr>
                                      <p:tavLst>
                                        <p:tav tm="0">
                                          <p:val>
                                            <p:strVal val="0-#ppt_w/2"/>
                                          </p:val>
                                        </p:tav>
                                        <p:tav tm="100000">
                                          <p:val>
                                            <p:strVal val="#ppt_x"/>
                                          </p:val>
                                        </p:tav>
                                      </p:tavLst>
                                    </p:anim>
                                    <p:anim calcmode="lin" valueType="num">
                                      <p:cBhvr additive="base">
                                        <p:cTn id="68" dur="800" fill="hold"/>
                                        <p:tgtEl>
                                          <p:spTgt spid="17"/>
                                        </p:tgtEl>
                                        <p:attrNameLst>
                                          <p:attrName>ppt_y</p:attrName>
                                        </p:attrNameLst>
                                      </p:cBhvr>
                                      <p:tavLst>
                                        <p:tav tm="0">
                                          <p:val>
                                            <p:strVal val="#ppt_y"/>
                                          </p:val>
                                        </p:tav>
                                        <p:tav tm="100000">
                                          <p:val>
                                            <p:strVal val="#ppt_y"/>
                                          </p:val>
                                        </p:tav>
                                      </p:tavLst>
                                    </p:anim>
                                  </p:childTnLst>
                                </p:cTn>
                              </p:par>
                              <p:par>
                                <p:cTn id="69" presetID="2" presetClass="entr" presetSubtype="8" decel="100000" fill="hold" grpId="0" nodeType="withEffect">
                                  <p:stCondLst>
                                    <p:cond delay="250"/>
                                  </p:stCondLst>
                                  <p:childTnLst>
                                    <p:set>
                                      <p:cBhvr>
                                        <p:cTn id="70" dur="1" fill="hold">
                                          <p:stCondLst>
                                            <p:cond delay="0"/>
                                          </p:stCondLst>
                                        </p:cTn>
                                        <p:tgtEl>
                                          <p:spTgt spid="21">
                                            <p:txEl>
                                              <p:pRg st="0" end="0"/>
                                            </p:txEl>
                                          </p:spTgt>
                                        </p:tgtEl>
                                        <p:attrNameLst>
                                          <p:attrName>style.visibility</p:attrName>
                                        </p:attrNameLst>
                                      </p:cBhvr>
                                      <p:to>
                                        <p:strVal val="visible"/>
                                      </p:to>
                                    </p:set>
                                    <p:anim calcmode="lin" valueType="num">
                                      <p:cBhvr additive="base">
                                        <p:cTn id="71" dur="8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72" dur="8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5350"/>
                            </p:stCondLst>
                            <p:childTnLst>
                              <p:par>
                                <p:cTn id="74" presetID="10" presetClass="entr" presetSubtype="0" fill="hold" grpId="0" nodeType="afterEffect">
                                  <p:stCondLst>
                                    <p:cond delay="0"/>
                                  </p:stCondLst>
                                  <p:childTnLst>
                                    <p:set>
                                      <p:cBhvr>
                                        <p:cTn id="75" dur="1" fill="hold">
                                          <p:stCondLst>
                                            <p:cond delay="0"/>
                                          </p:stCondLst>
                                        </p:cTn>
                                        <p:tgtEl>
                                          <p:spTgt spid="25">
                                            <p:txEl>
                                              <p:pRg st="0" end="0"/>
                                            </p:txEl>
                                          </p:spTgt>
                                        </p:tgtEl>
                                        <p:attrNameLst>
                                          <p:attrName>style.visibility</p:attrName>
                                        </p:attrNameLst>
                                      </p:cBhvr>
                                      <p:to>
                                        <p:strVal val="visible"/>
                                      </p:to>
                                    </p:set>
                                    <p:animEffect transition="in" filter="fade">
                                      <p:cBhvr>
                                        <p:cTn id="76"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2" grpId="0" animBg="1"/>
      <p:bldP spid="13" grpId="0" animBg="1"/>
      <p:bldP spid="14" grpId="0" animBg="1"/>
      <p:bldP spid="15" grpId="0" animBg="1"/>
      <p:bldP spid="16" grpId="0" animBg="1"/>
      <p:bldP spid="17" grpId="0" animBg="1"/>
      <p:bldP spid="18" grpId="0" build="p">
        <p:tmplLst>
          <p:tmpl lvl="1">
            <p:tnLst>
              <p:par>
                <p:cTn presetID="2" presetClass="entr" presetSubtype="8" decel="10000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0-#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build="p">
        <p:tmplLst>
          <p:tmpl lvl="1">
            <p:tnLst>
              <p:par>
                <p:cTn presetID="2" presetClass="entr" presetSubtype="8"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600" fill="hold"/>
                        <p:tgtEl>
                          <p:spTgt spid="19"/>
                        </p:tgtEl>
                        <p:attrNameLst>
                          <p:attrName>ppt_x</p:attrName>
                        </p:attrNameLst>
                      </p:cBhvr>
                      <p:tavLst>
                        <p:tav tm="0">
                          <p:val>
                            <p:strVal val="0-#ppt_w/2"/>
                          </p:val>
                        </p:tav>
                        <p:tav tm="100000">
                          <p:val>
                            <p:strVal val="#ppt_x"/>
                          </p:val>
                        </p:tav>
                      </p:tavLst>
                    </p:anim>
                    <p:anim calcmode="lin" valueType="num">
                      <p:cBhvr additive="base">
                        <p:cTn dur="600" fill="hold"/>
                        <p:tgtEl>
                          <p:spTgt spid="19"/>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700" fill="hold"/>
                        <p:tgtEl>
                          <p:spTgt spid="20"/>
                        </p:tgtEl>
                        <p:attrNameLst>
                          <p:attrName>ppt_x</p:attrName>
                        </p:attrNameLst>
                      </p:cBhvr>
                      <p:tavLst>
                        <p:tav tm="0">
                          <p:val>
                            <p:strVal val="0-#ppt_w/2"/>
                          </p:val>
                        </p:tav>
                        <p:tav tm="100000">
                          <p:val>
                            <p:strVal val="#ppt_x"/>
                          </p:val>
                        </p:tav>
                      </p:tavLst>
                    </p:anim>
                    <p:anim calcmode="lin" valueType="num">
                      <p:cBhvr additive="base">
                        <p:cTn dur="7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8" decel="100000" fill="hold" nodeType="withEffect">
                  <p:stCondLst>
                    <p:cond delay="25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800" fill="hold"/>
                        <p:tgtEl>
                          <p:spTgt spid="21"/>
                        </p:tgtEl>
                        <p:attrNameLst>
                          <p:attrName>ppt_x</p:attrName>
                        </p:attrNameLst>
                      </p:cBhvr>
                      <p:tavLst>
                        <p:tav tm="0">
                          <p:val>
                            <p:strVal val="0-#ppt_w/2"/>
                          </p:val>
                        </p:tav>
                        <p:tav tm="100000">
                          <p:val>
                            <p:strVal val="#ppt_x"/>
                          </p:val>
                        </p:tav>
                      </p:tavLst>
                    </p:anim>
                    <p:anim calcmode="lin" valueType="num">
                      <p:cBhvr additive="base">
                        <p:cTn dur="8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4" grpId="0" build="p">
        <p:tmplLst>
          <p:tmpl lvl="1">
            <p:tnLst>
              <p:par>
                <p:cTn presetID="10" presetClass="entr" presetSubtype="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31" grpId="0" build="p">
        <p:tmplLst>
          <p:tmpl lvl="1">
            <p:tnLst>
              <p:par>
                <p:cTn presetID="2" presetClass="entr" presetSubtype="1" decel="10000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424.xml><?xml version="1.0" encoding="utf-8"?>
<p:sldLayout xmlns:a="http://schemas.openxmlformats.org/drawingml/2006/main" xmlns:r="http://schemas.openxmlformats.org/officeDocument/2006/relationships" xmlns:p="http://schemas.openxmlformats.org/presentationml/2006/main">
  <p:cSld name="Wide Image and Cap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21767" y="1543053"/>
            <a:ext cx="9196403" cy="349567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0" y="4920343"/>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12"/>
          <p:cNvSpPr>
            <a:spLocks noGrp="1"/>
          </p:cNvSpPr>
          <p:nvPr>
            <p:ph type="pic" sz="quarter" idx="14" hasCustomPrompt="1"/>
          </p:nvPr>
        </p:nvSpPr>
        <p:spPr>
          <a:xfrm>
            <a:off x="0" y="1733024"/>
            <a:ext cx="9144000" cy="3115733"/>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15" name="テキスト プレースホルダー 5"/>
          <p:cNvSpPr>
            <a:spLocks noGrp="1"/>
          </p:cNvSpPr>
          <p:nvPr>
            <p:ph type="body" sz="quarter" idx="12" hasCustomPrompt="1"/>
          </p:nvPr>
        </p:nvSpPr>
        <p:spPr>
          <a:xfrm>
            <a:off x="568628" y="5109034"/>
            <a:ext cx="8006755" cy="996647"/>
          </a:xfrm>
          <a:prstGeom prst="rect">
            <a:avLst/>
          </a:prstGeom>
        </p:spPr>
        <p:txBody>
          <a:bodyPr lIns="51197" tIns="25599" rIns="51197" bIns="25599" anchor="ctr">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0" y="4342230"/>
            <a:ext cx="9144000" cy="506527"/>
          </a:xfrm>
          <a:prstGeom prst="rect">
            <a:avLst/>
          </a:prstGeom>
          <a:blipFill dpi="0" rotWithShape="0">
            <a:blip r:embed="rId3">
              <a:alphaModFix amt="50000"/>
            </a:blip>
            <a:srcRect/>
            <a:tile tx="0" ty="0" sx="100000" sy="100000" flip="none" algn="tl"/>
          </a:blipFill>
        </p:spPr>
        <p:txBody>
          <a:bodyPr lIns="51197" tIns="25599" rIns="51197" bIns="25599"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2398774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Vertical)">
                                      <p:cBhvr>
                                        <p:cTn id="12" dur="500"/>
                                        <p:tgtEl>
                                          <p:spTgt spid="8"/>
                                        </p:tgtEl>
                                      </p:cBhvr>
                                    </p:animEffect>
                                  </p:childTnLst>
                                </p:cTn>
                              </p:par>
                              <p:par>
                                <p:cTn id="13" presetID="22" presetClass="entr" presetSubtype="8" fill="hold" nodeType="with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1000"/>
                                        <p:tgtEl>
                                          <p:spTgt spid="9"/>
                                        </p:tgtEl>
                                      </p:cBhvr>
                                    </p:animEffect>
                                  </p:childTnLst>
                                </p:cTn>
                              </p:par>
                              <p:par>
                                <p:cTn id="16" presetID="22" presetClass="entr" presetSubtype="2"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right)">
                                      <p:cBhvr>
                                        <p:cTn id="18" dur="1000"/>
                                        <p:tgtEl>
                                          <p:spTgt spid="11"/>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childTnLst>
                                </p:cTn>
                              </p:par>
                              <p:par>
                                <p:cTn id="22" presetID="22" presetClass="entr" presetSubtype="8" fill="hold" grpId="0" nodeType="withEffect">
                                  <p:stCondLst>
                                    <p:cond delay="750"/>
                                  </p:stCondLst>
                                  <p:childTnLst>
                                    <p:set>
                                      <p:cBhvr>
                                        <p:cTn id="23" dur="1" fill="hold">
                                          <p:stCondLst>
                                            <p:cond delay="0"/>
                                          </p:stCondLst>
                                        </p:cTn>
                                        <p:tgtEl>
                                          <p:spTgt spid="12"/>
                                        </p:tgtEl>
                                        <p:attrNameLst>
                                          <p:attrName>style.visibility</p:attrName>
                                        </p:attrNameLst>
                                      </p:cBhvr>
                                      <p:to>
                                        <p:strVal val="visible"/>
                                      </p:to>
                                    </p:set>
                                    <p:animEffect transition="in" filter="wipe(left)">
                                      <p:cBhvr>
                                        <p:cTn id="24" dur="750"/>
                                        <p:tgtEl>
                                          <p:spTgt spid="12"/>
                                        </p:tgtEl>
                                      </p:cBhvr>
                                    </p:animEffect>
                                  </p:childTnLst>
                                </p:cTn>
                              </p:par>
                            </p:childTnLst>
                          </p:cTn>
                        </p:par>
                        <p:par>
                          <p:cTn id="25" fill="hold">
                            <p:stCondLst>
                              <p:cond delay="2000"/>
                            </p:stCondLst>
                            <p:childTnLst>
                              <p:par>
                                <p:cTn id="26" presetID="2" presetClass="entr" presetSubtype="4" decel="100000" fill="hold" grpId="0" nodeType="afterEffect">
                                  <p:stCondLst>
                                    <p:cond delay="500"/>
                                  </p:stCondLst>
                                  <p:childTnLst>
                                    <p:set>
                                      <p:cBhvr>
                                        <p:cTn id="27" dur="1" fill="hold">
                                          <p:stCondLst>
                                            <p:cond delay="0"/>
                                          </p:stCondLst>
                                        </p:cTn>
                                        <p:tgtEl>
                                          <p:spTgt spid="15">
                                            <p:txEl>
                                              <p:pRg st="0" end="0"/>
                                            </p:txEl>
                                          </p:spTgt>
                                        </p:tgtEl>
                                        <p:attrNameLst>
                                          <p:attrName>style.visibility</p:attrName>
                                        </p:attrNameLst>
                                      </p:cBhvr>
                                      <p:to>
                                        <p:strVal val="visible"/>
                                      </p:to>
                                    </p:set>
                                    <p:anim calcmode="lin" valueType="num">
                                      <p:cBhvr additive="base">
                                        <p:cTn id="2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15" grpId="0" build="p">
        <p:tmplLst>
          <p:tmpl lvl="1">
            <p:tnLst>
              <p:par>
                <p:cTn presetID="2" presetClass="entr" presetSubtype="4" decel="100000" fill="hold" nodeType="afterEffect">
                  <p:stCondLst>
                    <p:cond delay="5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2" presetClass="entr" presetSubtype="8"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Effect transition="in" filter="wipe(left)">
                      <p:cBhvr>
                        <p:cTn dur="750"/>
                        <p:tgtEl>
                          <p:spTgt spid="12"/>
                        </p:tgtEl>
                      </p:cBhvr>
                    </p:animEffect>
                  </p:childTnLst>
                </p:cTn>
              </p:par>
            </p:tnLst>
          </p:tmpl>
        </p:tmplLst>
      </p:bldP>
    </p:bldLst>
  </p:timing>
</p:sldLayout>
</file>

<file path=ppt/slideLayouts/slideLayout425.xml><?xml version="1.0" encoding="utf-8"?>
<p:sldLayout xmlns:a="http://schemas.openxmlformats.org/drawingml/2006/main" xmlns:r="http://schemas.openxmlformats.org/officeDocument/2006/relationships" xmlns:p="http://schemas.openxmlformats.org/presentationml/2006/main">
  <p:cSld name="3 Pillars">
    <p:spTree>
      <p:nvGrpSpPr>
        <p:cNvPr id="1" name=""/>
        <p:cNvGrpSpPr/>
        <p:nvPr/>
      </p:nvGrpSpPr>
      <p:grpSpPr>
        <a:xfrm>
          <a:off x="0" y="0"/>
          <a:ext cx="0" cy="0"/>
          <a:chOff x="0" y="0"/>
          <a:chExt cx="0" cy="0"/>
        </a:xfrm>
      </p:grpSpPr>
      <p:sp>
        <p:nvSpPr>
          <p:cNvPr id="89" name="二等辺三角形 10"/>
          <p:cNvSpPr/>
          <p:nvPr/>
        </p:nvSpPr>
        <p:spPr>
          <a:xfrm rot="10800000" flipH="1">
            <a:off x="6155830" y="365547"/>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0" name="正方形/長方形 89"/>
          <p:cNvSpPr/>
          <p:nvPr/>
        </p:nvSpPr>
        <p:spPr>
          <a:xfrm rot="16200000">
            <a:off x="5499181" y="1004632"/>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91" name="直線コネクタ 90"/>
          <p:cNvCxnSpPr/>
          <p:nvPr/>
        </p:nvCxnSpPr>
        <p:spPr>
          <a:xfrm>
            <a:off x="6257039" y="403647"/>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p:nvCxnSpPr>
        <p:spPr>
          <a:xfrm>
            <a:off x="8484815"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3" name="直線コネクタ 92"/>
          <p:cNvCxnSpPr/>
          <p:nvPr/>
        </p:nvCxnSpPr>
        <p:spPr>
          <a:xfrm>
            <a:off x="6264295" y="3973755"/>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4" name="直線コネクタ 93"/>
          <p:cNvCxnSpPr/>
          <p:nvPr/>
        </p:nvCxnSpPr>
        <p:spPr>
          <a:xfrm flipH="1">
            <a:off x="7386349" y="3962478"/>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95" name="図プレースホルダー 28"/>
          <p:cNvSpPr>
            <a:spLocks noGrp="1"/>
          </p:cNvSpPr>
          <p:nvPr>
            <p:ph type="pic" sz="quarter" idx="27" hasCustomPrompt="1"/>
          </p:nvPr>
        </p:nvSpPr>
        <p:spPr>
          <a:xfrm>
            <a:off x="7158943" y="2339724"/>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96" name="テキスト プレースホルダー 5"/>
          <p:cNvSpPr>
            <a:spLocks noGrp="1"/>
          </p:cNvSpPr>
          <p:nvPr>
            <p:ph type="body" sz="quarter" idx="28" hasCustomPrompt="1"/>
          </p:nvPr>
        </p:nvSpPr>
        <p:spPr>
          <a:xfrm>
            <a:off x="6312342" y="2984021"/>
            <a:ext cx="2118999"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97" name="テキスト プレースホルダー 5"/>
          <p:cNvSpPr>
            <a:spLocks noGrp="1"/>
          </p:cNvSpPr>
          <p:nvPr>
            <p:ph type="body" sz="quarter" idx="29" hasCustomPrompt="1"/>
          </p:nvPr>
        </p:nvSpPr>
        <p:spPr>
          <a:xfrm>
            <a:off x="6340445" y="3415815"/>
            <a:ext cx="2062793" cy="101588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80" name="二等辺三角形 10"/>
          <p:cNvSpPr/>
          <p:nvPr/>
        </p:nvSpPr>
        <p:spPr>
          <a:xfrm rot="10800000" flipH="1">
            <a:off x="3358686" y="36554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1" name="正方形/長方形 80"/>
          <p:cNvSpPr/>
          <p:nvPr/>
        </p:nvSpPr>
        <p:spPr>
          <a:xfrm rot="16200000">
            <a:off x="2702038" y="1004631"/>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82" name="直線コネクタ 81"/>
          <p:cNvCxnSpPr/>
          <p:nvPr/>
        </p:nvCxnSpPr>
        <p:spPr>
          <a:xfrm>
            <a:off x="3459895" y="403647"/>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直線コネクタ 82"/>
          <p:cNvCxnSpPr/>
          <p:nvPr/>
        </p:nvCxnSpPr>
        <p:spPr>
          <a:xfrm>
            <a:off x="5687671" y="403647"/>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4" name="直線コネクタ 83"/>
          <p:cNvCxnSpPr/>
          <p:nvPr/>
        </p:nvCxnSpPr>
        <p:spPr>
          <a:xfrm>
            <a:off x="3467151" y="3973753"/>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5" name="直線コネクタ 84"/>
          <p:cNvCxnSpPr/>
          <p:nvPr/>
        </p:nvCxnSpPr>
        <p:spPr>
          <a:xfrm flipH="1">
            <a:off x="4589204" y="3962477"/>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86" name="図プレースホルダー 28"/>
          <p:cNvSpPr>
            <a:spLocks noGrp="1"/>
          </p:cNvSpPr>
          <p:nvPr>
            <p:ph type="pic" sz="quarter" idx="24" hasCustomPrompt="1"/>
          </p:nvPr>
        </p:nvSpPr>
        <p:spPr>
          <a:xfrm>
            <a:off x="4361799" y="2339723"/>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87" name="テキスト プレースホルダー 5"/>
          <p:cNvSpPr>
            <a:spLocks noGrp="1"/>
          </p:cNvSpPr>
          <p:nvPr>
            <p:ph type="body" sz="quarter" idx="25" hasCustomPrompt="1"/>
          </p:nvPr>
        </p:nvSpPr>
        <p:spPr>
          <a:xfrm>
            <a:off x="3515196" y="2984021"/>
            <a:ext cx="2118999"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8" name="テキスト プレースホルダー 5"/>
          <p:cNvSpPr>
            <a:spLocks noGrp="1"/>
          </p:cNvSpPr>
          <p:nvPr>
            <p:ph type="body" sz="quarter" idx="26" hasCustomPrompt="1"/>
          </p:nvPr>
        </p:nvSpPr>
        <p:spPr>
          <a:xfrm>
            <a:off x="3543299" y="3415815"/>
            <a:ext cx="2062793" cy="101588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7" name="二等辺三角形 10"/>
          <p:cNvSpPr/>
          <p:nvPr/>
        </p:nvSpPr>
        <p:spPr>
          <a:xfrm rot="10800000" flipH="1">
            <a:off x="570888" y="377675"/>
            <a:ext cx="2432019" cy="5381928"/>
          </a:xfrm>
          <a:custGeom>
            <a:avLst/>
            <a:gdLst/>
            <a:ahLst/>
            <a:cxnLst/>
            <a:rect l="l" t="t" r="r" b="b"/>
            <a:pathLst>
              <a:path w="4864880" h="8072892">
                <a:moveTo>
                  <a:pt x="0" y="8072892"/>
                </a:moveTo>
                <a:lnTo>
                  <a:pt x="4864880" y="8072892"/>
                </a:lnTo>
                <a:lnTo>
                  <a:pt x="4864880" y="2604246"/>
                </a:lnTo>
                <a:lnTo>
                  <a:pt x="4864880" y="2598840"/>
                </a:lnTo>
                <a:lnTo>
                  <a:pt x="4859831" y="2598840"/>
                </a:lnTo>
                <a:lnTo>
                  <a:pt x="2432440" y="0"/>
                </a:lnTo>
                <a:lnTo>
                  <a:pt x="5049" y="2598840"/>
                </a:lnTo>
                <a:lnTo>
                  <a:pt x="0" y="2598840"/>
                </a:lnTo>
                <a:lnTo>
                  <a:pt x="0" y="260424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正方形/長方形 11"/>
          <p:cNvSpPr/>
          <p:nvPr/>
        </p:nvSpPr>
        <p:spPr>
          <a:xfrm rot="16200000">
            <a:off x="-85764" y="1016760"/>
            <a:ext cx="3740453" cy="2436880"/>
          </a:xfrm>
          <a:prstGeom prst="rect">
            <a:avLst/>
          </a:prstGeom>
          <a:gradFill>
            <a:gsLst>
              <a:gs pos="0">
                <a:schemeClr val="bg2">
                  <a:alpha val="0"/>
                </a:schemeClr>
              </a:gs>
              <a:gs pos="50000">
                <a:schemeClr val="bg2">
                  <a:alpha val="15000"/>
                </a:schemeClr>
              </a:gs>
              <a:gs pos="100000">
                <a:schemeClr val="bg2">
                  <a:alpha val="39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cxnSp>
        <p:nvCxnSpPr>
          <p:cNvPr id="8" name="直線コネクタ 7"/>
          <p:cNvCxnSpPr/>
          <p:nvPr/>
        </p:nvCxnSpPr>
        <p:spPr>
          <a:xfrm>
            <a:off x="672096" y="415776"/>
            <a:ext cx="0" cy="3550755"/>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2899871" y="415776"/>
            <a:ext cx="0" cy="3549152"/>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679353" y="3985883"/>
            <a:ext cx="1100284" cy="153502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flipH="1">
            <a:off x="1801403" y="3974606"/>
            <a:ext cx="1083953" cy="1569977"/>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 name="正方形/長方形 3"/>
          <p:cNvSpPr/>
          <p:nvPr/>
        </p:nvSpPr>
        <p:spPr>
          <a:xfrm>
            <a:off x="-14512" y="-19350"/>
            <a:ext cx="9178407" cy="2202953"/>
          </a:xfrm>
          <a:prstGeom prst="rect">
            <a:avLst/>
          </a:prstGeom>
          <a:blipFill dpi="0" rotWithShape="0">
            <a:blip r:embed="rId4"/>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49" name="直線コネクタ 48"/>
          <p:cNvCxnSpPr/>
          <p:nvPr/>
        </p:nvCxnSpPr>
        <p:spPr>
          <a:xfrm>
            <a:off x="-22601" y="2070016"/>
            <a:ext cx="9166601"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51" name="グループ化 50"/>
          <p:cNvGrpSpPr/>
          <p:nvPr/>
        </p:nvGrpSpPr>
        <p:grpSpPr>
          <a:xfrm>
            <a:off x="8387761" y="226117"/>
            <a:ext cx="575232" cy="767111"/>
            <a:chOff x="7418859" y="2569953"/>
            <a:chExt cx="934639" cy="934639"/>
          </a:xfrm>
        </p:grpSpPr>
        <p:sp>
          <p:nvSpPr>
            <p:cNvPr id="52" name="涙形 51"/>
            <p:cNvSpPr/>
            <p:nvPr/>
          </p:nvSpPr>
          <p:spPr>
            <a:xfrm>
              <a:off x="7418859" y="2569953"/>
              <a:ext cx="934639" cy="934639"/>
            </a:xfrm>
            <a:prstGeom prst="teardrop">
              <a:avLst/>
            </a:prstGeom>
            <a:blipFill>
              <a:blip r:embed="rId2"/>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3" name="涙形 52"/>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54"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56" name="テキスト プレースホルダー 5"/>
          <p:cNvSpPr>
            <a:spLocks noGrp="1"/>
          </p:cNvSpPr>
          <p:nvPr>
            <p:ph type="body" sz="quarter" idx="12" hasCustomPrompt="1"/>
          </p:nvPr>
        </p:nvSpPr>
        <p:spPr>
          <a:xfrm>
            <a:off x="1455755" y="1142467"/>
            <a:ext cx="6232503" cy="850831"/>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7" name="正方形/長方形 56"/>
          <p:cNvSpPr/>
          <p:nvPr/>
        </p:nvSpPr>
        <p:spPr>
          <a:xfrm>
            <a:off x="3645059" y="1012805"/>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8" name="タイトル 1"/>
          <p:cNvSpPr>
            <a:spLocks noGrp="1"/>
          </p:cNvSpPr>
          <p:nvPr>
            <p:ph type="title" hasCustomPrompt="1"/>
          </p:nvPr>
        </p:nvSpPr>
        <p:spPr>
          <a:xfrm>
            <a:off x="457200" y="168792"/>
            <a:ext cx="8229600" cy="912101"/>
          </a:xfrm>
          <a:prstGeom prst="rect">
            <a:avLst/>
          </a:prstGeom>
        </p:spPr>
        <p:txBody>
          <a:bodyPr lIns="51197" tIns="25599" rIns="51197" bIns="25599" anchor="b"/>
          <a:lstStyle>
            <a:lvl1pPr>
              <a:defRPr baseline="0"/>
            </a:lvl1pPr>
          </a:lstStyle>
          <a:p>
            <a:r>
              <a:rPr kumimoji="1" lang="en-US" altLang="ja-JP" dirty="0"/>
              <a:t>SLIDE TITLE GOES HERE</a:t>
            </a:r>
            <a:endParaRPr kumimoji="1" lang="ja-JP" altLang="en-US" dirty="0"/>
          </a:p>
        </p:txBody>
      </p:sp>
      <p:sp>
        <p:nvSpPr>
          <p:cNvPr id="59" name="図プレースホルダー 28"/>
          <p:cNvSpPr>
            <a:spLocks noGrp="1"/>
          </p:cNvSpPr>
          <p:nvPr>
            <p:ph type="pic" sz="quarter" idx="22" hasCustomPrompt="1"/>
          </p:nvPr>
        </p:nvSpPr>
        <p:spPr>
          <a:xfrm>
            <a:off x="1574000" y="2351851"/>
            <a:ext cx="425784" cy="567811"/>
          </a:xfrm>
          <a:prstGeom prst="rect">
            <a:avLst/>
          </a:prstGeom>
          <a:effectLst>
            <a:innerShdw blurRad="63500" dist="25400" dir="18900000">
              <a:prstClr val="black">
                <a:alpha val="50000"/>
              </a:prstClr>
            </a:innerShdw>
          </a:effectLst>
        </p:spPr>
        <p:txBody>
          <a:bodyPr lIns="51197" tIns="25599" rIns="51197" bIns="25599"/>
          <a:lstStyle>
            <a:lvl1pPr>
              <a:defRPr/>
            </a:lvl1pPr>
          </a:lstStyle>
          <a:p>
            <a:r>
              <a:rPr kumimoji="1" lang="en-US" altLang="ja-JP" dirty="0"/>
              <a:t> </a:t>
            </a:r>
            <a:endParaRPr kumimoji="1" lang="ja-JP" altLang="en-US" dirty="0"/>
          </a:p>
        </p:txBody>
      </p:sp>
      <p:sp>
        <p:nvSpPr>
          <p:cNvPr id="60" name="テキスト プレースホルダー 5"/>
          <p:cNvSpPr>
            <a:spLocks noGrp="1"/>
          </p:cNvSpPr>
          <p:nvPr>
            <p:ph type="body" sz="quarter" idx="15" hasCustomPrompt="1"/>
          </p:nvPr>
        </p:nvSpPr>
        <p:spPr>
          <a:xfrm>
            <a:off x="727399" y="2996151"/>
            <a:ext cx="2118999" cy="431795"/>
          </a:xfrm>
          <a:prstGeom prst="rect">
            <a:avLst/>
          </a:prstGeom>
        </p:spPr>
        <p:txBody>
          <a:bodyPr lIns="51197" tIns="25599" rIns="51197" bIns="25599"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61" name="テキスト プレースホルダー 5"/>
          <p:cNvSpPr>
            <a:spLocks noGrp="1"/>
          </p:cNvSpPr>
          <p:nvPr>
            <p:ph type="body" sz="quarter" idx="23" hasCustomPrompt="1"/>
          </p:nvPr>
        </p:nvSpPr>
        <p:spPr>
          <a:xfrm>
            <a:off x="755502" y="3427944"/>
            <a:ext cx="2062793" cy="1015883"/>
          </a:xfrm>
          <a:prstGeom prst="rect">
            <a:avLst/>
          </a:prstGeom>
        </p:spPr>
        <p:txBody>
          <a:bodyPr lIns="51197" tIns="25599" rIns="51197" bIns="25599"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260524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2" fill="hold" nodeType="afterEffect">
                                  <p:stCondLst>
                                    <p:cond delay="0"/>
                                  </p:stCondLst>
                                  <p:childTnLst>
                                    <p:set>
                                      <p:cBhvr>
                                        <p:cTn id="11" dur="1" fill="hold">
                                          <p:stCondLst>
                                            <p:cond delay="0"/>
                                          </p:stCondLst>
                                        </p:cTn>
                                        <p:tgtEl>
                                          <p:spTgt spid="49"/>
                                        </p:tgtEl>
                                        <p:attrNameLst>
                                          <p:attrName>style.visibility</p:attrName>
                                        </p:attrNameLst>
                                      </p:cBhvr>
                                      <p:to>
                                        <p:strVal val="visible"/>
                                      </p:to>
                                    </p:set>
                                    <p:animEffect transition="in" filter="wipe(right)">
                                      <p:cBhvr>
                                        <p:cTn id="12" dur="500"/>
                                        <p:tgtEl>
                                          <p:spTgt spid="49"/>
                                        </p:tgtEl>
                                      </p:cBhvr>
                                    </p:animEffect>
                                  </p:childTnLst>
                                </p:cTn>
                              </p:par>
                              <p:par>
                                <p:cTn id="13" presetID="2" presetClass="entr" presetSubtype="2" decel="100000" fill="hold" grpId="0" nodeType="withEffect">
                                  <p:stCondLst>
                                    <p:cond delay="0"/>
                                  </p:stCondLst>
                                  <p:childTnLst>
                                    <p:set>
                                      <p:cBhvr>
                                        <p:cTn id="14" dur="1" fill="hold">
                                          <p:stCondLst>
                                            <p:cond delay="0"/>
                                          </p:stCondLst>
                                        </p:cTn>
                                        <p:tgtEl>
                                          <p:spTgt spid="58"/>
                                        </p:tgtEl>
                                        <p:attrNameLst>
                                          <p:attrName>style.visibility</p:attrName>
                                        </p:attrNameLst>
                                      </p:cBhvr>
                                      <p:to>
                                        <p:strVal val="visible"/>
                                      </p:to>
                                    </p:set>
                                    <p:anim calcmode="lin" valueType="num">
                                      <p:cBhvr additive="base">
                                        <p:cTn id="15" dur="1000" fill="hold"/>
                                        <p:tgtEl>
                                          <p:spTgt spid="58"/>
                                        </p:tgtEl>
                                        <p:attrNameLst>
                                          <p:attrName>ppt_x</p:attrName>
                                        </p:attrNameLst>
                                      </p:cBhvr>
                                      <p:tavLst>
                                        <p:tav tm="0">
                                          <p:val>
                                            <p:strVal val="1+#ppt_w/2"/>
                                          </p:val>
                                        </p:tav>
                                        <p:tav tm="100000">
                                          <p:val>
                                            <p:strVal val="#ppt_x"/>
                                          </p:val>
                                        </p:tav>
                                      </p:tavLst>
                                    </p:anim>
                                    <p:anim calcmode="lin" valueType="num">
                                      <p:cBhvr additive="base">
                                        <p:cTn id="16" dur="1000" fill="hold"/>
                                        <p:tgtEl>
                                          <p:spTgt spid="58"/>
                                        </p:tgtEl>
                                        <p:attrNameLst>
                                          <p:attrName>ppt_y</p:attrName>
                                        </p:attrNameLst>
                                      </p:cBhvr>
                                      <p:tavLst>
                                        <p:tav tm="0">
                                          <p:val>
                                            <p:strVal val="#ppt_y"/>
                                          </p:val>
                                        </p:tav>
                                        <p:tav tm="100000">
                                          <p:val>
                                            <p:strVal val="#ppt_y"/>
                                          </p:val>
                                        </p:tav>
                                      </p:tavLst>
                                    </p:anim>
                                  </p:childTnLst>
                                </p:cTn>
                              </p:par>
                              <p:par>
                                <p:cTn id="17" presetID="1" presetClass="exit" presetSubtype="0" fill="hold" grpId="2" nodeType="withEffect">
                                  <p:stCondLst>
                                    <p:cond delay="0"/>
                                  </p:stCondLst>
                                  <p:childTnLst>
                                    <p:set>
                                      <p:cBhvr>
                                        <p:cTn id="18" dur="1" fill="hold">
                                          <p:stCondLst>
                                            <p:cond delay="0"/>
                                          </p:stCondLst>
                                        </p:cTn>
                                        <p:tgtEl>
                                          <p:spTgt spid="58"/>
                                        </p:tgtEl>
                                        <p:attrNameLst>
                                          <p:attrName>style.visibility</p:attrName>
                                        </p:attrNameLst>
                                      </p:cBhvr>
                                      <p:to>
                                        <p:strVal val="hidden"/>
                                      </p:to>
                                    </p:set>
                                  </p:childTnLst>
                                </p:cTn>
                              </p:par>
                              <p:par>
                                <p:cTn id="19" presetID="10" presetClass="entr" presetSubtype="0" fill="hold" grpId="1" nodeType="withEffect">
                                  <p:stCondLst>
                                    <p:cond delay="500"/>
                                  </p:stCondLst>
                                  <p:childTnLst>
                                    <p:set>
                                      <p:cBhvr>
                                        <p:cTn id="20" dur="1" fill="hold">
                                          <p:stCondLst>
                                            <p:cond delay="0"/>
                                          </p:stCondLst>
                                        </p:cTn>
                                        <p:tgtEl>
                                          <p:spTgt spid="58"/>
                                        </p:tgtEl>
                                        <p:attrNameLst>
                                          <p:attrName>style.visibility</p:attrName>
                                        </p:attrNameLst>
                                      </p:cBhvr>
                                      <p:to>
                                        <p:strVal val="visible"/>
                                      </p:to>
                                    </p:set>
                                    <p:animEffect transition="in" filter="fade">
                                      <p:cBhvr>
                                        <p:cTn id="21" dur="500"/>
                                        <p:tgtEl>
                                          <p:spTgt spid="58"/>
                                        </p:tgtEl>
                                      </p:cBhvr>
                                    </p:animEffect>
                                  </p:childTnLst>
                                </p:cTn>
                              </p:par>
                              <p:par>
                                <p:cTn id="22" presetID="2" presetClass="entr" presetSubtype="4" decel="100000" fill="hold" grpId="0" nodeType="withEffect">
                                  <p:stCondLst>
                                    <p:cond delay="500"/>
                                  </p:stCondLst>
                                  <p:childTnLst>
                                    <p:set>
                                      <p:cBhvr>
                                        <p:cTn id="23" dur="1" fill="hold">
                                          <p:stCondLst>
                                            <p:cond delay="0"/>
                                          </p:stCondLst>
                                        </p:cTn>
                                        <p:tgtEl>
                                          <p:spTgt spid="57"/>
                                        </p:tgtEl>
                                        <p:attrNameLst>
                                          <p:attrName>style.visibility</p:attrName>
                                        </p:attrNameLst>
                                      </p:cBhvr>
                                      <p:to>
                                        <p:strVal val="visible"/>
                                      </p:to>
                                    </p:set>
                                    <p:anim calcmode="lin" valueType="num">
                                      <p:cBhvr additive="base">
                                        <p:cTn id="24" dur="500" fill="hold"/>
                                        <p:tgtEl>
                                          <p:spTgt spid="57"/>
                                        </p:tgtEl>
                                        <p:attrNameLst>
                                          <p:attrName>ppt_x</p:attrName>
                                        </p:attrNameLst>
                                      </p:cBhvr>
                                      <p:tavLst>
                                        <p:tav tm="0">
                                          <p:val>
                                            <p:strVal val="#ppt_x"/>
                                          </p:val>
                                        </p:tav>
                                        <p:tav tm="100000">
                                          <p:val>
                                            <p:strVal val="#ppt_x"/>
                                          </p:val>
                                        </p:tav>
                                      </p:tavLst>
                                    </p:anim>
                                    <p:anim calcmode="lin" valueType="num">
                                      <p:cBhvr additive="base">
                                        <p:cTn id="25" dur="500" fill="hold"/>
                                        <p:tgtEl>
                                          <p:spTgt spid="57"/>
                                        </p:tgtEl>
                                        <p:attrNameLst>
                                          <p:attrName>ppt_y</p:attrName>
                                        </p:attrNameLst>
                                      </p:cBhvr>
                                      <p:tavLst>
                                        <p:tav tm="0">
                                          <p:val>
                                            <p:strVal val="1+#ppt_h/2"/>
                                          </p:val>
                                        </p:tav>
                                        <p:tav tm="100000">
                                          <p:val>
                                            <p:strVal val="#ppt_y"/>
                                          </p:val>
                                        </p:tav>
                                      </p:tavLst>
                                    </p:anim>
                                  </p:childTnLst>
                                </p:cTn>
                              </p:par>
                            </p:childTnLst>
                          </p:cTn>
                        </p:par>
                        <p:par>
                          <p:cTn id="26" fill="hold">
                            <p:stCondLst>
                              <p:cond delay="1500"/>
                            </p:stCondLst>
                            <p:childTnLst>
                              <p:par>
                                <p:cTn id="27" presetID="2" presetClass="entr" presetSubtype="1" decel="100000" fill="hold" nodeType="afterEffect">
                                  <p:stCondLst>
                                    <p:cond delay="0"/>
                                  </p:stCondLst>
                                  <p:childTnLst>
                                    <p:set>
                                      <p:cBhvr>
                                        <p:cTn id="28" dur="1" fill="hold">
                                          <p:stCondLst>
                                            <p:cond delay="0"/>
                                          </p:stCondLst>
                                        </p:cTn>
                                        <p:tgtEl>
                                          <p:spTgt spid="51"/>
                                        </p:tgtEl>
                                        <p:attrNameLst>
                                          <p:attrName>style.visibility</p:attrName>
                                        </p:attrNameLst>
                                      </p:cBhvr>
                                      <p:to>
                                        <p:strVal val="visible"/>
                                      </p:to>
                                    </p:set>
                                    <p:anim calcmode="lin" valueType="num">
                                      <p:cBhvr additive="base">
                                        <p:cTn id="29" dur="500" fill="hold"/>
                                        <p:tgtEl>
                                          <p:spTgt spid="51"/>
                                        </p:tgtEl>
                                        <p:attrNameLst>
                                          <p:attrName>ppt_x</p:attrName>
                                        </p:attrNameLst>
                                      </p:cBhvr>
                                      <p:tavLst>
                                        <p:tav tm="0">
                                          <p:val>
                                            <p:strVal val="#ppt_x"/>
                                          </p:val>
                                        </p:tav>
                                        <p:tav tm="100000">
                                          <p:val>
                                            <p:strVal val="#ppt_x"/>
                                          </p:val>
                                        </p:tav>
                                      </p:tavLst>
                                    </p:anim>
                                    <p:anim calcmode="lin" valueType="num">
                                      <p:cBhvr additive="base">
                                        <p:cTn id="30" dur="500" fill="hold"/>
                                        <p:tgtEl>
                                          <p:spTgt spid="51"/>
                                        </p:tgtEl>
                                        <p:attrNameLst>
                                          <p:attrName>ppt_y</p:attrName>
                                        </p:attrNameLst>
                                      </p:cBhvr>
                                      <p:tavLst>
                                        <p:tav tm="0">
                                          <p:val>
                                            <p:strVal val="0-#ppt_h/2"/>
                                          </p:val>
                                        </p:tav>
                                        <p:tav tm="100000">
                                          <p:val>
                                            <p:strVal val="#ppt_y"/>
                                          </p:val>
                                        </p:tav>
                                      </p:tavLst>
                                    </p:anim>
                                  </p:childTnLst>
                                </p:cTn>
                              </p:par>
                              <p:par>
                                <p:cTn id="31" presetID="2" presetClass="entr" presetSubtype="1" decel="100000" fill="hold" grpId="0" nodeType="withEffect">
                                  <p:stCondLst>
                                    <p:cond delay="0"/>
                                  </p:stCondLst>
                                  <p:childTnLst>
                                    <p:set>
                                      <p:cBhvr>
                                        <p:cTn id="32" dur="1" fill="hold">
                                          <p:stCondLst>
                                            <p:cond delay="0"/>
                                          </p:stCondLst>
                                        </p:cTn>
                                        <p:tgtEl>
                                          <p:spTgt spid="54"/>
                                        </p:tgtEl>
                                        <p:attrNameLst>
                                          <p:attrName>style.visibility</p:attrName>
                                        </p:attrNameLst>
                                      </p:cBhvr>
                                      <p:to>
                                        <p:strVal val="visible"/>
                                      </p:to>
                                    </p:set>
                                    <p:anim calcmode="lin" valueType="num">
                                      <p:cBhvr additive="base">
                                        <p:cTn id="33" dur="500" fill="hold"/>
                                        <p:tgtEl>
                                          <p:spTgt spid="54"/>
                                        </p:tgtEl>
                                        <p:attrNameLst>
                                          <p:attrName>ppt_x</p:attrName>
                                        </p:attrNameLst>
                                      </p:cBhvr>
                                      <p:tavLst>
                                        <p:tav tm="0">
                                          <p:val>
                                            <p:strVal val="#ppt_x"/>
                                          </p:val>
                                        </p:tav>
                                        <p:tav tm="100000">
                                          <p:val>
                                            <p:strVal val="#ppt_x"/>
                                          </p:val>
                                        </p:tav>
                                      </p:tavLst>
                                    </p:anim>
                                    <p:anim calcmode="lin" valueType="num">
                                      <p:cBhvr additive="base">
                                        <p:cTn id="34" dur="500" fill="hold"/>
                                        <p:tgtEl>
                                          <p:spTgt spid="54"/>
                                        </p:tgtEl>
                                        <p:attrNameLst>
                                          <p:attrName>ppt_y</p:attrName>
                                        </p:attrNameLst>
                                      </p:cBhvr>
                                      <p:tavLst>
                                        <p:tav tm="0">
                                          <p:val>
                                            <p:strVal val="0-#ppt_h/2"/>
                                          </p:val>
                                        </p:tav>
                                        <p:tav tm="100000">
                                          <p:val>
                                            <p:strVal val="#ppt_y"/>
                                          </p:val>
                                        </p:tav>
                                      </p:tavLst>
                                    </p:anim>
                                  </p:childTnLst>
                                </p:cTn>
                              </p:par>
                            </p:childTnLst>
                          </p:cTn>
                        </p:par>
                        <p:par>
                          <p:cTn id="35" fill="hold">
                            <p:stCondLst>
                              <p:cond delay="2000"/>
                            </p:stCondLst>
                            <p:childTnLst>
                              <p:par>
                                <p:cTn id="36" presetID="22" presetClass="entr" presetSubtype="8" fill="hold" grpId="0" nodeType="afterEffect">
                                  <p:stCondLst>
                                    <p:cond delay="0"/>
                                  </p:stCondLst>
                                  <p:childTnLst>
                                    <p:set>
                                      <p:cBhvr>
                                        <p:cTn id="37" dur="1" fill="hold">
                                          <p:stCondLst>
                                            <p:cond delay="0"/>
                                          </p:stCondLst>
                                        </p:cTn>
                                        <p:tgtEl>
                                          <p:spTgt spid="56"/>
                                        </p:tgtEl>
                                        <p:attrNameLst>
                                          <p:attrName>style.visibility</p:attrName>
                                        </p:attrNameLst>
                                      </p:cBhvr>
                                      <p:to>
                                        <p:strVal val="visible"/>
                                      </p:to>
                                    </p:set>
                                    <p:animEffect transition="in" filter="wipe(left)">
                                      <p:cBhvr>
                                        <p:cTn id="38" dur="500"/>
                                        <p:tgtEl>
                                          <p:spTgt spid="56"/>
                                        </p:tgtEl>
                                      </p:cBhvr>
                                    </p:animEffect>
                                  </p:childTnLst>
                                </p:cTn>
                              </p:par>
                            </p:childTnLst>
                          </p:cTn>
                        </p:par>
                        <p:par>
                          <p:cTn id="39" fill="hold">
                            <p:stCondLst>
                              <p:cond delay="2500"/>
                            </p:stCondLst>
                            <p:childTnLst>
                              <p:par>
                                <p:cTn id="40" presetID="2" presetClass="entr" presetSubtype="1" decel="100000" fill="hold" grpId="0" nodeType="afterEffect">
                                  <p:stCondLst>
                                    <p:cond delay="0"/>
                                  </p:stCondLst>
                                  <p:childTnLst>
                                    <p:set>
                                      <p:cBhvr>
                                        <p:cTn id="41" dur="1" fill="hold">
                                          <p:stCondLst>
                                            <p:cond delay="0"/>
                                          </p:stCondLst>
                                        </p:cTn>
                                        <p:tgtEl>
                                          <p:spTgt spid="7"/>
                                        </p:tgtEl>
                                        <p:attrNameLst>
                                          <p:attrName>style.visibility</p:attrName>
                                        </p:attrNameLst>
                                      </p:cBhvr>
                                      <p:to>
                                        <p:strVal val="visible"/>
                                      </p:to>
                                    </p:set>
                                    <p:anim calcmode="lin" valueType="num">
                                      <p:cBhvr additive="base">
                                        <p:cTn id="42" dur="750" fill="hold"/>
                                        <p:tgtEl>
                                          <p:spTgt spid="7"/>
                                        </p:tgtEl>
                                        <p:attrNameLst>
                                          <p:attrName>ppt_x</p:attrName>
                                        </p:attrNameLst>
                                      </p:cBhvr>
                                      <p:tavLst>
                                        <p:tav tm="0">
                                          <p:val>
                                            <p:strVal val="#ppt_x"/>
                                          </p:val>
                                        </p:tav>
                                        <p:tav tm="100000">
                                          <p:val>
                                            <p:strVal val="#ppt_x"/>
                                          </p:val>
                                        </p:tav>
                                      </p:tavLst>
                                    </p:anim>
                                    <p:anim calcmode="lin" valueType="num">
                                      <p:cBhvr additive="base">
                                        <p:cTn id="43" dur="750" fill="hold"/>
                                        <p:tgtEl>
                                          <p:spTgt spid="7"/>
                                        </p:tgtEl>
                                        <p:attrNameLst>
                                          <p:attrName>ppt_y</p:attrName>
                                        </p:attrNameLst>
                                      </p:cBhvr>
                                      <p:tavLst>
                                        <p:tav tm="0">
                                          <p:val>
                                            <p:strVal val="0-#ppt_h/2"/>
                                          </p:val>
                                        </p:tav>
                                        <p:tav tm="100000">
                                          <p:val>
                                            <p:strVal val="#ppt_y"/>
                                          </p:val>
                                        </p:tav>
                                      </p:tavLst>
                                    </p:anim>
                                  </p:childTnLst>
                                </p:cTn>
                              </p:par>
                              <p:par>
                                <p:cTn id="44" presetID="2" presetClass="entr" presetSubtype="1" decel="100000" fill="hold" grpId="0" nodeType="withEffect">
                                  <p:stCondLst>
                                    <p:cond delay="0"/>
                                  </p:stCondLst>
                                  <p:childTnLst>
                                    <p:set>
                                      <p:cBhvr>
                                        <p:cTn id="45" dur="1" fill="hold">
                                          <p:stCondLst>
                                            <p:cond delay="0"/>
                                          </p:stCondLst>
                                        </p:cTn>
                                        <p:tgtEl>
                                          <p:spTgt spid="12"/>
                                        </p:tgtEl>
                                        <p:attrNameLst>
                                          <p:attrName>style.visibility</p:attrName>
                                        </p:attrNameLst>
                                      </p:cBhvr>
                                      <p:to>
                                        <p:strVal val="visible"/>
                                      </p:to>
                                    </p:set>
                                    <p:anim calcmode="lin" valueType="num">
                                      <p:cBhvr additive="base">
                                        <p:cTn id="46" dur="750" fill="hold"/>
                                        <p:tgtEl>
                                          <p:spTgt spid="12"/>
                                        </p:tgtEl>
                                        <p:attrNameLst>
                                          <p:attrName>ppt_x</p:attrName>
                                        </p:attrNameLst>
                                      </p:cBhvr>
                                      <p:tavLst>
                                        <p:tav tm="0">
                                          <p:val>
                                            <p:strVal val="#ppt_x"/>
                                          </p:val>
                                        </p:tav>
                                        <p:tav tm="100000">
                                          <p:val>
                                            <p:strVal val="#ppt_x"/>
                                          </p:val>
                                        </p:tav>
                                      </p:tavLst>
                                    </p:anim>
                                    <p:anim calcmode="lin" valueType="num">
                                      <p:cBhvr additive="base">
                                        <p:cTn id="47" dur="750" fill="hold"/>
                                        <p:tgtEl>
                                          <p:spTgt spid="12"/>
                                        </p:tgtEl>
                                        <p:attrNameLst>
                                          <p:attrName>ppt_y</p:attrName>
                                        </p:attrNameLst>
                                      </p:cBhvr>
                                      <p:tavLst>
                                        <p:tav tm="0">
                                          <p:val>
                                            <p:strVal val="0-#ppt_h/2"/>
                                          </p:val>
                                        </p:tav>
                                        <p:tav tm="100000">
                                          <p:val>
                                            <p:strVal val="#ppt_y"/>
                                          </p:val>
                                        </p:tav>
                                      </p:tavLst>
                                    </p:anim>
                                  </p:childTnLst>
                                </p:cTn>
                              </p:par>
                              <p:par>
                                <p:cTn id="48" presetID="22" presetClass="entr" presetSubtype="1" fill="hold" nodeType="withEffect">
                                  <p:stCondLst>
                                    <p:cond delay="250"/>
                                  </p:stCondLst>
                                  <p:childTnLst>
                                    <p:set>
                                      <p:cBhvr>
                                        <p:cTn id="49" dur="1" fill="hold">
                                          <p:stCondLst>
                                            <p:cond delay="0"/>
                                          </p:stCondLst>
                                        </p:cTn>
                                        <p:tgtEl>
                                          <p:spTgt spid="8"/>
                                        </p:tgtEl>
                                        <p:attrNameLst>
                                          <p:attrName>style.visibility</p:attrName>
                                        </p:attrNameLst>
                                      </p:cBhvr>
                                      <p:to>
                                        <p:strVal val="visible"/>
                                      </p:to>
                                    </p:set>
                                    <p:animEffect transition="in" filter="wipe(up)">
                                      <p:cBhvr>
                                        <p:cTn id="50" dur="500"/>
                                        <p:tgtEl>
                                          <p:spTgt spid="8"/>
                                        </p:tgtEl>
                                      </p:cBhvr>
                                    </p:animEffect>
                                  </p:childTnLst>
                                </p:cTn>
                              </p:par>
                            </p:childTnLst>
                          </p:cTn>
                        </p:par>
                        <p:par>
                          <p:cTn id="51" fill="hold">
                            <p:stCondLst>
                              <p:cond delay="3250"/>
                            </p:stCondLst>
                            <p:childTnLst>
                              <p:par>
                                <p:cTn id="52" presetID="22" presetClass="entr" presetSubtype="8" fill="hold" nodeType="afterEffect">
                                  <p:stCondLst>
                                    <p:cond delay="0"/>
                                  </p:stCondLst>
                                  <p:childTnLst>
                                    <p:set>
                                      <p:cBhvr>
                                        <p:cTn id="53" dur="1" fill="hold">
                                          <p:stCondLst>
                                            <p:cond delay="0"/>
                                          </p:stCondLst>
                                        </p:cTn>
                                        <p:tgtEl>
                                          <p:spTgt spid="10"/>
                                        </p:tgtEl>
                                        <p:attrNameLst>
                                          <p:attrName>style.visibility</p:attrName>
                                        </p:attrNameLst>
                                      </p:cBhvr>
                                      <p:to>
                                        <p:strVal val="visible"/>
                                      </p:to>
                                    </p:set>
                                    <p:animEffect transition="in" filter="wipe(left)">
                                      <p:cBhvr>
                                        <p:cTn id="54" dur="250"/>
                                        <p:tgtEl>
                                          <p:spTgt spid="10"/>
                                        </p:tgtEl>
                                      </p:cBhvr>
                                    </p:animEffect>
                                  </p:childTnLst>
                                </p:cTn>
                              </p:par>
                            </p:childTnLst>
                          </p:cTn>
                        </p:par>
                        <p:par>
                          <p:cTn id="55" fill="hold">
                            <p:stCondLst>
                              <p:cond delay="3500"/>
                            </p:stCondLst>
                            <p:childTnLst>
                              <p:par>
                                <p:cTn id="56" presetID="22" presetClass="entr" presetSubtype="4" fill="hold" nodeType="afterEffect">
                                  <p:stCondLst>
                                    <p:cond delay="0"/>
                                  </p:stCondLst>
                                  <p:childTnLst>
                                    <p:set>
                                      <p:cBhvr>
                                        <p:cTn id="57" dur="1" fill="hold">
                                          <p:stCondLst>
                                            <p:cond delay="0"/>
                                          </p:stCondLst>
                                        </p:cTn>
                                        <p:tgtEl>
                                          <p:spTgt spid="11"/>
                                        </p:tgtEl>
                                        <p:attrNameLst>
                                          <p:attrName>style.visibility</p:attrName>
                                        </p:attrNameLst>
                                      </p:cBhvr>
                                      <p:to>
                                        <p:strVal val="visible"/>
                                      </p:to>
                                    </p:set>
                                    <p:animEffect transition="in" filter="wipe(down)">
                                      <p:cBhvr>
                                        <p:cTn id="58" dur="250"/>
                                        <p:tgtEl>
                                          <p:spTgt spid="11"/>
                                        </p:tgtEl>
                                      </p:cBhvr>
                                    </p:animEffect>
                                  </p:childTnLst>
                                </p:cTn>
                              </p:par>
                            </p:childTnLst>
                          </p:cTn>
                        </p:par>
                        <p:par>
                          <p:cTn id="59" fill="hold">
                            <p:stCondLst>
                              <p:cond delay="3750"/>
                            </p:stCondLst>
                            <p:childTnLst>
                              <p:par>
                                <p:cTn id="60" presetID="22" presetClass="entr" presetSubtype="4" fill="hold" nodeType="afterEffect">
                                  <p:stCondLst>
                                    <p:cond delay="0"/>
                                  </p:stCondLst>
                                  <p:childTnLst>
                                    <p:set>
                                      <p:cBhvr>
                                        <p:cTn id="61" dur="1" fill="hold">
                                          <p:stCondLst>
                                            <p:cond delay="0"/>
                                          </p:stCondLst>
                                        </p:cTn>
                                        <p:tgtEl>
                                          <p:spTgt spid="9"/>
                                        </p:tgtEl>
                                        <p:attrNameLst>
                                          <p:attrName>style.visibility</p:attrName>
                                        </p:attrNameLst>
                                      </p:cBhvr>
                                      <p:to>
                                        <p:strVal val="visible"/>
                                      </p:to>
                                    </p:set>
                                    <p:animEffect transition="in" filter="wipe(down)">
                                      <p:cBhvr>
                                        <p:cTn id="62" dur="500"/>
                                        <p:tgtEl>
                                          <p:spTgt spid="9"/>
                                        </p:tgtEl>
                                      </p:cBhvr>
                                    </p:animEffect>
                                  </p:childTnLst>
                                </p:cTn>
                              </p:par>
                            </p:childTnLst>
                          </p:cTn>
                        </p:par>
                        <p:par>
                          <p:cTn id="63" fill="hold">
                            <p:stCondLst>
                              <p:cond delay="4250"/>
                            </p:stCondLst>
                            <p:childTnLst>
                              <p:par>
                                <p:cTn id="64" presetID="49" presetClass="entr" presetSubtype="0" decel="100000" fill="hold" grpId="0" nodeType="afterEffect">
                                  <p:stCondLst>
                                    <p:cond delay="0"/>
                                  </p:stCondLst>
                                  <p:childTnLst>
                                    <p:set>
                                      <p:cBhvr>
                                        <p:cTn id="65" dur="1" fill="hold">
                                          <p:stCondLst>
                                            <p:cond delay="0"/>
                                          </p:stCondLst>
                                        </p:cTn>
                                        <p:tgtEl>
                                          <p:spTgt spid="59"/>
                                        </p:tgtEl>
                                        <p:attrNameLst>
                                          <p:attrName>style.visibility</p:attrName>
                                        </p:attrNameLst>
                                      </p:cBhvr>
                                      <p:to>
                                        <p:strVal val="visible"/>
                                      </p:to>
                                    </p:set>
                                    <p:anim calcmode="lin" valueType="num">
                                      <p:cBhvr>
                                        <p:cTn id="66" dur="500" fill="hold"/>
                                        <p:tgtEl>
                                          <p:spTgt spid="59"/>
                                        </p:tgtEl>
                                        <p:attrNameLst>
                                          <p:attrName>ppt_w</p:attrName>
                                        </p:attrNameLst>
                                      </p:cBhvr>
                                      <p:tavLst>
                                        <p:tav tm="0">
                                          <p:val>
                                            <p:fltVal val="0"/>
                                          </p:val>
                                        </p:tav>
                                        <p:tav tm="100000">
                                          <p:val>
                                            <p:strVal val="#ppt_w"/>
                                          </p:val>
                                        </p:tav>
                                      </p:tavLst>
                                    </p:anim>
                                    <p:anim calcmode="lin" valueType="num">
                                      <p:cBhvr>
                                        <p:cTn id="67" dur="500" fill="hold"/>
                                        <p:tgtEl>
                                          <p:spTgt spid="59"/>
                                        </p:tgtEl>
                                        <p:attrNameLst>
                                          <p:attrName>ppt_h</p:attrName>
                                        </p:attrNameLst>
                                      </p:cBhvr>
                                      <p:tavLst>
                                        <p:tav tm="0">
                                          <p:val>
                                            <p:fltVal val="0"/>
                                          </p:val>
                                        </p:tav>
                                        <p:tav tm="100000">
                                          <p:val>
                                            <p:strVal val="#ppt_h"/>
                                          </p:val>
                                        </p:tav>
                                      </p:tavLst>
                                    </p:anim>
                                    <p:anim calcmode="lin" valueType="num">
                                      <p:cBhvr>
                                        <p:cTn id="68" dur="500" fill="hold"/>
                                        <p:tgtEl>
                                          <p:spTgt spid="59"/>
                                        </p:tgtEl>
                                        <p:attrNameLst>
                                          <p:attrName>style.rotation</p:attrName>
                                        </p:attrNameLst>
                                      </p:cBhvr>
                                      <p:tavLst>
                                        <p:tav tm="0">
                                          <p:val>
                                            <p:fltVal val="360"/>
                                          </p:val>
                                        </p:tav>
                                        <p:tav tm="100000">
                                          <p:val>
                                            <p:fltVal val="0"/>
                                          </p:val>
                                        </p:tav>
                                      </p:tavLst>
                                    </p:anim>
                                    <p:animEffect transition="in" filter="fade">
                                      <p:cBhvr>
                                        <p:cTn id="69" dur="500"/>
                                        <p:tgtEl>
                                          <p:spTgt spid="59"/>
                                        </p:tgtEl>
                                      </p:cBhvr>
                                    </p:animEffect>
                                  </p:childTnLst>
                                </p:cTn>
                              </p:par>
                            </p:childTnLst>
                          </p:cTn>
                        </p:par>
                        <p:par>
                          <p:cTn id="70" fill="hold">
                            <p:stCondLst>
                              <p:cond delay="4750"/>
                            </p:stCondLst>
                            <p:childTnLst>
                              <p:par>
                                <p:cTn id="71" presetID="2" presetClass="entr" presetSubtype="1" decel="100000" fill="hold" grpId="0" nodeType="afterEffect">
                                  <p:stCondLst>
                                    <p:cond delay="0"/>
                                  </p:stCondLst>
                                  <p:childTnLst>
                                    <p:set>
                                      <p:cBhvr>
                                        <p:cTn id="72" dur="1" fill="hold">
                                          <p:stCondLst>
                                            <p:cond delay="0"/>
                                          </p:stCondLst>
                                        </p:cTn>
                                        <p:tgtEl>
                                          <p:spTgt spid="60">
                                            <p:txEl>
                                              <p:pRg st="0" end="0"/>
                                            </p:txEl>
                                          </p:spTgt>
                                        </p:tgtEl>
                                        <p:attrNameLst>
                                          <p:attrName>style.visibility</p:attrName>
                                        </p:attrNameLst>
                                      </p:cBhvr>
                                      <p:to>
                                        <p:strVal val="visible"/>
                                      </p:to>
                                    </p:set>
                                    <p:anim calcmode="lin" valueType="num">
                                      <p:cBhvr additive="base">
                                        <p:cTn id="73" dur="500" fill="hold"/>
                                        <p:tgtEl>
                                          <p:spTgt spid="60">
                                            <p:txEl>
                                              <p:pRg st="0" end="0"/>
                                            </p:txEl>
                                          </p:spTgt>
                                        </p:tgtEl>
                                        <p:attrNameLst>
                                          <p:attrName>ppt_x</p:attrName>
                                        </p:attrNameLst>
                                      </p:cBhvr>
                                      <p:tavLst>
                                        <p:tav tm="0">
                                          <p:val>
                                            <p:strVal val="#ppt_x"/>
                                          </p:val>
                                        </p:tav>
                                        <p:tav tm="100000">
                                          <p:val>
                                            <p:strVal val="#ppt_x"/>
                                          </p:val>
                                        </p:tav>
                                      </p:tavLst>
                                    </p:anim>
                                    <p:anim calcmode="lin" valueType="num">
                                      <p:cBhvr additive="base">
                                        <p:cTn id="74" dur="500" fill="hold"/>
                                        <p:tgtEl>
                                          <p:spTgt spid="60">
                                            <p:txEl>
                                              <p:pRg st="0" end="0"/>
                                            </p:txEl>
                                          </p:spTgt>
                                        </p:tgtEl>
                                        <p:attrNameLst>
                                          <p:attrName>ppt_y</p:attrName>
                                        </p:attrNameLst>
                                      </p:cBhvr>
                                      <p:tavLst>
                                        <p:tav tm="0">
                                          <p:val>
                                            <p:strVal val="0-#ppt_h/2"/>
                                          </p:val>
                                        </p:tav>
                                        <p:tav tm="100000">
                                          <p:val>
                                            <p:strVal val="#ppt_y"/>
                                          </p:val>
                                        </p:tav>
                                      </p:tavLst>
                                    </p:anim>
                                  </p:childTnLst>
                                </p:cTn>
                              </p:par>
                              <p:par>
                                <p:cTn id="75" presetID="2" presetClass="entr" presetSubtype="1" decel="100000" fill="hold" grpId="0" nodeType="withEffect">
                                  <p:stCondLst>
                                    <p:cond delay="100"/>
                                  </p:stCondLst>
                                  <p:childTnLst>
                                    <p:set>
                                      <p:cBhvr>
                                        <p:cTn id="76" dur="1" fill="hold">
                                          <p:stCondLst>
                                            <p:cond delay="0"/>
                                          </p:stCondLst>
                                        </p:cTn>
                                        <p:tgtEl>
                                          <p:spTgt spid="61">
                                            <p:txEl>
                                              <p:pRg st="0" end="0"/>
                                            </p:txEl>
                                          </p:spTgt>
                                        </p:tgtEl>
                                        <p:attrNameLst>
                                          <p:attrName>style.visibility</p:attrName>
                                        </p:attrNameLst>
                                      </p:cBhvr>
                                      <p:to>
                                        <p:strVal val="visible"/>
                                      </p:to>
                                    </p:set>
                                    <p:anim calcmode="lin" valueType="num">
                                      <p:cBhvr additive="base">
                                        <p:cTn id="77" dur="500" fill="hold"/>
                                        <p:tgtEl>
                                          <p:spTgt spid="61">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61">
                                            <p:txEl>
                                              <p:pRg st="0" end="0"/>
                                            </p:txEl>
                                          </p:spTgt>
                                        </p:tgtEl>
                                        <p:attrNameLst>
                                          <p:attrName>ppt_y</p:attrName>
                                        </p:attrNameLst>
                                      </p:cBhvr>
                                      <p:tavLst>
                                        <p:tav tm="0">
                                          <p:val>
                                            <p:strVal val="0-#ppt_h/2"/>
                                          </p:val>
                                        </p:tav>
                                        <p:tav tm="100000">
                                          <p:val>
                                            <p:strVal val="#ppt_y"/>
                                          </p:val>
                                        </p:tav>
                                      </p:tavLst>
                                    </p:anim>
                                  </p:childTnLst>
                                </p:cTn>
                              </p:par>
                            </p:childTnLst>
                          </p:cTn>
                        </p:par>
                        <p:par>
                          <p:cTn id="79" fill="hold">
                            <p:stCondLst>
                              <p:cond delay="5350"/>
                            </p:stCondLst>
                            <p:childTnLst>
                              <p:par>
                                <p:cTn id="80" presetID="2" presetClass="entr" presetSubtype="1" decel="100000" fill="hold" grpId="0" nodeType="afterEffect">
                                  <p:stCondLst>
                                    <p:cond delay="0"/>
                                  </p:stCondLst>
                                  <p:childTnLst>
                                    <p:set>
                                      <p:cBhvr>
                                        <p:cTn id="81" dur="1" fill="hold">
                                          <p:stCondLst>
                                            <p:cond delay="0"/>
                                          </p:stCondLst>
                                        </p:cTn>
                                        <p:tgtEl>
                                          <p:spTgt spid="80"/>
                                        </p:tgtEl>
                                        <p:attrNameLst>
                                          <p:attrName>style.visibility</p:attrName>
                                        </p:attrNameLst>
                                      </p:cBhvr>
                                      <p:to>
                                        <p:strVal val="visible"/>
                                      </p:to>
                                    </p:set>
                                    <p:anim calcmode="lin" valueType="num">
                                      <p:cBhvr additive="base">
                                        <p:cTn id="82" dur="750" fill="hold"/>
                                        <p:tgtEl>
                                          <p:spTgt spid="80"/>
                                        </p:tgtEl>
                                        <p:attrNameLst>
                                          <p:attrName>ppt_x</p:attrName>
                                        </p:attrNameLst>
                                      </p:cBhvr>
                                      <p:tavLst>
                                        <p:tav tm="0">
                                          <p:val>
                                            <p:strVal val="#ppt_x"/>
                                          </p:val>
                                        </p:tav>
                                        <p:tav tm="100000">
                                          <p:val>
                                            <p:strVal val="#ppt_x"/>
                                          </p:val>
                                        </p:tav>
                                      </p:tavLst>
                                    </p:anim>
                                    <p:anim calcmode="lin" valueType="num">
                                      <p:cBhvr additive="base">
                                        <p:cTn id="83" dur="750" fill="hold"/>
                                        <p:tgtEl>
                                          <p:spTgt spid="80"/>
                                        </p:tgtEl>
                                        <p:attrNameLst>
                                          <p:attrName>ppt_y</p:attrName>
                                        </p:attrNameLst>
                                      </p:cBhvr>
                                      <p:tavLst>
                                        <p:tav tm="0">
                                          <p:val>
                                            <p:strVal val="0-#ppt_h/2"/>
                                          </p:val>
                                        </p:tav>
                                        <p:tav tm="100000">
                                          <p:val>
                                            <p:strVal val="#ppt_y"/>
                                          </p:val>
                                        </p:tav>
                                      </p:tavLst>
                                    </p:anim>
                                  </p:childTnLst>
                                </p:cTn>
                              </p:par>
                              <p:par>
                                <p:cTn id="84" presetID="2" presetClass="entr" presetSubtype="1" decel="100000" fill="hold" grpId="0" nodeType="withEffect">
                                  <p:stCondLst>
                                    <p:cond delay="0"/>
                                  </p:stCondLst>
                                  <p:childTnLst>
                                    <p:set>
                                      <p:cBhvr>
                                        <p:cTn id="85" dur="1" fill="hold">
                                          <p:stCondLst>
                                            <p:cond delay="0"/>
                                          </p:stCondLst>
                                        </p:cTn>
                                        <p:tgtEl>
                                          <p:spTgt spid="81"/>
                                        </p:tgtEl>
                                        <p:attrNameLst>
                                          <p:attrName>style.visibility</p:attrName>
                                        </p:attrNameLst>
                                      </p:cBhvr>
                                      <p:to>
                                        <p:strVal val="visible"/>
                                      </p:to>
                                    </p:set>
                                    <p:anim calcmode="lin" valueType="num">
                                      <p:cBhvr additive="base">
                                        <p:cTn id="86" dur="750" fill="hold"/>
                                        <p:tgtEl>
                                          <p:spTgt spid="81"/>
                                        </p:tgtEl>
                                        <p:attrNameLst>
                                          <p:attrName>ppt_x</p:attrName>
                                        </p:attrNameLst>
                                      </p:cBhvr>
                                      <p:tavLst>
                                        <p:tav tm="0">
                                          <p:val>
                                            <p:strVal val="#ppt_x"/>
                                          </p:val>
                                        </p:tav>
                                        <p:tav tm="100000">
                                          <p:val>
                                            <p:strVal val="#ppt_x"/>
                                          </p:val>
                                        </p:tav>
                                      </p:tavLst>
                                    </p:anim>
                                    <p:anim calcmode="lin" valueType="num">
                                      <p:cBhvr additive="base">
                                        <p:cTn id="87" dur="750" fill="hold"/>
                                        <p:tgtEl>
                                          <p:spTgt spid="81"/>
                                        </p:tgtEl>
                                        <p:attrNameLst>
                                          <p:attrName>ppt_y</p:attrName>
                                        </p:attrNameLst>
                                      </p:cBhvr>
                                      <p:tavLst>
                                        <p:tav tm="0">
                                          <p:val>
                                            <p:strVal val="0-#ppt_h/2"/>
                                          </p:val>
                                        </p:tav>
                                        <p:tav tm="100000">
                                          <p:val>
                                            <p:strVal val="#ppt_y"/>
                                          </p:val>
                                        </p:tav>
                                      </p:tavLst>
                                    </p:anim>
                                  </p:childTnLst>
                                </p:cTn>
                              </p:par>
                              <p:par>
                                <p:cTn id="88" presetID="22" presetClass="entr" presetSubtype="1" fill="hold" nodeType="withEffect">
                                  <p:stCondLst>
                                    <p:cond delay="250"/>
                                  </p:stCondLst>
                                  <p:childTnLst>
                                    <p:set>
                                      <p:cBhvr>
                                        <p:cTn id="89" dur="1" fill="hold">
                                          <p:stCondLst>
                                            <p:cond delay="0"/>
                                          </p:stCondLst>
                                        </p:cTn>
                                        <p:tgtEl>
                                          <p:spTgt spid="82"/>
                                        </p:tgtEl>
                                        <p:attrNameLst>
                                          <p:attrName>style.visibility</p:attrName>
                                        </p:attrNameLst>
                                      </p:cBhvr>
                                      <p:to>
                                        <p:strVal val="visible"/>
                                      </p:to>
                                    </p:set>
                                    <p:animEffect transition="in" filter="wipe(up)">
                                      <p:cBhvr>
                                        <p:cTn id="90" dur="500"/>
                                        <p:tgtEl>
                                          <p:spTgt spid="82"/>
                                        </p:tgtEl>
                                      </p:cBhvr>
                                    </p:animEffect>
                                  </p:childTnLst>
                                </p:cTn>
                              </p:par>
                            </p:childTnLst>
                          </p:cTn>
                        </p:par>
                        <p:par>
                          <p:cTn id="91" fill="hold">
                            <p:stCondLst>
                              <p:cond delay="6100"/>
                            </p:stCondLst>
                            <p:childTnLst>
                              <p:par>
                                <p:cTn id="92" presetID="22" presetClass="entr" presetSubtype="8" fill="hold" nodeType="afterEffect">
                                  <p:stCondLst>
                                    <p:cond delay="0"/>
                                  </p:stCondLst>
                                  <p:childTnLst>
                                    <p:set>
                                      <p:cBhvr>
                                        <p:cTn id="93" dur="1" fill="hold">
                                          <p:stCondLst>
                                            <p:cond delay="0"/>
                                          </p:stCondLst>
                                        </p:cTn>
                                        <p:tgtEl>
                                          <p:spTgt spid="84"/>
                                        </p:tgtEl>
                                        <p:attrNameLst>
                                          <p:attrName>style.visibility</p:attrName>
                                        </p:attrNameLst>
                                      </p:cBhvr>
                                      <p:to>
                                        <p:strVal val="visible"/>
                                      </p:to>
                                    </p:set>
                                    <p:animEffect transition="in" filter="wipe(left)">
                                      <p:cBhvr>
                                        <p:cTn id="94" dur="250"/>
                                        <p:tgtEl>
                                          <p:spTgt spid="84"/>
                                        </p:tgtEl>
                                      </p:cBhvr>
                                    </p:animEffect>
                                  </p:childTnLst>
                                </p:cTn>
                              </p:par>
                            </p:childTnLst>
                          </p:cTn>
                        </p:par>
                        <p:par>
                          <p:cTn id="95" fill="hold">
                            <p:stCondLst>
                              <p:cond delay="6350"/>
                            </p:stCondLst>
                            <p:childTnLst>
                              <p:par>
                                <p:cTn id="96" presetID="22" presetClass="entr" presetSubtype="4" fill="hold" nodeType="afterEffect">
                                  <p:stCondLst>
                                    <p:cond delay="0"/>
                                  </p:stCondLst>
                                  <p:childTnLst>
                                    <p:set>
                                      <p:cBhvr>
                                        <p:cTn id="97" dur="1" fill="hold">
                                          <p:stCondLst>
                                            <p:cond delay="0"/>
                                          </p:stCondLst>
                                        </p:cTn>
                                        <p:tgtEl>
                                          <p:spTgt spid="85"/>
                                        </p:tgtEl>
                                        <p:attrNameLst>
                                          <p:attrName>style.visibility</p:attrName>
                                        </p:attrNameLst>
                                      </p:cBhvr>
                                      <p:to>
                                        <p:strVal val="visible"/>
                                      </p:to>
                                    </p:set>
                                    <p:animEffect transition="in" filter="wipe(down)">
                                      <p:cBhvr>
                                        <p:cTn id="98" dur="250"/>
                                        <p:tgtEl>
                                          <p:spTgt spid="85"/>
                                        </p:tgtEl>
                                      </p:cBhvr>
                                    </p:animEffect>
                                  </p:childTnLst>
                                </p:cTn>
                              </p:par>
                            </p:childTnLst>
                          </p:cTn>
                        </p:par>
                        <p:par>
                          <p:cTn id="99" fill="hold">
                            <p:stCondLst>
                              <p:cond delay="6600"/>
                            </p:stCondLst>
                            <p:childTnLst>
                              <p:par>
                                <p:cTn id="100" presetID="22" presetClass="entr" presetSubtype="4" fill="hold" nodeType="afterEffect">
                                  <p:stCondLst>
                                    <p:cond delay="0"/>
                                  </p:stCondLst>
                                  <p:childTnLst>
                                    <p:set>
                                      <p:cBhvr>
                                        <p:cTn id="101" dur="1" fill="hold">
                                          <p:stCondLst>
                                            <p:cond delay="0"/>
                                          </p:stCondLst>
                                        </p:cTn>
                                        <p:tgtEl>
                                          <p:spTgt spid="83"/>
                                        </p:tgtEl>
                                        <p:attrNameLst>
                                          <p:attrName>style.visibility</p:attrName>
                                        </p:attrNameLst>
                                      </p:cBhvr>
                                      <p:to>
                                        <p:strVal val="visible"/>
                                      </p:to>
                                    </p:set>
                                    <p:animEffect transition="in" filter="wipe(down)">
                                      <p:cBhvr>
                                        <p:cTn id="102" dur="500"/>
                                        <p:tgtEl>
                                          <p:spTgt spid="83"/>
                                        </p:tgtEl>
                                      </p:cBhvr>
                                    </p:animEffect>
                                  </p:childTnLst>
                                </p:cTn>
                              </p:par>
                            </p:childTnLst>
                          </p:cTn>
                        </p:par>
                        <p:par>
                          <p:cTn id="103" fill="hold">
                            <p:stCondLst>
                              <p:cond delay="7100"/>
                            </p:stCondLst>
                            <p:childTnLst>
                              <p:par>
                                <p:cTn id="104" presetID="49" presetClass="entr" presetSubtype="0" decel="100000" fill="hold" grpId="0" nodeType="afterEffect">
                                  <p:stCondLst>
                                    <p:cond delay="0"/>
                                  </p:stCondLst>
                                  <p:childTnLst>
                                    <p:set>
                                      <p:cBhvr>
                                        <p:cTn id="105" dur="1" fill="hold">
                                          <p:stCondLst>
                                            <p:cond delay="0"/>
                                          </p:stCondLst>
                                        </p:cTn>
                                        <p:tgtEl>
                                          <p:spTgt spid="86"/>
                                        </p:tgtEl>
                                        <p:attrNameLst>
                                          <p:attrName>style.visibility</p:attrName>
                                        </p:attrNameLst>
                                      </p:cBhvr>
                                      <p:to>
                                        <p:strVal val="visible"/>
                                      </p:to>
                                    </p:set>
                                    <p:anim calcmode="lin" valueType="num">
                                      <p:cBhvr>
                                        <p:cTn id="106" dur="500" fill="hold"/>
                                        <p:tgtEl>
                                          <p:spTgt spid="86"/>
                                        </p:tgtEl>
                                        <p:attrNameLst>
                                          <p:attrName>ppt_w</p:attrName>
                                        </p:attrNameLst>
                                      </p:cBhvr>
                                      <p:tavLst>
                                        <p:tav tm="0">
                                          <p:val>
                                            <p:fltVal val="0"/>
                                          </p:val>
                                        </p:tav>
                                        <p:tav tm="100000">
                                          <p:val>
                                            <p:strVal val="#ppt_w"/>
                                          </p:val>
                                        </p:tav>
                                      </p:tavLst>
                                    </p:anim>
                                    <p:anim calcmode="lin" valueType="num">
                                      <p:cBhvr>
                                        <p:cTn id="107" dur="500" fill="hold"/>
                                        <p:tgtEl>
                                          <p:spTgt spid="86"/>
                                        </p:tgtEl>
                                        <p:attrNameLst>
                                          <p:attrName>ppt_h</p:attrName>
                                        </p:attrNameLst>
                                      </p:cBhvr>
                                      <p:tavLst>
                                        <p:tav tm="0">
                                          <p:val>
                                            <p:fltVal val="0"/>
                                          </p:val>
                                        </p:tav>
                                        <p:tav tm="100000">
                                          <p:val>
                                            <p:strVal val="#ppt_h"/>
                                          </p:val>
                                        </p:tav>
                                      </p:tavLst>
                                    </p:anim>
                                    <p:anim calcmode="lin" valueType="num">
                                      <p:cBhvr>
                                        <p:cTn id="108" dur="500" fill="hold"/>
                                        <p:tgtEl>
                                          <p:spTgt spid="86"/>
                                        </p:tgtEl>
                                        <p:attrNameLst>
                                          <p:attrName>style.rotation</p:attrName>
                                        </p:attrNameLst>
                                      </p:cBhvr>
                                      <p:tavLst>
                                        <p:tav tm="0">
                                          <p:val>
                                            <p:fltVal val="360"/>
                                          </p:val>
                                        </p:tav>
                                        <p:tav tm="100000">
                                          <p:val>
                                            <p:fltVal val="0"/>
                                          </p:val>
                                        </p:tav>
                                      </p:tavLst>
                                    </p:anim>
                                    <p:animEffect transition="in" filter="fade">
                                      <p:cBhvr>
                                        <p:cTn id="109" dur="500"/>
                                        <p:tgtEl>
                                          <p:spTgt spid="86"/>
                                        </p:tgtEl>
                                      </p:cBhvr>
                                    </p:animEffect>
                                  </p:childTnLst>
                                </p:cTn>
                              </p:par>
                            </p:childTnLst>
                          </p:cTn>
                        </p:par>
                        <p:par>
                          <p:cTn id="110" fill="hold">
                            <p:stCondLst>
                              <p:cond delay="7600"/>
                            </p:stCondLst>
                            <p:childTnLst>
                              <p:par>
                                <p:cTn id="111" presetID="2" presetClass="entr" presetSubtype="1" decel="100000" fill="hold" grpId="0" nodeType="afterEffect">
                                  <p:stCondLst>
                                    <p:cond delay="0"/>
                                  </p:stCondLst>
                                  <p:childTnLst>
                                    <p:set>
                                      <p:cBhvr>
                                        <p:cTn id="112" dur="1" fill="hold">
                                          <p:stCondLst>
                                            <p:cond delay="0"/>
                                          </p:stCondLst>
                                        </p:cTn>
                                        <p:tgtEl>
                                          <p:spTgt spid="87">
                                            <p:txEl>
                                              <p:pRg st="0" end="0"/>
                                            </p:txEl>
                                          </p:spTgt>
                                        </p:tgtEl>
                                        <p:attrNameLst>
                                          <p:attrName>style.visibility</p:attrName>
                                        </p:attrNameLst>
                                      </p:cBhvr>
                                      <p:to>
                                        <p:strVal val="visible"/>
                                      </p:to>
                                    </p:set>
                                    <p:anim calcmode="lin" valueType="num">
                                      <p:cBhvr additive="base">
                                        <p:cTn id="113" dur="500" fill="hold"/>
                                        <p:tgtEl>
                                          <p:spTgt spid="87">
                                            <p:txEl>
                                              <p:pRg st="0" end="0"/>
                                            </p:txEl>
                                          </p:spTgt>
                                        </p:tgtEl>
                                        <p:attrNameLst>
                                          <p:attrName>ppt_x</p:attrName>
                                        </p:attrNameLst>
                                      </p:cBhvr>
                                      <p:tavLst>
                                        <p:tav tm="0">
                                          <p:val>
                                            <p:strVal val="#ppt_x"/>
                                          </p:val>
                                        </p:tav>
                                        <p:tav tm="100000">
                                          <p:val>
                                            <p:strVal val="#ppt_x"/>
                                          </p:val>
                                        </p:tav>
                                      </p:tavLst>
                                    </p:anim>
                                    <p:anim calcmode="lin" valueType="num">
                                      <p:cBhvr additive="base">
                                        <p:cTn id="114" dur="500" fill="hold"/>
                                        <p:tgtEl>
                                          <p:spTgt spid="87">
                                            <p:txEl>
                                              <p:pRg st="0" end="0"/>
                                            </p:txEl>
                                          </p:spTgt>
                                        </p:tgtEl>
                                        <p:attrNameLst>
                                          <p:attrName>ppt_y</p:attrName>
                                        </p:attrNameLst>
                                      </p:cBhvr>
                                      <p:tavLst>
                                        <p:tav tm="0">
                                          <p:val>
                                            <p:strVal val="0-#ppt_h/2"/>
                                          </p:val>
                                        </p:tav>
                                        <p:tav tm="100000">
                                          <p:val>
                                            <p:strVal val="#ppt_y"/>
                                          </p:val>
                                        </p:tav>
                                      </p:tavLst>
                                    </p:anim>
                                  </p:childTnLst>
                                </p:cTn>
                              </p:par>
                              <p:par>
                                <p:cTn id="115" presetID="2" presetClass="entr" presetSubtype="1" decel="100000" fill="hold" grpId="0" nodeType="withEffect">
                                  <p:stCondLst>
                                    <p:cond delay="100"/>
                                  </p:stCondLst>
                                  <p:childTnLst>
                                    <p:set>
                                      <p:cBhvr>
                                        <p:cTn id="116" dur="1" fill="hold">
                                          <p:stCondLst>
                                            <p:cond delay="0"/>
                                          </p:stCondLst>
                                        </p:cTn>
                                        <p:tgtEl>
                                          <p:spTgt spid="88">
                                            <p:txEl>
                                              <p:pRg st="0" end="0"/>
                                            </p:txEl>
                                          </p:spTgt>
                                        </p:tgtEl>
                                        <p:attrNameLst>
                                          <p:attrName>style.visibility</p:attrName>
                                        </p:attrNameLst>
                                      </p:cBhvr>
                                      <p:to>
                                        <p:strVal val="visible"/>
                                      </p:to>
                                    </p:set>
                                    <p:anim calcmode="lin" valueType="num">
                                      <p:cBhvr additive="base">
                                        <p:cTn id="117" dur="500" fill="hold"/>
                                        <p:tgtEl>
                                          <p:spTgt spid="88">
                                            <p:txEl>
                                              <p:pRg st="0" end="0"/>
                                            </p:txEl>
                                          </p:spTgt>
                                        </p:tgtEl>
                                        <p:attrNameLst>
                                          <p:attrName>ppt_x</p:attrName>
                                        </p:attrNameLst>
                                      </p:cBhvr>
                                      <p:tavLst>
                                        <p:tav tm="0">
                                          <p:val>
                                            <p:strVal val="#ppt_x"/>
                                          </p:val>
                                        </p:tav>
                                        <p:tav tm="100000">
                                          <p:val>
                                            <p:strVal val="#ppt_x"/>
                                          </p:val>
                                        </p:tav>
                                      </p:tavLst>
                                    </p:anim>
                                    <p:anim calcmode="lin" valueType="num">
                                      <p:cBhvr additive="base">
                                        <p:cTn id="118" dur="500" fill="hold"/>
                                        <p:tgtEl>
                                          <p:spTgt spid="88">
                                            <p:txEl>
                                              <p:pRg st="0" end="0"/>
                                            </p:txEl>
                                          </p:spTgt>
                                        </p:tgtEl>
                                        <p:attrNameLst>
                                          <p:attrName>ppt_y</p:attrName>
                                        </p:attrNameLst>
                                      </p:cBhvr>
                                      <p:tavLst>
                                        <p:tav tm="0">
                                          <p:val>
                                            <p:strVal val="0-#ppt_h/2"/>
                                          </p:val>
                                        </p:tav>
                                        <p:tav tm="100000">
                                          <p:val>
                                            <p:strVal val="#ppt_y"/>
                                          </p:val>
                                        </p:tav>
                                      </p:tavLst>
                                    </p:anim>
                                  </p:childTnLst>
                                </p:cTn>
                              </p:par>
                            </p:childTnLst>
                          </p:cTn>
                        </p:par>
                        <p:par>
                          <p:cTn id="119" fill="hold">
                            <p:stCondLst>
                              <p:cond delay="8200"/>
                            </p:stCondLst>
                            <p:childTnLst>
                              <p:par>
                                <p:cTn id="120" presetID="2" presetClass="entr" presetSubtype="1" decel="100000" fill="hold" grpId="0" nodeType="afterEffect">
                                  <p:stCondLst>
                                    <p:cond delay="0"/>
                                  </p:stCondLst>
                                  <p:childTnLst>
                                    <p:set>
                                      <p:cBhvr>
                                        <p:cTn id="121" dur="1" fill="hold">
                                          <p:stCondLst>
                                            <p:cond delay="0"/>
                                          </p:stCondLst>
                                        </p:cTn>
                                        <p:tgtEl>
                                          <p:spTgt spid="89"/>
                                        </p:tgtEl>
                                        <p:attrNameLst>
                                          <p:attrName>style.visibility</p:attrName>
                                        </p:attrNameLst>
                                      </p:cBhvr>
                                      <p:to>
                                        <p:strVal val="visible"/>
                                      </p:to>
                                    </p:set>
                                    <p:anim calcmode="lin" valueType="num">
                                      <p:cBhvr additive="base">
                                        <p:cTn id="122" dur="750" fill="hold"/>
                                        <p:tgtEl>
                                          <p:spTgt spid="89"/>
                                        </p:tgtEl>
                                        <p:attrNameLst>
                                          <p:attrName>ppt_x</p:attrName>
                                        </p:attrNameLst>
                                      </p:cBhvr>
                                      <p:tavLst>
                                        <p:tav tm="0">
                                          <p:val>
                                            <p:strVal val="#ppt_x"/>
                                          </p:val>
                                        </p:tav>
                                        <p:tav tm="100000">
                                          <p:val>
                                            <p:strVal val="#ppt_x"/>
                                          </p:val>
                                        </p:tav>
                                      </p:tavLst>
                                    </p:anim>
                                    <p:anim calcmode="lin" valueType="num">
                                      <p:cBhvr additive="base">
                                        <p:cTn id="123" dur="750" fill="hold"/>
                                        <p:tgtEl>
                                          <p:spTgt spid="89"/>
                                        </p:tgtEl>
                                        <p:attrNameLst>
                                          <p:attrName>ppt_y</p:attrName>
                                        </p:attrNameLst>
                                      </p:cBhvr>
                                      <p:tavLst>
                                        <p:tav tm="0">
                                          <p:val>
                                            <p:strVal val="0-#ppt_h/2"/>
                                          </p:val>
                                        </p:tav>
                                        <p:tav tm="100000">
                                          <p:val>
                                            <p:strVal val="#ppt_y"/>
                                          </p:val>
                                        </p:tav>
                                      </p:tavLst>
                                    </p:anim>
                                  </p:childTnLst>
                                </p:cTn>
                              </p:par>
                              <p:par>
                                <p:cTn id="124" presetID="2" presetClass="entr" presetSubtype="1" decel="100000" fill="hold" grpId="0" nodeType="withEffect">
                                  <p:stCondLst>
                                    <p:cond delay="0"/>
                                  </p:stCondLst>
                                  <p:childTnLst>
                                    <p:set>
                                      <p:cBhvr>
                                        <p:cTn id="125" dur="1" fill="hold">
                                          <p:stCondLst>
                                            <p:cond delay="0"/>
                                          </p:stCondLst>
                                        </p:cTn>
                                        <p:tgtEl>
                                          <p:spTgt spid="90"/>
                                        </p:tgtEl>
                                        <p:attrNameLst>
                                          <p:attrName>style.visibility</p:attrName>
                                        </p:attrNameLst>
                                      </p:cBhvr>
                                      <p:to>
                                        <p:strVal val="visible"/>
                                      </p:to>
                                    </p:set>
                                    <p:anim calcmode="lin" valueType="num">
                                      <p:cBhvr additive="base">
                                        <p:cTn id="126" dur="750" fill="hold"/>
                                        <p:tgtEl>
                                          <p:spTgt spid="90"/>
                                        </p:tgtEl>
                                        <p:attrNameLst>
                                          <p:attrName>ppt_x</p:attrName>
                                        </p:attrNameLst>
                                      </p:cBhvr>
                                      <p:tavLst>
                                        <p:tav tm="0">
                                          <p:val>
                                            <p:strVal val="#ppt_x"/>
                                          </p:val>
                                        </p:tav>
                                        <p:tav tm="100000">
                                          <p:val>
                                            <p:strVal val="#ppt_x"/>
                                          </p:val>
                                        </p:tav>
                                      </p:tavLst>
                                    </p:anim>
                                    <p:anim calcmode="lin" valueType="num">
                                      <p:cBhvr additive="base">
                                        <p:cTn id="127" dur="750" fill="hold"/>
                                        <p:tgtEl>
                                          <p:spTgt spid="90"/>
                                        </p:tgtEl>
                                        <p:attrNameLst>
                                          <p:attrName>ppt_y</p:attrName>
                                        </p:attrNameLst>
                                      </p:cBhvr>
                                      <p:tavLst>
                                        <p:tav tm="0">
                                          <p:val>
                                            <p:strVal val="0-#ppt_h/2"/>
                                          </p:val>
                                        </p:tav>
                                        <p:tav tm="100000">
                                          <p:val>
                                            <p:strVal val="#ppt_y"/>
                                          </p:val>
                                        </p:tav>
                                      </p:tavLst>
                                    </p:anim>
                                  </p:childTnLst>
                                </p:cTn>
                              </p:par>
                              <p:par>
                                <p:cTn id="128" presetID="22" presetClass="entr" presetSubtype="1" fill="hold" nodeType="withEffect">
                                  <p:stCondLst>
                                    <p:cond delay="250"/>
                                  </p:stCondLst>
                                  <p:childTnLst>
                                    <p:set>
                                      <p:cBhvr>
                                        <p:cTn id="129" dur="1" fill="hold">
                                          <p:stCondLst>
                                            <p:cond delay="0"/>
                                          </p:stCondLst>
                                        </p:cTn>
                                        <p:tgtEl>
                                          <p:spTgt spid="91"/>
                                        </p:tgtEl>
                                        <p:attrNameLst>
                                          <p:attrName>style.visibility</p:attrName>
                                        </p:attrNameLst>
                                      </p:cBhvr>
                                      <p:to>
                                        <p:strVal val="visible"/>
                                      </p:to>
                                    </p:set>
                                    <p:animEffect transition="in" filter="wipe(up)">
                                      <p:cBhvr>
                                        <p:cTn id="130" dur="500"/>
                                        <p:tgtEl>
                                          <p:spTgt spid="91"/>
                                        </p:tgtEl>
                                      </p:cBhvr>
                                    </p:animEffect>
                                  </p:childTnLst>
                                </p:cTn>
                              </p:par>
                            </p:childTnLst>
                          </p:cTn>
                        </p:par>
                        <p:par>
                          <p:cTn id="131" fill="hold">
                            <p:stCondLst>
                              <p:cond delay="8950"/>
                            </p:stCondLst>
                            <p:childTnLst>
                              <p:par>
                                <p:cTn id="132" presetID="22" presetClass="entr" presetSubtype="8" fill="hold" nodeType="afterEffect">
                                  <p:stCondLst>
                                    <p:cond delay="0"/>
                                  </p:stCondLst>
                                  <p:childTnLst>
                                    <p:set>
                                      <p:cBhvr>
                                        <p:cTn id="133" dur="1" fill="hold">
                                          <p:stCondLst>
                                            <p:cond delay="0"/>
                                          </p:stCondLst>
                                        </p:cTn>
                                        <p:tgtEl>
                                          <p:spTgt spid="93"/>
                                        </p:tgtEl>
                                        <p:attrNameLst>
                                          <p:attrName>style.visibility</p:attrName>
                                        </p:attrNameLst>
                                      </p:cBhvr>
                                      <p:to>
                                        <p:strVal val="visible"/>
                                      </p:to>
                                    </p:set>
                                    <p:animEffect transition="in" filter="wipe(left)">
                                      <p:cBhvr>
                                        <p:cTn id="134" dur="250"/>
                                        <p:tgtEl>
                                          <p:spTgt spid="93"/>
                                        </p:tgtEl>
                                      </p:cBhvr>
                                    </p:animEffect>
                                  </p:childTnLst>
                                </p:cTn>
                              </p:par>
                            </p:childTnLst>
                          </p:cTn>
                        </p:par>
                        <p:par>
                          <p:cTn id="135" fill="hold">
                            <p:stCondLst>
                              <p:cond delay="9200"/>
                            </p:stCondLst>
                            <p:childTnLst>
                              <p:par>
                                <p:cTn id="136" presetID="22" presetClass="entr" presetSubtype="4" fill="hold" nodeType="afterEffect">
                                  <p:stCondLst>
                                    <p:cond delay="0"/>
                                  </p:stCondLst>
                                  <p:childTnLst>
                                    <p:set>
                                      <p:cBhvr>
                                        <p:cTn id="137" dur="1" fill="hold">
                                          <p:stCondLst>
                                            <p:cond delay="0"/>
                                          </p:stCondLst>
                                        </p:cTn>
                                        <p:tgtEl>
                                          <p:spTgt spid="94"/>
                                        </p:tgtEl>
                                        <p:attrNameLst>
                                          <p:attrName>style.visibility</p:attrName>
                                        </p:attrNameLst>
                                      </p:cBhvr>
                                      <p:to>
                                        <p:strVal val="visible"/>
                                      </p:to>
                                    </p:set>
                                    <p:animEffect transition="in" filter="wipe(down)">
                                      <p:cBhvr>
                                        <p:cTn id="138" dur="250"/>
                                        <p:tgtEl>
                                          <p:spTgt spid="94"/>
                                        </p:tgtEl>
                                      </p:cBhvr>
                                    </p:animEffect>
                                  </p:childTnLst>
                                </p:cTn>
                              </p:par>
                            </p:childTnLst>
                          </p:cTn>
                        </p:par>
                        <p:par>
                          <p:cTn id="139" fill="hold">
                            <p:stCondLst>
                              <p:cond delay="9450"/>
                            </p:stCondLst>
                            <p:childTnLst>
                              <p:par>
                                <p:cTn id="140" presetID="22" presetClass="entr" presetSubtype="4" fill="hold" nodeType="afterEffect">
                                  <p:stCondLst>
                                    <p:cond delay="0"/>
                                  </p:stCondLst>
                                  <p:childTnLst>
                                    <p:set>
                                      <p:cBhvr>
                                        <p:cTn id="141" dur="1" fill="hold">
                                          <p:stCondLst>
                                            <p:cond delay="0"/>
                                          </p:stCondLst>
                                        </p:cTn>
                                        <p:tgtEl>
                                          <p:spTgt spid="92"/>
                                        </p:tgtEl>
                                        <p:attrNameLst>
                                          <p:attrName>style.visibility</p:attrName>
                                        </p:attrNameLst>
                                      </p:cBhvr>
                                      <p:to>
                                        <p:strVal val="visible"/>
                                      </p:to>
                                    </p:set>
                                    <p:animEffect transition="in" filter="wipe(down)">
                                      <p:cBhvr>
                                        <p:cTn id="142" dur="500"/>
                                        <p:tgtEl>
                                          <p:spTgt spid="92"/>
                                        </p:tgtEl>
                                      </p:cBhvr>
                                    </p:animEffect>
                                  </p:childTnLst>
                                </p:cTn>
                              </p:par>
                            </p:childTnLst>
                          </p:cTn>
                        </p:par>
                        <p:par>
                          <p:cTn id="143" fill="hold">
                            <p:stCondLst>
                              <p:cond delay="9950"/>
                            </p:stCondLst>
                            <p:childTnLst>
                              <p:par>
                                <p:cTn id="144" presetID="49" presetClass="entr" presetSubtype="0" decel="100000" fill="hold" grpId="0" nodeType="afterEffect">
                                  <p:stCondLst>
                                    <p:cond delay="0"/>
                                  </p:stCondLst>
                                  <p:childTnLst>
                                    <p:set>
                                      <p:cBhvr>
                                        <p:cTn id="145" dur="1" fill="hold">
                                          <p:stCondLst>
                                            <p:cond delay="0"/>
                                          </p:stCondLst>
                                        </p:cTn>
                                        <p:tgtEl>
                                          <p:spTgt spid="95"/>
                                        </p:tgtEl>
                                        <p:attrNameLst>
                                          <p:attrName>style.visibility</p:attrName>
                                        </p:attrNameLst>
                                      </p:cBhvr>
                                      <p:to>
                                        <p:strVal val="visible"/>
                                      </p:to>
                                    </p:set>
                                    <p:anim calcmode="lin" valueType="num">
                                      <p:cBhvr>
                                        <p:cTn id="146" dur="500" fill="hold"/>
                                        <p:tgtEl>
                                          <p:spTgt spid="95"/>
                                        </p:tgtEl>
                                        <p:attrNameLst>
                                          <p:attrName>ppt_w</p:attrName>
                                        </p:attrNameLst>
                                      </p:cBhvr>
                                      <p:tavLst>
                                        <p:tav tm="0">
                                          <p:val>
                                            <p:fltVal val="0"/>
                                          </p:val>
                                        </p:tav>
                                        <p:tav tm="100000">
                                          <p:val>
                                            <p:strVal val="#ppt_w"/>
                                          </p:val>
                                        </p:tav>
                                      </p:tavLst>
                                    </p:anim>
                                    <p:anim calcmode="lin" valueType="num">
                                      <p:cBhvr>
                                        <p:cTn id="147" dur="500" fill="hold"/>
                                        <p:tgtEl>
                                          <p:spTgt spid="95"/>
                                        </p:tgtEl>
                                        <p:attrNameLst>
                                          <p:attrName>ppt_h</p:attrName>
                                        </p:attrNameLst>
                                      </p:cBhvr>
                                      <p:tavLst>
                                        <p:tav tm="0">
                                          <p:val>
                                            <p:fltVal val="0"/>
                                          </p:val>
                                        </p:tav>
                                        <p:tav tm="100000">
                                          <p:val>
                                            <p:strVal val="#ppt_h"/>
                                          </p:val>
                                        </p:tav>
                                      </p:tavLst>
                                    </p:anim>
                                    <p:anim calcmode="lin" valueType="num">
                                      <p:cBhvr>
                                        <p:cTn id="148" dur="500" fill="hold"/>
                                        <p:tgtEl>
                                          <p:spTgt spid="95"/>
                                        </p:tgtEl>
                                        <p:attrNameLst>
                                          <p:attrName>style.rotation</p:attrName>
                                        </p:attrNameLst>
                                      </p:cBhvr>
                                      <p:tavLst>
                                        <p:tav tm="0">
                                          <p:val>
                                            <p:fltVal val="360"/>
                                          </p:val>
                                        </p:tav>
                                        <p:tav tm="100000">
                                          <p:val>
                                            <p:fltVal val="0"/>
                                          </p:val>
                                        </p:tav>
                                      </p:tavLst>
                                    </p:anim>
                                    <p:animEffect transition="in" filter="fade">
                                      <p:cBhvr>
                                        <p:cTn id="149" dur="500"/>
                                        <p:tgtEl>
                                          <p:spTgt spid="95"/>
                                        </p:tgtEl>
                                      </p:cBhvr>
                                    </p:animEffect>
                                  </p:childTnLst>
                                </p:cTn>
                              </p:par>
                            </p:childTnLst>
                          </p:cTn>
                        </p:par>
                        <p:par>
                          <p:cTn id="150" fill="hold">
                            <p:stCondLst>
                              <p:cond delay="10450"/>
                            </p:stCondLst>
                            <p:childTnLst>
                              <p:par>
                                <p:cTn id="151" presetID="2" presetClass="entr" presetSubtype="1" decel="100000" fill="hold" grpId="0" nodeType="afterEffect">
                                  <p:stCondLst>
                                    <p:cond delay="0"/>
                                  </p:stCondLst>
                                  <p:childTnLst>
                                    <p:set>
                                      <p:cBhvr>
                                        <p:cTn id="152" dur="1" fill="hold">
                                          <p:stCondLst>
                                            <p:cond delay="0"/>
                                          </p:stCondLst>
                                        </p:cTn>
                                        <p:tgtEl>
                                          <p:spTgt spid="96">
                                            <p:txEl>
                                              <p:pRg st="0" end="0"/>
                                            </p:txEl>
                                          </p:spTgt>
                                        </p:tgtEl>
                                        <p:attrNameLst>
                                          <p:attrName>style.visibility</p:attrName>
                                        </p:attrNameLst>
                                      </p:cBhvr>
                                      <p:to>
                                        <p:strVal val="visible"/>
                                      </p:to>
                                    </p:set>
                                    <p:anim calcmode="lin" valueType="num">
                                      <p:cBhvr additive="base">
                                        <p:cTn id="153" dur="500" fill="hold"/>
                                        <p:tgtEl>
                                          <p:spTgt spid="96">
                                            <p:txEl>
                                              <p:pRg st="0" end="0"/>
                                            </p:txEl>
                                          </p:spTgt>
                                        </p:tgtEl>
                                        <p:attrNameLst>
                                          <p:attrName>ppt_x</p:attrName>
                                        </p:attrNameLst>
                                      </p:cBhvr>
                                      <p:tavLst>
                                        <p:tav tm="0">
                                          <p:val>
                                            <p:strVal val="#ppt_x"/>
                                          </p:val>
                                        </p:tav>
                                        <p:tav tm="100000">
                                          <p:val>
                                            <p:strVal val="#ppt_x"/>
                                          </p:val>
                                        </p:tav>
                                      </p:tavLst>
                                    </p:anim>
                                    <p:anim calcmode="lin" valueType="num">
                                      <p:cBhvr additive="base">
                                        <p:cTn id="154" dur="500" fill="hold"/>
                                        <p:tgtEl>
                                          <p:spTgt spid="96">
                                            <p:txEl>
                                              <p:pRg st="0" end="0"/>
                                            </p:txEl>
                                          </p:spTgt>
                                        </p:tgtEl>
                                        <p:attrNameLst>
                                          <p:attrName>ppt_y</p:attrName>
                                        </p:attrNameLst>
                                      </p:cBhvr>
                                      <p:tavLst>
                                        <p:tav tm="0">
                                          <p:val>
                                            <p:strVal val="0-#ppt_h/2"/>
                                          </p:val>
                                        </p:tav>
                                        <p:tav tm="100000">
                                          <p:val>
                                            <p:strVal val="#ppt_y"/>
                                          </p:val>
                                        </p:tav>
                                      </p:tavLst>
                                    </p:anim>
                                  </p:childTnLst>
                                </p:cTn>
                              </p:par>
                              <p:par>
                                <p:cTn id="155" presetID="2" presetClass="entr" presetSubtype="1" decel="100000" fill="hold" grpId="0" nodeType="withEffect">
                                  <p:stCondLst>
                                    <p:cond delay="100"/>
                                  </p:stCondLst>
                                  <p:childTnLst>
                                    <p:set>
                                      <p:cBhvr>
                                        <p:cTn id="156" dur="1" fill="hold">
                                          <p:stCondLst>
                                            <p:cond delay="0"/>
                                          </p:stCondLst>
                                        </p:cTn>
                                        <p:tgtEl>
                                          <p:spTgt spid="97">
                                            <p:txEl>
                                              <p:pRg st="0" end="0"/>
                                            </p:txEl>
                                          </p:spTgt>
                                        </p:tgtEl>
                                        <p:attrNameLst>
                                          <p:attrName>style.visibility</p:attrName>
                                        </p:attrNameLst>
                                      </p:cBhvr>
                                      <p:to>
                                        <p:strVal val="visible"/>
                                      </p:to>
                                    </p:set>
                                    <p:anim calcmode="lin" valueType="num">
                                      <p:cBhvr additive="base">
                                        <p:cTn id="157" dur="500" fill="hold"/>
                                        <p:tgtEl>
                                          <p:spTgt spid="97">
                                            <p:txEl>
                                              <p:pRg st="0" end="0"/>
                                            </p:txEl>
                                          </p:spTgt>
                                        </p:tgtEl>
                                        <p:attrNameLst>
                                          <p:attrName>ppt_x</p:attrName>
                                        </p:attrNameLst>
                                      </p:cBhvr>
                                      <p:tavLst>
                                        <p:tav tm="0">
                                          <p:val>
                                            <p:strVal val="#ppt_x"/>
                                          </p:val>
                                        </p:tav>
                                        <p:tav tm="100000">
                                          <p:val>
                                            <p:strVal val="#ppt_x"/>
                                          </p:val>
                                        </p:tav>
                                      </p:tavLst>
                                    </p:anim>
                                    <p:anim calcmode="lin" valueType="num">
                                      <p:cBhvr additive="base">
                                        <p:cTn id="158" dur="500" fill="hold"/>
                                        <p:tgtEl>
                                          <p:spTgt spid="97">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9" grpId="0" animBg="1"/>
      <p:bldP spid="90" grpId="0" animBg="1"/>
      <p:bldP spid="95" grpId="0"/>
      <p:bldP spid="96" grpId="0" build="p">
        <p:tmplLst>
          <p:tmpl lvl="1">
            <p:tnLst>
              <p:par>
                <p:cTn presetID="2" presetClass="entr" presetSubtype="1" decel="100000"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 calcmode="lin" valueType="num">
                      <p:cBhvr additive="base">
                        <p:cTn dur="500" fill="hold"/>
                        <p:tgtEl>
                          <p:spTgt spid="96"/>
                        </p:tgtEl>
                        <p:attrNameLst>
                          <p:attrName>ppt_x</p:attrName>
                        </p:attrNameLst>
                      </p:cBhvr>
                      <p:tavLst>
                        <p:tav tm="0">
                          <p:val>
                            <p:strVal val="#ppt_x"/>
                          </p:val>
                        </p:tav>
                        <p:tav tm="100000">
                          <p:val>
                            <p:strVal val="#ppt_x"/>
                          </p:val>
                        </p:tav>
                      </p:tavLst>
                    </p:anim>
                    <p:anim calcmode="lin" valueType="num">
                      <p:cBhvr additive="base">
                        <p:cTn dur="500" fill="hold"/>
                        <p:tgtEl>
                          <p:spTgt spid="96"/>
                        </p:tgtEl>
                        <p:attrNameLst>
                          <p:attrName>ppt_y</p:attrName>
                        </p:attrNameLst>
                      </p:cBhvr>
                      <p:tavLst>
                        <p:tav tm="0">
                          <p:val>
                            <p:strVal val="0-#ppt_h/2"/>
                          </p:val>
                        </p:tav>
                        <p:tav tm="100000">
                          <p:val>
                            <p:strVal val="#ppt_y"/>
                          </p:val>
                        </p:tav>
                      </p:tavLst>
                    </p:anim>
                  </p:childTnLst>
                </p:cTn>
              </p:par>
            </p:tnLst>
          </p:tmpl>
        </p:tmplLst>
      </p:bldP>
      <p:bldP spid="97" grpId="0" build="p">
        <p:tmplLst>
          <p:tmpl lvl="1">
            <p:tnLst>
              <p:par>
                <p:cTn presetID="2" presetClass="entr" presetSubtype="1" decel="100000" fill="hold" nodeType="withEffect">
                  <p:stCondLst>
                    <p:cond delay="100"/>
                  </p:stCondLst>
                  <p:childTnLst>
                    <p:set>
                      <p:cBhvr>
                        <p:cTn dur="1" fill="hold">
                          <p:stCondLst>
                            <p:cond delay="0"/>
                          </p:stCondLst>
                        </p:cTn>
                        <p:tgtEl>
                          <p:spTgt spid="97"/>
                        </p:tgtEl>
                        <p:attrNameLst>
                          <p:attrName>style.visibility</p:attrName>
                        </p:attrNameLst>
                      </p:cBhvr>
                      <p:to>
                        <p:strVal val="visible"/>
                      </p:to>
                    </p:set>
                    <p:anim calcmode="lin" valueType="num">
                      <p:cBhvr additive="base">
                        <p:cTn dur="500" fill="hold"/>
                        <p:tgtEl>
                          <p:spTgt spid="97"/>
                        </p:tgtEl>
                        <p:attrNameLst>
                          <p:attrName>ppt_x</p:attrName>
                        </p:attrNameLst>
                      </p:cBhvr>
                      <p:tavLst>
                        <p:tav tm="0">
                          <p:val>
                            <p:strVal val="#ppt_x"/>
                          </p:val>
                        </p:tav>
                        <p:tav tm="100000">
                          <p:val>
                            <p:strVal val="#ppt_x"/>
                          </p:val>
                        </p:tav>
                      </p:tavLst>
                    </p:anim>
                    <p:anim calcmode="lin" valueType="num">
                      <p:cBhvr additive="base">
                        <p:cTn dur="500" fill="hold"/>
                        <p:tgtEl>
                          <p:spTgt spid="97"/>
                        </p:tgtEl>
                        <p:attrNameLst>
                          <p:attrName>ppt_y</p:attrName>
                        </p:attrNameLst>
                      </p:cBhvr>
                      <p:tavLst>
                        <p:tav tm="0">
                          <p:val>
                            <p:strVal val="0-#ppt_h/2"/>
                          </p:val>
                        </p:tav>
                        <p:tav tm="100000">
                          <p:val>
                            <p:strVal val="#ppt_y"/>
                          </p:val>
                        </p:tav>
                      </p:tavLst>
                    </p:anim>
                  </p:childTnLst>
                </p:cTn>
              </p:par>
            </p:tnLst>
          </p:tmpl>
        </p:tmplLst>
      </p:bldP>
      <p:bldP spid="80" grpId="0" animBg="1"/>
      <p:bldP spid="81" grpId="0" animBg="1"/>
      <p:bldP spid="86" grpId="0"/>
      <p:bldP spid="87" grpId="0" build="p">
        <p:tmplLst>
          <p:tmpl lvl="1">
            <p:tnLst>
              <p:par>
                <p:cTn presetID="2" presetClass="entr" presetSubtype="1" decel="100000" fill="hold" nodeType="afterEffect">
                  <p:stCondLst>
                    <p:cond delay="0"/>
                  </p:stCondLst>
                  <p:childTnLst>
                    <p:set>
                      <p:cBhvr>
                        <p:cTn dur="1" fill="hold">
                          <p:stCondLst>
                            <p:cond delay="0"/>
                          </p:stCondLst>
                        </p:cTn>
                        <p:tgtEl>
                          <p:spTgt spid="87"/>
                        </p:tgtEl>
                        <p:attrNameLst>
                          <p:attrName>style.visibility</p:attrName>
                        </p:attrNameLst>
                      </p:cBhvr>
                      <p:to>
                        <p:strVal val="visible"/>
                      </p:to>
                    </p:set>
                    <p:anim calcmode="lin" valueType="num">
                      <p:cBhvr additive="base">
                        <p:cTn dur="500" fill="hold"/>
                        <p:tgtEl>
                          <p:spTgt spid="87"/>
                        </p:tgtEl>
                        <p:attrNameLst>
                          <p:attrName>ppt_x</p:attrName>
                        </p:attrNameLst>
                      </p:cBhvr>
                      <p:tavLst>
                        <p:tav tm="0">
                          <p:val>
                            <p:strVal val="#ppt_x"/>
                          </p:val>
                        </p:tav>
                        <p:tav tm="100000">
                          <p:val>
                            <p:strVal val="#ppt_x"/>
                          </p:val>
                        </p:tav>
                      </p:tavLst>
                    </p:anim>
                    <p:anim calcmode="lin" valueType="num">
                      <p:cBhvr additive="base">
                        <p:cTn dur="500" fill="hold"/>
                        <p:tgtEl>
                          <p:spTgt spid="87"/>
                        </p:tgtEl>
                        <p:attrNameLst>
                          <p:attrName>ppt_y</p:attrName>
                        </p:attrNameLst>
                      </p:cBhvr>
                      <p:tavLst>
                        <p:tav tm="0">
                          <p:val>
                            <p:strVal val="0-#ppt_h/2"/>
                          </p:val>
                        </p:tav>
                        <p:tav tm="100000">
                          <p:val>
                            <p:strVal val="#ppt_y"/>
                          </p:val>
                        </p:tav>
                      </p:tavLst>
                    </p:anim>
                  </p:childTnLst>
                </p:cTn>
              </p:par>
            </p:tnLst>
          </p:tmpl>
        </p:tmplLst>
      </p:bldP>
      <p:bldP spid="88" grpId="0" build="p">
        <p:tmplLst>
          <p:tmpl lvl="1">
            <p:tnLst>
              <p:par>
                <p:cTn presetID="2" presetClass="entr" presetSubtype="1" decel="100000" fill="hold" nodeType="withEffect">
                  <p:stCondLst>
                    <p:cond delay="100"/>
                  </p:stCondLst>
                  <p:childTnLst>
                    <p:set>
                      <p:cBhvr>
                        <p:cTn dur="1" fill="hold">
                          <p:stCondLst>
                            <p:cond delay="0"/>
                          </p:stCondLst>
                        </p:cTn>
                        <p:tgtEl>
                          <p:spTgt spid="88"/>
                        </p:tgtEl>
                        <p:attrNameLst>
                          <p:attrName>style.visibility</p:attrName>
                        </p:attrNameLst>
                      </p:cBhvr>
                      <p:to>
                        <p:strVal val="visible"/>
                      </p:to>
                    </p:set>
                    <p:anim calcmode="lin" valueType="num">
                      <p:cBhvr additive="base">
                        <p:cTn dur="500" fill="hold"/>
                        <p:tgtEl>
                          <p:spTgt spid="88"/>
                        </p:tgtEl>
                        <p:attrNameLst>
                          <p:attrName>ppt_x</p:attrName>
                        </p:attrNameLst>
                      </p:cBhvr>
                      <p:tavLst>
                        <p:tav tm="0">
                          <p:val>
                            <p:strVal val="#ppt_x"/>
                          </p:val>
                        </p:tav>
                        <p:tav tm="100000">
                          <p:val>
                            <p:strVal val="#ppt_x"/>
                          </p:val>
                        </p:tav>
                      </p:tavLst>
                    </p:anim>
                    <p:anim calcmode="lin" valueType="num">
                      <p:cBhvr additive="base">
                        <p:cTn dur="500" fill="hold"/>
                        <p:tgtEl>
                          <p:spTgt spid="88"/>
                        </p:tgtEl>
                        <p:attrNameLst>
                          <p:attrName>ppt_y</p:attrName>
                        </p:attrNameLst>
                      </p:cBhvr>
                      <p:tavLst>
                        <p:tav tm="0">
                          <p:val>
                            <p:strVal val="0-#ppt_h/2"/>
                          </p:val>
                        </p:tav>
                        <p:tav tm="100000">
                          <p:val>
                            <p:strVal val="#ppt_y"/>
                          </p:val>
                        </p:tav>
                      </p:tavLst>
                    </p:anim>
                  </p:childTnLst>
                </p:cTn>
              </p:par>
            </p:tnLst>
          </p:tmpl>
        </p:tmplLst>
      </p:bldP>
      <p:bldP spid="7" grpId="0" animBg="1"/>
      <p:bldP spid="12" grpId="0" animBg="1"/>
      <p:bldP spid="4" grpId="0" animBg="1"/>
      <p:bldP spid="54" grpId="0"/>
      <p:bldP spid="56" grpId="0">
        <p:tmplLst>
          <p:tmpl>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animBg="1"/>
      <p:bldP spid="58" grpId="0"/>
      <p:bldP spid="58" grpId="1"/>
      <p:bldP spid="58" grpId="2"/>
      <p:bldP spid="59" grpId="0"/>
      <p:bldP spid="60" grpId="0" build="p">
        <p:tmplLst>
          <p:tmpl lvl="1">
            <p:tnLst>
              <p:par>
                <p:cTn presetID="2" presetClass="entr" presetSubtype="1" decel="10000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 calcmode="lin" valueType="num">
                      <p:cBhvr additive="base">
                        <p:cTn dur="500" fill="hold"/>
                        <p:tgtEl>
                          <p:spTgt spid="60"/>
                        </p:tgtEl>
                        <p:attrNameLst>
                          <p:attrName>ppt_x</p:attrName>
                        </p:attrNameLst>
                      </p:cBhvr>
                      <p:tavLst>
                        <p:tav tm="0">
                          <p:val>
                            <p:strVal val="#ppt_x"/>
                          </p:val>
                        </p:tav>
                        <p:tav tm="100000">
                          <p:val>
                            <p:strVal val="#ppt_x"/>
                          </p:val>
                        </p:tav>
                      </p:tavLst>
                    </p:anim>
                    <p:anim calcmode="lin" valueType="num">
                      <p:cBhvr additive="base">
                        <p:cTn dur="500" fill="hold"/>
                        <p:tgtEl>
                          <p:spTgt spid="60"/>
                        </p:tgtEl>
                        <p:attrNameLst>
                          <p:attrName>ppt_y</p:attrName>
                        </p:attrNameLst>
                      </p:cBhvr>
                      <p:tavLst>
                        <p:tav tm="0">
                          <p:val>
                            <p:strVal val="0-#ppt_h/2"/>
                          </p:val>
                        </p:tav>
                        <p:tav tm="100000">
                          <p:val>
                            <p:strVal val="#ppt_y"/>
                          </p:val>
                        </p:tav>
                      </p:tavLst>
                    </p:anim>
                  </p:childTnLst>
                </p:cTn>
              </p:par>
            </p:tnLst>
          </p:tmpl>
        </p:tmplLst>
      </p:bldP>
      <p:bldP spid="61" grpId="0" build="p">
        <p:tmplLst>
          <p:tmpl lvl="1">
            <p:tnLst>
              <p:par>
                <p:cTn presetID="2" presetClass="entr" presetSubtype="1" decel="100000" fill="hold" nodeType="withEffect">
                  <p:stCondLst>
                    <p:cond delay="100"/>
                  </p:stCondLst>
                  <p:childTnLst>
                    <p:set>
                      <p:cBhvr>
                        <p:cTn dur="1" fill="hold">
                          <p:stCondLst>
                            <p:cond delay="0"/>
                          </p:stCondLst>
                        </p:cTn>
                        <p:tgtEl>
                          <p:spTgt spid="61"/>
                        </p:tgtEl>
                        <p:attrNameLst>
                          <p:attrName>style.visibility</p:attrName>
                        </p:attrNameLst>
                      </p:cBhvr>
                      <p:to>
                        <p:strVal val="visible"/>
                      </p:to>
                    </p:set>
                    <p:anim calcmode="lin" valueType="num">
                      <p:cBhvr additive="base">
                        <p:cTn dur="500" fill="hold"/>
                        <p:tgtEl>
                          <p:spTgt spid="61"/>
                        </p:tgtEl>
                        <p:attrNameLst>
                          <p:attrName>ppt_x</p:attrName>
                        </p:attrNameLst>
                      </p:cBhvr>
                      <p:tavLst>
                        <p:tav tm="0">
                          <p:val>
                            <p:strVal val="#ppt_x"/>
                          </p:val>
                        </p:tav>
                        <p:tav tm="100000">
                          <p:val>
                            <p:strVal val="#ppt_x"/>
                          </p:val>
                        </p:tav>
                      </p:tavLst>
                    </p:anim>
                    <p:anim calcmode="lin" valueType="num">
                      <p:cBhvr additive="base">
                        <p:cTn dur="500" fill="hold"/>
                        <p:tgtEl>
                          <p:spTgt spid="61"/>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426.xml><?xml version="1.0" encoding="utf-8"?>
<p:sldLayout xmlns:a="http://schemas.openxmlformats.org/drawingml/2006/main" xmlns:r="http://schemas.openxmlformats.org/officeDocument/2006/relationships" xmlns:p="http://schemas.openxmlformats.org/presentationml/2006/main">
  <p:cSld name="Ligh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701323" y="2364723"/>
            <a:ext cx="1715960" cy="2456669"/>
          </a:xfrm>
          <a:custGeom>
            <a:avLst/>
            <a:gdLst/>
            <a:ahLst/>
            <a:cxnLst/>
            <a:rect l="l" t="t" r="r" b="b"/>
            <a:pathLst>
              <a:path w="3432516" h="3685003">
                <a:moveTo>
                  <a:pt x="1716258" y="0"/>
                </a:moveTo>
                <a:cubicBezTo>
                  <a:pt x="2664121" y="0"/>
                  <a:pt x="3432516" y="768395"/>
                  <a:pt x="3432516" y="1716258"/>
                </a:cubicBezTo>
                <a:cubicBezTo>
                  <a:pt x="3432516" y="2398507"/>
                  <a:pt x="3034429" y="2987777"/>
                  <a:pt x="2456986" y="3262631"/>
                </a:cubicBezTo>
                <a:lnTo>
                  <a:pt x="2456986" y="3541067"/>
                </a:lnTo>
                <a:cubicBezTo>
                  <a:pt x="2456986" y="3620561"/>
                  <a:pt x="2392544" y="3685003"/>
                  <a:pt x="2313050" y="3685003"/>
                </a:cubicBezTo>
                <a:lnTo>
                  <a:pt x="1119467" y="3685003"/>
                </a:lnTo>
                <a:cubicBezTo>
                  <a:pt x="1039973" y="3685003"/>
                  <a:pt x="975531" y="3620561"/>
                  <a:pt x="975531" y="3541067"/>
                </a:cubicBezTo>
                <a:lnTo>
                  <a:pt x="975531" y="3262631"/>
                </a:lnTo>
                <a:cubicBezTo>
                  <a:pt x="398088" y="2987778"/>
                  <a:pt x="0" y="2398507"/>
                  <a:pt x="0" y="1716258"/>
                </a:cubicBezTo>
                <a:cubicBezTo>
                  <a:pt x="0" y="768395"/>
                  <a:pt x="768395" y="0"/>
                  <a:pt x="1716258" y="0"/>
                </a:cubicBez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0" name="角丸四角形 19"/>
          <p:cNvSpPr/>
          <p:nvPr/>
        </p:nvSpPr>
        <p:spPr>
          <a:xfrm>
            <a:off x="4189010" y="4874309"/>
            <a:ext cx="740599" cy="160867"/>
          </a:xfrm>
          <a:prstGeom prst="roundRect">
            <a:avLst>
              <a:gd name="adj" fmla="val 50000"/>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1" name="角丸四角形 20"/>
          <p:cNvSpPr/>
          <p:nvPr/>
        </p:nvSpPr>
        <p:spPr>
          <a:xfrm>
            <a:off x="4189010" y="5088091"/>
            <a:ext cx="740599" cy="160867"/>
          </a:xfrm>
          <a:prstGeom prst="roundRect">
            <a:avLst>
              <a:gd name="adj" fmla="val 50000"/>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4369662" y="5206624"/>
            <a:ext cx="379291" cy="214811"/>
          </a:xfrm>
          <a:custGeom>
            <a:avLst/>
            <a:gdLst/>
            <a:ahLst/>
            <a:cxnLst/>
            <a:rect l="l" t="t" r="r" b="b"/>
            <a:pathLst>
              <a:path w="758714" h="322215">
                <a:moveTo>
                  <a:pt x="0" y="0"/>
                </a:moveTo>
                <a:lnTo>
                  <a:pt x="758714" y="0"/>
                </a:lnTo>
                <a:cubicBezTo>
                  <a:pt x="729497" y="182913"/>
                  <a:pt x="570695" y="322215"/>
                  <a:pt x="379357" y="322215"/>
                </a:cubicBezTo>
                <a:cubicBezTo>
                  <a:pt x="188019" y="322215"/>
                  <a:pt x="29217" y="182913"/>
                  <a:pt x="0" y="0"/>
                </a:cubicBez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4" name="角丸四角形 23"/>
          <p:cNvSpPr/>
          <p:nvPr/>
        </p:nvSpPr>
        <p:spPr>
          <a:xfrm>
            <a:off x="5512754" y="342846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5" name="角丸四角形 24"/>
          <p:cNvSpPr/>
          <p:nvPr/>
        </p:nvSpPr>
        <p:spPr>
          <a:xfrm>
            <a:off x="3241437" y="342846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6" name="角丸四角形 25"/>
          <p:cNvSpPr/>
          <p:nvPr/>
        </p:nvSpPr>
        <p:spPr>
          <a:xfrm rot="5400000">
            <a:off x="4312395" y="1937283"/>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7" name="角丸四角形 26"/>
          <p:cNvSpPr/>
          <p:nvPr/>
        </p:nvSpPr>
        <p:spPr>
          <a:xfrm rot="2700000">
            <a:off x="3473547" y="2402770"/>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8" name="角丸四角形 27"/>
          <p:cNvSpPr/>
          <p:nvPr/>
        </p:nvSpPr>
        <p:spPr>
          <a:xfrm rot="8100000">
            <a:off x="5222617" y="2382649"/>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9" name="角丸四角形 28"/>
          <p:cNvSpPr/>
          <p:nvPr/>
        </p:nvSpPr>
        <p:spPr>
          <a:xfrm rot="2700000">
            <a:off x="5170375" y="4416811"/>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0" name="角丸四角形 29"/>
          <p:cNvSpPr/>
          <p:nvPr/>
        </p:nvSpPr>
        <p:spPr>
          <a:xfrm rot="8100000">
            <a:off x="3516178" y="439669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6" name="テキスト プレースホルダー 5"/>
          <p:cNvSpPr>
            <a:spLocks noGrp="1"/>
          </p:cNvSpPr>
          <p:nvPr>
            <p:ph type="body" sz="quarter" idx="20" hasCustomPrompt="1"/>
          </p:nvPr>
        </p:nvSpPr>
        <p:spPr>
          <a:xfrm>
            <a:off x="6073679" y="2019161"/>
            <a:ext cx="261312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7" name="テキスト プレースホルダー 5"/>
          <p:cNvSpPr>
            <a:spLocks noGrp="1"/>
          </p:cNvSpPr>
          <p:nvPr>
            <p:ph type="body" sz="quarter" idx="21" hasCustomPrompt="1"/>
          </p:nvPr>
        </p:nvSpPr>
        <p:spPr>
          <a:xfrm>
            <a:off x="6073679" y="2364724"/>
            <a:ext cx="2613127" cy="139921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22" hasCustomPrompt="1"/>
          </p:nvPr>
        </p:nvSpPr>
        <p:spPr>
          <a:xfrm>
            <a:off x="457200" y="4111925"/>
            <a:ext cx="259926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9" name="テキスト プレースホルダー 5"/>
          <p:cNvSpPr>
            <a:spLocks noGrp="1"/>
          </p:cNvSpPr>
          <p:nvPr>
            <p:ph type="body" sz="quarter" idx="23" hasCustomPrompt="1"/>
          </p:nvPr>
        </p:nvSpPr>
        <p:spPr>
          <a:xfrm>
            <a:off x="457200" y="4457487"/>
            <a:ext cx="2599267" cy="1236853"/>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1" name="テキスト プレースホルダー 5"/>
          <p:cNvSpPr>
            <a:spLocks noGrp="1"/>
          </p:cNvSpPr>
          <p:nvPr>
            <p:ph type="body" sz="quarter" idx="24" hasCustomPrompt="1"/>
          </p:nvPr>
        </p:nvSpPr>
        <p:spPr>
          <a:xfrm>
            <a:off x="6073679" y="4114667"/>
            <a:ext cx="261312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2" name="テキスト プレースホルダー 5"/>
          <p:cNvSpPr>
            <a:spLocks noGrp="1"/>
          </p:cNvSpPr>
          <p:nvPr>
            <p:ph type="body" sz="quarter" idx="25" hasCustomPrompt="1"/>
          </p:nvPr>
        </p:nvSpPr>
        <p:spPr>
          <a:xfrm>
            <a:off x="6073679" y="4460226"/>
            <a:ext cx="2613127" cy="130184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6" hasCustomPrompt="1"/>
          </p:nvPr>
        </p:nvSpPr>
        <p:spPr>
          <a:xfrm>
            <a:off x="457200" y="2031288"/>
            <a:ext cx="259926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4" name="テキスト プレースホルダー 5"/>
          <p:cNvSpPr>
            <a:spLocks noGrp="1"/>
          </p:cNvSpPr>
          <p:nvPr>
            <p:ph type="body" sz="quarter" idx="27" hasCustomPrompt="1"/>
          </p:nvPr>
        </p:nvSpPr>
        <p:spPr>
          <a:xfrm>
            <a:off x="457200" y="2376848"/>
            <a:ext cx="2599267" cy="1387091"/>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cxnSp>
        <p:nvCxnSpPr>
          <p:cNvPr id="45" name="直線コネクタ 44"/>
          <p:cNvCxnSpPr>
            <a:stCxn id="21" idx="1"/>
            <a:endCxn id="38" idx="3"/>
          </p:cNvCxnSpPr>
          <p:nvPr/>
        </p:nvCxnSpPr>
        <p:spPr>
          <a:xfrm rot="10800000">
            <a:off x="3056473" y="4327823"/>
            <a:ext cx="1132537" cy="840703"/>
          </a:xfrm>
          <a:prstGeom prst="bentConnector3">
            <a:avLst>
              <a:gd name="adj1" fmla="val 73545"/>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a:endCxn id="43" idx="3"/>
          </p:cNvCxnSpPr>
          <p:nvPr/>
        </p:nvCxnSpPr>
        <p:spPr>
          <a:xfrm rot="10800000">
            <a:off x="3056472" y="2247185"/>
            <a:ext cx="533071" cy="203771"/>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a:endCxn id="36" idx="1"/>
          </p:cNvCxnSpPr>
          <p:nvPr/>
        </p:nvCxnSpPr>
        <p:spPr>
          <a:xfrm flipV="1">
            <a:off x="5307685" y="2235059"/>
            <a:ext cx="765995" cy="699148"/>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a:stCxn id="20" idx="3"/>
            <a:endCxn id="41" idx="1"/>
          </p:cNvCxnSpPr>
          <p:nvPr/>
        </p:nvCxnSpPr>
        <p:spPr>
          <a:xfrm flipV="1">
            <a:off x="4929608" y="4330564"/>
            <a:ext cx="1144071" cy="624179"/>
          </a:xfrm>
          <a:prstGeom prst="bentConnector3">
            <a:avLst>
              <a:gd name="adj1" fmla="val 78857"/>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0" name="テキスト プレースホルダー 5"/>
          <p:cNvSpPr>
            <a:spLocks noGrp="1"/>
          </p:cNvSpPr>
          <p:nvPr>
            <p:ph type="body" sz="quarter" idx="28" hasCustomPrompt="1"/>
          </p:nvPr>
        </p:nvSpPr>
        <p:spPr>
          <a:xfrm>
            <a:off x="3791162" y="3273982"/>
            <a:ext cx="1548987" cy="442383"/>
          </a:xfrm>
          <a:prstGeom prst="rect">
            <a:avLst/>
          </a:prstGeom>
        </p:spPr>
        <p:txBody>
          <a:bodyPr lIns="51197" tIns="25599" rIns="51197" bIns="25599" anchor="ctr">
            <a:noAutofit/>
          </a:bodyPr>
          <a:lstStyle>
            <a:lvl1pPr algn="ctr">
              <a:lnSpc>
                <a:spcPct val="100000"/>
              </a:lnSpc>
              <a:spcBef>
                <a:spcPts val="0"/>
              </a:spcBef>
              <a:defRPr sz="27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Tree>
    <p:extLst>
      <p:ext uri="{BB962C8B-B14F-4D97-AF65-F5344CB8AC3E}">
        <p14:creationId xmlns:p14="http://schemas.microsoft.com/office/powerpoint/2010/main" val="3342468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ppt_x"/>
                                          </p:val>
                                        </p:tav>
                                        <p:tav tm="100000">
                                          <p:val>
                                            <p:strVal val="#ppt_x"/>
                                          </p:val>
                                        </p:tav>
                                      </p:tavLst>
                                    </p:anim>
                                    <p:anim calcmode="lin" valueType="num">
                                      <p:cBhvr additive="base">
                                        <p:cTn id="13" dur="500" fill="hold"/>
                                        <p:tgtEl>
                                          <p:spTgt spid="8"/>
                                        </p:tgtEl>
                                        <p:attrNameLst>
                                          <p:attrName>ppt_y</p:attrName>
                                        </p:attrNameLst>
                                      </p:cBhvr>
                                      <p:tavLst>
                                        <p:tav tm="0">
                                          <p:val>
                                            <p:strVal val="1+#ppt_h/2"/>
                                          </p:val>
                                        </p:tav>
                                        <p:tav tm="100000">
                                          <p:val>
                                            <p:strVal val="#ppt_y"/>
                                          </p:val>
                                        </p:tav>
                                      </p:tavLst>
                                    </p:anim>
                                  </p:childTnLst>
                                </p:cTn>
                              </p:par>
                              <p:par>
                                <p:cTn id="14" presetID="2" presetClass="entr" presetSubtype="4" decel="10000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2" presetClass="entr" presetSubtype="2" fill="hold" nodeType="afterEffect">
                                  <p:stCondLst>
                                    <p:cond delay="0"/>
                                  </p:stCondLst>
                                  <p:childTnLst>
                                    <p:set>
                                      <p:cBhvr>
                                        <p:cTn id="20" dur="1" fill="hold">
                                          <p:stCondLst>
                                            <p:cond delay="0"/>
                                          </p:stCondLst>
                                        </p:cTn>
                                        <p:tgtEl>
                                          <p:spTgt spid="45"/>
                                        </p:tgtEl>
                                        <p:attrNameLst>
                                          <p:attrName>style.visibility</p:attrName>
                                        </p:attrNameLst>
                                      </p:cBhvr>
                                      <p:to>
                                        <p:strVal val="visible"/>
                                      </p:to>
                                    </p:set>
                                    <p:animEffect transition="in" filter="wipe(right)">
                                      <p:cBhvr>
                                        <p:cTn id="21" dur="500"/>
                                        <p:tgtEl>
                                          <p:spTgt spid="45"/>
                                        </p:tgtEl>
                                      </p:cBhvr>
                                    </p:animEffect>
                                  </p:childTnLst>
                                </p:cTn>
                              </p:par>
                            </p:childTnLst>
                          </p:cTn>
                        </p:par>
                        <p:par>
                          <p:cTn id="22" fill="hold">
                            <p:stCondLst>
                              <p:cond delay="1500"/>
                            </p:stCondLst>
                            <p:childTnLst>
                              <p:par>
                                <p:cTn id="23" presetID="2" presetClass="entr" presetSubtype="8" decel="100000" fill="hold" grpId="0" nodeType="afterEffect">
                                  <p:stCondLst>
                                    <p:cond delay="0"/>
                                  </p:stCondLst>
                                  <p:childTnLst>
                                    <p:set>
                                      <p:cBhvr>
                                        <p:cTn id="24" dur="1" fill="hold">
                                          <p:stCondLst>
                                            <p:cond delay="0"/>
                                          </p:stCondLst>
                                        </p:cTn>
                                        <p:tgtEl>
                                          <p:spTgt spid="38">
                                            <p:txEl>
                                              <p:pRg st="0" end="0"/>
                                            </p:txEl>
                                          </p:spTgt>
                                        </p:tgtEl>
                                        <p:attrNameLst>
                                          <p:attrName>style.visibility</p:attrName>
                                        </p:attrNameLst>
                                      </p:cBhvr>
                                      <p:to>
                                        <p:strVal val="visible"/>
                                      </p:to>
                                    </p:set>
                                    <p:anim calcmode="lin" valueType="num">
                                      <p:cBhvr additive="base">
                                        <p:cTn id="25"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8">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10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 fill="hold"/>
                                        <p:tgtEl>
                                          <p:spTgt spid="39"/>
                                        </p:tgtEl>
                                        <p:attrNameLst>
                                          <p:attrName>ppt_x</p:attrName>
                                        </p:attrNameLst>
                                      </p:cBhvr>
                                      <p:tavLst>
                                        <p:tav tm="0">
                                          <p:val>
                                            <p:strVal val="0-#ppt_w/2"/>
                                          </p:val>
                                        </p:tav>
                                        <p:tav tm="100000">
                                          <p:val>
                                            <p:strVal val="#ppt_x"/>
                                          </p:val>
                                        </p:tav>
                                      </p:tavLst>
                                    </p:anim>
                                    <p:anim calcmode="lin" valueType="num">
                                      <p:cBhvr additive="base">
                                        <p:cTn id="30" dur="500" fill="hold"/>
                                        <p:tgtEl>
                                          <p:spTgt spid="39"/>
                                        </p:tgtEl>
                                        <p:attrNameLst>
                                          <p:attrName>ppt_y</p:attrName>
                                        </p:attrNameLst>
                                      </p:cBhvr>
                                      <p:tavLst>
                                        <p:tav tm="0">
                                          <p:val>
                                            <p:strVal val="#ppt_y"/>
                                          </p:val>
                                        </p:tav>
                                        <p:tav tm="100000">
                                          <p:val>
                                            <p:strVal val="#ppt_y"/>
                                          </p:val>
                                        </p:tav>
                                      </p:tavLst>
                                    </p:anim>
                                  </p:childTnLst>
                                </p:cTn>
                              </p:par>
                            </p:childTnLst>
                          </p:cTn>
                        </p:par>
                        <p:par>
                          <p:cTn id="31" fill="hold">
                            <p:stCondLst>
                              <p:cond delay="21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850"/>
                            </p:stCondLst>
                            <p:childTnLst>
                              <p:par>
                                <p:cTn id="37" presetID="22" presetClass="entr" presetSubtype="8" fill="hold"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wipe(left)">
                                      <p:cBhvr>
                                        <p:cTn id="39" dur="500"/>
                                        <p:tgtEl>
                                          <p:spTgt spid="57"/>
                                        </p:tgtEl>
                                      </p:cBhvr>
                                    </p:animEffect>
                                  </p:childTnLst>
                                </p:cTn>
                              </p:par>
                            </p:childTnLst>
                          </p:cTn>
                        </p:par>
                        <p:par>
                          <p:cTn id="40" fill="hold">
                            <p:stCondLst>
                              <p:cond delay="3350"/>
                            </p:stCondLst>
                            <p:childTnLst>
                              <p:par>
                                <p:cTn id="41" presetID="2" presetClass="entr" presetSubtype="2" decel="100000" fill="hold" grpId="0" nodeType="afterEffect">
                                  <p:stCondLst>
                                    <p:cond delay="0"/>
                                  </p:stCondLst>
                                  <p:childTnLst>
                                    <p:set>
                                      <p:cBhvr>
                                        <p:cTn id="42" dur="1" fill="hold">
                                          <p:stCondLst>
                                            <p:cond delay="0"/>
                                          </p:stCondLst>
                                        </p:cTn>
                                        <p:tgtEl>
                                          <p:spTgt spid="41">
                                            <p:txEl>
                                              <p:pRg st="0" end="0"/>
                                            </p:txEl>
                                          </p:spTgt>
                                        </p:tgtEl>
                                        <p:attrNameLst>
                                          <p:attrName>style.visibility</p:attrName>
                                        </p:attrNameLst>
                                      </p:cBhvr>
                                      <p:to>
                                        <p:strVal val="visible"/>
                                      </p:to>
                                    </p:set>
                                    <p:anim calcmode="lin" valueType="num">
                                      <p:cBhvr additive="base">
                                        <p:cTn id="43" dur="500" fill="hold"/>
                                        <p:tgtEl>
                                          <p:spTgt spid="41">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1">
                                            <p:txEl>
                                              <p:pRg st="0" end="0"/>
                                            </p:txEl>
                                          </p:spTgt>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1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500" fill="hold"/>
                                        <p:tgtEl>
                                          <p:spTgt spid="42"/>
                                        </p:tgtEl>
                                        <p:attrNameLst>
                                          <p:attrName>ppt_x</p:attrName>
                                        </p:attrNameLst>
                                      </p:cBhvr>
                                      <p:tavLst>
                                        <p:tav tm="0">
                                          <p:val>
                                            <p:strVal val="1+#ppt_w/2"/>
                                          </p:val>
                                        </p:tav>
                                        <p:tav tm="100000">
                                          <p:val>
                                            <p:strVal val="#ppt_x"/>
                                          </p:val>
                                        </p:tav>
                                      </p:tavLst>
                                    </p:anim>
                                    <p:anim calcmode="lin" valueType="num">
                                      <p:cBhvr additive="base">
                                        <p:cTn id="48" dur="500" fill="hold"/>
                                        <p:tgtEl>
                                          <p:spTgt spid="42"/>
                                        </p:tgtEl>
                                        <p:attrNameLst>
                                          <p:attrName>ppt_y</p:attrName>
                                        </p:attrNameLst>
                                      </p:cBhvr>
                                      <p:tavLst>
                                        <p:tav tm="0">
                                          <p:val>
                                            <p:strVal val="#ppt_y"/>
                                          </p:val>
                                        </p:tav>
                                        <p:tav tm="100000">
                                          <p:val>
                                            <p:strVal val="#ppt_y"/>
                                          </p:val>
                                        </p:tav>
                                      </p:tavLst>
                                    </p:anim>
                                  </p:childTnLst>
                                </p:cTn>
                              </p:par>
                            </p:childTnLst>
                          </p:cTn>
                        </p:par>
                        <p:par>
                          <p:cTn id="49" fill="hold">
                            <p:stCondLst>
                              <p:cond delay="3950"/>
                            </p:stCondLst>
                            <p:childTnLst>
                              <p:par>
                                <p:cTn id="50" presetID="2" presetClass="entr" presetSubtype="1" decel="100000" fill="hold" grpId="0" nodeType="afterEffect">
                                  <p:stCondLst>
                                    <p:cond delay="25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750" fill="hold"/>
                                        <p:tgtEl>
                                          <p:spTgt spid="6"/>
                                        </p:tgtEl>
                                        <p:attrNameLst>
                                          <p:attrName>ppt_x</p:attrName>
                                        </p:attrNameLst>
                                      </p:cBhvr>
                                      <p:tavLst>
                                        <p:tav tm="0">
                                          <p:val>
                                            <p:strVal val="#ppt_x"/>
                                          </p:val>
                                        </p:tav>
                                        <p:tav tm="100000">
                                          <p:val>
                                            <p:strVal val="#ppt_x"/>
                                          </p:val>
                                        </p:tav>
                                      </p:tavLst>
                                    </p:anim>
                                    <p:anim calcmode="lin" valueType="num">
                                      <p:cBhvr additive="base">
                                        <p:cTn id="53" dur="750" fill="hold"/>
                                        <p:tgtEl>
                                          <p:spTgt spid="6"/>
                                        </p:tgtEl>
                                        <p:attrNameLst>
                                          <p:attrName>ppt_y</p:attrName>
                                        </p:attrNameLst>
                                      </p:cBhvr>
                                      <p:tavLst>
                                        <p:tav tm="0">
                                          <p:val>
                                            <p:strVal val="0-#ppt_h/2"/>
                                          </p:val>
                                        </p:tav>
                                        <p:tav tm="100000">
                                          <p:val>
                                            <p:strVal val="#ppt_y"/>
                                          </p:val>
                                        </p:tav>
                                      </p:tavLst>
                                    </p:anim>
                                  </p:childTnLst>
                                </p:cTn>
                              </p:par>
                            </p:childTnLst>
                          </p:cTn>
                        </p:par>
                        <p:par>
                          <p:cTn id="54" fill="hold">
                            <p:stCondLst>
                              <p:cond delay="4950"/>
                            </p:stCondLst>
                            <p:childTnLst>
                              <p:par>
                                <p:cTn id="55" presetID="22" presetClass="entr" presetSubtype="8" fill="hold" nodeType="afterEffect">
                                  <p:stCondLst>
                                    <p:cond delay="0"/>
                                  </p:stCondLst>
                                  <p:childTnLst>
                                    <p:set>
                                      <p:cBhvr>
                                        <p:cTn id="56" dur="1" fill="hold">
                                          <p:stCondLst>
                                            <p:cond delay="0"/>
                                          </p:stCondLst>
                                        </p:cTn>
                                        <p:tgtEl>
                                          <p:spTgt spid="53"/>
                                        </p:tgtEl>
                                        <p:attrNameLst>
                                          <p:attrName>style.visibility</p:attrName>
                                        </p:attrNameLst>
                                      </p:cBhvr>
                                      <p:to>
                                        <p:strVal val="visible"/>
                                      </p:to>
                                    </p:set>
                                    <p:animEffect transition="in" filter="wipe(left)">
                                      <p:cBhvr>
                                        <p:cTn id="57" dur="500"/>
                                        <p:tgtEl>
                                          <p:spTgt spid="53"/>
                                        </p:tgtEl>
                                      </p:cBhvr>
                                    </p:animEffect>
                                  </p:childTnLst>
                                </p:cTn>
                              </p:par>
                            </p:childTnLst>
                          </p:cTn>
                        </p:par>
                        <p:par>
                          <p:cTn id="58" fill="hold">
                            <p:stCondLst>
                              <p:cond delay="5450"/>
                            </p:stCondLst>
                            <p:childTnLst>
                              <p:par>
                                <p:cTn id="59" presetID="2" presetClass="entr" presetSubtype="2" decel="100000" fill="hold" grpId="0" nodeType="afterEffect">
                                  <p:stCondLst>
                                    <p:cond delay="0"/>
                                  </p:stCondLst>
                                  <p:childTnLst>
                                    <p:set>
                                      <p:cBhvr>
                                        <p:cTn id="60" dur="1" fill="hold">
                                          <p:stCondLst>
                                            <p:cond delay="0"/>
                                          </p:stCondLst>
                                        </p:cTn>
                                        <p:tgtEl>
                                          <p:spTgt spid="36">
                                            <p:txEl>
                                              <p:pRg st="0" end="0"/>
                                            </p:txEl>
                                          </p:spTgt>
                                        </p:tgtEl>
                                        <p:attrNameLst>
                                          <p:attrName>style.visibility</p:attrName>
                                        </p:attrNameLst>
                                      </p:cBhvr>
                                      <p:to>
                                        <p:strVal val="visible"/>
                                      </p:to>
                                    </p:set>
                                    <p:anim calcmode="lin" valueType="num">
                                      <p:cBhvr additive="base">
                                        <p:cTn id="61" dur="500" fill="hold"/>
                                        <p:tgtEl>
                                          <p:spTgt spid="36">
                                            <p:txEl>
                                              <p:pRg st="0" end="0"/>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36">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2" decel="100000" fill="hold" grpId="0" nodeType="withEffect">
                                  <p:stCondLst>
                                    <p:cond delay="100"/>
                                  </p:stCondLst>
                                  <p:childTnLst>
                                    <p:set>
                                      <p:cBhvr>
                                        <p:cTn id="64" dur="1" fill="hold">
                                          <p:stCondLst>
                                            <p:cond delay="0"/>
                                          </p:stCondLst>
                                        </p:cTn>
                                        <p:tgtEl>
                                          <p:spTgt spid="37"/>
                                        </p:tgtEl>
                                        <p:attrNameLst>
                                          <p:attrName>style.visibility</p:attrName>
                                        </p:attrNameLst>
                                      </p:cBhvr>
                                      <p:to>
                                        <p:strVal val="visible"/>
                                      </p:to>
                                    </p:set>
                                    <p:anim calcmode="lin" valueType="num">
                                      <p:cBhvr additive="base">
                                        <p:cTn id="65" dur="500" fill="hold"/>
                                        <p:tgtEl>
                                          <p:spTgt spid="37"/>
                                        </p:tgtEl>
                                        <p:attrNameLst>
                                          <p:attrName>ppt_x</p:attrName>
                                        </p:attrNameLst>
                                      </p:cBhvr>
                                      <p:tavLst>
                                        <p:tav tm="0">
                                          <p:val>
                                            <p:strVal val="1+#ppt_w/2"/>
                                          </p:val>
                                        </p:tav>
                                        <p:tav tm="100000">
                                          <p:val>
                                            <p:strVal val="#ppt_x"/>
                                          </p:val>
                                        </p:tav>
                                      </p:tavLst>
                                    </p:anim>
                                    <p:anim calcmode="lin" valueType="num">
                                      <p:cBhvr additive="base">
                                        <p:cTn id="66" dur="500" fill="hold"/>
                                        <p:tgtEl>
                                          <p:spTgt spid="37"/>
                                        </p:tgtEl>
                                        <p:attrNameLst>
                                          <p:attrName>ppt_y</p:attrName>
                                        </p:attrNameLst>
                                      </p:cBhvr>
                                      <p:tavLst>
                                        <p:tav tm="0">
                                          <p:val>
                                            <p:strVal val="#ppt_y"/>
                                          </p:val>
                                        </p:tav>
                                        <p:tav tm="100000">
                                          <p:val>
                                            <p:strVal val="#ppt_y"/>
                                          </p:val>
                                        </p:tav>
                                      </p:tavLst>
                                    </p:anim>
                                  </p:childTnLst>
                                </p:cTn>
                              </p:par>
                            </p:childTnLst>
                          </p:cTn>
                        </p:par>
                        <p:par>
                          <p:cTn id="67" fill="hold">
                            <p:stCondLst>
                              <p:cond delay="6050"/>
                            </p:stCondLst>
                            <p:childTnLst>
                              <p:par>
                                <p:cTn id="68" presetID="10" presetClass="entr" presetSubtype="0" fill="hold" grpId="0" nodeType="after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0"/>
                                        <p:tgtEl>
                                          <p:spTgt spid="26"/>
                                        </p:tgtEl>
                                      </p:cBhvr>
                                    </p:animEffect>
                                  </p:childTnLst>
                                </p:cTn>
                              </p:par>
                              <p:par>
                                <p:cTn id="71" presetID="10" presetClass="entr" presetSubtype="0" fill="hold" grpId="0" nodeType="withEffect">
                                  <p:stCondLst>
                                    <p:cond delay="10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par>
                                <p:cTn id="74" presetID="10" presetClass="entr" presetSubtype="0" fill="hold" grpId="0" nodeType="withEffect">
                                  <p:stCondLst>
                                    <p:cond delay="20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par>
                                <p:cTn id="77" presetID="10" presetClass="entr" presetSubtype="0" fill="hold" grpId="0" nodeType="withEffect">
                                  <p:stCondLst>
                                    <p:cond delay="30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4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par>
                                <p:cTn id="83" presetID="10" presetClass="entr" presetSubtype="0" fill="hold" grpId="0" nodeType="withEffect">
                                  <p:stCondLst>
                                    <p:cond delay="50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par>
                                <p:cTn id="86" presetID="10" presetClass="entr" presetSubtype="0" fill="hold" grpId="0" nodeType="withEffect">
                                  <p:stCondLst>
                                    <p:cond delay="600"/>
                                  </p:stCondLst>
                                  <p:childTnLst>
                                    <p:set>
                                      <p:cBhvr>
                                        <p:cTn id="87" dur="1" fill="hold">
                                          <p:stCondLst>
                                            <p:cond delay="0"/>
                                          </p:stCondLst>
                                        </p:cTn>
                                        <p:tgtEl>
                                          <p:spTgt spid="27"/>
                                        </p:tgtEl>
                                        <p:attrNameLst>
                                          <p:attrName>style.visibility</p:attrName>
                                        </p:attrNameLst>
                                      </p:cBhvr>
                                      <p:to>
                                        <p:strVal val="visible"/>
                                      </p:to>
                                    </p:set>
                                    <p:animEffect transition="in" filter="fade">
                                      <p:cBhvr>
                                        <p:cTn id="88" dur="500"/>
                                        <p:tgtEl>
                                          <p:spTgt spid="27"/>
                                        </p:tgtEl>
                                      </p:cBhvr>
                                    </p:animEffect>
                                  </p:childTnLst>
                                </p:cTn>
                              </p:par>
                            </p:childTnLst>
                          </p:cTn>
                        </p:par>
                        <p:par>
                          <p:cTn id="89" fill="hold">
                            <p:stCondLst>
                              <p:cond delay="7150"/>
                            </p:stCondLst>
                            <p:childTnLst>
                              <p:par>
                                <p:cTn id="90" presetID="22" presetClass="entr" presetSubtype="2" fill="hold" nodeType="afterEffect">
                                  <p:stCondLst>
                                    <p:cond delay="0"/>
                                  </p:stCondLst>
                                  <p:childTnLst>
                                    <p:set>
                                      <p:cBhvr>
                                        <p:cTn id="91" dur="1" fill="hold">
                                          <p:stCondLst>
                                            <p:cond delay="0"/>
                                          </p:stCondLst>
                                        </p:cTn>
                                        <p:tgtEl>
                                          <p:spTgt spid="47"/>
                                        </p:tgtEl>
                                        <p:attrNameLst>
                                          <p:attrName>style.visibility</p:attrName>
                                        </p:attrNameLst>
                                      </p:cBhvr>
                                      <p:to>
                                        <p:strVal val="visible"/>
                                      </p:to>
                                    </p:set>
                                    <p:animEffect transition="in" filter="wipe(right)">
                                      <p:cBhvr>
                                        <p:cTn id="92" dur="500"/>
                                        <p:tgtEl>
                                          <p:spTgt spid="47"/>
                                        </p:tgtEl>
                                      </p:cBhvr>
                                    </p:animEffect>
                                  </p:childTnLst>
                                </p:cTn>
                              </p:par>
                            </p:childTnLst>
                          </p:cTn>
                        </p:par>
                        <p:par>
                          <p:cTn id="93" fill="hold">
                            <p:stCondLst>
                              <p:cond delay="7650"/>
                            </p:stCondLst>
                            <p:childTnLst>
                              <p:par>
                                <p:cTn id="94" presetID="2" presetClass="entr" presetSubtype="8" decel="100000" fill="hold" grpId="0" nodeType="afterEffect">
                                  <p:stCondLst>
                                    <p:cond delay="0"/>
                                  </p:stCondLst>
                                  <p:childTnLst>
                                    <p:set>
                                      <p:cBhvr>
                                        <p:cTn id="95" dur="1" fill="hold">
                                          <p:stCondLst>
                                            <p:cond delay="0"/>
                                          </p:stCondLst>
                                        </p:cTn>
                                        <p:tgtEl>
                                          <p:spTgt spid="43">
                                            <p:txEl>
                                              <p:pRg st="0" end="0"/>
                                            </p:txEl>
                                          </p:spTgt>
                                        </p:tgtEl>
                                        <p:attrNameLst>
                                          <p:attrName>style.visibility</p:attrName>
                                        </p:attrNameLst>
                                      </p:cBhvr>
                                      <p:to>
                                        <p:strVal val="visible"/>
                                      </p:to>
                                    </p:set>
                                    <p:anim calcmode="lin" valueType="num">
                                      <p:cBhvr additive="base">
                                        <p:cTn id="96" dur="5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43">
                                            <p:txEl>
                                              <p:pRg st="0" end="0"/>
                                            </p:txEl>
                                          </p:spTgt>
                                        </p:tgtEl>
                                        <p:attrNameLst>
                                          <p:attrName>ppt_y</p:attrName>
                                        </p:attrNameLst>
                                      </p:cBhvr>
                                      <p:tavLst>
                                        <p:tav tm="0">
                                          <p:val>
                                            <p:strVal val="#ppt_y"/>
                                          </p:val>
                                        </p:tav>
                                        <p:tav tm="100000">
                                          <p:val>
                                            <p:strVal val="#ppt_y"/>
                                          </p:val>
                                        </p:tav>
                                      </p:tavLst>
                                    </p:anim>
                                  </p:childTnLst>
                                </p:cTn>
                              </p:par>
                              <p:par>
                                <p:cTn id="98" presetID="2" presetClass="entr" presetSubtype="8" decel="100000" fill="hold" grpId="0" nodeType="withEffect">
                                  <p:stCondLst>
                                    <p:cond delay="1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0-#ppt_w/2"/>
                                          </p:val>
                                        </p:tav>
                                        <p:tav tm="100000">
                                          <p:val>
                                            <p:strVal val="#ppt_x"/>
                                          </p:val>
                                        </p:tav>
                                      </p:tavLst>
                                    </p:anim>
                                    <p:anim calcmode="lin" valueType="num">
                                      <p:cBhvr additive="base">
                                        <p:cTn id="101" dur="500" fill="hold"/>
                                        <p:tgtEl>
                                          <p:spTgt spid="44"/>
                                        </p:tgtEl>
                                        <p:attrNameLst>
                                          <p:attrName>ppt_y</p:attrName>
                                        </p:attrNameLst>
                                      </p:cBhvr>
                                      <p:tavLst>
                                        <p:tav tm="0">
                                          <p:val>
                                            <p:strVal val="#ppt_y"/>
                                          </p:val>
                                        </p:tav>
                                        <p:tav tm="100000">
                                          <p:val>
                                            <p:strVal val="#ppt_y"/>
                                          </p:val>
                                        </p:tav>
                                      </p:tavLst>
                                    </p:anim>
                                  </p:childTnLst>
                                </p:cTn>
                              </p:par>
                            </p:childTnLst>
                          </p:cTn>
                        </p:par>
                        <p:par>
                          <p:cTn id="102" fill="hold">
                            <p:stCondLst>
                              <p:cond delay="8250"/>
                            </p:stCondLst>
                            <p:childTnLst>
                              <p:par>
                                <p:cTn id="103" presetID="49" presetClass="entr" presetSubtype="0" decel="100000" fill="hold" grpId="0" nodeType="afterEffect">
                                  <p:stCondLst>
                                    <p:cond delay="0"/>
                                  </p:stCondLst>
                                  <p:childTnLst>
                                    <p:set>
                                      <p:cBhvr>
                                        <p:cTn id="104" dur="1" fill="hold">
                                          <p:stCondLst>
                                            <p:cond delay="0"/>
                                          </p:stCondLst>
                                        </p:cTn>
                                        <p:tgtEl>
                                          <p:spTgt spid="70">
                                            <p:txEl>
                                              <p:pRg st="0" end="0"/>
                                            </p:txEl>
                                          </p:spTgt>
                                        </p:tgtEl>
                                        <p:attrNameLst>
                                          <p:attrName>style.visibility</p:attrName>
                                        </p:attrNameLst>
                                      </p:cBhvr>
                                      <p:to>
                                        <p:strVal val="visible"/>
                                      </p:to>
                                    </p:set>
                                    <p:anim calcmode="lin" valueType="num">
                                      <p:cBhvr>
                                        <p:cTn id="105" dur="500" fill="hold"/>
                                        <p:tgtEl>
                                          <p:spTgt spid="70">
                                            <p:txEl>
                                              <p:pRg st="0" end="0"/>
                                            </p:txEl>
                                          </p:spTgt>
                                        </p:tgtEl>
                                        <p:attrNameLst>
                                          <p:attrName>ppt_w</p:attrName>
                                        </p:attrNameLst>
                                      </p:cBhvr>
                                      <p:tavLst>
                                        <p:tav tm="0">
                                          <p:val>
                                            <p:fltVal val="0"/>
                                          </p:val>
                                        </p:tav>
                                        <p:tav tm="100000">
                                          <p:val>
                                            <p:strVal val="#ppt_w"/>
                                          </p:val>
                                        </p:tav>
                                      </p:tavLst>
                                    </p:anim>
                                    <p:anim calcmode="lin" valueType="num">
                                      <p:cBhvr>
                                        <p:cTn id="106" dur="500" fill="hold"/>
                                        <p:tgtEl>
                                          <p:spTgt spid="70">
                                            <p:txEl>
                                              <p:pRg st="0" end="0"/>
                                            </p:txEl>
                                          </p:spTgt>
                                        </p:tgtEl>
                                        <p:attrNameLst>
                                          <p:attrName>ppt_h</p:attrName>
                                        </p:attrNameLst>
                                      </p:cBhvr>
                                      <p:tavLst>
                                        <p:tav tm="0">
                                          <p:val>
                                            <p:fltVal val="0"/>
                                          </p:val>
                                        </p:tav>
                                        <p:tav tm="100000">
                                          <p:val>
                                            <p:strVal val="#ppt_h"/>
                                          </p:val>
                                        </p:tav>
                                      </p:tavLst>
                                    </p:anim>
                                    <p:anim calcmode="lin" valueType="num">
                                      <p:cBhvr>
                                        <p:cTn id="107" dur="500" fill="hold"/>
                                        <p:tgtEl>
                                          <p:spTgt spid="70">
                                            <p:txEl>
                                              <p:pRg st="0" end="0"/>
                                            </p:txEl>
                                          </p:spTgt>
                                        </p:tgtEl>
                                        <p:attrNameLst>
                                          <p:attrName>style.rotation</p:attrName>
                                        </p:attrNameLst>
                                      </p:cBhvr>
                                      <p:tavLst>
                                        <p:tav tm="0">
                                          <p:val>
                                            <p:fltVal val="360"/>
                                          </p:val>
                                        </p:tav>
                                        <p:tav tm="100000">
                                          <p:val>
                                            <p:fltVal val="0"/>
                                          </p:val>
                                        </p:tav>
                                      </p:tavLst>
                                    </p:anim>
                                    <p:animEffect transition="in" filter="fade">
                                      <p:cBhvr>
                                        <p:cTn id="108"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20" grpId="0" animBg="1"/>
      <p:bldP spid="21" grpId="0" animBg="1"/>
      <p:bldP spid="8" grpId="0" animBg="1"/>
      <p:bldP spid="24" grpId="0" animBg="1"/>
      <p:bldP spid="25" grpId="0" animBg="1"/>
      <p:bldP spid="26" grpId="0" animBg="1"/>
      <p:bldP spid="27" grpId="0" animBg="1"/>
      <p:bldP spid="28" grpId="0" animBg="1"/>
      <p:bldP spid="29" grpId="0" animBg="1"/>
      <p:bldP spid="30" grpId="0" animBg="1"/>
      <p:bldP spid="36" grpId="0" build="p">
        <p:tmplLst>
          <p:tmpl lvl="1">
            <p:tnLst>
              <p:par>
                <p:cTn presetID="2" presetClass="entr" presetSubtype="2"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1+#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P spid="37" grpId="0">
        <p:tmplLst>
          <p:tmpl>
            <p:tnLst>
              <p:par>
                <p:cTn presetID="2" presetClass="entr" presetSubtype="2" decel="100000" fill="hold" nodeType="withEffect">
                  <p:stCondLst>
                    <p:cond delay="100"/>
                  </p:stCondLst>
                  <p:childTnLst>
                    <p:set>
                      <p:cBhvr>
                        <p:cTn dur="1" fill="hold">
                          <p:stCondLst>
                            <p:cond delay="0"/>
                          </p:stCondLst>
                        </p:cTn>
                        <p:tgtEl>
                          <p:spTgt spid="37"/>
                        </p:tgtEl>
                        <p:attrNameLst>
                          <p:attrName>style.visibility</p:attrName>
                        </p:attrNameLst>
                      </p:cBhvr>
                      <p:to>
                        <p:strVal val="visible"/>
                      </p:to>
                    </p:set>
                    <p:anim calcmode="lin" valueType="num">
                      <p:cBhvr additive="base">
                        <p:cTn dur="500" fill="hold"/>
                        <p:tgtEl>
                          <p:spTgt spid="37"/>
                        </p:tgtEl>
                        <p:attrNameLst>
                          <p:attrName>ppt_x</p:attrName>
                        </p:attrNameLst>
                      </p:cBhvr>
                      <p:tavLst>
                        <p:tav tm="0">
                          <p:val>
                            <p:strVal val="1+#ppt_w/2"/>
                          </p:val>
                        </p:tav>
                        <p:tav tm="100000">
                          <p:val>
                            <p:strVal val="#ppt_x"/>
                          </p:val>
                        </p:tav>
                      </p:tavLst>
                    </p:anim>
                    <p:anim calcmode="lin" valueType="num">
                      <p:cBhvr additive="base">
                        <p:cTn dur="500" fill="hold"/>
                        <p:tgtEl>
                          <p:spTgt spid="37"/>
                        </p:tgtEl>
                        <p:attrNameLst>
                          <p:attrName>ppt_y</p:attrName>
                        </p:attrNameLst>
                      </p:cBhvr>
                      <p:tavLst>
                        <p:tav tm="0">
                          <p:val>
                            <p:strVal val="#ppt_y"/>
                          </p:val>
                        </p:tav>
                        <p:tav tm="100000">
                          <p:val>
                            <p:strVal val="#ppt_y"/>
                          </p:val>
                        </p:tav>
                      </p:tavLst>
                    </p:anim>
                  </p:childTnLst>
                </p:cTn>
              </p:par>
            </p:tnLst>
          </p:tmpl>
        </p:tmplLst>
      </p:bldP>
      <p:bldP spid="38" grpId="0" build="p">
        <p:tmplLst>
          <p:tmpl lvl="1">
            <p:tnLst>
              <p:par>
                <p:cTn presetID="2" presetClass="entr" presetSubtype="8"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0-#ppt_w/2"/>
                          </p:val>
                        </p:tav>
                        <p:tav tm="100000">
                          <p:val>
                            <p:strVal val="#ppt_x"/>
                          </p:val>
                        </p:tav>
                      </p:tavLst>
                    </p:anim>
                    <p:anim calcmode="lin" valueType="num">
                      <p:cBhvr additive="base">
                        <p:cTn dur="500" fill="hold"/>
                        <p:tgtEl>
                          <p:spTgt spid="38"/>
                        </p:tgtEl>
                        <p:attrNameLst>
                          <p:attrName>ppt_y</p:attrName>
                        </p:attrNameLst>
                      </p:cBhvr>
                      <p:tavLst>
                        <p:tav tm="0">
                          <p:val>
                            <p:strVal val="#ppt_y"/>
                          </p:val>
                        </p:tav>
                        <p:tav tm="100000">
                          <p:val>
                            <p:strVal val="#ppt_y"/>
                          </p:val>
                        </p:tav>
                      </p:tavLst>
                    </p:anim>
                  </p:childTnLst>
                </p:cTn>
              </p:par>
            </p:tnLst>
          </p:tmpl>
        </p:tmplLst>
      </p:bldP>
      <p:bldP spid="39" grpId="0">
        <p:tmplLst>
          <p:tmpl>
            <p:tnLst>
              <p:par>
                <p:cTn presetID="2" presetClass="entr" presetSubtype="8" decel="100000" fill="hold" nodeType="withEffect">
                  <p:stCondLst>
                    <p:cond delay="100"/>
                  </p:st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0-#ppt_w/2"/>
                          </p:val>
                        </p:tav>
                        <p:tav tm="100000">
                          <p:val>
                            <p:strVal val="#ppt_x"/>
                          </p:val>
                        </p:tav>
                      </p:tavLst>
                    </p:anim>
                    <p:anim calcmode="lin" valueType="num">
                      <p:cBhvr additive="base">
                        <p:cTn dur="500" fill="hold"/>
                        <p:tgtEl>
                          <p:spTgt spid="39"/>
                        </p:tgtEl>
                        <p:attrNameLst>
                          <p:attrName>ppt_y</p:attrName>
                        </p:attrNameLst>
                      </p:cBhvr>
                      <p:tavLst>
                        <p:tav tm="0">
                          <p:val>
                            <p:strVal val="#ppt_y"/>
                          </p:val>
                        </p:tav>
                        <p:tav tm="100000">
                          <p:val>
                            <p:strVal val="#ppt_y"/>
                          </p:val>
                        </p:tav>
                      </p:tavLst>
                    </p:anim>
                  </p:childTnLst>
                </p:cTn>
              </p:par>
            </p:tnLst>
          </p:tmpl>
        </p:tmplLst>
      </p:bldP>
      <p:bldP spid="41" grpId="0" build="p">
        <p:tmplLst>
          <p:tmpl lvl="1">
            <p:tnLst>
              <p:par>
                <p:cTn presetID="2" presetClass="entr" presetSubtype="2" decel="10000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 calcmode="lin" valueType="num">
                      <p:cBhvr additive="base">
                        <p:cTn dur="500" fill="hold"/>
                        <p:tgtEl>
                          <p:spTgt spid="41"/>
                        </p:tgtEl>
                        <p:attrNameLst>
                          <p:attrName>ppt_x</p:attrName>
                        </p:attrNameLst>
                      </p:cBhvr>
                      <p:tavLst>
                        <p:tav tm="0">
                          <p:val>
                            <p:strVal val="1+#ppt_w/2"/>
                          </p:val>
                        </p:tav>
                        <p:tav tm="100000">
                          <p:val>
                            <p:strVal val="#ppt_x"/>
                          </p:val>
                        </p:tav>
                      </p:tavLst>
                    </p:anim>
                    <p:anim calcmode="lin" valueType="num">
                      <p:cBhvr additive="base">
                        <p:cTn dur="500" fill="hold"/>
                        <p:tgtEl>
                          <p:spTgt spid="41"/>
                        </p:tgtEl>
                        <p:attrNameLst>
                          <p:attrName>ppt_y</p:attrName>
                        </p:attrNameLst>
                      </p:cBhvr>
                      <p:tavLst>
                        <p:tav tm="0">
                          <p:val>
                            <p:strVal val="#ppt_y"/>
                          </p:val>
                        </p:tav>
                        <p:tav tm="100000">
                          <p:val>
                            <p:strVal val="#ppt_y"/>
                          </p:val>
                        </p:tav>
                      </p:tavLst>
                    </p:anim>
                  </p:childTnLst>
                </p:cTn>
              </p:par>
            </p:tnLst>
          </p:tmpl>
        </p:tmplLst>
      </p:bldP>
      <p:bldP spid="42" grpId="0">
        <p:tmplLst>
          <p:tmpl>
            <p:tnLst>
              <p:par>
                <p:cTn presetID="2" presetClass="entr" presetSubtype="2" decel="100000" fill="hold" nodeType="withEffect">
                  <p:stCondLst>
                    <p:cond delay="1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1+#ppt_w/2"/>
                          </p:val>
                        </p:tav>
                        <p:tav tm="100000">
                          <p:val>
                            <p:strVal val="#ppt_x"/>
                          </p:val>
                        </p:tav>
                      </p:tavLst>
                    </p:anim>
                    <p:anim calcmode="lin" valueType="num">
                      <p:cBhvr additive="base">
                        <p:cTn dur="500" fill="hold"/>
                        <p:tgtEl>
                          <p:spTgt spid="42"/>
                        </p:tgtEl>
                        <p:attrNameLst>
                          <p:attrName>ppt_y</p:attrName>
                        </p:attrNameLst>
                      </p:cBhvr>
                      <p:tavLst>
                        <p:tav tm="0">
                          <p:val>
                            <p:strVal val="#ppt_y"/>
                          </p:val>
                        </p:tav>
                        <p:tav tm="100000">
                          <p:val>
                            <p:strVal val="#ppt_y"/>
                          </p:val>
                        </p:tav>
                      </p:tavLst>
                    </p:anim>
                  </p:childTnLst>
                </p:cTn>
              </p:par>
            </p:tnLst>
          </p:tmpl>
        </p:tmplLst>
      </p:bldP>
      <p:bldP spid="43" grpId="0" build="p">
        <p:tmplLst>
          <p:tmpl lvl="1">
            <p:tnLst>
              <p:par>
                <p:cTn presetID="2" presetClass="entr" presetSubtype="8" decel="10000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0-#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p:tmplLst>
          <p:tmpl>
            <p:tnLst>
              <p:par>
                <p:cTn presetID="2" presetClass="entr" presetSubtype="8" decel="100000" fill="hold" nodeType="withEffect">
                  <p:stCondLst>
                    <p:cond delay="100"/>
                  </p:stCondLst>
                  <p:childTnLst>
                    <p:set>
                      <p:cBhvr>
                        <p:cTn dur="1" fill="hold">
                          <p:stCondLst>
                            <p:cond delay="0"/>
                          </p:stCondLst>
                        </p:cTn>
                        <p:tgtEl>
                          <p:spTgt spid="44"/>
                        </p:tgtEl>
                        <p:attrNameLst>
                          <p:attrName>style.visibility</p:attrName>
                        </p:attrNameLst>
                      </p:cBhvr>
                      <p:to>
                        <p:strVal val="visible"/>
                      </p:to>
                    </p:set>
                    <p:anim calcmode="lin" valueType="num">
                      <p:cBhvr additive="base">
                        <p:cTn dur="500" fill="hold"/>
                        <p:tgtEl>
                          <p:spTgt spid="44"/>
                        </p:tgtEl>
                        <p:attrNameLst>
                          <p:attrName>ppt_x</p:attrName>
                        </p:attrNameLst>
                      </p:cBhvr>
                      <p:tavLst>
                        <p:tav tm="0">
                          <p:val>
                            <p:strVal val="0-#ppt_w/2"/>
                          </p:val>
                        </p:tav>
                        <p:tav tm="100000">
                          <p:val>
                            <p:strVal val="#ppt_x"/>
                          </p:val>
                        </p:tav>
                      </p:tavLst>
                    </p:anim>
                    <p:anim calcmode="lin" valueType="num">
                      <p:cBhvr additive="base">
                        <p:cTn dur="500" fill="hold"/>
                        <p:tgtEl>
                          <p:spTgt spid="44"/>
                        </p:tgtEl>
                        <p:attrNameLst>
                          <p:attrName>ppt_y</p:attrName>
                        </p:attrNameLst>
                      </p:cBhvr>
                      <p:tavLst>
                        <p:tav tm="0">
                          <p:val>
                            <p:strVal val="#ppt_y"/>
                          </p:val>
                        </p:tav>
                        <p:tav tm="100000">
                          <p:val>
                            <p:strVal val="#ppt_y"/>
                          </p:val>
                        </p:tav>
                      </p:tavLst>
                    </p:anim>
                  </p:childTnLst>
                </p:cTn>
              </p:par>
            </p:tnLst>
          </p:tmpl>
        </p:tmplLst>
      </p:bldP>
      <p:bldP spid="70" grpId="0" build="p">
        <p:tmplLst>
          <p:tmpl lvl="1">
            <p:tnLst>
              <p:par>
                <p:cTn presetID="49" presetClass="entr" presetSubtype="0" decel="100000" fill="hold" nodeType="afterEffect">
                  <p:stCondLst>
                    <p:cond delay="0"/>
                  </p:stCondLst>
                  <p:childTnLst>
                    <p:set>
                      <p:cBhvr>
                        <p:cTn dur="1" fill="hold">
                          <p:stCondLst>
                            <p:cond delay="0"/>
                          </p:stCondLst>
                        </p:cTn>
                        <p:tgtEl>
                          <p:spTgt spid="70"/>
                        </p:tgtEl>
                        <p:attrNameLst>
                          <p:attrName>style.visibility</p:attrName>
                        </p:attrNameLst>
                      </p:cBhvr>
                      <p:to>
                        <p:strVal val="visible"/>
                      </p:to>
                    </p:set>
                    <p:anim calcmode="lin" valueType="num">
                      <p:cBhvr>
                        <p:cTn dur="500" fill="hold"/>
                        <p:tgtEl>
                          <p:spTgt spid="70"/>
                        </p:tgtEl>
                        <p:attrNameLst>
                          <p:attrName>ppt_w</p:attrName>
                        </p:attrNameLst>
                      </p:cBhvr>
                      <p:tavLst>
                        <p:tav tm="0">
                          <p:val>
                            <p:fltVal val="0"/>
                          </p:val>
                        </p:tav>
                        <p:tav tm="100000">
                          <p:val>
                            <p:strVal val="#ppt_w"/>
                          </p:val>
                        </p:tav>
                      </p:tavLst>
                    </p:anim>
                    <p:anim calcmode="lin" valueType="num">
                      <p:cBhvr>
                        <p:cTn dur="500" fill="hold"/>
                        <p:tgtEl>
                          <p:spTgt spid="70"/>
                        </p:tgtEl>
                        <p:attrNameLst>
                          <p:attrName>ppt_h</p:attrName>
                        </p:attrNameLst>
                      </p:cBhvr>
                      <p:tavLst>
                        <p:tav tm="0">
                          <p:val>
                            <p:fltVal val="0"/>
                          </p:val>
                        </p:tav>
                        <p:tav tm="100000">
                          <p:val>
                            <p:strVal val="#ppt_h"/>
                          </p:val>
                        </p:tav>
                      </p:tavLst>
                    </p:anim>
                    <p:anim calcmode="lin" valueType="num">
                      <p:cBhvr>
                        <p:cTn dur="500" fill="hold"/>
                        <p:tgtEl>
                          <p:spTgt spid="70"/>
                        </p:tgtEl>
                        <p:attrNameLst>
                          <p:attrName>style.rotation</p:attrName>
                        </p:attrNameLst>
                      </p:cBhvr>
                      <p:tavLst>
                        <p:tav tm="0">
                          <p:val>
                            <p:fltVal val="360"/>
                          </p:val>
                        </p:tav>
                        <p:tav tm="100000">
                          <p:val>
                            <p:fltVal val="0"/>
                          </p:val>
                        </p:tav>
                      </p:tavLst>
                    </p:anim>
                    <p:animEffect transition="in" filter="fade">
                      <p:cBhvr>
                        <p:cTn dur="500"/>
                        <p:tgtEl>
                          <p:spTgt spid="70"/>
                        </p:tgtEl>
                      </p:cBhvr>
                    </p:animEffect>
                  </p:childTnLst>
                </p:cTn>
              </p:par>
            </p:tnLst>
          </p:tmpl>
        </p:tmplLst>
      </p:bldP>
    </p:bldLst>
  </p:timing>
</p:sldLayout>
</file>

<file path=ppt/slideLayouts/slideLayout427.xml><?xml version="1.0" encoding="utf-8"?>
<p:sldLayout xmlns:a="http://schemas.openxmlformats.org/drawingml/2006/main" xmlns:r="http://schemas.openxmlformats.org/officeDocument/2006/relationships" xmlns:p="http://schemas.openxmlformats.org/presentationml/2006/main">
  <p:cSld name="4 Features">
    <p:spTree>
      <p:nvGrpSpPr>
        <p:cNvPr id="1" name=""/>
        <p:cNvGrpSpPr/>
        <p:nvPr/>
      </p:nvGrpSpPr>
      <p:grpSpPr>
        <a:xfrm>
          <a:off x="0" y="0"/>
          <a:ext cx="0" cy="0"/>
          <a:chOff x="0" y="0"/>
          <a:chExt cx="0" cy="0"/>
        </a:xfrm>
      </p:grpSpPr>
      <p:sp>
        <p:nvSpPr>
          <p:cNvPr id="27" name="正方形/長方形 26"/>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28" name="直線コネクタ 27"/>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457206" y="1883406"/>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539436"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648047"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9" name="テキスト プレースホルダー 5"/>
          <p:cNvSpPr>
            <a:spLocks noGrp="1"/>
          </p:cNvSpPr>
          <p:nvPr>
            <p:ph type="body" sz="quarter" idx="14" hasCustomPrompt="1"/>
          </p:nvPr>
        </p:nvSpPr>
        <p:spPr>
          <a:xfrm>
            <a:off x="1135673" y="2550613"/>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134933" y="212516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4603586" y="1883406"/>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4685815"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3" name="図プレースホルダー 7"/>
          <p:cNvSpPr>
            <a:spLocks noGrp="1"/>
          </p:cNvSpPr>
          <p:nvPr>
            <p:ph type="pic" sz="quarter" idx="23" hasCustomPrompt="1"/>
          </p:nvPr>
        </p:nvSpPr>
        <p:spPr>
          <a:xfrm>
            <a:off x="4794427"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14" name="テキスト プレースホルダー 5"/>
          <p:cNvSpPr>
            <a:spLocks noGrp="1"/>
          </p:cNvSpPr>
          <p:nvPr>
            <p:ph type="body" sz="quarter" idx="24" hasCustomPrompt="1"/>
          </p:nvPr>
        </p:nvSpPr>
        <p:spPr>
          <a:xfrm>
            <a:off x="5281467" y="2550613"/>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5280729" y="212516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457206" y="3241884"/>
            <a:ext cx="686369" cy="915317"/>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539436" y="3351540"/>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図プレースホルダー 7"/>
          <p:cNvSpPr>
            <a:spLocks noGrp="1"/>
          </p:cNvSpPr>
          <p:nvPr>
            <p:ph type="pic" sz="quarter" idx="26" hasCustomPrompt="1"/>
          </p:nvPr>
        </p:nvSpPr>
        <p:spPr>
          <a:xfrm>
            <a:off x="648047" y="3496386"/>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19" name="テキスト プレースホルダー 5"/>
          <p:cNvSpPr>
            <a:spLocks noGrp="1"/>
          </p:cNvSpPr>
          <p:nvPr>
            <p:ph type="body" sz="quarter" idx="27" hasCustomPrompt="1"/>
          </p:nvPr>
        </p:nvSpPr>
        <p:spPr>
          <a:xfrm>
            <a:off x="1135673" y="3909091"/>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1134933" y="348364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4603586" y="3241884"/>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685815" y="3351540"/>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29" hasCustomPrompt="1"/>
          </p:nvPr>
        </p:nvSpPr>
        <p:spPr>
          <a:xfrm>
            <a:off x="4794427" y="3496386"/>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24" name="テキスト プレースホルダー 5"/>
          <p:cNvSpPr>
            <a:spLocks noGrp="1"/>
          </p:cNvSpPr>
          <p:nvPr>
            <p:ph type="body" sz="quarter" idx="30" hasCustomPrompt="1"/>
          </p:nvPr>
        </p:nvSpPr>
        <p:spPr>
          <a:xfrm>
            <a:off x="5281467" y="3909091"/>
            <a:ext cx="329916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5280729" y="3483647"/>
            <a:ext cx="3301157"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cxnSp>
        <p:nvCxnSpPr>
          <p:cNvPr id="29" name="直線コネクタ 28"/>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4843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barn(outVertical)">
                                      <p:cBhvr>
                                        <p:cTn id="12" dur="500"/>
                                        <p:tgtEl>
                                          <p:spTgt spid="27"/>
                                        </p:tgtEl>
                                      </p:cBhvr>
                                    </p:animEffect>
                                  </p:childTnLst>
                                </p:cTn>
                              </p:par>
                              <p:par>
                                <p:cTn id="13" presetID="22" presetClass="entr" presetSubtype="8" fill="hold" nodeType="withEffect">
                                  <p:stCondLst>
                                    <p:cond delay="250"/>
                                  </p:stCondLst>
                                  <p:childTnLst>
                                    <p:set>
                                      <p:cBhvr>
                                        <p:cTn id="14" dur="1" fill="hold">
                                          <p:stCondLst>
                                            <p:cond delay="0"/>
                                          </p:stCondLst>
                                        </p:cTn>
                                        <p:tgtEl>
                                          <p:spTgt spid="28"/>
                                        </p:tgtEl>
                                        <p:attrNameLst>
                                          <p:attrName>style.visibility</p:attrName>
                                        </p:attrNameLst>
                                      </p:cBhvr>
                                      <p:to>
                                        <p:strVal val="visible"/>
                                      </p:to>
                                    </p:set>
                                    <p:animEffect transition="in" filter="wipe(left)">
                                      <p:cBhvr>
                                        <p:cTn id="15" dur="1000"/>
                                        <p:tgtEl>
                                          <p:spTgt spid="28"/>
                                        </p:tgtEl>
                                      </p:cBhvr>
                                    </p:animEffect>
                                  </p:childTnLst>
                                </p:cTn>
                              </p:par>
                              <p:par>
                                <p:cTn id="16" presetID="22" presetClass="entr" presetSubtype="2" fill="hold" nodeType="withEffect">
                                  <p:stCondLst>
                                    <p:cond delay="250"/>
                                  </p:stCondLst>
                                  <p:childTnLst>
                                    <p:set>
                                      <p:cBhvr>
                                        <p:cTn id="17" dur="1" fill="hold">
                                          <p:stCondLst>
                                            <p:cond delay="0"/>
                                          </p:stCondLst>
                                        </p:cTn>
                                        <p:tgtEl>
                                          <p:spTgt spid="29"/>
                                        </p:tgtEl>
                                        <p:attrNameLst>
                                          <p:attrName>style.visibility</p:attrName>
                                        </p:attrNameLst>
                                      </p:cBhvr>
                                      <p:to>
                                        <p:strVal val="visible"/>
                                      </p:to>
                                    </p:set>
                                    <p:animEffect transition="in" filter="wipe(right)">
                                      <p:cBhvr>
                                        <p:cTn id="18" dur="1000"/>
                                        <p:tgtEl>
                                          <p:spTgt spid="29"/>
                                        </p:tgtEl>
                                      </p:cBhvr>
                                    </p:animEffect>
                                  </p:childTnLst>
                                </p:cTn>
                              </p:par>
                            </p:childTnLst>
                          </p:cTn>
                        </p:par>
                        <p:par>
                          <p:cTn id="19" fill="hold">
                            <p:stCondLst>
                              <p:cond delay="1750"/>
                            </p:stCondLst>
                            <p:childTnLst>
                              <p:par>
                                <p:cTn id="20" presetID="2" presetClass="entr" presetSubtype="4"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ppt_x"/>
                                          </p:val>
                                        </p:tav>
                                        <p:tav tm="100000">
                                          <p:val>
                                            <p:strVal val="#ppt_x"/>
                                          </p:val>
                                        </p:tav>
                                      </p:tavLst>
                                    </p:anim>
                                    <p:anim calcmode="lin" valueType="num">
                                      <p:cBhvr additive="base">
                                        <p:cTn id="23" dur="50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2250"/>
                            </p:stCondLst>
                            <p:childTnLst>
                              <p:par>
                                <p:cTn id="25" presetID="21" presetClass="entr" presetSubtype="1"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1000"/>
                                        <p:tgtEl>
                                          <p:spTgt spid="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childTnLst>
                                </p:cTn>
                              </p:par>
                            </p:childTnLst>
                          </p:cTn>
                        </p:par>
                        <p:par>
                          <p:cTn id="31" fill="hold">
                            <p:stCondLst>
                              <p:cond delay="3250"/>
                            </p:stCondLst>
                            <p:childTnLst>
                              <p:par>
                                <p:cTn id="32" presetID="2" presetClass="entr" presetSubtype="4" decel="100000" fill="hold" grpId="0" nodeType="afterEffect">
                                  <p:stCondLst>
                                    <p:cond delay="0"/>
                                  </p:stCondLst>
                                  <p:childTnLst>
                                    <p:set>
                                      <p:cBhvr>
                                        <p:cTn id="33" dur="1" fill="hold">
                                          <p:stCondLst>
                                            <p:cond delay="0"/>
                                          </p:stCondLst>
                                        </p:cTn>
                                        <p:tgtEl>
                                          <p:spTgt spid="10">
                                            <p:txEl>
                                              <p:pRg st="0" end="0"/>
                                            </p:txEl>
                                          </p:spTgt>
                                        </p:tgtEl>
                                        <p:attrNameLst>
                                          <p:attrName>style.visibility</p:attrName>
                                        </p:attrNameLst>
                                      </p:cBhvr>
                                      <p:to>
                                        <p:strVal val="visible"/>
                                      </p:to>
                                    </p:set>
                                    <p:anim calcmode="lin" valueType="num">
                                      <p:cBhvr additive="base">
                                        <p:cTn id="3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0">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3750"/>
                            </p:stCondLst>
                            <p:childTnLst>
                              <p:par>
                                <p:cTn id="37" presetID="22" presetClass="entr" presetSubtype="8" fill="hold" grpId="0" nodeType="afterEffect">
                                  <p:stCondLst>
                                    <p:cond delay="0"/>
                                  </p:stCondLst>
                                  <p:childTnLst>
                                    <p:set>
                                      <p:cBhvr>
                                        <p:cTn id="38" dur="1" fill="hold">
                                          <p:stCondLst>
                                            <p:cond delay="0"/>
                                          </p:stCondLst>
                                        </p:cTn>
                                        <p:tgtEl>
                                          <p:spTgt spid="9">
                                            <p:txEl>
                                              <p:pRg st="0" end="0"/>
                                            </p:txEl>
                                          </p:spTgt>
                                        </p:tgtEl>
                                        <p:attrNameLst>
                                          <p:attrName>style.visibility</p:attrName>
                                        </p:attrNameLst>
                                      </p:cBhvr>
                                      <p:to>
                                        <p:strVal val="visible"/>
                                      </p:to>
                                    </p:set>
                                    <p:animEffect transition="in" filter="wipe(left)">
                                      <p:cBhvr>
                                        <p:cTn id="39" dur="500"/>
                                        <p:tgtEl>
                                          <p:spTgt spid="9">
                                            <p:txEl>
                                              <p:pRg st="0" end="0"/>
                                            </p:txEl>
                                          </p:spTgt>
                                        </p:tgtEl>
                                      </p:cBhvr>
                                    </p:animEffect>
                                  </p:childTnLst>
                                </p:cTn>
                              </p:par>
                            </p:childTnLst>
                          </p:cTn>
                        </p:par>
                        <p:par>
                          <p:cTn id="40" fill="hold">
                            <p:stCondLst>
                              <p:cond delay="4250"/>
                            </p:stCondLst>
                            <p:childTnLst>
                              <p:par>
                                <p:cTn id="41" presetID="2" presetClass="entr" presetSubtype="4" decel="100000" fill="hold" grpId="0" nodeType="after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childTnLst>
                          </p:cTn>
                        </p:par>
                        <p:par>
                          <p:cTn id="45" fill="hold">
                            <p:stCondLst>
                              <p:cond delay="4750"/>
                            </p:stCondLst>
                            <p:childTnLst>
                              <p:par>
                                <p:cTn id="46" presetID="21" presetClass="entr" presetSubtype="1" fill="hold" grpId="0"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heel(1)">
                                      <p:cBhvr>
                                        <p:cTn id="48" dur="1000"/>
                                        <p:tgtEl>
                                          <p:spTgt spid="12"/>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1000"/>
                                        <p:tgtEl>
                                          <p:spTgt spid="13"/>
                                        </p:tgtEl>
                                      </p:cBhvr>
                                    </p:animEffect>
                                  </p:childTnLst>
                                </p:cTn>
                              </p:par>
                            </p:childTnLst>
                          </p:cTn>
                        </p:par>
                        <p:par>
                          <p:cTn id="52" fill="hold">
                            <p:stCondLst>
                              <p:cond delay="5750"/>
                            </p:stCondLst>
                            <p:childTnLst>
                              <p:par>
                                <p:cTn id="53" presetID="2" presetClass="entr" presetSubtype="4" decel="100000" fill="hold" grpId="0" nodeType="afterEffect">
                                  <p:stCondLst>
                                    <p:cond delay="0"/>
                                  </p:stCondLst>
                                  <p:childTnLst>
                                    <p:set>
                                      <p:cBhvr>
                                        <p:cTn id="54" dur="1" fill="hold">
                                          <p:stCondLst>
                                            <p:cond delay="0"/>
                                          </p:stCondLst>
                                        </p:cTn>
                                        <p:tgtEl>
                                          <p:spTgt spid="15">
                                            <p:txEl>
                                              <p:pRg st="0" end="0"/>
                                            </p:txEl>
                                          </p:spTgt>
                                        </p:tgtEl>
                                        <p:attrNameLst>
                                          <p:attrName>style.visibility</p:attrName>
                                        </p:attrNameLst>
                                      </p:cBhvr>
                                      <p:to>
                                        <p:strVal val="visible"/>
                                      </p:to>
                                    </p:set>
                                    <p:anim calcmode="lin" valueType="num">
                                      <p:cBhvr additive="base">
                                        <p:cTn id="5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par>
                          <p:cTn id="57" fill="hold">
                            <p:stCondLst>
                              <p:cond delay="6250"/>
                            </p:stCondLst>
                            <p:childTnLst>
                              <p:par>
                                <p:cTn id="58" presetID="22" presetClass="entr" presetSubtype="8" fill="hold" grpId="0" nodeType="afterEffect">
                                  <p:stCondLst>
                                    <p:cond delay="0"/>
                                  </p:stCondLst>
                                  <p:childTnLst>
                                    <p:set>
                                      <p:cBhvr>
                                        <p:cTn id="59" dur="1" fill="hold">
                                          <p:stCondLst>
                                            <p:cond delay="0"/>
                                          </p:stCondLst>
                                        </p:cTn>
                                        <p:tgtEl>
                                          <p:spTgt spid="14">
                                            <p:txEl>
                                              <p:pRg st="0" end="0"/>
                                            </p:txEl>
                                          </p:spTgt>
                                        </p:tgtEl>
                                        <p:attrNameLst>
                                          <p:attrName>style.visibility</p:attrName>
                                        </p:attrNameLst>
                                      </p:cBhvr>
                                      <p:to>
                                        <p:strVal val="visible"/>
                                      </p:to>
                                    </p:set>
                                    <p:animEffect transition="in" filter="wipe(left)">
                                      <p:cBhvr>
                                        <p:cTn id="60" dur="500"/>
                                        <p:tgtEl>
                                          <p:spTgt spid="14">
                                            <p:txEl>
                                              <p:pRg st="0" end="0"/>
                                            </p:txEl>
                                          </p:spTgt>
                                        </p:tgtEl>
                                      </p:cBhvr>
                                    </p:animEffect>
                                  </p:childTnLst>
                                </p:cTn>
                              </p:par>
                            </p:childTnLst>
                          </p:cTn>
                        </p:par>
                        <p:par>
                          <p:cTn id="61" fill="hold">
                            <p:stCondLst>
                              <p:cond delay="6750"/>
                            </p:stCondLst>
                            <p:childTnLst>
                              <p:par>
                                <p:cTn id="62" presetID="2" presetClass="entr" presetSubtype="4" decel="10000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additive="base">
                                        <p:cTn id="64" dur="500" fill="hold"/>
                                        <p:tgtEl>
                                          <p:spTgt spid="16"/>
                                        </p:tgtEl>
                                        <p:attrNameLst>
                                          <p:attrName>ppt_x</p:attrName>
                                        </p:attrNameLst>
                                      </p:cBhvr>
                                      <p:tavLst>
                                        <p:tav tm="0">
                                          <p:val>
                                            <p:strVal val="#ppt_x"/>
                                          </p:val>
                                        </p:tav>
                                        <p:tav tm="100000">
                                          <p:val>
                                            <p:strVal val="#ppt_x"/>
                                          </p:val>
                                        </p:tav>
                                      </p:tavLst>
                                    </p:anim>
                                    <p:anim calcmode="lin" valueType="num">
                                      <p:cBhvr additive="base">
                                        <p:cTn id="65" dur="500" fill="hold"/>
                                        <p:tgtEl>
                                          <p:spTgt spid="16"/>
                                        </p:tgtEl>
                                        <p:attrNameLst>
                                          <p:attrName>ppt_y</p:attrName>
                                        </p:attrNameLst>
                                      </p:cBhvr>
                                      <p:tavLst>
                                        <p:tav tm="0">
                                          <p:val>
                                            <p:strVal val="1+#ppt_h/2"/>
                                          </p:val>
                                        </p:tav>
                                        <p:tav tm="100000">
                                          <p:val>
                                            <p:strVal val="#ppt_y"/>
                                          </p:val>
                                        </p:tav>
                                      </p:tavLst>
                                    </p:anim>
                                  </p:childTnLst>
                                </p:cTn>
                              </p:par>
                            </p:childTnLst>
                          </p:cTn>
                        </p:par>
                        <p:par>
                          <p:cTn id="66" fill="hold">
                            <p:stCondLst>
                              <p:cond delay="7250"/>
                            </p:stCondLst>
                            <p:childTnLst>
                              <p:par>
                                <p:cTn id="67" presetID="21" presetClass="entr" presetSubtype="1" fill="hold" grpId="0" nodeType="after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heel(1)">
                                      <p:cBhvr>
                                        <p:cTn id="69" dur="1000"/>
                                        <p:tgtEl>
                                          <p:spTgt spid="1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fade">
                                      <p:cBhvr>
                                        <p:cTn id="72" dur="1000"/>
                                        <p:tgtEl>
                                          <p:spTgt spid="18"/>
                                        </p:tgtEl>
                                      </p:cBhvr>
                                    </p:animEffect>
                                  </p:childTnLst>
                                </p:cTn>
                              </p:par>
                            </p:childTnLst>
                          </p:cTn>
                        </p:par>
                        <p:par>
                          <p:cTn id="73" fill="hold">
                            <p:stCondLst>
                              <p:cond delay="8250"/>
                            </p:stCondLst>
                            <p:childTnLst>
                              <p:par>
                                <p:cTn id="74" presetID="2" presetClass="entr" presetSubtype="4" decel="100000" fill="hold" grpId="0" nodeType="afterEffect">
                                  <p:stCondLst>
                                    <p:cond delay="0"/>
                                  </p:stCondLst>
                                  <p:childTnLst>
                                    <p:set>
                                      <p:cBhvr>
                                        <p:cTn id="75" dur="1" fill="hold">
                                          <p:stCondLst>
                                            <p:cond delay="0"/>
                                          </p:stCondLst>
                                        </p:cTn>
                                        <p:tgtEl>
                                          <p:spTgt spid="20">
                                            <p:txEl>
                                              <p:pRg st="0" end="0"/>
                                            </p:txEl>
                                          </p:spTgt>
                                        </p:tgtEl>
                                        <p:attrNameLst>
                                          <p:attrName>style.visibility</p:attrName>
                                        </p:attrNameLst>
                                      </p:cBhvr>
                                      <p:to>
                                        <p:strVal val="visible"/>
                                      </p:to>
                                    </p:set>
                                    <p:anim calcmode="lin" valueType="num">
                                      <p:cBhvr additive="base">
                                        <p:cTn id="7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77"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par>
                          <p:cTn id="78" fill="hold">
                            <p:stCondLst>
                              <p:cond delay="8750"/>
                            </p:stCondLst>
                            <p:childTnLst>
                              <p:par>
                                <p:cTn id="79" presetID="22" presetClass="entr" presetSubtype="8" fill="hold" grpId="0" nodeType="afterEffect">
                                  <p:stCondLst>
                                    <p:cond delay="0"/>
                                  </p:stCondLst>
                                  <p:childTnLst>
                                    <p:set>
                                      <p:cBhvr>
                                        <p:cTn id="80" dur="1" fill="hold">
                                          <p:stCondLst>
                                            <p:cond delay="0"/>
                                          </p:stCondLst>
                                        </p:cTn>
                                        <p:tgtEl>
                                          <p:spTgt spid="19">
                                            <p:txEl>
                                              <p:pRg st="0" end="0"/>
                                            </p:txEl>
                                          </p:spTgt>
                                        </p:tgtEl>
                                        <p:attrNameLst>
                                          <p:attrName>style.visibility</p:attrName>
                                        </p:attrNameLst>
                                      </p:cBhvr>
                                      <p:to>
                                        <p:strVal val="visible"/>
                                      </p:to>
                                    </p:set>
                                    <p:animEffect transition="in" filter="wipe(left)">
                                      <p:cBhvr>
                                        <p:cTn id="81" dur="500"/>
                                        <p:tgtEl>
                                          <p:spTgt spid="19">
                                            <p:txEl>
                                              <p:pRg st="0" end="0"/>
                                            </p:txEl>
                                          </p:spTgt>
                                        </p:tgtEl>
                                      </p:cBhvr>
                                    </p:animEffect>
                                  </p:childTnLst>
                                </p:cTn>
                              </p:par>
                            </p:childTnLst>
                          </p:cTn>
                        </p:par>
                        <p:par>
                          <p:cTn id="82" fill="hold">
                            <p:stCondLst>
                              <p:cond delay="9250"/>
                            </p:stCondLst>
                            <p:childTnLst>
                              <p:par>
                                <p:cTn id="83" presetID="2" presetClass="entr" presetSubtype="4" decel="100000" fill="hold" grpId="0" nodeType="after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additive="base">
                                        <p:cTn id="85" dur="500" fill="hold"/>
                                        <p:tgtEl>
                                          <p:spTgt spid="21"/>
                                        </p:tgtEl>
                                        <p:attrNameLst>
                                          <p:attrName>ppt_x</p:attrName>
                                        </p:attrNameLst>
                                      </p:cBhvr>
                                      <p:tavLst>
                                        <p:tav tm="0">
                                          <p:val>
                                            <p:strVal val="#ppt_x"/>
                                          </p:val>
                                        </p:tav>
                                        <p:tav tm="100000">
                                          <p:val>
                                            <p:strVal val="#ppt_x"/>
                                          </p:val>
                                        </p:tav>
                                      </p:tavLst>
                                    </p:anim>
                                    <p:anim calcmode="lin" valueType="num">
                                      <p:cBhvr additive="base">
                                        <p:cTn id="86" dur="500" fill="hold"/>
                                        <p:tgtEl>
                                          <p:spTgt spid="21"/>
                                        </p:tgtEl>
                                        <p:attrNameLst>
                                          <p:attrName>ppt_y</p:attrName>
                                        </p:attrNameLst>
                                      </p:cBhvr>
                                      <p:tavLst>
                                        <p:tav tm="0">
                                          <p:val>
                                            <p:strVal val="1+#ppt_h/2"/>
                                          </p:val>
                                        </p:tav>
                                        <p:tav tm="100000">
                                          <p:val>
                                            <p:strVal val="#ppt_y"/>
                                          </p:val>
                                        </p:tav>
                                      </p:tavLst>
                                    </p:anim>
                                  </p:childTnLst>
                                </p:cTn>
                              </p:par>
                            </p:childTnLst>
                          </p:cTn>
                        </p:par>
                        <p:par>
                          <p:cTn id="87" fill="hold">
                            <p:stCondLst>
                              <p:cond delay="9750"/>
                            </p:stCondLst>
                            <p:childTnLst>
                              <p:par>
                                <p:cTn id="88" presetID="21" presetClass="entr" presetSubtype="1" fill="hold" grpId="0" nodeType="afterEffect">
                                  <p:stCondLst>
                                    <p:cond delay="0"/>
                                  </p:stCondLst>
                                  <p:childTnLst>
                                    <p:set>
                                      <p:cBhvr>
                                        <p:cTn id="89" dur="1" fill="hold">
                                          <p:stCondLst>
                                            <p:cond delay="0"/>
                                          </p:stCondLst>
                                        </p:cTn>
                                        <p:tgtEl>
                                          <p:spTgt spid="22"/>
                                        </p:tgtEl>
                                        <p:attrNameLst>
                                          <p:attrName>style.visibility</p:attrName>
                                        </p:attrNameLst>
                                      </p:cBhvr>
                                      <p:to>
                                        <p:strVal val="visible"/>
                                      </p:to>
                                    </p:set>
                                    <p:animEffect transition="in" filter="wheel(1)">
                                      <p:cBhvr>
                                        <p:cTn id="90" dur="1000"/>
                                        <p:tgtEl>
                                          <p:spTgt spid="22"/>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23"/>
                                        </p:tgtEl>
                                        <p:attrNameLst>
                                          <p:attrName>style.visibility</p:attrName>
                                        </p:attrNameLst>
                                      </p:cBhvr>
                                      <p:to>
                                        <p:strVal val="visible"/>
                                      </p:to>
                                    </p:set>
                                    <p:animEffect transition="in" filter="fade">
                                      <p:cBhvr>
                                        <p:cTn id="93" dur="1000"/>
                                        <p:tgtEl>
                                          <p:spTgt spid="23"/>
                                        </p:tgtEl>
                                      </p:cBhvr>
                                    </p:animEffect>
                                  </p:childTnLst>
                                </p:cTn>
                              </p:par>
                            </p:childTnLst>
                          </p:cTn>
                        </p:par>
                        <p:par>
                          <p:cTn id="94" fill="hold">
                            <p:stCondLst>
                              <p:cond delay="10750"/>
                            </p:stCondLst>
                            <p:childTnLst>
                              <p:par>
                                <p:cTn id="95" presetID="2" presetClass="entr" presetSubtype="4" decel="100000" fill="hold" grpId="0" nodeType="afterEffect">
                                  <p:stCondLst>
                                    <p:cond delay="0"/>
                                  </p:stCondLst>
                                  <p:childTnLst>
                                    <p:set>
                                      <p:cBhvr>
                                        <p:cTn id="96" dur="1" fill="hold">
                                          <p:stCondLst>
                                            <p:cond delay="0"/>
                                          </p:stCondLst>
                                        </p:cTn>
                                        <p:tgtEl>
                                          <p:spTgt spid="25">
                                            <p:txEl>
                                              <p:pRg st="0" end="0"/>
                                            </p:txEl>
                                          </p:spTgt>
                                        </p:tgtEl>
                                        <p:attrNameLst>
                                          <p:attrName>style.visibility</p:attrName>
                                        </p:attrNameLst>
                                      </p:cBhvr>
                                      <p:to>
                                        <p:strVal val="visible"/>
                                      </p:to>
                                    </p:set>
                                    <p:anim calcmode="lin" valueType="num">
                                      <p:cBhvr additive="base">
                                        <p:cTn id="9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25">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11250"/>
                            </p:stCondLst>
                            <p:childTnLst>
                              <p:par>
                                <p:cTn id="100" presetID="22" presetClass="entr" presetSubtype="8" fill="hold" grpId="0" nodeType="afterEffect">
                                  <p:stCondLst>
                                    <p:cond delay="0"/>
                                  </p:stCondLst>
                                  <p:childTnLst>
                                    <p:set>
                                      <p:cBhvr>
                                        <p:cTn id="101" dur="1" fill="hold">
                                          <p:stCondLst>
                                            <p:cond delay="0"/>
                                          </p:stCondLst>
                                        </p:cTn>
                                        <p:tgtEl>
                                          <p:spTgt spid="24">
                                            <p:txEl>
                                              <p:pRg st="0" end="0"/>
                                            </p:txEl>
                                          </p:spTgt>
                                        </p:tgtEl>
                                        <p:attrNameLst>
                                          <p:attrName>style.visibility</p:attrName>
                                        </p:attrNameLst>
                                      </p:cBhvr>
                                      <p:to>
                                        <p:strVal val="visible"/>
                                      </p:to>
                                    </p:set>
                                    <p:animEffect transition="in" filter="wipe(left)">
                                      <p:cBhvr>
                                        <p:cTn id="102" dur="500"/>
                                        <p:tgtEl>
                                          <p:spTgt spid="24">
                                            <p:txEl>
                                              <p:pRg st="0" end="0"/>
                                            </p:txEl>
                                          </p:spTgt>
                                        </p:tgtEl>
                                      </p:cBhvr>
                                    </p:animEffect>
                                  </p:childTnLst>
                                </p:cTn>
                              </p:par>
                            </p:childTnLst>
                          </p:cTn>
                        </p:par>
                        <p:par>
                          <p:cTn id="103" fill="hold">
                            <p:stCondLst>
                              <p:cond delay="11750"/>
                            </p:stCondLst>
                            <p:childTnLst>
                              <p:par>
                                <p:cTn id="104" presetID="2" presetClass="entr" presetSubtype="4" decel="100000" fill="hold" grpId="0" nodeType="afterEffect">
                                  <p:stCondLst>
                                    <p:cond delay="25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500" fill="hold"/>
                                        <p:tgtEl>
                                          <p:spTgt spid="26"/>
                                        </p:tgtEl>
                                        <p:attrNameLst>
                                          <p:attrName>ppt_x</p:attrName>
                                        </p:attrNameLst>
                                      </p:cBhvr>
                                      <p:tavLst>
                                        <p:tav tm="0">
                                          <p:val>
                                            <p:strVal val="#ppt_x"/>
                                          </p:val>
                                        </p:tav>
                                        <p:tav tm="100000">
                                          <p:val>
                                            <p:strVal val="#ppt_x"/>
                                          </p:val>
                                        </p:tav>
                                      </p:tavLst>
                                    </p:anim>
                                    <p:anim calcmode="lin" valueType="num">
                                      <p:cBhvr additive="base">
                                        <p:cTn id="107"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3" grpId="0"/>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8" grpId="0"/>
      <p:bldP spid="19" grpId="0" build="p">
        <p:tmplLst>
          <p:tmpl lvl="1">
            <p:tnLst>
              <p:par>
                <p:cTn presetID="22" presetClass="entr" presetSubtype="8"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wipe(left)">
                      <p:cBhvr>
                        <p:cTn dur="500"/>
                        <p:tgtEl>
                          <p:spTgt spid="19"/>
                        </p:tgtEl>
                      </p:cBhvr>
                    </p:animEffect>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3" grpId="0"/>
      <p:bldP spid="24" grpId="0" build="p">
        <p:tmplLst>
          <p:tmpl lvl="1">
            <p:tnLst>
              <p:par>
                <p:cTn presetID="22" presetClass="entr" presetSubtype="8"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left)">
                      <p:cBhvr>
                        <p:cTn dur="500"/>
                        <p:tgtEl>
                          <p:spTgt spid="24"/>
                        </p:tgtEl>
                      </p:cBhvr>
                    </p:animEffect>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p:tmplLst>
          <p:tmpl>
            <p:tnLst>
              <p:par>
                <p:cTn presetID="2" presetClass="entr" presetSubtype="4" decel="10000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3240" userDrawn="1">
          <p15:clr>
            <a:srgbClr val="FBAE40"/>
          </p15:clr>
        </p15:guide>
        <p15:guide id="2" pos="5761" userDrawn="1">
          <p15:clr>
            <a:srgbClr val="FBAE40"/>
          </p15:clr>
        </p15:guide>
      </p15:sldGuideLst>
    </p:ext>
  </p:extLst>
</p:sldLayout>
</file>

<file path=ppt/slideLayouts/slideLayout428.xml><?xml version="1.0" encoding="utf-8"?>
<p:sldLayout xmlns:a="http://schemas.openxmlformats.org/drawingml/2006/main" xmlns:r="http://schemas.openxmlformats.org/officeDocument/2006/relationships" xmlns:p="http://schemas.openxmlformats.org/presentationml/2006/main">
  <p:cSld name="2 Image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428097" y="1652136"/>
            <a:ext cx="3968968" cy="2818267"/>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442609" y="1772868"/>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526408" y="1652136"/>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442609" y="4341896"/>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flipV="1">
            <a:off x="4295483" y="1623108"/>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5" name="図プレースホルダー 24"/>
          <p:cNvSpPr>
            <a:spLocks noGrp="1"/>
          </p:cNvSpPr>
          <p:nvPr>
            <p:ph type="pic" sz="quarter" idx="14" hasCustomPrompt="1"/>
          </p:nvPr>
        </p:nvSpPr>
        <p:spPr>
          <a:xfrm>
            <a:off x="582511" y="1838364"/>
            <a:ext cx="3660140" cy="2445808"/>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26" name="テキスト プレースホルダー 5"/>
          <p:cNvSpPr>
            <a:spLocks noGrp="1"/>
          </p:cNvSpPr>
          <p:nvPr>
            <p:ph type="body" sz="quarter" idx="12" hasCustomPrompt="1"/>
          </p:nvPr>
        </p:nvSpPr>
        <p:spPr>
          <a:xfrm>
            <a:off x="442613" y="4992967"/>
            <a:ext cx="395331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15" hasCustomPrompt="1"/>
          </p:nvPr>
        </p:nvSpPr>
        <p:spPr>
          <a:xfrm>
            <a:off x="441374" y="4567523"/>
            <a:ext cx="3955697"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8" name="正方形/長方形 27"/>
          <p:cNvSpPr/>
          <p:nvPr/>
        </p:nvSpPr>
        <p:spPr>
          <a:xfrm>
            <a:off x="4736845" y="1649537"/>
            <a:ext cx="3968968" cy="2818267"/>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29" name="直線コネクタ 28"/>
          <p:cNvCxnSpPr/>
          <p:nvPr/>
        </p:nvCxnSpPr>
        <p:spPr>
          <a:xfrm>
            <a:off x="4751357" y="1770269"/>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4835156" y="1649537"/>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4751357" y="4339297"/>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flipV="1">
            <a:off x="8604231" y="1649537"/>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3" name="図プレースホルダー 24"/>
          <p:cNvSpPr>
            <a:spLocks noGrp="1"/>
          </p:cNvSpPr>
          <p:nvPr>
            <p:ph type="pic" sz="quarter" idx="16" hasCustomPrompt="1"/>
          </p:nvPr>
        </p:nvSpPr>
        <p:spPr>
          <a:xfrm>
            <a:off x="4891259" y="1835767"/>
            <a:ext cx="3660140" cy="2445808"/>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34" name="テキスト プレースホルダー 5"/>
          <p:cNvSpPr>
            <a:spLocks noGrp="1"/>
          </p:cNvSpPr>
          <p:nvPr>
            <p:ph type="body" sz="quarter" idx="17" hasCustomPrompt="1"/>
          </p:nvPr>
        </p:nvSpPr>
        <p:spPr>
          <a:xfrm>
            <a:off x="4751361" y="4990367"/>
            <a:ext cx="395331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18" hasCustomPrompt="1"/>
          </p:nvPr>
        </p:nvSpPr>
        <p:spPr>
          <a:xfrm>
            <a:off x="4750122" y="4564923"/>
            <a:ext cx="3955697"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884913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 calcmode="lin" valueType="num">
                                      <p:cBhvr additive="base">
                                        <p:cTn id="7"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outVertical)">
                                      <p:cBhvr>
                                        <p:cTn id="12" dur="500"/>
                                        <p:tgtEl>
                                          <p:spTgt spid="7"/>
                                        </p:tgtEl>
                                      </p:cBhvr>
                                    </p:animEffect>
                                  </p:childTnLst>
                                </p:cTn>
                              </p:par>
                              <p:par>
                                <p:cTn id="13" presetID="22" presetClass="entr" presetSubtype="4" fill="hold" nodeType="withEffect">
                                  <p:stCondLst>
                                    <p:cond delay="25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750"/>
                                        <p:tgtEl>
                                          <p:spTgt spid="16"/>
                                        </p:tgtEl>
                                      </p:cBhvr>
                                    </p:animEffect>
                                  </p:childTnLst>
                                </p:cTn>
                              </p:par>
                              <p:par>
                                <p:cTn id="16" presetID="22" presetClass="entr" presetSubtype="1"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up)">
                                      <p:cBhvr>
                                        <p:cTn id="18" dur="750"/>
                                        <p:tgtEl>
                                          <p:spTgt spid="11"/>
                                        </p:tgtEl>
                                      </p:cBhvr>
                                    </p:animEffect>
                                  </p:childTnLst>
                                </p:cTn>
                              </p:par>
                              <p:par>
                                <p:cTn id="19" presetID="22" presetClass="entr" presetSubtype="8" fill="hold" nodeType="withEffect">
                                  <p:stCondLst>
                                    <p:cond delay="25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750"/>
                                        <p:tgtEl>
                                          <p:spTgt spid="9"/>
                                        </p:tgtEl>
                                      </p:cBhvr>
                                    </p:animEffect>
                                  </p:childTnLst>
                                </p:cTn>
                              </p:par>
                              <p:par>
                                <p:cTn id="22" presetID="22" presetClass="entr" presetSubtype="2" fill="hold" nodeType="withEffect">
                                  <p:stCondLst>
                                    <p:cond delay="250"/>
                                  </p:stCondLst>
                                  <p:childTnLst>
                                    <p:set>
                                      <p:cBhvr>
                                        <p:cTn id="23" dur="1" fill="hold">
                                          <p:stCondLst>
                                            <p:cond delay="0"/>
                                          </p:stCondLst>
                                        </p:cTn>
                                        <p:tgtEl>
                                          <p:spTgt spid="15"/>
                                        </p:tgtEl>
                                        <p:attrNameLst>
                                          <p:attrName>style.visibility</p:attrName>
                                        </p:attrNameLst>
                                      </p:cBhvr>
                                      <p:to>
                                        <p:strVal val="visible"/>
                                      </p:to>
                                    </p:set>
                                    <p:animEffect transition="in" filter="wipe(right)">
                                      <p:cBhvr>
                                        <p:cTn id="24" dur="750"/>
                                        <p:tgtEl>
                                          <p:spTgt spid="15"/>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750"/>
                                        <p:tgtEl>
                                          <p:spTgt spid="25"/>
                                        </p:tgtEl>
                                      </p:cBhvr>
                                    </p:animEffect>
                                  </p:childTnLst>
                                </p:cTn>
                              </p:par>
                            </p:childTnLst>
                          </p:cTn>
                        </p:par>
                        <p:par>
                          <p:cTn id="28" fill="hold">
                            <p:stCondLst>
                              <p:cond delay="1500"/>
                            </p:stCondLst>
                            <p:childTnLst>
                              <p:par>
                                <p:cTn id="29" presetID="2" presetClass="entr" presetSubtype="4" decel="100000" fill="hold" grpId="0" nodeType="afterEffect">
                                  <p:stCondLst>
                                    <p:cond delay="250"/>
                                  </p:stCondLst>
                                  <p:childTnLst>
                                    <p:set>
                                      <p:cBhvr>
                                        <p:cTn id="30" dur="1" fill="hold">
                                          <p:stCondLst>
                                            <p:cond delay="0"/>
                                          </p:stCondLst>
                                        </p:cTn>
                                        <p:tgtEl>
                                          <p:spTgt spid="27">
                                            <p:txEl>
                                              <p:pRg st="0" end="0"/>
                                            </p:txEl>
                                          </p:spTgt>
                                        </p:tgtEl>
                                        <p:attrNameLst>
                                          <p:attrName>style.visibility</p:attrName>
                                        </p:attrNameLst>
                                      </p:cBhvr>
                                      <p:to>
                                        <p:strVal val="visible"/>
                                      </p:to>
                                    </p:set>
                                    <p:anim calcmode="lin" valueType="num">
                                      <p:cBhvr additive="base">
                                        <p:cTn id="31"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26">
                                            <p:txEl>
                                              <p:pRg st="0" end="0"/>
                                            </p:txEl>
                                          </p:spTgt>
                                        </p:tgtEl>
                                        <p:attrNameLst>
                                          <p:attrName>style.visibility</p:attrName>
                                        </p:attrNameLst>
                                      </p:cBhvr>
                                      <p:to>
                                        <p:strVal val="visible"/>
                                      </p:to>
                                    </p:set>
                                    <p:anim calcmode="lin" valueType="num">
                                      <p:cBhvr additive="base">
                                        <p:cTn id="35"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2250"/>
                            </p:stCondLst>
                            <p:childTnLst>
                              <p:par>
                                <p:cTn id="38" presetID="16" presetClass="entr" presetSubtype="37" fill="hold" grpId="0" nodeType="after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barn(outVertical)">
                                      <p:cBhvr>
                                        <p:cTn id="40" dur="500"/>
                                        <p:tgtEl>
                                          <p:spTgt spid="28"/>
                                        </p:tgtEl>
                                      </p:cBhvr>
                                    </p:animEffect>
                                  </p:childTnLst>
                                </p:cTn>
                              </p:par>
                              <p:par>
                                <p:cTn id="41" presetID="22" presetClass="entr" presetSubtype="4" fill="hold" nodeType="withEffect">
                                  <p:stCondLst>
                                    <p:cond delay="250"/>
                                  </p:stCondLst>
                                  <p:childTnLst>
                                    <p:set>
                                      <p:cBhvr>
                                        <p:cTn id="42" dur="1" fill="hold">
                                          <p:stCondLst>
                                            <p:cond delay="0"/>
                                          </p:stCondLst>
                                        </p:cTn>
                                        <p:tgtEl>
                                          <p:spTgt spid="32"/>
                                        </p:tgtEl>
                                        <p:attrNameLst>
                                          <p:attrName>style.visibility</p:attrName>
                                        </p:attrNameLst>
                                      </p:cBhvr>
                                      <p:to>
                                        <p:strVal val="visible"/>
                                      </p:to>
                                    </p:set>
                                    <p:animEffect transition="in" filter="wipe(down)">
                                      <p:cBhvr>
                                        <p:cTn id="43" dur="750"/>
                                        <p:tgtEl>
                                          <p:spTgt spid="32"/>
                                        </p:tgtEl>
                                      </p:cBhvr>
                                    </p:animEffect>
                                  </p:childTnLst>
                                </p:cTn>
                              </p:par>
                              <p:par>
                                <p:cTn id="44" presetID="22" presetClass="entr" presetSubtype="1" fill="hold" nodeType="withEffect">
                                  <p:stCondLst>
                                    <p:cond delay="250"/>
                                  </p:stCondLst>
                                  <p:childTnLst>
                                    <p:set>
                                      <p:cBhvr>
                                        <p:cTn id="45" dur="1" fill="hold">
                                          <p:stCondLst>
                                            <p:cond delay="0"/>
                                          </p:stCondLst>
                                        </p:cTn>
                                        <p:tgtEl>
                                          <p:spTgt spid="30"/>
                                        </p:tgtEl>
                                        <p:attrNameLst>
                                          <p:attrName>style.visibility</p:attrName>
                                        </p:attrNameLst>
                                      </p:cBhvr>
                                      <p:to>
                                        <p:strVal val="visible"/>
                                      </p:to>
                                    </p:set>
                                    <p:animEffect transition="in" filter="wipe(up)">
                                      <p:cBhvr>
                                        <p:cTn id="46" dur="750"/>
                                        <p:tgtEl>
                                          <p:spTgt spid="30"/>
                                        </p:tgtEl>
                                      </p:cBhvr>
                                    </p:animEffect>
                                  </p:childTnLst>
                                </p:cTn>
                              </p:par>
                              <p:par>
                                <p:cTn id="47" presetID="22" presetClass="entr" presetSubtype="8" fill="hold" nodeType="withEffect">
                                  <p:stCondLst>
                                    <p:cond delay="250"/>
                                  </p:stCondLst>
                                  <p:childTnLst>
                                    <p:set>
                                      <p:cBhvr>
                                        <p:cTn id="48" dur="1" fill="hold">
                                          <p:stCondLst>
                                            <p:cond delay="0"/>
                                          </p:stCondLst>
                                        </p:cTn>
                                        <p:tgtEl>
                                          <p:spTgt spid="29"/>
                                        </p:tgtEl>
                                        <p:attrNameLst>
                                          <p:attrName>style.visibility</p:attrName>
                                        </p:attrNameLst>
                                      </p:cBhvr>
                                      <p:to>
                                        <p:strVal val="visible"/>
                                      </p:to>
                                    </p:set>
                                    <p:animEffect transition="in" filter="wipe(left)">
                                      <p:cBhvr>
                                        <p:cTn id="49" dur="750"/>
                                        <p:tgtEl>
                                          <p:spTgt spid="29"/>
                                        </p:tgtEl>
                                      </p:cBhvr>
                                    </p:animEffect>
                                  </p:childTnLst>
                                </p:cTn>
                              </p:par>
                              <p:par>
                                <p:cTn id="50" presetID="22" presetClass="entr" presetSubtype="2" fill="hold" nodeType="withEffect">
                                  <p:stCondLst>
                                    <p:cond delay="250"/>
                                  </p:stCondLst>
                                  <p:childTnLst>
                                    <p:set>
                                      <p:cBhvr>
                                        <p:cTn id="51" dur="1" fill="hold">
                                          <p:stCondLst>
                                            <p:cond delay="0"/>
                                          </p:stCondLst>
                                        </p:cTn>
                                        <p:tgtEl>
                                          <p:spTgt spid="31"/>
                                        </p:tgtEl>
                                        <p:attrNameLst>
                                          <p:attrName>style.visibility</p:attrName>
                                        </p:attrNameLst>
                                      </p:cBhvr>
                                      <p:to>
                                        <p:strVal val="visible"/>
                                      </p:to>
                                    </p:set>
                                    <p:animEffect transition="in" filter="wipe(right)">
                                      <p:cBhvr>
                                        <p:cTn id="52" dur="750"/>
                                        <p:tgtEl>
                                          <p:spTgt spid="31"/>
                                        </p:tgtEl>
                                      </p:cBhvr>
                                    </p:animEffect>
                                  </p:childTnLst>
                                </p:cTn>
                              </p:par>
                              <p:par>
                                <p:cTn id="53" presetID="10" presetClass="entr" presetSubtype="0" fill="hold" grpId="0" nodeType="withEffect">
                                  <p:stCondLst>
                                    <p:cond delay="250"/>
                                  </p:stCondLst>
                                  <p:childTnLst>
                                    <p:set>
                                      <p:cBhvr>
                                        <p:cTn id="54" dur="1" fill="hold">
                                          <p:stCondLst>
                                            <p:cond delay="0"/>
                                          </p:stCondLst>
                                        </p:cTn>
                                        <p:tgtEl>
                                          <p:spTgt spid="33"/>
                                        </p:tgtEl>
                                        <p:attrNameLst>
                                          <p:attrName>style.visibility</p:attrName>
                                        </p:attrNameLst>
                                      </p:cBhvr>
                                      <p:to>
                                        <p:strVal val="visible"/>
                                      </p:to>
                                    </p:set>
                                    <p:animEffect transition="in" filter="fade">
                                      <p:cBhvr>
                                        <p:cTn id="55" dur="750"/>
                                        <p:tgtEl>
                                          <p:spTgt spid="33"/>
                                        </p:tgtEl>
                                      </p:cBhvr>
                                    </p:animEffect>
                                  </p:childTnLst>
                                </p:cTn>
                              </p:par>
                            </p:childTnLst>
                          </p:cTn>
                        </p:par>
                        <p:par>
                          <p:cTn id="56" fill="hold">
                            <p:stCondLst>
                              <p:cond delay="3250"/>
                            </p:stCondLst>
                            <p:childTnLst>
                              <p:par>
                                <p:cTn id="57" presetID="2" presetClass="entr" presetSubtype="4" decel="100000" fill="hold" grpId="0" nodeType="afterEffect">
                                  <p:stCondLst>
                                    <p:cond delay="250"/>
                                  </p:stCondLst>
                                  <p:childTnLst>
                                    <p:set>
                                      <p:cBhvr>
                                        <p:cTn id="58" dur="1" fill="hold">
                                          <p:stCondLst>
                                            <p:cond delay="0"/>
                                          </p:stCondLst>
                                        </p:cTn>
                                        <p:tgtEl>
                                          <p:spTgt spid="35">
                                            <p:txEl>
                                              <p:pRg st="0" end="0"/>
                                            </p:txEl>
                                          </p:spTgt>
                                        </p:tgtEl>
                                        <p:attrNameLst>
                                          <p:attrName>style.visibility</p:attrName>
                                        </p:attrNameLst>
                                      </p:cBhvr>
                                      <p:to>
                                        <p:strVal val="visible"/>
                                      </p:to>
                                    </p:set>
                                    <p:anim calcmode="lin" valueType="num">
                                      <p:cBhvr additive="base">
                                        <p:cTn id="5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250"/>
                                  </p:stCondLst>
                                  <p:childTnLst>
                                    <p:set>
                                      <p:cBhvr>
                                        <p:cTn id="62" dur="1" fill="hold">
                                          <p:stCondLst>
                                            <p:cond delay="0"/>
                                          </p:stCondLst>
                                        </p:cTn>
                                        <p:tgtEl>
                                          <p:spTgt spid="34">
                                            <p:txEl>
                                              <p:pRg st="0" end="0"/>
                                            </p:txEl>
                                          </p:spTgt>
                                        </p:tgtEl>
                                        <p:attrNameLst>
                                          <p:attrName>style.visibility</p:attrName>
                                        </p:attrNameLst>
                                      </p:cBhvr>
                                      <p:to>
                                        <p:strVal val="visible"/>
                                      </p:to>
                                    </p:set>
                                    <p:anim calcmode="lin" valueType="num">
                                      <p:cBhvr additive="base">
                                        <p:cTn id="6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2" presetClass="entr" presetSubtype="1" decel="100000" fill="hold" nodeType="afterEffect">
                  <p:stCondLst>
                    <p:cond delay="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ppt_x"/>
                          </p:val>
                        </p:tav>
                        <p:tav tm="100000">
                          <p:val>
                            <p:strVal val="#ppt_x"/>
                          </p:val>
                        </p:tav>
                      </p:tavLst>
                    </p:anim>
                    <p:anim calcmode="lin" valueType="num">
                      <p:cBhvr additive="base">
                        <p:cTn dur="500" fill="hold"/>
                        <p:tgtEl>
                          <p:spTgt spid="6"/>
                        </p:tgtEl>
                        <p:attrNameLst>
                          <p:attrName>ppt_y</p:attrName>
                        </p:attrNameLst>
                      </p:cBhvr>
                      <p:tavLst>
                        <p:tav tm="0">
                          <p:val>
                            <p:strVal val="0-#ppt_h/2"/>
                          </p:val>
                        </p:tav>
                        <p:tav tm="100000">
                          <p:val>
                            <p:strVal val="#ppt_y"/>
                          </p:val>
                        </p:tav>
                      </p:tavLst>
                    </p:anim>
                  </p:childTnLst>
                </p:cTn>
              </p:par>
            </p:tnLst>
          </p:tmpl>
        </p:tmplLst>
      </p:bldP>
      <p:bldP spid="7" grpId="0" animBg="1"/>
      <p:bldP spid="25" grpId="0"/>
      <p:bldP spid="26" grpId="0" build="p">
        <p:tmplLst>
          <p:tmpl lvl="1">
            <p:tnLst>
              <p:par>
                <p:cTn presetID="2" presetClass="entr" presetSubtype="4" decel="100000" fill="hold" nodeType="withEffect">
                  <p:stCondLst>
                    <p:cond delay="25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animBg="1"/>
      <p:bldP spid="33" grpId="0"/>
      <p:bldP spid="34" grpId="0" build="p">
        <p:tmplLst>
          <p:tmpl lvl="1">
            <p:tnLst>
              <p:par>
                <p:cTn presetID="2" presetClass="entr" presetSubtype="4" decel="100000" fill="hold" nodeType="withEffect">
                  <p:stCondLst>
                    <p:cond delay="25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25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29.xml><?xml version="1.0" encoding="utf-8"?>
<p:sldLayout xmlns:a="http://schemas.openxmlformats.org/drawingml/2006/main" xmlns:r="http://schemas.openxmlformats.org/officeDocument/2006/relationships" xmlns:p="http://schemas.openxmlformats.org/presentationml/2006/main">
  <p:cSld name="List with 8 Items">
    <p:spTree>
      <p:nvGrpSpPr>
        <p:cNvPr id="1" name=""/>
        <p:cNvGrpSpPr/>
        <p:nvPr/>
      </p:nvGrpSpPr>
      <p:grpSpPr>
        <a:xfrm>
          <a:off x="0" y="0"/>
          <a:ext cx="0" cy="0"/>
          <a:chOff x="0" y="0"/>
          <a:chExt cx="0" cy="0"/>
        </a:xfrm>
      </p:grpSpPr>
      <p:sp>
        <p:nvSpPr>
          <p:cNvPr id="10" name="正方形/長方形 9"/>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11" name="直線コネクタ 10"/>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山形 5"/>
          <p:cNvSpPr/>
          <p:nvPr/>
        </p:nvSpPr>
        <p:spPr>
          <a:xfrm>
            <a:off x="912282"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テキスト プレースホルダー 5"/>
          <p:cNvSpPr>
            <a:spLocks noGrp="1"/>
          </p:cNvSpPr>
          <p:nvPr>
            <p:ph type="body" sz="quarter" idx="14" hasCustomPrompt="1"/>
          </p:nvPr>
        </p:nvSpPr>
        <p:spPr>
          <a:xfrm>
            <a:off x="1158295" y="2072796"/>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3" name="山形 12"/>
          <p:cNvSpPr/>
          <p:nvPr/>
        </p:nvSpPr>
        <p:spPr>
          <a:xfrm>
            <a:off x="913789"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5" hasCustomPrompt="1"/>
          </p:nvPr>
        </p:nvSpPr>
        <p:spPr>
          <a:xfrm>
            <a:off x="1159803" y="2738948"/>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5" name="山形 14"/>
          <p:cNvSpPr/>
          <p:nvPr/>
        </p:nvSpPr>
        <p:spPr>
          <a:xfrm>
            <a:off x="912282"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6" hasCustomPrompt="1"/>
          </p:nvPr>
        </p:nvSpPr>
        <p:spPr>
          <a:xfrm>
            <a:off x="1158295" y="340510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7" name="山形 16"/>
          <p:cNvSpPr/>
          <p:nvPr/>
        </p:nvSpPr>
        <p:spPr>
          <a:xfrm>
            <a:off x="912282"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7" hasCustomPrompt="1"/>
          </p:nvPr>
        </p:nvSpPr>
        <p:spPr>
          <a:xfrm>
            <a:off x="1158295" y="407125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9"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0" name="山形 19"/>
          <p:cNvSpPr/>
          <p:nvPr/>
        </p:nvSpPr>
        <p:spPr>
          <a:xfrm>
            <a:off x="4641305"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1" name="テキスト プレースホルダー 5"/>
          <p:cNvSpPr>
            <a:spLocks noGrp="1"/>
          </p:cNvSpPr>
          <p:nvPr>
            <p:ph type="body" sz="quarter" idx="33" hasCustomPrompt="1"/>
          </p:nvPr>
        </p:nvSpPr>
        <p:spPr>
          <a:xfrm>
            <a:off x="4887319" y="2072796"/>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2" name="山形 21"/>
          <p:cNvSpPr/>
          <p:nvPr/>
        </p:nvSpPr>
        <p:spPr>
          <a:xfrm>
            <a:off x="4642812"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3" name="テキスト プレースホルダー 5"/>
          <p:cNvSpPr>
            <a:spLocks noGrp="1"/>
          </p:cNvSpPr>
          <p:nvPr>
            <p:ph type="body" sz="quarter" idx="34" hasCustomPrompt="1"/>
          </p:nvPr>
        </p:nvSpPr>
        <p:spPr>
          <a:xfrm>
            <a:off x="4888822" y="2738948"/>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4" name="山形 23"/>
          <p:cNvSpPr/>
          <p:nvPr/>
        </p:nvSpPr>
        <p:spPr>
          <a:xfrm>
            <a:off x="4641305"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5" name="テキスト プレースホルダー 5"/>
          <p:cNvSpPr>
            <a:spLocks noGrp="1"/>
          </p:cNvSpPr>
          <p:nvPr>
            <p:ph type="body" sz="quarter" idx="35" hasCustomPrompt="1"/>
          </p:nvPr>
        </p:nvSpPr>
        <p:spPr>
          <a:xfrm>
            <a:off x="4887319" y="340510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6" name="山形 25"/>
          <p:cNvSpPr/>
          <p:nvPr/>
        </p:nvSpPr>
        <p:spPr>
          <a:xfrm>
            <a:off x="4641305"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7" name="テキスト プレースホルダー 5"/>
          <p:cNvSpPr>
            <a:spLocks noGrp="1"/>
          </p:cNvSpPr>
          <p:nvPr>
            <p:ph type="body" sz="quarter" idx="36" hasCustomPrompt="1"/>
          </p:nvPr>
        </p:nvSpPr>
        <p:spPr>
          <a:xfrm>
            <a:off x="4887319" y="4071252"/>
            <a:ext cx="3327799" cy="436733"/>
          </a:xfrm>
          <a:prstGeom prst="rect">
            <a:avLst/>
          </a:prstGeom>
        </p:spPr>
        <p:txBody>
          <a:bodyPr lIns="51197" tIns="25599" rIns="51197" bIns="25599"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Tree>
    <p:extLst>
      <p:ext uri="{BB962C8B-B14F-4D97-AF65-F5344CB8AC3E}">
        <p14:creationId xmlns:p14="http://schemas.microsoft.com/office/powerpoint/2010/main" val="2519409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outVertical)">
                                      <p:cBhvr>
                                        <p:cTn id="12" dur="500"/>
                                        <p:tgtEl>
                                          <p:spTgt spid="10"/>
                                        </p:tgtEl>
                                      </p:cBhvr>
                                    </p:animEffect>
                                  </p:childTnLst>
                                </p:cTn>
                              </p:par>
                              <p:par>
                                <p:cTn id="13" presetID="22" presetClass="entr" presetSubtype="8" fill="hold" nodeType="withEffect">
                                  <p:stCondLst>
                                    <p:cond delay="25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1000"/>
                                        <p:tgtEl>
                                          <p:spTgt spid="11"/>
                                        </p:tgtEl>
                                      </p:cBhvr>
                                    </p:animEffect>
                                  </p:childTnLst>
                                </p:cTn>
                              </p:par>
                              <p:par>
                                <p:cTn id="16" presetID="22" presetClass="entr" presetSubtype="2" fill="hold" nodeType="withEffect">
                                  <p:stCondLst>
                                    <p:cond delay="250"/>
                                  </p:stCondLst>
                                  <p:childTnLst>
                                    <p:set>
                                      <p:cBhvr>
                                        <p:cTn id="17" dur="1" fill="hold">
                                          <p:stCondLst>
                                            <p:cond delay="0"/>
                                          </p:stCondLst>
                                        </p:cTn>
                                        <p:tgtEl>
                                          <p:spTgt spid="12"/>
                                        </p:tgtEl>
                                        <p:attrNameLst>
                                          <p:attrName>style.visibility</p:attrName>
                                        </p:attrNameLst>
                                      </p:cBhvr>
                                      <p:to>
                                        <p:strVal val="visible"/>
                                      </p:to>
                                    </p:set>
                                    <p:animEffect transition="in" filter="wipe(right)">
                                      <p:cBhvr>
                                        <p:cTn id="18" dur="1000"/>
                                        <p:tgtEl>
                                          <p:spTgt spid="12"/>
                                        </p:tgtEl>
                                      </p:cBhvr>
                                    </p:animEffect>
                                  </p:childTnLst>
                                </p:cTn>
                              </p:par>
                            </p:childTnLst>
                          </p:cTn>
                        </p:par>
                        <p:par>
                          <p:cTn id="19" fill="hold">
                            <p:stCondLst>
                              <p:cond delay="1750"/>
                            </p:stCondLst>
                            <p:childTnLst>
                              <p:par>
                                <p:cTn id="20" presetID="2" presetClass="entr" presetSubtype="2"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2" presetClass="entr" presetSubtype="2" fill="hold" grpId="0" nodeType="withEffect">
                                  <p:stCondLst>
                                    <p:cond delay="250"/>
                                  </p:stCondLst>
                                  <p:childTnLst>
                                    <p:set>
                                      <p:cBhvr>
                                        <p:cTn id="25" dur="1" fill="hold">
                                          <p:stCondLst>
                                            <p:cond delay="0"/>
                                          </p:stCondLst>
                                        </p:cTn>
                                        <p:tgtEl>
                                          <p:spTgt spid="7">
                                            <p:txEl>
                                              <p:pRg st="0" end="0"/>
                                            </p:txEl>
                                          </p:spTgt>
                                        </p:tgtEl>
                                        <p:attrNameLst>
                                          <p:attrName>style.visibility</p:attrName>
                                        </p:attrNameLst>
                                      </p:cBhvr>
                                      <p:to>
                                        <p:strVal val="visible"/>
                                      </p:to>
                                    </p:set>
                                    <p:animEffect transition="in" filter="wipe(right)">
                                      <p:cBhvr>
                                        <p:cTn id="26" dur="500"/>
                                        <p:tgtEl>
                                          <p:spTgt spid="7">
                                            <p:txEl>
                                              <p:pRg st="0" end="0"/>
                                            </p:txEl>
                                          </p:spTgt>
                                        </p:tgtEl>
                                      </p:cBhvr>
                                    </p:animEffect>
                                  </p:childTnLst>
                                </p:cTn>
                              </p:par>
                            </p:childTnLst>
                          </p:cTn>
                        </p:par>
                        <p:par>
                          <p:cTn id="27" fill="hold">
                            <p:stCondLst>
                              <p:cond delay="2500"/>
                            </p:stCondLst>
                            <p:childTnLst>
                              <p:par>
                                <p:cTn id="28" presetID="2" presetClass="entr" presetSubtype="2" decel="100000"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fill="hold"/>
                                        <p:tgtEl>
                                          <p:spTgt spid="13"/>
                                        </p:tgtEl>
                                        <p:attrNameLst>
                                          <p:attrName>ppt_x</p:attrName>
                                        </p:attrNameLst>
                                      </p:cBhvr>
                                      <p:tavLst>
                                        <p:tav tm="0">
                                          <p:val>
                                            <p:strVal val="1+#ppt_w/2"/>
                                          </p:val>
                                        </p:tav>
                                        <p:tav tm="100000">
                                          <p:val>
                                            <p:strVal val="#ppt_x"/>
                                          </p:val>
                                        </p:tav>
                                      </p:tavLst>
                                    </p:anim>
                                    <p:anim calcmode="lin" valueType="num">
                                      <p:cBhvr additive="base">
                                        <p:cTn id="31" dur="500" fill="hold"/>
                                        <p:tgtEl>
                                          <p:spTgt spid="13"/>
                                        </p:tgtEl>
                                        <p:attrNameLst>
                                          <p:attrName>ppt_y</p:attrName>
                                        </p:attrNameLst>
                                      </p:cBhvr>
                                      <p:tavLst>
                                        <p:tav tm="0">
                                          <p:val>
                                            <p:strVal val="#ppt_y"/>
                                          </p:val>
                                        </p:tav>
                                        <p:tav tm="100000">
                                          <p:val>
                                            <p:strVal val="#ppt_y"/>
                                          </p:val>
                                        </p:tav>
                                      </p:tavLst>
                                    </p:anim>
                                  </p:childTnLst>
                                </p:cTn>
                              </p:par>
                              <p:par>
                                <p:cTn id="32" presetID="22" presetClass="entr" presetSubtype="2" fill="hold" grpId="0" nodeType="withEffect">
                                  <p:stCondLst>
                                    <p:cond delay="250"/>
                                  </p:stCondLst>
                                  <p:childTnLst>
                                    <p:set>
                                      <p:cBhvr>
                                        <p:cTn id="33" dur="1" fill="hold">
                                          <p:stCondLst>
                                            <p:cond delay="0"/>
                                          </p:stCondLst>
                                        </p:cTn>
                                        <p:tgtEl>
                                          <p:spTgt spid="14">
                                            <p:txEl>
                                              <p:pRg st="0" end="0"/>
                                            </p:txEl>
                                          </p:spTgt>
                                        </p:tgtEl>
                                        <p:attrNameLst>
                                          <p:attrName>style.visibility</p:attrName>
                                        </p:attrNameLst>
                                      </p:cBhvr>
                                      <p:to>
                                        <p:strVal val="visible"/>
                                      </p:to>
                                    </p:set>
                                    <p:animEffect transition="in" filter="wipe(right)">
                                      <p:cBhvr>
                                        <p:cTn id="34" dur="500"/>
                                        <p:tgtEl>
                                          <p:spTgt spid="14">
                                            <p:txEl>
                                              <p:pRg st="0" end="0"/>
                                            </p:txEl>
                                          </p:spTgt>
                                        </p:tgtEl>
                                      </p:cBhvr>
                                    </p:animEffect>
                                  </p:childTnLst>
                                </p:cTn>
                              </p:par>
                            </p:childTnLst>
                          </p:cTn>
                        </p:par>
                        <p:par>
                          <p:cTn id="35" fill="hold">
                            <p:stCondLst>
                              <p:cond delay="3250"/>
                            </p:stCondLst>
                            <p:childTnLst>
                              <p:par>
                                <p:cTn id="36" presetID="2" presetClass="entr" presetSubtype="2" decel="10000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500" fill="hold"/>
                                        <p:tgtEl>
                                          <p:spTgt spid="15"/>
                                        </p:tgtEl>
                                        <p:attrNameLst>
                                          <p:attrName>ppt_x</p:attrName>
                                        </p:attrNameLst>
                                      </p:cBhvr>
                                      <p:tavLst>
                                        <p:tav tm="0">
                                          <p:val>
                                            <p:strVal val="1+#ppt_w/2"/>
                                          </p:val>
                                        </p:tav>
                                        <p:tav tm="100000">
                                          <p:val>
                                            <p:strVal val="#ppt_x"/>
                                          </p:val>
                                        </p:tav>
                                      </p:tavLst>
                                    </p:anim>
                                    <p:anim calcmode="lin" valueType="num">
                                      <p:cBhvr additive="base">
                                        <p:cTn id="39" dur="500" fill="hold"/>
                                        <p:tgtEl>
                                          <p:spTgt spid="15"/>
                                        </p:tgtEl>
                                        <p:attrNameLst>
                                          <p:attrName>ppt_y</p:attrName>
                                        </p:attrNameLst>
                                      </p:cBhvr>
                                      <p:tavLst>
                                        <p:tav tm="0">
                                          <p:val>
                                            <p:strVal val="#ppt_y"/>
                                          </p:val>
                                        </p:tav>
                                        <p:tav tm="100000">
                                          <p:val>
                                            <p:strVal val="#ppt_y"/>
                                          </p:val>
                                        </p:tav>
                                      </p:tavLst>
                                    </p:anim>
                                  </p:childTnLst>
                                </p:cTn>
                              </p:par>
                              <p:par>
                                <p:cTn id="40" presetID="22" presetClass="entr" presetSubtype="2" fill="hold" grpId="0" nodeType="withEffect">
                                  <p:stCondLst>
                                    <p:cond delay="250"/>
                                  </p:stCondLst>
                                  <p:childTnLst>
                                    <p:set>
                                      <p:cBhvr>
                                        <p:cTn id="41" dur="1" fill="hold">
                                          <p:stCondLst>
                                            <p:cond delay="0"/>
                                          </p:stCondLst>
                                        </p:cTn>
                                        <p:tgtEl>
                                          <p:spTgt spid="16">
                                            <p:txEl>
                                              <p:pRg st="0" end="0"/>
                                            </p:txEl>
                                          </p:spTgt>
                                        </p:tgtEl>
                                        <p:attrNameLst>
                                          <p:attrName>style.visibility</p:attrName>
                                        </p:attrNameLst>
                                      </p:cBhvr>
                                      <p:to>
                                        <p:strVal val="visible"/>
                                      </p:to>
                                    </p:set>
                                    <p:animEffect transition="in" filter="wipe(right)">
                                      <p:cBhvr>
                                        <p:cTn id="42" dur="500"/>
                                        <p:tgtEl>
                                          <p:spTgt spid="16">
                                            <p:txEl>
                                              <p:pRg st="0" end="0"/>
                                            </p:txEl>
                                          </p:spTgt>
                                        </p:tgtEl>
                                      </p:cBhvr>
                                    </p:animEffect>
                                  </p:childTnLst>
                                </p:cTn>
                              </p:par>
                            </p:childTnLst>
                          </p:cTn>
                        </p:par>
                        <p:par>
                          <p:cTn id="43" fill="hold">
                            <p:stCondLst>
                              <p:cond delay="4000"/>
                            </p:stCondLst>
                            <p:childTnLst>
                              <p:par>
                                <p:cTn id="44" presetID="2" presetClass="entr" presetSubtype="2" decel="100000" fill="hold" grpId="0" nodeType="after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500" fill="hold"/>
                                        <p:tgtEl>
                                          <p:spTgt spid="17"/>
                                        </p:tgtEl>
                                        <p:attrNameLst>
                                          <p:attrName>ppt_x</p:attrName>
                                        </p:attrNameLst>
                                      </p:cBhvr>
                                      <p:tavLst>
                                        <p:tav tm="0">
                                          <p:val>
                                            <p:strVal val="1+#ppt_w/2"/>
                                          </p:val>
                                        </p:tav>
                                        <p:tav tm="100000">
                                          <p:val>
                                            <p:strVal val="#ppt_x"/>
                                          </p:val>
                                        </p:tav>
                                      </p:tavLst>
                                    </p:anim>
                                    <p:anim calcmode="lin" valueType="num">
                                      <p:cBhvr additive="base">
                                        <p:cTn id="47" dur="500" fill="hold"/>
                                        <p:tgtEl>
                                          <p:spTgt spid="17"/>
                                        </p:tgtEl>
                                        <p:attrNameLst>
                                          <p:attrName>ppt_y</p:attrName>
                                        </p:attrNameLst>
                                      </p:cBhvr>
                                      <p:tavLst>
                                        <p:tav tm="0">
                                          <p:val>
                                            <p:strVal val="#ppt_y"/>
                                          </p:val>
                                        </p:tav>
                                        <p:tav tm="100000">
                                          <p:val>
                                            <p:strVal val="#ppt_y"/>
                                          </p:val>
                                        </p:tav>
                                      </p:tavLst>
                                    </p:anim>
                                  </p:childTnLst>
                                </p:cTn>
                              </p:par>
                              <p:par>
                                <p:cTn id="48" presetID="22" presetClass="entr" presetSubtype="2" fill="hold" grpId="0" nodeType="withEffect">
                                  <p:stCondLst>
                                    <p:cond delay="250"/>
                                  </p:stCondLst>
                                  <p:childTnLst>
                                    <p:set>
                                      <p:cBhvr>
                                        <p:cTn id="49" dur="1" fill="hold">
                                          <p:stCondLst>
                                            <p:cond delay="0"/>
                                          </p:stCondLst>
                                        </p:cTn>
                                        <p:tgtEl>
                                          <p:spTgt spid="18">
                                            <p:txEl>
                                              <p:pRg st="0" end="0"/>
                                            </p:txEl>
                                          </p:spTgt>
                                        </p:tgtEl>
                                        <p:attrNameLst>
                                          <p:attrName>style.visibility</p:attrName>
                                        </p:attrNameLst>
                                      </p:cBhvr>
                                      <p:to>
                                        <p:strVal val="visible"/>
                                      </p:to>
                                    </p:set>
                                    <p:animEffect transition="in" filter="wipe(right)">
                                      <p:cBhvr>
                                        <p:cTn id="50" dur="500"/>
                                        <p:tgtEl>
                                          <p:spTgt spid="18">
                                            <p:txEl>
                                              <p:pRg st="0" end="0"/>
                                            </p:txEl>
                                          </p:spTgt>
                                        </p:tgtEl>
                                      </p:cBhvr>
                                    </p:animEffect>
                                  </p:childTnLst>
                                </p:cTn>
                              </p:par>
                            </p:childTnLst>
                          </p:cTn>
                        </p:par>
                        <p:par>
                          <p:cTn id="51" fill="hold">
                            <p:stCondLst>
                              <p:cond delay="5500"/>
                            </p:stCondLst>
                            <p:childTnLst>
                              <p:par>
                                <p:cTn id="52" presetID="2" presetClass="entr" presetSubtype="2" decel="100000" fill="hold" grpId="0" nodeType="after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500" fill="hold"/>
                                        <p:tgtEl>
                                          <p:spTgt spid="20"/>
                                        </p:tgtEl>
                                        <p:attrNameLst>
                                          <p:attrName>ppt_x</p:attrName>
                                        </p:attrNameLst>
                                      </p:cBhvr>
                                      <p:tavLst>
                                        <p:tav tm="0">
                                          <p:val>
                                            <p:strVal val="1+#ppt_w/2"/>
                                          </p:val>
                                        </p:tav>
                                        <p:tav tm="100000">
                                          <p:val>
                                            <p:strVal val="#ppt_x"/>
                                          </p:val>
                                        </p:tav>
                                      </p:tavLst>
                                    </p:anim>
                                    <p:anim calcmode="lin" valueType="num">
                                      <p:cBhvr additive="base">
                                        <p:cTn id="55" dur="500" fill="hold"/>
                                        <p:tgtEl>
                                          <p:spTgt spid="20"/>
                                        </p:tgtEl>
                                        <p:attrNameLst>
                                          <p:attrName>ppt_y</p:attrName>
                                        </p:attrNameLst>
                                      </p:cBhvr>
                                      <p:tavLst>
                                        <p:tav tm="0">
                                          <p:val>
                                            <p:strVal val="#ppt_y"/>
                                          </p:val>
                                        </p:tav>
                                        <p:tav tm="100000">
                                          <p:val>
                                            <p:strVal val="#ppt_y"/>
                                          </p:val>
                                        </p:tav>
                                      </p:tavLst>
                                    </p:anim>
                                  </p:childTnLst>
                                </p:cTn>
                              </p:par>
                              <p:par>
                                <p:cTn id="56" presetID="22" presetClass="entr" presetSubtype="2" fill="hold" grpId="0" nodeType="withEffect">
                                  <p:stCondLst>
                                    <p:cond delay="250"/>
                                  </p:stCondLst>
                                  <p:childTnLst>
                                    <p:set>
                                      <p:cBhvr>
                                        <p:cTn id="57" dur="1" fill="hold">
                                          <p:stCondLst>
                                            <p:cond delay="0"/>
                                          </p:stCondLst>
                                        </p:cTn>
                                        <p:tgtEl>
                                          <p:spTgt spid="21">
                                            <p:txEl>
                                              <p:pRg st="0" end="0"/>
                                            </p:txEl>
                                          </p:spTgt>
                                        </p:tgtEl>
                                        <p:attrNameLst>
                                          <p:attrName>style.visibility</p:attrName>
                                        </p:attrNameLst>
                                      </p:cBhvr>
                                      <p:to>
                                        <p:strVal val="visible"/>
                                      </p:to>
                                    </p:set>
                                    <p:animEffect transition="in" filter="wipe(right)">
                                      <p:cBhvr>
                                        <p:cTn id="58" dur="500"/>
                                        <p:tgtEl>
                                          <p:spTgt spid="21">
                                            <p:txEl>
                                              <p:pRg st="0" end="0"/>
                                            </p:txEl>
                                          </p:spTgt>
                                        </p:tgtEl>
                                      </p:cBhvr>
                                    </p:animEffect>
                                  </p:childTnLst>
                                </p:cTn>
                              </p:par>
                            </p:childTnLst>
                          </p:cTn>
                        </p:par>
                        <p:par>
                          <p:cTn id="59" fill="hold">
                            <p:stCondLst>
                              <p:cond delay="6250"/>
                            </p:stCondLst>
                            <p:childTnLst>
                              <p:par>
                                <p:cTn id="60" presetID="2" presetClass="entr" presetSubtype="2" decel="100000" fill="hold" grpId="0" nodeType="afterEffect">
                                  <p:stCondLst>
                                    <p:cond delay="0"/>
                                  </p:stCondLst>
                                  <p:childTnLst>
                                    <p:set>
                                      <p:cBhvr>
                                        <p:cTn id="61" dur="1" fill="hold">
                                          <p:stCondLst>
                                            <p:cond delay="0"/>
                                          </p:stCondLst>
                                        </p:cTn>
                                        <p:tgtEl>
                                          <p:spTgt spid="22"/>
                                        </p:tgtEl>
                                        <p:attrNameLst>
                                          <p:attrName>style.visibility</p:attrName>
                                        </p:attrNameLst>
                                      </p:cBhvr>
                                      <p:to>
                                        <p:strVal val="visible"/>
                                      </p:to>
                                    </p:set>
                                    <p:anim calcmode="lin" valueType="num">
                                      <p:cBhvr additive="base">
                                        <p:cTn id="62" dur="500" fill="hold"/>
                                        <p:tgtEl>
                                          <p:spTgt spid="22"/>
                                        </p:tgtEl>
                                        <p:attrNameLst>
                                          <p:attrName>ppt_x</p:attrName>
                                        </p:attrNameLst>
                                      </p:cBhvr>
                                      <p:tavLst>
                                        <p:tav tm="0">
                                          <p:val>
                                            <p:strVal val="1+#ppt_w/2"/>
                                          </p:val>
                                        </p:tav>
                                        <p:tav tm="100000">
                                          <p:val>
                                            <p:strVal val="#ppt_x"/>
                                          </p:val>
                                        </p:tav>
                                      </p:tavLst>
                                    </p:anim>
                                    <p:anim calcmode="lin" valueType="num">
                                      <p:cBhvr additive="base">
                                        <p:cTn id="63" dur="500" fill="hold"/>
                                        <p:tgtEl>
                                          <p:spTgt spid="22"/>
                                        </p:tgtEl>
                                        <p:attrNameLst>
                                          <p:attrName>ppt_y</p:attrName>
                                        </p:attrNameLst>
                                      </p:cBhvr>
                                      <p:tavLst>
                                        <p:tav tm="0">
                                          <p:val>
                                            <p:strVal val="#ppt_y"/>
                                          </p:val>
                                        </p:tav>
                                        <p:tav tm="100000">
                                          <p:val>
                                            <p:strVal val="#ppt_y"/>
                                          </p:val>
                                        </p:tav>
                                      </p:tavLst>
                                    </p:anim>
                                  </p:childTnLst>
                                </p:cTn>
                              </p:par>
                              <p:par>
                                <p:cTn id="64" presetID="22" presetClass="entr" presetSubtype="2" fill="hold" grpId="0" nodeType="withEffect">
                                  <p:stCondLst>
                                    <p:cond delay="250"/>
                                  </p:stCondLst>
                                  <p:childTnLst>
                                    <p:set>
                                      <p:cBhvr>
                                        <p:cTn id="65" dur="1" fill="hold">
                                          <p:stCondLst>
                                            <p:cond delay="0"/>
                                          </p:stCondLst>
                                        </p:cTn>
                                        <p:tgtEl>
                                          <p:spTgt spid="23">
                                            <p:txEl>
                                              <p:pRg st="0" end="0"/>
                                            </p:txEl>
                                          </p:spTgt>
                                        </p:tgtEl>
                                        <p:attrNameLst>
                                          <p:attrName>style.visibility</p:attrName>
                                        </p:attrNameLst>
                                      </p:cBhvr>
                                      <p:to>
                                        <p:strVal val="visible"/>
                                      </p:to>
                                    </p:set>
                                    <p:animEffect transition="in" filter="wipe(right)">
                                      <p:cBhvr>
                                        <p:cTn id="66" dur="500"/>
                                        <p:tgtEl>
                                          <p:spTgt spid="23">
                                            <p:txEl>
                                              <p:pRg st="0" end="0"/>
                                            </p:txEl>
                                          </p:spTgt>
                                        </p:tgtEl>
                                      </p:cBhvr>
                                    </p:animEffect>
                                  </p:childTnLst>
                                </p:cTn>
                              </p:par>
                            </p:childTnLst>
                          </p:cTn>
                        </p:par>
                        <p:par>
                          <p:cTn id="67" fill="hold">
                            <p:stCondLst>
                              <p:cond delay="7000"/>
                            </p:stCondLst>
                            <p:childTnLst>
                              <p:par>
                                <p:cTn id="68" presetID="2" presetClass="entr" presetSubtype="2" decel="100000" fill="hold" grpId="0" nodeType="after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additive="base">
                                        <p:cTn id="70" dur="500" fill="hold"/>
                                        <p:tgtEl>
                                          <p:spTgt spid="24"/>
                                        </p:tgtEl>
                                        <p:attrNameLst>
                                          <p:attrName>ppt_x</p:attrName>
                                        </p:attrNameLst>
                                      </p:cBhvr>
                                      <p:tavLst>
                                        <p:tav tm="0">
                                          <p:val>
                                            <p:strVal val="1+#ppt_w/2"/>
                                          </p:val>
                                        </p:tav>
                                        <p:tav tm="100000">
                                          <p:val>
                                            <p:strVal val="#ppt_x"/>
                                          </p:val>
                                        </p:tav>
                                      </p:tavLst>
                                    </p:anim>
                                    <p:anim calcmode="lin" valueType="num">
                                      <p:cBhvr additive="base">
                                        <p:cTn id="71" dur="500" fill="hold"/>
                                        <p:tgtEl>
                                          <p:spTgt spid="24"/>
                                        </p:tgtEl>
                                        <p:attrNameLst>
                                          <p:attrName>ppt_y</p:attrName>
                                        </p:attrNameLst>
                                      </p:cBhvr>
                                      <p:tavLst>
                                        <p:tav tm="0">
                                          <p:val>
                                            <p:strVal val="#ppt_y"/>
                                          </p:val>
                                        </p:tav>
                                        <p:tav tm="100000">
                                          <p:val>
                                            <p:strVal val="#ppt_y"/>
                                          </p:val>
                                        </p:tav>
                                      </p:tavLst>
                                    </p:anim>
                                  </p:childTnLst>
                                </p:cTn>
                              </p:par>
                              <p:par>
                                <p:cTn id="72" presetID="22" presetClass="entr" presetSubtype="2" fill="hold" grpId="0" nodeType="withEffect">
                                  <p:stCondLst>
                                    <p:cond delay="250"/>
                                  </p:stCondLst>
                                  <p:childTnLst>
                                    <p:set>
                                      <p:cBhvr>
                                        <p:cTn id="73" dur="1" fill="hold">
                                          <p:stCondLst>
                                            <p:cond delay="0"/>
                                          </p:stCondLst>
                                        </p:cTn>
                                        <p:tgtEl>
                                          <p:spTgt spid="25">
                                            <p:txEl>
                                              <p:pRg st="0" end="0"/>
                                            </p:txEl>
                                          </p:spTgt>
                                        </p:tgtEl>
                                        <p:attrNameLst>
                                          <p:attrName>style.visibility</p:attrName>
                                        </p:attrNameLst>
                                      </p:cBhvr>
                                      <p:to>
                                        <p:strVal val="visible"/>
                                      </p:to>
                                    </p:set>
                                    <p:animEffect transition="in" filter="wipe(right)">
                                      <p:cBhvr>
                                        <p:cTn id="74" dur="500"/>
                                        <p:tgtEl>
                                          <p:spTgt spid="25">
                                            <p:txEl>
                                              <p:pRg st="0" end="0"/>
                                            </p:txEl>
                                          </p:spTgt>
                                        </p:tgtEl>
                                      </p:cBhvr>
                                    </p:animEffect>
                                  </p:childTnLst>
                                </p:cTn>
                              </p:par>
                            </p:childTnLst>
                          </p:cTn>
                        </p:par>
                        <p:par>
                          <p:cTn id="75" fill="hold">
                            <p:stCondLst>
                              <p:cond delay="7750"/>
                            </p:stCondLst>
                            <p:childTnLst>
                              <p:par>
                                <p:cTn id="76" presetID="2" presetClass="entr" presetSubtype="2" decel="100000" fill="hold" grpId="0" nodeType="afterEffect">
                                  <p:stCondLst>
                                    <p:cond delay="0"/>
                                  </p:stCondLst>
                                  <p:childTnLst>
                                    <p:set>
                                      <p:cBhvr>
                                        <p:cTn id="77" dur="1" fill="hold">
                                          <p:stCondLst>
                                            <p:cond delay="0"/>
                                          </p:stCondLst>
                                        </p:cTn>
                                        <p:tgtEl>
                                          <p:spTgt spid="26"/>
                                        </p:tgtEl>
                                        <p:attrNameLst>
                                          <p:attrName>style.visibility</p:attrName>
                                        </p:attrNameLst>
                                      </p:cBhvr>
                                      <p:to>
                                        <p:strVal val="visible"/>
                                      </p:to>
                                    </p:set>
                                    <p:anim calcmode="lin" valueType="num">
                                      <p:cBhvr additive="base">
                                        <p:cTn id="78" dur="500" fill="hold"/>
                                        <p:tgtEl>
                                          <p:spTgt spid="26"/>
                                        </p:tgtEl>
                                        <p:attrNameLst>
                                          <p:attrName>ppt_x</p:attrName>
                                        </p:attrNameLst>
                                      </p:cBhvr>
                                      <p:tavLst>
                                        <p:tav tm="0">
                                          <p:val>
                                            <p:strVal val="1+#ppt_w/2"/>
                                          </p:val>
                                        </p:tav>
                                        <p:tav tm="100000">
                                          <p:val>
                                            <p:strVal val="#ppt_x"/>
                                          </p:val>
                                        </p:tav>
                                      </p:tavLst>
                                    </p:anim>
                                    <p:anim calcmode="lin" valueType="num">
                                      <p:cBhvr additive="base">
                                        <p:cTn id="79" dur="500" fill="hold"/>
                                        <p:tgtEl>
                                          <p:spTgt spid="26"/>
                                        </p:tgtEl>
                                        <p:attrNameLst>
                                          <p:attrName>ppt_y</p:attrName>
                                        </p:attrNameLst>
                                      </p:cBhvr>
                                      <p:tavLst>
                                        <p:tav tm="0">
                                          <p:val>
                                            <p:strVal val="#ppt_y"/>
                                          </p:val>
                                        </p:tav>
                                        <p:tav tm="100000">
                                          <p:val>
                                            <p:strVal val="#ppt_y"/>
                                          </p:val>
                                        </p:tav>
                                      </p:tavLst>
                                    </p:anim>
                                  </p:childTnLst>
                                </p:cTn>
                              </p:par>
                              <p:par>
                                <p:cTn id="80" presetID="22" presetClass="entr" presetSubtype="2" fill="hold" grpId="0" nodeType="withEffect">
                                  <p:stCondLst>
                                    <p:cond delay="250"/>
                                  </p:stCondLst>
                                  <p:childTnLst>
                                    <p:set>
                                      <p:cBhvr>
                                        <p:cTn id="81" dur="1" fill="hold">
                                          <p:stCondLst>
                                            <p:cond delay="0"/>
                                          </p:stCondLst>
                                        </p:cTn>
                                        <p:tgtEl>
                                          <p:spTgt spid="27">
                                            <p:txEl>
                                              <p:pRg st="0" end="0"/>
                                            </p:txEl>
                                          </p:spTgt>
                                        </p:tgtEl>
                                        <p:attrNameLst>
                                          <p:attrName>style.visibility</p:attrName>
                                        </p:attrNameLst>
                                      </p:cBhvr>
                                      <p:to>
                                        <p:strVal val="visible"/>
                                      </p:to>
                                    </p:set>
                                    <p:animEffect transition="in" filter="wipe(right)">
                                      <p:cBhvr>
                                        <p:cTn id="82" dur="500"/>
                                        <p:tgtEl>
                                          <p:spTgt spid="27">
                                            <p:txEl>
                                              <p:pRg st="0" end="0"/>
                                            </p:txEl>
                                          </p:spTgt>
                                        </p:tgtEl>
                                      </p:cBhvr>
                                    </p:animEffect>
                                  </p:childTnLst>
                                </p:cTn>
                              </p:par>
                            </p:childTnLst>
                          </p:cTn>
                        </p:par>
                        <p:par>
                          <p:cTn id="83" fill="hold">
                            <p:stCondLst>
                              <p:cond delay="8500"/>
                            </p:stCondLst>
                            <p:childTnLst>
                              <p:par>
                                <p:cTn id="84" presetID="2" presetClass="entr" presetSubtype="4" decel="100000" fill="hold" grpId="0" nodeType="afterEffect">
                                  <p:stCondLst>
                                    <p:cond delay="25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 fill="hold"/>
                                        <p:tgtEl>
                                          <p:spTgt spid="19"/>
                                        </p:tgtEl>
                                        <p:attrNameLst>
                                          <p:attrName>ppt_x</p:attrName>
                                        </p:attrNameLst>
                                      </p:cBhvr>
                                      <p:tavLst>
                                        <p:tav tm="0">
                                          <p:val>
                                            <p:strVal val="#ppt_x"/>
                                          </p:val>
                                        </p:tav>
                                        <p:tav tm="100000">
                                          <p:val>
                                            <p:strVal val="#ppt_x"/>
                                          </p:val>
                                        </p:tav>
                                      </p:tavLst>
                                    </p:anim>
                                    <p:anim calcmode="lin" valueType="num">
                                      <p:cBhvr additive="base">
                                        <p:cTn id="87"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build="p">
        <p:tmplLst>
          <p:tmpl lvl="1">
            <p:tnLst>
              <p:par>
                <p:cTn presetID="22" presetClass="entr" presetSubtype="2" fill="hold" nodeType="with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wipe(right)">
                      <p:cBhvr>
                        <p:cTn dur="500"/>
                        <p:tgtEl>
                          <p:spTgt spid="7"/>
                        </p:tgtEl>
                      </p:cBhvr>
                    </p:animEffect>
                  </p:childTnLst>
                </p:cTn>
              </p:par>
            </p:tnLst>
          </p:tmpl>
        </p:tmplLst>
      </p:bldP>
      <p:bldP spid="13" grpId="0" animBg="1"/>
      <p:bldP spid="14" grpId="0" build="p">
        <p:tmplLst>
          <p:tmpl lvl="1">
            <p:tnLst>
              <p:par>
                <p:cTn presetID="22" presetClass="entr" presetSubtype="2"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15" grpId="0" animBg="1"/>
      <p:bldP spid="16" grpId="0" build="p">
        <p:tmplLst>
          <p:tmpl lvl="1">
            <p:tnLst>
              <p:par>
                <p:cTn presetID="22" presetClass="entr" presetSubtype="2"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7" grpId="0" animBg="1"/>
      <p:bldP spid="18" grpId="0" build="p">
        <p:tmplLst>
          <p:tmpl lvl="1">
            <p:tnLst>
              <p:par>
                <p:cTn presetID="22" presetClass="entr" presetSubtype="2"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Effect transition="in" filter="wipe(right)">
                      <p:cBhvr>
                        <p:cTn dur="500"/>
                        <p:tgtEl>
                          <p:spTgt spid="18"/>
                        </p:tgtEl>
                      </p:cBhvr>
                    </p:animEffect>
                  </p:childTnLst>
                </p:cTn>
              </p:par>
            </p:tnLst>
          </p:tmpl>
        </p:tmplLst>
      </p:bldP>
      <p:bldP spid="19" grpId="0">
        <p:tmplLst>
          <p:tmpl>
            <p:tnLst>
              <p:par>
                <p:cTn presetID="2" presetClass="entr" presetSubtype="4" decel="10000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bldP spid="21" grpId="0" build="p">
        <p:tmplLst>
          <p:tmpl lvl="1">
            <p:tnLst>
              <p:par>
                <p:cTn presetID="22" presetClass="entr" presetSubtype="2" fill="hold" nodeType="with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wipe(right)">
                      <p:cBhvr>
                        <p:cTn dur="500"/>
                        <p:tgtEl>
                          <p:spTgt spid="21"/>
                        </p:tgtEl>
                      </p:cBhvr>
                    </p:animEffect>
                  </p:childTnLst>
                </p:cTn>
              </p:par>
            </p:tnLst>
          </p:tmpl>
        </p:tmplLst>
      </p:bldP>
      <p:bldP spid="22" grpId="0" animBg="1"/>
      <p:bldP spid="23" grpId="0" build="p">
        <p:tmplLst>
          <p:tmpl lvl="1">
            <p:tnLst>
              <p:par>
                <p:cTn presetID="22" presetClass="entr" presetSubtype="2"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Effect transition="in" filter="wipe(right)">
                      <p:cBhvr>
                        <p:cTn dur="500"/>
                        <p:tgtEl>
                          <p:spTgt spid="23"/>
                        </p:tgtEl>
                      </p:cBhvr>
                    </p:animEffect>
                  </p:childTnLst>
                </p:cTn>
              </p:par>
            </p:tnLst>
          </p:tmpl>
        </p:tmplLst>
      </p:bldP>
      <p:bldP spid="24" grpId="0" animBg="1"/>
      <p:bldP spid="25" grpId="0" build="p">
        <p:tmplLst>
          <p:tmpl lvl="1">
            <p:tnLst>
              <p:par>
                <p:cTn presetID="22" presetClass="entr" presetSubtype="2"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Effect transition="in" filter="wipe(right)">
                      <p:cBhvr>
                        <p:cTn dur="500"/>
                        <p:tgtEl>
                          <p:spTgt spid="25"/>
                        </p:tgtEl>
                      </p:cBhvr>
                    </p:animEffect>
                  </p:childTnLst>
                </p:cTn>
              </p:par>
            </p:tnLst>
          </p:tmpl>
        </p:tmplLst>
      </p:bldP>
      <p:bldP spid="26" grpId="0" animBg="1"/>
      <p:bldP spid="27" grpId="0" build="p">
        <p:tmplLst>
          <p:tmpl lvl="1">
            <p:tnLst>
              <p:par>
                <p:cTn presetID="22" presetClass="entr" presetSubtype="2"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Lst>
  </p:timing>
</p:sldLayout>
</file>

<file path=ppt/slideLayouts/slideLayout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9" y="1447801"/>
            <a:ext cx="3008313" cy="1162051"/>
          </a:xfrm>
        </p:spPr>
        <p:txBody>
          <a:bodyPr anchor="b"/>
          <a:lstStyle>
            <a:lvl1pPr algn="l">
              <a:defRPr sz="2000" b="1">
                <a:solidFill>
                  <a:schemeClr val="bg1"/>
                </a:solidFill>
                <a:effectLst/>
              </a:defRPr>
            </a:lvl1pPr>
          </a:lstStyle>
          <a:p>
            <a:r>
              <a:rPr lang="en-US" altLang="ja-JP"/>
              <a:t>Click to edit Master title style</a:t>
            </a:r>
            <a:endParaRPr lang="en-US" dirty="0"/>
          </a:p>
        </p:txBody>
      </p:sp>
      <p:sp>
        <p:nvSpPr>
          <p:cNvPr id="3" name="Content Placeholder 2"/>
          <p:cNvSpPr>
            <a:spLocks noGrp="1"/>
          </p:cNvSpPr>
          <p:nvPr>
            <p:ph idx="1"/>
          </p:nvPr>
        </p:nvSpPr>
        <p:spPr>
          <a:xfrm>
            <a:off x="3575055" y="1447801"/>
            <a:ext cx="5111751" cy="467836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4" name="Text Placeholder 3"/>
          <p:cNvSpPr>
            <a:spLocks noGrp="1"/>
          </p:cNvSpPr>
          <p:nvPr>
            <p:ph type="body" sz="half" idx="2"/>
          </p:nvPr>
        </p:nvSpPr>
        <p:spPr>
          <a:xfrm>
            <a:off x="457209" y="2743205"/>
            <a:ext cx="3008313" cy="33829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96B0E201-108A-4B50-B2B8-511B8654E3C4}"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A4DD6811-AE09-4A46-B279-3963E00AE29A}" type="slidenum">
              <a:rPr lang="en-US" smtClean="0"/>
              <a:pPr>
                <a:defRPr/>
              </a:pPr>
              <a:t>‹#›</a:t>
            </a:fld>
            <a:endParaRPr lang="en-US"/>
          </a:p>
        </p:txBody>
      </p:sp>
    </p:spTree>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p:cSld name="Loop">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アーチ 5"/>
          <p:cNvSpPr/>
          <p:nvPr/>
        </p:nvSpPr>
        <p:spPr>
          <a:xfrm rot="5280000">
            <a:off x="4198633" y="2183407"/>
            <a:ext cx="2163944" cy="1454728"/>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9" name="アーチ 5"/>
          <p:cNvSpPr/>
          <p:nvPr/>
        </p:nvSpPr>
        <p:spPr>
          <a:xfrm rot="10680000">
            <a:off x="4433234" y="3773574"/>
            <a:ext cx="1622676" cy="1939975"/>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0" name="アーチ 5"/>
          <p:cNvSpPr/>
          <p:nvPr/>
        </p:nvSpPr>
        <p:spPr>
          <a:xfrm rot="21480000">
            <a:off x="3098506" y="1894574"/>
            <a:ext cx="1622676" cy="1939975"/>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1" name="アーチ 5"/>
          <p:cNvSpPr/>
          <p:nvPr/>
        </p:nvSpPr>
        <p:spPr>
          <a:xfrm rot="16080000">
            <a:off x="2791789" y="3967979"/>
            <a:ext cx="2163944" cy="1454728"/>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2" name="テキスト プレースホルダー 5"/>
          <p:cNvSpPr>
            <a:spLocks noGrp="1"/>
          </p:cNvSpPr>
          <p:nvPr>
            <p:ph type="body" sz="quarter" idx="17" hasCustomPrompt="1"/>
          </p:nvPr>
        </p:nvSpPr>
        <p:spPr>
          <a:xfrm>
            <a:off x="6080805" y="2069149"/>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3" name="テキスト プレースホルダー 5"/>
          <p:cNvSpPr>
            <a:spLocks noGrp="1"/>
          </p:cNvSpPr>
          <p:nvPr>
            <p:ph type="body" sz="quarter" idx="12" hasCustomPrompt="1"/>
          </p:nvPr>
        </p:nvSpPr>
        <p:spPr>
          <a:xfrm>
            <a:off x="6080805" y="2414713"/>
            <a:ext cx="2674819" cy="1300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4" name="テキスト プレースホルダー 5"/>
          <p:cNvSpPr>
            <a:spLocks noGrp="1"/>
          </p:cNvSpPr>
          <p:nvPr>
            <p:ph type="body" sz="quarter" idx="18" hasCustomPrompt="1"/>
          </p:nvPr>
        </p:nvSpPr>
        <p:spPr>
          <a:xfrm>
            <a:off x="6080805" y="4121471"/>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5" name="テキスト プレースホルダー 5"/>
          <p:cNvSpPr>
            <a:spLocks noGrp="1"/>
          </p:cNvSpPr>
          <p:nvPr>
            <p:ph type="body" sz="quarter" idx="19" hasCustomPrompt="1"/>
          </p:nvPr>
        </p:nvSpPr>
        <p:spPr>
          <a:xfrm>
            <a:off x="6080805" y="4467033"/>
            <a:ext cx="2674819" cy="1300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20" hasCustomPrompt="1"/>
          </p:nvPr>
        </p:nvSpPr>
        <p:spPr>
          <a:xfrm>
            <a:off x="397954" y="2069149"/>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7" name="テキスト プレースホルダー 5"/>
          <p:cNvSpPr>
            <a:spLocks noGrp="1"/>
          </p:cNvSpPr>
          <p:nvPr>
            <p:ph type="body" sz="quarter" idx="21" hasCustomPrompt="1"/>
          </p:nvPr>
        </p:nvSpPr>
        <p:spPr>
          <a:xfrm>
            <a:off x="397954" y="2414713"/>
            <a:ext cx="2674819" cy="1300619"/>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22" hasCustomPrompt="1"/>
          </p:nvPr>
        </p:nvSpPr>
        <p:spPr>
          <a:xfrm>
            <a:off x="397954" y="4121471"/>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9" name="テキスト プレースホルダー 5"/>
          <p:cNvSpPr>
            <a:spLocks noGrp="1"/>
          </p:cNvSpPr>
          <p:nvPr>
            <p:ph type="body" sz="quarter" idx="23" hasCustomPrompt="1"/>
          </p:nvPr>
        </p:nvSpPr>
        <p:spPr>
          <a:xfrm>
            <a:off x="397954" y="4467033"/>
            <a:ext cx="2674819" cy="1300619"/>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0" name="テキスト プレースホルダー 21"/>
          <p:cNvSpPr>
            <a:spLocks noGrp="1"/>
          </p:cNvSpPr>
          <p:nvPr>
            <p:ph type="body" sz="quarter" idx="24" hasCustomPrompt="1"/>
          </p:nvPr>
        </p:nvSpPr>
        <p:spPr>
          <a:xfrm>
            <a:off x="3656970" y="3004561"/>
            <a:ext cx="1835515" cy="1573663"/>
          </a:xfrm>
          <a:prstGeom prst="rect">
            <a:avLst/>
          </a:prstGeom>
        </p:spPr>
        <p:txBody>
          <a:bodyPr lIns="51197" tIns="25599" rIns="51197" bIns="25599" anchor="ctr">
            <a:noAutofit/>
          </a:bodyPr>
          <a:lstStyle>
            <a:lvl1pPr marL="0" marR="0" indent="0" algn="ctr" defTabSz="914332" rtl="0" eaLnBrk="1" fontAlgn="auto" latinLnBrk="0" hangingPunct="1">
              <a:lnSpc>
                <a:spcPts val="3359"/>
              </a:lnSpc>
              <a:spcBef>
                <a:spcPts val="0"/>
              </a:spcBef>
              <a:spcAft>
                <a:spcPts val="0"/>
              </a:spcAft>
              <a:buClrTx/>
              <a:buSzTx/>
              <a:buFontTx/>
              <a:buNone/>
              <a:tabLst/>
              <a:defRPr sz="3400" baseline="0">
                <a:solidFill>
                  <a:schemeClr val="tx2"/>
                </a:solidFill>
                <a:latin typeface="Bebas Neue Regular" panose="00000500000000000000" pitchFamily="2" charset="0"/>
              </a:defRPr>
            </a:lvl1pPr>
          </a:lstStyle>
          <a:p>
            <a:pPr lvl="0"/>
            <a:r>
              <a:rPr kumimoji="1" lang="en-US" altLang="ja-JP" dirty="0" err="1"/>
              <a:t>WORd</a:t>
            </a:r>
            <a:endParaRPr kumimoji="1" lang="en-US" altLang="ja-JP" dirty="0"/>
          </a:p>
        </p:txBody>
      </p:sp>
    </p:spTree>
    <p:extLst>
      <p:ext uri="{BB962C8B-B14F-4D97-AF65-F5344CB8AC3E}">
        <p14:creationId xmlns:p14="http://schemas.microsoft.com/office/powerpoint/2010/main" val="3951512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iterate type="wd">
                                    <p:tmPct val="10000"/>
                                  </p:iterate>
                                  <p:childTnLst>
                                    <p:set>
                                      <p:cBhvr>
                                        <p:cTn id="11" dur="1" fill="hold">
                                          <p:stCondLst>
                                            <p:cond delay="0"/>
                                          </p:stCondLst>
                                        </p:cTn>
                                        <p:tgtEl>
                                          <p:spTgt spid="40">
                                            <p:txEl>
                                              <p:pRg st="0" end="0"/>
                                            </p:txEl>
                                          </p:spTgt>
                                        </p:tgtEl>
                                        <p:attrNameLst>
                                          <p:attrName>style.visibility</p:attrName>
                                        </p:attrNameLst>
                                      </p:cBhvr>
                                      <p:to>
                                        <p:strVal val="visible"/>
                                      </p:to>
                                    </p:set>
                                    <p:anim calcmode="lin" valueType="num">
                                      <p:cBhvr additive="base">
                                        <p:cTn id="12" dur="75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13" dur="75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14" fill="hold">
                            <p:stCondLst>
                              <p:cond delay="1250"/>
                            </p:stCondLst>
                            <p:childTnLst>
                              <p:par>
                                <p:cTn id="15" presetID="22" presetClass="entr" presetSubtype="8"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500"/>
                                        <p:tgtEl>
                                          <p:spTgt spid="6"/>
                                        </p:tgtEl>
                                      </p:cBhvr>
                                    </p:animEffect>
                                  </p:childTnLst>
                                </p:cTn>
                              </p:par>
                            </p:childTnLst>
                          </p:cTn>
                        </p:par>
                        <p:par>
                          <p:cTn id="18" fill="hold">
                            <p:stCondLst>
                              <p:cond delay="1750"/>
                            </p:stCondLst>
                            <p:childTnLst>
                              <p:par>
                                <p:cTn id="19" presetID="2" presetClass="entr" presetSubtype="2" decel="100000" fill="hold" grpId="0" nodeType="afterEffect">
                                  <p:stCondLst>
                                    <p:cond delay="0"/>
                                  </p:stCondLst>
                                  <p:iterate type="wd">
                                    <p:tmPct val="10000"/>
                                  </p:iterate>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350"/>
                            </p:stCondLst>
                            <p:childTnLst>
                              <p:par>
                                <p:cTn id="24" presetID="22" presetClass="entr" presetSubtype="8" fill="hold" grpId="0" nodeType="afterEffect">
                                  <p:stCondLst>
                                    <p:cond delay="0"/>
                                  </p:stCondLst>
                                  <p:childTnLst>
                                    <p:set>
                                      <p:cBhvr>
                                        <p:cTn id="25" dur="1" fill="hold">
                                          <p:stCondLst>
                                            <p:cond delay="0"/>
                                          </p:stCondLst>
                                        </p:cTn>
                                        <p:tgtEl>
                                          <p:spTgt spid="33">
                                            <p:txEl>
                                              <p:pRg st="0" end="0"/>
                                            </p:txEl>
                                          </p:spTgt>
                                        </p:tgtEl>
                                        <p:attrNameLst>
                                          <p:attrName>style.visibility</p:attrName>
                                        </p:attrNameLst>
                                      </p:cBhvr>
                                      <p:to>
                                        <p:strVal val="visible"/>
                                      </p:to>
                                    </p:set>
                                    <p:animEffect transition="in" filter="wipe(left)">
                                      <p:cBhvr>
                                        <p:cTn id="26" dur="500"/>
                                        <p:tgtEl>
                                          <p:spTgt spid="33">
                                            <p:txEl>
                                              <p:pRg st="0" end="0"/>
                                            </p:txEl>
                                          </p:spTgt>
                                        </p:tgtEl>
                                      </p:cBhvr>
                                    </p:animEffect>
                                  </p:childTnLst>
                                </p:cTn>
                              </p:par>
                            </p:childTnLst>
                          </p:cTn>
                        </p:par>
                        <p:par>
                          <p:cTn id="27" fill="hold">
                            <p:stCondLst>
                              <p:cond delay="2850"/>
                            </p:stCondLst>
                            <p:childTnLst>
                              <p:par>
                                <p:cTn id="28" presetID="22" presetClass="entr" presetSubtype="1"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wipe(up)">
                                      <p:cBhvr>
                                        <p:cTn id="30" dur="500"/>
                                        <p:tgtEl>
                                          <p:spTgt spid="29"/>
                                        </p:tgtEl>
                                      </p:cBhvr>
                                    </p:animEffect>
                                  </p:childTnLst>
                                </p:cTn>
                              </p:par>
                            </p:childTnLst>
                          </p:cTn>
                        </p:par>
                        <p:par>
                          <p:cTn id="31" fill="hold">
                            <p:stCondLst>
                              <p:cond delay="3350"/>
                            </p:stCondLst>
                            <p:childTnLst>
                              <p:par>
                                <p:cTn id="32" presetID="2" presetClass="entr" presetSubtype="2" decel="100000" fill="hold" grpId="0" nodeType="afterEffect">
                                  <p:stCondLst>
                                    <p:cond delay="0"/>
                                  </p:stCondLst>
                                  <p:iterate type="wd">
                                    <p:tmPct val="10000"/>
                                  </p:iterate>
                                  <p:childTnLst>
                                    <p:set>
                                      <p:cBhvr>
                                        <p:cTn id="33" dur="1" fill="hold">
                                          <p:stCondLst>
                                            <p:cond delay="0"/>
                                          </p:stCondLst>
                                        </p:cTn>
                                        <p:tgtEl>
                                          <p:spTgt spid="34">
                                            <p:txEl>
                                              <p:pRg st="0" end="0"/>
                                            </p:txEl>
                                          </p:spTgt>
                                        </p:tgtEl>
                                        <p:attrNameLst>
                                          <p:attrName>style.visibility</p:attrName>
                                        </p:attrNameLst>
                                      </p:cBhvr>
                                      <p:to>
                                        <p:strVal val="visible"/>
                                      </p:to>
                                    </p:set>
                                    <p:anim calcmode="lin" valueType="num">
                                      <p:cBhvr additive="base">
                                        <p:cTn id="34"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par>
                          <p:cTn id="36" fill="hold">
                            <p:stCondLst>
                              <p:cond delay="3950"/>
                            </p:stCondLst>
                            <p:childTnLst>
                              <p:par>
                                <p:cTn id="37" presetID="22" presetClass="entr" presetSubtype="8" fill="hold" grpId="0" nodeType="afterEffect">
                                  <p:stCondLst>
                                    <p:cond delay="0"/>
                                  </p:stCondLst>
                                  <p:childTnLst>
                                    <p:set>
                                      <p:cBhvr>
                                        <p:cTn id="38" dur="1" fill="hold">
                                          <p:stCondLst>
                                            <p:cond delay="0"/>
                                          </p:stCondLst>
                                        </p:cTn>
                                        <p:tgtEl>
                                          <p:spTgt spid="35">
                                            <p:txEl>
                                              <p:pRg st="0" end="0"/>
                                            </p:txEl>
                                          </p:spTgt>
                                        </p:tgtEl>
                                        <p:attrNameLst>
                                          <p:attrName>style.visibility</p:attrName>
                                        </p:attrNameLst>
                                      </p:cBhvr>
                                      <p:to>
                                        <p:strVal val="visible"/>
                                      </p:to>
                                    </p:set>
                                    <p:animEffect transition="in" filter="wipe(left)">
                                      <p:cBhvr>
                                        <p:cTn id="39" dur="500"/>
                                        <p:tgtEl>
                                          <p:spTgt spid="35">
                                            <p:txEl>
                                              <p:pRg st="0" end="0"/>
                                            </p:txEl>
                                          </p:spTgt>
                                        </p:tgtEl>
                                      </p:cBhvr>
                                    </p:animEffect>
                                  </p:childTnLst>
                                </p:cTn>
                              </p:par>
                            </p:childTnLst>
                          </p:cTn>
                        </p:par>
                        <p:par>
                          <p:cTn id="40" fill="hold">
                            <p:stCondLst>
                              <p:cond delay="4450"/>
                            </p:stCondLst>
                            <p:childTnLst>
                              <p:par>
                                <p:cTn id="41" presetID="22" presetClass="entr" presetSubtype="2"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wipe(right)">
                                      <p:cBhvr>
                                        <p:cTn id="43" dur="500"/>
                                        <p:tgtEl>
                                          <p:spTgt spid="31"/>
                                        </p:tgtEl>
                                      </p:cBhvr>
                                    </p:animEffect>
                                  </p:childTnLst>
                                </p:cTn>
                              </p:par>
                            </p:childTnLst>
                          </p:cTn>
                        </p:par>
                        <p:par>
                          <p:cTn id="44" fill="hold">
                            <p:stCondLst>
                              <p:cond delay="4950"/>
                            </p:stCondLst>
                            <p:childTnLst>
                              <p:par>
                                <p:cTn id="45" presetID="2" presetClass="entr" presetSubtype="8" decel="100000" fill="hold" grpId="0" nodeType="afterEffect">
                                  <p:stCondLst>
                                    <p:cond delay="0"/>
                                  </p:stCondLst>
                                  <p:iterate type="wd">
                                    <p:tmPct val="10000"/>
                                  </p:iterate>
                                  <p:childTnLst>
                                    <p:set>
                                      <p:cBhvr>
                                        <p:cTn id="46" dur="1" fill="hold">
                                          <p:stCondLst>
                                            <p:cond delay="0"/>
                                          </p:stCondLst>
                                        </p:cTn>
                                        <p:tgtEl>
                                          <p:spTgt spid="38">
                                            <p:txEl>
                                              <p:pRg st="0" end="0"/>
                                            </p:txEl>
                                          </p:spTgt>
                                        </p:tgtEl>
                                        <p:attrNameLst>
                                          <p:attrName>style.visibility</p:attrName>
                                        </p:attrNameLst>
                                      </p:cBhvr>
                                      <p:to>
                                        <p:strVal val="visible"/>
                                      </p:to>
                                    </p:set>
                                    <p:anim calcmode="lin" valueType="num">
                                      <p:cBhvr additive="base">
                                        <p:cTn id="4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5550"/>
                            </p:stCondLst>
                            <p:childTnLst>
                              <p:par>
                                <p:cTn id="50" presetID="22" presetClass="entr" presetSubtype="2" fill="hold" grpId="0" nodeType="afterEffect">
                                  <p:stCondLst>
                                    <p:cond delay="0"/>
                                  </p:stCondLst>
                                  <p:childTnLst>
                                    <p:set>
                                      <p:cBhvr>
                                        <p:cTn id="51" dur="1" fill="hold">
                                          <p:stCondLst>
                                            <p:cond delay="0"/>
                                          </p:stCondLst>
                                        </p:cTn>
                                        <p:tgtEl>
                                          <p:spTgt spid="39">
                                            <p:txEl>
                                              <p:pRg st="0" end="0"/>
                                            </p:txEl>
                                          </p:spTgt>
                                        </p:tgtEl>
                                        <p:attrNameLst>
                                          <p:attrName>style.visibility</p:attrName>
                                        </p:attrNameLst>
                                      </p:cBhvr>
                                      <p:to>
                                        <p:strVal val="visible"/>
                                      </p:to>
                                    </p:set>
                                    <p:animEffect transition="in" filter="wipe(right)">
                                      <p:cBhvr>
                                        <p:cTn id="52" dur="500"/>
                                        <p:tgtEl>
                                          <p:spTgt spid="39">
                                            <p:txEl>
                                              <p:pRg st="0" end="0"/>
                                            </p:txEl>
                                          </p:spTgt>
                                        </p:tgtEl>
                                      </p:cBhvr>
                                    </p:animEffect>
                                  </p:childTnLst>
                                </p:cTn>
                              </p:par>
                            </p:childTnLst>
                          </p:cTn>
                        </p:par>
                        <p:par>
                          <p:cTn id="53" fill="hold">
                            <p:stCondLst>
                              <p:cond delay="6050"/>
                            </p:stCondLst>
                            <p:childTnLst>
                              <p:par>
                                <p:cTn id="54" presetID="22" presetClass="entr" presetSubtype="8" fill="hold" grpId="0" nodeType="after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wipe(left)">
                                      <p:cBhvr>
                                        <p:cTn id="56" dur="500"/>
                                        <p:tgtEl>
                                          <p:spTgt spid="30"/>
                                        </p:tgtEl>
                                      </p:cBhvr>
                                    </p:animEffect>
                                  </p:childTnLst>
                                </p:cTn>
                              </p:par>
                            </p:childTnLst>
                          </p:cTn>
                        </p:par>
                        <p:par>
                          <p:cTn id="57" fill="hold">
                            <p:stCondLst>
                              <p:cond delay="6550"/>
                            </p:stCondLst>
                            <p:childTnLst>
                              <p:par>
                                <p:cTn id="58" presetID="2" presetClass="entr" presetSubtype="8" decel="100000" fill="hold" grpId="0" nodeType="afterEffect">
                                  <p:stCondLst>
                                    <p:cond delay="0"/>
                                  </p:stCondLst>
                                  <p:iterate type="wd">
                                    <p:tmPct val="10000"/>
                                  </p:iterate>
                                  <p:childTnLst>
                                    <p:set>
                                      <p:cBhvr>
                                        <p:cTn id="59" dur="1" fill="hold">
                                          <p:stCondLst>
                                            <p:cond delay="0"/>
                                          </p:stCondLst>
                                        </p:cTn>
                                        <p:tgtEl>
                                          <p:spTgt spid="36">
                                            <p:txEl>
                                              <p:pRg st="0" end="0"/>
                                            </p:txEl>
                                          </p:spTgt>
                                        </p:tgtEl>
                                        <p:attrNameLst>
                                          <p:attrName>style.visibility</p:attrName>
                                        </p:attrNameLst>
                                      </p:cBhvr>
                                      <p:to>
                                        <p:strVal val="visible"/>
                                      </p:to>
                                    </p:set>
                                    <p:anim calcmode="lin" valueType="num">
                                      <p:cBhvr additive="base">
                                        <p:cTn id="60"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61"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62" fill="hold">
                            <p:stCondLst>
                              <p:cond delay="7150"/>
                            </p:stCondLst>
                            <p:childTnLst>
                              <p:par>
                                <p:cTn id="63" presetID="22" presetClass="entr" presetSubtype="2" fill="hold" grpId="0" nodeType="afterEffect">
                                  <p:stCondLst>
                                    <p:cond delay="0"/>
                                  </p:stCondLst>
                                  <p:childTnLst>
                                    <p:set>
                                      <p:cBhvr>
                                        <p:cTn id="64" dur="1" fill="hold">
                                          <p:stCondLst>
                                            <p:cond delay="0"/>
                                          </p:stCondLst>
                                        </p:cTn>
                                        <p:tgtEl>
                                          <p:spTgt spid="37">
                                            <p:txEl>
                                              <p:pRg st="0" end="0"/>
                                            </p:txEl>
                                          </p:spTgt>
                                        </p:tgtEl>
                                        <p:attrNameLst>
                                          <p:attrName>style.visibility</p:attrName>
                                        </p:attrNameLst>
                                      </p:cBhvr>
                                      <p:to>
                                        <p:strVal val="visible"/>
                                      </p:to>
                                    </p:set>
                                    <p:animEffect transition="in" filter="wipe(right)">
                                      <p:cBhvr>
                                        <p:cTn id="65"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29" grpId="0" animBg="1"/>
      <p:bldP spid="30" grpId="0" animBg="1"/>
      <p:bldP spid="31" grpId="0" animBg="1"/>
      <p:bldP spid="32"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1+#ppt_w/2"/>
                          </p:val>
                        </p:tav>
                        <p:tav tm="100000">
                          <p:val>
                            <p:strVal val="#ppt_x"/>
                          </p:val>
                        </p:tav>
                      </p:tavLst>
                    </p:anim>
                    <p:anim calcmode="lin" valueType="num">
                      <p:cBhvr additive="base">
                        <p:cTn dur="500" fill="hold"/>
                        <p:tgtEl>
                          <p:spTgt spid="32"/>
                        </p:tgtEl>
                        <p:attrNameLst>
                          <p:attrName>ppt_y</p:attrName>
                        </p:attrNameLst>
                      </p:cBhvr>
                      <p:tavLst>
                        <p:tav tm="0">
                          <p:val>
                            <p:strVal val="#ppt_y"/>
                          </p:val>
                        </p:tav>
                        <p:tav tm="100000">
                          <p:val>
                            <p:strVal val="#ppt_y"/>
                          </p:val>
                        </p:tav>
                      </p:tavLst>
                    </p:anim>
                  </p:childTnLst>
                </p:cTn>
              </p:par>
            </p:tnLst>
          </p:tmpl>
        </p:tmplLst>
      </p:bldP>
      <p:bldP spid="33" grpId="0" build="p">
        <p:tmplLst>
          <p:tmpl lvl="1">
            <p:tnLst>
              <p:par>
                <p:cTn presetID="22" presetClass="entr" presetSubtype="8"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1+#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 presetClass="entr" presetSubtype="8" decel="100000" fill="hold" nodeType="afterEffect">
                  <p:stCondLst>
                    <p:cond delay="0"/>
                  </p:stCondLst>
                  <p:iterate type="wd">
                    <p:tmPct val="10000"/>
                  </p:iterate>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P spid="37" grpId="0" build="p">
        <p:tmplLst>
          <p:tmpl lvl="1">
            <p:tnLst>
              <p:par>
                <p:cTn presetID="22" presetClass="entr" presetSubtype="2"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right)">
                      <p:cBhvr>
                        <p:cTn dur="500"/>
                        <p:tgtEl>
                          <p:spTgt spid="37"/>
                        </p:tgtEl>
                      </p:cBhvr>
                    </p:animEffect>
                  </p:childTnLst>
                </p:cTn>
              </p:par>
            </p:tnLst>
          </p:tmpl>
        </p:tmplLst>
      </p:bldP>
      <p:bldP spid="38" grpId="0" build="p">
        <p:tmplLst>
          <p:tmpl lvl="1">
            <p:tnLst>
              <p:par>
                <p:cTn presetID="2" presetClass="entr" presetSubtype="8" decel="100000" fill="hold" nodeType="afterEffect">
                  <p:stCondLst>
                    <p:cond delay="0"/>
                  </p:stCondLst>
                  <p:iterate type="wd">
                    <p:tmPct val="10000"/>
                  </p:iterate>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0-#ppt_w/2"/>
                          </p:val>
                        </p:tav>
                        <p:tav tm="100000">
                          <p:val>
                            <p:strVal val="#ppt_x"/>
                          </p:val>
                        </p:tav>
                      </p:tavLst>
                    </p:anim>
                    <p:anim calcmode="lin" valueType="num">
                      <p:cBhvr additive="base">
                        <p:cTn dur="500" fill="hold"/>
                        <p:tgtEl>
                          <p:spTgt spid="38"/>
                        </p:tgtEl>
                        <p:attrNameLst>
                          <p:attrName>ppt_y</p:attrName>
                        </p:attrNameLst>
                      </p:cBhvr>
                      <p:tavLst>
                        <p:tav tm="0">
                          <p:val>
                            <p:strVal val="#ppt_y"/>
                          </p:val>
                        </p:tav>
                        <p:tav tm="100000">
                          <p:val>
                            <p:strVal val="#ppt_y"/>
                          </p:val>
                        </p:tav>
                      </p:tavLst>
                    </p:anim>
                  </p:childTnLst>
                </p:cTn>
              </p:par>
            </p:tnLst>
          </p:tmpl>
        </p:tmplLst>
      </p:bldP>
      <p:bldP spid="39" grpId="0" build="p">
        <p:tmplLst>
          <p:tmpl lvl="1">
            <p:tnLst>
              <p:par>
                <p:cTn presetID="22" presetClass="entr" presetSubtype="2"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right)">
                      <p:cBhvr>
                        <p:cTn dur="500"/>
                        <p:tgtEl>
                          <p:spTgt spid="39"/>
                        </p:tgtEl>
                      </p:cBhvr>
                    </p:animEffect>
                  </p:childTnLst>
                </p:cTn>
              </p:par>
            </p:tnLst>
          </p:tmpl>
        </p:tmplLst>
      </p:bldP>
      <p:bldP spid="40" grpId="0" build="p">
        <p:tmplLst>
          <p:tmpl lvl="1">
            <p:tnLst>
              <p:par>
                <p:cTn presetID="2" presetClass="entr" presetSubtype="4" decel="100000" fill="hold" nodeType="afterEffect">
                  <p:stCondLst>
                    <p:cond delay="0"/>
                  </p:stCondLst>
                  <p:iterate type="wd">
                    <p:tmPct val="10000"/>
                  </p:iterate>
                  <p:childTnLst>
                    <p:set>
                      <p:cBhvr>
                        <p:cTn dur="1" fill="hold">
                          <p:stCondLst>
                            <p:cond delay="0"/>
                          </p:stCondLst>
                        </p:cTn>
                        <p:tgtEl>
                          <p:spTgt spid="40"/>
                        </p:tgtEl>
                        <p:attrNameLst>
                          <p:attrName>style.visibility</p:attrName>
                        </p:attrNameLst>
                      </p:cBhvr>
                      <p:to>
                        <p:strVal val="visible"/>
                      </p:to>
                    </p:set>
                    <p:anim calcmode="lin" valueType="num">
                      <p:cBhvr additive="base">
                        <p:cTn dur="750" fill="hold"/>
                        <p:tgtEl>
                          <p:spTgt spid="40"/>
                        </p:tgtEl>
                        <p:attrNameLst>
                          <p:attrName>ppt_x</p:attrName>
                        </p:attrNameLst>
                      </p:cBhvr>
                      <p:tavLst>
                        <p:tav tm="0">
                          <p:val>
                            <p:strVal val="#ppt_x"/>
                          </p:val>
                        </p:tav>
                        <p:tav tm="100000">
                          <p:val>
                            <p:strVal val="#ppt_x"/>
                          </p:val>
                        </p:tav>
                      </p:tavLst>
                    </p:anim>
                    <p:anim calcmode="lin" valueType="num">
                      <p:cBhvr additive="base">
                        <p:cTn dur="750" fill="hold"/>
                        <p:tgtEl>
                          <p:spTgt spid="40"/>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31.xml><?xml version="1.0" encoding="utf-8"?>
<p:sldLayout xmlns:a="http://schemas.openxmlformats.org/drawingml/2006/main" xmlns:r="http://schemas.openxmlformats.org/officeDocument/2006/relationships" xmlns:p="http://schemas.openxmlformats.org/presentationml/2006/main">
  <p:cSld name="3 Steps">
    <p:spTree>
      <p:nvGrpSpPr>
        <p:cNvPr id="1" name=""/>
        <p:cNvGrpSpPr/>
        <p:nvPr/>
      </p:nvGrpSpPr>
      <p:grpSpPr>
        <a:xfrm>
          <a:off x="0" y="0"/>
          <a:ext cx="0" cy="0"/>
          <a:chOff x="0" y="0"/>
          <a:chExt cx="0" cy="0"/>
        </a:xfrm>
      </p:grpSpPr>
      <p:sp>
        <p:nvSpPr>
          <p:cNvPr id="13" name="正方形/長方形 12"/>
          <p:cNvSpPr/>
          <p:nvPr/>
        </p:nvSpPr>
        <p:spPr>
          <a:xfrm>
            <a:off x="6005192" y="2945541"/>
            <a:ext cx="3167451" cy="233819"/>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正方形/長方形 5"/>
          <p:cNvSpPr/>
          <p:nvPr/>
        </p:nvSpPr>
        <p:spPr>
          <a:xfrm>
            <a:off x="-18786" y="5703520"/>
            <a:ext cx="3243679" cy="233819"/>
          </a:xfrm>
          <a:custGeom>
            <a:avLst/>
            <a:gdLst/>
            <a:ahLst/>
            <a:cxnLst/>
            <a:rect l="l" t="t" r="r" b="b"/>
            <a:pathLst>
              <a:path w="6488482" h="350728">
                <a:moveTo>
                  <a:pt x="0" y="0"/>
                </a:moveTo>
                <a:lnTo>
                  <a:pt x="6219698" y="0"/>
                </a:lnTo>
                <a:lnTo>
                  <a:pt x="6488482" y="268784"/>
                </a:lnTo>
                <a:lnTo>
                  <a:pt x="6488482" y="350728"/>
                </a:lnTo>
                <a:lnTo>
                  <a:pt x="0" y="35072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正方形/長方形 7"/>
          <p:cNvSpPr/>
          <p:nvPr/>
        </p:nvSpPr>
        <p:spPr>
          <a:xfrm>
            <a:off x="3062088" y="4328325"/>
            <a:ext cx="3118439" cy="233819"/>
          </a:xfrm>
          <a:custGeom>
            <a:avLst/>
            <a:gdLst/>
            <a:ahLst/>
            <a:cxnLst/>
            <a:rect l="l" t="t" r="r" b="b"/>
            <a:pathLst>
              <a:path w="6237961" h="350728">
                <a:moveTo>
                  <a:pt x="0" y="0"/>
                </a:moveTo>
                <a:lnTo>
                  <a:pt x="5981621" y="0"/>
                </a:lnTo>
                <a:lnTo>
                  <a:pt x="6237961" y="256340"/>
                </a:lnTo>
                <a:lnTo>
                  <a:pt x="6237961" y="350728"/>
                </a:lnTo>
                <a:lnTo>
                  <a:pt x="0" y="35072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 name="正方形/長方形 8"/>
          <p:cNvSpPr/>
          <p:nvPr/>
        </p:nvSpPr>
        <p:spPr>
          <a:xfrm rot="5400000">
            <a:off x="2301784" y="5041421"/>
            <a:ext cx="1670883" cy="175335"/>
          </a:xfrm>
          <a:custGeom>
            <a:avLst/>
            <a:gdLst/>
            <a:ahLst/>
            <a:cxnLst/>
            <a:rect l="l" t="t" r="r" b="b"/>
            <a:pathLst>
              <a:path w="2506323" h="350728">
                <a:moveTo>
                  <a:pt x="0" y="350728"/>
                </a:moveTo>
                <a:lnTo>
                  <a:pt x="350728" y="0"/>
                </a:lnTo>
                <a:lnTo>
                  <a:pt x="2506323" y="0"/>
                </a:lnTo>
                <a:lnTo>
                  <a:pt x="2155595" y="350728"/>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正方形/長方形 8"/>
          <p:cNvSpPr/>
          <p:nvPr/>
        </p:nvSpPr>
        <p:spPr>
          <a:xfrm rot="5400000">
            <a:off x="5257414" y="3655736"/>
            <a:ext cx="1670883" cy="175335"/>
          </a:xfrm>
          <a:custGeom>
            <a:avLst/>
            <a:gdLst/>
            <a:ahLst/>
            <a:cxnLst/>
            <a:rect l="l" t="t" r="r" b="b"/>
            <a:pathLst>
              <a:path w="2506323" h="350728">
                <a:moveTo>
                  <a:pt x="0" y="350728"/>
                </a:moveTo>
                <a:lnTo>
                  <a:pt x="350728" y="0"/>
                </a:lnTo>
                <a:lnTo>
                  <a:pt x="2506323" y="0"/>
                </a:lnTo>
                <a:lnTo>
                  <a:pt x="2155595" y="350728"/>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テキスト プレースホルダー 5"/>
          <p:cNvSpPr>
            <a:spLocks noGrp="1"/>
          </p:cNvSpPr>
          <p:nvPr>
            <p:ph type="body" sz="quarter" idx="16" hasCustomPrompt="1"/>
          </p:nvPr>
        </p:nvSpPr>
        <p:spPr>
          <a:xfrm>
            <a:off x="379854" y="4211474"/>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5" name="テキスト プレースホルダー 5"/>
          <p:cNvSpPr>
            <a:spLocks noGrp="1"/>
          </p:cNvSpPr>
          <p:nvPr>
            <p:ph type="body" sz="quarter" idx="20" hasCustomPrompt="1"/>
          </p:nvPr>
        </p:nvSpPr>
        <p:spPr>
          <a:xfrm>
            <a:off x="826581" y="4278281"/>
            <a:ext cx="211026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テキスト プレースホルダー 5"/>
          <p:cNvSpPr>
            <a:spLocks noGrp="1"/>
          </p:cNvSpPr>
          <p:nvPr>
            <p:ph type="body" sz="quarter" idx="21" hasCustomPrompt="1"/>
          </p:nvPr>
        </p:nvSpPr>
        <p:spPr>
          <a:xfrm>
            <a:off x="826581" y="4640775"/>
            <a:ext cx="2110269" cy="911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22" hasCustomPrompt="1"/>
          </p:nvPr>
        </p:nvSpPr>
        <p:spPr>
          <a:xfrm>
            <a:off x="3211290" y="2865450"/>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8" name="テキスト プレースホルダー 5"/>
          <p:cNvSpPr>
            <a:spLocks noGrp="1"/>
          </p:cNvSpPr>
          <p:nvPr>
            <p:ph type="body" sz="quarter" idx="23" hasCustomPrompt="1"/>
          </p:nvPr>
        </p:nvSpPr>
        <p:spPr>
          <a:xfrm>
            <a:off x="3658016" y="2932257"/>
            <a:ext cx="211026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9" name="テキスト プレースホルダー 5"/>
          <p:cNvSpPr>
            <a:spLocks noGrp="1"/>
          </p:cNvSpPr>
          <p:nvPr>
            <p:ph type="body" sz="quarter" idx="24" hasCustomPrompt="1"/>
          </p:nvPr>
        </p:nvSpPr>
        <p:spPr>
          <a:xfrm>
            <a:off x="3658016" y="3294753"/>
            <a:ext cx="2110269" cy="911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5" hasCustomPrompt="1"/>
          </p:nvPr>
        </p:nvSpPr>
        <p:spPr>
          <a:xfrm>
            <a:off x="6155939" y="1487068"/>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21" name="テキスト プレースホルダー 5"/>
          <p:cNvSpPr>
            <a:spLocks noGrp="1"/>
          </p:cNvSpPr>
          <p:nvPr>
            <p:ph type="body" sz="quarter" idx="26" hasCustomPrompt="1"/>
          </p:nvPr>
        </p:nvSpPr>
        <p:spPr>
          <a:xfrm>
            <a:off x="6602665" y="1553879"/>
            <a:ext cx="211026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2" name="テキスト プレースホルダー 5"/>
          <p:cNvSpPr>
            <a:spLocks noGrp="1"/>
          </p:cNvSpPr>
          <p:nvPr>
            <p:ph type="body" sz="quarter" idx="27" hasCustomPrompt="1"/>
          </p:nvPr>
        </p:nvSpPr>
        <p:spPr>
          <a:xfrm>
            <a:off x="6602665" y="1916373"/>
            <a:ext cx="2110269" cy="911619"/>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直角三角形 24"/>
          <p:cNvSpPr/>
          <p:nvPr/>
        </p:nvSpPr>
        <p:spPr>
          <a:xfrm rot="5400000">
            <a:off x="3268306" y="4770900"/>
            <a:ext cx="486315" cy="364673"/>
          </a:xfrm>
          <a:prstGeom prst="rtTriangle">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6" name="直角三角形 25"/>
          <p:cNvSpPr/>
          <p:nvPr/>
        </p:nvSpPr>
        <p:spPr>
          <a:xfrm rot="5400000">
            <a:off x="6227958" y="3398138"/>
            <a:ext cx="486315" cy="364673"/>
          </a:xfrm>
          <a:prstGeom prst="rtTriangle">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Tree>
    <p:extLst>
      <p:ext uri="{BB962C8B-B14F-4D97-AF65-F5344CB8AC3E}">
        <p14:creationId xmlns:p14="http://schemas.microsoft.com/office/powerpoint/2010/main" val="425547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par>
                          <p:cTn id="13" fill="hold">
                            <p:stCondLst>
                              <p:cond delay="1000"/>
                            </p:stCondLst>
                            <p:childTnLst>
                              <p:par>
                                <p:cTn id="14" presetID="2" presetClass="entr" presetSubtype="4"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15">
                                            <p:txEl>
                                              <p:pRg st="0" end="0"/>
                                            </p:txEl>
                                          </p:spTgt>
                                        </p:tgtEl>
                                        <p:attrNameLst>
                                          <p:attrName>style.visibility</p:attrName>
                                        </p:attrNameLst>
                                      </p:cBhvr>
                                      <p:to>
                                        <p:strVal val="visible"/>
                                      </p:to>
                                    </p:set>
                                    <p:anim calcmode="lin" valueType="num">
                                      <p:cBhvr additive="base">
                                        <p:cTn id="21"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wipe(left)">
                                      <p:cBhvr>
                                        <p:cTn id="26" dur="500"/>
                                        <p:tgtEl>
                                          <p:spTgt spid="16">
                                            <p:txEl>
                                              <p:pRg st="0" end="0"/>
                                            </p:txEl>
                                          </p:spTgt>
                                        </p:tgtEl>
                                      </p:cBhvr>
                                    </p:animEffect>
                                  </p:childTnLst>
                                </p:cTn>
                              </p:par>
                            </p:childTnLst>
                          </p:cTn>
                        </p:par>
                        <p:par>
                          <p:cTn id="27" fill="hold">
                            <p:stCondLst>
                              <p:cond delay="2500"/>
                            </p:stCondLst>
                            <p:childTnLst>
                              <p:par>
                                <p:cTn id="28" presetID="22" presetClass="entr" presetSubtype="4" fill="hold" grpId="0"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wipe(down)">
                                      <p:cBhvr>
                                        <p:cTn id="30" dur="500"/>
                                        <p:tgtEl>
                                          <p:spTgt spid="9"/>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wipe(left)">
                                      <p:cBhvr>
                                        <p:cTn id="34" dur="500"/>
                                        <p:tgtEl>
                                          <p:spTgt spid="8"/>
                                        </p:tgtEl>
                                      </p:cBhvr>
                                    </p:animEffect>
                                  </p:childTnLst>
                                </p:cTn>
                              </p:par>
                              <p:par>
                                <p:cTn id="35" presetID="2" presetClass="entr" presetSubtype="4" decel="100000" fill="hold" grpId="0" nodeType="with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ppt_x"/>
                                          </p:val>
                                        </p:tav>
                                        <p:tav tm="100000">
                                          <p:val>
                                            <p:strVal val="#ppt_x"/>
                                          </p:val>
                                        </p:tav>
                                      </p:tavLst>
                                    </p:anim>
                                    <p:anim calcmode="lin" valueType="num">
                                      <p:cBhvr additive="base">
                                        <p:cTn id="38" dur="500" fill="hold"/>
                                        <p:tgtEl>
                                          <p:spTgt spid="25"/>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decel="100000" fill="hold" grpId="0" nodeType="afterEffect">
                                  <p:stCondLst>
                                    <p:cond delay="0"/>
                                  </p:stCondLst>
                                  <p:childTnLst>
                                    <p:set>
                                      <p:cBhvr>
                                        <p:cTn id="41" dur="1" fill="hold">
                                          <p:stCondLst>
                                            <p:cond delay="0"/>
                                          </p:stCondLst>
                                        </p:cTn>
                                        <p:tgtEl>
                                          <p:spTgt spid="17">
                                            <p:txEl>
                                              <p:pRg st="0" end="0"/>
                                            </p:txEl>
                                          </p:spTgt>
                                        </p:tgtEl>
                                        <p:attrNameLst>
                                          <p:attrName>style.visibility</p:attrName>
                                        </p:attrNameLst>
                                      </p:cBhvr>
                                      <p:to>
                                        <p:strVal val="visible"/>
                                      </p:to>
                                    </p:set>
                                    <p:anim calcmode="lin" valueType="num">
                                      <p:cBhvr additive="base">
                                        <p:cTn id="42"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2" presetClass="entr" presetSubtype="2" decel="100000" fill="hold" grpId="0" nodeType="afterEffect">
                                  <p:stCondLst>
                                    <p:cond delay="0"/>
                                  </p:stCondLst>
                                  <p:childTnLst>
                                    <p:set>
                                      <p:cBhvr>
                                        <p:cTn id="46" dur="1" fill="hold">
                                          <p:stCondLst>
                                            <p:cond delay="0"/>
                                          </p:stCondLst>
                                        </p:cTn>
                                        <p:tgtEl>
                                          <p:spTgt spid="18">
                                            <p:txEl>
                                              <p:pRg st="0" end="0"/>
                                            </p:txEl>
                                          </p:spTgt>
                                        </p:tgtEl>
                                        <p:attrNameLst>
                                          <p:attrName>style.visibility</p:attrName>
                                        </p:attrNameLst>
                                      </p:cBhvr>
                                      <p:to>
                                        <p:strVal val="visible"/>
                                      </p:to>
                                    </p:set>
                                    <p:anim calcmode="lin" valueType="num">
                                      <p:cBhvr additive="base">
                                        <p:cTn id="4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2" presetClass="entr" presetSubtype="8" fill="hold" grpId="0" nodeType="afterEffect">
                                  <p:stCondLst>
                                    <p:cond delay="0"/>
                                  </p:stCondLst>
                                  <p:childTnLst>
                                    <p:set>
                                      <p:cBhvr>
                                        <p:cTn id="51" dur="1" fill="hold">
                                          <p:stCondLst>
                                            <p:cond delay="0"/>
                                          </p:stCondLst>
                                        </p:cTn>
                                        <p:tgtEl>
                                          <p:spTgt spid="19">
                                            <p:txEl>
                                              <p:pRg st="0" end="0"/>
                                            </p:txEl>
                                          </p:spTgt>
                                        </p:tgtEl>
                                        <p:attrNameLst>
                                          <p:attrName>style.visibility</p:attrName>
                                        </p:attrNameLst>
                                      </p:cBhvr>
                                      <p:to>
                                        <p:strVal val="visible"/>
                                      </p:to>
                                    </p:set>
                                    <p:animEffect transition="in" filter="wipe(left)">
                                      <p:cBhvr>
                                        <p:cTn id="52" dur="500"/>
                                        <p:tgtEl>
                                          <p:spTgt spid="19">
                                            <p:txEl>
                                              <p:pRg st="0" end="0"/>
                                            </p:txEl>
                                          </p:spTgt>
                                        </p:tgtEl>
                                      </p:cBhvr>
                                    </p:animEffect>
                                  </p:childTnLst>
                                </p:cTn>
                              </p:par>
                            </p:childTnLst>
                          </p:cTn>
                        </p:par>
                        <p:par>
                          <p:cTn id="53" fill="hold">
                            <p:stCondLst>
                              <p:cond delay="5000"/>
                            </p:stCondLst>
                            <p:childTnLst>
                              <p:par>
                                <p:cTn id="54" presetID="22" presetClass="entr" presetSubtype="4" fill="hold" grpId="0" nodeType="after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wipe(down)">
                                      <p:cBhvr>
                                        <p:cTn id="56" dur="500"/>
                                        <p:tgtEl>
                                          <p:spTgt spid="12"/>
                                        </p:tgtEl>
                                      </p:cBhvr>
                                    </p:animEffect>
                                  </p:childTnLst>
                                </p:cTn>
                              </p:par>
                            </p:childTnLst>
                          </p:cTn>
                        </p:par>
                        <p:par>
                          <p:cTn id="57" fill="hold">
                            <p:stCondLst>
                              <p:cond delay="5500"/>
                            </p:stCondLst>
                            <p:childTnLst>
                              <p:par>
                                <p:cTn id="58" presetID="22" presetClass="entr" presetSubtype="8" fill="hold" grpId="0" nodeType="after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wipe(left)">
                                      <p:cBhvr>
                                        <p:cTn id="60" dur="500"/>
                                        <p:tgtEl>
                                          <p:spTgt spid="13"/>
                                        </p:tgtEl>
                                      </p:cBhvr>
                                    </p:animEffect>
                                  </p:childTnLst>
                                </p:cTn>
                              </p:par>
                              <p:par>
                                <p:cTn id="61" presetID="2" presetClass="entr" presetSubtype="4" decel="100000"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childTnLst>
                          </p:cTn>
                        </p:par>
                        <p:par>
                          <p:cTn id="65" fill="hold">
                            <p:stCondLst>
                              <p:cond delay="6000"/>
                            </p:stCondLst>
                            <p:childTnLst>
                              <p:par>
                                <p:cTn id="66" presetID="2" presetClass="entr" presetSubtype="4" decel="100000" fill="hold" grpId="0" nodeType="afterEffect">
                                  <p:stCondLst>
                                    <p:cond delay="0"/>
                                  </p:stCondLst>
                                  <p:childTnLst>
                                    <p:set>
                                      <p:cBhvr>
                                        <p:cTn id="67" dur="1" fill="hold">
                                          <p:stCondLst>
                                            <p:cond delay="0"/>
                                          </p:stCondLst>
                                        </p:cTn>
                                        <p:tgtEl>
                                          <p:spTgt spid="20">
                                            <p:txEl>
                                              <p:pRg st="0" end="0"/>
                                            </p:txEl>
                                          </p:spTgt>
                                        </p:tgtEl>
                                        <p:attrNameLst>
                                          <p:attrName>style.visibility</p:attrName>
                                        </p:attrNameLst>
                                      </p:cBhvr>
                                      <p:to>
                                        <p:strVal val="visible"/>
                                      </p:to>
                                    </p:set>
                                    <p:anim calcmode="lin" valueType="num">
                                      <p:cBhvr additive="base">
                                        <p:cTn id="6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9"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par>
                          <p:cTn id="70" fill="hold">
                            <p:stCondLst>
                              <p:cond delay="6500"/>
                            </p:stCondLst>
                            <p:childTnLst>
                              <p:par>
                                <p:cTn id="71" presetID="2" presetClass="entr" presetSubtype="2" decel="100000" fill="hold" grpId="0" nodeType="afterEffect">
                                  <p:stCondLst>
                                    <p:cond delay="0"/>
                                  </p:stCondLst>
                                  <p:childTnLst>
                                    <p:set>
                                      <p:cBhvr>
                                        <p:cTn id="72" dur="1" fill="hold">
                                          <p:stCondLst>
                                            <p:cond delay="0"/>
                                          </p:stCondLst>
                                        </p:cTn>
                                        <p:tgtEl>
                                          <p:spTgt spid="21">
                                            <p:txEl>
                                              <p:pRg st="0" end="0"/>
                                            </p:txEl>
                                          </p:spTgt>
                                        </p:tgtEl>
                                        <p:attrNameLst>
                                          <p:attrName>style.visibility</p:attrName>
                                        </p:attrNameLst>
                                      </p:cBhvr>
                                      <p:to>
                                        <p:strVal val="visible"/>
                                      </p:to>
                                    </p:set>
                                    <p:anim calcmode="lin" valueType="num">
                                      <p:cBhvr additive="base">
                                        <p:cTn id="73"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2" presetClass="entr" presetSubtype="8" fill="hold" grpId="0" nodeType="afterEffect">
                                  <p:stCondLst>
                                    <p:cond delay="0"/>
                                  </p:stCondLst>
                                  <p:childTnLst>
                                    <p:set>
                                      <p:cBhvr>
                                        <p:cTn id="77" dur="1" fill="hold">
                                          <p:stCondLst>
                                            <p:cond delay="0"/>
                                          </p:stCondLst>
                                        </p:cTn>
                                        <p:tgtEl>
                                          <p:spTgt spid="22">
                                            <p:txEl>
                                              <p:pRg st="0" end="0"/>
                                            </p:txEl>
                                          </p:spTgt>
                                        </p:tgtEl>
                                        <p:attrNameLst>
                                          <p:attrName>style.visibility</p:attrName>
                                        </p:attrNameLst>
                                      </p:cBhvr>
                                      <p:to>
                                        <p:strVal val="visible"/>
                                      </p:to>
                                    </p:set>
                                    <p:animEffect transition="in" filter="wipe(left)">
                                      <p:cBhvr>
                                        <p:cTn id="78" dur="500"/>
                                        <p:tgtEl>
                                          <p:spTgt spid="2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8" grpId="0" animBg="1"/>
      <p:bldP spid="9" grpId="0" animBg="1"/>
      <p:bldP spid="12" grpId="0" animBg="1"/>
      <p:bldP spid="14" grpId="0" build="p">
        <p:tmplLst>
          <p:tmpl lvl="1">
            <p:tnLst>
              <p:par>
                <p:cTn presetID="2" presetClass="entr" presetSubtype="4"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2"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1+#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build="p">
        <p:tmplLst>
          <p:tmpl lvl="1">
            <p:tnLst>
              <p:par>
                <p:cTn presetID="2" presetClass="entr" presetSubtype="4" decel="10000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build="p">
        <p:tmplLst>
          <p:tmpl lvl="1">
            <p:tnLst>
              <p:par>
                <p:cTn presetID="22" presetClass="entr" presetSubtype="8"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wipe(left)">
                      <p:cBhvr>
                        <p:cTn dur="500"/>
                        <p:tgtEl>
                          <p:spTgt spid="19"/>
                        </p:tgtEl>
                      </p:cBhvr>
                    </p:animEffect>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build="p">
        <p:tmplLst>
          <p:tmpl lvl="1">
            <p:tnLst>
              <p:par>
                <p:cTn presetID="2" presetClass="entr" presetSubtype="2" decel="10000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5" grpId="0" animBg="1"/>
      <p:bldP spid="26" grpId="0" animBg="1"/>
    </p:bldLst>
  </p:timing>
</p:sldLayout>
</file>

<file path=ppt/slideLayouts/slideLayout432.xml><?xml version="1.0" encoding="utf-8"?>
<p:sldLayout xmlns:a="http://schemas.openxmlformats.org/drawingml/2006/main" xmlns:r="http://schemas.openxmlformats.org/officeDocument/2006/relationships" xmlns:p="http://schemas.openxmlformats.org/presentationml/2006/main">
  <p:cSld name="5 Keywords">
    <p:spTree>
      <p:nvGrpSpPr>
        <p:cNvPr id="1" name=""/>
        <p:cNvGrpSpPr/>
        <p:nvPr/>
      </p:nvGrpSpPr>
      <p:grpSpPr>
        <a:xfrm>
          <a:off x="0" y="0"/>
          <a:ext cx="0" cy="0"/>
          <a:chOff x="0" y="0"/>
          <a:chExt cx="0" cy="0"/>
        </a:xfrm>
      </p:grpSpPr>
      <p:sp>
        <p:nvSpPr>
          <p:cNvPr id="8" name="二等辺三角形 7"/>
          <p:cNvSpPr/>
          <p:nvPr/>
        </p:nvSpPr>
        <p:spPr>
          <a:xfrm rot="5400000">
            <a:off x="2821030" y="1897933"/>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二等辺三角形 13"/>
          <p:cNvSpPr/>
          <p:nvPr/>
        </p:nvSpPr>
        <p:spPr>
          <a:xfrm rot="5400000">
            <a:off x="2821030" y="2789768"/>
            <a:ext cx="383739" cy="250457"/>
          </a:xfrm>
          <a:prstGeom prst="triangl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二等辺三角形 17"/>
          <p:cNvSpPr/>
          <p:nvPr/>
        </p:nvSpPr>
        <p:spPr>
          <a:xfrm rot="5400000">
            <a:off x="2821030" y="3681597"/>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二等辺三角形 21"/>
          <p:cNvSpPr/>
          <p:nvPr/>
        </p:nvSpPr>
        <p:spPr>
          <a:xfrm rot="5400000">
            <a:off x="2821030" y="4573429"/>
            <a:ext cx="383739" cy="250457"/>
          </a:xfrm>
          <a:prstGeom prst="triangl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二等辺三角形 25"/>
          <p:cNvSpPr/>
          <p:nvPr/>
        </p:nvSpPr>
        <p:spPr>
          <a:xfrm rot="5400000">
            <a:off x="2821030" y="5465260"/>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テキスト プレースホルダー 5"/>
          <p:cNvSpPr>
            <a:spLocks noGrp="1"/>
          </p:cNvSpPr>
          <p:nvPr>
            <p:ph type="body" sz="quarter" idx="20" hasCustomPrompt="1"/>
          </p:nvPr>
        </p:nvSpPr>
        <p:spPr>
          <a:xfrm>
            <a:off x="823873" y="1807264"/>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9" name="テキスト プレースホルダー 5"/>
          <p:cNvSpPr>
            <a:spLocks noGrp="1"/>
          </p:cNvSpPr>
          <p:nvPr>
            <p:ph type="body" sz="quarter" idx="21" hasCustomPrompt="1"/>
          </p:nvPr>
        </p:nvSpPr>
        <p:spPr>
          <a:xfrm>
            <a:off x="3264195" y="1675310"/>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6" name="テキスト プレースホルダー 5"/>
          <p:cNvSpPr>
            <a:spLocks noGrp="1"/>
          </p:cNvSpPr>
          <p:nvPr>
            <p:ph type="body" sz="quarter" idx="22" hasCustomPrompt="1"/>
          </p:nvPr>
        </p:nvSpPr>
        <p:spPr>
          <a:xfrm>
            <a:off x="823873" y="2699097"/>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17" name="テキスト プレースホルダー 5"/>
          <p:cNvSpPr>
            <a:spLocks noGrp="1"/>
          </p:cNvSpPr>
          <p:nvPr>
            <p:ph type="body" sz="quarter" idx="23" hasCustomPrompt="1"/>
          </p:nvPr>
        </p:nvSpPr>
        <p:spPr>
          <a:xfrm>
            <a:off x="3264195" y="2567144"/>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4" hasCustomPrompt="1"/>
          </p:nvPr>
        </p:nvSpPr>
        <p:spPr>
          <a:xfrm>
            <a:off x="823873" y="3590927"/>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1" name="テキスト プレースホルダー 5"/>
          <p:cNvSpPr>
            <a:spLocks noGrp="1"/>
          </p:cNvSpPr>
          <p:nvPr>
            <p:ph type="body" sz="quarter" idx="25" hasCustomPrompt="1"/>
          </p:nvPr>
        </p:nvSpPr>
        <p:spPr>
          <a:xfrm>
            <a:off x="3264195" y="3458975"/>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5"/>
          <p:cNvSpPr>
            <a:spLocks noGrp="1"/>
          </p:cNvSpPr>
          <p:nvPr>
            <p:ph type="body" sz="quarter" idx="26" hasCustomPrompt="1"/>
          </p:nvPr>
        </p:nvSpPr>
        <p:spPr>
          <a:xfrm>
            <a:off x="823873" y="4482757"/>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5" name="テキスト プレースホルダー 5"/>
          <p:cNvSpPr>
            <a:spLocks noGrp="1"/>
          </p:cNvSpPr>
          <p:nvPr>
            <p:ph type="body" sz="quarter" idx="27" hasCustomPrompt="1"/>
          </p:nvPr>
        </p:nvSpPr>
        <p:spPr>
          <a:xfrm>
            <a:off x="3264195" y="4350805"/>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8" hasCustomPrompt="1"/>
          </p:nvPr>
        </p:nvSpPr>
        <p:spPr>
          <a:xfrm>
            <a:off x="823873" y="5374589"/>
            <a:ext cx="2028307"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9" name="テキスト プレースホルダー 5"/>
          <p:cNvSpPr>
            <a:spLocks noGrp="1"/>
          </p:cNvSpPr>
          <p:nvPr>
            <p:ph type="body" sz="quarter" idx="29" hasCustomPrompt="1"/>
          </p:nvPr>
        </p:nvSpPr>
        <p:spPr>
          <a:xfrm>
            <a:off x="3264195" y="5242637"/>
            <a:ext cx="5228151" cy="695699"/>
          </a:xfrm>
          <a:prstGeom prst="rect">
            <a:avLst/>
          </a:prstGeom>
        </p:spPr>
        <p:txBody>
          <a:bodyPr lIns="51197" tIns="25599" rIns="51197" bIns="25599"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pic>
        <p:nvPicPr>
          <p:cNvPr id="7" name="図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1562124"/>
            <a:ext cx="193679" cy="922071"/>
          </a:xfrm>
          <a:prstGeom prst="rect">
            <a:avLst/>
          </a:prstGeom>
        </p:spPr>
      </p:pic>
      <p:pic>
        <p:nvPicPr>
          <p:cNvPr id="15" name="図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2453957"/>
            <a:ext cx="193679" cy="922071"/>
          </a:xfrm>
          <a:prstGeom prst="rect">
            <a:avLst/>
          </a:prstGeom>
        </p:spPr>
      </p:pic>
      <p:pic>
        <p:nvPicPr>
          <p:cNvPr id="19" name="図 1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3345786"/>
            <a:ext cx="193679" cy="922071"/>
          </a:xfrm>
          <a:prstGeom prst="rect">
            <a:avLst/>
          </a:prstGeom>
        </p:spPr>
      </p:pic>
      <p:pic>
        <p:nvPicPr>
          <p:cNvPr id="23" name="図 2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4237621"/>
            <a:ext cx="193679" cy="922071"/>
          </a:xfrm>
          <a:prstGeom prst="rect">
            <a:avLst/>
          </a:prstGeom>
        </p:spPr>
      </p:pic>
      <p:pic>
        <p:nvPicPr>
          <p:cNvPr id="27" name="図 2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5129451"/>
            <a:ext cx="193679" cy="922071"/>
          </a:xfrm>
          <a:prstGeom prst="rect">
            <a:avLst/>
          </a:prstGeom>
        </p:spPr>
      </p:pic>
    </p:spTree>
    <p:extLst>
      <p:ext uri="{BB962C8B-B14F-4D97-AF65-F5344CB8AC3E}">
        <p14:creationId xmlns:p14="http://schemas.microsoft.com/office/powerpoint/2010/main" val="2697537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25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0-#ppt_w/2"/>
                                          </p:val>
                                        </p:tav>
                                        <p:tav tm="100000">
                                          <p:val>
                                            <p:strVal val="#ppt_x"/>
                                          </p:val>
                                        </p:tav>
                                      </p:tavLst>
                                    </p:anim>
                                    <p:anim calcmode="lin" valueType="num">
                                      <p:cBhvr additive="base">
                                        <p:cTn id="13" dur="500" fill="hold"/>
                                        <p:tgtEl>
                                          <p:spTgt spid="6"/>
                                        </p:tgtEl>
                                        <p:attrNameLst>
                                          <p:attrName>ppt_y</p:attrName>
                                        </p:attrNameLst>
                                      </p:cBhvr>
                                      <p:tavLst>
                                        <p:tav tm="0">
                                          <p:val>
                                            <p:strVal val="#ppt_y"/>
                                          </p:val>
                                        </p:tav>
                                        <p:tav tm="100000">
                                          <p:val>
                                            <p:strVal val="#ppt_y"/>
                                          </p:val>
                                        </p:tav>
                                      </p:tavLst>
                                    </p:anim>
                                  </p:childTnLst>
                                </p:cTn>
                              </p:par>
                            </p:childTnLst>
                          </p:cTn>
                        </p:par>
                        <p:par>
                          <p:cTn id="14" fill="hold">
                            <p:stCondLst>
                              <p:cond delay="1250"/>
                            </p:stCondLst>
                            <p:childTnLst>
                              <p:par>
                                <p:cTn id="15" presetID="22" presetClass="entr" presetSubtype="1"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up)">
                                      <p:cBhvr>
                                        <p:cTn id="17" dur="250"/>
                                        <p:tgtEl>
                                          <p:spTgt spid="7"/>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wipe(left)">
                                      <p:cBhvr>
                                        <p:cTn id="21" dur="500"/>
                                        <p:tgtEl>
                                          <p:spTgt spid="8"/>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9">
                                            <p:txEl>
                                              <p:pRg st="0" end="0"/>
                                            </p:txEl>
                                          </p:spTgt>
                                        </p:tgtEl>
                                        <p:attrNameLst>
                                          <p:attrName>style.visibility</p:attrName>
                                        </p:attrNameLst>
                                      </p:cBhvr>
                                      <p:to>
                                        <p:strVal val="visible"/>
                                      </p:to>
                                    </p:set>
                                    <p:animEffect transition="in" filter="wipe(left)">
                                      <p:cBhvr>
                                        <p:cTn id="25" dur="500"/>
                                        <p:tgtEl>
                                          <p:spTgt spid="9">
                                            <p:txEl>
                                              <p:pRg st="0" end="0"/>
                                            </p:txEl>
                                          </p:spTgt>
                                        </p:tgtEl>
                                      </p:cBhvr>
                                    </p:animEffect>
                                  </p:childTnLst>
                                </p:cTn>
                              </p:par>
                            </p:childTnLst>
                          </p:cTn>
                        </p:par>
                        <p:par>
                          <p:cTn id="26" fill="hold">
                            <p:stCondLst>
                              <p:cond delay="2500"/>
                            </p:stCondLst>
                            <p:childTnLst>
                              <p:par>
                                <p:cTn id="27" presetID="2" presetClass="entr" presetSubtype="8" decel="100000" fill="hold" grpId="0" nodeType="afterEffect">
                                  <p:stCondLst>
                                    <p:cond delay="25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par>
                          <p:cTn id="31" fill="hold">
                            <p:stCondLst>
                              <p:cond delay="3250"/>
                            </p:stCondLst>
                            <p:childTnLst>
                              <p:par>
                                <p:cTn id="32" presetID="22" presetClass="entr" presetSubtype="1" fill="hold" nodeType="after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wipe(up)">
                                      <p:cBhvr>
                                        <p:cTn id="34" dur="250"/>
                                        <p:tgtEl>
                                          <p:spTgt spid="15"/>
                                        </p:tgtEl>
                                      </p:cBhvr>
                                    </p:animEffect>
                                  </p:childTnLst>
                                </p:cTn>
                              </p:par>
                            </p:childTnLst>
                          </p:cTn>
                        </p:par>
                        <p:par>
                          <p:cTn id="35" fill="hold">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wipe(left)">
                                      <p:cBhvr>
                                        <p:cTn id="38" dur="500"/>
                                        <p:tgtEl>
                                          <p:spTgt spid="14"/>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17">
                                            <p:txEl>
                                              <p:pRg st="0" end="0"/>
                                            </p:txEl>
                                          </p:spTgt>
                                        </p:tgtEl>
                                        <p:attrNameLst>
                                          <p:attrName>style.visibility</p:attrName>
                                        </p:attrNameLst>
                                      </p:cBhvr>
                                      <p:to>
                                        <p:strVal val="visible"/>
                                      </p:to>
                                    </p:set>
                                    <p:animEffect transition="in" filter="wipe(left)">
                                      <p:cBhvr>
                                        <p:cTn id="42" dur="500"/>
                                        <p:tgtEl>
                                          <p:spTgt spid="17">
                                            <p:txEl>
                                              <p:pRg st="0" end="0"/>
                                            </p:txEl>
                                          </p:spTgt>
                                        </p:tgtEl>
                                      </p:cBhvr>
                                    </p:animEffect>
                                  </p:childTnLst>
                                </p:cTn>
                              </p:par>
                            </p:childTnLst>
                          </p:cTn>
                        </p:par>
                        <p:par>
                          <p:cTn id="43" fill="hold">
                            <p:stCondLst>
                              <p:cond delay="4500"/>
                            </p:stCondLst>
                            <p:childTnLst>
                              <p:par>
                                <p:cTn id="44" presetID="2" presetClass="entr" presetSubtype="8" decel="100000" fill="hold" grpId="0" nodeType="afterEffect">
                                  <p:stCondLst>
                                    <p:cond delay="25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500" fill="hold"/>
                                        <p:tgtEl>
                                          <p:spTgt spid="20"/>
                                        </p:tgtEl>
                                        <p:attrNameLst>
                                          <p:attrName>ppt_x</p:attrName>
                                        </p:attrNameLst>
                                      </p:cBhvr>
                                      <p:tavLst>
                                        <p:tav tm="0">
                                          <p:val>
                                            <p:strVal val="0-#ppt_w/2"/>
                                          </p:val>
                                        </p:tav>
                                        <p:tav tm="100000">
                                          <p:val>
                                            <p:strVal val="#ppt_x"/>
                                          </p:val>
                                        </p:tav>
                                      </p:tavLst>
                                    </p:anim>
                                    <p:anim calcmode="lin" valueType="num">
                                      <p:cBhvr additive="base">
                                        <p:cTn id="47" dur="500" fill="hold"/>
                                        <p:tgtEl>
                                          <p:spTgt spid="20"/>
                                        </p:tgtEl>
                                        <p:attrNameLst>
                                          <p:attrName>ppt_y</p:attrName>
                                        </p:attrNameLst>
                                      </p:cBhvr>
                                      <p:tavLst>
                                        <p:tav tm="0">
                                          <p:val>
                                            <p:strVal val="#ppt_y"/>
                                          </p:val>
                                        </p:tav>
                                        <p:tav tm="100000">
                                          <p:val>
                                            <p:strVal val="#ppt_y"/>
                                          </p:val>
                                        </p:tav>
                                      </p:tavLst>
                                    </p:anim>
                                  </p:childTnLst>
                                </p:cTn>
                              </p:par>
                            </p:childTnLst>
                          </p:cTn>
                        </p:par>
                        <p:par>
                          <p:cTn id="48" fill="hold">
                            <p:stCondLst>
                              <p:cond delay="5250"/>
                            </p:stCondLst>
                            <p:childTnLst>
                              <p:par>
                                <p:cTn id="49" presetID="22" presetClass="entr" presetSubtype="1" fill="hold" nodeType="after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wipe(up)">
                                      <p:cBhvr>
                                        <p:cTn id="51" dur="250"/>
                                        <p:tgtEl>
                                          <p:spTgt spid="19"/>
                                        </p:tgtEl>
                                      </p:cBhvr>
                                    </p:animEffect>
                                  </p:childTnLst>
                                </p:cTn>
                              </p:par>
                            </p:childTnLst>
                          </p:cTn>
                        </p:par>
                        <p:par>
                          <p:cTn id="52" fill="hold">
                            <p:stCondLst>
                              <p:cond delay="5500"/>
                            </p:stCondLst>
                            <p:childTnLst>
                              <p:par>
                                <p:cTn id="53" presetID="22" presetClass="entr" presetSubtype="8" fill="hold" grpId="0" nodeType="after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wipe(left)">
                                      <p:cBhvr>
                                        <p:cTn id="55" dur="500"/>
                                        <p:tgtEl>
                                          <p:spTgt spid="18"/>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21">
                                            <p:txEl>
                                              <p:pRg st="0" end="0"/>
                                            </p:txEl>
                                          </p:spTgt>
                                        </p:tgtEl>
                                        <p:attrNameLst>
                                          <p:attrName>style.visibility</p:attrName>
                                        </p:attrNameLst>
                                      </p:cBhvr>
                                      <p:to>
                                        <p:strVal val="visible"/>
                                      </p:to>
                                    </p:set>
                                    <p:animEffect transition="in" filter="wipe(left)">
                                      <p:cBhvr>
                                        <p:cTn id="59" dur="500"/>
                                        <p:tgtEl>
                                          <p:spTgt spid="21">
                                            <p:txEl>
                                              <p:pRg st="0" end="0"/>
                                            </p:txEl>
                                          </p:spTgt>
                                        </p:tgtEl>
                                      </p:cBhvr>
                                    </p:animEffect>
                                  </p:childTnLst>
                                </p:cTn>
                              </p:par>
                            </p:childTnLst>
                          </p:cTn>
                        </p:par>
                        <p:par>
                          <p:cTn id="60" fill="hold">
                            <p:stCondLst>
                              <p:cond delay="6500"/>
                            </p:stCondLst>
                            <p:childTnLst>
                              <p:par>
                                <p:cTn id="61" presetID="2" presetClass="entr" presetSubtype="8"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additive="base">
                                        <p:cTn id="63" dur="500" fill="hold"/>
                                        <p:tgtEl>
                                          <p:spTgt spid="24"/>
                                        </p:tgtEl>
                                        <p:attrNameLst>
                                          <p:attrName>ppt_x</p:attrName>
                                        </p:attrNameLst>
                                      </p:cBhvr>
                                      <p:tavLst>
                                        <p:tav tm="0">
                                          <p:val>
                                            <p:strVal val="0-#ppt_w/2"/>
                                          </p:val>
                                        </p:tav>
                                        <p:tav tm="100000">
                                          <p:val>
                                            <p:strVal val="#ppt_x"/>
                                          </p:val>
                                        </p:tav>
                                      </p:tavLst>
                                    </p:anim>
                                    <p:anim calcmode="lin" valueType="num">
                                      <p:cBhvr additive="base">
                                        <p:cTn id="64" dur="500" fill="hold"/>
                                        <p:tgtEl>
                                          <p:spTgt spid="24"/>
                                        </p:tgtEl>
                                        <p:attrNameLst>
                                          <p:attrName>ppt_y</p:attrName>
                                        </p:attrNameLst>
                                      </p:cBhvr>
                                      <p:tavLst>
                                        <p:tav tm="0">
                                          <p:val>
                                            <p:strVal val="#ppt_y"/>
                                          </p:val>
                                        </p:tav>
                                        <p:tav tm="100000">
                                          <p:val>
                                            <p:strVal val="#ppt_y"/>
                                          </p:val>
                                        </p:tav>
                                      </p:tavLst>
                                    </p:anim>
                                  </p:childTnLst>
                                </p:cTn>
                              </p:par>
                            </p:childTnLst>
                          </p:cTn>
                        </p:par>
                        <p:par>
                          <p:cTn id="65" fill="hold">
                            <p:stCondLst>
                              <p:cond delay="7250"/>
                            </p:stCondLst>
                            <p:childTnLst>
                              <p:par>
                                <p:cTn id="66" presetID="22" presetClass="entr" presetSubtype="1" fill="hold" nodeType="afterEffect">
                                  <p:stCondLst>
                                    <p:cond delay="0"/>
                                  </p:stCondLst>
                                  <p:childTnLst>
                                    <p:set>
                                      <p:cBhvr>
                                        <p:cTn id="67" dur="1" fill="hold">
                                          <p:stCondLst>
                                            <p:cond delay="0"/>
                                          </p:stCondLst>
                                        </p:cTn>
                                        <p:tgtEl>
                                          <p:spTgt spid="23"/>
                                        </p:tgtEl>
                                        <p:attrNameLst>
                                          <p:attrName>style.visibility</p:attrName>
                                        </p:attrNameLst>
                                      </p:cBhvr>
                                      <p:to>
                                        <p:strVal val="visible"/>
                                      </p:to>
                                    </p:set>
                                    <p:animEffect transition="in" filter="wipe(up)">
                                      <p:cBhvr>
                                        <p:cTn id="68" dur="250"/>
                                        <p:tgtEl>
                                          <p:spTgt spid="23"/>
                                        </p:tgtEl>
                                      </p:cBhvr>
                                    </p:animEffect>
                                  </p:childTnLst>
                                </p:cTn>
                              </p:par>
                            </p:childTnLst>
                          </p:cTn>
                        </p:par>
                        <p:par>
                          <p:cTn id="69" fill="hold">
                            <p:stCondLst>
                              <p:cond delay="7500"/>
                            </p:stCondLst>
                            <p:childTnLst>
                              <p:par>
                                <p:cTn id="70" presetID="22" presetClass="entr" presetSubtype="8" fill="hold" grpId="0" nodeType="after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wipe(left)">
                                      <p:cBhvr>
                                        <p:cTn id="72" dur="500"/>
                                        <p:tgtEl>
                                          <p:spTgt spid="22"/>
                                        </p:tgtEl>
                                      </p:cBhvr>
                                    </p:animEffect>
                                  </p:childTnLst>
                                </p:cTn>
                              </p:par>
                            </p:childTnLst>
                          </p:cTn>
                        </p:par>
                        <p:par>
                          <p:cTn id="73" fill="hold">
                            <p:stCondLst>
                              <p:cond delay="8000"/>
                            </p:stCondLst>
                            <p:childTnLst>
                              <p:par>
                                <p:cTn id="74" presetID="22" presetClass="entr" presetSubtype="8" fill="hold" grpId="0" nodeType="afterEffect">
                                  <p:stCondLst>
                                    <p:cond delay="0"/>
                                  </p:stCondLst>
                                  <p:childTnLst>
                                    <p:set>
                                      <p:cBhvr>
                                        <p:cTn id="75" dur="1" fill="hold">
                                          <p:stCondLst>
                                            <p:cond delay="0"/>
                                          </p:stCondLst>
                                        </p:cTn>
                                        <p:tgtEl>
                                          <p:spTgt spid="25">
                                            <p:txEl>
                                              <p:pRg st="0" end="0"/>
                                            </p:txEl>
                                          </p:spTgt>
                                        </p:tgtEl>
                                        <p:attrNameLst>
                                          <p:attrName>style.visibility</p:attrName>
                                        </p:attrNameLst>
                                      </p:cBhvr>
                                      <p:to>
                                        <p:strVal val="visible"/>
                                      </p:to>
                                    </p:set>
                                    <p:animEffect transition="in" filter="wipe(left)">
                                      <p:cBhvr>
                                        <p:cTn id="76" dur="500"/>
                                        <p:tgtEl>
                                          <p:spTgt spid="25">
                                            <p:txEl>
                                              <p:pRg st="0" end="0"/>
                                            </p:txEl>
                                          </p:spTgt>
                                        </p:tgtEl>
                                      </p:cBhvr>
                                    </p:animEffect>
                                  </p:childTnLst>
                                </p:cTn>
                              </p:par>
                            </p:childTnLst>
                          </p:cTn>
                        </p:par>
                        <p:par>
                          <p:cTn id="77" fill="hold">
                            <p:stCondLst>
                              <p:cond delay="8500"/>
                            </p:stCondLst>
                            <p:childTnLst>
                              <p:par>
                                <p:cTn id="78" presetID="2" presetClass="entr" presetSubtype="8" decel="100000" fill="hold" grpId="0" nodeType="afterEffect">
                                  <p:stCondLst>
                                    <p:cond delay="250"/>
                                  </p:stCondLst>
                                  <p:childTnLst>
                                    <p:set>
                                      <p:cBhvr>
                                        <p:cTn id="79" dur="1" fill="hold">
                                          <p:stCondLst>
                                            <p:cond delay="0"/>
                                          </p:stCondLst>
                                        </p:cTn>
                                        <p:tgtEl>
                                          <p:spTgt spid="28"/>
                                        </p:tgtEl>
                                        <p:attrNameLst>
                                          <p:attrName>style.visibility</p:attrName>
                                        </p:attrNameLst>
                                      </p:cBhvr>
                                      <p:to>
                                        <p:strVal val="visible"/>
                                      </p:to>
                                    </p:set>
                                    <p:anim calcmode="lin" valueType="num">
                                      <p:cBhvr additive="base">
                                        <p:cTn id="80" dur="500" fill="hold"/>
                                        <p:tgtEl>
                                          <p:spTgt spid="28"/>
                                        </p:tgtEl>
                                        <p:attrNameLst>
                                          <p:attrName>ppt_x</p:attrName>
                                        </p:attrNameLst>
                                      </p:cBhvr>
                                      <p:tavLst>
                                        <p:tav tm="0">
                                          <p:val>
                                            <p:strVal val="0-#ppt_w/2"/>
                                          </p:val>
                                        </p:tav>
                                        <p:tav tm="100000">
                                          <p:val>
                                            <p:strVal val="#ppt_x"/>
                                          </p:val>
                                        </p:tav>
                                      </p:tavLst>
                                    </p:anim>
                                    <p:anim calcmode="lin" valueType="num">
                                      <p:cBhvr additive="base">
                                        <p:cTn id="81" dur="500" fill="hold"/>
                                        <p:tgtEl>
                                          <p:spTgt spid="28"/>
                                        </p:tgtEl>
                                        <p:attrNameLst>
                                          <p:attrName>ppt_y</p:attrName>
                                        </p:attrNameLst>
                                      </p:cBhvr>
                                      <p:tavLst>
                                        <p:tav tm="0">
                                          <p:val>
                                            <p:strVal val="#ppt_y"/>
                                          </p:val>
                                        </p:tav>
                                        <p:tav tm="100000">
                                          <p:val>
                                            <p:strVal val="#ppt_y"/>
                                          </p:val>
                                        </p:tav>
                                      </p:tavLst>
                                    </p:anim>
                                  </p:childTnLst>
                                </p:cTn>
                              </p:par>
                            </p:childTnLst>
                          </p:cTn>
                        </p:par>
                        <p:par>
                          <p:cTn id="82" fill="hold">
                            <p:stCondLst>
                              <p:cond delay="9250"/>
                            </p:stCondLst>
                            <p:childTnLst>
                              <p:par>
                                <p:cTn id="83" presetID="22" presetClass="entr" presetSubtype="1" fill="hold" nodeType="afterEffect">
                                  <p:stCondLst>
                                    <p:cond delay="0"/>
                                  </p:stCondLst>
                                  <p:childTnLst>
                                    <p:set>
                                      <p:cBhvr>
                                        <p:cTn id="84" dur="1" fill="hold">
                                          <p:stCondLst>
                                            <p:cond delay="0"/>
                                          </p:stCondLst>
                                        </p:cTn>
                                        <p:tgtEl>
                                          <p:spTgt spid="27"/>
                                        </p:tgtEl>
                                        <p:attrNameLst>
                                          <p:attrName>style.visibility</p:attrName>
                                        </p:attrNameLst>
                                      </p:cBhvr>
                                      <p:to>
                                        <p:strVal val="visible"/>
                                      </p:to>
                                    </p:set>
                                    <p:animEffect transition="in" filter="wipe(up)">
                                      <p:cBhvr>
                                        <p:cTn id="85" dur="250"/>
                                        <p:tgtEl>
                                          <p:spTgt spid="27"/>
                                        </p:tgtEl>
                                      </p:cBhvr>
                                    </p:animEffect>
                                  </p:childTnLst>
                                </p:cTn>
                              </p:par>
                            </p:childTnLst>
                          </p:cTn>
                        </p:par>
                        <p:par>
                          <p:cTn id="86" fill="hold">
                            <p:stCondLst>
                              <p:cond delay="9500"/>
                            </p:stCondLst>
                            <p:childTnLst>
                              <p:par>
                                <p:cTn id="87" presetID="22" presetClass="entr" presetSubtype="8" fill="hold" grpId="0" nodeType="afterEffect">
                                  <p:stCondLst>
                                    <p:cond delay="0"/>
                                  </p:stCondLst>
                                  <p:childTnLst>
                                    <p:set>
                                      <p:cBhvr>
                                        <p:cTn id="88" dur="1" fill="hold">
                                          <p:stCondLst>
                                            <p:cond delay="0"/>
                                          </p:stCondLst>
                                        </p:cTn>
                                        <p:tgtEl>
                                          <p:spTgt spid="26"/>
                                        </p:tgtEl>
                                        <p:attrNameLst>
                                          <p:attrName>style.visibility</p:attrName>
                                        </p:attrNameLst>
                                      </p:cBhvr>
                                      <p:to>
                                        <p:strVal val="visible"/>
                                      </p:to>
                                    </p:set>
                                    <p:animEffect transition="in" filter="wipe(left)">
                                      <p:cBhvr>
                                        <p:cTn id="89" dur="500"/>
                                        <p:tgtEl>
                                          <p:spTgt spid="26"/>
                                        </p:tgtEl>
                                      </p:cBhvr>
                                    </p:animEffect>
                                  </p:childTnLst>
                                </p:cTn>
                              </p:par>
                            </p:childTnLst>
                          </p:cTn>
                        </p:par>
                        <p:par>
                          <p:cTn id="90" fill="hold">
                            <p:stCondLst>
                              <p:cond delay="10000"/>
                            </p:stCondLst>
                            <p:childTnLst>
                              <p:par>
                                <p:cTn id="91" presetID="22" presetClass="entr" presetSubtype="8" fill="hold" grpId="0" nodeType="afterEffect">
                                  <p:stCondLst>
                                    <p:cond delay="0"/>
                                  </p:st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wipe(left)">
                                      <p:cBhvr>
                                        <p:cTn id="93"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4" grpId="0" animBg="1"/>
      <p:bldP spid="18" grpId="0" animBg="1"/>
      <p:bldP spid="22" grpId="0" animBg="1"/>
      <p:bldP spid="26"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p:tmplLst>
          <p:tmpl>
            <p:tnLst>
              <p:par>
                <p:cTn presetID="2" presetClass="entr" presetSubtype="8" decel="100000" fill="hold" nodeType="afterEffect">
                  <p:stCondLst>
                    <p:cond delay="25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0-#ppt_w/2"/>
                          </p:val>
                        </p:tav>
                        <p:tav tm="100000">
                          <p:val>
                            <p:strVal val="#ppt_x"/>
                          </p:val>
                        </p:tav>
                      </p:tavLst>
                    </p:anim>
                    <p:anim calcmode="lin" valueType="num">
                      <p:cBhvr additive="base">
                        <p:cTn dur="500" fill="hold"/>
                        <p:tgtEl>
                          <p:spTgt spid="6"/>
                        </p:tgtEl>
                        <p:attrNameLst>
                          <p:attrName>ppt_y</p:attrName>
                        </p:attrNameLst>
                      </p:cBhvr>
                      <p:tavLst>
                        <p:tav tm="0">
                          <p:val>
                            <p:strVal val="#ppt_y"/>
                          </p:val>
                        </p:tav>
                        <p:tav tm="100000">
                          <p:val>
                            <p:strVal val="#ppt_y"/>
                          </p:val>
                        </p:tav>
                      </p:tavLst>
                    </p:anim>
                  </p:childTnLst>
                </p:cTn>
              </p:par>
            </p:tnLst>
          </p:tmpl>
        </p:tmplLst>
      </p:bldP>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6" grpId="0">
        <p:tmplLst>
          <p:tmpl>
            <p:tnLst>
              <p:par>
                <p:cTn presetID="2" presetClass="entr" presetSubtype="8" decel="100000" fill="hold" nodeType="after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0-#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build="p">
        <p:tmplLst>
          <p:tmpl lvl="1">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P spid="20" grpId="0">
        <p:tmplLst>
          <p:tmpl>
            <p:tnLst>
              <p:par>
                <p:cTn presetID="2" presetClass="entr" presetSubtype="8" decel="100000" fill="hold" nodeType="after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0-#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4" grpId="0">
        <p:tmplLst>
          <p:tmpl>
            <p:tnLst>
              <p:par>
                <p:cTn presetID="2" presetClass="entr" presetSubtype="8"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0-#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p:tmplLst>
          <p:tmpl>
            <p:tnLst>
              <p:par>
                <p:cTn presetID="2" presetClass="entr" presetSubtype="8" decel="100000" fill="hold" nodeType="afterEffect">
                  <p:stCondLst>
                    <p:cond delay="25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0-#ppt_w/2"/>
                          </p:val>
                        </p:tav>
                        <p:tav tm="100000">
                          <p:val>
                            <p:strVal val="#ppt_x"/>
                          </p:val>
                        </p:tav>
                      </p:tavLst>
                    </p:anim>
                    <p:anim calcmode="lin" valueType="num">
                      <p:cBhvr additive="base">
                        <p:cTn dur="500" fill="hold"/>
                        <p:tgtEl>
                          <p:spTgt spid="28"/>
                        </p:tgtEl>
                        <p:attrNameLst>
                          <p:attrName>ppt_y</p:attrName>
                        </p:attrNameLst>
                      </p:cBhvr>
                      <p:tavLst>
                        <p:tav tm="0">
                          <p:val>
                            <p:strVal val="#ppt_y"/>
                          </p:val>
                        </p:tav>
                        <p:tav tm="100000">
                          <p:val>
                            <p:strVal val="#ppt_y"/>
                          </p:val>
                        </p:tav>
                      </p:tavLst>
                    </p:anim>
                  </p:childTnLst>
                </p:cTn>
              </p:par>
            </p:tnLst>
          </p:tmpl>
        </p:tmplLst>
      </p:bldP>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Lst>
  </p:timing>
</p:sldLayout>
</file>

<file path=ppt/slideLayouts/slideLayout433.xml><?xml version="1.0" encoding="utf-8"?>
<p:sldLayout xmlns:a="http://schemas.openxmlformats.org/drawingml/2006/main" xmlns:r="http://schemas.openxmlformats.org/officeDocument/2006/relationships" xmlns:p="http://schemas.openxmlformats.org/presentationml/2006/main">
  <p:cSld name="1 Image and 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3" name="正方形/長方形 32"/>
          <p:cNvSpPr/>
          <p:nvPr/>
        </p:nvSpPr>
        <p:spPr>
          <a:xfrm>
            <a:off x="428097" y="2095853"/>
            <a:ext cx="3968968" cy="3288951"/>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34" name="直線コネクタ 33"/>
          <p:cNvCxnSpPr/>
          <p:nvPr/>
        </p:nvCxnSpPr>
        <p:spPr>
          <a:xfrm>
            <a:off x="442609" y="2216583"/>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526408" y="2095853"/>
            <a:ext cx="0" cy="328895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a:off x="442609" y="5251277"/>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V="1">
            <a:off x="4295483" y="2066821"/>
            <a:ext cx="0" cy="3317979"/>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8" name="図プレースホルダー 24"/>
          <p:cNvSpPr>
            <a:spLocks noGrp="1"/>
          </p:cNvSpPr>
          <p:nvPr>
            <p:ph type="pic" sz="quarter" idx="14" hasCustomPrompt="1"/>
          </p:nvPr>
        </p:nvSpPr>
        <p:spPr>
          <a:xfrm>
            <a:off x="582511" y="2282081"/>
            <a:ext cx="3660140" cy="2891055"/>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39" name="二等辺三角形 10"/>
          <p:cNvSpPr/>
          <p:nvPr/>
        </p:nvSpPr>
        <p:spPr>
          <a:xfrm rot="5400000">
            <a:off x="6212803"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0" name="グループ化 39"/>
          <p:cNvGrpSpPr/>
          <p:nvPr/>
        </p:nvGrpSpPr>
        <p:grpSpPr>
          <a:xfrm>
            <a:off x="4824943" y="2055593"/>
            <a:ext cx="3327367" cy="442384"/>
            <a:chOff x="1012371" y="3126253"/>
            <a:chExt cx="6655890" cy="663576"/>
          </a:xfrm>
        </p:grpSpPr>
        <p:cxnSp>
          <p:nvCxnSpPr>
            <p:cNvPr id="41" name="直線コネクタ 40"/>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5" name="図 4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5778" y="1707859"/>
            <a:ext cx="241228" cy="1148444"/>
          </a:xfrm>
          <a:prstGeom prst="rect">
            <a:avLst/>
          </a:prstGeom>
        </p:spPr>
      </p:pic>
      <p:sp>
        <p:nvSpPr>
          <p:cNvPr id="46" name="テキスト プレースホルダー 5"/>
          <p:cNvSpPr>
            <a:spLocks noGrp="1"/>
          </p:cNvSpPr>
          <p:nvPr>
            <p:ph type="body" sz="quarter" idx="15" hasCustomPrompt="1"/>
          </p:nvPr>
        </p:nvSpPr>
        <p:spPr>
          <a:xfrm>
            <a:off x="4824942" y="2055599"/>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7" name="テキスト プレースホルダー 5"/>
          <p:cNvSpPr>
            <a:spLocks noGrp="1"/>
          </p:cNvSpPr>
          <p:nvPr>
            <p:ph type="body" sz="quarter" idx="12" hasCustomPrompt="1"/>
          </p:nvPr>
        </p:nvSpPr>
        <p:spPr>
          <a:xfrm>
            <a:off x="4824942" y="2610617"/>
            <a:ext cx="3154043" cy="1151755"/>
          </a:xfrm>
          <a:prstGeom prst="rect">
            <a:avLst/>
          </a:prstGeom>
        </p:spPr>
        <p:txBody>
          <a:bodyPr lIns="51197" tIns="25599" rIns="51197" bIns="25599" anchor="t">
            <a:normAutofit/>
          </a:bodyPr>
          <a:lstStyle>
            <a:lvl1pPr algn="l">
              <a:defRPr sz="1100" baseline="0">
                <a:solidFill>
                  <a:schemeClr val="tx2"/>
                </a:solidFill>
              </a:defRPr>
            </a:lvl1pPr>
          </a:lstStyle>
          <a:p>
            <a:pPr lvl="0"/>
            <a:r>
              <a:rPr kumimoji="1" lang="en-US" altLang="ja-JP" dirty="0"/>
              <a:t>Text Here</a:t>
            </a:r>
            <a:endParaRPr kumimoji="1" lang="ja-JP" altLang="en-US" dirty="0"/>
          </a:p>
        </p:txBody>
      </p:sp>
      <p:sp>
        <p:nvSpPr>
          <p:cNvPr id="48" name="二等辺三角形 10"/>
          <p:cNvSpPr/>
          <p:nvPr/>
        </p:nvSpPr>
        <p:spPr>
          <a:xfrm rot="5400000">
            <a:off x="6213756" y="2638859"/>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9" name="グループ化 48"/>
          <p:cNvGrpSpPr/>
          <p:nvPr/>
        </p:nvGrpSpPr>
        <p:grpSpPr>
          <a:xfrm>
            <a:off x="4825895" y="4157451"/>
            <a:ext cx="3327367" cy="442384"/>
            <a:chOff x="1012371" y="3126253"/>
            <a:chExt cx="6655890" cy="663576"/>
          </a:xfrm>
        </p:grpSpPr>
        <p:cxnSp>
          <p:nvCxnSpPr>
            <p:cNvPr id="50" name="直線コネクタ 49"/>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2" name="直線コネクタ 5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4" name="図 5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6730" y="3809714"/>
            <a:ext cx="241228" cy="1148444"/>
          </a:xfrm>
          <a:prstGeom prst="rect">
            <a:avLst/>
          </a:prstGeom>
        </p:spPr>
      </p:pic>
      <p:sp>
        <p:nvSpPr>
          <p:cNvPr id="55" name="テキスト プレースホルダー 5"/>
          <p:cNvSpPr>
            <a:spLocks noGrp="1"/>
          </p:cNvSpPr>
          <p:nvPr>
            <p:ph type="body" sz="quarter" idx="18" hasCustomPrompt="1"/>
          </p:nvPr>
        </p:nvSpPr>
        <p:spPr>
          <a:xfrm>
            <a:off x="4825893" y="4157453"/>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6" name="テキスト プレースホルダー 5"/>
          <p:cNvSpPr>
            <a:spLocks noGrp="1"/>
          </p:cNvSpPr>
          <p:nvPr>
            <p:ph type="body" sz="quarter" idx="19" hasCustomPrompt="1"/>
          </p:nvPr>
        </p:nvSpPr>
        <p:spPr>
          <a:xfrm>
            <a:off x="4825893" y="4712473"/>
            <a:ext cx="3154043" cy="1151755"/>
          </a:xfrm>
          <a:prstGeom prst="rect">
            <a:avLst/>
          </a:prstGeom>
        </p:spPr>
        <p:txBody>
          <a:bodyPr lIns="51197" tIns="25599" rIns="51197" bIns="25599" anchor="t">
            <a:normAutofit/>
          </a:bodyPr>
          <a:lstStyle>
            <a:lvl1pPr algn="l">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643599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barn(outVertical)">
                                      <p:cBhvr>
                                        <p:cTn id="12" dur="500"/>
                                        <p:tgtEl>
                                          <p:spTgt spid="33"/>
                                        </p:tgtEl>
                                      </p:cBhvr>
                                    </p:animEffect>
                                  </p:childTnLst>
                                </p:cTn>
                              </p:par>
                              <p:par>
                                <p:cTn id="13" presetID="22" presetClass="entr" presetSubtype="4" fill="hold" nodeType="withEffect">
                                  <p:stCondLst>
                                    <p:cond delay="250"/>
                                  </p:stCondLst>
                                  <p:childTnLst>
                                    <p:set>
                                      <p:cBhvr>
                                        <p:cTn id="14" dur="1" fill="hold">
                                          <p:stCondLst>
                                            <p:cond delay="0"/>
                                          </p:stCondLst>
                                        </p:cTn>
                                        <p:tgtEl>
                                          <p:spTgt spid="37"/>
                                        </p:tgtEl>
                                        <p:attrNameLst>
                                          <p:attrName>style.visibility</p:attrName>
                                        </p:attrNameLst>
                                      </p:cBhvr>
                                      <p:to>
                                        <p:strVal val="visible"/>
                                      </p:to>
                                    </p:set>
                                    <p:animEffect transition="in" filter="wipe(down)">
                                      <p:cBhvr>
                                        <p:cTn id="15" dur="750"/>
                                        <p:tgtEl>
                                          <p:spTgt spid="37"/>
                                        </p:tgtEl>
                                      </p:cBhvr>
                                    </p:animEffect>
                                  </p:childTnLst>
                                </p:cTn>
                              </p:par>
                              <p:par>
                                <p:cTn id="16" presetID="22" presetClass="entr" presetSubtype="1" fill="hold" nodeType="withEffect">
                                  <p:stCondLst>
                                    <p:cond delay="250"/>
                                  </p:stCondLst>
                                  <p:childTnLst>
                                    <p:set>
                                      <p:cBhvr>
                                        <p:cTn id="17" dur="1" fill="hold">
                                          <p:stCondLst>
                                            <p:cond delay="0"/>
                                          </p:stCondLst>
                                        </p:cTn>
                                        <p:tgtEl>
                                          <p:spTgt spid="35"/>
                                        </p:tgtEl>
                                        <p:attrNameLst>
                                          <p:attrName>style.visibility</p:attrName>
                                        </p:attrNameLst>
                                      </p:cBhvr>
                                      <p:to>
                                        <p:strVal val="visible"/>
                                      </p:to>
                                    </p:set>
                                    <p:animEffect transition="in" filter="wipe(up)">
                                      <p:cBhvr>
                                        <p:cTn id="18" dur="750"/>
                                        <p:tgtEl>
                                          <p:spTgt spid="35"/>
                                        </p:tgtEl>
                                      </p:cBhvr>
                                    </p:animEffect>
                                  </p:childTnLst>
                                </p:cTn>
                              </p:par>
                              <p:par>
                                <p:cTn id="19" presetID="22" presetClass="entr" presetSubtype="8" fill="hold" nodeType="withEffect">
                                  <p:stCondLst>
                                    <p:cond delay="250"/>
                                  </p:stCondLst>
                                  <p:childTnLst>
                                    <p:set>
                                      <p:cBhvr>
                                        <p:cTn id="20" dur="1" fill="hold">
                                          <p:stCondLst>
                                            <p:cond delay="0"/>
                                          </p:stCondLst>
                                        </p:cTn>
                                        <p:tgtEl>
                                          <p:spTgt spid="34"/>
                                        </p:tgtEl>
                                        <p:attrNameLst>
                                          <p:attrName>style.visibility</p:attrName>
                                        </p:attrNameLst>
                                      </p:cBhvr>
                                      <p:to>
                                        <p:strVal val="visible"/>
                                      </p:to>
                                    </p:set>
                                    <p:animEffect transition="in" filter="wipe(left)">
                                      <p:cBhvr>
                                        <p:cTn id="21" dur="750"/>
                                        <p:tgtEl>
                                          <p:spTgt spid="34"/>
                                        </p:tgtEl>
                                      </p:cBhvr>
                                    </p:animEffect>
                                  </p:childTnLst>
                                </p:cTn>
                              </p:par>
                              <p:par>
                                <p:cTn id="22" presetID="22" presetClass="entr" presetSubtype="2" fill="hold" nodeType="withEffect">
                                  <p:stCondLst>
                                    <p:cond delay="25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750"/>
                                        <p:tgtEl>
                                          <p:spTgt spid="36"/>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750"/>
                                        <p:tgtEl>
                                          <p:spTgt spid="38"/>
                                        </p:tgtEl>
                                      </p:cBhvr>
                                    </p:animEffect>
                                  </p:childTnLst>
                                </p:cTn>
                              </p:par>
                            </p:childTnLst>
                          </p:cTn>
                        </p:par>
                        <p:par>
                          <p:cTn id="28" fill="hold">
                            <p:stCondLst>
                              <p:cond delay="1500"/>
                            </p:stCondLst>
                            <p:childTnLst>
                              <p:par>
                                <p:cTn id="29" presetID="22" presetClass="entr" presetSubtype="1" fill="hold" nodeType="afterEffect">
                                  <p:stCondLst>
                                    <p:cond delay="0"/>
                                  </p:stCondLst>
                                  <p:childTnLst>
                                    <p:set>
                                      <p:cBhvr>
                                        <p:cTn id="30" dur="1" fill="hold">
                                          <p:stCondLst>
                                            <p:cond delay="0"/>
                                          </p:stCondLst>
                                        </p:cTn>
                                        <p:tgtEl>
                                          <p:spTgt spid="45"/>
                                        </p:tgtEl>
                                        <p:attrNameLst>
                                          <p:attrName>style.visibility</p:attrName>
                                        </p:attrNameLst>
                                      </p:cBhvr>
                                      <p:to>
                                        <p:strVal val="visible"/>
                                      </p:to>
                                    </p:set>
                                    <p:animEffect transition="in" filter="wipe(up)">
                                      <p:cBhvr>
                                        <p:cTn id="31" dur="250"/>
                                        <p:tgtEl>
                                          <p:spTgt spid="45"/>
                                        </p:tgtEl>
                                      </p:cBhvr>
                                    </p:animEffect>
                                  </p:childTnLst>
                                </p:cTn>
                              </p:par>
                              <p:par>
                                <p:cTn id="32" presetID="22" presetClass="entr" presetSubtype="8" fill="hold" grpId="0" nodeType="withEffect">
                                  <p:stCondLst>
                                    <p:cond delay="250"/>
                                  </p:stCondLst>
                                  <p:childTnLst>
                                    <p:set>
                                      <p:cBhvr>
                                        <p:cTn id="33" dur="1" fill="hold">
                                          <p:stCondLst>
                                            <p:cond delay="0"/>
                                          </p:stCondLst>
                                        </p:cTn>
                                        <p:tgtEl>
                                          <p:spTgt spid="39"/>
                                        </p:tgtEl>
                                        <p:attrNameLst>
                                          <p:attrName>style.visibility</p:attrName>
                                        </p:attrNameLst>
                                      </p:cBhvr>
                                      <p:to>
                                        <p:strVal val="visible"/>
                                      </p:to>
                                    </p:set>
                                    <p:animEffect transition="in" filter="wipe(left)">
                                      <p:cBhvr>
                                        <p:cTn id="34" dur="500"/>
                                        <p:tgtEl>
                                          <p:spTgt spid="39"/>
                                        </p:tgtEl>
                                      </p:cBhvr>
                                    </p:animEffect>
                                  </p:childTnLst>
                                </p:cTn>
                              </p:par>
                              <p:par>
                                <p:cTn id="35" presetID="22" presetClass="entr" presetSubtype="8" fill="hold" nodeType="withEffect">
                                  <p:stCondLst>
                                    <p:cond delay="500"/>
                                  </p:stCondLst>
                                  <p:childTnLst>
                                    <p:set>
                                      <p:cBhvr>
                                        <p:cTn id="36" dur="1" fill="hold">
                                          <p:stCondLst>
                                            <p:cond delay="0"/>
                                          </p:stCondLst>
                                        </p:cTn>
                                        <p:tgtEl>
                                          <p:spTgt spid="40"/>
                                        </p:tgtEl>
                                        <p:attrNameLst>
                                          <p:attrName>style.visibility</p:attrName>
                                        </p:attrNameLst>
                                      </p:cBhvr>
                                      <p:to>
                                        <p:strVal val="visible"/>
                                      </p:to>
                                    </p:set>
                                    <p:animEffect transition="in" filter="wipe(left)">
                                      <p:cBhvr>
                                        <p:cTn id="37" dur="500"/>
                                        <p:tgtEl>
                                          <p:spTgt spid="40"/>
                                        </p:tgtEl>
                                      </p:cBhvr>
                                    </p:animEffect>
                                  </p:childTnLst>
                                </p:cTn>
                              </p:par>
                              <p:par>
                                <p:cTn id="38" presetID="2" presetClass="entr" presetSubtype="2" decel="100000" fill="hold" grpId="0" nodeType="withEffect">
                                  <p:stCondLst>
                                    <p:cond delay="500"/>
                                  </p:stCondLst>
                                  <p:childTnLst>
                                    <p:set>
                                      <p:cBhvr>
                                        <p:cTn id="39" dur="1" fill="hold">
                                          <p:stCondLst>
                                            <p:cond delay="0"/>
                                          </p:stCondLst>
                                        </p:cTn>
                                        <p:tgtEl>
                                          <p:spTgt spid="46">
                                            <p:txEl>
                                              <p:pRg st="0" end="0"/>
                                            </p:txEl>
                                          </p:spTgt>
                                        </p:tgtEl>
                                        <p:attrNameLst>
                                          <p:attrName>style.visibility</p:attrName>
                                        </p:attrNameLst>
                                      </p:cBhvr>
                                      <p:to>
                                        <p:strVal val="visible"/>
                                      </p:to>
                                    </p:set>
                                    <p:anim calcmode="lin" valueType="num">
                                      <p:cBhvr additive="base">
                                        <p:cTn id="40" dur="10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46">
                                            <p:txEl>
                                              <p:pRg st="0" end="0"/>
                                            </p:txEl>
                                          </p:spTgt>
                                        </p:tgtEl>
                                        <p:attrNameLst>
                                          <p:attrName>ppt_y</p:attrName>
                                        </p:attrNameLst>
                                      </p:cBhvr>
                                      <p:tavLst>
                                        <p:tav tm="0">
                                          <p:val>
                                            <p:strVal val="#ppt_y"/>
                                          </p:val>
                                        </p:tav>
                                        <p:tav tm="100000">
                                          <p:val>
                                            <p:strVal val="#ppt_y"/>
                                          </p:val>
                                        </p:tav>
                                      </p:tavLst>
                                    </p:anim>
                                  </p:childTnLst>
                                </p:cTn>
                              </p:par>
                              <p:par>
                                <p:cTn id="42" presetID="10" presetClass="entr" presetSubtype="0" fill="hold" grpId="1" nodeType="withEffect">
                                  <p:stCondLst>
                                    <p:cond delay="1000"/>
                                  </p:stCondLst>
                                  <p:childTnLst>
                                    <p:set>
                                      <p:cBhvr>
                                        <p:cTn id="43" dur="1" fill="hold">
                                          <p:stCondLst>
                                            <p:cond delay="0"/>
                                          </p:stCondLst>
                                        </p:cTn>
                                        <p:tgtEl>
                                          <p:spTgt spid="46">
                                            <p:txEl>
                                              <p:pRg st="0" end="0"/>
                                            </p:txEl>
                                          </p:spTgt>
                                        </p:tgtEl>
                                        <p:attrNameLst>
                                          <p:attrName>style.visibility</p:attrName>
                                        </p:attrNameLst>
                                      </p:cBhvr>
                                      <p:to>
                                        <p:strVal val="visible"/>
                                      </p:to>
                                    </p:set>
                                    <p:animEffect transition="in" filter="fade">
                                      <p:cBhvr>
                                        <p:cTn id="44" dur="500"/>
                                        <p:tgtEl>
                                          <p:spTgt spid="46">
                                            <p:txEl>
                                              <p:pRg st="0" end="0"/>
                                            </p:txEl>
                                          </p:spTgt>
                                        </p:tgtEl>
                                      </p:cBhvr>
                                    </p:animEffect>
                                  </p:childTnLst>
                                </p:cTn>
                              </p:par>
                              <p:par>
                                <p:cTn id="45" presetID="1" presetClass="exit" presetSubtype="0" fill="hold" grpId="2" nodeType="withEffect">
                                  <p:stCondLst>
                                    <p:cond delay="500"/>
                                  </p:stCondLst>
                                  <p:childTnLst>
                                    <p:set>
                                      <p:cBhvr>
                                        <p:cTn id="46" dur="1" fill="hold">
                                          <p:stCondLst>
                                            <p:cond delay="0"/>
                                          </p:stCondLst>
                                        </p:cTn>
                                        <p:tgtEl>
                                          <p:spTgt spid="46">
                                            <p:txEl>
                                              <p:pRg st="0" end="0"/>
                                            </p:txEl>
                                          </p:spTgt>
                                        </p:tgtEl>
                                        <p:attrNameLst>
                                          <p:attrName>style.visibility</p:attrName>
                                        </p:attrNameLst>
                                      </p:cBhvr>
                                      <p:to>
                                        <p:strVal val="hidden"/>
                                      </p:to>
                                    </p:set>
                                  </p:childTnLst>
                                </p:cTn>
                              </p:par>
                            </p:childTnLst>
                          </p:cTn>
                        </p:par>
                        <p:par>
                          <p:cTn id="47" fill="hold">
                            <p:stCondLst>
                              <p:cond delay="3000"/>
                            </p:stCondLst>
                            <p:childTnLst>
                              <p:par>
                                <p:cTn id="48" presetID="10" presetClass="entr" presetSubtype="0" fill="hold" grpId="0" nodeType="afterEffect">
                                  <p:stCondLst>
                                    <p:cond delay="0"/>
                                  </p:stCondLst>
                                  <p:childTnLst>
                                    <p:set>
                                      <p:cBhvr>
                                        <p:cTn id="49" dur="1" fill="hold">
                                          <p:stCondLst>
                                            <p:cond delay="0"/>
                                          </p:stCondLst>
                                        </p:cTn>
                                        <p:tgtEl>
                                          <p:spTgt spid="47">
                                            <p:txEl>
                                              <p:pRg st="0" end="0"/>
                                            </p:txEl>
                                          </p:spTgt>
                                        </p:tgtEl>
                                        <p:attrNameLst>
                                          <p:attrName>style.visibility</p:attrName>
                                        </p:attrNameLst>
                                      </p:cBhvr>
                                      <p:to>
                                        <p:strVal val="visible"/>
                                      </p:to>
                                    </p:set>
                                    <p:animEffect transition="in" filter="fade">
                                      <p:cBhvr>
                                        <p:cTn id="50" dur="500"/>
                                        <p:tgtEl>
                                          <p:spTgt spid="47">
                                            <p:txEl>
                                              <p:pRg st="0" end="0"/>
                                            </p:txEl>
                                          </p:spTgt>
                                        </p:tgtEl>
                                      </p:cBhvr>
                                    </p:animEffect>
                                  </p:childTnLst>
                                </p:cTn>
                              </p:par>
                            </p:childTnLst>
                          </p:cTn>
                        </p:par>
                        <p:par>
                          <p:cTn id="51" fill="hold">
                            <p:stCondLst>
                              <p:cond delay="3500"/>
                            </p:stCondLst>
                            <p:childTnLst>
                              <p:par>
                                <p:cTn id="52" presetID="22" presetClass="entr" presetSubtype="1" fill="hold" nodeType="after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wipe(up)">
                                      <p:cBhvr>
                                        <p:cTn id="54" dur="250"/>
                                        <p:tgtEl>
                                          <p:spTgt spid="54"/>
                                        </p:tgtEl>
                                      </p:cBhvr>
                                    </p:animEffect>
                                  </p:childTnLst>
                                </p:cTn>
                              </p:par>
                              <p:par>
                                <p:cTn id="55" presetID="22" presetClass="entr" presetSubtype="8" fill="hold" grpId="0" nodeType="withEffect">
                                  <p:stCondLst>
                                    <p:cond delay="250"/>
                                  </p:stCondLst>
                                  <p:childTnLst>
                                    <p:set>
                                      <p:cBhvr>
                                        <p:cTn id="56" dur="1" fill="hold">
                                          <p:stCondLst>
                                            <p:cond delay="0"/>
                                          </p:stCondLst>
                                        </p:cTn>
                                        <p:tgtEl>
                                          <p:spTgt spid="48"/>
                                        </p:tgtEl>
                                        <p:attrNameLst>
                                          <p:attrName>style.visibility</p:attrName>
                                        </p:attrNameLst>
                                      </p:cBhvr>
                                      <p:to>
                                        <p:strVal val="visible"/>
                                      </p:to>
                                    </p:set>
                                    <p:animEffect transition="in" filter="wipe(left)">
                                      <p:cBhvr>
                                        <p:cTn id="57" dur="500"/>
                                        <p:tgtEl>
                                          <p:spTgt spid="48"/>
                                        </p:tgtEl>
                                      </p:cBhvr>
                                    </p:animEffect>
                                  </p:childTnLst>
                                </p:cTn>
                              </p:par>
                              <p:par>
                                <p:cTn id="58" presetID="22" presetClass="entr" presetSubtype="8" fill="hold" nodeType="withEffect">
                                  <p:stCondLst>
                                    <p:cond delay="500"/>
                                  </p:stCondLst>
                                  <p:childTnLst>
                                    <p:set>
                                      <p:cBhvr>
                                        <p:cTn id="59" dur="1" fill="hold">
                                          <p:stCondLst>
                                            <p:cond delay="0"/>
                                          </p:stCondLst>
                                        </p:cTn>
                                        <p:tgtEl>
                                          <p:spTgt spid="49"/>
                                        </p:tgtEl>
                                        <p:attrNameLst>
                                          <p:attrName>style.visibility</p:attrName>
                                        </p:attrNameLst>
                                      </p:cBhvr>
                                      <p:to>
                                        <p:strVal val="visible"/>
                                      </p:to>
                                    </p:set>
                                    <p:animEffect transition="in" filter="wipe(left)">
                                      <p:cBhvr>
                                        <p:cTn id="60" dur="500"/>
                                        <p:tgtEl>
                                          <p:spTgt spid="49"/>
                                        </p:tgtEl>
                                      </p:cBhvr>
                                    </p:animEffect>
                                  </p:childTnLst>
                                </p:cTn>
                              </p:par>
                              <p:par>
                                <p:cTn id="61" presetID="2" presetClass="entr" presetSubtype="2" decel="100000" fill="hold" grpId="0" nodeType="withEffect">
                                  <p:stCondLst>
                                    <p:cond delay="500"/>
                                  </p:stCondLst>
                                  <p:childTnLst>
                                    <p:set>
                                      <p:cBhvr>
                                        <p:cTn id="62" dur="1" fill="hold">
                                          <p:stCondLst>
                                            <p:cond delay="0"/>
                                          </p:stCondLst>
                                        </p:cTn>
                                        <p:tgtEl>
                                          <p:spTgt spid="55">
                                            <p:txEl>
                                              <p:pRg st="0" end="0"/>
                                            </p:txEl>
                                          </p:spTgt>
                                        </p:tgtEl>
                                        <p:attrNameLst>
                                          <p:attrName>style.visibility</p:attrName>
                                        </p:attrNameLst>
                                      </p:cBhvr>
                                      <p:to>
                                        <p:strVal val="visible"/>
                                      </p:to>
                                    </p:set>
                                    <p:anim calcmode="lin" valueType="num">
                                      <p:cBhvr additive="base">
                                        <p:cTn id="63" dur="10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64" dur="1000" fill="hold"/>
                                        <p:tgtEl>
                                          <p:spTgt spid="55">
                                            <p:txEl>
                                              <p:pRg st="0" end="0"/>
                                            </p:txEl>
                                          </p:spTgt>
                                        </p:tgtEl>
                                        <p:attrNameLst>
                                          <p:attrName>ppt_y</p:attrName>
                                        </p:attrNameLst>
                                      </p:cBhvr>
                                      <p:tavLst>
                                        <p:tav tm="0">
                                          <p:val>
                                            <p:strVal val="#ppt_y"/>
                                          </p:val>
                                        </p:tav>
                                        <p:tav tm="100000">
                                          <p:val>
                                            <p:strVal val="#ppt_y"/>
                                          </p:val>
                                        </p:tav>
                                      </p:tavLst>
                                    </p:anim>
                                  </p:childTnLst>
                                </p:cTn>
                              </p:par>
                              <p:par>
                                <p:cTn id="65" presetID="10" presetClass="entr" presetSubtype="0" fill="hold" grpId="1" nodeType="withEffect">
                                  <p:stCondLst>
                                    <p:cond delay="1000"/>
                                  </p:stCondLst>
                                  <p:childTnLst>
                                    <p:set>
                                      <p:cBhvr>
                                        <p:cTn id="66" dur="1" fill="hold">
                                          <p:stCondLst>
                                            <p:cond delay="0"/>
                                          </p:stCondLst>
                                        </p:cTn>
                                        <p:tgtEl>
                                          <p:spTgt spid="55">
                                            <p:txEl>
                                              <p:pRg st="0" end="0"/>
                                            </p:txEl>
                                          </p:spTgt>
                                        </p:tgtEl>
                                        <p:attrNameLst>
                                          <p:attrName>style.visibility</p:attrName>
                                        </p:attrNameLst>
                                      </p:cBhvr>
                                      <p:to>
                                        <p:strVal val="visible"/>
                                      </p:to>
                                    </p:set>
                                    <p:animEffect transition="in" filter="fade">
                                      <p:cBhvr>
                                        <p:cTn id="67" dur="500"/>
                                        <p:tgtEl>
                                          <p:spTgt spid="55">
                                            <p:txEl>
                                              <p:pRg st="0" end="0"/>
                                            </p:txEl>
                                          </p:spTgt>
                                        </p:tgtEl>
                                      </p:cBhvr>
                                    </p:animEffect>
                                  </p:childTnLst>
                                </p:cTn>
                              </p:par>
                              <p:par>
                                <p:cTn id="68" presetID="1" presetClass="exit" presetSubtype="0" fill="hold" grpId="2" nodeType="withEffect">
                                  <p:stCondLst>
                                    <p:cond delay="500"/>
                                  </p:stCondLst>
                                  <p:childTnLst>
                                    <p:set>
                                      <p:cBhvr>
                                        <p:cTn id="69" dur="1" fill="hold">
                                          <p:stCondLst>
                                            <p:cond delay="0"/>
                                          </p:stCondLst>
                                        </p:cTn>
                                        <p:tgtEl>
                                          <p:spTgt spid="55">
                                            <p:txEl>
                                              <p:pRg st="0" end="0"/>
                                            </p:txEl>
                                          </p:spTgt>
                                        </p:tgtEl>
                                        <p:attrNameLst>
                                          <p:attrName>style.visibility</p:attrName>
                                        </p:attrNameLst>
                                      </p:cBhvr>
                                      <p:to>
                                        <p:strVal val="hidden"/>
                                      </p:to>
                                    </p:set>
                                  </p:childTnLst>
                                </p:cTn>
                              </p:par>
                            </p:childTnLst>
                          </p:cTn>
                        </p:par>
                        <p:par>
                          <p:cTn id="70" fill="hold">
                            <p:stCondLst>
                              <p:cond delay="5000"/>
                            </p:stCondLst>
                            <p:childTnLst>
                              <p:par>
                                <p:cTn id="71" presetID="10" presetClass="entr" presetSubtype="0" fill="hold" grpId="0" nodeType="afterEffect">
                                  <p:stCondLst>
                                    <p:cond delay="0"/>
                                  </p:stCondLst>
                                  <p:childTnLst>
                                    <p:set>
                                      <p:cBhvr>
                                        <p:cTn id="72" dur="1" fill="hold">
                                          <p:stCondLst>
                                            <p:cond delay="0"/>
                                          </p:stCondLst>
                                        </p:cTn>
                                        <p:tgtEl>
                                          <p:spTgt spid="56">
                                            <p:txEl>
                                              <p:pRg st="0" end="0"/>
                                            </p:txEl>
                                          </p:spTgt>
                                        </p:tgtEl>
                                        <p:attrNameLst>
                                          <p:attrName>style.visibility</p:attrName>
                                        </p:attrNameLst>
                                      </p:cBhvr>
                                      <p:to>
                                        <p:strVal val="visible"/>
                                      </p:to>
                                    </p:set>
                                    <p:animEffect transition="in" filter="fade">
                                      <p:cBhvr>
                                        <p:cTn id="73" dur="500"/>
                                        <p:tgtEl>
                                          <p:spTgt spid="5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3" grpId="0" animBg="1"/>
      <p:bldP spid="38" grpId="0"/>
      <p:bldP spid="39" grpId="0" animBg="1"/>
      <p:bldP spid="46" grpId="0" build="p">
        <p:tmplLst>
          <p:tmpl lvl="1">
            <p:tnLst>
              <p:par>
                <p:cTn presetID="2" presetClass="entr" presetSubtype="2" decel="100000" fill="hold" nodeType="withEffect">
                  <p:stCondLst>
                    <p:cond delay="500"/>
                  </p:stCondLst>
                  <p:childTnLst>
                    <p:set>
                      <p:cBhvr>
                        <p:cTn dur="1" fill="hold">
                          <p:stCondLst>
                            <p:cond delay="0"/>
                          </p:stCondLst>
                        </p:cTn>
                        <p:tgtEl>
                          <p:spTgt spid="46"/>
                        </p:tgtEl>
                        <p:attrNameLst>
                          <p:attrName>style.visibility</p:attrName>
                        </p:attrNameLst>
                      </p:cBhvr>
                      <p:to>
                        <p:strVal val="visible"/>
                      </p:to>
                    </p:set>
                    <p:anim calcmode="lin" valueType="num">
                      <p:cBhvr additive="base">
                        <p:cTn dur="1000" fill="hold"/>
                        <p:tgtEl>
                          <p:spTgt spid="46"/>
                        </p:tgtEl>
                        <p:attrNameLst>
                          <p:attrName>ppt_x</p:attrName>
                        </p:attrNameLst>
                      </p:cBhvr>
                      <p:tavLst>
                        <p:tav tm="0">
                          <p:val>
                            <p:strVal val="1+#ppt_w/2"/>
                          </p:val>
                        </p:tav>
                        <p:tav tm="100000">
                          <p:val>
                            <p:strVal val="#ppt_x"/>
                          </p:val>
                        </p:tav>
                      </p:tavLst>
                    </p:anim>
                    <p:anim calcmode="lin" valueType="num">
                      <p:cBhvr additive="base">
                        <p:cTn dur="1000" fill="hold"/>
                        <p:tgtEl>
                          <p:spTgt spid="46"/>
                        </p:tgtEl>
                        <p:attrNameLst>
                          <p:attrName>ppt_y</p:attrName>
                        </p:attrNameLst>
                      </p:cBhvr>
                      <p:tavLst>
                        <p:tav tm="0">
                          <p:val>
                            <p:strVal val="#ppt_y"/>
                          </p:val>
                        </p:tav>
                        <p:tav tm="100000">
                          <p:val>
                            <p:strVal val="#ppt_y"/>
                          </p:val>
                        </p:tav>
                      </p:tavLst>
                    </p:anim>
                  </p:childTnLst>
                </p:cTn>
              </p:par>
            </p:tnLst>
          </p:tmpl>
        </p:tmplLst>
      </p:bldP>
      <p:bldP spid="46" grpId="1" build="p">
        <p:tmplLst>
          <p:tmpl lvl="1">
            <p:tnLst>
              <p:par>
                <p:cTn presetID="10" presetClass="entr" presetSubtype="0" fill="hold" nodeType="withEffect">
                  <p:stCondLst>
                    <p:cond delay="100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6" grpId="2" build="p">
        <p:tmplLst>
          <p:tmpl lvl="1">
            <p:tnLst>
              <p:par>
                <p:cTn presetID="1" presetClass="exit" presetSubtype="0" fill="hold" nodeType="withEffect">
                  <p:stCondLst>
                    <p:cond delay="500"/>
                  </p:stCondLst>
                  <p:childTnLst>
                    <p:set>
                      <p:cBhvr>
                        <p:cTn dur="1" fill="hold">
                          <p:stCondLst>
                            <p:cond delay="0"/>
                          </p:stCondLst>
                        </p:cTn>
                        <p:tgtEl>
                          <p:spTgt spid="46"/>
                        </p:tgtEl>
                        <p:attrNameLst>
                          <p:attrName>style.visibility</p:attrName>
                        </p:attrNameLst>
                      </p:cBhvr>
                      <p:to>
                        <p:strVal val="hidden"/>
                      </p:to>
                    </p:se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55" grpId="0" build="p">
        <p:tmplLst>
          <p:tmpl lvl="1">
            <p:tnLst>
              <p:par>
                <p:cTn presetID="2" presetClass="entr" presetSubtype="2" decel="100000" fill="hold" nodeType="withEffect">
                  <p:stCondLst>
                    <p:cond delay="50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1+#ppt_w/2"/>
                          </p:val>
                        </p:tav>
                        <p:tav tm="100000">
                          <p:val>
                            <p:strVal val="#ppt_x"/>
                          </p:val>
                        </p:tav>
                      </p:tavLst>
                    </p:anim>
                    <p:anim calcmode="lin" valueType="num">
                      <p:cBhvr additive="base">
                        <p:cTn dur="1000" fill="hold"/>
                        <p:tgtEl>
                          <p:spTgt spid="55"/>
                        </p:tgtEl>
                        <p:attrNameLst>
                          <p:attrName>ppt_y</p:attrName>
                        </p:attrNameLst>
                      </p:cBhvr>
                      <p:tavLst>
                        <p:tav tm="0">
                          <p:val>
                            <p:strVal val="#ppt_y"/>
                          </p:val>
                        </p:tav>
                        <p:tav tm="100000">
                          <p:val>
                            <p:strVal val="#ppt_y"/>
                          </p:val>
                        </p:tav>
                      </p:tavLst>
                    </p:anim>
                  </p:childTnLst>
                </p:cTn>
              </p:par>
            </p:tnLst>
          </p:tmpl>
        </p:tmplLst>
      </p:bldP>
      <p:bldP spid="55" grpId="1" build="p">
        <p:tmplLst>
          <p:tmpl lvl="1">
            <p:tnLst>
              <p:par>
                <p:cTn presetID="10" presetClass="entr" presetSubtype="0" fill="hold" nodeType="withEffect">
                  <p:stCondLst>
                    <p:cond delay="100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5" grpId="2" build="p">
        <p:tmplLst>
          <p:tmpl lvl="1">
            <p:tnLst>
              <p:par>
                <p:cTn presetID="1" presetClass="exit" presetSubtype="0" fill="hold" nodeType="withEffect">
                  <p:stCondLst>
                    <p:cond delay="500"/>
                  </p:stCondLst>
                  <p:childTnLst>
                    <p:set>
                      <p:cBhvr>
                        <p:cTn dur="1" fill="hold">
                          <p:stCondLst>
                            <p:cond delay="0"/>
                          </p:stCondLst>
                        </p:cTn>
                        <p:tgtEl>
                          <p:spTgt spid="55"/>
                        </p:tgtEl>
                        <p:attrNameLst>
                          <p:attrName>style.visibility</p:attrName>
                        </p:attrNameLst>
                      </p:cBhvr>
                      <p:to>
                        <p:strVal val="hidden"/>
                      </p:to>
                    </p:set>
                  </p:childTnLst>
                </p:cTn>
              </p:par>
            </p:tnLst>
          </p:tmpl>
        </p:tmplLst>
      </p:bldP>
      <p:bldP spid="56" grpId="0" build="p">
        <p:tmplLst>
          <p:tmpl lvl="1">
            <p:tnLst>
              <p:par>
                <p:cTn presetID="10" presetClass="entr" presetSubtype="0"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Lst>
  </p:timing>
</p:sldLayout>
</file>

<file path=ppt/slideLayouts/slideLayout434.xml><?xml version="1.0" encoding="utf-8"?>
<p:sldLayout xmlns:a="http://schemas.openxmlformats.org/drawingml/2006/main" xmlns:r="http://schemas.openxmlformats.org/officeDocument/2006/relationships" xmlns:p="http://schemas.openxmlformats.org/presentationml/2006/main">
  <p:cSld name="SWO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涙形 6"/>
          <p:cNvSpPr/>
          <p:nvPr/>
        </p:nvSpPr>
        <p:spPr>
          <a:xfrm>
            <a:off x="3081089" y="3713871"/>
            <a:ext cx="1490917" cy="1988235"/>
          </a:xfrm>
          <a:prstGeom prst="teardrop">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涙形 22"/>
          <p:cNvSpPr>
            <a:spLocks noChangeAspect="1"/>
          </p:cNvSpPr>
          <p:nvPr/>
        </p:nvSpPr>
        <p:spPr>
          <a:xfrm>
            <a:off x="3169657" y="3831987"/>
            <a:ext cx="1313772" cy="1752000"/>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涙形 25"/>
          <p:cNvSpPr/>
          <p:nvPr/>
        </p:nvSpPr>
        <p:spPr>
          <a:xfrm rot="5400000">
            <a:off x="2832426" y="1974298"/>
            <a:ext cx="1988235" cy="1490917"/>
          </a:xfrm>
          <a:prstGeom prst="teardrop">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涙形 26"/>
          <p:cNvSpPr>
            <a:spLocks noChangeAspect="1"/>
          </p:cNvSpPr>
          <p:nvPr/>
        </p:nvSpPr>
        <p:spPr>
          <a:xfrm rot="5400000">
            <a:off x="2950543" y="2062865"/>
            <a:ext cx="1752000" cy="1313772"/>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1" name="涙形 40"/>
          <p:cNvSpPr/>
          <p:nvPr/>
        </p:nvSpPr>
        <p:spPr>
          <a:xfrm rot="16200000">
            <a:off x="4323343" y="3962534"/>
            <a:ext cx="1988235" cy="1490917"/>
          </a:xfrm>
          <a:prstGeom prst="teardrop">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2" name="涙形 41"/>
          <p:cNvSpPr>
            <a:spLocks noChangeAspect="1"/>
          </p:cNvSpPr>
          <p:nvPr/>
        </p:nvSpPr>
        <p:spPr>
          <a:xfrm rot="16200000">
            <a:off x="4441459" y="4051102"/>
            <a:ext cx="1752000" cy="1313772"/>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4" name="涙形 43"/>
          <p:cNvSpPr/>
          <p:nvPr/>
        </p:nvSpPr>
        <p:spPr>
          <a:xfrm rot="10800000">
            <a:off x="4572002" y="1726052"/>
            <a:ext cx="1490917" cy="1988235"/>
          </a:xfrm>
          <a:prstGeom prst="teardrop">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5" name="涙形 44"/>
          <p:cNvSpPr>
            <a:spLocks noChangeAspect="1"/>
          </p:cNvSpPr>
          <p:nvPr/>
        </p:nvSpPr>
        <p:spPr>
          <a:xfrm rot="10800000">
            <a:off x="4660574" y="1844169"/>
            <a:ext cx="1313772" cy="1752000"/>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7" name="テキスト プレースホルダー 5"/>
          <p:cNvSpPr>
            <a:spLocks noGrp="1"/>
          </p:cNvSpPr>
          <p:nvPr>
            <p:ph type="body" sz="quarter" idx="16" hasCustomPrompt="1"/>
          </p:nvPr>
        </p:nvSpPr>
        <p:spPr>
          <a:xfrm>
            <a:off x="3667370" y="224912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A</a:t>
            </a:r>
            <a:endParaRPr kumimoji="1" lang="ja-JP" altLang="en-US" dirty="0"/>
          </a:p>
        </p:txBody>
      </p:sp>
      <p:sp>
        <p:nvSpPr>
          <p:cNvPr id="48" name="テキスト プレースホルダー 5"/>
          <p:cNvSpPr>
            <a:spLocks noGrp="1"/>
          </p:cNvSpPr>
          <p:nvPr>
            <p:ph type="body" sz="quarter" idx="17" hasCustomPrompt="1"/>
          </p:nvPr>
        </p:nvSpPr>
        <p:spPr>
          <a:xfrm>
            <a:off x="5144219" y="2266057"/>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A</a:t>
            </a:r>
            <a:endParaRPr kumimoji="1" lang="ja-JP" altLang="en-US" dirty="0"/>
          </a:p>
        </p:txBody>
      </p:sp>
      <p:sp>
        <p:nvSpPr>
          <p:cNvPr id="49" name="テキスト プレースホルダー 5"/>
          <p:cNvSpPr>
            <a:spLocks noGrp="1"/>
          </p:cNvSpPr>
          <p:nvPr>
            <p:ph type="body" sz="quarter" idx="18" hasCustomPrompt="1"/>
          </p:nvPr>
        </p:nvSpPr>
        <p:spPr>
          <a:xfrm>
            <a:off x="3667370" y="419984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a:t>A</a:t>
            </a:r>
            <a:endParaRPr kumimoji="1" lang="ja-JP" altLang="en-US" dirty="0"/>
          </a:p>
        </p:txBody>
      </p:sp>
      <p:sp>
        <p:nvSpPr>
          <p:cNvPr id="50" name="テキスト プレースホルダー 5"/>
          <p:cNvSpPr>
            <a:spLocks noGrp="1"/>
          </p:cNvSpPr>
          <p:nvPr>
            <p:ph type="body" sz="quarter" idx="19" hasCustomPrompt="1"/>
          </p:nvPr>
        </p:nvSpPr>
        <p:spPr>
          <a:xfrm>
            <a:off x="5144219" y="419984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a:t>A</a:t>
            </a:r>
            <a:endParaRPr kumimoji="1" lang="ja-JP" altLang="en-US" dirty="0"/>
          </a:p>
        </p:txBody>
      </p:sp>
      <p:sp>
        <p:nvSpPr>
          <p:cNvPr id="51" name="テキスト プレースホルダー 5"/>
          <p:cNvSpPr>
            <a:spLocks noGrp="1"/>
          </p:cNvSpPr>
          <p:nvPr>
            <p:ph type="body" sz="quarter" idx="20" hasCustomPrompt="1"/>
          </p:nvPr>
        </p:nvSpPr>
        <p:spPr>
          <a:xfrm>
            <a:off x="397954" y="2069149"/>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21" hasCustomPrompt="1"/>
          </p:nvPr>
        </p:nvSpPr>
        <p:spPr>
          <a:xfrm>
            <a:off x="397954" y="2414712"/>
            <a:ext cx="2674819" cy="1316093"/>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3" name="テキスト プレースホルダー 5"/>
          <p:cNvSpPr>
            <a:spLocks noGrp="1"/>
          </p:cNvSpPr>
          <p:nvPr>
            <p:ph type="body" sz="quarter" idx="22" hasCustomPrompt="1"/>
          </p:nvPr>
        </p:nvSpPr>
        <p:spPr>
          <a:xfrm>
            <a:off x="397954" y="4121471"/>
            <a:ext cx="2674819"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23" hasCustomPrompt="1"/>
          </p:nvPr>
        </p:nvSpPr>
        <p:spPr>
          <a:xfrm>
            <a:off x="397954" y="4467032"/>
            <a:ext cx="2674819" cy="1316093"/>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5" name="テキスト プレースホルダー 5"/>
          <p:cNvSpPr>
            <a:spLocks noGrp="1"/>
          </p:cNvSpPr>
          <p:nvPr>
            <p:ph type="body" sz="quarter" idx="24" hasCustomPrompt="1"/>
          </p:nvPr>
        </p:nvSpPr>
        <p:spPr>
          <a:xfrm>
            <a:off x="6080805" y="2069149"/>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6" name="テキスト プレースホルダー 5"/>
          <p:cNvSpPr>
            <a:spLocks noGrp="1"/>
          </p:cNvSpPr>
          <p:nvPr>
            <p:ph type="body" sz="quarter" idx="12" hasCustomPrompt="1"/>
          </p:nvPr>
        </p:nvSpPr>
        <p:spPr>
          <a:xfrm>
            <a:off x="6080805" y="2414712"/>
            <a:ext cx="2674819" cy="131609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7" name="テキスト プレースホルダー 5"/>
          <p:cNvSpPr>
            <a:spLocks noGrp="1"/>
          </p:cNvSpPr>
          <p:nvPr>
            <p:ph type="body" sz="quarter" idx="25" hasCustomPrompt="1"/>
          </p:nvPr>
        </p:nvSpPr>
        <p:spPr>
          <a:xfrm>
            <a:off x="6080805" y="4121471"/>
            <a:ext cx="2674819"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8" name="テキスト プレースホルダー 5"/>
          <p:cNvSpPr>
            <a:spLocks noGrp="1"/>
          </p:cNvSpPr>
          <p:nvPr>
            <p:ph type="body" sz="quarter" idx="26" hasCustomPrompt="1"/>
          </p:nvPr>
        </p:nvSpPr>
        <p:spPr>
          <a:xfrm>
            <a:off x="6080805" y="4467032"/>
            <a:ext cx="2674819" cy="131609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440198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6" decel="100000"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1+#ppt_w/2"/>
                                          </p:val>
                                        </p:tav>
                                        <p:tav tm="100000">
                                          <p:val>
                                            <p:strVal val="#ppt_x"/>
                                          </p:val>
                                        </p:tav>
                                      </p:tavLst>
                                    </p:anim>
                                    <p:anim calcmode="lin" valueType="num">
                                      <p:cBhvr additive="base">
                                        <p:cTn id="13" dur="500" fill="hold"/>
                                        <p:tgtEl>
                                          <p:spTgt spid="26"/>
                                        </p:tgtEl>
                                        <p:attrNameLst>
                                          <p:attrName>ppt_y</p:attrName>
                                        </p:attrNameLst>
                                      </p:cBhvr>
                                      <p:tavLst>
                                        <p:tav tm="0">
                                          <p:val>
                                            <p:strVal val="1+#ppt_h/2"/>
                                          </p:val>
                                        </p:tav>
                                        <p:tav tm="100000">
                                          <p:val>
                                            <p:strVal val="#ppt_y"/>
                                          </p:val>
                                        </p:tav>
                                      </p:tavLst>
                                    </p:anim>
                                  </p:childTnLst>
                                </p:cTn>
                              </p:par>
                              <p:par>
                                <p:cTn id="14" presetID="2" presetClass="entr" presetSubtype="6" decel="10000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 calcmode="lin" valueType="num">
                                      <p:cBhvr additive="base">
                                        <p:cTn id="16" dur="500" fill="hold"/>
                                        <p:tgtEl>
                                          <p:spTgt spid="27"/>
                                        </p:tgtEl>
                                        <p:attrNameLst>
                                          <p:attrName>ppt_x</p:attrName>
                                        </p:attrNameLst>
                                      </p:cBhvr>
                                      <p:tavLst>
                                        <p:tav tm="0">
                                          <p:val>
                                            <p:strVal val="1+#ppt_w/2"/>
                                          </p:val>
                                        </p:tav>
                                        <p:tav tm="100000">
                                          <p:val>
                                            <p:strVal val="#ppt_x"/>
                                          </p:val>
                                        </p:tav>
                                      </p:tavLst>
                                    </p:anim>
                                    <p:anim calcmode="lin" valueType="num">
                                      <p:cBhvr additive="base">
                                        <p:cTn id="17" dur="500" fill="hold"/>
                                        <p:tgtEl>
                                          <p:spTgt spid="27"/>
                                        </p:tgtEl>
                                        <p:attrNameLst>
                                          <p:attrName>ppt_y</p:attrName>
                                        </p:attrNameLst>
                                      </p:cBhvr>
                                      <p:tavLst>
                                        <p:tav tm="0">
                                          <p:val>
                                            <p:strVal val="1+#ppt_h/2"/>
                                          </p:val>
                                        </p:tav>
                                        <p:tav tm="100000">
                                          <p:val>
                                            <p:strVal val="#ppt_y"/>
                                          </p:val>
                                        </p:tav>
                                      </p:tavLst>
                                    </p:anim>
                                  </p:childTnLst>
                                </p:cTn>
                              </p:par>
                              <p:par>
                                <p:cTn id="18" presetID="2" presetClass="entr" presetSubtype="6" decel="100000" fill="hold" grpId="0" nodeType="withEffect">
                                  <p:stCondLst>
                                    <p:cond delay="0"/>
                                  </p:stCondLst>
                                  <p:childTnLst>
                                    <p:set>
                                      <p:cBhvr>
                                        <p:cTn id="19" dur="1" fill="hold">
                                          <p:stCondLst>
                                            <p:cond delay="0"/>
                                          </p:stCondLst>
                                        </p:cTn>
                                        <p:tgtEl>
                                          <p:spTgt spid="47">
                                            <p:txEl>
                                              <p:pRg st="0" end="0"/>
                                            </p:txEl>
                                          </p:spTgt>
                                        </p:tgtEl>
                                        <p:attrNameLst>
                                          <p:attrName>style.visibility</p:attrName>
                                        </p:attrNameLst>
                                      </p:cBhvr>
                                      <p:to>
                                        <p:strVal val="visible"/>
                                      </p:to>
                                    </p:set>
                                    <p:anim calcmode="lin" valueType="num">
                                      <p:cBhvr additive="base">
                                        <p:cTn id="20"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21" dur="500" fill="hold"/>
                                        <p:tgtEl>
                                          <p:spTgt spid="47">
                                            <p:txEl>
                                              <p:pRg st="0" end="0"/>
                                            </p:txEl>
                                          </p:spTgt>
                                        </p:tgtEl>
                                        <p:attrNameLst>
                                          <p:attrName>ppt_y</p:attrName>
                                        </p:attrNameLst>
                                      </p:cBhvr>
                                      <p:tavLst>
                                        <p:tav tm="0">
                                          <p:val>
                                            <p:strVal val="1+#ppt_h/2"/>
                                          </p:val>
                                        </p:tav>
                                        <p:tav tm="100000">
                                          <p:val>
                                            <p:strVal val="#ppt_y"/>
                                          </p:val>
                                        </p:tav>
                                      </p:tavLst>
                                    </p:anim>
                                  </p:childTnLst>
                                </p:cTn>
                              </p:par>
                              <p:par>
                                <p:cTn id="22" presetID="2" presetClass="entr" presetSubtype="12" decel="100000" fill="hold" grpId="0" nodeType="withEffect">
                                  <p:stCondLst>
                                    <p:cond delay="25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0-#ppt_w/2"/>
                                          </p:val>
                                        </p:tav>
                                        <p:tav tm="100000">
                                          <p:val>
                                            <p:strVal val="#ppt_x"/>
                                          </p:val>
                                        </p:tav>
                                      </p:tavLst>
                                    </p:anim>
                                    <p:anim calcmode="lin" valueType="num">
                                      <p:cBhvr additive="base">
                                        <p:cTn id="25" dur="500" fill="hold"/>
                                        <p:tgtEl>
                                          <p:spTgt spid="44"/>
                                        </p:tgtEl>
                                        <p:attrNameLst>
                                          <p:attrName>ppt_y</p:attrName>
                                        </p:attrNameLst>
                                      </p:cBhvr>
                                      <p:tavLst>
                                        <p:tav tm="0">
                                          <p:val>
                                            <p:strVal val="1+#ppt_h/2"/>
                                          </p:val>
                                        </p:tav>
                                        <p:tav tm="100000">
                                          <p:val>
                                            <p:strVal val="#ppt_y"/>
                                          </p:val>
                                        </p:tav>
                                      </p:tavLst>
                                    </p:anim>
                                  </p:childTnLst>
                                </p:cTn>
                              </p:par>
                              <p:par>
                                <p:cTn id="26" presetID="2" presetClass="entr" presetSubtype="12" decel="100000" fill="hold" grpId="0" nodeType="withEffect">
                                  <p:stCondLst>
                                    <p:cond delay="250"/>
                                  </p:stCondLst>
                                  <p:childTnLst>
                                    <p:set>
                                      <p:cBhvr>
                                        <p:cTn id="27" dur="1" fill="hold">
                                          <p:stCondLst>
                                            <p:cond delay="0"/>
                                          </p:stCondLst>
                                        </p:cTn>
                                        <p:tgtEl>
                                          <p:spTgt spid="45"/>
                                        </p:tgtEl>
                                        <p:attrNameLst>
                                          <p:attrName>style.visibility</p:attrName>
                                        </p:attrNameLst>
                                      </p:cBhvr>
                                      <p:to>
                                        <p:strVal val="visible"/>
                                      </p:to>
                                    </p:set>
                                    <p:anim calcmode="lin" valueType="num">
                                      <p:cBhvr additive="base">
                                        <p:cTn id="28" dur="500" fill="hold"/>
                                        <p:tgtEl>
                                          <p:spTgt spid="45"/>
                                        </p:tgtEl>
                                        <p:attrNameLst>
                                          <p:attrName>ppt_x</p:attrName>
                                        </p:attrNameLst>
                                      </p:cBhvr>
                                      <p:tavLst>
                                        <p:tav tm="0">
                                          <p:val>
                                            <p:strVal val="0-#ppt_w/2"/>
                                          </p:val>
                                        </p:tav>
                                        <p:tav tm="100000">
                                          <p:val>
                                            <p:strVal val="#ppt_x"/>
                                          </p:val>
                                        </p:tav>
                                      </p:tavLst>
                                    </p:anim>
                                    <p:anim calcmode="lin" valueType="num">
                                      <p:cBhvr additive="base">
                                        <p:cTn id="29" dur="500" fill="hold"/>
                                        <p:tgtEl>
                                          <p:spTgt spid="45"/>
                                        </p:tgtEl>
                                        <p:attrNameLst>
                                          <p:attrName>ppt_y</p:attrName>
                                        </p:attrNameLst>
                                      </p:cBhvr>
                                      <p:tavLst>
                                        <p:tav tm="0">
                                          <p:val>
                                            <p:strVal val="1+#ppt_h/2"/>
                                          </p:val>
                                        </p:tav>
                                        <p:tav tm="100000">
                                          <p:val>
                                            <p:strVal val="#ppt_y"/>
                                          </p:val>
                                        </p:tav>
                                      </p:tavLst>
                                    </p:anim>
                                  </p:childTnLst>
                                </p:cTn>
                              </p:par>
                              <p:par>
                                <p:cTn id="30" presetID="2" presetClass="entr" presetSubtype="12" decel="100000" fill="hold" grpId="0" nodeType="withEffect">
                                  <p:stCondLst>
                                    <p:cond delay="250"/>
                                  </p:stCondLst>
                                  <p:childTnLst>
                                    <p:set>
                                      <p:cBhvr>
                                        <p:cTn id="31" dur="1" fill="hold">
                                          <p:stCondLst>
                                            <p:cond delay="0"/>
                                          </p:stCondLst>
                                        </p:cTn>
                                        <p:tgtEl>
                                          <p:spTgt spid="48">
                                            <p:txEl>
                                              <p:pRg st="0" end="0"/>
                                            </p:txEl>
                                          </p:spTgt>
                                        </p:tgtEl>
                                        <p:attrNameLst>
                                          <p:attrName>style.visibility</p:attrName>
                                        </p:attrNameLst>
                                      </p:cBhvr>
                                      <p:to>
                                        <p:strVal val="visible"/>
                                      </p:to>
                                    </p:set>
                                    <p:anim calcmode="lin" valueType="num">
                                      <p:cBhvr additive="base">
                                        <p:cTn id="32"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33" dur="500" fill="hold"/>
                                        <p:tgtEl>
                                          <p:spTgt spid="48">
                                            <p:txEl>
                                              <p:pRg st="0" end="0"/>
                                            </p:txEl>
                                          </p:spTgt>
                                        </p:tgtEl>
                                        <p:attrNameLst>
                                          <p:attrName>ppt_y</p:attrName>
                                        </p:attrNameLst>
                                      </p:cBhvr>
                                      <p:tavLst>
                                        <p:tav tm="0">
                                          <p:val>
                                            <p:strVal val="1+#ppt_h/2"/>
                                          </p:val>
                                        </p:tav>
                                        <p:tav tm="100000">
                                          <p:val>
                                            <p:strVal val="#ppt_y"/>
                                          </p:val>
                                        </p:tav>
                                      </p:tavLst>
                                    </p:anim>
                                  </p:childTnLst>
                                </p:cTn>
                              </p:par>
                              <p:par>
                                <p:cTn id="34" presetID="2" presetClass="entr" presetSubtype="3" decel="100000" fill="hold" grpId="0" nodeType="withEffect">
                                  <p:stCondLst>
                                    <p:cond delay="500"/>
                                  </p:stCondLst>
                                  <p:childTnLst>
                                    <p:set>
                                      <p:cBhvr>
                                        <p:cTn id="35" dur="1" fill="hold">
                                          <p:stCondLst>
                                            <p:cond delay="0"/>
                                          </p:stCondLst>
                                        </p:cTn>
                                        <p:tgtEl>
                                          <p:spTgt spid="7"/>
                                        </p:tgtEl>
                                        <p:attrNameLst>
                                          <p:attrName>style.visibility</p:attrName>
                                        </p:attrNameLst>
                                      </p:cBhvr>
                                      <p:to>
                                        <p:strVal val="visible"/>
                                      </p:to>
                                    </p:set>
                                    <p:anim calcmode="lin" valueType="num">
                                      <p:cBhvr additive="base">
                                        <p:cTn id="36" dur="500" fill="hold"/>
                                        <p:tgtEl>
                                          <p:spTgt spid="7"/>
                                        </p:tgtEl>
                                        <p:attrNameLst>
                                          <p:attrName>ppt_x</p:attrName>
                                        </p:attrNameLst>
                                      </p:cBhvr>
                                      <p:tavLst>
                                        <p:tav tm="0">
                                          <p:val>
                                            <p:strVal val="1+#ppt_w/2"/>
                                          </p:val>
                                        </p:tav>
                                        <p:tav tm="100000">
                                          <p:val>
                                            <p:strVal val="#ppt_x"/>
                                          </p:val>
                                        </p:tav>
                                      </p:tavLst>
                                    </p:anim>
                                    <p:anim calcmode="lin" valueType="num">
                                      <p:cBhvr additive="base">
                                        <p:cTn id="37" dur="500" fill="hold"/>
                                        <p:tgtEl>
                                          <p:spTgt spid="7"/>
                                        </p:tgtEl>
                                        <p:attrNameLst>
                                          <p:attrName>ppt_y</p:attrName>
                                        </p:attrNameLst>
                                      </p:cBhvr>
                                      <p:tavLst>
                                        <p:tav tm="0">
                                          <p:val>
                                            <p:strVal val="0-#ppt_h/2"/>
                                          </p:val>
                                        </p:tav>
                                        <p:tav tm="100000">
                                          <p:val>
                                            <p:strVal val="#ppt_y"/>
                                          </p:val>
                                        </p:tav>
                                      </p:tavLst>
                                    </p:anim>
                                  </p:childTnLst>
                                </p:cTn>
                              </p:par>
                              <p:par>
                                <p:cTn id="38" presetID="2" presetClass="entr" presetSubtype="3" decel="100000" fill="hold" grpId="0" nodeType="withEffect">
                                  <p:stCondLst>
                                    <p:cond delay="500"/>
                                  </p:stCondLst>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500" fill="hold"/>
                                        <p:tgtEl>
                                          <p:spTgt spid="23"/>
                                        </p:tgtEl>
                                        <p:attrNameLst>
                                          <p:attrName>ppt_x</p:attrName>
                                        </p:attrNameLst>
                                      </p:cBhvr>
                                      <p:tavLst>
                                        <p:tav tm="0">
                                          <p:val>
                                            <p:strVal val="1+#ppt_w/2"/>
                                          </p:val>
                                        </p:tav>
                                        <p:tav tm="100000">
                                          <p:val>
                                            <p:strVal val="#ppt_x"/>
                                          </p:val>
                                        </p:tav>
                                      </p:tavLst>
                                    </p:anim>
                                    <p:anim calcmode="lin" valueType="num">
                                      <p:cBhvr additive="base">
                                        <p:cTn id="41" dur="500" fill="hold"/>
                                        <p:tgtEl>
                                          <p:spTgt spid="23"/>
                                        </p:tgtEl>
                                        <p:attrNameLst>
                                          <p:attrName>ppt_y</p:attrName>
                                        </p:attrNameLst>
                                      </p:cBhvr>
                                      <p:tavLst>
                                        <p:tav tm="0">
                                          <p:val>
                                            <p:strVal val="0-#ppt_h/2"/>
                                          </p:val>
                                        </p:tav>
                                        <p:tav tm="100000">
                                          <p:val>
                                            <p:strVal val="#ppt_y"/>
                                          </p:val>
                                        </p:tav>
                                      </p:tavLst>
                                    </p:anim>
                                  </p:childTnLst>
                                </p:cTn>
                              </p:par>
                              <p:par>
                                <p:cTn id="42" presetID="2" presetClass="entr" presetSubtype="3" decel="100000" fill="hold" grpId="0" nodeType="withEffect">
                                  <p:stCondLst>
                                    <p:cond delay="500"/>
                                  </p:stCondLst>
                                  <p:childTnLst>
                                    <p:set>
                                      <p:cBhvr>
                                        <p:cTn id="43" dur="1" fill="hold">
                                          <p:stCondLst>
                                            <p:cond delay="0"/>
                                          </p:stCondLst>
                                        </p:cTn>
                                        <p:tgtEl>
                                          <p:spTgt spid="49">
                                            <p:txEl>
                                              <p:pRg st="0" end="0"/>
                                            </p:txEl>
                                          </p:spTgt>
                                        </p:tgtEl>
                                        <p:attrNameLst>
                                          <p:attrName>style.visibility</p:attrName>
                                        </p:attrNameLst>
                                      </p:cBhvr>
                                      <p:to>
                                        <p:strVal val="visible"/>
                                      </p:to>
                                    </p:set>
                                    <p:anim calcmode="lin" valueType="num">
                                      <p:cBhvr additive="base">
                                        <p:cTn id="44"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49">
                                            <p:txEl>
                                              <p:pRg st="0" end="0"/>
                                            </p:txEl>
                                          </p:spTgt>
                                        </p:tgtEl>
                                        <p:attrNameLst>
                                          <p:attrName>ppt_y</p:attrName>
                                        </p:attrNameLst>
                                      </p:cBhvr>
                                      <p:tavLst>
                                        <p:tav tm="0">
                                          <p:val>
                                            <p:strVal val="0-#ppt_h/2"/>
                                          </p:val>
                                        </p:tav>
                                        <p:tav tm="100000">
                                          <p:val>
                                            <p:strVal val="#ppt_y"/>
                                          </p:val>
                                        </p:tav>
                                      </p:tavLst>
                                    </p:anim>
                                  </p:childTnLst>
                                </p:cTn>
                              </p:par>
                              <p:par>
                                <p:cTn id="46" presetID="2" presetClass="entr" presetSubtype="9" decel="100000" fill="hold" grpId="0" nodeType="withEffect">
                                  <p:stCondLst>
                                    <p:cond delay="75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500" fill="hold"/>
                                        <p:tgtEl>
                                          <p:spTgt spid="41"/>
                                        </p:tgtEl>
                                        <p:attrNameLst>
                                          <p:attrName>ppt_x</p:attrName>
                                        </p:attrNameLst>
                                      </p:cBhvr>
                                      <p:tavLst>
                                        <p:tav tm="0">
                                          <p:val>
                                            <p:strVal val="0-#ppt_w/2"/>
                                          </p:val>
                                        </p:tav>
                                        <p:tav tm="100000">
                                          <p:val>
                                            <p:strVal val="#ppt_x"/>
                                          </p:val>
                                        </p:tav>
                                      </p:tavLst>
                                    </p:anim>
                                    <p:anim calcmode="lin" valueType="num">
                                      <p:cBhvr additive="base">
                                        <p:cTn id="49" dur="500" fill="hold"/>
                                        <p:tgtEl>
                                          <p:spTgt spid="41"/>
                                        </p:tgtEl>
                                        <p:attrNameLst>
                                          <p:attrName>ppt_y</p:attrName>
                                        </p:attrNameLst>
                                      </p:cBhvr>
                                      <p:tavLst>
                                        <p:tav tm="0">
                                          <p:val>
                                            <p:strVal val="0-#ppt_h/2"/>
                                          </p:val>
                                        </p:tav>
                                        <p:tav tm="100000">
                                          <p:val>
                                            <p:strVal val="#ppt_y"/>
                                          </p:val>
                                        </p:tav>
                                      </p:tavLst>
                                    </p:anim>
                                  </p:childTnLst>
                                </p:cTn>
                              </p:par>
                              <p:par>
                                <p:cTn id="50" presetID="2" presetClass="entr" presetSubtype="9" decel="100000" fill="hold" grpId="0" nodeType="withEffect">
                                  <p:stCondLst>
                                    <p:cond delay="75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500" fill="hold"/>
                                        <p:tgtEl>
                                          <p:spTgt spid="42"/>
                                        </p:tgtEl>
                                        <p:attrNameLst>
                                          <p:attrName>ppt_x</p:attrName>
                                        </p:attrNameLst>
                                      </p:cBhvr>
                                      <p:tavLst>
                                        <p:tav tm="0">
                                          <p:val>
                                            <p:strVal val="0-#ppt_w/2"/>
                                          </p:val>
                                        </p:tav>
                                        <p:tav tm="100000">
                                          <p:val>
                                            <p:strVal val="#ppt_x"/>
                                          </p:val>
                                        </p:tav>
                                      </p:tavLst>
                                    </p:anim>
                                    <p:anim calcmode="lin" valueType="num">
                                      <p:cBhvr additive="base">
                                        <p:cTn id="53" dur="500" fill="hold"/>
                                        <p:tgtEl>
                                          <p:spTgt spid="42"/>
                                        </p:tgtEl>
                                        <p:attrNameLst>
                                          <p:attrName>ppt_y</p:attrName>
                                        </p:attrNameLst>
                                      </p:cBhvr>
                                      <p:tavLst>
                                        <p:tav tm="0">
                                          <p:val>
                                            <p:strVal val="0-#ppt_h/2"/>
                                          </p:val>
                                        </p:tav>
                                        <p:tav tm="100000">
                                          <p:val>
                                            <p:strVal val="#ppt_y"/>
                                          </p:val>
                                        </p:tav>
                                      </p:tavLst>
                                    </p:anim>
                                  </p:childTnLst>
                                </p:cTn>
                              </p:par>
                              <p:par>
                                <p:cTn id="54" presetID="2" presetClass="entr" presetSubtype="9" decel="100000" fill="hold" grpId="0" nodeType="withEffect">
                                  <p:stCondLst>
                                    <p:cond delay="750"/>
                                  </p:stCondLst>
                                  <p:childTnLst>
                                    <p:set>
                                      <p:cBhvr>
                                        <p:cTn id="55" dur="1" fill="hold">
                                          <p:stCondLst>
                                            <p:cond delay="0"/>
                                          </p:stCondLst>
                                        </p:cTn>
                                        <p:tgtEl>
                                          <p:spTgt spid="50">
                                            <p:txEl>
                                              <p:pRg st="0" end="0"/>
                                            </p:txEl>
                                          </p:spTgt>
                                        </p:tgtEl>
                                        <p:attrNameLst>
                                          <p:attrName>style.visibility</p:attrName>
                                        </p:attrNameLst>
                                      </p:cBhvr>
                                      <p:to>
                                        <p:strVal val="visible"/>
                                      </p:to>
                                    </p:set>
                                    <p:anim calcmode="lin" valueType="num">
                                      <p:cBhvr additive="base">
                                        <p:cTn id="56"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57" dur="500" fill="hold"/>
                                        <p:tgtEl>
                                          <p:spTgt spid="50">
                                            <p:txEl>
                                              <p:pRg st="0" end="0"/>
                                            </p:txEl>
                                          </p:spTgt>
                                        </p:tgtEl>
                                        <p:attrNameLst>
                                          <p:attrName>ppt_y</p:attrName>
                                        </p:attrNameLst>
                                      </p:cBhvr>
                                      <p:tavLst>
                                        <p:tav tm="0">
                                          <p:val>
                                            <p:strVal val="0-#ppt_h/2"/>
                                          </p:val>
                                        </p:tav>
                                        <p:tav tm="100000">
                                          <p:val>
                                            <p:strVal val="#ppt_y"/>
                                          </p:val>
                                        </p:tav>
                                      </p:tavLst>
                                    </p:anim>
                                  </p:childTnLst>
                                </p:cTn>
                              </p:par>
                            </p:childTnLst>
                          </p:cTn>
                        </p:par>
                        <p:par>
                          <p:cTn id="58" fill="hold">
                            <p:stCondLst>
                              <p:cond delay="1750"/>
                            </p:stCondLst>
                            <p:childTnLst>
                              <p:par>
                                <p:cTn id="59" presetID="2" presetClass="entr" presetSubtype="8" decel="100000" fill="hold" grpId="0" nodeType="afterEffect">
                                  <p:stCondLst>
                                    <p:cond delay="25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500" fill="hold"/>
                                        <p:tgtEl>
                                          <p:spTgt spid="51"/>
                                        </p:tgtEl>
                                        <p:attrNameLst>
                                          <p:attrName>ppt_x</p:attrName>
                                        </p:attrNameLst>
                                      </p:cBhvr>
                                      <p:tavLst>
                                        <p:tav tm="0">
                                          <p:val>
                                            <p:strVal val="0-#ppt_w/2"/>
                                          </p:val>
                                        </p:tav>
                                        <p:tav tm="100000">
                                          <p:val>
                                            <p:strVal val="#ppt_x"/>
                                          </p:val>
                                        </p:tav>
                                      </p:tavLst>
                                    </p:anim>
                                    <p:anim calcmode="lin" valueType="num">
                                      <p:cBhvr additive="base">
                                        <p:cTn id="62" dur="500" fill="hold"/>
                                        <p:tgtEl>
                                          <p:spTgt spid="51"/>
                                        </p:tgtEl>
                                        <p:attrNameLst>
                                          <p:attrName>ppt_y</p:attrName>
                                        </p:attrNameLst>
                                      </p:cBhvr>
                                      <p:tavLst>
                                        <p:tav tm="0">
                                          <p:val>
                                            <p:strVal val="#ppt_y"/>
                                          </p:val>
                                        </p:tav>
                                        <p:tav tm="100000">
                                          <p:val>
                                            <p:strVal val="#ppt_y"/>
                                          </p:val>
                                        </p:tav>
                                      </p:tavLst>
                                    </p:anim>
                                  </p:childTnLst>
                                </p:cTn>
                              </p:par>
                            </p:childTnLst>
                          </p:cTn>
                        </p:par>
                        <p:par>
                          <p:cTn id="63" fill="hold">
                            <p:stCondLst>
                              <p:cond delay="2500"/>
                            </p:stCondLst>
                            <p:childTnLst>
                              <p:par>
                                <p:cTn id="64" presetID="22" presetClass="entr" presetSubtype="2" fill="hold" grpId="0" nodeType="afterEffect">
                                  <p:stCondLst>
                                    <p:cond delay="0"/>
                                  </p:stCondLst>
                                  <p:childTnLst>
                                    <p:set>
                                      <p:cBhvr>
                                        <p:cTn id="65" dur="1" fill="hold">
                                          <p:stCondLst>
                                            <p:cond delay="0"/>
                                          </p:stCondLst>
                                        </p:cTn>
                                        <p:tgtEl>
                                          <p:spTgt spid="52">
                                            <p:txEl>
                                              <p:pRg st="0" end="0"/>
                                            </p:txEl>
                                          </p:spTgt>
                                        </p:tgtEl>
                                        <p:attrNameLst>
                                          <p:attrName>style.visibility</p:attrName>
                                        </p:attrNameLst>
                                      </p:cBhvr>
                                      <p:to>
                                        <p:strVal val="visible"/>
                                      </p:to>
                                    </p:set>
                                    <p:animEffect transition="in" filter="wipe(right)">
                                      <p:cBhvr>
                                        <p:cTn id="66" dur="500"/>
                                        <p:tgtEl>
                                          <p:spTgt spid="52">
                                            <p:txEl>
                                              <p:pRg st="0" end="0"/>
                                            </p:txEl>
                                          </p:spTgt>
                                        </p:tgtEl>
                                      </p:cBhvr>
                                    </p:animEffect>
                                  </p:childTnLst>
                                </p:cTn>
                              </p:par>
                            </p:childTnLst>
                          </p:cTn>
                        </p:par>
                        <p:par>
                          <p:cTn id="67" fill="hold">
                            <p:stCondLst>
                              <p:cond delay="3000"/>
                            </p:stCondLst>
                            <p:childTnLst>
                              <p:par>
                                <p:cTn id="68" presetID="2" presetClass="entr" presetSubtype="2" decel="100000" fill="hold" grpId="0" nodeType="afterEffect">
                                  <p:stCondLst>
                                    <p:cond delay="250"/>
                                  </p:stCondLst>
                                  <p:childTnLst>
                                    <p:set>
                                      <p:cBhvr>
                                        <p:cTn id="69" dur="1" fill="hold">
                                          <p:stCondLst>
                                            <p:cond delay="0"/>
                                          </p:stCondLst>
                                        </p:cTn>
                                        <p:tgtEl>
                                          <p:spTgt spid="55"/>
                                        </p:tgtEl>
                                        <p:attrNameLst>
                                          <p:attrName>style.visibility</p:attrName>
                                        </p:attrNameLst>
                                      </p:cBhvr>
                                      <p:to>
                                        <p:strVal val="visible"/>
                                      </p:to>
                                    </p:set>
                                    <p:anim calcmode="lin" valueType="num">
                                      <p:cBhvr additive="base">
                                        <p:cTn id="70" dur="500" fill="hold"/>
                                        <p:tgtEl>
                                          <p:spTgt spid="55"/>
                                        </p:tgtEl>
                                        <p:attrNameLst>
                                          <p:attrName>ppt_x</p:attrName>
                                        </p:attrNameLst>
                                      </p:cBhvr>
                                      <p:tavLst>
                                        <p:tav tm="0">
                                          <p:val>
                                            <p:strVal val="1+#ppt_w/2"/>
                                          </p:val>
                                        </p:tav>
                                        <p:tav tm="100000">
                                          <p:val>
                                            <p:strVal val="#ppt_x"/>
                                          </p:val>
                                        </p:tav>
                                      </p:tavLst>
                                    </p:anim>
                                    <p:anim calcmode="lin" valueType="num">
                                      <p:cBhvr additive="base">
                                        <p:cTn id="71" dur="500" fill="hold"/>
                                        <p:tgtEl>
                                          <p:spTgt spid="55"/>
                                        </p:tgtEl>
                                        <p:attrNameLst>
                                          <p:attrName>ppt_y</p:attrName>
                                        </p:attrNameLst>
                                      </p:cBhvr>
                                      <p:tavLst>
                                        <p:tav tm="0">
                                          <p:val>
                                            <p:strVal val="#ppt_y"/>
                                          </p:val>
                                        </p:tav>
                                        <p:tav tm="100000">
                                          <p:val>
                                            <p:strVal val="#ppt_y"/>
                                          </p:val>
                                        </p:tav>
                                      </p:tavLst>
                                    </p:anim>
                                  </p:childTnLst>
                                </p:cTn>
                              </p:par>
                            </p:childTnLst>
                          </p:cTn>
                        </p:par>
                        <p:par>
                          <p:cTn id="72" fill="hold">
                            <p:stCondLst>
                              <p:cond delay="3750"/>
                            </p:stCondLst>
                            <p:childTnLst>
                              <p:par>
                                <p:cTn id="73" presetID="22" presetClass="entr" presetSubtype="8" fill="hold" grpId="0" nodeType="afterEffect">
                                  <p:stCondLst>
                                    <p:cond delay="0"/>
                                  </p:stCondLst>
                                  <p:childTnLst>
                                    <p:set>
                                      <p:cBhvr>
                                        <p:cTn id="74" dur="1" fill="hold">
                                          <p:stCondLst>
                                            <p:cond delay="0"/>
                                          </p:stCondLst>
                                        </p:cTn>
                                        <p:tgtEl>
                                          <p:spTgt spid="56">
                                            <p:txEl>
                                              <p:pRg st="0" end="0"/>
                                            </p:txEl>
                                          </p:spTgt>
                                        </p:tgtEl>
                                        <p:attrNameLst>
                                          <p:attrName>style.visibility</p:attrName>
                                        </p:attrNameLst>
                                      </p:cBhvr>
                                      <p:to>
                                        <p:strVal val="visible"/>
                                      </p:to>
                                    </p:set>
                                    <p:animEffect transition="in" filter="wipe(left)">
                                      <p:cBhvr>
                                        <p:cTn id="75" dur="500"/>
                                        <p:tgtEl>
                                          <p:spTgt spid="56">
                                            <p:txEl>
                                              <p:pRg st="0" end="0"/>
                                            </p:txEl>
                                          </p:spTgt>
                                        </p:tgtEl>
                                      </p:cBhvr>
                                    </p:animEffect>
                                  </p:childTnLst>
                                </p:cTn>
                              </p:par>
                            </p:childTnLst>
                          </p:cTn>
                        </p:par>
                        <p:par>
                          <p:cTn id="76" fill="hold">
                            <p:stCondLst>
                              <p:cond delay="4250"/>
                            </p:stCondLst>
                            <p:childTnLst>
                              <p:par>
                                <p:cTn id="77" presetID="2" presetClass="entr" presetSubtype="8" decel="100000" fill="hold" grpId="0" nodeType="afterEffect">
                                  <p:stCondLst>
                                    <p:cond delay="250"/>
                                  </p:stCondLst>
                                  <p:childTnLst>
                                    <p:set>
                                      <p:cBhvr>
                                        <p:cTn id="78" dur="1" fill="hold">
                                          <p:stCondLst>
                                            <p:cond delay="0"/>
                                          </p:stCondLst>
                                        </p:cTn>
                                        <p:tgtEl>
                                          <p:spTgt spid="53"/>
                                        </p:tgtEl>
                                        <p:attrNameLst>
                                          <p:attrName>style.visibility</p:attrName>
                                        </p:attrNameLst>
                                      </p:cBhvr>
                                      <p:to>
                                        <p:strVal val="visible"/>
                                      </p:to>
                                    </p:set>
                                    <p:anim calcmode="lin" valueType="num">
                                      <p:cBhvr additive="base">
                                        <p:cTn id="79" dur="500" fill="hold"/>
                                        <p:tgtEl>
                                          <p:spTgt spid="53"/>
                                        </p:tgtEl>
                                        <p:attrNameLst>
                                          <p:attrName>ppt_x</p:attrName>
                                        </p:attrNameLst>
                                      </p:cBhvr>
                                      <p:tavLst>
                                        <p:tav tm="0">
                                          <p:val>
                                            <p:strVal val="0-#ppt_w/2"/>
                                          </p:val>
                                        </p:tav>
                                        <p:tav tm="100000">
                                          <p:val>
                                            <p:strVal val="#ppt_x"/>
                                          </p:val>
                                        </p:tav>
                                      </p:tavLst>
                                    </p:anim>
                                    <p:anim calcmode="lin" valueType="num">
                                      <p:cBhvr additive="base">
                                        <p:cTn id="80" dur="500" fill="hold"/>
                                        <p:tgtEl>
                                          <p:spTgt spid="53"/>
                                        </p:tgtEl>
                                        <p:attrNameLst>
                                          <p:attrName>ppt_y</p:attrName>
                                        </p:attrNameLst>
                                      </p:cBhvr>
                                      <p:tavLst>
                                        <p:tav tm="0">
                                          <p:val>
                                            <p:strVal val="#ppt_y"/>
                                          </p:val>
                                        </p:tav>
                                        <p:tav tm="100000">
                                          <p:val>
                                            <p:strVal val="#ppt_y"/>
                                          </p:val>
                                        </p:tav>
                                      </p:tavLst>
                                    </p:anim>
                                  </p:childTnLst>
                                </p:cTn>
                              </p:par>
                            </p:childTnLst>
                          </p:cTn>
                        </p:par>
                        <p:par>
                          <p:cTn id="81" fill="hold">
                            <p:stCondLst>
                              <p:cond delay="5000"/>
                            </p:stCondLst>
                            <p:childTnLst>
                              <p:par>
                                <p:cTn id="82" presetID="22" presetClass="entr" presetSubtype="2" fill="hold" grpId="0" nodeType="afterEffect">
                                  <p:stCondLst>
                                    <p:cond delay="0"/>
                                  </p:stCondLst>
                                  <p:childTnLst>
                                    <p:set>
                                      <p:cBhvr>
                                        <p:cTn id="83" dur="1" fill="hold">
                                          <p:stCondLst>
                                            <p:cond delay="0"/>
                                          </p:stCondLst>
                                        </p:cTn>
                                        <p:tgtEl>
                                          <p:spTgt spid="54">
                                            <p:txEl>
                                              <p:pRg st="0" end="0"/>
                                            </p:txEl>
                                          </p:spTgt>
                                        </p:tgtEl>
                                        <p:attrNameLst>
                                          <p:attrName>style.visibility</p:attrName>
                                        </p:attrNameLst>
                                      </p:cBhvr>
                                      <p:to>
                                        <p:strVal val="visible"/>
                                      </p:to>
                                    </p:set>
                                    <p:animEffect transition="in" filter="wipe(right)">
                                      <p:cBhvr>
                                        <p:cTn id="84" dur="500"/>
                                        <p:tgtEl>
                                          <p:spTgt spid="54">
                                            <p:txEl>
                                              <p:pRg st="0" end="0"/>
                                            </p:txEl>
                                          </p:spTgt>
                                        </p:tgtEl>
                                      </p:cBhvr>
                                    </p:animEffect>
                                  </p:childTnLst>
                                </p:cTn>
                              </p:par>
                            </p:childTnLst>
                          </p:cTn>
                        </p:par>
                        <p:par>
                          <p:cTn id="85" fill="hold">
                            <p:stCondLst>
                              <p:cond delay="5500"/>
                            </p:stCondLst>
                            <p:childTnLst>
                              <p:par>
                                <p:cTn id="86" presetID="2" presetClass="entr" presetSubtype="2" decel="100000" fill="hold" grpId="0" nodeType="afterEffect">
                                  <p:stCondLst>
                                    <p:cond delay="250"/>
                                  </p:stCondLst>
                                  <p:childTnLst>
                                    <p:set>
                                      <p:cBhvr>
                                        <p:cTn id="87" dur="1" fill="hold">
                                          <p:stCondLst>
                                            <p:cond delay="0"/>
                                          </p:stCondLst>
                                        </p:cTn>
                                        <p:tgtEl>
                                          <p:spTgt spid="57"/>
                                        </p:tgtEl>
                                        <p:attrNameLst>
                                          <p:attrName>style.visibility</p:attrName>
                                        </p:attrNameLst>
                                      </p:cBhvr>
                                      <p:to>
                                        <p:strVal val="visible"/>
                                      </p:to>
                                    </p:set>
                                    <p:anim calcmode="lin" valueType="num">
                                      <p:cBhvr additive="base">
                                        <p:cTn id="88" dur="500" fill="hold"/>
                                        <p:tgtEl>
                                          <p:spTgt spid="57"/>
                                        </p:tgtEl>
                                        <p:attrNameLst>
                                          <p:attrName>ppt_x</p:attrName>
                                        </p:attrNameLst>
                                      </p:cBhvr>
                                      <p:tavLst>
                                        <p:tav tm="0">
                                          <p:val>
                                            <p:strVal val="1+#ppt_w/2"/>
                                          </p:val>
                                        </p:tav>
                                        <p:tav tm="100000">
                                          <p:val>
                                            <p:strVal val="#ppt_x"/>
                                          </p:val>
                                        </p:tav>
                                      </p:tavLst>
                                    </p:anim>
                                    <p:anim calcmode="lin" valueType="num">
                                      <p:cBhvr additive="base">
                                        <p:cTn id="89" dur="500" fill="hold"/>
                                        <p:tgtEl>
                                          <p:spTgt spid="57"/>
                                        </p:tgtEl>
                                        <p:attrNameLst>
                                          <p:attrName>ppt_y</p:attrName>
                                        </p:attrNameLst>
                                      </p:cBhvr>
                                      <p:tavLst>
                                        <p:tav tm="0">
                                          <p:val>
                                            <p:strVal val="#ppt_y"/>
                                          </p:val>
                                        </p:tav>
                                        <p:tav tm="100000">
                                          <p:val>
                                            <p:strVal val="#ppt_y"/>
                                          </p:val>
                                        </p:tav>
                                      </p:tavLst>
                                    </p:anim>
                                  </p:childTnLst>
                                </p:cTn>
                              </p:par>
                            </p:childTnLst>
                          </p:cTn>
                        </p:par>
                        <p:par>
                          <p:cTn id="90" fill="hold">
                            <p:stCondLst>
                              <p:cond delay="6250"/>
                            </p:stCondLst>
                            <p:childTnLst>
                              <p:par>
                                <p:cTn id="91" presetID="22" presetClass="entr" presetSubtype="8" fill="hold" grpId="0" nodeType="afterEffect">
                                  <p:stCondLst>
                                    <p:cond delay="0"/>
                                  </p:stCondLst>
                                  <p:childTnLst>
                                    <p:set>
                                      <p:cBhvr>
                                        <p:cTn id="92" dur="1" fill="hold">
                                          <p:stCondLst>
                                            <p:cond delay="0"/>
                                          </p:stCondLst>
                                        </p:cTn>
                                        <p:tgtEl>
                                          <p:spTgt spid="58">
                                            <p:txEl>
                                              <p:pRg st="0" end="0"/>
                                            </p:txEl>
                                          </p:spTgt>
                                        </p:tgtEl>
                                        <p:attrNameLst>
                                          <p:attrName>style.visibility</p:attrName>
                                        </p:attrNameLst>
                                      </p:cBhvr>
                                      <p:to>
                                        <p:strVal val="visible"/>
                                      </p:to>
                                    </p:set>
                                    <p:animEffect transition="in" filter="wipe(left)">
                                      <p:cBhvr>
                                        <p:cTn id="93" dur="500"/>
                                        <p:tgtEl>
                                          <p:spTgt spid="5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23" grpId="0" animBg="1"/>
      <p:bldP spid="26" grpId="0" animBg="1"/>
      <p:bldP spid="27" grpId="0" animBg="1"/>
      <p:bldP spid="41" grpId="0" animBg="1"/>
      <p:bldP spid="42" grpId="0" animBg="1"/>
      <p:bldP spid="44" grpId="0" animBg="1"/>
      <p:bldP spid="45" grpId="0" animBg="1"/>
      <p:bldP spid="47" grpId="0" build="p">
        <p:tmplLst>
          <p:tmpl lvl="1">
            <p:tnLst>
              <p:par>
                <p:cTn presetID="2" presetClass="entr" presetSubtype="6" decel="10000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1+#ppt_h/2"/>
                          </p:val>
                        </p:tav>
                        <p:tav tm="100000">
                          <p:val>
                            <p:strVal val="#ppt_y"/>
                          </p:val>
                        </p:tav>
                      </p:tavLst>
                    </p:anim>
                  </p:childTnLst>
                </p:cTn>
              </p:par>
            </p:tnLst>
          </p:tmpl>
        </p:tmplLst>
      </p:bldP>
      <p:bldP spid="48" grpId="0" build="p">
        <p:tmplLst>
          <p:tmpl lvl="1">
            <p:tnLst>
              <p:par>
                <p:cTn presetID="2" presetClass="entr" presetSubtype="12" decel="100000" fill="hold" nodeType="withEffect">
                  <p:stCondLst>
                    <p:cond delay="25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0-#ppt_w/2"/>
                          </p:val>
                        </p:tav>
                        <p:tav tm="100000">
                          <p:val>
                            <p:strVal val="#ppt_x"/>
                          </p:val>
                        </p:tav>
                      </p:tavLst>
                    </p:anim>
                    <p:anim calcmode="lin" valueType="num">
                      <p:cBhvr additive="base">
                        <p:cTn dur="500" fill="hold"/>
                        <p:tgtEl>
                          <p:spTgt spid="48"/>
                        </p:tgtEl>
                        <p:attrNameLst>
                          <p:attrName>ppt_y</p:attrName>
                        </p:attrNameLst>
                      </p:cBhvr>
                      <p:tavLst>
                        <p:tav tm="0">
                          <p:val>
                            <p:strVal val="1+#ppt_h/2"/>
                          </p:val>
                        </p:tav>
                        <p:tav tm="100000">
                          <p:val>
                            <p:strVal val="#ppt_y"/>
                          </p:val>
                        </p:tav>
                      </p:tavLst>
                    </p:anim>
                  </p:childTnLst>
                </p:cTn>
              </p:par>
            </p:tnLst>
          </p:tmpl>
        </p:tmplLst>
      </p:bldP>
      <p:bldP spid="49" grpId="0" build="p">
        <p:tmplLst>
          <p:tmpl lvl="1">
            <p:tnLst>
              <p:par>
                <p:cTn presetID="2" presetClass="entr" presetSubtype="3" decel="100000" fill="hold" nodeType="withEffect">
                  <p:stCondLst>
                    <p:cond delay="500"/>
                  </p:stCondLst>
                  <p:childTnLst>
                    <p:set>
                      <p:cBhvr>
                        <p:cTn dur="1" fill="hold">
                          <p:stCondLst>
                            <p:cond delay="0"/>
                          </p:stCondLst>
                        </p:cTn>
                        <p:tgtEl>
                          <p:spTgt spid="49"/>
                        </p:tgtEl>
                        <p:attrNameLst>
                          <p:attrName>style.visibility</p:attrName>
                        </p:attrNameLst>
                      </p:cBhvr>
                      <p:to>
                        <p:strVal val="visible"/>
                      </p:to>
                    </p:set>
                    <p:anim calcmode="lin" valueType="num">
                      <p:cBhvr additive="base">
                        <p:cTn dur="500" fill="hold"/>
                        <p:tgtEl>
                          <p:spTgt spid="49"/>
                        </p:tgtEl>
                        <p:attrNameLst>
                          <p:attrName>ppt_x</p:attrName>
                        </p:attrNameLst>
                      </p:cBhvr>
                      <p:tavLst>
                        <p:tav tm="0">
                          <p:val>
                            <p:strVal val="1+#ppt_w/2"/>
                          </p:val>
                        </p:tav>
                        <p:tav tm="100000">
                          <p:val>
                            <p:strVal val="#ppt_x"/>
                          </p:val>
                        </p:tav>
                      </p:tavLst>
                    </p:anim>
                    <p:anim calcmode="lin" valueType="num">
                      <p:cBhvr additive="base">
                        <p:cTn dur="500" fill="hold"/>
                        <p:tgtEl>
                          <p:spTgt spid="49"/>
                        </p:tgtEl>
                        <p:attrNameLst>
                          <p:attrName>ppt_y</p:attrName>
                        </p:attrNameLst>
                      </p:cBhvr>
                      <p:tavLst>
                        <p:tav tm="0">
                          <p:val>
                            <p:strVal val="0-#ppt_h/2"/>
                          </p:val>
                        </p:tav>
                        <p:tav tm="100000">
                          <p:val>
                            <p:strVal val="#ppt_y"/>
                          </p:val>
                        </p:tav>
                      </p:tavLst>
                    </p:anim>
                  </p:childTnLst>
                </p:cTn>
              </p:par>
            </p:tnLst>
          </p:tmpl>
        </p:tmplLst>
      </p:bldP>
      <p:bldP spid="50" grpId="0" build="p">
        <p:tmplLst>
          <p:tmpl lvl="1">
            <p:tnLst>
              <p:par>
                <p:cTn presetID="2" presetClass="entr" presetSubtype="9" decel="100000" fill="hold" nodeType="withEffect">
                  <p:stCondLst>
                    <p:cond delay="75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0-#ppt_w/2"/>
                          </p:val>
                        </p:tav>
                        <p:tav tm="100000">
                          <p:val>
                            <p:strVal val="#ppt_x"/>
                          </p:val>
                        </p:tav>
                      </p:tavLst>
                    </p:anim>
                    <p:anim calcmode="lin" valueType="num">
                      <p:cBhvr additive="base">
                        <p:cTn dur="500" fill="hold"/>
                        <p:tgtEl>
                          <p:spTgt spid="50"/>
                        </p:tgtEl>
                        <p:attrNameLst>
                          <p:attrName>ppt_y</p:attrName>
                        </p:attrNameLst>
                      </p:cBhvr>
                      <p:tavLst>
                        <p:tav tm="0">
                          <p:val>
                            <p:strVal val="0-#ppt_h/2"/>
                          </p:val>
                        </p:tav>
                        <p:tav tm="100000">
                          <p:val>
                            <p:strVal val="#ppt_y"/>
                          </p:val>
                        </p:tav>
                      </p:tavLst>
                    </p:anim>
                  </p:childTnLst>
                </p:cTn>
              </p:par>
            </p:tnLst>
          </p:tmpl>
        </p:tmplLst>
      </p:bldP>
      <p:bldP spid="51" grpId="0">
        <p:tmplLst>
          <p:tmpl>
            <p:tnLst>
              <p:par>
                <p:cTn presetID="2" presetClass="entr" presetSubtype="8" decel="100000" fill="hold" nodeType="afterEffect">
                  <p:stCondLst>
                    <p:cond delay="2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2" grpId="0" build="p">
        <p:tmplLst>
          <p:tmpl lvl="1">
            <p:tnLst>
              <p:par>
                <p:cTn presetID="22" presetClass="entr" presetSubtype="2"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p:tmplLst>
          <p:tmpl>
            <p:tnLst>
              <p:par>
                <p:cTn presetID="2" presetClass="entr" presetSubtype="8" decel="100000" fill="hold" nodeType="afterEffect">
                  <p:stCondLst>
                    <p:cond delay="25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500" fill="hold"/>
                        <p:tgtEl>
                          <p:spTgt spid="53"/>
                        </p:tgtEl>
                        <p:attrNameLst>
                          <p:attrName>ppt_x</p:attrName>
                        </p:attrNameLst>
                      </p:cBhvr>
                      <p:tavLst>
                        <p:tav tm="0">
                          <p:val>
                            <p:strVal val="0-#ppt_w/2"/>
                          </p:val>
                        </p:tav>
                        <p:tav tm="100000">
                          <p:val>
                            <p:strVal val="#ppt_x"/>
                          </p:val>
                        </p:tav>
                      </p:tavLst>
                    </p:anim>
                    <p:anim calcmode="lin" valueType="num">
                      <p:cBhvr additive="base">
                        <p:cTn dur="500" fill="hold"/>
                        <p:tgtEl>
                          <p:spTgt spid="53"/>
                        </p:tgtEl>
                        <p:attrNameLst>
                          <p:attrName>ppt_y</p:attrName>
                        </p:attrNameLst>
                      </p:cBhvr>
                      <p:tavLst>
                        <p:tav tm="0">
                          <p:val>
                            <p:strVal val="#ppt_y"/>
                          </p:val>
                        </p:tav>
                        <p:tav tm="100000">
                          <p:val>
                            <p:strVal val="#ppt_y"/>
                          </p:val>
                        </p:tav>
                      </p:tavLst>
                    </p:anim>
                  </p:childTnLst>
                </p:cTn>
              </p:par>
            </p:tnLst>
          </p:tmpl>
        </p:tmplLst>
      </p:bldP>
      <p:bldP spid="54" grpId="0" build="p">
        <p:tmplLst>
          <p:tmpl lvl="1">
            <p:tnLst>
              <p:par>
                <p:cTn presetID="22" presetClass="entr" presetSubtype="2"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p:tmplLst>
          <p:tmpl>
            <p:tnLst>
              <p:par>
                <p:cTn presetID="2" presetClass="entr" presetSubtype="2" decel="100000" fill="hold" nodeType="afterEffect">
                  <p:stCondLst>
                    <p:cond delay="25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500" fill="hold"/>
                        <p:tgtEl>
                          <p:spTgt spid="55"/>
                        </p:tgtEl>
                        <p:attrNameLst>
                          <p:attrName>ppt_x</p:attrName>
                        </p:attrNameLst>
                      </p:cBhvr>
                      <p:tavLst>
                        <p:tav tm="0">
                          <p:val>
                            <p:strVal val="1+#ppt_w/2"/>
                          </p:val>
                        </p:tav>
                        <p:tav tm="100000">
                          <p:val>
                            <p:strVal val="#ppt_x"/>
                          </p:val>
                        </p:tav>
                      </p:tavLst>
                    </p:anim>
                    <p:anim calcmode="lin" valueType="num">
                      <p:cBhvr additive="base">
                        <p:cTn dur="500" fill="hold"/>
                        <p:tgtEl>
                          <p:spTgt spid="55"/>
                        </p:tgtEl>
                        <p:attrNameLst>
                          <p:attrName>ppt_y</p:attrName>
                        </p:attrNameLst>
                      </p:cBhvr>
                      <p:tavLst>
                        <p:tav tm="0">
                          <p:val>
                            <p:strVal val="#ppt_y"/>
                          </p:val>
                        </p:tav>
                        <p:tav tm="100000">
                          <p:val>
                            <p:strVal val="#ppt_y"/>
                          </p:val>
                        </p:tav>
                      </p:tavLst>
                    </p:anim>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p:tmplLst>
          <p:tmpl>
            <p:tnLst>
              <p:par>
                <p:cTn presetID="2" presetClass="entr" presetSubtype="2" decel="100000" fill="hold" nodeType="afterEffect">
                  <p:stCondLst>
                    <p:cond delay="250"/>
                  </p:stCondLst>
                  <p:childTnLst>
                    <p:set>
                      <p:cBhvr>
                        <p:cTn dur="1" fill="hold">
                          <p:stCondLst>
                            <p:cond delay="0"/>
                          </p:stCondLst>
                        </p:cTn>
                        <p:tgtEl>
                          <p:spTgt spid="57"/>
                        </p:tgtEl>
                        <p:attrNameLst>
                          <p:attrName>style.visibility</p:attrName>
                        </p:attrNameLst>
                      </p:cBhvr>
                      <p:to>
                        <p:strVal val="visible"/>
                      </p:to>
                    </p:set>
                    <p:anim calcmode="lin" valueType="num">
                      <p:cBhvr additive="base">
                        <p:cTn dur="500" fill="hold"/>
                        <p:tgtEl>
                          <p:spTgt spid="57"/>
                        </p:tgtEl>
                        <p:attrNameLst>
                          <p:attrName>ppt_x</p:attrName>
                        </p:attrNameLst>
                      </p:cBhvr>
                      <p:tavLst>
                        <p:tav tm="0">
                          <p:val>
                            <p:strVal val="1+#ppt_w/2"/>
                          </p:val>
                        </p:tav>
                        <p:tav tm="100000">
                          <p:val>
                            <p:strVal val="#ppt_x"/>
                          </p:val>
                        </p:tav>
                      </p:tavLst>
                    </p:anim>
                    <p:anim calcmode="lin" valueType="num">
                      <p:cBhvr additive="base">
                        <p:cTn dur="500" fill="hold"/>
                        <p:tgtEl>
                          <p:spTgt spid="57"/>
                        </p:tgtEl>
                        <p:attrNameLst>
                          <p:attrName>ppt_y</p:attrName>
                        </p:attrNameLst>
                      </p:cBhvr>
                      <p:tavLst>
                        <p:tav tm="0">
                          <p:val>
                            <p:strVal val="#ppt_y"/>
                          </p:val>
                        </p:tav>
                        <p:tav tm="100000">
                          <p:val>
                            <p:strVal val="#ppt_y"/>
                          </p:val>
                        </p:tav>
                      </p:tavLst>
                    </p:anim>
                  </p:childTnLst>
                </p:cTn>
              </p:par>
            </p:tnLst>
          </p:tmpl>
        </p:tmplLst>
      </p:bldP>
      <p:bldP spid="58" grpId="0" build="p">
        <p:tmplLst>
          <p:tmpl lvl="1">
            <p:tnLst>
              <p:par>
                <p:cTn presetID="22" presetClass="entr" presetSubtype="8"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wipe(left)">
                      <p:cBhvr>
                        <p:cTn dur="500"/>
                        <p:tgtEl>
                          <p:spTgt spid="58"/>
                        </p:tgtEl>
                      </p:cBhvr>
                    </p:animEffect>
                  </p:childTnLst>
                </p:cTn>
              </p:par>
            </p:tnLst>
          </p:tmpl>
        </p:tmplLst>
      </p:bldP>
    </p:bldLst>
  </p:timing>
</p:sldLayout>
</file>

<file path=ppt/slideLayouts/slideLayout435.xml><?xml version="1.0" encoding="utf-8"?>
<p:sldLayout xmlns:a="http://schemas.openxmlformats.org/drawingml/2006/main" xmlns:r="http://schemas.openxmlformats.org/officeDocument/2006/relationships" xmlns:p="http://schemas.openxmlformats.org/presentationml/2006/main">
  <p:cSld name="Strategy">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円/楕円 30"/>
          <p:cNvSpPr/>
          <p:nvPr/>
        </p:nvSpPr>
        <p:spPr>
          <a:xfrm>
            <a:off x="4236704" y="3797486"/>
            <a:ext cx="670603" cy="2456407"/>
          </a:xfrm>
          <a:custGeom>
            <a:avLst/>
            <a:gdLst/>
            <a:ahLst/>
            <a:cxnLst/>
            <a:rect l="l" t="t" r="r" b="b"/>
            <a:pathLst>
              <a:path w="1104899" h="3034897">
                <a:moveTo>
                  <a:pt x="183061" y="452441"/>
                </a:moveTo>
                <a:lnTo>
                  <a:pt x="202039" y="456272"/>
                </a:lnTo>
                <a:cubicBezTo>
                  <a:pt x="206033" y="453928"/>
                  <a:pt x="210452" y="453407"/>
                  <a:pt x="214967" y="453259"/>
                </a:cubicBezTo>
                <a:cubicBezTo>
                  <a:pt x="238093" y="484350"/>
                  <a:pt x="275364" y="503415"/>
                  <a:pt x="317087" y="503415"/>
                </a:cubicBezTo>
                <a:cubicBezTo>
                  <a:pt x="359170" y="503415"/>
                  <a:pt x="396722" y="484021"/>
                  <a:pt x="419760" y="452441"/>
                </a:cubicBezTo>
                <a:lnTo>
                  <a:pt x="446511" y="452441"/>
                </a:lnTo>
                <a:cubicBezTo>
                  <a:pt x="469549" y="484021"/>
                  <a:pt x="507100" y="503415"/>
                  <a:pt x="549182" y="503415"/>
                </a:cubicBezTo>
                <a:cubicBezTo>
                  <a:pt x="591264" y="503415"/>
                  <a:pt x="628817" y="484021"/>
                  <a:pt x="651855" y="452441"/>
                </a:cubicBezTo>
                <a:lnTo>
                  <a:pt x="685142" y="452441"/>
                </a:lnTo>
                <a:cubicBezTo>
                  <a:pt x="708180" y="484021"/>
                  <a:pt x="745733" y="503416"/>
                  <a:pt x="787815" y="503416"/>
                </a:cubicBezTo>
                <a:lnTo>
                  <a:pt x="837422" y="492397"/>
                </a:lnTo>
                <a:lnTo>
                  <a:pt x="848931" y="487050"/>
                </a:lnTo>
                <a:cubicBezTo>
                  <a:pt x="864198" y="480284"/>
                  <a:pt x="877135" y="469629"/>
                  <a:pt x="887585" y="456745"/>
                </a:cubicBezTo>
                <a:lnTo>
                  <a:pt x="889654" y="457620"/>
                </a:lnTo>
                <a:cubicBezTo>
                  <a:pt x="897429" y="453526"/>
                  <a:pt x="906239" y="452441"/>
                  <a:pt x="915302" y="452441"/>
                </a:cubicBezTo>
                <a:cubicBezTo>
                  <a:pt x="976685" y="452441"/>
                  <a:pt x="1026445" y="502202"/>
                  <a:pt x="1026445" y="563585"/>
                </a:cubicBezTo>
                <a:cubicBezTo>
                  <a:pt x="1026445" y="609396"/>
                  <a:pt x="998729" y="648734"/>
                  <a:pt x="959102" y="665631"/>
                </a:cubicBezTo>
                <a:cubicBezTo>
                  <a:pt x="841569" y="804451"/>
                  <a:pt x="762079" y="1001460"/>
                  <a:pt x="743903" y="1223908"/>
                </a:cubicBezTo>
                <a:lnTo>
                  <a:pt x="840117" y="1223908"/>
                </a:lnTo>
                <a:cubicBezTo>
                  <a:pt x="885252" y="1223908"/>
                  <a:pt x="921841" y="1260497"/>
                  <a:pt x="921841" y="1305632"/>
                </a:cubicBezTo>
                <a:lnTo>
                  <a:pt x="921840" y="1305632"/>
                </a:lnTo>
                <a:cubicBezTo>
                  <a:pt x="921840" y="1350767"/>
                  <a:pt x="885251" y="1387356"/>
                  <a:pt x="840116" y="1387356"/>
                </a:cubicBezTo>
                <a:lnTo>
                  <a:pt x="733571" y="1387356"/>
                </a:lnTo>
                <a:lnTo>
                  <a:pt x="732242" y="1435725"/>
                </a:lnTo>
                <a:cubicBezTo>
                  <a:pt x="732242" y="1834241"/>
                  <a:pt x="840619" y="2186259"/>
                  <a:pt x="1006562" y="2397455"/>
                </a:cubicBezTo>
                <a:lnTo>
                  <a:pt x="1005198" y="2397455"/>
                </a:lnTo>
                <a:cubicBezTo>
                  <a:pt x="1027765" y="2397455"/>
                  <a:pt x="1046060" y="2415750"/>
                  <a:pt x="1046060" y="2438317"/>
                </a:cubicBezTo>
                <a:lnTo>
                  <a:pt x="1046059" y="2438317"/>
                </a:lnTo>
                <a:cubicBezTo>
                  <a:pt x="1046059" y="2450137"/>
                  <a:pt x="1041040" y="2460785"/>
                  <a:pt x="1032621" y="2467820"/>
                </a:cubicBezTo>
                <a:cubicBezTo>
                  <a:pt x="1079361" y="2530209"/>
                  <a:pt x="1104899" y="2603760"/>
                  <a:pt x="1104899" y="2682076"/>
                </a:cubicBezTo>
                <a:cubicBezTo>
                  <a:pt x="1104899" y="2769275"/>
                  <a:pt x="1073240" y="2850566"/>
                  <a:pt x="1015880" y="2916671"/>
                </a:cubicBezTo>
                <a:cubicBezTo>
                  <a:pt x="1041463" y="2932650"/>
                  <a:pt x="1057500" y="2961309"/>
                  <a:pt x="1057500" y="2993714"/>
                </a:cubicBezTo>
                <a:lnTo>
                  <a:pt x="1057500" y="3034897"/>
                </a:lnTo>
                <a:lnTo>
                  <a:pt x="881231" y="3034897"/>
                </a:lnTo>
                <a:lnTo>
                  <a:pt x="223669" y="3034897"/>
                </a:lnTo>
                <a:lnTo>
                  <a:pt x="47401" y="3034897"/>
                </a:lnTo>
                <a:lnTo>
                  <a:pt x="47401" y="2993714"/>
                </a:lnTo>
                <a:cubicBezTo>
                  <a:pt x="47401" y="2961309"/>
                  <a:pt x="63437" y="2932651"/>
                  <a:pt x="89020" y="2916671"/>
                </a:cubicBezTo>
                <a:cubicBezTo>
                  <a:pt x="31659" y="2850567"/>
                  <a:pt x="0" y="2769275"/>
                  <a:pt x="0" y="2682076"/>
                </a:cubicBezTo>
                <a:cubicBezTo>
                  <a:pt x="0" y="2605483"/>
                  <a:pt x="24427" y="2533448"/>
                  <a:pt x="69407" y="2472045"/>
                </a:cubicBezTo>
                <a:cubicBezTo>
                  <a:pt x="54818" y="2467950"/>
                  <a:pt x="45766" y="2454190"/>
                  <a:pt x="45766" y="2438317"/>
                </a:cubicBezTo>
                <a:cubicBezTo>
                  <a:pt x="45766" y="2415750"/>
                  <a:pt x="64061" y="2397455"/>
                  <a:pt x="86628" y="2397455"/>
                </a:cubicBezTo>
                <a:lnTo>
                  <a:pt x="92234" y="2397455"/>
                </a:lnTo>
                <a:cubicBezTo>
                  <a:pt x="258177" y="2186259"/>
                  <a:pt x="366555" y="1834241"/>
                  <a:pt x="366555" y="1435725"/>
                </a:cubicBezTo>
                <a:lnTo>
                  <a:pt x="365225" y="1387355"/>
                </a:lnTo>
                <a:lnTo>
                  <a:pt x="258248" y="1387355"/>
                </a:lnTo>
                <a:cubicBezTo>
                  <a:pt x="213113" y="1387355"/>
                  <a:pt x="176524" y="1350767"/>
                  <a:pt x="176524" y="1305632"/>
                </a:cubicBezTo>
                <a:cubicBezTo>
                  <a:pt x="176524" y="1260497"/>
                  <a:pt x="213113" y="1223908"/>
                  <a:pt x="258248" y="1223908"/>
                </a:cubicBezTo>
                <a:lnTo>
                  <a:pt x="349409" y="1223908"/>
                </a:lnTo>
                <a:cubicBezTo>
                  <a:pt x="332627" y="1001981"/>
                  <a:pt x="254734" y="804966"/>
                  <a:pt x="138681" y="665240"/>
                </a:cubicBezTo>
                <a:cubicBezTo>
                  <a:pt x="99339" y="648314"/>
                  <a:pt x="71918" y="609152"/>
                  <a:pt x="71918" y="563585"/>
                </a:cubicBezTo>
                <a:cubicBezTo>
                  <a:pt x="71918" y="502202"/>
                  <a:pt x="121678" y="452441"/>
                  <a:pt x="183061" y="452441"/>
                </a:cubicBezTo>
                <a:close/>
                <a:moveTo>
                  <a:pt x="545913" y="0"/>
                </a:moveTo>
                <a:cubicBezTo>
                  <a:pt x="656041" y="0"/>
                  <a:pt x="745318" y="89277"/>
                  <a:pt x="745318" y="199405"/>
                </a:cubicBezTo>
                <a:cubicBezTo>
                  <a:pt x="745318" y="309533"/>
                  <a:pt x="656041" y="398810"/>
                  <a:pt x="545913" y="398810"/>
                </a:cubicBezTo>
                <a:cubicBezTo>
                  <a:pt x="435785" y="398810"/>
                  <a:pt x="346508" y="309533"/>
                  <a:pt x="346508" y="199405"/>
                </a:cubicBezTo>
                <a:cubicBezTo>
                  <a:pt x="346508" y="89277"/>
                  <a:pt x="435785" y="0"/>
                  <a:pt x="545913" y="0"/>
                </a:cubicBez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7" name="円/楕円 56"/>
          <p:cNvSpPr/>
          <p:nvPr/>
        </p:nvSpPr>
        <p:spPr>
          <a:xfrm>
            <a:off x="4224182" y="2589912"/>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8" name="円/楕円 57"/>
          <p:cNvSpPr/>
          <p:nvPr/>
        </p:nvSpPr>
        <p:spPr>
          <a:xfrm>
            <a:off x="4306411" y="2699568"/>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9" name="図プレースホルダー 7"/>
          <p:cNvSpPr>
            <a:spLocks noGrp="1"/>
          </p:cNvSpPr>
          <p:nvPr>
            <p:ph type="pic" sz="quarter" idx="12" hasCustomPrompt="1"/>
          </p:nvPr>
        </p:nvSpPr>
        <p:spPr>
          <a:xfrm>
            <a:off x="4415023" y="2844414"/>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60" name="円/楕円 59"/>
          <p:cNvSpPr/>
          <p:nvPr/>
        </p:nvSpPr>
        <p:spPr>
          <a:xfrm>
            <a:off x="5217723" y="3387435"/>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1" name="円/楕円 60"/>
          <p:cNvSpPr/>
          <p:nvPr/>
        </p:nvSpPr>
        <p:spPr>
          <a:xfrm>
            <a:off x="5299953" y="349709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図プレースホルダー 7"/>
          <p:cNvSpPr>
            <a:spLocks noGrp="1"/>
          </p:cNvSpPr>
          <p:nvPr>
            <p:ph type="pic" sz="quarter" idx="14" hasCustomPrompt="1"/>
          </p:nvPr>
        </p:nvSpPr>
        <p:spPr>
          <a:xfrm>
            <a:off x="5408564" y="3641938"/>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63" name="円/楕円 62"/>
          <p:cNvSpPr/>
          <p:nvPr/>
        </p:nvSpPr>
        <p:spPr>
          <a:xfrm>
            <a:off x="2690575" y="4675979"/>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4" name="円/楕円 63"/>
          <p:cNvSpPr/>
          <p:nvPr/>
        </p:nvSpPr>
        <p:spPr>
          <a:xfrm>
            <a:off x="2772805" y="4785635"/>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5" name="図プレースホルダー 7"/>
          <p:cNvSpPr>
            <a:spLocks noGrp="1"/>
          </p:cNvSpPr>
          <p:nvPr>
            <p:ph type="pic" sz="quarter" idx="15" hasCustomPrompt="1"/>
          </p:nvPr>
        </p:nvSpPr>
        <p:spPr>
          <a:xfrm>
            <a:off x="2881416" y="4949530"/>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66" name="円/楕円 65"/>
          <p:cNvSpPr/>
          <p:nvPr/>
        </p:nvSpPr>
        <p:spPr>
          <a:xfrm>
            <a:off x="3186106" y="3387435"/>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7" name="円/楕円 66"/>
          <p:cNvSpPr/>
          <p:nvPr/>
        </p:nvSpPr>
        <p:spPr>
          <a:xfrm>
            <a:off x="3268336" y="349709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8" name="図プレースホルダー 7"/>
          <p:cNvSpPr>
            <a:spLocks noGrp="1"/>
          </p:cNvSpPr>
          <p:nvPr>
            <p:ph type="pic" sz="quarter" idx="16" hasCustomPrompt="1"/>
          </p:nvPr>
        </p:nvSpPr>
        <p:spPr>
          <a:xfrm>
            <a:off x="3376947" y="3641938"/>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69" name="円/楕円 68"/>
          <p:cNvSpPr/>
          <p:nvPr/>
        </p:nvSpPr>
        <p:spPr>
          <a:xfrm>
            <a:off x="5724989" y="4672982"/>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0" name="円/楕円 69"/>
          <p:cNvSpPr/>
          <p:nvPr/>
        </p:nvSpPr>
        <p:spPr>
          <a:xfrm>
            <a:off x="5807217" y="478263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1" name="図プレースホルダー 7"/>
          <p:cNvSpPr>
            <a:spLocks noGrp="1"/>
          </p:cNvSpPr>
          <p:nvPr>
            <p:ph type="pic" sz="quarter" idx="17" hasCustomPrompt="1"/>
          </p:nvPr>
        </p:nvSpPr>
        <p:spPr>
          <a:xfrm>
            <a:off x="5915831" y="4927485"/>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74" name="テキスト プレースホルダー 5"/>
          <p:cNvSpPr>
            <a:spLocks noGrp="1"/>
          </p:cNvSpPr>
          <p:nvPr>
            <p:ph type="body" sz="quarter" idx="18" hasCustomPrompt="1"/>
          </p:nvPr>
        </p:nvSpPr>
        <p:spPr>
          <a:xfrm>
            <a:off x="3229273" y="1722729"/>
            <a:ext cx="267481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テキスト プレースホルダー 5"/>
          <p:cNvSpPr>
            <a:spLocks noGrp="1"/>
          </p:cNvSpPr>
          <p:nvPr>
            <p:ph type="body" sz="quarter" idx="19" hasCustomPrompt="1"/>
          </p:nvPr>
        </p:nvSpPr>
        <p:spPr>
          <a:xfrm>
            <a:off x="3229273" y="2068291"/>
            <a:ext cx="2674819" cy="445267"/>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6" name="テキスト プレースホルダー 5"/>
          <p:cNvSpPr>
            <a:spLocks noGrp="1"/>
          </p:cNvSpPr>
          <p:nvPr>
            <p:ph type="body" sz="quarter" idx="20" hasCustomPrompt="1"/>
          </p:nvPr>
        </p:nvSpPr>
        <p:spPr>
          <a:xfrm>
            <a:off x="5984794" y="3237448"/>
            <a:ext cx="234761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7" name="テキスト プレースホルダー 5"/>
          <p:cNvSpPr>
            <a:spLocks noGrp="1"/>
          </p:cNvSpPr>
          <p:nvPr>
            <p:ph type="body" sz="quarter" idx="21" hasCustomPrompt="1"/>
          </p:nvPr>
        </p:nvSpPr>
        <p:spPr>
          <a:xfrm>
            <a:off x="5984794" y="3583011"/>
            <a:ext cx="2347611" cy="7539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8" name="テキスト プレースホルダー 5"/>
          <p:cNvSpPr>
            <a:spLocks noGrp="1"/>
          </p:cNvSpPr>
          <p:nvPr>
            <p:ph type="body" sz="quarter" idx="22" hasCustomPrompt="1"/>
          </p:nvPr>
        </p:nvSpPr>
        <p:spPr>
          <a:xfrm>
            <a:off x="6469183" y="4558393"/>
            <a:ext cx="234761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9" name="テキスト プレースホルダー 5"/>
          <p:cNvSpPr>
            <a:spLocks noGrp="1"/>
          </p:cNvSpPr>
          <p:nvPr>
            <p:ph type="body" sz="quarter" idx="23" hasCustomPrompt="1"/>
          </p:nvPr>
        </p:nvSpPr>
        <p:spPr>
          <a:xfrm>
            <a:off x="6469183" y="4903955"/>
            <a:ext cx="2347611" cy="753988"/>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0" name="テキスト プレースホルダー 5"/>
          <p:cNvSpPr>
            <a:spLocks noGrp="1"/>
          </p:cNvSpPr>
          <p:nvPr>
            <p:ph type="body" sz="quarter" idx="24" hasCustomPrompt="1"/>
          </p:nvPr>
        </p:nvSpPr>
        <p:spPr>
          <a:xfrm>
            <a:off x="748770" y="3243365"/>
            <a:ext cx="2347611"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1" name="テキスト プレースホルダー 5"/>
          <p:cNvSpPr>
            <a:spLocks noGrp="1"/>
          </p:cNvSpPr>
          <p:nvPr>
            <p:ph type="body" sz="quarter" idx="25" hasCustomPrompt="1"/>
          </p:nvPr>
        </p:nvSpPr>
        <p:spPr>
          <a:xfrm>
            <a:off x="748770" y="3588929"/>
            <a:ext cx="2347611" cy="753988"/>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2" name="テキスト プレースホルダー 5"/>
          <p:cNvSpPr>
            <a:spLocks noGrp="1"/>
          </p:cNvSpPr>
          <p:nvPr>
            <p:ph type="body" sz="quarter" idx="26" hasCustomPrompt="1"/>
          </p:nvPr>
        </p:nvSpPr>
        <p:spPr>
          <a:xfrm>
            <a:off x="269808" y="4564312"/>
            <a:ext cx="2347611"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3" name="テキスト プレースホルダー 5"/>
          <p:cNvSpPr>
            <a:spLocks noGrp="1"/>
          </p:cNvSpPr>
          <p:nvPr>
            <p:ph type="body" sz="quarter" idx="27" hasCustomPrompt="1"/>
          </p:nvPr>
        </p:nvSpPr>
        <p:spPr>
          <a:xfrm>
            <a:off x="269808" y="4909875"/>
            <a:ext cx="2347611" cy="753988"/>
          </a:xfrm>
          <a:prstGeom prst="rect">
            <a:avLst/>
          </a:prstGeom>
        </p:spPr>
        <p:txBody>
          <a:bodyPr lIns="51197" tIns="25599" rIns="51197" bIns="25599"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802892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decel="100000"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additive="base">
                                        <p:cTn id="12" dur="1000" fill="hold"/>
                                        <p:tgtEl>
                                          <p:spTgt spid="31"/>
                                        </p:tgtEl>
                                        <p:attrNameLst>
                                          <p:attrName>ppt_x</p:attrName>
                                        </p:attrNameLst>
                                      </p:cBhvr>
                                      <p:tavLst>
                                        <p:tav tm="0">
                                          <p:val>
                                            <p:strVal val="#ppt_x"/>
                                          </p:val>
                                        </p:tav>
                                        <p:tav tm="100000">
                                          <p:val>
                                            <p:strVal val="#ppt_x"/>
                                          </p:val>
                                        </p:tav>
                                      </p:tavLst>
                                    </p:anim>
                                    <p:anim calcmode="lin" valueType="num">
                                      <p:cBhvr additive="base">
                                        <p:cTn id="13" dur="1000" fill="hold"/>
                                        <p:tgtEl>
                                          <p:spTgt spid="31"/>
                                        </p:tgtEl>
                                        <p:attrNameLst>
                                          <p:attrName>ppt_y</p:attrName>
                                        </p:attrNameLst>
                                      </p:cBhvr>
                                      <p:tavLst>
                                        <p:tav tm="0">
                                          <p:val>
                                            <p:strVal val="0-#ppt_h/2"/>
                                          </p:val>
                                        </p:tav>
                                        <p:tav tm="100000">
                                          <p:val>
                                            <p:strVal val="#ppt_y"/>
                                          </p:val>
                                        </p:tav>
                                      </p:tavLst>
                                    </p:anim>
                                  </p:childTnLst>
                                </p:cTn>
                              </p:par>
                            </p:childTnLst>
                          </p:cTn>
                        </p:par>
                        <p:par>
                          <p:cTn id="14" fill="hold">
                            <p:stCondLst>
                              <p:cond delay="1500"/>
                            </p:stCondLst>
                            <p:childTnLst>
                              <p:par>
                                <p:cTn id="15" presetID="2" presetClass="entr" presetSubtype="4" decel="100000" fill="hold" grpId="0" nodeType="afterEffect">
                                  <p:stCondLst>
                                    <p:cond delay="0"/>
                                  </p:stCondLst>
                                  <p:childTnLst>
                                    <p:set>
                                      <p:cBhvr>
                                        <p:cTn id="16" dur="1" fill="hold">
                                          <p:stCondLst>
                                            <p:cond delay="0"/>
                                          </p:stCondLst>
                                        </p:cTn>
                                        <p:tgtEl>
                                          <p:spTgt spid="57"/>
                                        </p:tgtEl>
                                        <p:attrNameLst>
                                          <p:attrName>style.visibility</p:attrName>
                                        </p:attrNameLst>
                                      </p:cBhvr>
                                      <p:to>
                                        <p:strVal val="visible"/>
                                      </p:to>
                                    </p:set>
                                    <p:anim calcmode="lin" valueType="num">
                                      <p:cBhvr additive="base">
                                        <p:cTn id="17" dur="500" fill="hold"/>
                                        <p:tgtEl>
                                          <p:spTgt spid="57"/>
                                        </p:tgtEl>
                                        <p:attrNameLst>
                                          <p:attrName>ppt_x</p:attrName>
                                        </p:attrNameLst>
                                      </p:cBhvr>
                                      <p:tavLst>
                                        <p:tav tm="0">
                                          <p:val>
                                            <p:strVal val="#ppt_x"/>
                                          </p:val>
                                        </p:tav>
                                        <p:tav tm="100000">
                                          <p:val>
                                            <p:strVal val="#ppt_x"/>
                                          </p:val>
                                        </p:tav>
                                      </p:tavLst>
                                    </p:anim>
                                    <p:anim calcmode="lin" valueType="num">
                                      <p:cBhvr additive="base">
                                        <p:cTn id="18" dur="500" fill="hold"/>
                                        <p:tgtEl>
                                          <p:spTgt spid="57"/>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1" presetClass="entr" presetSubtype="1" fill="hold" grpId="0" nodeType="afterEffect">
                                  <p:stCondLst>
                                    <p:cond delay="0"/>
                                  </p:stCondLst>
                                  <p:childTnLst>
                                    <p:set>
                                      <p:cBhvr>
                                        <p:cTn id="21" dur="1" fill="hold">
                                          <p:stCondLst>
                                            <p:cond delay="0"/>
                                          </p:stCondLst>
                                        </p:cTn>
                                        <p:tgtEl>
                                          <p:spTgt spid="58"/>
                                        </p:tgtEl>
                                        <p:attrNameLst>
                                          <p:attrName>style.visibility</p:attrName>
                                        </p:attrNameLst>
                                      </p:cBhvr>
                                      <p:to>
                                        <p:strVal val="visible"/>
                                      </p:to>
                                    </p:set>
                                    <p:animEffect transition="in" filter="wheel(1)">
                                      <p:cBhvr>
                                        <p:cTn id="22" dur="1000"/>
                                        <p:tgtEl>
                                          <p:spTgt spid="5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fade">
                                      <p:cBhvr>
                                        <p:cTn id="25" dur="1000"/>
                                        <p:tgtEl>
                                          <p:spTgt spid="59"/>
                                        </p:tgtEl>
                                      </p:cBhvr>
                                    </p:animEffect>
                                  </p:childTnLst>
                                </p:cTn>
                              </p:par>
                            </p:childTnLst>
                          </p:cTn>
                        </p:par>
                        <p:par>
                          <p:cTn id="26" fill="hold">
                            <p:stCondLst>
                              <p:cond delay="3000"/>
                            </p:stCondLst>
                            <p:childTnLst>
                              <p:par>
                                <p:cTn id="27" presetID="2" presetClass="entr" presetSubtype="1" decel="100000" fill="hold" grpId="0" nodeType="afterEffect">
                                  <p:stCondLst>
                                    <p:cond delay="0"/>
                                  </p:stCondLst>
                                  <p:childTnLst>
                                    <p:set>
                                      <p:cBhvr>
                                        <p:cTn id="28" dur="1" fill="hold">
                                          <p:stCondLst>
                                            <p:cond delay="0"/>
                                          </p:stCondLst>
                                        </p:cTn>
                                        <p:tgtEl>
                                          <p:spTgt spid="74">
                                            <p:txEl>
                                              <p:pRg st="0" end="0"/>
                                            </p:txEl>
                                          </p:spTgt>
                                        </p:tgtEl>
                                        <p:attrNameLst>
                                          <p:attrName>style.visibility</p:attrName>
                                        </p:attrNameLst>
                                      </p:cBhvr>
                                      <p:to>
                                        <p:strVal val="visible"/>
                                      </p:to>
                                    </p:set>
                                    <p:anim calcmode="lin" valueType="num">
                                      <p:cBhvr additive="base">
                                        <p:cTn id="29"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74">
                                            <p:txEl>
                                              <p:pRg st="0" end="0"/>
                                            </p:txEl>
                                          </p:spTgt>
                                        </p:tgtEl>
                                        <p:attrNameLst>
                                          <p:attrName>ppt_y</p:attrName>
                                        </p:attrNameLst>
                                      </p:cBhvr>
                                      <p:tavLst>
                                        <p:tav tm="0">
                                          <p:val>
                                            <p:strVal val="0-#ppt_h/2"/>
                                          </p:val>
                                        </p:tav>
                                        <p:tav tm="100000">
                                          <p:val>
                                            <p:strVal val="#ppt_y"/>
                                          </p:val>
                                        </p:tav>
                                      </p:tavLst>
                                    </p:anim>
                                  </p:childTnLst>
                                </p:cTn>
                              </p:par>
                            </p:childTnLst>
                          </p:cTn>
                        </p:par>
                        <p:par>
                          <p:cTn id="31" fill="hold">
                            <p:stCondLst>
                              <p:cond delay="3500"/>
                            </p:stCondLst>
                            <p:childTnLst>
                              <p:par>
                                <p:cTn id="32" presetID="22" presetClass="entr" presetSubtype="8" fill="hold" grpId="0" nodeType="afterEffect">
                                  <p:stCondLst>
                                    <p:cond delay="0"/>
                                  </p:stCondLst>
                                  <p:childTnLst>
                                    <p:set>
                                      <p:cBhvr>
                                        <p:cTn id="33" dur="1" fill="hold">
                                          <p:stCondLst>
                                            <p:cond delay="0"/>
                                          </p:stCondLst>
                                        </p:cTn>
                                        <p:tgtEl>
                                          <p:spTgt spid="75">
                                            <p:txEl>
                                              <p:pRg st="0" end="0"/>
                                            </p:txEl>
                                          </p:spTgt>
                                        </p:tgtEl>
                                        <p:attrNameLst>
                                          <p:attrName>style.visibility</p:attrName>
                                        </p:attrNameLst>
                                      </p:cBhvr>
                                      <p:to>
                                        <p:strVal val="visible"/>
                                      </p:to>
                                    </p:set>
                                    <p:animEffect transition="in" filter="wipe(left)">
                                      <p:cBhvr>
                                        <p:cTn id="34" dur="500"/>
                                        <p:tgtEl>
                                          <p:spTgt spid="75">
                                            <p:txEl>
                                              <p:pRg st="0" end="0"/>
                                            </p:txEl>
                                          </p:spTgt>
                                        </p:tgtEl>
                                      </p:cBhvr>
                                    </p:animEffect>
                                  </p:childTnLst>
                                </p:cTn>
                              </p:par>
                            </p:childTnLst>
                          </p:cTn>
                        </p:par>
                        <p:par>
                          <p:cTn id="35" fill="hold">
                            <p:stCondLst>
                              <p:cond delay="4000"/>
                            </p:stCondLst>
                            <p:childTnLst>
                              <p:par>
                                <p:cTn id="36" presetID="2" presetClass="entr" presetSubtype="4" decel="100000" fill="hold" grpId="0" nodeType="afterEffect">
                                  <p:stCondLst>
                                    <p:cond delay="0"/>
                                  </p:stCondLst>
                                  <p:childTnLst>
                                    <p:set>
                                      <p:cBhvr>
                                        <p:cTn id="37" dur="1" fill="hold">
                                          <p:stCondLst>
                                            <p:cond delay="0"/>
                                          </p:stCondLst>
                                        </p:cTn>
                                        <p:tgtEl>
                                          <p:spTgt spid="60"/>
                                        </p:tgtEl>
                                        <p:attrNameLst>
                                          <p:attrName>style.visibility</p:attrName>
                                        </p:attrNameLst>
                                      </p:cBhvr>
                                      <p:to>
                                        <p:strVal val="visible"/>
                                      </p:to>
                                    </p:set>
                                    <p:anim calcmode="lin" valueType="num">
                                      <p:cBhvr additive="base">
                                        <p:cTn id="38" dur="500" fill="hold"/>
                                        <p:tgtEl>
                                          <p:spTgt spid="60"/>
                                        </p:tgtEl>
                                        <p:attrNameLst>
                                          <p:attrName>ppt_x</p:attrName>
                                        </p:attrNameLst>
                                      </p:cBhvr>
                                      <p:tavLst>
                                        <p:tav tm="0">
                                          <p:val>
                                            <p:strVal val="#ppt_x"/>
                                          </p:val>
                                        </p:tav>
                                        <p:tav tm="100000">
                                          <p:val>
                                            <p:strVal val="#ppt_x"/>
                                          </p:val>
                                        </p:tav>
                                      </p:tavLst>
                                    </p:anim>
                                    <p:anim calcmode="lin" valueType="num">
                                      <p:cBhvr additive="base">
                                        <p:cTn id="39" dur="500" fill="hold"/>
                                        <p:tgtEl>
                                          <p:spTgt spid="60"/>
                                        </p:tgtEl>
                                        <p:attrNameLst>
                                          <p:attrName>ppt_y</p:attrName>
                                        </p:attrNameLst>
                                      </p:cBhvr>
                                      <p:tavLst>
                                        <p:tav tm="0">
                                          <p:val>
                                            <p:strVal val="1+#ppt_h/2"/>
                                          </p:val>
                                        </p:tav>
                                        <p:tav tm="100000">
                                          <p:val>
                                            <p:strVal val="#ppt_y"/>
                                          </p:val>
                                        </p:tav>
                                      </p:tavLst>
                                    </p:anim>
                                  </p:childTnLst>
                                </p:cTn>
                              </p:par>
                            </p:childTnLst>
                          </p:cTn>
                        </p:par>
                        <p:par>
                          <p:cTn id="40" fill="hold">
                            <p:stCondLst>
                              <p:cond delay="4500"/>
                            </p:stCondLst>
                            <p:childTnLst>
                              <p:par>
                                <p:cTn id="41" presetID="21" presetClass="entr" presetSubtype="1" fill="hold" grpId="0" nodeType="afterEffect">
                                  <p:stCondLst>
                                    <p:cond delay="0"/>
                                  </p:stCondLst>
                                  <p:childTnLst>
                                    <p:set>
                                      <p:cBhvr>
                                        <p:cTn id="42" dur="1" fill="hold">
                                          <p:stCondLst>
                                            <p:cond delay="0"/>
                                          </p:stCondLst>
                                        </p:cTn>
                                        <p:tgtEl>
                                          <p:spTgt spid="61"/>
                                        </p:tgtEl>
                                        <p:attrNameLst>
                                          <p:attrName>style.visibility</p:attrName>
                                        </p:attrNameLst>
                                      </p:cBhvr>
                                      <p:to>
                                        <p:strVal val="visible"/>
                                      </p:to>
                                    </p:set>
                                    <p:animEffect transition="in" filter="wheel(1)">
                                      <p:cBhvr>
                                        <p:cTn id="43" dur="1000"/>
                                        <p:tgtEl>
                                          <p:spTgt spid="6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fade">
                                      <p:cBhvr>
                                        <p:cTn id="46" dur="1000"/>
                                        <p:tgtEl>
                                          <p:spTgt spid="62"/>
                                        </p:tgtEl>
                                      </p:cBhvr>
                                    </p:animEffect>
                                  </p:childTnLst>
                                </p:cTn>
                              </p:par>
                            </p:childTnLst>
                          </p:cTn>
                        </p:par>
                        <p:par>
                          <p:cTn id="47" fill="hold">
                            <p:stCondLst>
                              <p:cond delay="5500"/>
                            </p:stCondLst>
                            <p:childTnLst>
                              <p:par>
                                <p:cTn id="48" presetID="2" presetClass="entr" presetSubtype="2" decel="100000" fill="hold" grpId="0" nodeType="afterEffect">
                                  <p:stCondLst>
                                    <p:cond delay="0"/>
                                  </p:stCondLst>
                                  <p:childTnLst>
                                    <p:set>
                                      <p:cBhvr>
                                        <p:cTn id="49" dur="1" fill="hold">
                                          <p:stCondLst>
                                            <p:cond delay="0"/>
                                          </p:stCondLst>
                                        </p:cTn>
                                        <p:tgtEl>
                                          <p:spTgt spid="76">
                                            <p:txEl>
                                              <p:pRg st="0" end="0"/>
                                            </p:txEl>
                                          </p:spTgt>
                                        </p:tgtEl>
                                        <p:attrNameLst>
                                          <p:attrName>style.visibility</p:attrName>
                                        </p:attrNameLst>
                                      </p:cBhvr>
                                      <p:to>
                                        <p:strVal val="visible"/>
                                      </p:to>
                                    </p:set>
                                    <p:anim calcmode="lin" valueType="num">
                                      <p:cBhvr additive="base">
                                        <p:cTn id="50"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76">
                                            <p:txEl>
                                              <p:pRg st="0" end="0"/>
                                            </p:txEl>
                                          </p:spTgt>
                                        </p:tgtEl>
                                        <p:attrNameLst>
                                          <p:attrName>ppt_y</p:attrName>
                                        </p:attrNameLst>
                                      </p:cBhvr>
                                      <p:tavLst>
                                        <p:tav tm="0">
                                          <p:val>
                                            <p:strVal val="#ppt_y"/>
                                          </p:val>
                                        </p:tav>
                                        <p:tav tm="100000">
                                          <p:val>
                                            <p:strVal val="#ppt_y"/>
                                          </p:val>
                                        </p:tav>
                                      </p:tavLst>
                                    </p:anim>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77">
                                            <p:txEl>
                                              <p:pRg st="0" end="0"/>
                                            </p:txEl>
                                          </p:spTgt>
                                        </p:tgtEl>
                                        <p:attrNameLst>
                                          <p:attrName>style.visibility</p:attrName>
                                        </p:attrNameLst>
                                      </p:cBhvr>
                                      <p:to>
                                        <p:strVal val="visible"/>
                                      </p:to>
                                    </p:set>
                                    <p:animEffect transition="in" filter="wipe(left)">
                                      <p:cBhvr>
                                        <p:cTn id="55" dur="500"/>
                                        <p:tgtEl>
                                          <p:spTgt spid="77">
                                            <p:txEl>
                                              <p:pRg st="0" end="0"/>
                                            </p:txEl>
                                          </p:spTgt>
                                        </p:tgtEl>
                                      </p:cBhvr>
                                    </p:animEffect>
                                  </p:childTnLst>
                                </p:cTn>
                              </p:par>
                            </p:childTnLst>
                          </p:cTn>
                        </p:par>
                        <p:par>
                          <p:cTn id="56" fill="hold">
                            <p:stCondLst>
                              <p:cond delay="6500"/>
                            </p:stCondLst>
                            <p:childTnLst>
                              <p:par>
                                <p:cTn id="57" presetID="2" presetClass="entr" presetSubtype="4" decel="100000" fill="hold" grpId="0" nodeType="afterEffect">
                                  <p:stCondLst>
                                    <p:cond delay="0"/>
                                  </p:stCondLst>
                                  <p:childTnLst>
                                    <p:set>
                                      <p:cBhvr>
                                        <p:cTn id="58" dur="1" fill="hold">
                                          <p:stCondLst>
                                            <p:cond delay="0"/>
                                          </p:stCondLst>
                                        </p:cTn>
                                        <p:tgtEl>
                                          <p:spTgt spid="66"/>
                                        </p:tgtEl>
                                        <p:attrNameLst>
                                          <p:attrName>style.visibility</p:attrName>
                                        </p:attrNameLst>
                                      </p:cBhvr>
                                      <p:to>
                                        <p:strVal val="visible"/>
                                      </p:to>
                                    </p:set>
                                    <p:anim calcmode="lin" valueType="num">
                                      <p:cBhvr additive="base">
                                        <p:cTn id="59" dur="500" fill="hold"/>
                                        <p:tgtEl>
                                          <p:spTgt spid="66"/>
                                        </p:tgtEl>
                                        <p:attrNameLst>
                                          <p:attrName>ppt_x</p:attrName>
                                        </p:attrNameLst>
                                      </p:cBhvr>
                                      <p:tavLst>
                                        <p:tav tm="0">
                                          <p:val>
                                            <p:strVal val="#ppt_x"/>
                                          </p:val>
                                        </p:tav>
                                        <p:tav tm="100000">
                                          <p:val>
                                            <p:strVal val="#ppt_x"/>
                                          </p:val>
                                        </p:tav>
                                      </p:tavLst>
                                    </p:anim>
                                    <p:anim calcmode="lin" valueType="num">
                                      <p:cBhvr additive="base">
                                        <p:cTn id="60" dur="500" fill="hold"/>
                                        <p:tgtEl>
                                          <p:spTgt spid="66"/>
                                        </p:tgtEl>
                                        <p:attrNameLst>
                                          <p:attrName>ppt_y</p:attrName>
                                        </p:attrNameLst>
                                      </p:cBhvr>
                                      <p:tavLst>
                                        <p:tav tm="0">
                                          <p:val>
                                            <p:strVal val="1+#ppt_h/2"/>
                                          </p:val>
                                        </p:tav>
                                        <p:tav tm="100000">
                                          <p:val>
                                            <p:strVal val="#ppt_y"/>
                                          </p:val>
                                        </p:tav>
                                      </p:tavLst>
                                    </p:anim>
                                  </p:childTnLst>
                                </p:cTn>
                              </p:par>
                            </p:childTnLst>
                          </p:cTn>
                        </p:par>
                        <p:par>
                          <p:cTn id="61" fill="hold">
                            <p:stCondLst>
                              <p:cond delay="7000"/>
                            </p:stCondLst>
                            <p:childTnLst>
                              <p:par>
                                <p:cTn id="62" presetID="21" presetClass="entr" presetSubtype="1" fill="hold" grpId="0" nodeType="after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wheel(1)">
                                      <p:cBhvr>
                                        <p:cTn id="64" dur="1000"/>
                                        <p:tgtEl>
                                          <p:spTgt spid="6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fade">
                                      <p:cBhvr>
                                        <p:cTn id="67" dur="1000"/>
                                        <p:tgtEl>
                                          <p:spTgt spid="68"/>
                                        </p:tgtEl>
                                      </p:cBhvr>
                                    </p:animEffect>
                                  </p:childTnLst>
                                </p:cTn>
                              </p:par>
                            </p:childTnLst>
                          </p:cTn>
                        </p:par>
                        <p:par>
                          <p:cTn id="68" fill="hold">
                            <p:stCondLst>
                              <p:cond delay="8000"/>
                            </p:stCondLst>
                            <p:childTnLst>
                              <p:par>
                                <p:cTn id="69" presetID="2" presetClass="entr" presetSubtype="8" decel="100000" fill="hold" grpId="0" nodeType="afterEffect">
                                  <p:stCondLst>
                                    <p:cond delay="0"/>
                                  </p:stCondLst>
                                  <p:childTnLst>
                                    <p:set>
                                      <p:cBhvr>
                                        <p:cTn id="70" dur="1" fill="hold">
                                          <p:stCondLst>
                                            <p:cond delay="0"/>
                                          </p:stCondLst>
                                        </p:cTn>
                                        <p:tgtEl>
                                          <p:spTgt spid="80">
                                            <p:txEl>
                                              <p:pRg st="0" end="0"/>
                                            </p:txEl>
                                          </p:spTgt>
                                        </p:tgtEl>
                                        <p:attrNameLst>
                                          <p:attrName>style.visibility</p:attrName>
                                        </p:attrNameLst>
                                      </p:cBhvr>
                                      <p:to>
                                        <p:strVal val="visible"/>
                                      </p:to>
                                    </p:set>
                                    <p:anim calcmode="lin" valueType="num">
                                      <p:cBhvr additive="base">
                                        <p:cTn id="71" dur="500" fill="hold"/>
                                        <p:tgtEl>
                                          <p:spTgt spid="80">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80">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8500"/>
                            </p:stCondLst>
                            <p:childTnLst>
                              <p:par>
                                <p:cTn id="74" presetID="22" presetClass="entr" presetSubtype="2" fill="hold" grpId="0" nodeType="afterEffect">
                                  <p:stCondLst>
                                    <p:cond delay="0"/>
                                  </p:stCondLst>
                                  <p:childTnLst>
                                    <p:set>
                                      <p:cBhvr>
                                        <p:cTn id="75" dur="1" fill="hold">
                                          <p:stCondLst>
                                            <p:cond delay="0"/>
                                          </p:stCondLst>
                                        </p:cTn>
                                        <p:tgtEl>
                                          <p:spTgt spid="81">
                                            <p:txEl>
                                              <p:pRg st="0" end="0"/>
                                            </p:txEl>
                                          </p:spTgt>
                                        </p:tgtEl>
                                        <p:attrNameLst>
                                          <p:attrName>style.visibility</p:attrName>
                                        </p:attrNameLst>
                                      </p:cBhvr>
                                      <p:to>
                                        <p:strVal val="visible"/>
                                      </p:to>
                                    </p:set>
                                    <p:animEffect transition="in" filter="wipe(right)">
                                      <p:cBhvr>
                                        <p:cTn id="76" dur="500"/>
                                        <p:tgtEl>
                                          <p:spTgt spid="81">
                                            <p:txEl>
                                              <p:pRg st="0" end="0"/>
                                            </p:txEl>
                                          </p:spTgt>
                                        </p:tgtEl>
                                      </p:cBhvr>
                                    </p:animEffect>
                                  </p:childTnLst>
                                </p:cTn>
                              </p:par>
                            </p:childTnLst>
                          </p:cTn>
                        </p:par>
                        <p:par>
                          <p:cTn id="77" fill="hold">
                            <p:stCondLst>
                              <p:cond delay="9000"/>
                            </p:stCondLst>
                            <p:childTnLst>
                              <p:par>
                                <p:cTn id="78" presetID="2" presetClass="entr" presetSubtype="4" decel="100000" fill="hold" grpId="0" nodeType="afterEffect">
                                  <p:stCondLst>
                                    <p:cond delay="0"/>
                                  </p:stCondLst>
                                  <p:childTnLst>
                                    <p:set>
                                      <p:cBhvr>
                                        <p:cTn id="79" dur="1" fill="hold">
                                          <p:stCondLst>
                                            <p:cond delay="0"/>
                                          </p:stCondLst>
                                        </p:cTn>
                                        <p:tgtEl>
                                          <p:spTgt spid="69"/>
                                        </p:tgtEl>
                                        <p:attrNameLst>
                                          <p:attrName>style.visibility</p:attrName>
                                        </p:attrNameLst>
                                      </p:cBhvr>
                                      <p:to>
                                        <p:strVal val="visible"/>
                                      </p:to>
                                    </p:set>
                                    <p:anim calcmode="lin" valueType="num">
                                      <p:cBhvr additive="base">
                                        <p:cTn id="80" dur="500" fill="hold"/>
                                        <p:tgtEl>
                                          <p:spTgt spid="69"/>
                                        </p:tgtEl>
                                        <p:attrNameLst>
                                          <p:attrName>ppt_x</p:attrName>
                                        </p:attrNameLst>
                                      </p:cBhvr>
                                      <p:tavLst>
                                        <p:tav tm="0">
                                          <p:val>
                                            <p:strVal val="#ppt_x"/>
                                          </p:val>
                                        </p:tav>
                                        <p:tav tm="100000">
                                          <p:val>
                                            <p:strVal val="#ppt_x"/>
                                          </p:val>
                                        </p:tav>
                                      </p:tavLst>
                                    </p:anim>
                                    <p:anim calcmode="lin" valueType="num">
                                      <p:cBhvr additive="base">
                                        <p:cTn id="81" dur="500" fill="hold"/>
                                        <p:tgtEl>
                                          <p:spTgt spid="69"/>
                                        </p:tgtEl>
                                        <p:attrNameLst>
                                          <p:attrName>ppt_y</p:attrName>
                                        </p:attrNameLst>
                                      </p:cBhvr>
                                      <p:tavLst>
                                        <p:tav tm="0">
                                          <p:val>
                                            <p:strVal val="1+#ppt_h/2"/>
                                          </p:val>
                                        </p:tav>
                                        <p:tav tm="100000">
                                          <p:val>
                                            <p:strVal val="#ppt_y"/>
                                          </p:val>
                                        </p:tav>
                                      </p:tavLst>
                                    </p:anim>
                                  </p:childTnLst>
                                </p:cTn>
                              </p:par>
                            </p:childTnLst>
                          </p:cTn>
                        </p:par>
                        <p:par>
                          <p:cTn id="82" fill="hold">
                            <p:stCondLst>
                              <p:cond delay="9500"/>
                            </p:stCondLst>
                            <p:childTnLst>
                              <p:par>
                                <p:cTn id="83" presetID="21" presetClass="entr" presetSubtype="1" fill="hold" grpId="0" nodeType="afterEffect">
                                  <p:stCondLst>
                                    <p:cond delay="0"/>
                                  </p:stCondLst>
                                  <p:childTnLst>
                                    <p:set>
                                      <p:cBhvr>
                                        <p:cTn id="84" dur="1" fill="hold">
                                          <p:stCondLst>
                                            <p:cond delay="0"/>
                                          </p:stCondLst>
                                        </p:cTn>
                                        <p:tgtEl>
                                          <p:spTgt spid="70"/>
                                        </p:tgtEl>
                                        <p:attrNameLst>
                                          <p:attrName>style.visibility</p:attrName>
                                        </p:attrNameLst>
                                      </p:cBhvr>
                                      <p:to>
                                        <p:strVal val="visible"/>
                                      </p:to>
                                    </p:set>
                                    <p:animEffect transition="in" filter="wheel(1)">
                                      <p:cBhvr>
                                        <p:cTn id="85" dur="1000"/>
                                        <p:tgtEl>
                                          <p:spTgt spid="70"/>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71"/>
                                        </p:tgtEl>
                                        <p:attrNameLst>
                                          <p:attrName>style.visibility</p:attrName>
                                        </p:attrNameLst>
                                      </p:cBhvr>
                                      <p:to>
                                        <p:strVal val="visible"/>
                                      </p:to>
                                    </p:set>
                                    <p:animEffect transition="in" filter="fade">
                                      <p:cBhvr>
                                        <p:cTn id="88" dur="1000"/>
                                        <p:tgtEl>
                                          <p:spTgt spid="71"/>
                                        </p:tgtEl>
                                      </p:cBhvr>
                                    </p:animEffect>
                                  </p:childTnLst>
                                </p:cTn>
                              </p:par>
                            </p:childTnLst>
                          </p:cTn>
                        </p:par>
                        <p:par>
                          <p:cTn id="89" fill="hold">
                            <p:stCondLst>
                              <p:cond delay="10500"/>
                            </p:stCondLst>
                            <p:childTnLst>
                              <p:par>
                                <p:cTn id="90" presetID="2" presetClass="entr" presetSubtype="2" decel="100000" fill="hold" grpId="0" nodeType="afterEffect">
                                  <p:stCondLst>
                                    <p:cond delay="0"/>
                                  </p:stCondLst>
                                  <p:childTnLst>
                                    <p:set>
                                      <p:cBhvr>
                                        <p:cTn id="91" dur="1" fill="hold">
                                          <p:stCondLst>
                                            <p:cond delay="0"/>
                                          </p:stCondLst>
                                        </p:cTn>
                                        <p:tgtEl>
                                          <p:spTgt spid="78">
                                            <p:txEl>
                                              <p:pRg st="0" end="0"/>
                                            </p:txEl>
                                          </p:spTgt>
                                        </p:tgtEl>
                                        <p:attrNameLst>
                                          <p:attrName>style.visibility</p:attrName>
                                        </p:attrNameLst>
                                      </p:cBhvr>
                                      <p:to>
                                        <p:strVal val="visible"/>
                                      </p:to>
                                    </p:set>
                                    <p:anim calcmode="lin" valueType="num">
                                      <p:cBhvr additive="base">
                                        <p:cTn id="92" dur="500" fill="hold"/>
                                        <p:tgtEl>
                                          <p:spTgt spid="78">
                                            <p:txEl>
                                              <p:pRg st="0" end="0"/>
                                            </p:txEl>
                                          </p:spTgt>
                                        </p:tgtEl>
                                        <p:attrNameLst>
                                          <p:attrName>ppt_x</p:attrName>
                                        </p:attrNameLst>
                                      </p:cBhvr>
                                      <p:tavLst>
                                        <p:tav tm="0">
                                          <p:val>
                                            <p:strVal val="1+#ppt_w/2"/>
                                          </p:val>
                                        </p:tav>
                                        <p:tav tm="100000">
                                          <p:val>
                                            <p:strVal val="#ppt_x"/>
                                          </p:val>
                                        </p:tav>
                                      </p:tavLst>
                                    </p:anim>
                                    <p:anim calcmode="lin" valueType="num">
                                      <p:cBhvr additive="base">
                                        <p:cTn id="93" dur="500" fill="hold"/>
                                        <p:tgtEl>
                                          <p:spTgt spid="78">
                                            <p:txEl>
                                              <p:pRg st="0" end="0"/>
                                            </p:txEl>
                                          </p:spTgt>
                                        </p:tgtEl>
                                        <p:attrNameLst>
                                          <p:attrName>ppt_y</p:attrName>
                                        </p:attrNameLst>
                                      </p:cBhvr>
                                      <p:tavLst>
                                        <p:tav tm="0">
                                          <p:val>
                                            <p:strVal val="#ppt_y"/>
                                          </p:val>
                                        </p:tav>
                                        <p:tav tm="100000">
                                          <p:val>
                                            <p:strVal val="#ppt_y"/>
                                          </p:val>
                                        </p:tav>
                                      </p:tavLst>
                                    </p:anim>
                                  </p:childTnLst>
                                </p:cTn>
                              </p:par>
                            </p:childTnLst>
                          </p:cTn>
                        </p:par>
                        <p:par>
                          <p:cTn id="94" fill="hold">
                            <p:stCondLst>
                              <p:cond delay="11000"/>
                            </p:stCondLst>
                            <p:childTnLst>
                              <p:par>
                                <p:cTn id="95" presetID="22" presetClass="entr" presetSubtype="8" fill="hold" grpId="0" nodeType="afterEffect">
                                  <p:stCondLst>
                                    <p:cond delay="0"/>
                                  </p:stCondLst>
                                  <p:childTnLst>
                                    <p:set>
                                      <p:cBhvr>
                                        <p:cTn id="96" dur="1" fill="hold">
                                          <p:stCondLst>
                                            <p:cond delay="0"/>
                                          </p:stCondLst>
                                        </p:cTn>
                                        <p:tgtEl>
                                          <p:spTgt spid="79">
                                            <p:txEl>
                                              <p:pRg st="0" end="0"/>
                                            </p:txEl>
                                          </p:spTgt>
                                        </p:tgtEl>
                                        <p:attrNameLst>
                                          <p:attrName>style.visibility</p:attrName>
                                        </p:attrNameLst>
                                      </p:cBhvr>
                                      <p:to>
                                        <p:strVal val="visible"/>
                                      </p:to>
                                    </p:set>
                                    <p:animEffect transition="in" filter="wipe(left)">
                                      <p:cBhvr>
                                        <p:cTn id="97" dur="500"/>
                                        <p:tgtEl>
                                          <p:spTgt spid="79">
                                            <p:txEl>
                                              <p:pRg st="0" end="0"/>
                                            </p:txEl>
                                          </p:spTgt>
                                        </p:tgtEl>
                                      </p:cBhvr>
                                    </p:animEffect>
                                  </p:childTnLst>
                                </p:cTn>
                              </p:par>
                            </p:childTnLst>
                          </p:cTn>
                        </p:par>
                        <p:par>
                          <p:cTn id="98" fill="hold">
                            <p:stCondLst>
                              <p:cond delay="11500"/>
                            </p:stCondLst>
                            <p:childTnLst>
                              <p:par>
                                <p:cTn id="99" presetID="2" presetClass="entr" presetSubtype="4" decel="100000" fill="hold" grpId="0" nodeType="afterEffect">
                                  <p:stCondLst>
                                    <p:cond delay="0"/>
                                  </p:stCondLst>
                                  <p:childTnLst>
                                    <p:set>
                                      <p:cBhvr>
                                        <p:cTn id="100" dur="1" fill="hold">
                                          <p:stCondLst>
                                            <p:cond delay="0"/>
                                          </p:stCondLst>
                                        </p:cTn>
                                        <p:tgtEl>
                                          <p:spTgt spid="63"/>
                                        </p:tgtEl>
                                        <p:attrNameLst>
                                          <p:attrName>style.visibility</p:attrName>
                                        </p:attrNameLst>
                                      </p:cBhvr>
                                      <p:to>
                                        <p:strVal val="visible"/>
                                      </p:to>
                                    </p:set>
                                    <p:anim calcmode="lin" valueType="num">
                                      <p:cBhvr additive="base">
                                        <p:cTn id="101" dur="500" fill="hold"/>
                                        <p:tgtEl>
                                          <p:spTgt spid="63"/>
                                        </p:tgtEl>
                                        <p:attrNameLst>
                                          <p:attrName>ppt_x</p:attrName>
                                        </p:attrNameLst>
                                      </p:cBhvr>
                                      <p:tavLst>
                                        <p:tav tm="0">
                                          <p:val>
                                            <p:strVal val="#ppt_x"/>
                                          </p:val>
                                        </p:tav>
                                        <p:tav tm="100000">
                                          <p:val>
                                            <p:strVal val="#ppt_x"/>
                                          </p:val>
                                        </p:tav>
                                      </p:tavLst>
                                    </p:anim>
                                    <p:anim calcmode="lin" valueType="num">
                                      <p:cBhvr additive="base">
                                        <p:cTn id="102" dur="500" fill="hold"/>
                                        <p:tgtEl>
                                          <p:spTgt spid="63"/>
                                        </p:tgtEl>
                                        <p:attrNameLst>
                                          <p:attrName>ppt_y</p:attrName>
                                        </p:attrNameLst>
                                      </p:cBhvr>
                                      <p:tavLst>
                                        <p:tav tm="0">
                                          <p:val>
                                            <p:strVal val="1+#ppt_h/2"/>
                                          </p:val>
                                        </p:tav>
                                        <p:tav tm="100000">
                                          <p:val>
                                            <p:strVal val="#ppt_y"/>
                                          </p:val>
                                        </p:tav>
                                      </p:tavLst>
                                    </p:anim>
                                  </p:childTnLst>
                                </p:cTn>
                              </p:par>
                            </p:childTnLst>
                          </p:cTn>
                        </p:par>
                        <p:par>
                          <p:cTn id="103" fill="hold">
                            <p:stCondLst>
                              <p:cond delay="12000"/>
                            </p:stCondLst>
                            <p:childTnLst>
                              <p:par>
                                <p:cTn id="104" presetID="21" presetClass="entr" presetSubtype="1" fill="hold" grpId="0" nodeType="afterEffect">
                                  <p:stCondLst>
                                    <p:cond delay="0"/>
                                  </p:stCondLst>
                                  <p:childTnLst>
                                    <p:set>
                                      <p:cBhvr>
                                        <p:cTn id="105" dur="1" fill="hold">
                                          <p:stCondLst>
                                            <p:cond delay="0"/>
                                          </p:stCondLst>
                                        </p:cTn>
                                        <p:tgtEl>
                                          <p:spTgt spid="64"/>
                                        </p:tgtEl>
                                        <p:attrNameLst>
                                          <p:attrName>style.visibility</p:attrName>
                                        </p:attrNameLst>
                                      </p:cBhvr>
                                      <p:to>
                                        <p:strVal val="visible"/>
                                      </p:to>
                                    </p:set>
                                    <p:animEffect transition="in" filter="wheel(1)">
                                      <p:cBhvr>
                                        <p:cTn id="106" dur="1000"/>
                                        <p:tgtEl>
                                          <p:spTgt spid="64"/>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65"/>
                                        </p:tgtEl>
                                        <p:attrNameLst>
                                          <p:attrName>style.visibility</p:attrName>
                                        </p:attrNameLst>
                                      </p:cBhvr>
                                      <p:to>
                                        <p:strVal val="visible"/>
                                      </p:to>
                                    </p:set>
                                    <p:animEffect transition="in" filter="fade">
                                      <p:cBhvr>
                                        <p:cTn id="109" dur="1000"/>
                                        <p:tgtEl>
                                          <p:spTgt spid="65"/>
                                        </p:tgtEl>
                                      </p:cBhvr>
                                    </p:animEffect>
                                  </p:childTnLst>
                                </p:cTn>
                              </p:par>
                            </p:childTnLst>
                          </p:cTn>
                        </p:par>
                        <p:par>
                          <p:cTn id="110" fill="hold">
                            <p:stCondLst>
                              <p:cond delay="13000"/>
                            </p:stCondLst>
                            <p:childTnLst>
                              <p:par>
                                <p:cTn id="111" presetID="2" presetClass="entr" presetSubtype="8" decel="100000" fill="hold" grpId="0" nodeType="afterEffect">
                                  <p:stCondLst>
                                    <p:cond delay="0"/>
                                  </p:stCondLst>
                                  <p:childTnLst>
                                    <p:set>
                                      <p:cBhvr>
                                        <p:cTn id="112" dur="1" fill="hold">
                                          <p:stCondLst>
                                            <p:cond delay="0"/>
                                          </p:stCondLst>
                                        </p:cTn>
                                        <p:tgtEl>
                                          <p:spTgt spid="82">
                                            <p:txEl>
                                              <p:pRg st="0" end="0"/>
                                            </p:txEl>
                                          </p:spTgt>
                                        </p:tgtEl>
                                        <p:attrNameLst>
                                          <p:attrName>style.visibility</p:attrName>
                                        </p:attrNameLst>
                                      </p:cBhvr>
                                      <p:to>
                                        <p:strVal val="visible"/>
                                      </p:to>
                                    </p:set>
                                    <p:anim calcmode="lin" valueType="num">
                                      <p:cBhvr additive="base">
                                        <p:cTn id="113" dur="500" fill="hold"/>
                                        <p:tgtEl>
                                          <p:spTgt spid="82">
                                            <p:txEl>
                                              <p:pRg st="0" end="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par>
                          <p:cTn id="115" fill="hold">
                            <p:stCondLst>
                              <p:cond delay="13500"/>
                            </p:stCondLst>
                            <p:childTnLst>
                              <p:par>
                                <p:cTn id="116" presetID="22" presetClass="entr" presetSubtype="2" fill="hold" grpId="0" nodeType="afterEffect">
                                  <p:stCondLst>
                                    <p:cond delay="0"/>
                                  </p:stCondLst>
                                  <p:childTnLst>
                                    <p:set>
                                      <p:cBhvr>
                                        <p:cTn id="117" dur="1" fill="hold">
                                          <p:stCondLst>
                                            <p:cond delay="0"/>
                                          </p:stCondLst>
                                        </p:cTn>
                                        <p:tgtEl>
                                          <p:spTgt spid="83">
                                            <p:txEl>
                                              <p:pRg st="0" end="0"/>
                                            </p:txEl>
                                          </p:spTgt>
                                        </p:tgtEl>
                                        <p:attrNameLst>
                                          <p:attrName>style.visibility</p:attrName>
                                        </p:attrNameLst>
                                      </p:cBhvr>
                                      <p:to>
                                        <p:strVal val="visible"/>
                                      </p:to>
                                    </p:set>
                                    <p:animEffect transition="in" filter="wipe(right)">
                                      <p:cBhvr>
                                        <p:cTn id="118" dur="500"/>
                                        <p:tgtEl>
                                          <p:spTgt spid="8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1" grpId="0" animBg="1"/>
      <p:bldP spid="57" grpId="0" animBg="1"/>
      <p:bldP spid="58" grpId="0" animBg="1"/>
      <p:bldP spid="59" grpId="0"/>
      <p:bldP spid="60" grpId="0" animBg="1"/>
      <p:bldP spid="61" grpId="0" animBg="1"/>
      <p:bldP spid="62" grpId="0"/>
      <p:bldP spid="63" grpId="0" animBg="1"/>
      <p:bldP spid="64" grpId="0" animBg="1"/>
      <p:bldP spid="65" grpId="0"/>
      <p:bldP spid="66" grpId="0" animBg="1"/>
      <p:bldP spid="67" grpId="0" animBg="1"/>
      <p:bldP spid="68" grpId="0"/>
      <p:bldP spid="69" grpId="0" animBg="1"/>
      <p:bldP spid="70" grpId="0" animBg="1"/>
      <p:bldP spid="71" grpId="0"/>
      <p:bldP spid="74" grpId="0" build="p">
        <p:tmplLst>
          <p:tmpl lvl="1">
            <p:tnLst>
              <p:par>
                <p:cTn presetID="2" presetClass="entr" presetSubtype="1"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0-#ppt_h/2"/>
                          </p:val>
                        </p:tav>
                        <p:tav tm="100000">
                          <p:val>
                            <p:strVal val="#ppt_y"/>
                          </p:val>
                        </p:tav>
                      </p:tavLst>
                    </p:anim>
                  </p:childTnLst>
                </p:cTn>
              </p:par>
            </p:tnLst>
          </p:tmpl>
        </p:tmplLst>
      </p:bldP>
      <p:bldP spid="75" grpId="0" build="p">
        <p:tmplLst>
          <p:tmpl lvl="1">
            <p:tnLst>
              <p:par>
                <p:cTn presetID="22" presetClass="entr" presetSubtype="8"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wipe(left)">
                      <p:cBhvr>
                        <p:cTn dur="500"/>
                        <p:tgtEl>
                          <p:spTgt spid="75"/>
                        </p:tgtEl>
                      </p:cBhvr>
                    </p:animEffect>
                  </p:childTnLst>
                </p:cTn>
              </p:par>
            </p:tnLst>
          </p:tmpl>
        </p:tmplLst>
      </p:bldP>
      <p:bldP spid="76" grpId="0" build="p">
        <p:tmplLst>
          <p:tmpl lvl="1">
            <p:tnLst>
              <p:par>
                <p:cTn presetID="2" presetClass="entr" presetSubtype="2" decel="100000"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1+#ppt_w/2"/>
                          </p:val>
                        </p:tav>
                        <p:tav tm="100000">
                          <p:val>
                            <p:strVal val="#ppt_x"/>
                          </p:val>
                        </p:tav>
                      </p:tavLst>
                    </p:anim>
                    <p:anim calcmode="lin" valueType="num">
                      <p:cBhvr additive="base">
                        <p:cTn dur="500" fill="hold"/>
                        <p:tgtEl>
                          <p:spTgt spid="76"/>
                        </p:tgtEl>
                        <p:attrNameLst>
                          <p:attrName>ppt_y</p:attrName>
                        </p:attrNameLst>
                      </p:cBhvr>
                      <p:tavLst>
                        <p:tav tm="0">
                          <p:val>
                            <p:strVal val="#ppt_y"/>
                          </p:val>
                        </p:tav>
                        <p:tav tm="100000">
                          <p:val>
                            <p:strVal val="#ppt_y"/>
                          </p:val>
                        </p:tav>
                      </p:tavLst>
                    </p:anim>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 presetClass="entr" presetSubtype="2" decel="100000"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 calcmode="lin" valueType="num">
                      <p:cBhvr additive="base">
                        <p:cTn dur="500" fill="hold"/>
                        <p:tgtEl>
                          <p:spTgt spid="78"/>
                        </p:tgtEl>
                        <p:attrNameLst>
                          <p:attrName>ppt_x</p:attrName>
                        </p:attrNameLst>
                      </p:cBhvr>
                      <p:tavLst>
                        <p:tav tm="0">
                          <p:val>
                            <p:strVal val="1+#ppt_w/2"/>
                          </p:val>
                        </p:tav>
                        <p:tav tm="100000">
                          <p:val>
                            <p:strVal val="#ppt_x"/>
                          </p:val>
                        </p:tav>
                      </p:tavLst>
                    </p:anim>
                    <p:anim calcmode="lin" valueType="num">
                      <p:cBhvr additive="base">
                        <p:cTn dur="500" fill="hold"/>
                        <p:tgtEl>
                          <p:spTgt spid="78"/>
                        </p:tgtEl>
                        <p:attrNameLst>
                          <p:attrName>ppt_y</p:attrName>
                        </p:attrNameLst>
                      </p:cBhvr>
                      <p:tavLst>
                        <p:tav tm="0">
                          <p:val>
                            <p:strVal val="#ppt_y"/>
                          </p:val>
                        </p:tav>
                        <p:tav tm="100000">
                          <p:val>
                            <p:strVal val="#ppt_y"/>
                          </p:val>
                        </p:tav>
                      </p:tavLst>
                    </p:anim>
                  </p:childTnLst>
                </p:cTn>
              </p:par>
            </p:tnLst>
          </p:tmpl>
        </p:tmplLst>
      </p:bldP>
      <p:bldP spid="79" grpId="0" build="p">
        <p:tmplLst>
          <p:tmpl lvl="1">
            <p:tnLst>
              <p:par>
                <p:cTn presetID="22" presetClass="entr" presetSubtype="8"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wipe(left)">
                      <p:cBhvr>
                        <p:cTn dur="500"/>
                        <p:tgtEl>
                          <p:spTgt spid="79"/>
                        </p:tgtEl>
                      </p:cBhvr>
                    </p:animEffect>
                  </p:childTnLst>
                </p:cTn>
              </p:par>
            </p:tnLst>
          </p:tmpl>
        </p:tmplLst>
      </p:bldP>
      <p:bldP spid="80" grpId="0" build="p">
        <p:tmplLst>
          <p:tmpl lvl="1">
            <p:tnLst>
              <p:par>
                <p:cTn presetID="2" presetClass="entr" presetSubtype="8" decel="100000"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 calcmode="lin" valueType="num">
                      <p:cBhvr additive="base">
                        <p:cTn dur="500" fill="hold"/>
                        <p:tgtEl>
                          <p:spTgt spid="80"/>
                        </p:tgtEl>
                        <p:attrNameLst>
                          <p:attrName>ppt_x</p:attrName>
                        </p:attrNameLst>
                      </p:cBhvr>
                      <p:tavLst>
                        <p:tav tm="0">
                          <p:val>
                            <p:strVal val="0-#ppt_w/2"/>
                          </p:val>
                        </p:tav>
                        <p:tav tm="100000">
                          <p:val>
                            <p:strVal val="#ppt_x"/>
                          </p:val>
                        </p:tav>
                      </p:tavLst>
                    </p:anim>
                    <p:anim calcmode="lin" valueType="num">
                      <p:cBhvr additive="base">
                        <p:cTn dur="500" fill="hold"/>
                        <p:tgtEl>
                          <p:spTgt spid="80"/>
                        </p:tgtEl>
                        <p:attrNameLst>
                          <p:attrName>ppt_y</p:attrName>
                        </p:attrNameLst>
                      </p:cBhvr>
                      <p:tavLst>
                        <p:tav tm="0">
                          <p:val>
                            <p:strVal val="#ppt_y"/>
                          </p:val>
                        </p:tav>
                        <p:tav tm="100000">
                          <p:val>
                            <p:strVal val="#ppt_y"/>
                          </p:val>
                        </p:tav>
                      </p:tavLst>
                    </p:anim>
                  </p:childTnLst>
                </p:cTn>
              </p:par>
            </p:tnLst>
          </p:tmpl>
        </p:tmplLst>
      </p:bldP>
      <p:bldP spid="81" grpId="0" build="p">
        <p:tmplLst>
          <p:tmpl lvl="1">
            <p:tnLst>
              <p:par>
                <p:cTn presetID="22" presetClass="entr" presetSubtype="2"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right)">
                      <p:cBhvr>
                        <p:cTn dur="500"/>
                        <p:tgtEl>
                          <p:spTgt spid="81"/>
                        </p:tgtEl>
                      </p:cBhvr>
                    </p:animEffect>
                  </p:childTnLst>
                </p:cTn>
              </p:par>
            </p:tnLst>
          </p:tmpl>
        </p:tmplLst>
      </p:bldP>
      <p:bldP spid="82" grpId="0" build="p">
        <p:tmplLst>
          <p:tmpl lvl="1">
            <p:tnLst>
              <p:par>
                <p:cTn presetID="2" presetClass="entr" presetSubtype="8" decel="100000"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0-#ppt_w/2"/>
                          </p:val>
                        </p:tav>
                        <p:tav tm="100000">
                          <p:val>
                            <p:strVal val="#ppt_x"/>
                          </p:val>
                        </p:tav>
                      </p:tavLst>
                    </p:anim>
                    <p:anim calcmode="lin" valueType="num">
                      <p:cBhvr additive="base">
                        <p:cTn dur="500" fill="hold"/>
                        <p:tgtEl>
                          <p:spTgt spid="82"/>
                        </p:tgtEl>
                        <p:attrNameLst>
                          <p:attrName>ppt_y</p:attrName>
                        </p:attrNameLst>
                      </p:cBhvr>
                      <p:tavLst>
                        <p:tav tm="0">
                          <p:val>
                            <p:strVal val="#ppt_y"/>
                          </p:val>
                        </p:tav>
                        <p:tav tm="100000">
                          <p:val>
                            <p:strVal val="#ppt_y"/>
                          </p:val>
                        </p:tav>
                      </p:tavLst>
                    </p:anim>
                  </p:childTnLst>
                </p:cTn>
              </p:par>
            </p:tnLst>
          </p:tmpl>
        </p:tmplLst>
      </p:bldP>
      <p:bldP spid="83" grpId="0" build="p">
        <p:tmplLst>
          <p:tmpl lvl="1">
            <p:tnLst>
              <p:par>
                <p:cTn presetID="22" presetClass="entr" presetSubtype="2" fill="hold" nodeType="afterEffect">
                  <p:stCondLst>
                    <p:cond delay="0"/>
                  </p:stCondLst>
                  <p:childTnLst>
                    <p:set>
                      <p:cBhvr>
                        <p:cTn dur="1" fill="hold">
                          <p:stCondLst>
                            <p:cond delay="0"/>
                          </p:stCondLst>
                        </p:cTn>
                        <p:tgtEl>
                          <p:spTgt spid="83"/>
                        </p:tgtEl>
                        <p:attrNameLst>
                          <p:attrName>style.visibility</p:attrName>
                        </p:attrNameLst>
                      </p:cBhvr>
                      <p:to>
                        <p:strVal val="visible"/>
                      </p:to>
                    </p:set>
                    <p:animEffect transition="in" filter="wipe(right)">
                      <p:cBhvr>
                        <p:cTn dur="500"/>
                        <p:tgtEl>
                          <p:spTgt spid="83"/>
                        </p:tgtEl>
                      </p:cBhvr>
                    </p:animEffect>
                  </p:childTnLst>
                </p:cTn>
              </p:par>
            </p:tnLst>
          </p:tmpl>
        </p:tmplLst>
      </p:bldP>
    </p:bldLst>
  </p:timing>
</p:sldLayout>
</file>

<file path=ppt/slideLayouts/slideLayout436.xml><?xml version="1.0" encoding="utf-8"?>
<p:sldLayout xmlns:a="http://schemas.openxmlformats.org/drawingml/2006/main" xmlns:r="http://schemas.openxmlformats.org/officeDocument/2006/relationships" xmlns:p="http://schemas.openxmlformats.org/presentationml/2006/main">
  <p:cSld name="Quota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1" y="168792"/>
            <a:ext cx="4056039"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6" name="グループ化 5"/>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4"/>
          <p:cNvSpPr/>
          <p:nvPr/>
        </p:nvSpPr>
        <p:spPr>
          <a:xfrm>
            <a:off x="-14512" y="2044513"/>
            <a:ext cx="9178407" cy="2813537"/>
          </a:xfrm>
          <a:prstGeom prst="rect">
            <a:avLst/>
          </a:prstGeom>
          <a:blipFill dpi="0" rotWithShape="0">
            <a:blip r:embed="rId3"/>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16" name="直線コネクタ 15"/>
          <p:cNvCxnSpPr/>
          <p:nvPr/>
        </p:nvCxnSpPr>
        <p:spPr>
          <a:xfrm>
            <a:off x="36289" y="4736127"/>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7" name="正方形/長方形 16"/>
          <p:cNvSpPr/>
          <p:nvPr/>
        </p:nvSpPr>
        <p:spPr>
          <a:xfrm>
            <a:off x="0" y="6261315"/>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5" y="6356354"/>
            <a:ext cx="5771741" cy="365125"/>
          </a:xfrm>
          <a:prstGeom prst="rect">
            <a:avLst/>
          </a:prstGeom>
        </p:spPr>
        <p:txBody>
          <a:bodyPr vert="horz" lIns="91433" tIns="45716" rIns="91433" bIns="45716" rtlCol="0" anchor="ctr"/>
          <a:lstStyle>
            <a:lvl1pPr algn="ctr">
              <a:defRPr sz="1200">
                <a:solidFill>
                  <a:schemeClr val="bg1"/>
                </a:solidFill>
              </a:defRPr>
            </a:lvl1pPr>
          </a:lstStyle>
          <a:p>
            <a:endParaRPr lang="ja-JP" altLang="en-US"/>
          </a:p>
        </p:txBody>
      </p:sp>
      <p:cxnSp>
        <p:nvCxnSpPr>
          <p:cNvPr id="19" name="直線コネクタ 18"/>
          <p:cNvCxnSpPr/>
          <p:nvPr/>
        </p:nvCxnSpPr>
        <p:spPr>
          <a:xfrm>
            <a:off x="36289"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a:off x="16393" y="2146108"/>
            <a:ext cx="9127611"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1" name="図 10"/>
          <p:cNvPicPr>
            <a:picLocks noChangeAspect="1"/>
          </p:cNvPicPr>
          <p:nvPr/>
        </p:nvPicPr>
        <p:blipFill rotWithShape="1">
          <a:blip r:embed="rId4" cstate="print">
            <a:extLst>
              <a:ext uri="{28A0092B-C50C-407E-A947-70E740481C1C}">
                <a14:useLocalDpi xmlns:a14="http://schemas.microsoft.com/office/drawing/2010/main" val="0"/>
              </a:ext>
            </a:extLst>
          </a:blip>
          <a:srcRect l="52168" t="19168" r="27970" b="63439"/>
          <a:stretch/>
        </p:blipFill>
        <p:spPr>
          <a:xfrm>
            <a:off x="3310687" y="1739857"/>
            <a:ext cx="1292551" cy="1440343"/>
          </a:xfrm>
          <a:prstGeom prst="rect">
            <a:avLst/>
          </a:prstGeom>
        </p:spPr>
      </p:pic>
      <p:sp>
        <p:nvSpPr>
          <p:cNvPr id="24"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6" name="図プレースホルダー 25"/>
          <p:cNvSpPr>
            <a:spLocks noGrp="1"/>
          </p:cNvSpPr>
          <p:nvPr>
            <p:ph type="pic" sz="quarter" idx="33" hasCustomPrompt="1"/>
          </p:nvPr>
        </p:nvSpPr>
        <p:spPr>
          <a:xfrm>
            <a:off x="576625" y="4"/>
            <a:ext cx="3045091" cy="4849171"/>
          </a:xfrm>
          <a:prstGeom prst="rect">
            <a:avLst/>
          </a:prstGeom>
          <a:effectLst>
            <a:outerShdw blurRad="127000" dist="88900" algn="l" rotWithShape="0">
              <a:prstClr val="black">
                <a:alpha val="40000"/>
              </a:prstClr>
            </a:outerShdw>
          </a:effectLst>
        </p:spPr>
        <p:txBody>
          <a:bodyPr lIns="51197" tIns="25599" rIns="51197" bIns="25599">
            <a:normAutofit/>
          </a:bodyPr>
          <a:lstStyle>
            <a:lvl1pPr>
              <a:defRPr sz="1100"/>
            </a:lvl1pPr>
          </a:lstStyle>
          <a:p>
            <a:r>
              <a:rPr kumimoji="1" lang="en-US" altLang="ja-JP" dirty="0"/>
              <a:t>Add an image</a:t>
            </a:r>
            <a:endParaRPr kumimoji="1" lang="ja-JP" altLang="en-US" dirty="0"/>
          </a:p>
        </p:txBody>
      </p:sp>
      <p:sp>
        <p:nvSpPr>
          <p:cNvPr id="27" name="テキスト プレースホルダー 5"/>
          <p:cNvSpPr>
            <a:spLocks noGrp="1"/>
          </p:cNvSpPr>
          <p:nvPr>
            <p:ph type="body" sz="quarter" idx="12" hasCustomPrompt="1"/>
          </p:nvPr>
        </p:nvSpPr>
        <p:spPr>
          <a:xfrm>
            <a:off x="4554006" y="2460029"/>
            <a:ext cx="3938339" cy="2051015"/>
          </a:xfrm>
          <a:prstGeom prst="rect">
            <a:avLst/>
          </a:prstGeom>
        </p:spPr>
        <p:txBody>
          <a:bodyPr lIns="51197" tIns="25599" rIns="51197" bIns="25599" anchor="ctr">
            <a:normAutofit/>
          </a:bodyPr>
          <a:lstStyle>
            <a:lvl1pPr algn="l">
              <a:lnSpc>
                <a:spcPct val="130000"/>
              </a:lnSpc>
              <a:spcBef>
                <a:spcPts val="0"/>
              </a:spcBef>
              <a:defRPr sz="16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78056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6" presetClass="entr" presetSubtype="37" fill="hold" grpId="0" nodeType="after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barn(outVertical)">
                                      <p:cBhvr>
                                        <p:cTn id="30" dur="500"/>
                                        <p:tgtEl>
                                          <p:spTgt spid="15"/>
                                        </p:tgtEl>
                                      </p:cBhvr>
                                    </p:animEffect>
                                  </p:childTnLst>
                                </p:cTn>
                              </p:par>
                            </p:childTnLst>
                          </p:cTn>
                        </p:par>
                        <p:par>
                          <p:cTn id="31" fill="hold">
                            <p:stCondLst>
                              <p:cond delay="1500"/>
                            </p:stCondLst>
                            <p:childTnLst>
                              <p:par>
                                <p:cTn id="32" presetID="22" presetClass="entr" presetSubtype="8" fill="hold" nodeType="afterEffect">
                                  <p:stCondLst>
                                    <p:cond delay="0"/>
                                  </p:stCondLst>
                                  <p:childTnLst>
                                    <p:set>
                                      <p:cBhvr>
                                        <p:cTn id="33" dur="1" fill="hold">
                                          <p:stCondLst>
                                            <p:cond delay="0"/>
                                          </p:stCondLst>
                                        </p:cTn>
                                        <p:tgtEl>
                                          <p:spTgt spid="22"/>
                                        </p:tgtEl>
                                        <p:attrNameLst>
                                          <p:attrName>style.visibility</p:attrName>
                                        </p:attrNameLst>
                                      </p:cBhvr>
                                      <p:to>
                                        <p:strVal val="visible"/>
                                      </p:to>
                                    </p:set>
                                    <p:animEffect transition="in" filter="wipe(left)">
                                      <p:cBhvr>
                                        <p:cTn id="34" dur="500"/>
                                        <p:tgtEl>
                                          <p:spTgt spid="22"/>
                                        </p:tgtEl>
                                      </p:cBhvr>
                                    </p:animEffect>
                                  </p:childTnLst>
                                </p:cTn>
                              </p:par>
                              <p:par>
                                <p:cTn id="35" presetID="22" presetClass="entr" presetSubtype="2" fill="hold" nodeType="withEffect">
                                  <p:stCondLst>
                                    <p:cond delay="0"/>
                                  </p:stCondLst>
                                  <p:childTnLst>
                                    <p:set>
                                      <p:cBhvr>
                                        <p:cTn id="36" dur="1" fill="hold">
                                          <p:stCondLst>
                                            <p:cond delay="0"/>
                                          </p:stCondLst>
                                        </p:cTn>
                                        <p:tgtEl>
                                          <p:spTgt spid="16"/>
                                        </p:tgtEl>
                                        <p:attrNameLst>
                                          <p:attrName>style.visibility</p:attrName>
                                        </p:attrNameLst>
                                      </p:cBhvr>
                                      <p:to>
                                        <p:strVal val="visible"/>
                                      </p:to>
                                    </p:set>
                                    <p:animEffect transition="in" filter="wipe(right)">
                                      <p:cBhvr>
                                        <p:cTn id="37" dur="500"/>
                                        <p:tgtEl>
                                          <p:spTgt spid="16"/>
                                        </p:tgtEl>
                                      </p:cBhvr>
                                    </p:animEffect>
                                  </p:childTnLst>
                                </p:cTn>
                              </p:par>
                            </p:childTnLst>
                          </p:cTn>
                        </p:par>
                        <p:par>
                          <p:cTn id="38" fill="hold">
                            <p:stCondLst>
                              <p:cond delay="2000"/>
                            </p:stCondLst>
                            <p:childTnLst>
                              <p:par>
                                <p:cTn id="39" presetID="14" presetClass="entr" presetSubtype="10" fill="hold" grpId="0" nodeType="afterEffect">
                                  <p:stCondLst>
                                    <p:cond delay="0"/>
                                  </p:stCondLst>
                                  <p:childTnLst>
                                    <p:set>
                                      <p:cBhvr>
                                        <p:cTn id="40" dur="1" fill="hold">
                                          <p:stCondLst>
                                            <p:cond delay="0"/>
                                          </p:stCondLst>
                                        </p:cTn>
                                        <p:tgtEl>
                                          <p:spTgt spid="26"/>
                                        </p:tgtEl>
                                        <p:attrNameLst>
                                          <p:attrName>style.visibility</p:attrName>
                                        </p:attrNameLst>
                                      </p:cBhvr>
                                      <p:to>
                                        <p:strVal val="visible"/>
                                      </p:to>
                                    </p:set>
                                    <p:animEffect transition="in" filter="randombar(horizontal)">
                                      <p:cBhvr>
                                        <p:cTn id="41" dur="500"/>
                                        <p:tgtEl>
                                          <p:spTgt spid="26"/>
                                        </p:tgtEl>
                                      </p:cBhvr>
                                    </p:animEffect>
                                  </p:childTnLst>
                                </p:cTn>
                              </p:par>
                            </p:childTnLst>
                          </p:cTn>
                        </p:par>
                        <p:par>
                          <p:cTn id="42" fill="hold">
                            <p:stCondLst>
                              <p:cond delay="2500"/>
                            </p:stCondLst>
                            <p:childTnLst>
                              <p:par>
                                <p:cTn id="43" presetID="2" presetClass="entr" presetSubtype="1" decel="100000" fill="hold" nodeType="afterEffect">
                                  <p:stCondLst>
                                    <p:cond delay="0"/>
                                  </p:stCondLst>
                                  <p:childTnLst>
                                    <p:set>
                                      <p:cBhvr>
                                        <p:cTn id="44" dur="1" fill="hold">
                                          <p:stCondLst>
                                            <p:cond delay="0"/>
                                          </p:stCondLst>
                                        </p:cTn>
                                        <p:tgtEl>
                                          <p:spTgt spid="11"/>
                                        </p:tgtEl>
                                        <p:attrNameLst>
                                          <p:attrName>style.visibility</p:attrName>
                                        </p:attrNameLst>
                                      </p:cBhvr>
                                      <p:to>
                                        <p:strVal val="visible"/>
                                      </p:to>
                                    </p:set>
                                    <p:anim calcmode="lin" valueType="num">
                                      <p:cBhvr additive="base">
                                        <p:cTn id="45" dur="750" fill="hold"/>
                                        <p:tgtEl>
                                          <p:spTgt spid="11"/>
                                        </p:tgtEl>
                                        <p:attrNameLst>
                                          <p:attrName>ppt_x</p:attrName>
                                        </p:attrNameLst>
                                      </p:cBhvr>
                                      <p:tavLst>
                                        <p:tav tm="0">
                                          <p:val>
                                            <p:strVal val="#ppt_x"/>
                                          </p:val>
                                        </p:tav>
                                        <p:tav tm="100000">
                                          <p:val>
                                            <p:strVal val="#ppt_x"/>
                                          </p:val>
                                        </p:tav>
                                      </p:tavLst>
                                    </p:anim>
                                    <p:anim calcmode="lin" valueType="num">
                                      <p:cBhvr additive="base">
                                        <p:cTn id="46" dur="750" fill="hold"/>
                                        <p:tgtEl>
                                          <p:spTgt spid="11"/>
                                        </p:tgtEl>
                                        <p:attrNameLst>
                                          <p:attrName>ppt_y</p:attrName>
                                        </p:attrNameLst>
                                      </p:cBhvr>
                                      <p:tavLst>
                                        <p:tav tm="0">
                                          <p:val>
                                            <p:strVal val="0-#ppt_h/2"/>
                                          </p:val>
                                        </p:tav>
                                        <p:tav tm="100000">
                                          <p:val>
                                            <p:strVal val="#ppt_y"/>
                                          </p:val>
                                        </p:tav>
                                      </p:tavLst>
                                    </p:anim>
                                  </p:childTnLst>
                                </p:cTn>
                              </p:par>
                            </p:childTnLst>
                          </p:cTn>
                        </p:par>
                        <p:par>
                          <p:cTn id="47" fill="hold">
                            <p:stCondLst>
                              <p:cond delay="3250"/>
                            </p:stCondLst>
                            <p:childTnLst>
                              <p:par>
                                <p:cTn id="48" presetID="22" presetClass="entr" presetSubtype="4" fill="hold" grpId="0" nodeType="afterEffect">
                                  <p:stCondLst>
                                    <p:cond delay="0"/>
                                  </p:stCondLst>
                                  <p:iterate type="lt">
                                    <p:tmPct val="3000"/>
                                  </p:iterate>
                                  <p:childTnLst>
                                    <p:set>
                                      <p:cBhvr>
                                        <p:cTn id="49" dur="1" fill="hold">
                                          <p:stCondLst>
                                            <p:cond delay="0"/>
                                          </p:stCondLst>
                                        </p:cTn>
                                        <p:tgtEl>
                                          <p:spTgt spid="27"/>
                                        </p:tgtEl>
                                        <p:attrNameLst>
                                          <p:attrName>style.visibility</p:attrName>
                                        </p:attrNameLst>
                                      </p:cBhvr>
                                      <p:to>
                                        <p:strVal val="visible"/>
                                      </p:to>
                                    </p:set>
                                    <p:animEffect transition="in" filter="wipe(down)">
                                      <p:cBhvr>
                                        <p:cTn id="50" dur="500"/>
                                        <p:tgtEl>
                                          <p:spTgt spid="27"/>
                                        </p:tgtEl>
                                      </p:cBhvr>
                                    </p:animEffect>
                                  </p:childTnLst>
                                </p:cTn>
                              </p:par>
                            </p:childTnLst>
                          </p:cTn>
                        </p:par>
                        <p:par>
                          <p:cTn id="51" fill="hold">
                            <p:stCondLst>
                              <p:cond delay="3855"/>
                            </p:stCondLst>
                            <p:childTnLst>
                              <p:par>
                                <p:cTn id="52" presetID="2" presetClass="entr" presetSubtype="4" decel="100000" fill="hold" grpId="0" nodeType="afterEffect">
                                  <p:stCondLst>
                                    <p:cond delay="25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55"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7" grpId="0" animBg="1"/>
      <p:bldP spid="17" grpId="1" animBg="1"/>
      <p:bldP spid="18" grpId="0"/>
      <p:bldP spid="24" grpId="0" build="p">
        <p:tmplLst>
          <p:tmpl lvl="1">
            <p:tnLst>
              <p:par>
                <p:cTn presetID="2" presetClass="entr" presetSubtype="4"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6" grpId="0"/>
      <p:bldP spid="27" grpId="0">
        <p:tmplLst>
          <p:tmpl>
            <p:tnLst>
              <p:par>
                <p:cTn presetID="22" presetClass="entr" presetSubtype="4" fill="hold" nodeType="afterEffect">
                  <p:stCondLst>
                    <p:cond delay="0"/>
                  </p:stCondLst>
                  <p:iterate type="lt">
                    <p:tmPct val="3000"/>
                  </p:iterate>
                  <p:childTnLst>
                    <p:set>
                      <p:cBhvr>
                        <p:cTn dur="1" fill="hold">
                          <p:stCondLst>
                            <p:cond delay="0"/>
                          </p:stCondLst>
                        </p:cTn>
                        <p:tgtEl>
                          <p:spTgt spid="27"/>
                        </p:tgtEl>
                        <p:attrNameLst>
                          <p:attrName>style.visibility</p:attrName>
                        </p:attrNameLst>
                      </p:cBhvr>
                      <p:to>
                        <p:strVal val="visible"/>
                      </p:to>
                    </p:set>
                    <p:animEffect transition="in" filter="wipe(down)">
                      <p:cBhvr>
                        <p:cTn dur="500"/>
                        <p:tgtEl>
                          <p:spTgt spid="27"/>
                        </p:tgtEl>
                      </p:cBhvr>
                    </p:animEffect>
                  </p:childTnLst>
                </p:cTn>
              </p:par>
            </p:tnLst>
          </p:tmpl>
        </p:tmplLst>
      </p:bldP>
    </p:bldLst>
  </p:timing>
</p:sldLayout>
</file>

<file path=ppt/slideLayouts/slideLayout437.xml><?xml version="1.0" encoding="utf-8"?>
<p:sldLayout xmlns:a="http://schemas.openxmlformats.org/drawingml/2006/main" xmlns:r="http://schemas.openxmlformats.org/officeDocument/2006/relationships" xmlns:p="http://schemas.openxmlformats.org/presentationml/2006/main">
  <p:cSld name="Relationship">
    <p:spTree>
      <p:nvGrpSpPr>
        <p:cNvPr id="1" name=""/>
        <p:cNvGrpSpPr/>
        <p:nvPr/>
      </p:nvGrpSpPr>
      <p:grpSpPr>
        <a:xfrm>
          <a:off x="0" y="0"/>
          <a:ext cx="0" cy="0"/>
          <a:chOff x="0" y="0"/>
          <a:chExt cx="0" cy="0"/>
        </a:xfrm>
      </p:grpSpPr>
      <p:cxnSp>
        <p:nvCxnSpPr>
          <p:cNvPr id="8" name="直線コネクタ 7"/>
          <p:cNvCxnSpPr/>
          <p:nvPr/>
        </p:nvCxnSpPr>
        <p:spPr>
          <a:xfrm>
            <a:off x="2453815" y="2384429"/>
            <a:ext cx="2116808" cy="956371"/>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flipV="1">
            <a:off x="1024293" y="3346426"/>
            <a:ext cx="3546328" cy="16443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V="1">
            <a:off x="2499700" y="3340798"/>
            <a:ext cx="2070927" cy="1176020"/>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0" name="直線コネクタ 59"/>
          <p:cNvCxnSpPr/>
          <p:nvPr/>
        </p:nvCxnSpPr>
        <p:spPr>
          <a:xfrm flipH="1">
            <a:off x="4570622" y="2258471"/>
            <a:ext cx="1804124" cy="1087955"/>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4570628" y="3202613"/>
            <a:ext cx="2267885" cy="11536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7" name="直線コネクタ 66"/>
          <p:cNvCxnSpPr/>
          <p:nvPr/>
        </p:nvCxnSpPr>
        <p:spPr>
          <a:xfrm flipH="1" flipV="1">
            <a:off x="4570622" y="3346421"/>
            <a:ext cx="1994964" cy="96723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22" name="円/楕円 21"/>
          <p:cNvSpPr/>
          <p:nvPr/>
        </p:nvSpPr>
        <p:spPr>
          <a:xfrm>
            <a:off x="6031561" y="181654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円/楕円 22"/>
          <p:cNvSpPr/>
          <p:nvPr/>
        </p:nvSpPr>
        <p:spPr>
          <a:xfrm>
            <a:off x="6113791" y="1926205"/>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図プレースホルダー 7"/>
          <p:cNvSpPr>
            <a:spLocks noGrp="1"/>
          </p:cNvSpPr>
          <p:nvPr>
            <p:ph type="pic" sz="quarter" idx="12" hasCustomPrompt="1"/>
          </p:nvPr>
        </p:nvSpPr>
        <p:spPr>
          <a:xfrm>
            <a:off x="6222402" y="2071050"/>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25" name="円/楕円 24"/>
          <p:cNvSpPr/>
          <p:nvPr/>
        </p:nvSpPr>
        <p:spPr>
          <a:xfrm>
            <a:off x="6495329" y="2731867"/>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円/楕円 25"/>
          <p:cNvSpPr/>
          <p:nvPr/>
        </p:nvSpPr>
        <p:spPr>
          <a:xfrm>
            <a:off x="6577557" y="284152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図プレースホルダー 7"/>
          <p:cNvSpPr>
            <a:spLocks noGrp="1"/>
          </p:cNvSpPr>
          <p:nvPr>
            <p:ph type="pic" sz="quarter" idx="14" hasCustomPrompt="1"/>
          </p:nvPr>
        </p:nvSpPr>
        <p:spPr>
          <a:xfrm>
            <a:off x="6686171" y="298636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28" name="円/楕円 27"/>
          <p:cNvSpPr/>
          <p:nvPr/>
        </p:nvSpPr>
        <p:spPr>
          <a:xfrm>
            <a:off x="6222407" y="3856003"/>
            <a:ext cx="686369" cy="915317"/>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円/楕円 28"/>
          <p:cNvSpPr/>
          <p:nvPr/>
        </p:nvSpPr>
        <p:spPr>
          <a:xfrm>
            <a:off x="6304637" y="396565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図プレースホルダー 7"/>
          <p:cNvSpPr>
            <a:spLocks noGrp="1"/>
          </p:cNvSpPr>
          <p:nvPr>
            <p:ph type="pic" sz="quarter" idx="15" hasCustomPrompt="1"/>
          </p:nvPr>
        </p:nvSpPr>
        <p:spPr>
          <a:xfrm>
            <a:off x="6413248" y="4110503"/>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33" name="円/楕円 32"/>
          <p:cNvSpPr/>
          <p:nvPr/>
        </p:nvSpPr>
        <p:spPr>
          <a:xfrm>
            <a:off x="3308766" y="1663649"/>
            <a:ext cx="2523723" cy="3365548"/>
          </a:xfrm>
          <a:prstGeom prst="ellipse">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円/楕円 33"/>
          <p:cNvSpPr>
            <a:spLocks noChangeAspect="1"/>
          </p:cNvSpPr>
          <p:nvPr/>
        </p:nvSpPr>
        <p:spPr>
          <a:xfrm>
            <a:off x="3400829" y="1786421"/>
            <a:ext cx="2339595" cy="3120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図プレースホルダー 7"/>
          <p:cNvSpPr>
            <a:spLocks noGrp="1"/>
          </p:cNvSpPr>
          <p:nvPr>
            <p:ph type="pic" sz="quarter" idx="16" hasCustomPrompt="1"/>
          </p:nvPr>
        </p:nvSpPr>
        <p:spPr>
          <a:xfrm>
            <a:off x="4290701" y="2296406"/>
            <a:ext cx="568849" cy="758597"/>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37" name="円/楕円 36"/>
          <p:cNvSpPr/>
          <p:nvPr/>
        </p:nvSpPr>
        <p:spPr>
          <a:xfrm>
            <a:off x="1686131" y="1357297"/>
            <a:ext cx="1540432" cy="205426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8" name="円/楕円 37"/>
          <p:cNvSpPr/>
          <p:nvPr/>
        </p:nvSpPr>
        <p:spPr>
          <a:xfrm>
            <a:off x="1770893" y="1470335"/>
            <a:ext cx="1370908" cy="1828195"/>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9" name="図プレースホルダー 7"/>
          <p:cNvSpPr>
            <a:spLocks noGrp="1"/>
          </p:cNvSpPr>
          <p:nvPr>
            <p:ph type="pic" sz="quarter" idx="17" hasCustomPrompt="1"/>
          </p:nvPr>
        </p:nvSpPr>
        <p:spPr>
          <a:xfrm>
            <a:off x="2255514" y="1841949"/>
            <a:ext cx="396609" cy="528904"/>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48" name="円/楕円 47"/>
          <p:cNvSpPr/>
          <p:nvPr/>
        </p:nvSpPr>
        <p:spPr>
          <a:xfrm>
            <a:off x="438115" y="2715546"/>
            <a:ext cx="1172356" cy="1563413"/>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9" name="円/楕円 48"/>
          <p:cNvSpPr/>
          <p:nvPr/>
        </p:nvSpPr>
        <p:spPr>
          <a:xfrm>
            <a:off x="526912" y="2833954"/>
            <a:ext cx="994771" cy="13265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0" name="図プレースホルダー 7"/>
          <p:cNvSpPr>
            <a:spLocks noGrp="1"/>
          </p:cNvSpPr>
          <p:nvPr>
            <p:ph type="pic" sz="quarter" idx="18" hasCustomPrompt="1"/>
          </p:nvPr>
        </p:nvSpPr>
        <p:spPr>
          <a:xfrm>
            <a:off x="871954" y="3090934"/>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51" name="円/楕円 50"/>
          <p:cNvSpPr/>
          <p:nvPr/>
        </p:nvSpPr>
        <p:spPr>
          <a:xfrm>
            <a:off x="1818503" y="3537525"/>
            <a:ext cx="1362393" cy="1816840"/>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2" name="円/楕円 51"/>
          <p:cNvSpPr>
            <a:spLocks noChangeAspect="1"/>
          </p:cNvSpPr>
          <p:nvPr/>
        </p:nvSpPr>
        <p:spPr>
          <a:xfrm>
            <a:off x="1905802" y="3653943"/>
            <a:ext cx="1187795" cy="1584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3" name="図プレースホルダー 7"/>
          <p:cNvSpPr>
            <a:spLocks noGrp="1"/>
          </p:cNvSpPr>
          <p:nvPr>
            <p:ph type="pic" sz="quarter" idx="19" hasCustomPrompt="1"/>
          </p:nvPr>
        </p:nvSpPr>
        <p:spPr>
          <a:xfrm>
            <a:off x="2305159" y="3997819"/>
            <a:ext cx="381309" cy="508500"/>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71" name="テキスト プレースホルダー 5"/>
          <p:cNvSpPr>
            <a:spLocks noGrp="1"/>
          </p:cNvSpPr>
          <p:nvPr>
            <p:ph type="body" sz="quarter" idx="20" hasCustomPrompt="1"/>
          </p:nvPr>
        </p:nvSpPr>
        <p:spPr>
          <a:xfrm>
            <a:off x="6721118" y="2051017"/>
            <a:ext cx="1930523" cy="431795"/>
          </a:xfrm>
          <a:prstGeom prst="rect">
            <a:avLst/>
          </a:prstGeom>
        </p:spPr>
        <p:txBody>
          <a:bodyPr lIns="51197" tIns="25599" rIns="51197" bIns="25599"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3" name="テキスト プレースホルダー 5"/>
          <p:cNvSpPr>
            <a:spLocks noGrp="1"/>
          </p:cNvSpPr>
          <p:nvPr>
            <p:ph type="body" sz="quarter" idx="22" hasCustomPrompt="1"/>
          </p:nvPr>
        </p:nvSpPr>
        <p:spPr>
          <a:xfrm>
            <a:off x="6906380" y="4114181"/>
            <a:ext cx="1930523" cy="431795"/>
          </a:xfrm>
          <a:prstGeom prst="rect">
            <a:avLst/>
          </a:prstGeom>
        </p:spPr>
        <p:txBody>
          <a:bodyPr lIns="51197" tIns="25599" rIns="51197" bIns="25599"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4" hasCustomPrompt="1"/>
          </p:nvPr>
        </p:nvSpPr>
        <p:spPr>
          <a:xfrm>
            <a:off x="7178320" y="2977145"/>
            <a:ext cx="1658583" cy="431795"/>
          </a:xfrm>
          <a:prstGeom prst="rect">
            <a:avLst/>
          </a:prstGeom>
        </p:spPr>
        <p:txBody>
          <a:bodyPr lIns="51197" tIns="25599" rIns="51197" bIns="25599"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8" name="テキスト プレースホルダー 5"/>
          <p:cNvSpPr>
            <a:spLocks noGrp="1"/>
          </p:cNvSpPr>
          <p:nvPr>
            <p:ph type="body" sz="quarter" idx="28" hasCustomPrompt="1"/>
          </p:nvPr>
        </p:nvSpPr>
        <p:spPr>
          <a:xfrm>
            <a:off x="3556262" y="3149654"/>
            <a:ext cx="2032945" cy="442383"/>
          </a:xfrm>
          <a:prstGeom prst="rect">
            <a:avLst/>
          </a:prstGeom>
        </p:spPr>
        <p:txBody>
          <a:bodyPr lIns="51197" tIns="25599" rIns="51197" bIns="25599" anchor="ctr">
            <a:noAutofit/>
          </a:bodyPr>
          <a:lstStyle>
            <a:lvl1pPr algn="ctr">
              <a:lnSpc>
                <a:spcPct val="100000"/>
              </a:lnSpc>
              <a:spcBef>
                <a:spcPts val="0"/>
              </a:spcBef>
              <a:defRPr sz="27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79" name="テキスト プレースホルダー 5"/>
          <p:cNvSpPr>
            <a:spLocks noGrp="1"/>
          </p:cNvSpPr>
          <p:nvPr>
            <p:ph type="body" sz="quarter" idx="29" hasCustomPrompt="1"/>
          </p:nvPr>
        </p:nvSpPr>
        <p:spPr>
          <a:xfrm>
            <a:off x="1949691" y="4493910"/>
            <a:ext cx="1095443" cy="442383"/>
          </a:xfrm>
          <a:prstGeom prst="rect">
            <a:avLst/>
          </a:prstGeom>
        </p:spPr>
        <p:txBody>
          <a:bodyPr lIns="51197" tIns="25599" rIns="51197" bIns="25599" anchor="ctr">
            <a:noAutofit/>
          </a:bodyPr>
          <a:lstStyle>
            <a:lvl1pPr algn="ctr">
              <a:lnSpc>
                <a:spcPct val="100000"/>
              </a:lnSpc>
              <a:spcBef>
                <a:spcPts val="0"/>
              </a:spcBef>
              <a:defRPr sz="18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0" name="テキスト プレースホルダー 5"/>
          <p:cNvSpPr>
            <a:spLocks noGrp="1"/>
          </p:cNvSpPr>
          <p:nvPr>
            <p:ph type="body" sz="quarter" idx="30" hasCustomPrompt="1"/>
          </p:nvPr>
        </p:nvSpPr>
        <p:spPr>
          <a:xfrm>
            <a:off x="569105" y="3463385"/>
            <a:ext cx="886648" cy="442383"/>
          </a:xfrm>
          <a:prstGeom prst="rect">
            <a:avLst/>
          </a:prstGeom>
        </p:spPr>
        <p:txBody>
          <a:bodyPr lIns="51197" tIns="25599" rIns="51197" bIns="25599" anchor="ctr">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WORD</a:t>
            </a:r>
            <a:endParaRPr kumimoji="1" lang="ja-JP" altLang="en-US" dirty="0"/>
          </a:p>
        </p:txBody>
      </p:sp>
      <p:sp>
        <p:nvSpPr>
          <p:cNvPr id="81" name="テキスト プレースホルダー 5"/>
          <p:cNvSpPr>
            <a:spLocks noGrp="1"/>
          </p:cNvSpPr>
          <p:nvPr>
            <p:ph type="body" sz="quarter" idx="31" hasCustomPrompt="1"/>
          </p:nvPr>
        </p:nvSpPr>
        <p:spPr>
          <a:xfrm>
            <a:off x="1807023" y="2355245"/>
            <a:ext cx="1317956" cy="442383"/>
          </a:xfrm>
          <a:prstGeom prst="rect">
            <a:avLst/>
          </a:prstGeom>
        </p:spPr>
        <p:txBody>
          <a:bodyPr lIns="51197" tIns="25599" rIns="51197" bIns="25599" anchor="ctr">
            <a:noAutofit/>
          </a:bodyPr>
          <a:lstStyle>
            <a:lvl1pPr algn="ctr">
              <a:lnSpc>
                <a:spcPct val="100000"/>
              </a:lnSpc>
              <a:spcBef>
                <a:spcPts val="0"/>
              </a:spcBef>
              <a:defRPr sz="18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2" name="テキスト プレースホルダー 5"/>
          <p:cNvSpPr>
            <a:spLocks noGrp="1"/>
          </p:cNvSpPr>
          <p:nvPr>
            <p:ph type="body" sz="quarter" idx="32" hasCustomPrompt="1"/>
          </p:nvPr>
        </p:nvSpPr>
        <p:spPr>
          <a:xfrm>
            <a:off x="3583477" y="3531297"/>
            <a:ext cx="1956501" cy="882361"/>
          </a:xfrm>
          <a:prstGeom prst="rect">
            <a:avLst/>
          </a:prstGeom>
        </p:spPr>
        <p:txBody>
          <a:bodyPr lIns="51197" tIns="25599" rIns="51197" bIns="25599" anchor="t">
            <a:normAutofit/>
          </a:bodyPr>
          <a:lstStyle>
            <a:lvl1pPr algn="ctr">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83" name="テキスト プレースホルダー 5"/>
          <p:cNvSpPr>
            <a:spLocks noGrp="1"/>
          </p:cNvSpPr>
          <p:nvPr>
            <p:ph type="body" sz="quarter" idx="33" hasCustomPrompt="1"/>
          </p:nvPr>
        </p:nvSpPr>
        <p:spPr>
          <a:xfrm>
            <a:off x="568628" y="5354366"/>
            <a:ext cx="8006755" cy="751313"/>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150146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250"/>
                            </p:stCondLst>
                            <p:childTnLst>
                              <p:par>
                                <p:cTn id="10" presetID="10" presetClass="entr" presetSubtype="0"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fade">
                                      <p:cBhvr>
                                        <p:cTn id="12" dur="500"/>
                                        <p:tgtEl>
                                          <p:spTgt spid="33"/>
                                        </p:tgtEl>
                                      </p:cBhvr>
                                    </p:animEffect>
                                  </p:childTnLst>
                                </p:cTn>
                              </p:par>
                              <p:par>
                                <p:cTn id="13" presetID="21" presetClass="entr" presetSubtype="1" fill="hold" grpId="0" nodeType="with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heel(1)">
                                      <p:cBhvr>
                                        <p:cTn id="15" dur="1000"/>
                                        <p:tgtEl>
                                          <p:spTgt spid="34"/>
                                        </p:tgtEl>
                                      </p:cBhvr>
                                    </p:animEffect>
                                  </p:childTnLst>
                                </p:cTn>
                              </p:par>
                            </p:childTnLst>
                          </p:cTn>
                        </p:par>
                        <p:par>
                          <p:cTn id="16" fill="hold">
                            <p:stCondLst>
                              <p:cond delay="2250"/>
                            </p:stCondLst>
                            <p:childTnLst>
                              <p:par>
                                <p:cTn id="17" presetID="49" presetClass="entr" presetSubtype="0" decel="100000" fill="hold" grpId="0" nodeType="after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p:cTn id="19" dur="500" fill="hold"/>
                                        <p:tgtEl>
                                          <p:spTgt spid="36"/>
                                        </p:tgtEl>
                                        <p:attrNameLst>
                                          <p:attrName>ppt_w</p:attrName>
                                        </p:attrNameLst>
                                      </p:cBhvr>
                                      <p:tavLst>
                                        <p:tav tm="0">
                                          <p:val>
                                            <p:fltVal val="0"/>
                                          </p:val>
                                        </p:tav>
                                        <p:tav tm="100000">
                                          <p:val>
                                            <p:strVal val="#ppt_w"/>
                                          </p:val>
                                        </p:tav>
                                      </p:tavLst>
                                    </p:anim>
                                    <p:anim calcmode="lin" valueType="num">
                                      <p:cBhvr>
                                        <p:cTn id="20" dur="500" fill="hold"/>
                                        <p:tgtEl>
                                          <p:spTgt spid="36"/>
                                        </p:tgtEl>
                                        <p:attrNameLst>
                                          <p:attrName>ppt_h</p:attrName>
                                        </p:attrNameLst>
                                      </p:cBhvr>
                                      <p:tavLst>
                                        <p:tav tm="0">
                                          <p:val>
                                            <p:fltVal val="0"/>
                                          </p:val>
                                        </p:tav>
                                        <p:tav tm="100000">
                                          <p:val>
                                            <p:strVal val="#ppt_h"/>
                                          </p:val>
                                        </p:tav>
                                      </p:tavLst>
                                    </p:anim>
                                    <p:anim calcmode="lin" valueType="num">
                                      <p:cBhvr>
                                        <p:cTn id="21" dur="500" fill="hold"/>
                                        <p:tgtEl>
                                          <p:spTgt spid="36"/>
                                        </p:tgtEl>
                                        <p:attrNameLst>
                                          <p:attrName>style.rotation</p:attrName>
                                        </p:attrNameLst>
                                      </p:cBhvr>
                                      <p:tavLst>
                                        <p:tav tm="0">
                                          <p:val>
                                            <p:fltVal val="360"/>
                                          </p:val>
                                        </p:tav>
                                        <p:tav tm="100000">
                                          <p:val>
                                            <p:fltVal val="0"/>
                                          </p:val>
                                        </p:tav>
                                      </p:tavLst>
                                    </p:anim>
                                    <p:animEffect transition="in" filter="fade">
                                      <p:cBhvr>
                                        <p:cTn id="22" dur="500"/>
                                        <p:tgtEl>
                                          <p:spTgt spid="36"/>
                                        </p:tgtEl>
                                      </p:cBhvr>
                                    </p:animEffect>
                                  </p:childTnLst>
                                </p:cTn>
                              </p:par>
                            </p:childTnLst>
                          </p:cTn>
                        </p:par>
                        <p:par>
                          <p:cTn id="23" fill="hold">
                            <p:stCondLst>
                              <p:cond delay="2750"/>
                            </p:stCondLst>
                            <p:childTnLst>
                              <p:par>
                                <p:cTn id="24" presetID="23" presetClass="entr" presetSubtype="32" fill="hold" grpId="0" nodeType="afterEffect">
                                  <p:stCondLst>
                                    <p:cond delay="0"/>
                                  </p:stCondLst>
                                  <p:childTnLst>
                                    <p:set>
                                      <p:cBhvr>
                                        <p:cTn id="25" dur="1" fill="hold">
                                          <p:stCondLst>
                                            <p:cond delay="0"/>
                                          </p:stCondLst>
                                        </p:cTn>
                                        <p:tgtEl>
                                          <p:spTgt spid="78">
                                            <p:txEl>
                                              <p:pRg st="0" end="0"/>
                                            </p:txEl>
                                          </p:spTgt>
                                        </p:tgtEl>
                                        <p:attrNameLst>
                                          <p:attrName>style.visibility</p:attrName>
                                        </p:attrNameLst>
                                      </p:cBhvr>
                                      <p:to>
                                        <p:strVal val="visible"/>
                                      </p:to>
                                    </p:set>
                                    <p:anim calcmode="lin" valueType="num">
                                      <p:cBhvr>
                                        <p:cTn id="26" dur="500" fill="hold"/>
                                        <p:tgtEl>
                                          <p:spTgt spid="78">
                                            <p:txEl>
                                              <p:pRg st="0" end="0"/>
                                            </p:txEl>
                                          </p:spTgt>
                                        </p:tgtEl>
                                        <p:attrNameLst>
                                          <p:attrName>ppt_w</p:attrName>
                                        </p:attrNameLst>
                                      </p:cBhvr>
                                      <p:tavLst>
                                        <p:tav tm="0">
                                          <p:val>
                                            <p:strVal val="4*#ppt_w"/>
                                          </p:val>
                                        </p:tav>
                                        <p:tav tm="100000">
                                          <p:val>
                                            <p:strVal val="#ppt_w"/>
                                          </p:val>
                                        </p:tav>
                                      </p:tavLst>
                                    </p:anim>
                                    <p:anim calcmode="lin" valueType="num">
                                      <p:cBhvr>
                                        <p:cTn id="27" dur="500" fill="hold"/>
                                        <p:tgtEl>
                                          <p:spTgt spid="78">
                                            <p:txEl>
                                              <p:pRg st="0" end="0"/>
                                            </p:txEl>
                                          </p:spTgt>
                                        </p:tgtEl>
                                        <p:attrNameLst>
                                          <p:attrName>ppt_h</p:attrName>
                                        </p:attrNameLst>
                                      </p:cBhvr>
                                      <p:tavLst>
                                        <p:tav tm="0">
                                          <p:val>
                                            <p:strVal val="4*#ppt_h"/>
                                          </p:val>
                                        </p:tav>
                                        <p:tav tm="100000">
                                          <p:val>
                                            <p:strVal val="#ppt_h"/>
                                          </p:val>
                                        </p:tav>
                                      </p:tavLst>
                                    </p:anim>
                                  </p:childTnLst>
                                </p:cTn>
                              </p:par>
                            </p:childTnLst>
                          </p:cTn>
                        </p:par>
                        <p:par>
                          <p:cTn id="28" fill="hold">
                            <p:stCondLst>
                              <p:cond delay="3250"/>
                            </p:stCondLst>
                            <p:childTnLst>
                              <p:par>
                                <p:cTn id="29" presetID="22" presetClass="entr" presetSubtype="8" fill="hold" grpId="0" nodeType="afterEffect">
                                  <p:stCondLst>
                                    <p:cond delay="0"/>
                                  </p:stCondLst>
                                  <p:childTnLst>
                                    <p:set>
                                      <p:cBhvr>
                                        <p:cTn id="30" dur="1" fill="hold">
                                          <p:stCondLst>
                                            <p:cond delay="0"/>
                                          </p:stCondLst>
                                        </p:cTn>
                                        <p:tgtEl>
                                          <p:spTgt spid="82">
                                            <p:txEl>
                                              <p:pRg st="0" end="0"/>
                                            </p:txEl>
                                          </p:spTgt>
                                        </p:tgtEl>
                                        <p:attrNameLst>
                                          <p:attrName>style.visibility</p:attrName>
                                        </p:attrNameLst>
                                      </p:cBhvr>
                                      <p:to>
                                        <p:strVal val="visible"/>
                                      </p:to>
                                    </p:set>
                                    <p:animEffect transition="in" filter="wipe(left)">
                                      <p:cBhvr>
                                        <p:cTn id="31" dur="500"/>
                                        <p:tgtEl>
                                          <p:spTgt spid="82">
                                            <p:txEl>
                                              <p:pRg st="0" end="0"/>
                                            </p:txEl>
                                          </p:spTgt>
                                        </p:tgtEl>
                                      </p:cBhvr>
                                    </p:animEffect>
                                  </p:childTnLst>
                                </p:cTn>
                              </p:par>
                            </p:childTnLst>
                          </p:cTn>
                        </p:par>
                        <p:par>
                          <p:cTn id="32" fill="hold">
                            <p:stCondLst>
                              <p:cond delay="3750"/>
                            </p:stCondLst>
                            <p:childTnLst>
                              <p:par>
                                <p:cTn id="33" presetID="22" presetClass="entr" presetSubtype="2"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right)">
                                      <p:cBhvr>
                                        <p:cTn id="35" dur="500"/>
                                        <p:tgtEl>
                                          <p:spTgt spid="8"/>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500"/>
                                        <p:tgtEl>
                                          <p:spTgt spid="37"/>
                                        </p:tgtEl>
                                      </p:cBhvr>
                                    </p:animEffect>
                                  </p:childTnLst>
                                </p:cTn>
                              </p:par>
                            </p:childTnLst>
                          </p:cTn>
                        </p:par>
                        <p:par>
                          <p:cTn id="39" fill="hold">
                            <p:stCondLst>
                              <p:cond delay="4250"/>
                            </p:stCondLst>
                            <p:childTnLst>
                              <p:par>
                                <p:cTn id="40" presetID="21" presetClass="entr" presetSubtype="1" fill="hold" grpId="0" nodeType="after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wheel(1)">
                                      <p:cBhvr>
                                        <p:cTn id="42" dur="1000"/>
                                        <p:tgtEl>
                                          <p:spTgt spid="38"/>
                                        </p:tgtEl>
                                      </p:cBhvr>
                                    </p:animEffect>
                                  </p:childTnLst>
                                </p:cTn>
                              </p:par>
                            </p:childTnLst>
                          </p:cTn>
                        </p:par>
                        <p:par>
                          <p:cTn id="43" fill="hold">
                            <p:stCondLst>
                              <p:cond delay="5250"/>
                            </p:stCondLst>
                            <p:childTnLst>
                              <p:par>
                                <p:cTn id="44" presetID="49" presetClass="entr" presetSubtype="0" decel="100000" fill="hold" grpId="0" nodeType="afterEffect">
                                  <p:stCondLst>
                                    <p:cond delay="0"/>
                                  </p:stCondLst>
                                  <p:childTnLst>
                                    <p:set>
                                      <p:cBhvr>
                                        <p:cTn id="45" dur="1" fill="hold">
                                          <p:stCondLst>
                                            <p:cond delay="0"/>
                                          </p:stCondLst>
                                        </p:cTn>
                                        <p:tgtEl>
                                          <p:spTgt spid="39"/>
                                        </p:tgtEl>
                                        <p:attrNameLst>
                                          <p:attrName>style.visibility</p:attrName>
                                        </p:attrNameLst>
                                      </p:cBhvr>
                                      <p:to>
                                        <p:strVal val="visible"/>
                                      </p:to>
                                    </p:set>
                                    <p:anim calcmode="lin" valueType="num">
                                      <p:cBhvr>
                                        <p:cTn id="46" dur="500" fill="hold"/>
                                        <p:tgtEl>
                                          <p:spTgt spid="39"/>
                                        </p:tgtEl>
                                        <p:attrNameLst>
                                          <p:attrName>ppt_w</p:attrName>
                                        </p:attrNameLst>
                                      </p:cBhvr>
                                      <p:tavLst>
                                        <p:tav tm="0">
                                          <p:val>
                                            <p:fltVal val="0"/>
                                          </p:val>
                                        </p:tav>
                                        <p:tav tm="100000">
                                          <p:val>
                                            <p:strVal val="#ppt_w"/>
                                          </p:val>
                                        </p:tav>
                                      </p:tavLst>
                                    </p:anim>
                                    <p:anim calcmode="lin" valueType="num">
                                      <p:cBhvr>
                                        <p:cTn id="47" dur="500" fill="hold"/>
                                        <p:tgtEl>
                                          <p:spTgt spid="39"/>
                                        </p:tgtEl>
                                        <p:attrNameLst>
                                          <p:attrName>ppt_h</p:attrName>
                                        </p:attrNameLst>
                                      </p:cBhvr>
                                      <p:tavLst>
                                        <p:tav tm="0">
                                          <p:val>
                                            <p:fltVal val="0"/>
                                          </p:val>
                                        </p:tav>
                                        <p:tav tm="100000">
                                          <p:val>
                                            <p:strVal val="#ppt_h"/>
                                          </p:val>
                                        </p:tav>
                                      </p:tavLst>
                                    </p:anim>
                                    <p:anim calcmode="lin" valueType="num">
                                      <p:cBhvr>
                                        <p:cTn id="48" dur="500" fill="hold"/>
                                        <p:tgtEl>
                                          <p:spTgt spid="39"/>
                                        </p:tgtEl>
                                        <p:attrNameLst>
                                          <p:attrName>style.rotation</p:attrName>
                                        </p:attrNameLst>
                                      </p:cBhvr>
                                      <p:tavLst>
                                        <p:tav tm="0">
                                          <p:val>
                                            <p:fltVal val="360"/>
                                          </p:val>
                                        </p:tav>
                                        <p:tav tm="100000">
                                          <p:val>
                                            <p:fltVal val="0"/>
                                          </p:val>
                                        </p:tav>
                                      </p:tavLst>
                                    </p:anim>
                                    <p:animEffect transition="in" filter="fade">
                                      <p:cBhvr>
                                        <p:cTn id="49" dur="500"/>
                                        <p:tgtEl>
                                          <p:spTgt spid="39"/>
                                        </p:tgtEl>
                                      </p:cBhvr>
                                    </p:animEffect>
                                  </p:childTnLst>
                                </p:cTn>
                              </p:par>
                            </p:childTnLst>
                          </p:cTn>
                        </p:par>
                        <p:par>
                          <p:cTn id="50" fill="hold">
                            <p:stCondLst>
                              <p:cond delay="5750"/>
                            </p:stCondLst>
                            <p:childTnLst>
                              <p:par>
                                <p:cTn id="51" presetID="22" presetClass="entr" presetSubtype="8" fill="hold" grpId="0" nodeType="afterEffect">
                                  <p:stCondLst>
                                    <p:cond delay="0"/>
                                  </p:stCondLst>
                                  <p:childTnLst>
                                    <p:set>
                                      <p:cBhvr>
                                        <p:cTn id="52" dur="1" fill="hold">
                                          <p:stCondLst>
                                            <p:cond delay="0"/>
                                          </p:stCondLst>
                                        </p:cTn>
                                        <p:tgtEl>
                                          <p:spTgt spid="81">
                                            <p:txEl>
                                              <p:pRg st="0" end="0"/>
                                            </p:txEl>
                                          </p:spTgt>
                                        </p:tgtEl>
                                        <p:attrNameLst>
                                          <p:attrName>style.visibility</p:attrName>
                                        </p:attrNameLst>
                                      </p:cBhvr>
                                      <p:to>
                                        <p:strVal val="visible"/>
                                      </p:to>
                                    </p:set>
                                    <p:animEffect transition="in" filter="wipe(left)">
                                      <p:cBhvr>
                                        <p:cTn id="53" dur="500"/>
                                        <p:tgtEl>
                                          <p:spTgt spid="81">
                                            <p:txEl>
                                              <p:pRg st="0" end="0"/>
                                            </p:txEl>
                                          </p:spTgt>
                                        </p:tgtEl>
                                      </p:cBhvr>
                                    </p:animEffect>
                                  </p:childTnLst>
                                </p:cTn>
                              </p:par>
                            </p:childTnLst>
                          </p:cTn>
                        </p:par>
                        <p:par>
                          <p:cTn id="54" fill="hold">
                            <p:stCondLst>
                              <p:cond delay="6250"/>
                            </p:stCondLst>
                            <p:childTnLst>
                              <p:par>
                                <p:cTn id="55" presetID="22" presetClass="entr" presetSubtype="2" fill="hold"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wipe(right)">
                                      <p:cBhvr>
                                        <p:cTn id="57" dur="500"/>
                                        <p:tgtEl>
                                          <p:spTgt spid="54"/>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500"/>
                                        <p:tgtEl>
                                          <p:spTgt spid="48"/>
                                        </p:tgtEl>
                                      </p:cBhvr>
                                    </p:animEffect>
                                  </p:childTnLst>
                                </p:cTn>
                              </p:par>
                            </p:childTnLst>
                          </p:cTn>
                        </p:par>
                        <p:par>
                          <p:cTn id="61" fill="hold">
                            <p:stCondLst>
                              <p:cond delay="6750"/>
                            </p:stCondLst>
                            <p:childTnLst>
                              <p:par>
                                <p:cTn id="62" presetID="21" presetClass="entr" presetSubtype="1" fill="hold" grpId="0" nodeType="after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wheel(1)">
                                      <p:cBhvr>
                                        <p:cTn id="64" dur="1000"/>
                                        <p:tgtEl>
                                          <p:spTgt spid="49"/>
                                        </p:tgtEl>
                                      </p:cBhvr>
                                    </p:animEffect>
                                  </p:childTnLst>
                                </p:cTn>
                              </p:par>
                            </p:childTnLst>
                          </p:cTn>
                        </p:par>
                        <p:par>
                          <p:cTn id="65" fill="hold">
                            <p:stCondLst>
                              <p:cond delay="7750"/>
                            </p:stCondLst>
                            <p:childTnLst>
                              <p:par>
                                <p:cTn id="66" presetID="49" presetClass="entr" presetSubtype="0" decel="100000" fill="hold" grpId="0" nodeType="afterEffect">
                                  <p:stCondLst>
                                    <p:cond delay="0"/>
                                  </p:stCondLst>
                                  <p:childTnLst>
                                    <p:set>
                                      <p:cBhvr>
                                        <p:cTn id="67" dur="1" fill="hold">
                                          <p:stCondLst>
                                            <p:cond delay="0"/>
                                          </p:stCondLst>
                                        </p:cTn>
                                        <p:tgtEl>
                                          <p:spTgt spid="50"/>
                                        </p:tgtEl>
                                        <p:attrNameLst>
                                          <p:attrName>style.visibility</p:attrName>
                                        </p:attrNameLst>
                                      </p:cBhvr>
                                      <p:to>
                                        <p:strVal val="visible"/>
                                      </p:to>
                                    </p:set>
                                    <p:anim calcmode="lin" valueType="num">
                                      <p:cBhvr>
                                        <p:cTn id="68" dur="500" fill="hold"/>
                                        <p:tgtEl>
                                          <p:spTgt spid="50"/>
                                        </p:tgtEl>
                                        <p:attrNameLst>
                                          <p:attrName>ppt_w</p:attrName>
                                        </p:attrNameLst>
                                      </p:cBhvr>
                                      <p:tavLst>
                                        <p:tav tm="0">
                                          <p:val>
                                            <p:fltVal val="0"/>
                                          </p:val>
                                        </p:tav>
                                        <p:tav tm="100000">
                                          <p:val>
                                            <p:strVal val="#ppt_w"/>
                                          </p:val>
                                        </p:tav>
                                      </p:tavLst>
                                    </p:anim>
                                    <p:anim calcmode="lin" valueType="num">
                                      <p:cBhvr>
                                        <p:cTn id="69" dur="500" fill="hold"/>
                                        <p:tgtEl>
                                          <p:spTgt spid="50"/>
                                        </p:tgtEl>
                                        <p:attrNameLst>
                                          <p:attrName>ppt_h</p:attrName>
                                        </p:attrNameLst>
                                      </p:cBhvr>
                                      <p:tavLst>
                                        <p:tav tm="0">
                                          <p:val>
                                            <p:fltVal val="0"/>
                                          </p:val>
                                        </p:tav>
                                        <p:tav tm="100000">
                                          <p:val>
                                            <p:strVal val="#ppt_h"/>
                                          </p:val>
                                        </p:tav>
                                      </p:tavLst>
                                    </p:anim>
                                    <p:anim calcmode="lin" valueType="num">
                                      <p:cBhvr>
                                        <p:cTn id="70" dur="500" fill="hold"/>
                                        <p:tgtEl>
                                          <p:spTgt spid="50"/>
                                        </p:tgtEl>
                                        <p:attrNameLst>
                                          <p:attrName>style.rotation</p:attrName>
                                        </p:attrNameLst>
                                      </p:cBhvr>
                                      <p:tavLst>
                                        <p:tav tm="0">
                                          <p:val>
                                            <p:fltVal val="360"/>
                                          </p:val>
                                        </p:tav>
                                        <p:tav tm="100000">
                                          <p:val>
                                            <p:fltVal val="0"/>
                                          </p:val>
                                        </p:tav>
                                      </p:tavLst>
                                    </p:anim>
                                    <p:animEffect transition="in" filter="fade">
                                      <p:cBhvr>
                                        <p:cTn id="71" dur="500"/>
                                        <p:tgtEl>
                                          <p:spTgt spid="50"/>
                                        </p:tgtEl>
                                      </p:cBhvr>
                                    </p:animEffect>
                                  </p:childTnLst>
                                </p:cTn>
                              </p:par>
                            </p:childTnLst>
                          </p:cTn>
                        </p:par>
                        <p:par>
                          <p:cTn id="72" fill="hold">
                            <p:stCondLst>
                              <p:cond delay="8250"/>
                            </p:stCondLst>
                            <p:childTnLst>
                              <p:par>
                                <p:cTn id="73" presetID="22" presetClass="entr" presetSubtype="8" fill="hold" grpId="0" nodeType="afterEffect">
                                  <p:stCondLst>
                                    <p:cond delay="0"/>
                                  </p:stCondLst>
                                  <p:childTnLst>
                                    <p:set>
                                      <p:cBhvr>
                                        <p:cTn id="74" dur="1" fill="hold">
                                          <p:stCondLst>
                                            <p:cond delay="0"/>
                                          </p:stCondLst>
                                        </p:cTn>
                                        <p:tgtEl>
                                          <p:spTgt spid="80">
                                            <p:txEl>
                                              <p:pRg st="0" end="0"/>
                                            </p:txEl>
                                          </p:spTgt>
                                        </p:tgtEl>
                                        <p:attrNameLst>
                                          <p:attrName>style.visibility</p:attrName>
                                        </p:attrNameLst>
                                      </p:cBhvr>
                                      <p:to>
                                        <p:strVal val="visible"/>
                                      </p:to>
                                    </p:set>
                                    <p:animEffect transition="in" filter="wipe(left)">
                                      <p:cBhvr>
                                        <p:cTn id="75" dur="500"/>
                                        <p:tgtEl>
                                          <p:spTgt spid="80">
                                            <p:txEl>
                                              <p:pRg st="0" end="0"/>
                                            </p:txEl>
                                          </p:spTgt>
                                        </p:tgtEl>
                                      </p:cBhvr>
                                    </p:animEffect>
                                  </p:childTnLst>
                                </p:cTn>
                              </p:par>
                            </p:childTnLst>
                          </p:cTn>
                        </p:par>
                        <p:par>
                          <p:cTn id="76" fill="hold">
                            <p:stCondLst>
                              <p:cond delay="8750"/>
                            </p:stCondLst>
                            <p:childTnLst>
                              <p:par>
                                <p:cTn id="77" presetID="22" presetClass="entr" presetSubtype="2" fill="hold" nodeType="afterEffect">
                                  <p:stCondLst>
                                    <p:cond delay="0"/>
                                  </p:stCondLst>
                                  <p:childTnLst>
                                    <p:set>
                                      <p:cBhvr>
                                        <p:cTn id="78" dur="1" fill="hold">
                                          <p:stCondLst>
                                            <p:cond delay="0"/>
                                          </p:stCondLst>
                                        </p:cTn>
                                        <p:tgtEl>
                                          <p:spTgt spid="57"/>
                                        </p:tgtEl>
                                        <p:attrNameLst>
                                          <p:attrName>style.visibility</p:attrName>
                                        </p:attrNameLst>
                                      </p:cBhvr>
                                      <p:to>
                                        <p:strVal val="visible"/>
                                      </p:to>
                                    </p:set>
                                    <p:animEffect transition="in" filter="wipe(right)">
                                      <p:cBhvr>
                                        <p:cTn id="79" dur="500"/>
                                        <p:tgtEl>
                                          <p:spTgt spid="57"/>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childTnLst>
                          </p:cTn>
                        </p:par>
                        <p:par>
                          <p:cTn id="83" fill="hold">
                            <p:stCondLst>
                              <p:cond delay="9250"/>
                            </p:stCondLst>
                            <p:childTnLst>
                              <p:par>
                                <p:cTn id="84" presetID="21" presetClass="entr" presetSubtype="1" fill="hold" grpId="0" nodeType="afterEffect">
                                  <p:stCondLst>
                                    <p:cond delay="0"/>
                                  </p:stCondLst>
                                  <p:childTnLst>
                                    <p:set>
                                      <p:cBhvr>
                                        <p:cTn id="85" dur="1" fill="hold">
                                          <p:stCondLst>
                                            <p:cond delay="0"/>
                                          </p:stCondLst>
                                        </p:cTn>
                                        <p:tgtEl>
                                          <p:spTgt spid="52"/>
                                        </p:tgtEl>
                                        <p:attrNameLst>
                                          <p:attrName>style.visibility</p:attrName>
                                        </p:attrNameLst>
                                      </p:cBhvr>
                                      <p:to>
                                        <p:strVal val="visible"/>
                                      </p:to>
                                    </p:set>
                                    <p:animEffect transition="in" filter="wheel(1)">
                                      <p:cBhvr>
                                        <p:cTn id="86" dur="1000"/>
                                        <p:tgtEl>
                                          <p:spTgt spid="52"/>
                                        </p:tgtEl>
                                      </p:cBhvr>
                                    </p:animEffect>
                                  </p:childTnLst>
                                </p:cTn>
                              </p:par>
                            </p:childTnLst>
                          </p:cTn>
                        </p:par>
                        <p:par>
                          <p:cTn id="87" fill="hold">
                            <p:stCondLst>
                              <p:cond delay="10250"/>
                            </p:stCondLst>
                            <p:childTnLst>
                              <p:par>
                                <p:cTn id="88" presetID="49" presetClass="entr" presetSubtype="0" decel="100000" fill="hold" grpId="0" nodeType="afterEffect">
                                  <p:stCondLst>
                                    <p:cond delay="0"/>
                                  </p:stCondLst>
                                  <p:childTnLst>
                                    <p:set>
                                      <p:cBhvr>
                                        <p:cTn id="89" dur="1" fill="hold">
                                          <p:stCondLst>
                                            <p:cond delay="0"/>
                                          </p:stCondLst>
                                        </p:cTn>
                                        <p:tgtEl>
                                          <p:spTgt spid="53"/>
                                        </p:tgtEl>
                                        <p:attrNameLst>
                                          <p:attrName>style.visibility</p:attrName>
                                        </p:attrNameLst>
                                      </p:cBhvr>
                                      <p:to>
                                        <p:strVal val="visible"/>
                                      </p:to>
                                    </p:set>
                                    <p:anim calcmode="lin" valueType="num">
                                      <p:cBhvr>
                                        <p:cTn id="90" dur="500" fill="hold"/>
                                        <p:tgtEl>
                                          <p:spTgt spid="53"/>
                                        </p:tgtEl>
                                        <p:attrNameLst>
                                          <p:attrName>ppt_w</p:attrName>
                                        </p:attrNameLst>
                                      </p:cBhvr>
                                      <p:tavLst>
                                        <p:tav tm="0">
                                          <p:val>
                                            <p:fltVal val="0"/>
                                          </p:val>
                                        </p:tav>
                                        <p:tav tm="100000">
                                          <p:val>
                                            <p:strVal val="#ppt_w"/>
                                          </p:val>
                                        </p:tav>
                                      </p:tavLst>
                                    </p:anim>
                                    <p:anim calcmode="lin" valueType="num">
                                      <p:cBhvr>
                                        <p:cTn id="91" dur="500" fill="hold"/>
                                        <p:tgtEl>
                                          <p:spTgt spid="53"/>
                                        </p:tgtEl>
                                        <p:attrNameLst>
                                          <p:attrName>ppt_h</p:attrName>
                                        </p:attrNameLst>
                                      </p:cBhvr>
                                      <p:tavLst>
                                        <p:tav tm="0">
                                          <p:val>
                                            <p:fltVal val="0"/>
                                          </p:val>
                                        </p:tav>
                                        <p:tav tm="100000">
                                          <p:val>
                                            <p:strVal val="#ppt_h"/>
                                          </p:val>
                                        </p:tav>
                                      </p:tavLst>
                                    </p:anim>
                                    <p:anim calcmode="lin" valueType="num">
                                      <p:cBhvr>
                                        <p:cTn id="92" dur="500" fill="hold"/>
                                        <p:tgtEl>
                                          <p:spTgt spid="53"/>
                                        </p:tgtEl>
                                        <p:attrNameLst>
                                          <p:attrName>style.rotation</p:attrName>
                                        </p:attrNameLst>
                                      </p:cBhvr>
                                      <p:tavLst>
                                        <p:tav tm="0">
                                          <p:val>
                                            <p:fltVal val="360"/>
                                          </p:val>
                                        </p:tav>
                                        <p:tav tm="100000">
                                          <p:val>
                                            <p:fltVal val="0"/>
                                          </p:val>
                                        </p:tav>
                                      </p:tavLst>
                                    </p:anim>
                                    <p:animEffect transition="in" filter="fade">
                                      <p:cBhvr>
                                        <p:cTn id="93" dur="500"/>
                                        <p:tgtEl>
                                          <p:spTgt spid="53"/>
                                        </p:tgtEl>
                                      </p:cBhvr>
                                    </p:animEffect>
                                  </p:childTnLst>
                                </p:cTn>
                              </p:par>
                            </p:childTnLst>
                          </p:cTn>
                        </p:par>
                        <p:par>
                          <p:cTn id="94" fill="hold">
                            <p:stCondLst>
                              <p:cond delay="10750"/>
                            </p:stCondLst>
                            <p:childTnLst>
                              <p:par>
                                <p:cTn id="95" presetID="22" presetClass="entr" presetSubtype="8" fill="hold" grpId="0" nodeType="afterEffect">
                                  <p:stCondLst>
                                    <p:cond delay="0"/>
                                  </p:stCondLst>
                                  <p:childTnLst>
                                    <p:set>
                                      <p:cBhvr>
                                        <p:cTn id="96" dur="1" fill="hold">
                                          <p:stCondLst>
                                            <p:cond delay="0"/>
                                          </p:stCondLst>
                                        </p:cTn>
                                        <p:tgtEl>
                                          <p:spTgt spid="79">
                                            <p:txEl>
                                              <p:pRg st="0" end="0"/>
                                            </p:txEl>
                                          </p:spTgt>
                                        </p:tgtEl>
                                        <p:attrNameLst>
                                          <p:attrName>style.visibility</p:attrName>
                                        </p:attrNameLst>
                                      </p:cBhvr>
                                      <p:to>
                                        <p:strVal val="visible"/>
                                      </p:to>
                                    </p:set>
                                    <p:animEffect transition="in" filter="wipe(left)">
                                      <p:cBhvr>
                                        <p:cTn id="97" dur="500"/>
                                        <p:tgtEl>
                                          <p:spTgt spid="79">
                                            <p:txEl>
                                              <p:pRg st="0" end="0"/>
                                            </p:txEl>
                                          </p:spTgt>
                                        </p:tgtEl>
                                      </p:cBhvr>
                                    </p:animEffect>
                                  </p:childTnLst>
                                </p:cTn>
                              </p:par>
                            </p:childTnLst>
                          </p:cTn>
                        </p:par>
                        <p:par>
                          <p:cTn id="98" fill="hold">
                            <p:stCondLst>
                              <p:cond delay="11250"/>
                            </p:stCondLst>
                            <p:childTnLst>
                              <p:par>
                                <p:cTn id="99" presetID="22" presetClass="entr" presetSubtype="4" fill="hold" nodeType="afterEffect">
                                  <p:stCondLst>
                                    <p:cond delay="0"/>
                                  </p:stCondLst>
                                  <p:childTnLst>
                                    <p:set>
                                      <p:cBhvr>
                                        <p:cTn id="100" dur="1" fill="hold">
                                          <p:stCondLst>
                                            <p:cond delay="0"/>
                                          </p:stCondLst>
                                        </p:cTn>
                                        <p:tgtEl>
                                          <p:spTgt spid="60"/>
                                        </p:tgtEl>
                                        <p:attrNameLst>
                                          <p:attrName>style.visibility</p:attrName>
                                        </p:attrNameLst>
                                      </p:cBhvr>
                                      <p:to>
                                        <p:strVal val="visible"/>
                                      </p:to>
                                    </p:set>
                                    <p:animEffect transition="in" filter="wipe(down)">
                                      <p:cBhvr>
                                        <p:cTn id="101" dur="500"/>
                                        <p:tgtEl>
                                          <p:spTgt spid="60"/>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2"/>
                                        </p:tgtEl>
                                        <p:attrNameLst>
                                          <p:attrName>style.visibility</p:attrName>
                                        </p:attrNameLst>
                                      </p:cBhvr>
                                      <p:to>
                                        <p:strVal val="visible"/>
                                      </p:to>
                                    </p:set>
                                    <p:animEffect transition="in" filter="fade">
                                      <p:cBhvr>
                                        <p:cTn id="104" dur="500"/>
                                        <p:tgtEl>
                                          <p:spTgt spid="22"/>
                                        </p:tgtEl>
                                      </p:cBhvr>
                                    </p:animEffect>
                                  </p:childTnLst>
                                </p:cTn>
                              </p:par>
                              <p:par>
                                <p:cTn id="105" presetID="21" presetClass="entr" presetSubtype="1"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Effect transition="in" filter="wheel(1)">
                                      <p:cBhvr>
                                        <p:cTn id="107" dur="1000"/>
                                        <p:tgtEl>
                                          <p:spTgt spid="23"/>
                                        </p:tgtEl>
                                      </p:cBhvr>
                                    </p:animEffect>
                                  </p:childTnLst>
                                </p:cTn>
                              </p:par>
                              <p:par>
                                <p:cTn id="108" presetID="49" presetClass="entr" presetSubtype="0" decel="100000" fill="hold" grpId="0" nodeType="withEffect">
                                  <p:stCondLst>
                                    <p:cond delay="0"/>
                                  </p:stCondLst>
                                  <p:childTnLst>
                                    <p:set>
                                      <p:cBhvr>
                                        <p:cTn id="109" dur="1" fill="hold">
                                          <p:stCondLst>
                                            <p:cond delay="0"/>
                                          </p:stCondLst>
                                        </p:cTn>
                                        <p:tgtEl>
                                          <p:spTgt spid="24"/>
                                        </p:tgtEl>
                                        <p:attrNameLst>
                                          <p:attrName>style.visibility</p:attrName>
                                        </p:attrNameLst>
                                      </p:cBhvr>
                                      <p:to>
                                        <p:strVal val="visible"/>
                                      </p:to>
                                    </p:set>
                                    <p:anim calcmode="lin" valueType="num">
                                      <p:cBhvr>
                                        <p:cTn id="110" dur="500" fill="hold"/>
                                        <p:tgtEl>
                                          <p:spTgt spid="24"/>
                                        </p:tgtEl>
                                        <p:attrNameLst>
                                          <p:attrName>ppt_w</p:attrName>
                                        </p:attrNameLst>
                                      </p:cBhvr>
                                      <p:tavLst>
                                        <p:tav tm="0">
                                          <p:val>
                                            <p:fltVal val="0"/>
                                          </p:val>
                                        </p:tav>
                                        <p:tav tm="100000">
                                          <p:val>
                                            <p:strVal val="#ppt_w"/>
                                          </p:val>
                                        </p:tav>
                                      </p:tavLst>
                                    </p:anim>
                                    <p:anim calcmode="lin" valueType="num">
                                      <p:cBhvr>
                                        <p:cTn id="111" dur="500" fill="hold"/>
                                        <p:tgtEl>
                                          <p:spTgt spid="24"/>
                                        </p:tgtEl>
                                        <p:attrNameLst>
                                          <p:attrName>ppt_h</p:attrName>
                                        </p:attrNameLst>
                                      </p:cBhvr>
                                      <p:tavLst>
                                        <p:tav tm="0">
                                          <p:val>
                                            <p:fltVal val="0"/>
                                          </p:val>
                                        </p:tav>
                                        <p:tav tm="100000">
                                          <p:val>
                                            <p:strVal val="#ppt_h"/>
                                          </p:val>
                                        </p:tav>
                                      </p:tavLst>
                                    </p:anim>
                                    <p:anim calcmode="lin" valueType="num">
                                      <p:cBhvr>
                                        <p:cTn id="112" dur="500" fill="hold"/>
                                        <p:tgtEl>
                                          <p:spTgt spid="24"/>
                                        </p:tgtEl>
                                        <p:attrNameLst>
                                          <p:attrName>style.rotation</p:attrName>
                                        </p:attrNameLst>
                                      </p:cBhvr>
                                      <p:tavLst>
                                        <p:tav tm="0">
                                          <p:val>
                                            <p:fltVal val="360"/>
                                          </p:val>
                                        </p:tav>
                                        <p:tav tm="100000">
                                          <p:val>
                                            <p:fltVal val="0"/>
                                          </p:val>
                                        </p:tav>
                                      </p:tavLst>
                                    </p:anim>
                                    <p:animEffect transition="in" filter="fade">
                                      <p:cBhvr>
                                        <p:cTn id="113" dur="500"/>
                                        <p:tgtEl>
                                          <p:spTgt spid="24"/>
                                        </p:tgtEl>
                                      </p:cBhvr>
                                    </p:animEffect>
                                  </p:childTnLst>
                                </p:cTn>
                              </p:par>
                              <p:par>
                                <p:cTn id="114" presetID="22" presetClass="entr" presetSubtype="8" fill="hold" grpId="0" nodeType="withEffect">
                                  <p:stCondLst>
                                    <p:cond delay="0"/>
                                  </p:stCondLst>
                                  <p:childTnLst>
                                    <p:set>
                                      <p:cBhvr>
                                        <p:cTn id="115" dur="1" fill="hold">
                                          <p:stCondLst>
                                            <p:cond delay="0"/>
                                          </p:stCondLst>
                                        </p:cTn>
                                        <p:tgtEl>
                                          <p:spTgt spid="71">
                                            <p:txEl>
                                              <p:pRg st="0" end="0"/>
                                            </p:txEl>
                                          </p:spTgt>
                                        </p:tgtEl>
                                        <p:attrNameLst>
                                          <p:attrName>style.visibility</p:attrName>
                                        </p:attrNameLst>
                                      </p:cBhvr>
                                      <p:to>
                                        <p:strVal val="visible"/>
                                      </p:to>
                                    </p:set>
                                    <p:animEffect transition="in" filter="wipe(left)">
                                      <p:cBhvr>
                                        <p:cTn id="116" dur="500"/>
                                        <p:tgtEl>
                                          <p:spTgt spid="71">
                                            <p:txEl>
                                              <p:pRg st="0" end="0"/>
                                            </p:txEl>
                                          </p:spTgt>
                                        </p:tgtEl>
                                      </p:cBhvr>
                                    </p:animEffect>
                                  </p:childTnLst>
                                </p:cTn>
                              </p:par>
                            </p:childTnLst>
                          </p:cTn>
                        </p:par>
                        <p:par>
                          <p:cTn id="117" fill="hold">
                            <p:stCondLst>
                              <p:cond delay="12250"/>
                            </p:stCondLst>
                            <p:childTnLst>
                              <p:par>
                                <p:cTn id="118" presetID="22" presetClass="entr" presetSubtype="8" fill="hold" nodeType="afterEffect">
                                  <p:stCondLst>
                                    <p:cond delay="0"/>
                                  </p:stCondLst>
                                  <p:childTnLst>
                                    <p:set>
                                      <p:cBhvr>
                                        <p:cTn id="119" dur="1" fill="hold">
                                          <p:stCondLst>
                                            <p:cond delay="0"/>
                                          </p:stCondLst>
                                        </p:cTn>
                                        <p:tgtEl>
                                          <p:spTgt spid="64"/>
                                        </p:tgtEl>
                                        <p:attrNameLst>
                                          <p:attrName>style.visibility</p:attrName>
                                        </p:attrNameLst>
                                      </p:cBhvr>
                                      <p:to>
                                        <p:strVal val="visible"/>
                                      </p:to>
                                    </p:set>
                                    <p:animEffect transition="in" filter="wipe(left)">
                                      <p:cBhvr>
                                        <p:cTn id="120" dur="500"/>
                                        <p:tgtEl>
                                          <p:spTgt spid="64"/>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25"/>
                                        </p:tgtEl>
                                        <p:attrNameLst>
                                          <p:attrName>style.visibility</p:attrName>
                                        </p:attrNameLst>
                                      </p:cBhvr>
                                      <p:to>
                                        <p:strVal val="visible"/>
                                      </p:to>
                                    </p:set>
                                    <p:animEffect transition="in" filter="fade">
                                      <p:cBhvr>
                                        <p:cTn id="123" dur="500"/>
                                        <p:tgtEl>
                                          <p:spTgt spid="25"/>
                                        </p:tgtEl>
                                      </p:cBhvr>
                                    </p:animEffect>
                                  </p:childTnLst>
                                </p:cTn>
                              </p:par>
                              <p:par>
                                <p:cTn id="124" presetID="21" presetClass="entr" presetSubtype="1" fill="hold" grpId="0" nodeType="withEffect">
                                  <p:stCondLst>
                                    <p:cond delay="0"/>
                                  </p:stCondLst>
                                  <p:childTnLst>
                                    <p:set>
                                      <p:cBhvr>
                                        <p:cTn id="125" dur="1" fill="hold">
                                          <p:stCondLst>
                                            <p:cond delay="0"/>
                                          </p:stCondLst>
                                        </p:cTn>
                                        <p:tgtEl>
                                          <p:spTgt spid="26"/>
                                        </p:tgtEl>
                                        <p:attrNameLst>
                                          <p:attrName>style.visibility</p:attrName>
                                        </p:attrNameLst>
                                      </p:cBhvr>
                                      <p:to>
                                        <p:strVal val="visible"/>
                                      </p:to>
                                    </p:set>
                                    <p:animEffect transition="in" filter="wheel(1)">
                                      <p:cBhvr>
                                        <p:cTn id="126" dur="1000"/>
                                        <p:tgtEl>
                                          <p:spTgt spid="26"/>
                                        </p:tgtEl>
                                      </p:cBhvr>
                                    </p:animEffect>
                                  </p:childTnLst>
                                </p:cTn>
                              </p:par>
                              <p:par>
                                <p:cTn id="127" presetID="49" presetClass="entr" presetSubtype="0" decel="100000" fill="hold" grpId="0" nodeType="withEffect">
                                  <p:stCondLst>
                                    <p:cond delay="0"/>
                                  </p:stCondLst>
                                  <p:childTnLst>
                                    <p:set>
                                      <p:cBhvr>
                                        <p:cTn id="128" dur="1" fill="hold">
                                          <p:stCondLst>
                                            <p:cond delay="0"/>
                                          </p:stCondLst>
                                        </p:cTn>
                                        <p:tgtEl>
                                          <p:spTgt spid="27"/>
                                        </p:tgtEl>
                                        <p:attrNameLst>
                                          <p:attrName>style.visibility</p:attrName>
                                        </p:attrNameLst>
                                      </p:cBhvr>
                                      <p:to>
                                        <p:strVal val="visible"/>
                                      </p:to>
                                    </p:set>
                                    <p:anim calcmode="lin" valueType="num">
                                      <p:cBhvr>
                                        <p:cTn id="129" dur="500" fill="hold"/>
                                        <p:tgtEl>
                                          <p:spTgt spid="27"/>
                                        </p:tgtEl>
                                        <p:attrNameLst>
                                          <p:attrName>ppt_w</p:attrName>
                                        </p:attrNameLst>
                                      </p:cBhvr>
                                      <p:tavLst>
                                        <p:tav tm="0">
                                          <p:val>
                                            <p:fltVal val="0"/>
                                          </p:val>
                                        </p:tav>
                                        <p:tav tm="100000">
                                          <p:val>
                                            <p:strVal val="#ppt_w"/>
                                          </p:val>
                                        </p:tav>
                                      </p:tavLst>
                                    </p:anim>
                                    <p:anim calcmode="lin" valueType="num">
                                      <p:cBhvr>
                                        <p:cTn id="130" dur="500" fill="hold"/>
                                        <p:tgtEl>
                                          <p:spTgt spid="27"/>
                                        </p:tgtEl>
                                        <p:attrNameLst>
                                          <p:attrName>ppt_h</p:attrName>
                                        </p:attrNameLst>
                                      </p:cBhvr>
                                      <p:tavLst>
                                        <p:tav tm="0">
                                          <p:val>
                                            <p:fltVal val="0"/>
                                          </p:val>
                                        </p:tav>
                                        <p:tav tm="100000">
                                          <p:val>
                                            <p:strVal val="#ppt_h"/>
                                          </p:val>
                                        </p:tav>
                                      </p:tavLst>
                                    </p:anim>
                                    <p:anim calcmode="lin" valueType="num">
                                      <p:cBhvr>
                                        <p:cTn id="131" dur="500" fill="hold"/>
                                        <p:tgtEl>
                                          <p:spTgt spid="27"/>
                                        </p:tgtEl>
                                        <p:attrNameLst>
                                          <p:attrName>style.rotation</p:attrName>
                                        </p:attrNameLst>
                                      </p:cBhvr>
                                      <p:tavLst>
                                        <p:tav tm="0">
                                          <p:val>
                                            <p:fltVal val="360"/>
                                          </p:val>
                                        </p:tav>
                                        <p:tav tm="100000">
                                          <p:val>
                                            <p:fltVal val="0"/>
                                          </p:val>
                                        </p:tav>
                                      </p:tavLst>
                                    </p:anim>
                                    <p:animEffect transition="in" filter="fade">
                                      <p:cBhvr>
                                        <p:cTn id="132" dur="500"/>
                                        <p:tgtEl>
                                          <p:spTgt spid="27"/>
                                        </p:tgtEl>
                                      </p:cBhvr>
                                    </p:animEffect>
                                  </p:childTnLst>
                                </p:cTn>
                              </p:par>
                              <p:par>
                                <p:cTn id="133" presetID="22" presetClass="entr" presetSubtype="8" fill="hold" grpId="0" nodeType="withEffect">
                                  <p:stCondLst>
                                    <p:cond delay="0"/>
                                  </p:stCondLst>
                                  <p:childTnLst>
                                    <p:set>
                                      <p:cBhvr>
                                        <p:cTn id="134" dur="1" fill="hold">
                                          <p:stCondLst>
                                            <p:cond delay="0"/>
                                          </p:stCondLst>
                                        </p:cTn>
                                        <p:tgtEl>
                                          <p:spTgt spid="75">
                                            <p:txEl>
                                              <p:pRg st="0" end="0"/>
                                            </p:txEl>
                                          </p:spTgt>
                                        </p:tgtEl>
                                        <p:attrNameLst>
                                          <p:attrName>style.visibility</p:attrName>
                                        </p:attrNameLst>
                                      </p:cBhvr>
                                      <p:to>
                                        <p:strVal val="visible"/>
                                      </p:to>
                                    </p:set>
                                    <p:animEffect transition="in" filter="wipe(left)">
                                      <p:cBhvr>
                                        <p:cTn id="135" dur="500"/>
                                        <p:tgtEl>
                                          <p:spTgt spid="75">
                                            <p:txEl>
                                              <p:pRg st="0" end="0"/>
                                            </p:txEl>
                                          </p:spTgt>
                                        </p:tgtEl>
                                      </p:cBhvr>
                                    </p:animEffect>
                                  </p:childTnLst>
                                </p:cTn>
                              </p:par>
                            </p:childTnLst>
                          </p:cTn>
                        </p:par>
                        <p:par>
                          <p:cTn id="136" fill="hold">
                            <p:stCondLst>
                              <p:cond delay="13250"/>
                            </p:stCondLst>
                            <p:childTnLst>
                              <p:par>
                                <p:cTn id="137" presetID="22" presetClass="entr" presetSubtype="8" fill="hold" nodeType="afterEffect">
                                  <p:stCondLst>
                                    <p:cond delay="0"/>
                                  </p:stCondLst>
                                  <p:childTnLst>
                                    <p:set>
                                      <p:cBhvr>
                                        <p:cTn id="138" dur="1" fill="hold">
                                          <p:stCondLst>
                                            <p:cond delay="0"/>
                                          </p:stCondLst>
                                        </p:cTn>
                                        <p:tgtEl>
                                          <p:spTgt spid="67"/>
                                        </p:tgtEl>
                                        <p:attrNameLst>
                                          <p:attrName>style.visibility</p:attrName>
                                        </p:attrNameLst>
                                      </p:cBhvr>
                                      <p:to>
                                        <p:strVal val="visible"/>
                                      </p:to>
                                    </p:set>
                                    <p:animEffect transition="in" filter="wipe(left)">
                                      <p:cBhvr>
                                        <p:cTn id="139" dur="500"/>
                                        <p:tgtEl>
                                          <p:spTgt spid="67"/>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28"/>
                                        </p:tgtEl>
                                        <p:attrNameLst>
                                          <p:attrName>style.visibility</p:attrName>
                                        </p:attrNameLst>
                                      </p:cBhvr>
                                      <p:to>
                                        <p:strVal val="visible"/>
                                      </p:to>
                                    </p:set>
                                    <p:animEffect transition="in" filter="fade">
                                      <p:cBhvr>
                                        <p:cTn id="142" dur="500"/>
                                        <p:tgtEl>
                                          <p:spTgt spid="28"/>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29"/>
                                        </p:tgtEl>
                                        <p:attrNameLst>
                                          <p:attrName>style.visibility</p:attrName>
                                        </p:attrNameLst>
                                      </p:cBhvr>
                                      <p:to>
                                        <p:strVal val="visible"/>
                                      </p:to>
                                    </p:set>
                                    <p:animEffect transition="in" filter="wheel(1)">
                                      <p:cBhvr>
                                        <p:cTn id="145" dur="1000"/>
                                        <p:tgtEl>
                                          <p:spTgt spid="29"/>
                                        </p:tgtEl>
                                      </p:cBhvr>
                                    </p:animEffect>
                                  </p:childTnLst>
                                </p:cTn>
                              </p:par>
                              <p:par>
                                <p:cTn id="146" presetID="49" presetClass="entr" presetSubtype="0" decel="100000" fill="hold" grpId="0" nodeType="withEffect">
                                  <p:stCondLst>
                                    <p:cond delay="0"/>
                                  </p:stCondLst>
                                  <p:childTnLst>
                                    <p:set>
                                      <p:cBhvr>
                                        <p:cTn id="147" dur="1" fill="hold">
                                          <p:stCondLst>
                                            <p:cond delay="0"/>
                                          </p:stCondLst>
                                        </p:cTn>
                                        <p:tgtEl>
                                          <p:spTgt spid="30"/>
                                        </p:tgtEl>
                                        <p:attrNameLst>
                                          <p:attrName>style.visibility</p:attrName>
                                        </p:attrNameLst>
                                      </p:cBhvr>
                                      <p:to>
                                        <p:strVal val="visible"/>
                                      </p:to>
                                    </p:set>
                                    <p:anim calcmode="lin" valueType="num">
                                      <p:cBhvr>
                                        <p:cTn id="148" dur="500" fill="hold"/>
                                        <p:tgtEl>
                                          <p:spTgt spid="30"/>
                                        </p:tgtEl>
                                        <p:attrNameLst>
                                          <p:attrName>ppt_w</p:attrName>
                                        </p:attrNameLst>
                                      </p:cBhvr>
                                      <p:tavLst>
                                        <p:tav tm="0">
                                          <p:val>
                                            <p:fltVal val="0"/>
                                          </p:val>
                                        </p:tav>
                                        <p:tav tm="100000">
                                          <p:val>
                                            <p:strVal val="#ppt_w"/>
                                          </p:val>
                                        </p:tav>
                                      </p:tavLst>
                                    </p:anim>
                                    <p:anim calcmode="lin" valueType="num">
                                      <p:cBhvr>
                                        <p:cTn id="149" dur="500" fill="hold"/>
                                        <p:tgtEl>
                                          <p:spTgt spid="30"/>
                                        </p:tgtEl>
                                        <p:attrNameLst>
                                          <p:attrName>ppt_h</p:attrName>
                                        </p:attrNameLst>
                                      </p:cBhvr>
                                      <p:tavLst>
                                        <p:tav tm="0">
                                          <p:val>
                                            <p:fltVal val="0"/>
                                          </p:val>
                                        </p:tav>
                                        <p:tav tm="100000">
                                          <p:val>
                                            <p:strVal val="#ppt_h"/>
                                          </p:val>
                                        </p:tav>
                                      </p:tavLst>
                                    </p:anim>
                                    <p:anim calcmode="lin" valueType="num">
                                      <p:cBhvr>
                                        <p:cTn id="150" dur="500" fill="hold"/>
                                        <p:tgtEl>
                                          <p:spTgt spid="30"/>
                                        </p:tgtEl>
                                        <p:attrNameLst>
                                          <p:attrName>style.rotation</p:attrName>
                                        </p:attrNameLst>
                                      </p:cBhvr>
                                      <p:tavLst>
                                        <p:tav tm="0">
                                          <p:val>
                                            <p:fltVal val="360"/>
                                          </p:val>
                                        </p:tav>
                                        <p:tav tm="100000">
                                          <p:val>
                                            <p:fltVal val="0"/>
                                          </p:val>
                                        </p:tav>
                                      </p:tavLst>
                                    </p:anim>
                                    <p:animEffect transition="in" filter="fade">
                                      <p:cBhvr>
                                        <p:cTn id="151" dur="500"/>
                                        <p:tgtEl>
                                          <p:spTgt spid="30"/>
                                        </p:tgtEl>
                                      </p:cBhvr>
                                    </p:animEffect>
                                  </p:childTnLst>
                                </p:cTn>
                              </p:par>
                              <p:par>
                                <p:cTn id="152" presetID="22" presetClass="entr" presetSubtype="8" fill="hold" grpId="0" nodeType="withEffect">
                                  <p:stCondLst>
                                    <p:cond delay="0"/>
                                  </p:stCondLst>
                                  <p:childTnLst>
                                    <p:set>
                                      <p:cBhvr>
                                        <p:cTn id="153" dur="1" fill="hold">
                                          <p:stCondLst>
                                            <p:cond delay="0"/>
                                          </p:stCondLst>
                                        </p:cTn>
                                        <p:tgtEl>
                                          <p:spTgt spid="73">
                                            <p:txEl>
                                              <p:pRg st="0" end="0"/>
                                            </p:txEl>
                                          </p:spTgt>
                                        </p:tgtEl>
                                        <p:attrNameLst>
                                          <p:attrName>style.visibility</p:attrName>
                                        </p:attrNameLst>
                                      </p:cBhvr>
                                      <p:to>
                                        <p:strVal val="visible"/>
                                      </p:to>
                                    </p:set>
                                    <p:animEffect transition="in" filter="wipe(left)">
                                      <p:cBhvr>
                                        <p:cTn id="154" dur="500"/>
                                        <p:tgtEl>
                                          <p:spTgt spid="73">
                                            <p:txEl>
                                              <p:pRg st="0" end="0"/>
                                            </p:txEl>
                                          </p:spTgt>
                                        </p:tgtEl>
                                      </p:cBhvr>
                                    </p:animEffect>
                                  </p:childTnLst>
                                </p:cTn>
                              </p:par>
                            </p:childTnLst>
                          </p:cTn>
                        </p:par>
                        <p:par>
                          <p:cTn id="155" fill="hold">
                            <p:stCondLst>
                              <p:cond delay="14250"/>
                            </p:stCondLst>
                            <p:childTnLst>
                              <p:par>
                                <p:cTn id="156" presetID="2" presetClass="entr" presetSubtype="4" decel="100000" fill="hold" grpId="0" nodeType="afterEffect">
                                  <p:stCondLst>
                                    <p:cond delay="250"/>
                                  </p:stCondLst>
                                  <p:childTnLst>
                                    <p:set>
                                      <p:cBhvr>
                                        <p:cTn id="157" dur="1" fill="hold">
                                          <p:stCondLst>
                                            <p:cond delay="0"/>
                                          </p:stCondLst>
                                        </p:cTn>
                                        <p:tgtEl>
                                          <p:spTgt spid="83">
                                            <p:txEl>
                                              <p:pRg st="0" end="0"/>
                                            </p:txEl>
                                          </p:spTgt>
                                        </p:tgtEl>
                                        <p:attrNameLst>
                                          <p:attrName>style.visibility</p:attrName>
                                        </p:attrNameLst>
                                      </p:cBhvr>
                                      <p:to>
                                        <p:strVal val="visible"/>
                                      </p:to>
                                    </p:set>
                                    <p:anim calcmode="lin" valueType="num">
                                      <p:cBhvr additive="base">
                                        <p:cTn id="158" dur="500" fill="hold"/>
                                        <p:tgtEl>
                                          <p:spTgt spid="83">
                                            <p:txEl>
                                              <p:pRg st="0" end="0"/>
                                            </p:txEl>
                                          </p:spTgt>
                                        </p:tgtEl>
                                        <p:attrNameLst>
                                          <p:attrName>ppt_x</p:attrName>
                                        </p:attrNameLst>
                                      </p:cBhvr>
                                      <p:tavLst>
                                        <p:tav tm="0">
                                          <p:val>
                                            <p:strVal val="#ppt_x"/>
                                          </p:val>
                                        </p:tav>
                                        <p:tav tm="100000">
                                          <p:val>
                                            <p:strVal val="#ppt_x"/>
                                          </p:val>
                                        </p:tav>
                                      </p:tavLst>
                                    </p:anim>
                                    <p:anim calcmode="lin" valueType="num">
                                      <p:cBhvr additive="base">
                                        <p:cTn id="159" dur="500" fill="hold"/>
                                        <p:tgtEl>
                                          <p:spTgt spid="83">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22" grpId="0" animBg="1"/>
      <p:bldP spid="23" grpId="0" animBg="1"/>
      <p:bldP spid="24" grpId="0"/>
      <p:bldP spid="25" grpId="0" animBg="1"/>
      <p:bldP spid="26" grpId="0" animBg="1"/>
      <p:bldP spid="27" grpId="0"/>
      <p:bldP spid="28" grpId="0" animBg="1"/>
      <p:bldP spid="29" grpId="0" animBg="1"/>
      <p:bldP spid="30" grpId="0"/>
      <p:bldP spid="33" grpId="0" animBg="1"/>
      <p:bldP spid="34" grpId="0" animBg="1"/>
      <p:bldP spid="36" grpId="0"/>
      <p:bldP spid="37" grpId="0" animBg="1"/>
      <p:bldP spid="38" grpId="0" animBg="1"/>
      <p:bldP spid="39" grpId="0"/>
      <p:bldP spid="48" grpId="0" animBg="1"/>
      <p:bldP spid="49" grpId="0" animBg="1"/>
      <p:bldP spid="50" grpId="0"/>
      <p:bldP spid="51" grpId="0" animBg="1"/>
      <p:bldP spid="52" grpId="0" animBg="1"/>
      <p:bldP spid="53" grpId="0"/>
      <p:bldP spid="71" grpId="0" build="p">
        <p:tmplLst>
          <p:tmpl lvl="1">
            <p:tnLst>
              <p:par>
                <p:cTn presetID="22" presetClass="entr" presetSubtype="8"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wipe(left)">
                      <p:cBhvr>
                        <p:cTn dur="500"/>
                        <p:tgtEl>
                          <p:spTgt spid="71"/>
                        </p:tgtEl>
                      </p:cBhvr>
                    </p:animEffect>
                  </p:childTnLst>
                </p:cTn>
              </p:par>
            </p:tnLst>
          </p:tmpl>
        </p:tmplLst>
      </p:bldP>
      <p:bldP spid="73" grpId="0" build="p">
        <p:tmplLst>
          <p:tmpl lvl="1">
            <p:tnLst>
              <p:par>
                <p:cTn presetID="22" presetClass="entr" presetSubtype="8" fill="hold" nodeType="with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5" grpId="0" build="p">
        <p:tmplLst>
          <p:tmpl lvl="1">
            <p:tnLst>
              <p:par>
                <p:cTn presetID="22" presetClass="entr" presetSubtype="8" fill="hold" nodeType="with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wipe(left)">
                      <p:cBhvr>
                        <p:cTn dur="500"/>
                        <p:tgtEl>
                          <p:spTgt spid="75"/>
                        </p:tgtEl>
                      </p:cBhvr>
                    </p:animEffect>
                  </p:childTnLst>
                </p:cTn>
              </p:par>
            </p:tnLst>
          </p:tmpl>
        </p:tmplLst>
      </p:bldP>
      <p:bldP spid="78" grpId="0" build="p">
        <p:tmplLst>
          <p:tmpl lvl="1">
            <p:tnLst>
              <p:par>
                <p:cTn presetID="23" presetClass="entr" presetSubtype="32"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 calcmode="lin" valueType="num">
                      <p:cBhvr>
                        <p:cTn dur="500" fill="hold"/>
                        <p:tgtEl>
                          <p:spTgt spid="78"/>
                        </p:tgtEl>
                        <p:attrNameLst>
                          <p:attrName>ppt_w</p:attrName>
                        </p:attrNameLst>
                      </p:cBhvr>
                      <p:tavLst>
                        <p:tav tm="0">
                          <p:val>
                            <p:strVal val="4*#ppt_w"/>
                          </p:val>
                        </p:tav>
                        <p:tav tm="100000">
                          <p:val>
                            <p:strVal val="#ppt_w"/>
                          </p:val>
                        </p:tav>
                      </p:tavLst>
                    </p:anim>
                    <p:anim calcmode="lin" valueType="num">
                      <p:cBhvr>
                        <p:cTn dur="500" fill="hold"/>
                        <p:tgtEl>
                          <p:spTgt spid="78"/>
                        </p:tgtEl>
                        <p:attrNameLst>
                          <p:attrName>ppt_h</p:attrName>
                        </p:attrNameLst>
                      </p:cBhvr>
                      <p:tavLst>
                        <p:tav tm="0">
                          <p:val>
                            <p:strVal val="4*#ppt_h"/>
                          </p:val>
                        </p:tav>
                        <p:tav tm="100000">
                          <p:val>
                            <p:strVal val="#ppt_h"/>
                          </p:val>
                        </p:tav>
                      </p:tavLst>
                    </p:anim>
                  </p:childTnLst>
                </p:cTn>
              </p:par>
            </p:tnLst>
          </p:tmpl>
        </p:tmplLst>
      </p:bldP>
      <p:bldP spid="79" grpId="0" build="p">
        <p:tmplLst>
          <p:tmpl lvl="1">
            <p:tnLst>
              <p:par>
                <p:cTn presetID="22" presetClass="entr" presetSubtype="8"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wipe(left)">
                      <p:cBhvr>
                        <p:cTn dur="500"/>
                        <p:tgtEl>
                          <p:spTgt spid="79"/>
                        </p:tgtEl>
                      </p:cBhvr>
                    </p:animEffect>
                  </p:childTnLst>
                </p:cTn>
              </p:par>
            </p:tnLst>
          </p:tmpl>
        </p:tmplLst>
      </p:bldP>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build="p">
        <p:tmplLst>
          <p:tmpl lvl="1">
            <p:tnLst>
              <p:par>
                <p:cTn presetID="2" presetClass="entr" presetSubtype="4" decel="100000" fill="hold" nodeType="afterEffect">
                  <p:stCondLst>
                    <p:cond delay="250"/>
                  </p:stCondLst>
                  <p:childTnLst>
                    <p:set>
                      <p:cBhvr>
                        <p:cTn dur="1" fill="hold">
                          <p:stCondLst>
                            <p:cond delay="0"/>
                          </p:stCondLst>
                        </p:cTn>
                        <p:tgtEl>
                          <p:spTgt spid="83"/>
                        </p:tgtEl>
                        <p:attrNameLst>
                          <p:attrName>style.visibility</p:attrName>
                        </p:attrNameLst>
                      </p:cBhvr>
                      <p:to>
                        <p:strVal val="visible"/>
                      </p:to>
                    </p:set>
                    <p:anim calcmode="lin" valueType="num">
                      <p:cBhvr additive="base">
                        <p:cTn dur="500" fill="hold"/>
                        <p:tgtEl>
                          <p:spTgt spid="83"/>
                        </p:tgtEl>
                        <p:attrNameLst>
                          <p:attrName>ppt_x</p:attrName>
                        </p:attrNameLst>
                      </p:cBhvr>
                      <p:tavLst>
                        <p:tav tm="0">
                          <p:val>
                            <p:strVal val="#ppt_x"/>
                          </p:val>
                        </p:tav>
                        <p:tav tm="100000">
                          <p:val>
                            <p:strVal val="#ppt_x"/>
                          </p:val>
                        </p:tav>
                      </p:tavLst>
                    </p:anim>
                    <p:anim calcmode="lin" valueType="num">
                      <p:cBhvr additive="base">
                        <p:cTn dur="500" fill="hold"/>
                        <p:tgtEl>
                          <p:spTgt spid="8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38.xml><?xml version="1.0" encoding="utf-8"?>
<p:sldLayout xmlns:a="http://schemas.openxmlformats.org/drawingml/2006/main" xmlns:r="http://schemas.openxmlformats.org/officeDocument/2006/relationships" xmlns:p="http://schemas.openxmlformats.org/presentationml/2006/main">
  <p:cSld name="2 Ic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円/楕円 4"/>
          <p:cNvSpPr/>
          <p:nvPr/>
        </p:nvSpPr>
        <p:spPr>
          <a:xfrm>
            <a:off x="1848599"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円/楕円 5"/>
          <p:cNvSpPr/>
          <p:nvPr/>
        </p:nvSpPr>
        <p:spPr>
          <a:xfrm>
            <a:off x="1937002"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2340505" y="2378159"/>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12" name="テキスト プレースホルダー 5"/>
          <p:cNvSpPr>
            <a:spLocks noGrp="1"/>
          </p:cNvSpPr>
          <p:nvPr>
            <p:ph type="body" sz="quarter" idx="13" hasCustomPrompt="1"/>
          </p:nvPr>
        </p:nvSpPr>
        <p:spPr>
          <a:xfrm>
            <a:off x="887396" y="4265483"/>
            <a:ext cx="3432192"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5" hasCustomPrompt="1"/>
          </p:nvPr>
        </p:nvSpPr>
        <p:spPr>
          <a:xfrm>
            <a:off x="886066" y="3840037"/>
            <a:ext cx="3434260"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4" name="円/楕円 13"/>
          <p:cNvSpPr/>
          <p:nvPr/>
        </p:nvSpPr>
        <p:spPr>
          <a:xfrm>
            <a:off x="5790311" y="1725240"/>
            <a:ext cx="1477432" cy="19702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円/楕円 14"/>
          <p:cNvSpPr/>
          <p:nvPr/>
        </p:nvSpPr>
        <p:spPr>
          <a:xfrm>
            <a:off x="5878717" y="1843127"/>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図プレースホルダー 7"/>
          <p:cNvSpPr>
            <a:spLocks noGrp="1"/>
          </p:cNvSpPr>
          <p:nvPr>
            <p:ph type="pic" sz="quarter" idx="16" hasCustomPrompt="1"/>
          </p:nvPr>
        </p:nvSpPr>
        <p:spPr>
          <a:xfrm>
            <a:off x="6282220" y="2381225"/>
            <a:ext cx="493627" cy="658283"/>
          </a:xfrm>
          <a:prstGeom prst="rect">
            <a:avLst/>
          </a:prstGeom>
          <a:effectLst>
            <a:innerShdw blurRad="63500" dist="50800" dir="18900000">
              <a:prstClr val="black">
                <a:alpha val="50000"/>
              </a:prstClr>
            </a:innerShdw>
          </a:effectLst>
        </p:spPr>
        <p:txBody>
          <a:bodyPr lIns="51197" tIns="25599" rIns="51197" bIns="25599">
            <a:normAutofit/>
          </a:bodyPr>
          <a:lstStyle>
            <a:lvl1pPr>
              <a:defRPr sz="900">
                <a:solidFill>
                  <a:schemeClr val="bg2"/>
                </a:solidFill>
              </a:defRPr>
            </a:lvl1pPr>
          </a:lstStyle>
          <a:p>
            <a:r>
              <a:rPr kumimoji="1" lang="en-US" altLang="ja-JP" dirty="0"/>
              <a:t>Icon</a:t>
            </a:r>
            <a:endParaRPr kumimoji="1" lang="ja-JP" altLang="en-US" dirty="0"/>
          </a:p>
        </p:txBody>
      </p:sp>
      <p:sp>
        <p:nvSpPr>
          <p:cNvPr id="17" name="テキスト プレースホルダー 5"/>
          <p:cNvSpPr>
            <a:spLocks noGrp="1"/>
          </p:cNvSpPr>
          <p:nvPr>
            <p:ph type="body" sz="quarter" idx="17" hasCustomPrompt="1"/>
          </p:nvPr>
        </p:nvSpPr>
        <p:spPr>
          <a:xfrm>
            <a:off x="4829108" y="4268548"/>
            <a:ext cx="3432192" cy="1490083"/>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8" hasCustomPrompt="1"/>
          </p:nvPr>
        </p:nvSpPr>
        <p:spPr>
          <a:xfrm>
            <a:off x="4827778" y="3843101"/>
            <a:ext cx="3434260"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327686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 calcmode="lin" valueType="num">
                                      <p:cBhvr additive="base">
                                        <p:cTn id="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10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additive="base">
                                        <p:cTn id="24"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3">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ppt_x"/>
                                          </p:val>
                                        </p:tav>
                                        <p:tav tm="100000">
                                          <p:val>
                                            <p:strVal val="#ppt_x"/>
                                          </p:val>
                                        </p:tav>
                                      </p:tavLst>
                                    </p:anim>
                                    <p:anim calcmode="lin" valueType="num">
                                      <p:cBhvr additive="base">
                                        <p:cTn id="34" dur="500" fill="hold"/>
                                        <p:tgtEl>
                                          <p:spTgt spid="14"/>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heel(1)">
                                      <p:cBhvr>
                                        <p:cTn id="38" dur="1000"/>
                                        <p:tgtEl>
                                          <p:spTgt spid="1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1000"/>
                                        <p:tgtEl>
                                          <p:spTgt spid="16"/>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 calcmode="lin" valueType="num">
                                      <p:cBhvr additive="base">
                                        <p:cTn id="4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7">
                                            <p:txEl>
                                              <p:pRg st="0" end="0"/>
                                            </p:txEl>
                                          </p:spTgt>
                                        </p:tgtEl>
                                        <p:attrNameLst>
                                          <p:attrName>style.visibility</p:attrName>
                                        </p:attrNameLst>
                                      </p:cBhvr>
                                      <p:to>
                                        <p:strVal val="visible"/>
                                      </p:to>
                                    </p:set>
                                    <p:anim calcmode="lin" valueType="num">
                                      <p:cBhvr additive="base">
                                        <p:cTn id="49"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2" grpId="0" build="p">
        <p:tmplLst>
          <p:tmpl lvl="1">
            <p:tnLst>
              <p:par>
                <p:cTn presetID="2" presetClass="entr" presetSubtype="4" decel="10000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3" grpId="0" build="p">
        <p:tmplLst>
          <p:tmpl lvl="1">
            <p:tnLst>
              <p:par>
                <p:cTn presetID="2" presetClass="entr" presetSubtype="4" decel="10000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500" fill="hold"/>
                        <p:tgtEl>
                          <p:spTgt spid="13"/>
                        </p:tgtEl>
                        <p:attrNameLst>
                          <p:attrName>ppt_x</p:attrName>
                        </p:attrNameLst>
                      </p:cBhvr>
                      <p:tavLst>
                        <p:tav tm="0">
                          <p:val>
                            <p:strVal val="#ppt_x"/>
                          </p:val>
                        </p:tav>
                        <p:tav tm="100000">
                          <p:val>
                            <p:strVal val="#ppt_x"/>
                          </p:val>
                        </p:tav>
                      </p:tavLst>
                    </p:anim>
                    <p:anim calcmode="lin" valueType="num">
                      <p:cBhvr additive="base">
                        <p:cTn dur="50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P spid="15" grpId="0" animBg="1"/>
      <p:bldP spid="1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24" grpId="0" build="p">
        <p:tmplLst>
          <p:tmpl lvl="1">
            <p:tnLst>
              <p:par>
                <p:cTn presetID="2" presetClass="entr" presetSubtype="1" decel="10000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439.xml><?xml version="1.0" encoding="utf-8"?>
<p:sldLayout xmlns:a="http://schemas.openxmlformats.org/drawingml/2006/main" xmlns:r="http://schemas.openxmlformats.org/officeDocument/2006/relationships" xmlns:p="http://schemas.openxmlformats.org/presentationml/2006/main">
  <p:cSld name="Simple Timeline">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二等辺三角形 5"/>
          <p:cNvSpPr/>
          <p:nvPr/>
        </p:nvSpPr>
        <p:spPr>
          <a:xfrm rot="10800000">
            <a:off x="1344309" y="2892183"/>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7" name="正方形/長方形 6"/>
          <p:cNvSpPr/>
          <p:nvPr/>
        </p:nvSpPr>
        <p:spPr>
          <a:xfrm>
            <a:off x="-14511" y="3575909"/>
            <a:ext cx="9144000" cy="87087"/>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1344309" y="3368714"/>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円/楕円 8"/>
          <p:cNvSpPr/>
          <p:nvPr/>
        </p:nvSpPr>
        <p:spPr>
          <a:xfrm>
            <a:off x="3350035" y="3368714"/>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0" name="円/楕円 9"/>
          <p:cNvSpPr/>
          <p:nvPr/>
        </p:nvSpPr>
        <p:spPr>
          <a:xfrm>
            <a:off x="5355763" y="3368714"/>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p:nvSpPr>
        <p:spPr>
          <a:xfrm>
            <a:off x="7361491" y="3368714"/>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2" name="正方形/長方形 11"/>
          <p:cNvSpPr/>
          <p:nvPr/>
        </p:nvSpPr>
        <p:spPr>
          <a:xfrm>
            <a:off x="564703" y="2252694"/>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13" name="正方形/長方形 12"/>
          <p:cNvSpPr/>
          <p:nvPr/>
        </p:nvSpPr>
        <p:spPr>
          <a:xfrm>
            <a:off x="659025" y="2371227"/>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14" name="テキスト プレースホルダー 5"/>
          <p:cNvSpPr>
            <a:spLocks noGrp="1"/>
          </p:cNvSpPr>
          <p:nvPr>
            <p:ph type="body" sz="quarter" idx="17" hasCustomPrompt="1"/>
          </p:nvPr>
        </p:nvSpPr>
        <p:spPr>
          <a:xfrm>
            <a:off x="629374" y="2467793"/>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15" name="二等辺三角形 14"/>
          <p:cNvSpPr/>
          <p:nvPr/>
        </p:nvSpPr>
        <p:spPr>
          <a:xfrm rot="10800000">
            <a:off x="3350561" y="2892183"/>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16" name="正方形/長方形 15"/>
          <p:cNvSpPr/>
          <p:nvPr/>
        </p:nvSpPr>
        <p:spPr>
          <a:xfrm>
            <a:off x="2570955" y="2252694"/>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17" name="正方形/長方形 16"/>
          <p:cNvSpPr/>
          <p:nvPr/>
        </p:nvSpPr>
        <p:spPr>
          <a:xfrm>
            <a:off x="2665277" y="2371227"/>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18" name="テキスト プレースホルダー 5"/>
          <p:cNvSpPr>
            <a:spLocks noGrp="1"/>
          </p:cNvSpPr>
          <p:nvPr>
            <p:ph type="body" sz="quarter" idx="18" hasCustomPrompt="1"/>
          </p:nvPr>
        </p:nvSpPr>
        <p:spPr>
          <a:xfrm>
            <a:off x="2635626" y="2467793"/>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19" name="二等辺三角形 18"/>
          <p:cNvSpPr/>
          <p:nvPr/>
        </p:nvSpPr>
        <p:spPr>
          <a:xfrm rot="10800000">
            <a:off x="5358867" y="2886645"/>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20" name="正方形/長方形 19"/>
          <p:cNvSpPr/>
          <p:nvPr/>
        </p:nvSpPr>
        <p:spPr>
          <a:xfrm>
            <a:off x="4579258" y="2247157"/>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21" name="正方形/長方形 20"/>
          <p:cNvSpPr/>
          <p:nvPr/>
        </p:nvSpPr>
        <p:spPr>
          <a:xfrm>
            <a:off x="4673583" y="2365689"/>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22" name="テキスト プレースホルダー 5"/>
          <p:cNvSpPr>
            <a:spLocks noGrp="1"/>
          </p:cNvSpPr>
          <p:nvPr>
            <p:ph type="body" sz="quarter" idx="19" hasCustomPrompt="1"/>
          </p:nvPr>
        </p:nvSpPr>
        <p:spPr>
          <a:xfrm>
            <a:off x="4643930" y="2462255"/>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23" name="二等辺三角形 22"/>
          <p:cNvSpPr/>
          <p:nvPr/>
        </p:nvSpPr>
        <p:spPr>
          <a:xfrm rot="10800000">
            <a:off x="7361491" y="2893899"/>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24" name="正方形/長方形 23"/>
          <p:cNvSpPr/>
          <p:nvPr/>
        </p:nvSpPr>
        <p:spPr>
          <a:xfrm>
            <a:off x="6581886" y="2254413"/>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25" name="正方形/長方形 24"/>
          <p:cNvSpPr/>
          <p:nvPr/>
        </p:nvSpPr>
        <p:spPr>
          <a:xfrm>
            <a:off x="6676207" y="2372945"/>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solidFill>
                <a:schemeClr val="bg1"/>
              </a:solidFill>
            </a:endParaRPr>
          </a:p>
        </p:txBody>
      </p:sp>
      <p:sp>
        <p:nvSpPr>
          <p:cNvPr id="26" name="テキスト プレースホルダー 5"/>
          <p:cNvSpPr>
            <a:spLocks noGrp="1"/>
          </p:cNvSpPr>
          <p:nvPr>
            <p:ph type="body" sz="quarter" idx="20" hasCustomPrompt="1"/>
          </p:nvPr>
        </p:nvSpPr>
        <p:spPr>
          <a:xfrm>
            <a:off x="6646557" y="2469509"/>
            <a:ext cx="1821859" cy="431795"/>
          </a:xfrm>
          <a:prstGeom prst="rect">
            <a:avLst/>
          </a:prstGeom>
        </p:spPr>
        <p:txBody>
          <a:bodyPr lIns="51197" tIns="25599" rIns="51197" bIns="25599"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27" name="テキスト プレースホルダー 5"/>
          <p:cNvSpPr>
            <a:spLocks noGrp="1"/>
          </p:cNvSpPr>
          <p:nvPr>
            <p:ph type="body" sz="quarter" idx="21" hasCustomPrompt="1"/>
          </p:nvPr>
        </p:nvSpPr>
        <p:spPr>
          <a:xfrm>
            <a:off x="553593"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2" hasCustomPrompt="1"/>
          </p:nvPr>
        </p:nvSpPr>
        <p:spPr>
          <a:xfrm>
            <a:off x="2562389"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29" name="テキスト プレースホルダー 5"/>
          <p:cNvSpPr>
            <a:spLocks noGrp="1"/>
          </p:cNvSpPr>
          <p:nvPr>
            <p:ph type="body" sz="quarter" idx="23" hasCustomPrompt="1"/>
          </p:nvPr>
        </p:nvSpPr>
        <p:spPr>
          <a:xfrm>
            <a:off x="4570445"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24" hasCustomPrompt="1"/>
          </p:nvPr>
        </p:nvSpPr>
        <p:spPr>
          <a:xfrm>
            <a:off x="6576833" y="3824874"/>
            <a:ext cx="1938037" cy="489215"/>
          </a:xfrm>
          <a:prstGeom prst="rect">
            <a:avLst/>
          </a:prstGeom>
        </p:spPr>
        <p:txBody>
          <a:bodyPr lIns="51197" tIns="25599" rIns="51197" bIns="25599"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25" hasCustomPrompt="1"/>
          </p:nvPr>
        </p:nvSpPr>
        <p:spPr>
          <a:xfrm>
            <a:off x="6576833"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2" name="テキスト プレースホルダー 5"/>
          <p:cNvSpPr>
            <a:spLocks noGrp="1"/>
          </p:cNvSpPr>
          <p:nvPr>
            <p:ph type="body" sz="quarter" idx="26" hasCustomPrompt="1"/>
          </p:nvPr>
        </p:nvSpPr>
        <p:spPr>
          <a:xfrm>
            <a:off x="2562390"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7" hasCustomPrompt="1"/>
          </p:nvPr>
        </p:nvSpPr>
        <p:spPr>
          <a:xfrm>
            <a:off x="4570446"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4" name="テキスト プレースホルダー 5"/>
          <p:cNvSpPr>
            <a:spLocks noGrp="1"/>
          </p:cNvSpPr>
          <p:nvPr>
            <p:ph type="body" sz="quarter" idx="28" hasCustomPrompt="1"/>
          </p:nvPr>
        </p:nvSpPr>
        <p:spPr>
          <a:xfrm>
            <a:off x="553594" y="4303142"/>
            <a:ext cx="1933961" cy="1155119"/>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402509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0-#ppt_w/2"/>
                                          </p:val>
                                        </p:tav>
                                        <p:tav tm="100000">
                                          <p:val>
                                            <p:strVal val="#ppt_x"/>
                                          </p:val>
                                        </p:tav>
                                      </p:tavLst>
                                    </p:anim>
                                    <p:anim calcmode="lin" valueType="num">
                                      <p:cBhvr additive="base">
                                        <p:cTn id="17" dur="500" fill="hold"/>
                                        <p:tgtEl>
                                          <p:spTgt spid="8"/>
                                        </p:tgtEl>
                                        <p:attrNameLst>
                                          <p:attrName>ppt_y</p:attrName>
                                        </p:attrNameLst>
                                      </p:cBhvr>
                                      <p:tavLst>
                                        <p:tav tm="0">
                                          <p:val>
                                            <p:strVal val="#ppt_y"/>
                                          </p:val>
                                        </p:tav>
                                        <p:tav tm="100000">
                                          <p:val>
                                            <p:strVal val="#ppt_y"/>
                                          </p:val>
                                        </p:tav>
                                      </p:tavLst>
                                    </p:anim>
                                  </p:childTnLst>
                                </p:cTn>
                              </p:par>
                              <p:par>
                                <p:cTn id="18" presetID="2" presetClass="entr" presetSubtype="1" decel="10000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0-#ppt_h/2"/>
                                          </p:val>
                                        </p:tav>
                                        <p:tav tm="100000">
                                          <p:val>
                                            <p:strVal val="#ppt_y"/>
                                          </p:val>
                                        </p:tav>
                                      </p:tavLst>
                                    </p:anim>
                                  </p:childTnLst>
                                </p:cTn>
                              </p:par>
                              <p:par>
                                <p:cTn id="22" presetID="2" presetClass="entr" presetSubtype="1" decel="10000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additive="base">
                                        <p:cTn id="28" dur="500" fill="hold"/>
                                        <p:tgtEl>
                                          <p:spTgt spid="13"/>
                                        </p:tgtEl>
                                        <p:attrNameLst>
                                          <p:attrName>ppt_x</p:attrName>
                                        </p:attrNameLst>
                                      </p:cBhvr>
                                      <p:tavLst>
                                        <p:tav tm="0">
                                          <p:val>
                                            <p:strVal val="#ppt_x"/>
                                          </p:val>
                                        </p:tav>
                                        <p:tav tm="100000">
                                          <p:val>
                                            <p:strVal val="#ppt_x"/>
                                          </p:val>
                                        </p:tav>
                                      </p:tavLst>
                                    </p:anim>
                                    <p:anim calcmode="lin" valueType="num">
                                      <p:cBhvr additive="base">
                                        <p:cTn id="29" dur="500" fill="hold"/>
                                        <p:tgtEl>
                                          <p:spTgt spid="13"/>
                                        </p:tgtEl>
                                        <p:attrNameLst>
                                          <p:attrName>ppt_y</p:attrName>
                                        </p:attrNameLst>
                                      </p:cBhvr>
                                      <p:tavLst>
                                        <p:tav tm="0">
                                          <p:val>
                                            <p:strVal val="0-#ppt_h/2"/>
                                          </p:val>
                                        </p:tav>
                                        <p:tav tm="100000">
                                          <p:val>
                                            <p:strVal val="#ppt_y"/>
                                          </p:val>
                                        </p:tav>
                                      </p:tavLst>
                                    </p:anim>
                                  </p:childTnLst>
                                </p:cTn>
                              </p:par>
                              <p:par>
                                <p:cTn id="30" presetID="2" presetClass="entr" presetSubtype="1" decel="100000" fill="hold" grpId="0" nodeType="withEffect">
                                  <p:stCondLst>
                                    <p:cond delay="0"/>
                                  </p:stCondLst>
                                  <p:childTnLst>
                                    <p:set>
                                      <p:cBhvr>
                                        <p:cTn id="31" dur="1" fill="hold">
                                          <p:stCondLst>
                                            <p:cond delay="0"/>
                                          </p:stCondLst>
                                        </p:cTn>
                                        <p:tgtEl>
                                          <p:spTgt spid="14">
                                            <p:txEl>
                                              <p:pRg st="0" end="0"/>
                                            </p:txEl>
                                          </p:spTgt>
                                        </p:tgtEl>
                                        <p:attrNameLst>
                                          <p:attrName>style.visibility</p:attrName>
                                        </p:attrNameLst>
                                      </p:cBhvr>
                                      <p:to>
                                        <p:strVal val="visible"/>
                                      </p:to>
                                    </p:set>
                                    <p:anim calcmode="lin" valueType="num">
                                      <p:cBhvr additive="base">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14">
                                            <p:txEl>
                                              <p:pRg st="0" end="0"/>
                                            </p:txEl>
                                          </p:spTgt>
                                        </p:tgtEl>
                                        <p:attrNameLst>
                                          <p:attrName>ppt_y</p:attrName>
                                        </p:attrNameLst>
                                      </p:cBhvr>
                                      <p:tavLst>
                                        <p:tav tm="0">
                                          <p:val>
                                            <p:strVal val="0-#ppt_h/2"/>
                                          </p:val>
                                        </p:tav>
                                        <p:tav tm="100000">
                                          <p:val>
                                            <p:strVal val="#ppt_y"/>
                                          </p:val>
                                        </p:tav>
                                      </p:tavLst>
                                    </p:anim>
                                  </p:childTnLst>
                                </p:cTn>
                              </p:par>
                            </p:childTnLst>
                          </p:cTn>
                        </p:par>
                        <p:par>
                          <p:cTn id="34" fill="hold">
                            <p:stCondLst>
                              <p:cond delay="1500"/>
                            </p:stCondLst>
                            <p:childTnLst>
                              <p:par>
                                <p:cTn id="35" presetID="2" presetClass="entr" presetSubtype="4" decel="100000" fill="hold" grpId="0" nodeType="afterEffect">
                                  <p:stCondLst>
                                    <p:cond delay="0"/>
                                  </p:stCondLst>
                                  <p:childTnLst>
                                    <p:set>
                                      <p:cBhvr>
                                        <p:cTn id="36" dur="1" fill="hold">
                                          <p:stCondLst>
                                            <p:cond delay="0"/>
                                          </p:stCondLst>
                                        </p:cTn>
                                        <p:tgtEl>
                                          <p:spTgt spid="27">
                                            <p:txEl>
                                              <p:pRg st="0" end="0"/>
                                            </p:txEl>
                                          </p:spTgt>
                                        </p:tgtEl>
                                        <p:attrNameLst>
                                          <p:attrName>style.visibility</p:attrName>
                                        </p:attrNameLst>
                                      </p:cBhvr>
                                      <p:to>
                                        <p:strVal val="visible"/>
                                      </p:to>
                                    </p:set>
                                    <p:anim calcmode="lin" valueType="num">
                                      <p:cBhvr additive="base">
                                        <p:cTn id="37"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2" presetClass="entr" presetSubtype="8" fill="hold" grpId="0" nodeType="after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wipe(left)">
                                      <p:cBhvr>
                                        <p:cTn id="42" dur="500"/>
                                        <p:tgtEl>
                                          <p:spTgt spid="34"/>
                                        </p:tgtEl>
                                      </p:cBhvr>
                                    </p:animEffect>
                                  </p:childTnLst>
                                </p:cTn>
                              </p:par>
                            </p:childTnLst>
                          </p:cTn>
                        </p:par>
                        <p:par>
                          <p:cTn id="43" fill="hold">
                            <p:stCondLst>
                              <p:cond delay="2500"/>
                            </p:stCondLst>
                            <p:childTnLst>
                              <p:par>
                                <p:cTn id="44" presetID="2" presetClass="entr" presetSubtype="8" decel="100000" fill="hold" grpId="0" nodeType="after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fill="hold"/>
                                        <p:tgtEl>
                                          <p:spTgt spid="9"/>
                                        </p:tgtEl>
                                        <p:attrNameLst>
                                          <p:attrName>ppt_x</p:attrName>
                                        </p:attrNameLst>
                                      </p:cBhvr>
                                      <p:tavLst>
                                        <p:tav tm="0">
                                          <p:val>
                                            <p:strVal val="0-#ppt_w/2"/>
                                          </p:val>
                                        </p:tav>
                                        <p:tav tm="100000">
                                          <p:val>
                                            <p:strVal val="#ppt_x"/>
                                          </p:val>
                                        </p:tav>
                                      </p:tavLst>
                                    </p:anim>
                                    <p:anim calcmode="lin" valueType="num">
                                      <p:cBhvr additive="base">
                                        <p:cTn id="47" dur="500" fill="hold"/>
                                        <p:tgtEl>
                                          <p:spTgt spid="9"/>
                                        </p:tgtEl>
                                        <p:attrNameLst>
                                          <p:attrName>ppt_y</p:attrName>
                                        </p:attrNameLst>
                                      </p:cBhvr>
                                      <p:tavLst>
                                        <p:tav tm="0">
                                          <p:val>
                                            <p:strVal val="#ppt_y"/>
                                          </p:val>
                                        </p:tav>
                                        <p:tav tm="100000">
                                          <p:val>
                                            <p:strVal val="#ppt_y"/>
                                          </p:val>
                                        </p:tav>
                                      </p:tavLst>
                                    </p:anim>
                                  </p:childTnLst>
                                </p:cTn>
                              </p:par>
                              <p:par>
                                <p:cTn id="48" presetID="2" presetClass="entr" presetSubtype="1" decel="100000"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 fill="hold"/>
                                        <p:tgtEl>
                                          <p:spTgt spid="15"/>
                                        </p:tgtEl>
                                        <p:attrNameLst>
                                          <p:attrName>ppt_x</p:attrName>
                                        </p:attrNameLst>
                                      </p:cBhvr>
                                      <p:tavLst>
                                        <p:tav tm="0">
                                          <p:val>
                                            <p:strVal val="#ppt_x"/>
                                          </p:val>
                                        </p:tav>
                                        <p:tav tm="100000">
                                          <p:val>
                                            <p:strVal val="#ppt_x"/>
                                          </p:val>
                                        </p:tav>
                                      </p:tavLst>
                                    </p:anim>
                                    <p:anim calcmode="lin" valueType="num">
                                      <p:cBhvr additive="base">
                                        <p:cTn id="51" dur="500" fill="hold"/>
                                        <p:tgtEl>
                                          <p:spTgt spid="15"/>
                                        </p:tgtEl>
                                        <p:attrNameLst>
                                          <p:attrName>ppt_y</p:attrName>
                                        </p:attrNameLst>
                                      </p:cBhvr>
                                      <p:tavLst>
                                        <p:tav tm="0">
                                          <p:val>
                                            <p:strVal val="0-#ppt_h/2"/>
                                          </p:val>
                                        </p:tav>
                                        <p:tav tm="100000">
                                          <p:val>
                                            <p:strVal val="#ppt_y"/>
                                          </p:val>
                                        </p:tav>
                                      </p:tavLst>
                                    </p:anim>
                                  </p:childTnLst>
                                </p:cTn>
                              </p:par>
                              <p:par>
                                <p:cTn id="52" presetID="2" presetClass="entr" presetSubtype="1" decel="100000"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0-#ppt_h/2"/>
                                          </p:val>
                                        </p:tav>
                                        <p:tav tm="100000">
                                          <p:val>
                                            <p:strVal val="#ppt_y"/>
                                          </p:val>
                                        </p:tav>
                                      </p:tavLst>
                                    </p:anim>
                                  </p:childTnLst>
                                </p:cTn>
                              </p:par>
                              <p:par>
                                <p:cTn id="56" presetID="2" presetClass="entr" presetSubtype="1" decel="100000"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 fill="hold"/>
                                        <p:tgtEl>
                                          <p:spTgt spid="17"/>
                                        </p:tgtEl>
                                        <p:attrNameLst>
                                          <p:attrName>ppt_x</p:attrName>
                                        </p:attrNameLst>
                                      </p:cBhvr>
                                      <p:tavLst>
                                        <p:tav tm="0">
                                          <p:val>
                                            <p:strVal val="#ppt_x"/>
                                          </p:val>
                                        </p:tav>
                                        <p:tav tm="100000">
                                          <p:val>
                                            <p:strVal val="#ppt_x"/>
                                          </p:val>
                                        </p:tav>
                                      </p:tavLst>
                                    </p:anim>
                                    <p:anim calcmode="lin" valueType="num">
                                      <p:cBhvr additive="base">
                                        <p:cTn id="59" dur="500" fill="hold"/>
                                        <p:tgtEl>
                                          <p:spTgt spid="17"/>
                                        </p:tgtEl>
                                        <p:attrNameLst>
                                          <p:attrName>ppt_y</p:attrName>
                                        </p:attrNameLst>
                                      </p:cBhvr>
                                      <p:tavLst>
                                        <p:tav tm="0">
                                          <p:val>
                                            <p:strVal val="0-#ppt_h/2"/>
                                          </p:val>
                                        </p:tav>
                                        <p:tav tm="100000">
                                          <p:val>
                                            <p:strVal val="#ppt_y"/>
                                          </p:val>
                                        </p:tav>
                                      </p:tavLst>
                                    </p:anim>
                                  </p:childTnLst>
                                </p:cTn>
                              </p:par>
                              <p:par>
                                <p:cTn id="60" presetID="2" presetClass="entr" presetSubtype="1" decel="100000" fill="hold" grpId="0" nodeType="withEffect">
                                  <p:stCondLst>
                                    <p:cond delay="0"/>
                                  </p:stCondLst>
                                  <p:childTnLst>
                                    <p:set>
                                      <p:cBhvr>
                                        <p:cTn id="61" dur="1" fill="hold">
                                          <p:stCondLst>
                                            <p:cond delay="0"/>
                                          </p:stCondLst>
                                        </p:cTn>
                                        <p:tgtEl>
                                          <p:spTgt spid="18">
                                            <p:txEl>
                                              <p:pRg st="0" end="0"/>
                                            </p:txEl>
                                          </p:spTgt>
                                        </p:tgtEl>
                                        <p:attrNameLst>
                                          <p:attrName>style.visibility</p:attrName>
                                        </p:attrNameLst>
                                      </p:cBhvr>
                                      <p:to>
                                        <p:strVal val="visible"/>
                                      </p:to>
                                    </p:set>
                                    <p:anim calcmode="lin" valueType="num">
                                      <p:cBhvr additive="base">
                                        <p:cTn id="6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18">
                                            <p:txEl>
                                              <p:pRg st="0" end="0"/>
                                            </p:txEl>
                                          </p:spTgt>
                                        </p:tgtEl>
                                        <p:attrNameLst>
                                          <p:attrName>ppt_y</p:attrName>
                                        </p:attrNameLst>
                                      </p:cBhvr>
                                      <p:tavLst>
                                        <p:tav tm="0">
                                          <p:val>
                                            <p:strVal val="0-#ppt_h/2"/>
                                          </p:val>
                                        </p:tav>
                                        <p:tav tm="100000">
                                          <p:val>
                                            <p:strVal val="#ppt_y"/>
                                          </p:val>
                                        </p:tav>
                                      </p:tavLst>
                                    </p:anim>
                                  </p:childTnLst>
                                </p:cTn>
                              </p:par>
                            </p:childTnLst>
                          </p:cTn>
                        </p:par>
                        <p:par>
                          <p:cTn id="64" fill="hold">
                            <p:stCondLst>
                              <p:cond delay="3000"/>
                            </p:stCondLst>
                            <p:childTnLst>
                              <p:par>
                                <p:cTn id="65" presetID="2" presetClass="entr" presetSubtype="4" decel="10000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 calcmode="lin" valueType="num">
                                      <p:cBhvr additive="base">
                                        <p:cTn id="6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3500"/>
                            </p:stCondLst>
                            <p:childTnLst>
                              <p:par>
                                <p:cTn id="70" presetID="22" presetClass="entr" presetSubtype="8" fill="hold" grpId="0" nodeType="after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wipe(left)">
                                      <p:cBhvr>
                                        <p:cTn id="72" dur="500"/>
                                        <p:tgtEl>
                                          <p:spTgt spid="32"/>
                                        </p:tgtEl>
                                      </p:cBhvr>
                                    </p:animEffect>
                                  </p:childTnLst>
                                </p:cTn>
                              </p:par>
                            </p:childTnLst>
                          </p:cTn>
                        </p:par>
                        <p:par>
                          <p:cTn id="73" fill="hold">
                            <p:stCondLst>
                              <p:cond delay="4000"/>
                            </p:stCondLst>
                            <p:childTnLst>
                              <p:par>
                                <p:cTn id="74" presetID="2" presetClass="entr" presetSubtype="8" decel="100000" fill="hold" grpId="0" nodeType="afterEffect">
                                  <p:stCondLst>
                                    <p:cond delay="0"/>
                                  </p:stCondLst>
                                  <p:childTnLst>
                                    <p:set>
                                      <p:cBhvr>
                                        <p:cTn id="75" dur="1" fill="hold">
                                          <p:stCondLst>
                                            <p:cond delay="0"/>
                                          </p:stCondLst>
                                        </p:cTn>
                                        <p:tgtEl>
                                          <p:spTgt spid="10"/>
                                        </p:tgtEl>
                                        <p:attrNameLst>
                                          <p:attrName>style.visibility</p:attrName>
                                        </p:attrNameLst>
                                      </p:cBhvr>
                                      <p:to>
                                        <p:strVal val="visible"/>
                                      </p:to>
                                    </p:set>
                                    <p:anim calcmode="lin" valueType="num">
                                      <p:cBhvr additive="base">
                                        <p:cTn id="76" dur="500" fill="hold"/>
                                        <p:tgtEl>
                                          <p:spTgt spid="10"/>
                                        </p:tgtEl>
                                        <p:attrNameLst>
                                          <p:attrName>ppt_x</p:attrName>
                                        </p:attrNameLst>
                                      </p:cBhvr>
                                      <p:tavLst>
                                        <p:tav tm="0">
                                          <p:val>
                                            <p:strVal val="0-#ppt_w/2"/>
                                          </p:val>
                                        </p:tav>
                                        <p:tav tm="100000">
                                          <p:val>
                                            <p:strVal val="#ppt_x"/>
                                          </p:val>
                                        </p:tav>
                                      </p:tavLst>
                                    </p:anim>
                                    <p:anim calcmode="lin" valueType="num">
                                      <p:cBhvr additive="base">
                                        <p:cTn id="77" dur="500" fill="hold"/>
                                        <p:tgtEl>
                                          <p:spTgt spid="10"/>
                                        </p:tgtEl>
                                        <p:attrNameLst>
                                          <p:attrName>ppt_y</p:attrName>
                                        </p:attrNameLst>
                                      </p:cBhvr>
                                      <p:tavLst>
                                        <p:tav tm="0">
                                          <p:val>
                                            <p:strVal val="#ppt_y"/>
                                          </p:val>
                                        </p:tav>
                                        <p:tav tm="100000">
                                          <p:val>
                                            <p:strVal val="#ppt_y"/>
                                          </p:val>
                                        </p:tav>
                                      </p:tavLst>
                                    </p:anim>
                                  </p:childTnLst>
                                </p:cTn>
                              </p:par>
                              <p:par>
                                <p:cTn id="78" presetID="2" presetClass="entr" presetSubtype="1" decel="100000" fill="hold" grpId="0" nodeType="withEffect">
                                  <p:stCondLst>
                                    <p:cond delay="0"/>
                                  </p:stCondLst>
                                  <p:childTnLst>
                                    <p:set>
                                      <p:cBhvr>
                                        <p:cTn id="79" dur="1" fill="hold">
                                          <p:stCondLst>
                                            <p:cond delay="0"/>
                                          </p:stCondLst>
                                        </p:cTn>
                                        <p:tgtEl>
                                          <p:spTgt spid="19"/>
                                        </p:tgtEl>
                                        <p:attrNameLst>
                                          <p:attrName>style.visibility</p:attrName>
                                        </p:attrNameLst>
                                      </p:cBhvr>
                                      <p:to>
                                        <p:strVal val="visible"/>
                                      </p:to>
                                    </p:set>
                                    <p:anim calcmode="lin" valueType="num">
                                      <p:cBhvr additive="base">
                                        <p:cTn id="80" dur="500" fill="hold"/>
                                        <p:tgtEl>
                                          <p:spTgt spid="19"/>
                                        </p:tgtEl>
                                        <p:attrNameLst>
                                          <p:attrName>ppt_x</p:attrName>
                                        </p:attrNameLst>
                                      </p:cBhvr>
                                      <p:tavLst>
                                        <p:tav tm="0">
                                          <p:val>
                                            <p:strVal val="#ppt_x"/>
                                          </p:val>
                                        </p:tav>
                                        <p:tav tm="100000">
                                          <p:val>
                                            <p:strVal val="#ppt_x"/>
                                          </p:val>
                                        </p:tav>
                                      </p:tavLst>
                                    </p:anim>
                                    <p:anim calcmode="lin" valueType="num">
                                      <p:cBhvr additive="base">
                                        <p:cTn id="81" dur="500" fill="hold"/>
                                        <p:tgtEl>
                                          <p:spTgt spid="19"/>
                                        </p:tgtEl>
                                        <p:attrNameLst>
                                          <p:attrName>ppt_y</p:attrName>
                                        </p:attrNameLst>
                                      </p:cBhvr>
                                      <p:tavLst>
                                        <p:tav tm="0">
                                          <p:val>
                                            <p:strVal val="0-#ppt_h/2"/>
                                          </p:val>
                                        </p:tav>
                                        <p:tav tm="100000">
                                          <p:val>
                                            <p:strVal val="#ppt_y"/>
                                          </p:val>
                                        </p:tav>
                                      </p:tavLst>
                                    </p:anim>
                                  </p:childTnLst>
                                </p:cTn>
                              </p:par>
                              <p:par>
                                <p:cTn id="82" presetID="2" presetClass="entr" presetSubtype="1" decel="100000" fill="hold" grpId="0" nodeType="withEffect">
                                  <p:stCondLst>
                                    <p:cond delay="0"/>
                                  </p:stCondLst>
                                  <p:childTnLst>
                                    <p:set>
                                      <p:cBhvr>
                                        <p:cTn id="83" dur="1" fill="hold">
                                          <p:stCondLst>
                                            <p:cond delay="0"/>
                                          </p:stCondLst>
                                        </p:cTn>
                                        <p:tgtEl>
                                          <p:spTgt spid="20"/>
                                        </p:tgtEl>
                                        <p:attrNameLst>
                                          <p:attrName>style.visibility</p:attrName>
                                        </p:attrNameLst>
                                      </p:cBhvr>
                                      <p:to>
                                        <p:strVal val="visible"/>
                                      </p:to>
                                    </p:set>
                                    <p:anim calcmode="lin" valueType="num">
                                      <p:cBhvr additive="base">
                                        <p:cTn id="84" dur="500" fill="hold"/>
                                        <p:tgtEl>
                                          <p:spTgt spid="20"/>
                                        </p:tgtEl>
                                        <p:attrNameLst>
                                          <p:attrName>ppt_x</p:attrName>
                                        </p:attrNameLst>
                                      </p:cBhvr>
                                      <p:tavLst>
                                        <p:tav tm="0">
                                          <p:val>
                                            <p:strVal val="#ppt_x"/>
                                          </p:val>
                                        </p:tav>
                                        <p:tav tm="100000">
                                          <p:val>
                                            <p:strVal val="#ppt_x"/>
                                          </p:val>
                                        </p:tav>
                                      </p:tavLst>
                                    </p:anim>
                                    <p:anim calcmode="lin" valueType="num">
                                      <p:cBhvr additive="base">
                                        <p:cTn id="85" dur="500" fill="hold"/>
                                        <p:tgtEl>
                                          <p:spTgt spid="20"/>
                                        </p:tgtEl>
                                        <p:attrNameLst>
                                          <p:attrName>ppt_y</p:attrName>
                                        </p:attrNameLst>
                                      </p:cBhvr>
                                      <p:tavLst>
                                        <p:tav tm="0">
                                          <p:val>
                                            <p:strVal val="0-#ppt_h/2"/>
                                          </p:val>
                                        </p:tav>
                                        <p:tav tm="100000">
                                          <p:val>
                                            <p:strVal val="#ppt_y"/>
                                          </p:val>
                                        </p:tav>
                                      </p:tavLst>
                                    </p:anim>
                                  </p:childTnLst>
                                </p:cTn>
                              </p:par>
                              <p:par>
                                <p:cTn id="86" presetID="2" presetClass="entr" presetSubtype="1" decel="100000" fill="hold" grpId="0" nodeType="withEffect">
                                  <p:stCondLst>
                                    <p:cond delay="0"/>
                                  </p:stCondLst>
                                  <p:childTnLst>
                                    <p:set>
                                      <p:cBhvr>
                                        <p:cTn id="87" dur="1" fill="hold">
                                          <p:stCondLst>
                                            <p:cond delay="0"/>
                                          </p:stCondLst>
                                        </p:cTn>
                                        <p:tgtEl>
                                          <p:spTgt spid="21"/>
                                        </p:tgtEl>
                                        <p:attrNameLst>
                                          <p:attrName>style.visibility</p:attrName>
                                        </p:attrNameLst>
                                      </p:cBhvr>
                                      <p:to>
                                        <p:strVal val="visible"/>
                                      </p:to>
                                    </p:set>
                                    <p:anim calcmode="lin" valueType="num">
                                      <p:cBhvr additive="base">
                                        <p:cTn id="88" dur="500" fill="hold"/>
                                        <p:tgtEl>
                                          <p:spTgt spid="21"/>
                                        </p:tgtEl>
                                        <p:attrNameLst>
                                          <p:attrName>ppt_x</p:attrName>
                                        </p:attrNameLst>
                                      </p:cBhvr>
                                      <p:tavLst>
                                        <p:tav tm="0">
                                          <p:val>
                                            <p:strVal val="#ppt_x"/>
                                          </p:val>
                                        </p:tav>
                                        <p:tav tm="100000">
                                          <p:val>
                                            <p:strVal val="#ppt_x"/>
                                          </p:val>
                                        </p:tav>
                                      </p:tavLst>
                                    </p:anim>
                                    <p:anim calcmode="lin" valueType="num">
                                      <p:cBhvr additive="base">
                                        <p:cTn id="89" dur="500" fill="hold"/>
                                        <p:tgtEl>
                                          <p:spTgt spid="21"/>
                                        </p:tgtEl>
                                        <p:attrNameLst>
                                          <p:attrName>ppt_y</p:attrName>
                                        </p:attrNameLst>
                                      </p:cBhvr>
                                      <p:tavLst>
                                        <p:tav tm="0">
                                          <p:val>
                                            <p:strVal val="0-#ppt_h/2"/>
                                          </p:val>
                                        </p:tav>
                                        <p:tav tm="100000">
                                          <p:val>
                                            <p:strVal val="#ppt_y"/>
                                          </p:val>
                                        </p:tav>
                                      </p:tavLst>
                                    </p:anim>
                                  </p:childTnLst>
                                </p:cTn>
                              </p:par>
                              <p:par>
                                <p:cTn id="90" presetID="2" presetClass="entr" presetSubtype="1" decel="100000" fill="hold" grpId="0" nodeType="withEffect">
                                  <p:stCondLst>
                                    <p:cond delay="0"/>
                                  </p:stCondLst>
                                  <p:childTnLst>
                                    <p:set>
                                      <p:cBhvr>
                                        <p:cTn id="91" dur="1" fill="hold">
                                          <p:stCondLst>
                                            <p:cond delay="0"/>
                                          </p:stCondLst>
                                        </p:cTn>
                                        <p:tgtEl>
                                          <p:spTgt spid="22">
                                            <p:txEl>
                                              <p:pRg st="0" end="0"/>
                                            </p:txEl>
                                          </p:spTgt>
                                        </p:tgtEl>
                                        <p:attrNameLst>
                                          <p:attrName>style.visibility</p:attrName>
                                        </p:attrNameLst>
                                      </p:cBhvr>
                                      <p:to>
                                        <p:strVal val="visible"/>
                                      </p:to>
                                    </p:set>
                                    <p:anim calcmode="lin" valueType="num">
                                      <p:cBhvr additive="base">
                                        <p:cTn id="9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93" dur="500" fill="hold"/>
                                        <p:tgtEl>
                                          <p:spTgt spid="22">
                                            <p:txEl>
                                              <p:pRg st="0" end="0"/>
                                            </p:txEl>
                                          </p:spTgt>
                                        </p:tgtEl>
                                        <p:attrNameLst>
                                          <p:attrName>ppt_y</p:attrName>
                                        </p:attrNameLst>
                                      </p:cBhvr>
                                      <p:tavLst>
                                        <p:tav tm="0">
                                          <p:val>
                                            <p:strVal val="0-#ppt_h/2"/>
                                          </p:val>
                                        </p:tav>
                                        <p:tav tm="100000">
                                          <p:val>
                                            <p:strVal val="#ppt_y"/>
                                          </p:val>
                                        </p:tav>
                                      </p:tavLst>
                                    </p:anim>
                                  </p:childTnLst>
                                </p:cTn>
                              </p:par>
                            </p:childTnLst>
                          </p:cTn>
                        </p:par>
                        <p:par>
                          <p:cTn id="94" fill="hold">
                            <p:stCondLst>
                              <p:cond delay="4500"/>
                            </p:stCondLst>
                            <p:childTnLst>
                              <p:par>
                                <p:cTn id="95" presetID="2" presetClass="entr" presetSubtype="4" decel="100000" fill="hold" grpId="0" nodeType="afterEffect">
                                  <p:stCondLst>
                                    <p:cond delay="0"/>
                                  </p:stCondLst>
                                  <p:childTnLst>
                                    <p:set>
                                      <p:cBhvr>
                                        <p:cTn id="96" dur="1" fill="hold">
                                          <p:stCondLst>
                                            <p:cond delay="0"/>
                                          </p:stCondLst>
                                        </p:cTn>
                                        <p:tgtEl>
                                          <p:spTgt spid="29">
                                            <p:txEl>
                                              <p:pRg st="0" end="0"/>
                                            </p:txEl>
                                          </p:spTgt>
                                        </p:tgtEl>
                                        <p:attrNameLst>
                                          <p:attrName>style.visibility</p:attrName>
                                        </p:attrNameLst>
                                      </p:cBhvr>
                                      <p:to>
                                        <p:strVal val="visible"/>
                                      </p:to>
                                    </p:set>
                                    <p:anim calcmode="lin" valueType="num">
                                      <p:cBhvr additive="base">
                                        <p:cTn id="9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5000"/>
                            </p:stCondLst>
                            <p:childTnLst>
                              <p:par>
                                <p:cTn id="100" presetID="22" presetClass="entr" presetSubtype="8" fill="hold" grpId="0" nodeType="afterEffect">
                                  <p:stCondLst>
                                    <p:cond delay="0"/>
                                  </p:stCondLst>
                                  <p:childTnLst>
                                    <p:set>
                                      <p:cBhvr>
                                        <p:cTn id="101" dur="1" fill="hold">
                                          <p:stCondLst>
                                            <p:cond delay="0"/>
                                          </p:stCondLst>
                                        </p:cTn>
                                        <p:tgtEl>
                                          <p:spTgt spid="33"/>
                                        </p:tgtEl>
                                        <p:attrNameLst>
                                          <p:attrName>style.visibility</p:attrName>
                                        </p:attrNameLst>
                                      </p:cBhvr>
                                      <p:to>
                                        <p:strVal val="visible"/>
                                      </p:to>
                                    </p:set>
                                    <p:animEffect transition="in" filter="wipe(left)">
                                      <p:cBhvr>
                                        <p:cTn id="102" dur="500"/>
                                        <p:tgtEl>
                                          <p:spTgt spid="33"/>
                                        </p:tgtEl>
                                      </p:cBhvr>
                                    </p:animEffect>
                                  </p:childTnLst>
                                </p:cTn>
                              </p:par>
                            </p:childTnLst>
                          </p:cTn>
                        </p:par>
                        <p:par>
                          <p:cTn id="103" fill="hold">
                            <p:stCondLst>
                              <p:cond delay="5500"/>
                            </p:stCondLst>
                            <p:childTnLst>
                              <p:par>
                                <p:cTn id="104" presetID="2" presetClass="entr" presetSubtype="8" decel="100000" fill="hold" grpId="0" nodeType="after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 fill="hold"/>
                                        <p:tgtEl>
                                          <p:spTgt spid="11"/>
                                        </p:tgtEl>
                                        <p:attrNameLst>
                                          <p:attrName>ppt_x</p:attrName>
                                        </p:attrNameLst>
                                      </p:cBhvr>
                                      <p:tavLst>
                                        <p:tav tm="0">
                                          <p:val>
                                            <p:strVal val="0-#ppt_w/2"/>
                                          </p:val>
                                        </p:tav>
                                        <p:tav tm="100000">
                                          <p:val>
                                            <p:strVal val="#ppt_x"/>
                                          </p:val>
                                        </p:tav>
                                      </p:tavLst>
                                    </p:anim>
                                    <p:anim calcmode="lin" valueType="num">
                                      <p:cBhvr additive="base">
                                        <p:cTn id="107" dur="500" fill="hold"/>
                                        <p:tgtEl>
                                          <p:spTgt spid="11"/>
                                        </p:tgtEl>
                                        <p:attrNameLst>
                                          <p:attrName>ppt_y</p:attrName>
                                        </p:attrNameLst>
                                      </p:cBhvr>
                                      <p:tavLst>
                                        <p:tav tm="0">
                                          <p:val>
                                            <p:strVal val="#ppt_y"/>
                                          </p:val>
                                        </p:tav>
                                        <p:tav tm="100000">
                                          <p:val>
                                            <p:strVal val="#ppt_y"/>
                                          </p:val>
                                        </p:tav>
                                      </p:tavLst>
                                    </p:anim>
                                  </p:childTnLst>
                                </p:cTn>
                              </p:par>
                              <p:par>
                                <p:cTn id="108" presetID="2" presetClass="entr" presetSubtype="1" decel="100000"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 fill="hold"/>
                                        <p:tgtEl>
                                          <p:spTgt spid="23"/>
                                        </p:tgtEl>
                                        <p:attrNameLst>
                                          <p:attrName>ppt_x</p:attrName>
                                        </p:attrNameLst>
                                      </p:cBhvr>
                                      <p:tavLst>
                                        <p:tav tm="0">
                                          <p:val>
                                            <p:strVal val="#ppt_x"/>
                                          </p:val>
                                        </p:tav>
                                        <p:tav tm="100000">
                                          <p:val>
                                            <p:strVal val="#ppt_x"/>
                                          </p:val>
                                        </p:tav>
                                      </p:tavLst>
                                    </p:anim>
                                    <p:anim calcmode="lin" valueType="num">
                                      <p:cBhvr additive="base">
                                        <p:cTn id="111" dur="500" fill="hold"/>
                                        <p:tgtEl>
                                          <p:spTgt spid="23"/>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24"/>
                                        </p:tgtEl>
                                        <p:attrNameLst>
                                          <p:attrName>style.visibility</p:attrName>
                                        </p:attrNameLst>
                                      </p:cBhvr>
                                      <p:to>
                                        <p:strVal val="visible"/>
                                      </p:to>
                                    </p:set>
                                    <p:anim calcmode="lin" valueType="num">
                                      <p:cBhvr additive="base">
                                        <p:cTn id="114" dur="500" fill="hold"/>
                                        <p:tgtEl>
                                          <p:spTgt spid="24"/>
                                        </p:tgtEl>
                                        <p:attrNameLst>
                                          <p:attrName>ppt_x</p:attrName>
                                        </p:attrNameLst>
                                      </p:cBhvr>
                                      <p:tavLst>
                                        <p:tav tm="0">
                                          <p:val>
                                            <p:strVal val="#ppt_x"/>
                                          </p:val>
                                        </p:tav>
                                        <p:tav tm="100000">
                                          <p:val>
                                            <p:strVal val="#ppt_x"/>
                                          </p:val>
                                        </p:tav>
                                      </p:tavLst>
                                    </p:anim>
                                    <p:anim calcmode="lin" valueType="num">
                                      <p:cBhvr additive="base">
                                        <p:cTn id="115" dur="500" fill="hold"/>
                                        <p:tgtEl>
                                          <p:spTgt spid="24"/>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500" fill="hold"/>
                                        <p:tgtEl>
                                          <p:spTgt spid="25"/>
                                        </p:tgtEl>
                                        <p:attrNameLst>
                                          <p:attrName>ppt_x</p:attrName>
                                        </p:attrNameLst>
                                      </p:cBhvr>
                                      <p:tavLst>
                                        <p:tav tm="0">
                                          <p:val>
                                            <p:strVal val="#ppt_x"/>
                                          </p:val>
                                        </p:tav>
                                        <p:tav tm="100000">
                                          <p:val>
                                            <p:strVal val="#ppt_x"/>
                                          </p:val>
                                        </p:tav>
                                      </p:tavLst>
                                    </p:anim>
                                    <p:anim calcmode="lin" valueType="num">
                                      <p:cBhvr additive="base">
                                        <p:cTn id="119" dur="500" fill="hold"/>
                                        <p:tgtEl>
                                          <p:spTgt spid="25"/>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6">
                                            <p:txEl>
                                              <p:pRg st="0" end="0"/>
                                            </p:txEl>
                                          </p:spTgt>
                                        </p:tgtEl>
                                        <p:attrNameLst>
                                          <p:attrName>style.visibility</p:attrName>
                                        </p:attrNameLst>
                                      </p:cBhvr>
                                      <p:to>
                                        <p:strVal val="visible"/>
                                      </p:to>
                                    </p:set>
                                    <p:anim calcmode="lin" valueType="num">
                                      <p:cBhvr additive="base">
                                        <p:cTn id="12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123" dur="500" fill="hold"/>
                                        <p:tgtEl>
                                          <p:spTgt spid="26">
                                            <p:txEl>
                                              <p:pRg st="0" end="0"/>
                                            </p:txEl>
                                          </p:spTgt>
                                        </p:tgtEl>
                                        <p:attrNameLst>
                                          <p:attrName>ppt_y</p:attrName>
                                        </p:attrNameLst>
                                      </p:cBhvr>
                                      <p:tavLst>
                                        <p:tav tm="0">
                                          <p:val>
                                            <p:strVal val="0-#ppt_h/2"/>
                                          </p:val>
                                        </p:tav>
                                        <p:tav tm="100000">
                                          <p:val>
                                            <p:strVal val="#ppt_y"/>
                                          </p:val>
                                        </p:tav>
                                      </p:tavLst>
                                    </p:anim>
                                  </p:childTnLst>
                                </p:cTn>
                              </p:par>
                            </p:childTnLst>
                          </p:cTn>
                        </p:par>
                        <p:par>
                          <p:cTn id="124" fill="hold">
                            <p:stCondLst>
                              <p:cond delay="6000"/>
                            </p:stCondLst>
                            <p:childTnLst>
                              <p:par>
                                <p:cTn id="125" presetID="2" presetClass="entr" presetSubtype="4" decel="100000" fill="hold" grpId="0" nodeType="afterEffect">
                                  <p:stCondLst>
                                    <p:cond delay="0"/>
                                  </p:stCondLst>
                                  <p:childTnLst>
                                    <p:set>
                                      <p:cBhvr>
                                        <p:cTn id="126" dur="1" fill="hold">
                                          <p:stCondLst>
                                            <p:cond delay="0"/>
                                          </p:stCondLst>
                                        </p:cTn>
                                        <p:tgtEl>
                                          <p:spTgt spid="30">
                                            <p:txEl>
                                              <p:pRg st="0" end="0"/>
                                            </p:txEl>
                                          </p:spTgt>
                                        </p:tgtEl>
                                        <p:attrNameLst>
                                          <p:attrName>style.visibility</p:attrName>
                                        </p:attrNameLst>
                                      </p:cBhvr>
                                      <p:to>
                                        <p:strVal val="visible"/>
                                      </p:to>
                                    </p:set>
                                    <p:anim calcmode="lin" valueType="num">
                                      <p:cBhvr additive="base">
                                        <p:cTn id="127"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28" dur="500" fill="hold"/>
                                        <p:tgtEl>
                                          <p:spTgt spid="30">
                                            <p:txEl>
                                              <p:pRg st="0" end="0"/>
                                            </p:txEl>
                                          </p:spTgt>
                                        </p:tgtEl>
                                        <p:attrNameLst>
                                          <p:attrName>ppt_y</p:attrName>
                                        </p:attrNameLst>
                                      </p:cBhvr>
                                      <p:tavLst>
                                        <p:tav tm="0">
                                          <p:val>
                                            <p:strVal val="1+#ppt_h/2"/>
                                          </p:val>
                                        </p:tav>
                                        <p:tav tm="100000">
                                          <p:val>
                                            <p:strVal val="#ppt_y"/>
                                          </p:val>
                                        </p:tav>
                                      </p:tavLst>
                                    </p:anim>
                                  </p:childTnLst>
                                </p:cTn>
                              </p:par>
                            </p:childTnLst>
                          </p:cTn>
                        </p:par>
                        <p:par>
                          <p:cTn id="129" fill="hold">
                            <p:stCondLst>
                              <p:cond delay="6500"/>
                            </p:stCondLst>
                            <p:childTnLst>
                              <p:par>
                                <p:cTn id="130" presetID="22" presetClass="entr" presetSubtype="8" fill="hold" grpId="0" nodeType="afterEffect">
                                  <p:stCondLst>
                                    <p:cond delay="0"/>
                                  </p:stCondLst>
                                  <p:childTnLst>
                                    <p:set>
                                      <p:cBhvr>
                                        <p:cTn id="131" dur="1" fill="hold">
                                          <p:stCondLst>
                                            <p:cond delay="0"/>
                                          </p:stCondLst>
                                        </p:cTn>
                                        <p:tgtEl>
                                          <p:spTgt spid="31"/>
                                        </p:tgtEl>
                                        <p:attrNameLst>
                                          <p:attrName>style.visibility</p:attrName>
                                        </p:attrNameLst>
                                      </p:cBhvr>
                                      <p:to>
                                        <p:strVal val="visible"/>
                                      </p:to>
                                    </p:set>
                                    <p:animEffect transition="in" filter="wipe(left)">
                                      <p:cBhvr>
                                        <p:cTn id="13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animBg="1"/>
      <p:bldP spid="9" grpId="0" animBg="1"/>
      <p:bldP spid="10" grpId="0" animBg="1"/>
      <p:bldP spid="11" grpId="0" animBg="1"/>
      <p:bldP spid="12" grpId="0" animBg="1"/>
      <p:bldP spid="13" grpId="0" animBg="1"/>
      <p:bldP spid="14" grpId="0" build="p">
        <p:tmplLst>
          <p:tmpl lvl="1">
            <p:tnLst>
              <p:par>
                <p:cTn presetID="2" presetClass="entr" presetSubtype="1"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0-#ppt_h/2"/>
                          </p:val>
                        </p:tav>
                        <p:tav tm="100000">
                          <p:val>
                            <p:strVal val="#ppt_y"/>
                          </p:val>
                        </p:tav>
                      </p:tavLst>
                    </p:anim>
                  </p:childTnLst>
                </p:cTn>
              </p:par>
            </p:tnLst>
          </p:tmpl>
        </p:tmplLst>
      </p:bldP>
      <p:bldP spid="15" grpId="0" animBg="1"/>
      <p:bldP spid="16" grpId="0" animBg="1"/>
      <p:bldP spid="17" grpId="0" animBg="1"/>
      <p:bldP spid="18" grpId="0" build="p">
        <p:tmplLst>
          <p:tmpl lvl="1">
            <p:tnLst>
              <p:par>
                <p:cTn presetID="2" presetClass="entr" presetSubtype="1" decel="10000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bldP spid="20" grpId="0" animBg="1"/>
      <p:bldP spid="21" grpId="0" animBg="1"/>
      <p:bldP spid="22" grpId="0" build="p">
        <p:tmplLst>
          <p:tmpl lvl="1">
            <p:tnLst>
              <p:par>
                <p:cTn presetID="2" presetClass="entr" presetSubtype="1"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0-#ppt_h/2"/>
                          </p:val>
                        </p:tav>
                        <p:tav tm="100000">
                          <p:val>
                            <p:strVal val="#ppt_y"/>
                          </p:val>
                        </p:tav>
                      </p:tavLst>
                    </p:anim>
                  </p:childTnLst>
                </p:cTn>
              </p:par>
            </p:tnLst>
          </p:tmpl>
        </p:tmplLst>
      </p:bldP>
      <p:bldP spid="23" grpId="0" animBg="1"/>
      <p:bldP spid="24" grpId="0" animBg="1"/>
      <p:bldP spid="25" grpId="0" animBg="1"/>
      <p:bldP spid="26" grpId="0" build="p">
        <p:tmplLst>
          <p:tmpl lvl="1">
            <p:tnLst>
              <p:par>
                <p:cTn presetID="2" presetClass="entr" presetSubtype="1"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0-#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build="p">
        <p:tmplLst>
          <p:tmpl lvl="1">
            <p:tnLst>
              <p:par>
                <p:cTn presetID="2" presetClass="entr" presetSubtype="4"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p:tmplLst>
          <p:tmpl>
            <p:tnLst>
              <p:par>
                <p:cTn presetID="22" presetClass="entr" presetSubtype="8"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left)">
                      <p:cBhvr>
                        <p:cTn dur="500"/>
                        <p:tgtEl>
                          <p:spTgt spid="31"/>
                        </p:tgtEl>
                      </p:cBhvr>
                    </p:animEffect>
                  </p:childTnLst>
                </p:cTn>
              </p:par>
            </p:tnLst>
          </p:tmpl>
        </p:tmplLst>
      </p:bldP>
      <p:bldP spid="32" grpId="0">
        <p:tmplLst>
          <p:tmpl>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p:tmplLst>
          <p:tmpl>
            <p:tnLst>
              <p:par>
                <p:cTn presetID="22" presetClass="entr" presetSubtype="8"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p:tmplLst>
          <p:tmpl>
            <p:tnLst>
              <p:par>
                <p:cTn presetID="22" presetClass="entr" presetSubtype="8"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wipe(left)">
                      <p:cBhvr>
                        <p:cTn dur="500"/>
                        <p:tgtEl>
                          <p:spTgt spid="34"/>
                        </p:tgtEl>
                      </p:cBhvr>
                    </p:animEffect>
                  </p:childTnLst>
                </p:cTn>
              </p:par>
            </p:tnLst>
          </p:tmpl>
        </p:tmplLst>
      </p:bldP>
    </p:bldLst>
  </p:timing>
</p:sldLayout>
</file>

<file path=ppt/slideLayouts/slideLayout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11071" y="4800601"/>
            <a:ext cx="8248836" cy="566739"/>
          </a:xfrm>
        </p:spPr>
        <p:txBody>
          <a:bodyPr anchor="b"/>
          <a:lstStyle>
            <a:lvl1pPr algn="l">
              <a:defRPr sz="2000" b="1"/>
            </a:lvl1pPr>
          </a:lstStyle>
          <a:p>
            <a:r>
              <a:rPr lang="en-US" altLang="ja-JP"/>
              <a:t>Click to edit Master title style</a:t>
            </a:r>
            <a:endParaRPr lang="en-US"/>
          </a:p>
        </p:txBody>
      </p:sp>
      <p:sp>
        <p:nvSpPr>
          <p:cNvPr id="3" name="Picture Placeholder 2"/>
          <p:cNvSpPr>
            <a:spLocks noGrp="1"/>
          </p:cNvSpPr>
          <p:nvPr>
            <p:ph type="pic" idx="1"/>
          </p:nvPr>
        </p:nvSpPr>
        <p:spPr>
          <a:xfrm>
            <a:off x="411071" y="1371607"/>
            <a:ext cx="8248836" cy="3355975"/>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r>
              <a:rPr lang="en-US" altLang="ja-JP" noProof="0"/>
              <a:t>Click icon to add picture</a:t>
            </a:r>
            <a:endParaRPr lang="en-US" noProof="0"/>
          </a:p>
        </p:txBody>
      </p:sp>
      <p:sp>
        <p:nvSpPr>
          <p:cNvPr id="4" name="Text Placeholder 3"/>
          <p:cNvSpPr>
            <a:spLocks noGrp="1"/>
          </p:cNvSpPr>
          <p:nvPr>
            <p:ph type="body" sz="half" idx="2"/>
          </p:nvPr>
        </p:nvSpPr>
        <p:spPr>
          <a:xfrm>
            <a:off x="411071" y="5367342"/>
            <a:ext cx="8248836" cy="8048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3"/>
          <p:cNvSpPr>
            <a:spLocks noGrp="1"/>
          </p:cNvSpPr>
          <p:nvPr>
            <p:ph type="dt" sz="half" idx="10"/>
          </p:nvPr>
        </p:nvSpPr>
        <p:spPr/>
        <p:txBody>
          <a:bodyPr/>
          <a:lstStyle>
            <a:lvl1pPr>
              <a:defRPr>
                <a:latin typeface="Arial" pitchFamily="34" charset="0"/>
              </a:defRPr>
            </a:lvl1pPr>
          </a:lstStyle>
          <a:p>
            <a:pPr>
              <a:defRPr/>
            </a:pPr>
            <a:fld id="{9557376D-8537-4768-9A29-33ECDC865E17}" type="datetimeFigureOut">
              <a:rPr lang="en-US" smtClean="0"/>
              <a:pPr>
                <a:defRPr/>
              </a:pPr>
              <a:t>1/9/2019</a:t>
            </a:fld>
            <a:endParaRPr lang="en-US"/>
          </a:p>
        </p:txBody>
      </p:sp>
      <p:sp>
        <p:nvSpPr>
          <p:cNvPr id="6"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7" name="Slide Number Placeholder 5"/>
          <p:cNvSpPr>
            <a:spLocks noGrp="1"/>
          </p:cNvSpPr>
          <p:nvPr>
            <p:ph type="sldNum" sz="quarter" idx="12"/>
          </p:nvPr>
        </p:nvSpPr>
        <p:spPr/>
        <p:txBody>
          <a:bodyPr/>
          <a:lstStyle>
            <a:lvl1pPr>
              <a:defRPr>
                <a:latin typeface="Arial" pitchFamily="34" charset="0"/>
              </a:defRPr>
            </a:lvl1pPr>
          </a:lstStyle>
          <a:p>
            <a:pPr>
              <a:defRPr/>
            </a:pPr>
            <a:fld id="{85D085BB-9DC8-4F5D-B5B4-F00DA40A8D1C}" type="slidenum">
              <a:rPr lang="en-US" smtClean="0"/>
              <a:pPr>
                <a:defRPr/>
              </a:pPr>
              <a:t>‹#›</a:t>
            </a:fld>
            <a:endParaRPr lang="en-US"/>
          </a:p>
        </p:txBody>
      </p:sp>
    </p:spTree>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p:cSld name="Big Image and Iconic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225219" y="168792"/>
            <a:ext cx="4415037"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テキスト プレースホルダー 5"/>
          <p:cNvSpPr>
            <a:spLocks noGrp="1"/>
          </p:cNvSpPr>
          <p:nvPr>
            <p:ph type="body" sz="quarter" idx="15" hasCustomPrompt="1"/>
          </p:nvPr>
        </p:nvSpPr>
        <p:spPr>
          <a:xfrm>
            <a:off x="226988" y="1101732"/>
            <a:ext cx="4413135"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7" name="正方形/長方形 66"/>
          <p:cNvSpPr/>
          <p:nvPr/>
        </p:nvSpPr>
        <p:spPr>
          <a:xfrm>
            <a:off x="4739996" y="-17621"/>
            <a:ext cx="4427231" cy="6912000"/>
          </a:xfrm>
          <a:prstGeom prst="rect">
            <a:avLst/>
          </a:prstGeom>
          <a:blipFill dpi="0" rotWithShape="0">
            <a:blip r:embed="rId2"/>
            <a:srcRect/>
            <a:tile tx="0" ty="0" sx="100000" sy="100000" flip="none" algn="tl"/>
          </a:blipFill>
          <a:ln>
            <a:noFill/>
          </a:ln>
          <a:effectLst>
            <a:outerShdw blurRad="50800" dist="38100" dir="10800000" algn="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dirty="0"/>
          </a:p>
        </p:txBody>
      </p:sp>
      <p:cxnSp>
        <p:nvCxnSpPr>
          <p:cNvPr id="68" name="直線コネクタ 67"/>
          <p:cNvCxnSpPr/>
          <p:nvPr/>
        </p:nvCxnSpPr>
        <p:spPr>
          <a:xfrm>
            <a:off x="4832851" y="24343"/>
            <a:ext cx="0" cy="685800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69" name="図プレースホルダー 4"/>
          <p:cNvSpPr>
            <a:spLocks noGrp="1"/>
          </p:cNvSpPr>
          <p:nvPr>
            <p:ph type="pic" sz="quarter" idx="23" hasCustomPrompt="1"/>
          </p:nvPr>
        </p:nvSpPr>
        <p:spPr>
          <a:xfrm>
            <a:off x="4887679" y="0"/>
            <a:ext cx="4256327" cy="6858000"/>
          </a:xfrm>
          <a:prstGeom prst="rect">
            <a:avLst/>
          </a:prstGeom>
          <a:effectLst>
            <a:innerShdw blurRad="114300">
              <a:prstClr val="black"/>
            </a:innerShdw>
          </a:effectLst>
        </p:spPr>
        <p:txBody>
          <a:bodyPr lIns="51197" tIns="25599" rIns="51197" bIns="25599"/>
          <a:lstStyle>
            <a:lvl1pPr>
              <a:defRPr sz="1100">
                <a:solidFill>
                  <a:schemeClr val="bg1"/>
                </a:solidFill>
              </a:defRPr>
            </a:lvl1pPr>
          </a:lstStyle>
          <a:p>
            <a:r>
              <a:rPr kumimoji="1" lang="en-US" altLang="ja-JP" dirty="0"/>
              <a:t>Add an image</a:t>
            </a:r>
            <a:endParaRPr kumimoji="1" lang="ja-JP" altLang="en-US" dirty="0"/>
          </a:p>
        </p:txBody>
      </p:sp>
      <p:sp>
        <p:nvSpPr>
          <p:cNvPr id="70" name="円/楕円 69"/>
          <p:cNvSpPr/>
          <p:nvPr/>
        </p:nvSpPr>
        <p:spPr>
          <a:xfrm>
            <a:off x="457206" y="188340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1" name="円/楕円 70"/>
          <p:cNvSpPr/>
          <p:nvPr/>
        </p:nvSpPr>
        <p:spPr>
          <a:xfrm>
            <a:off x="539436"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2" name="図プレースホルダー 7"/>
          <p:cNvSpPr>
            <a:spLocks noGrp="1"/>
          </p:cNvSpPr>
          <p:nvPr>
            <p:ph type="pic" sz="quarter" idx="12" hasCustomPrompt="1"/>
          </p:nvPr>
        </p:nvSpPr>
        <p:spPr>
          <a:xfrm>
            <a:off x="648047"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73" name="テキスト プレースホルダー 5"/>
          <p:cNvSpPr>
            <a:spLocks noGrp="1"/>
          </p:cNvSpPr>
          <p:nvPr>
            <p:ph type="body" sz="quarter" idx="14" hasCustomPrompt="1"/>
          </p:nvPr>
        </p:nvSpPr>
        <p:spPr>
          <a:xfrm>
            <a:off x="1135673" y="2550613"/>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4" name="テキスト プレースホルダー 5"/>
          <p:cNvSpPr>
            <a:spLocks noGrp="1"/>
          </p:cNvSpPr>
          <p:nvPr>
            <p:ph type="body" sz="quarter" idx="24" hasCustomPrompt="1"/>
          </p:nvPr>
        </p:nvSpPr>
        <p:spPr>
          <a:xfrm>
            <a:off x="1134933" y="2125167"/>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円/楕円 74"/>
          <p:cNvSpPr/>
          <p:nvPr/>
        </p:nvSpPr>
        <p:spPr>
          <a:xfrm>
            <a:off x="457206" y="3251263"/>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6" name="円/楕円 75"/>
          <p:cNvSpPr/>
          <p:nvPr/>
        </p:nvSpPr>
        <p:spPr>
          <a:xfrm>
            <a:off x="539436"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7" name="図プレースホルダー 7"/>
          <p:cNvSpPr>
            <a:spLocks noGrp="1"/>
          </p:cNvSpPr>
          <p:nvPr>
            <p:ph type="pic" sz="quarter" idx="26" hasCustomPrompt="1"/>
          </p:nvPr>
        </p:nvSpPr>
        <p:spPr>
          <a:xfrm>
            <a:off x="648047" y="3505763"/>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78" name="テキスト プレースホルダー 5"/>
          <p:cNvSpPr>
            <a:spLocks noGrp="1"/>
          </p:cNvSpPr>
          <p:nvPr>
            <p:ph type="body" sz="quarter" idx="27" hasCustomPrompt="1"/>
          </p:nvPr>
        </p:nvSpPr>
        <p:spPr>
          <a:xfrm>
            <a:off x="1135673" y="3918470"/>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9" name="テキスト プレースホルダー 5"/>
          <p:cNvSpPr>
            <a:spLocks noGrp="1"/>
          </p:cNvSpPr>
          <p:nvPr>
            <p:ph type="body" sz="quarter" idx="28" hasCustomPrompt="1"/>
          </p:nvPr>
        </p:nvSpPr>
        <p:spPr>
          <a:xfrm>
            <a:off x="1134933" y="3493024"/>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5" name="円/楕円 84"/>
          <p:cNvSpPr/>
          <p:nvPr/>
        </p:nvSpPr>
        <p:spPr>
          <a:xfrm>
            <a:off x="456018" y="4636007"/>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6" name="円/楕円 85"/>
          <p:cNvSpPr/>
          <p:nvPr/>
        </p:nvSpPr>
        <p:spPr>
          <a:xfrm>
            <a:off x="538247"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7" name="図プレースホルダー 7"/>
          <p:cNvSpPr>
            <a:spLocks noGrp="1"/>
          </p:cNvSpPr>
          <p:nvPr>
            <p:ph type="pic" sz="quarter" idx="29" hasCustomPrompt="1"/>
          </p:nvPr>
        </p:nvSpPr>
        <p:spPr>
          <a:xfrm>
            <a:off x="646859" y="489050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88" name="テキスト プレースホルダー 5"/>
          <p:cNvSpPr>
            <a:spLocks noGrp="1"/>
          </p:cNvSpPr>
          <p:nvPr>
            <p:ph type="body" sz="quarter" idx="30" hasCustomPrompt="1"/>
          </p:nvPr>
        </p:nvSpPr>
        <p:spPr>
          <a:xfrm>
            <a:off x="1134482" y="5303214"/>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9" name="テキスト プレースホルダー 5"/>
          <p:cNvSpPr>
            <a:spLocks noGrp="1"/>
          </p:cNvSpPr>
          <p:nvPr>
            <p:ph type="body" sz="quarter" idx="31" hasCustomPrompt="1"/>
          </p:nvPr>
        </p:nvSpPr>
        <p:spPr>
          <a:xfrm>
            <a:off x="1133741" y="4877769"/>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11536959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8" decel="100000" fill="hold" grpId="0" nodeType="after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 calcmode="lin" valueType="num">
                                      <p:cBhvr additive="base">
                                        <p:cTn id="7" dur="500" fill="hold"/>
                                        <p:tgtEl>
                                          <p:spTgt spid="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3">
                                            <p:txEl>
                                              <p:pRg st="0" end="0"/>
                                            </p:txEl>
                                          </p:spTgt>
                                        </p:tgtEl>
                                        <p:attrNameLst>
                                          <p:attrName>ppt_y</p:attrName>
                                        </p:attrNameLst>
                                      </p:cBhvr>
                                      <p:tavLst>
                                        <p:tav tm="0">
                                          <p:val>
                                            <p:strVal val="#ppt_y"/>
                                          </p:val>
                                        </p:tav>
                                        <p:tav tm="100000">
                                          <p:val>
                                            <p:strVal val="#ppt_y"/>
                                          </p:val>
                                        </p:tav>
                                      </p:tavLst>
                                    </p:anim>
                                  </p:childTnLst>
                                </p:cTn>
                              </p:par>
                            </p:childTnLst>
                          </p:cTn>
                        </p:par>
                        <p:par>
                          <p:cTn id="9" fill="hold">
                            <p:stCondLst>
                              <p:cond delay="500"/>
                            </p:stCondLst>
                            <p:childTnLst>
                              <p:par>
                                <p:cTn id="10" presetID="22" presetClass="entr" presetSubtype="4" fill="hold" grpId="0" nodeType="afterEffect">
                                  <p:stCondLst>
                                    <p:cond delay="0"/>
                                  </p:stCondLst>
                                  <p:childTnLst>
                                    <p:set>
                                      <p:cBhvr>
                                        <p:cTn id="11" dur="1" fill="hold">
                                          <p:stCondLst>
                                            <p:cond delay="0"/>
                                          </p:stCondLst>
                                        </p:cTn>
                                        <p:tgtEl>
                                          <p:spTgt spid="67"/>
                                        </p:tgtEl>
                                        <p:attrNameLst>
                                          <p:attrName>style.visibility</p:attrName>
                                        </p:attrNameLst>
                                      </p:cBhvr>
                                      <p:to>
                                        <p:strVal val="visible"/>
                                      </p:to>
                                    </p:set>
                                    <p:animEffect transition="in" filter="wipe(down)">
                                      <p:cBhvr>
                                        <p:cTn id="12" dur="500"/>
                                        <p:tgtEl>
                                          <p:spTgt spid="67"/>
                                        </p:tgtEl>
                                      </p:cBhvr>
                                    </p:animEffect>
                                  </p:childTnLst>
                                </p:cTn>
                              </p:par>
                            </p:childTnLst>
                          </p:cTn>
                        </p:par>
                        <p:par>
                          <p:cTn id="13" fill="hold">
                            <p:stCondLst>
                              <p:cond delay="1000"/>
                            </p:stCondLst>
                            <p:childTnLst>
                              <p:par>
                                <p:cTn id="14" presetID="22" presetClass="entr" presetSubtype="4" fill="hold" grpId="0" nodeType="afterEffect">
                                  <p:stCondLst>
                                    <p:cond delay="0"/>
                                  </p:stCondLst>
                                  <p:childTnLst>
                                    <p:set>
                                      <p:cBhvr>
                                        <p:cTn id="15" dur="1" fill="hold">
                                          <p:stCondLst>
                                            <p:cond delay="0"/>
                                          </p:stCondLst>
                                        </p:cTn>
                                        <p:tgtEl>
                                          <p:spTgt spid="69"/>
                                        </p:tgtEl>
                                        <p:attrNameLst>
                                          <p:attrName>style.visibility</p:attrName>
                                        </p:attrNameLst>
                                      </p:cBhvr>
                                      <p:to>
                                        <p:strVal val="visible"/>
                                      </p:to>
                                    </p:set>
                                    <p:animEffect transition="in" filter="wipe(down)">
                                      <p:cBhvr>
                                        <p:cTn id="16" dur="500"/>
                                        <p:tgtEl>
                                          <p:spTgt spid="69"/>
                                        </p:tgtEl>
                                      </p:cBhvr>
                                    </p:animEffect>
                                  </p:childTnLst>
                                </p:cTn>
                              </p:par>
                              <p:par>
                                <p:cTn id="17" presetID="22" presetClass="entr" presetSubtype="1" fill="hold" nodeType="withEffect">
                                  <p:stCondLst>
                                    <p:cond delay="0"/>
                                  </p:stCondLst>
                                  <p:childTnLst>
                                    <p:set>
                                      <p:cBhvr>
                                        <p:cTn id="18" dur="1" fill="hold">
                                          <p:stCondLst>
                                            <p:cond delay="0"/>
                                          </p:stCondLst>
                                        </p:cTn>
                                        <p:tgtEl>
                                          <p:spTgt spid="68"/>
                                        </p:tgtEl>
                                        <p:attrNameLst>
                                          <p:attrName>style.visibility</p:attrName>
                                        </p:attrNameLst>
                                      </p:cBhvr>
                                      <p:to>
                                        <p:strVal val="visible"/>
                                      </p:to>
                                    </p:set>
                                    <p:animEffect transition="in" filter="wipe(up)">
                                      <p:cBhvr>
                                        <p:cTn id="19" dur="500"/>
                                        <p:tgtEl>
                                          <p:spTgt spid="68"/>
                                        </p:tgtEl>
                                      </p:cBhvr>
                                    </p:animEffect>
                                  </p:childTnLst>
                                </p:cTn>
                              </p:par>
                            </p:childTnLst>
                          </p:cTn>
                        </p:par>
                        <p:par>
                          <p:cTn id="20" fill="hold">
                            <p:stCondLst>
                              <p:cond delay="1500"/>
                            </p:stCondLst>
                            <p:childTnLst>
                              <p:par>
                                <p:cTn id="21" presetID="2" presetClass="entr" presetSubtype="4" decel="100000" fill="hold" grpId="0" nodeType="afterEffect">
                                  <p:stCondLst>
                                    <p:cond delay="250"/>
                                  </p:stCondLst>
                                  <p:childTnLst>
                                    <p:set>
                                      <p:cBhvr>
                                        <p:cTn id="22" dur="1" fill="hold">
                                          <p:stCondLst>
                                            <p:cond delay="0"/>
                                          </p:stCondLst>
                                        </p:cTn>
                                        <p:tgtEl>
                                          <p:spTgt spid="70"/>
                                        </p:tgtEl>
                                        <p:attrNameLst>
                                          <p:attrName>style.visibility</p:attrName>
                                        </p:attrNameLst>
                                      </p:cBhvr>
                                      <p:to>
                                        <p:strVal val="visible"/>
                                      </p:to>
                                    </p:set>
                                    <p:anim calcmode="lin" valueType="num">
                                      <p:cBhvr additive="base">
                                        <p:cTn id="23" dur="500" fill="hold"/>
                                        <p:tgtEl>
                                          <p:spTgt spid="70"/>
                                        </p:tgtEl>
                                        <p:attrNameLst>
                                          <p:attrName>ppt_x</p:attrName>
                                        </p:attrNameLst>
                                      </p:cBhvr>
                                      <p:tavLst>
                                        <p:tav tm="0">
                                          <p:val>
                                            <p:strVal val="#ppt_x"/>
                                          </p:val>
                                        </p:tav>
                                        <p:tav tm="100000">
                                          <p:val>
                                            <p:strVal val="#ppt_x"/>
                                          </p:val>
                                        </p:tav>
                                      </p:tavLst>
                                    </p:anim>
                                    <p:anim calcmode="lin" valueType="num">
                                      <p:cBhvr additive="base">
                                        <p:cTn id="24" dur="500" fill="hold"/>
                                        <p:tgtEl>
                                          <p:spTgt spid="70"/>
                                        </p:tgtEl>
                                        <p:attrNameLst>
                                          <p:attrName>ppt_y</p:attrName>
                                        </p:attrNameLst>
                                      </p:cBhvr>
                                      <p:tavLst>
                                        <p:tav tm="0">
                                          <p:val>
                                            <p:strVal val="1+#ppt_h/2"/>
                                          </p:val>
                                        </p:tav>
                                        <p:tav tm="100000">
                                          <p:val>
                                            <p:strVal val="#ppt_y"/>
                                          </p:val>
                                        </p:tav>
                                      </p:tavLst>
                                    </p:anim>
                                  </p:childTnLst>
                                </p:cTn>
                              </p:par>
                            </p:childTnLst>
                          </p:cTn>
                        </p:par>
                        <p:par>
                          <p:cTn id="25" fill="hold">
                            <p:stCondLst>
                              <p:cond delay="2250"/>
                            </p:stCondLst>
                            <p:childTnLst>
                              <p:par>
                                <p:cTn id="26" presetID="21" presetClass="entr" presetSubtype="1" fill="hold" grpId="0" nodeType="afterEffect">
                                  <p:stCondLst>
                                    <p:cond delay="0"/>
                                  </p:stCondLst>
                                  <p:childTnLst>
                                    <p:set>
                                      <p:cBhvr>
                                        <p:cTn id="27" dur="1" fill="hold">
                                          <p:stCondLst>
                                            <p:cond delay="0"/>
                                          </p:stCondLst>
                                        </p:cTn>
                                        <p:tgtEl>
                                          <p:spTgt spid="71"/>
                                        </p:tgtEl>
                                        <p:attrNameLst>
                                          <p:attrName>style.visibility</p:attrName>
                                        </p:attrNameLst>
                                      </p:cBhvr>
                                      <p:to>
                                        <p:strVal val="visible"/>
                                      </p:to>
                                    </p:set>
                                    <p:animEffect transition="in" filter="wheel(1)">
                                      <p:cBhvr>
                                        <p:cTn id="28" dur="1000"/>
                                        <p:tgtEl>
                                          <p:spTgt spid="71"/>
                                        </p:tgtEl>
                                      </p:cBhvr>
                                    </p:animEffect>
                                  </p:childTnLst>
                                </p:cTn>
                              </p:par>
                              <p:par>
                                <p:cTn id="29" presetID="10" presetClass="entr" presetSubtype="0" fill="hold" grpId="0" nodeType="withEffect">
                                  <p:stCondLst>
                                    <p:cond delay="0"/>
                                  </p:stCondLst>
                                  <p:childTnLst>
                                    <p:set>
                                      <p:cBhvr>
                                        <p:cTn id="30" dur="1" fill="hold">
                                          <p:stCondLst>
                                            <p:cond delay="0"/>
                                          </p:stCondLst>
                                        </p:cTn>
                                        <p:tgtEl>
                                          <p:spTgt spid="72"/>
                                        </p:tgtEl>
                                        <p:attrNameLst>
                                          <p:attrName>style.visibility</p:attrName>
                                        </p:attrNameLst>
                                      </p:cBhvr>
                                      <p:to>
                                        <p:strVal val="visible"/>
                                      </p:to>
                                    </p:set>
                                    <p:animEffect transition="in" filter="fade">
                                      <p:cBhvr>
                                        <p:cTn id="31" dur="1000"/>
                                        <p:tgtEl>
                                          <p:spTgt spid="72"/>
                                        </p:tgtEl>
                                      </p:cBhvr>
                                    </p:animEffect>
                                  </p:childTnLst>
                                </p:cTn>
                              </p:par>
                            </p:childTnLst>
                          </p:cTn>
                        </p:par>
                        <p:par>
                          <p:cTn id="32" fill="hold">
                            <p:stCondLst>
                              <p:cond delay="3250"/>
                            </p:stCondLst>
                            <p:childTnLst>
                              <p:par>
                                <p:cTn id="33" presetID="2" presetClass="entr" presetSubtype="4" decel="100000" fill="hold" grpId="0" nodeType="afterEffect">
                                  <p:stCondLst>
                                    <p:cond delay="0"/>
                                  </p:stCondLst>
                                  <p:childTnLst>
                                    <p:set>
                                      <p:cBhvr>
                                        <p:cTn id="34" dur="1" fill="hold">
                                          <p:stCondLst>
                                            <p:cond delay="0"/>
                                          </p:stCondLst>
                                        </p:cTn>
                                        <p:tgtEl>
                                          <p:spTgt spid="74">
                                            <p:txEl>
                                              <p:pRg st="0" end="0"/>
                                            </p:txEl>
                                          </p:spTgt>
                                        </p:tgtEl>
                                        <p:attrNameLst>
                                          <p:attrName>style.visibility</p:attrName>
                                        </p:attrNameLst>
                                      </p:cBhvr>
                                      <p:to>
                                        <p:strVal val="visible"/>
                                      </p:to>
                                    </p:set>
                                    <p:anim calcmode="lin" valueType="num">
                                      <p:cBhvr additive="base">
                                        <p:cTn id="35"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74">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3750"/>
                            </p:stCondLst>
                            <p:childTnLst>
                              <p:par>
                                <p:cTn id="38" presetID="22" presetClass="entr" presetSubtype="8" fill="hold" grpId="0" nodeType="afterEffect">
                                  <p:stCondLst>
                                    <p:cond delay="0"/>
                                  </p:stCondLst>
                                  <p:childTnLst>
                                    <p:set>
                                      <p:cBhvr>
                                        <p:cTn id="39" dur="1" fill="hold">
                                          <p:stCondLst>
                                            <p:cond delay="0"/>
                                          </p:stCondLst>
                                        </p:cTn>
                                        <p:tgtEl>
                                          <p:spTgt spid="73">
                                            <p:txEl>
                                              <p:pRg st="0" end="0"/>
                                            </p:txEl>
                                          </p:spTgt>
                                        </p:tgtEl>
                                        <p:attrNameLst>
                                          <p:attrName>style.visibility</p:attrName>
                                        </p:attrNameLst>
                                      </p:cBhvr>
                                      <p:to>
                                        <p:strVal val="visible"/>
                                      </p:to>
                                    </p:set>
                                    <p:animEffect transition="in" filter="wipe(left)">
                                      <p:cBhvr>
                                        <p:cTn id="40" dur="500"/>
                                        <p:tgtEl>
                                          <p:spTgt spid="73">
                                            <p:txEl>
                                              <p:pRg st="0" end="0"/>
                                            </p:txEl>
                                          </p:spTgt>
                                        </p:tgtEl>
                                      </p:cBhvr>
                                    </p:animEffect>
                                  </p:childTnLst>
                                </p:cTn>
                              </p:par>
                            </p:childTnLst>
                          </p:cTn>
                        </p:par>
                        <p:par>
                          <p:cTn id="41" fill="hold">
                            <p:stCondLst>
                              <p:cond delay="4250"/>
                            </p:stCondLst>
                            <p:childTnLst>
                              <p:par>
                                <p:cTn id="42" presetID="2" presetClass="entr" presetSubtype="4" decel="100000" fill="hold" grpId="0" nodeType="afterEffect">
                                  <p:stCondLst>
                                    <p:cond delay="0"/>
                                  </p:stCondLst>
                                  <p:childTnLst>
                                    <p:set>
                                      <p:cBhvr>
                                        <p:cTn id="43" dur="1" fill="hold">
                                          <p:stCondLst>
                                            <p:cond delay="0"/>
                                          </p:stCondLst>
                                        </p:cTn>
                                        <p:tgtEl>
                                          <p:spTgt spid="75"/>
                                        </p:tgtEl>
                                        <p:attrNameLst>
                                          <p:attrName>style.visibility</p:attrName>
                                        </p:attrNameLst>
                                      </p:cBhvr>
                                      <p:to>
                                        <p:strVal val="visible"/>
                                      </p:to>
                                    </p:set>
                                    <p:anim calcmode="lin" valueType="num">
                                      <p:cBhvr additive="base">
                                        <p:cTn id="44" dur="500" fill="hold"/>
                                        <p:tgtEl>
                                          <p:spTgt spid="75"/>
                                        </p:tgtEl>
                                        <p:attrNameLst>
                                          <p:attrName>ppt_x</p:attrName>
                                        </p:attrNameLst>
                                      </p:cBhvr>
                                      <p:tavLst>
                                        <p:tav tm="0">
                                          <p:val>
                                            <p:strVal val="#ppt_x"/>
                                          </p:val>
                                        </p:tav>
                                        <p:tav tm="100000">
                                          <p:val>
                                            <p:strVal val="#ppt_x"/>
                                          </p:val>
                                        </p:tav>
                                      </p:tavLst>
                                    </p:anim>
                                    <p:anim calcmode="lin" valueType="num">
                                      <p:cBhvr additive="base">
                                        <p:cTn id="45" dur="500" fill="hold"/>
                                        <p:tgtEl>
                                          <p:spTgt spid="75"/>
                                        </p:tgtEl>
                                        <p:attrNameLst>
                                          <p:attrName>ppt_y</p:attrName>
                                        </p:attrNameLst>
                                      </p:cBhvr>
                                      <p:tavLst>
                                        <p:tav tm="0">
                                          <p:val>
                                            <p:strVal val="1+#ppt_h/2"/>
                                          </p:val>
                                        </p:tav>
                                        <p:tav tm="100000">
                                          <p:val>
                                            <p:strVal val="#ppt_y"/>
                                          </p:val>
                                        </p:tav>
                                      </p:tavLst>
                                    </p:anim>
                                  </p:childTnLst>
                                </p:cTn>
                              </p:par>
                            </p:childTnLst>
                          </p:cTn>
                        </p:par>
                        <p:par>
                          <p:cTn id="46" fill="hold">
                            <p:stCondLst>
                              <p:cond delay="4750"/>
                            </p:stCondLst>
                            <p:childTnLst>
                              <p:par>
                                <p:cTn id="47" presetID="21" presetClass="entr" presetSubtype="1" fill="hold" grpId="0" nodeType="afterEffect">
                                  <p:stCondLst>
                                    <p:cond delay="0"/>
                                  </p:stCondLst>
                                  <p:childTnLst>
                                    <p:set>
                                      <p:cBhvr>
                                        <p:cTn id="48" dur="1" fill="hold">
                                          <p:stCondLst>
                                            <p:cond delay="0"/>
                                          </p:stCondLst>
                                        </p:cTn>
                                        <p:tgtEl>
                                          <p:spTgt spid="76"/>
                                        </p:tgtEl>
                                        <p:attrNameLst>
                                          <p:attrName>style.visibility</p:attrName>
                                        </p:attrNameLst>
                                      </p:cBhvr>
                                      <p:to>
                                        <p:strVal val="visible"/>
                                      </p:to>
                                    </p:set>
                                    <p:animEffect transition="in" filter="wheel(1)">
                                      <p:cBhvr>
                                        <p:cTn id="49" dur="1000"/>
                                        <p:tgtEl>
                                          <p:spTgt spid="76"/>
                                        </p:tgtEl>
                                      </p:cBhvr>
                                    </p:animEffect>
                                  </p:childTnLst>
                                </p:cTn>
                              </p:par>
                              <p:par>
                                <p:cTn id="50" presetID="10" presetClass="entr" presetSubtype="0" fill="hold" grpId="0" nodeType="withEffect">
                                  <p:stCondLst>
                                    <p:cond delay="0"/>
                                  </p:stCondLst>
                                  <p:childTnLst>
                                    <p:set>
                                      <p:cBhvr>
                                        <p:cTn id="51" dur="1" fill="hold">
                                          <p:stCondLst>
                                            <p:cond delay="0"/>
                                          </p:stCondLst>
                                        </p:cTn>
                                        <p:tgtEl>
                                          <p:spTgt spid="77"/>
                                        </p:tgtEl>
                                        <p:attrNameLst>
                                          <p:attrName>style.visibility</p:attrName>
                                        </p:attrNameLst>
                                      </p:cBhvr>
                                      <p:to>
                                        <p:strVal val="visible"/>
                                      </p:to>
                                    </p:set>
                                    <p:animEffect transition="in" filter="fade">
                                      <p:cBhvr>
                                        <p:cTn id="52" dur="1000"/>
                                        <p:tgtEl>
                                          <p:spTgt spid="77"/>
                                        </p:tgtEl>
                                      </p:cBhvr>
                                    </p:animEffect>
                                  </p:childTnLst>
                                </p:cTn>
                              </p:par>
                            </p:childTnLst>
                          </p:cTn>
                        </p:par>
                        <p:par>
                          <p:cTn id="53" fill="hold">
                            <p:stCondLst>
                              <p:cond delay="5750"/>
                            </p:stCondLst>
                            <p:childTnLst>
                              <p:par>
                                <p:cTn id="54" presetID="2" presetClass="entr" presetSubtype="4" decel="100000" fill="hold" grpId="0" nodeType="afterEffect">
                                  <p:stCondLst>
                                    <p:cond delay="0"/>
                                  </p:stCondLst>
                                  <p:childTnLst>
                                    <p:set>
                                      <p:cBhvr>
                                        <p:cTn id="55" dur="1" fill="hold">
                                          <p:stCondLst>
                                            <p:cond delay="0"/>
                                          </p:stCondLst>
                                        </p:cTn>
                                        <p:tgtEl>
                                          <p:spTgt spid="79">
                                            <p:txEl>
                                              <p:pRg st="0" end="0"/>
                                            </p:txEl>
                                          </p:spTgt>
                                        </p:tgtEl>
                                        <p:attrNameLst>
                                          <p:attrName>style.visibility</p:attrName>
                                        </p:attrNameLst>
                                      </p:cBhvr>
                                      <p:to>
                                        <p:strVal val="visible"/>
                                      </p:to>
                                    </p:set>
                                    <p:anim calcmode="lin" valueType="num">
                                      <p:cBhvr additive="base">
                                        <p:cTn id="56" dur="500" fill="hold"/>
                                        <p:tgtEl>
                                          <p:spTgt spid="79">
                                            <p:txEl>
                                              <p:pRg st="0" end="0"/>
                                            </p:txEl>
                                          </p:spTgt>
                                        </p:tgtEl>
                                        <p:attrNameLst>
                                          <p:attrName>ppt_x</p:attrName>
                                        </p:attrNameLst>
                                      </p:cBhvr>
                                      <p:tavLst>
                                        <p:tav tm="0">
                                          <p:val>
                                            <p:strVal val="#ppt_x"/>
                                          </p:val>
                                        </p:tav>
                                        <p:tav tm="100000">
                                          <p:val>
                                            <p:strVal val="#ppt_x"/>
                                          </p:val>
                                        </p:tav>
                                      </p:tavLst>
                                    </p:anim>
                                    <p:anim calcmode="lin" valueType="num">
                                      <p:cBhvr additive="base">
                                        <p:cTn id="57" dur="500" fill="hold"/>
                                        <p:tgtEl>
                                          <p:spTgt spid="79">
                                            <p:txEl>
                                              <p:pRg st="0" end="0"/>
                                            </p:txEl>
                                          </p:spTgt>
                                        </p:tgtEl>
                                        <p:attrNameLst>
                                          <p:attrName>ppt_y</p:attrName>
                                        </p:attrNameLst>
                                      </p:cBhvr>
                                      <p:tavLst>
                                        <p:tav tm="0">
                                          <p:val>
                                            <p:strVal val="1+#ppt_h/2"/>
                                          </p:val>
                                        </p:tav>
                                        <p:tav tm="100000">
                                          <p:val>
                                            <p:strVal val="#ppt_y"/>
                                          </p:val>
                                        </p:tav>
                                      </p:tavLst>
                                    </p:anim>
                                  </p:childTnLst>
                                </p:cTn>
                              </p:par>
                            </p:childTnLst>
                          </p:cTn>
                        </p:par>
                        <p:par>
                          <p:cTn id="58" fill="hold">
                            <p:stCondLst>
                              <p:cond delay="6250"/>
                            </p:stCondLst>
                            <p:childTnLst>
                              <p:par>
                                <p:cTn id="59" presetID="22" presetClass="entr" presetSubtype="8" fill="hold" grpId="0" nodeType="afterEffect">
                                  <p:stCondLst>
                                    <p:cond delay="0"/>
                                  </p:stCondLst>
                                  <p:childTnLst>
                                    <p:set>
                                      <p:cBhvr>
                                        <p:cTn id="60" dur="1" fill="hold">
                                          <p:stCondLst>
                                            <p:cond delay="0"/>
                                          </p:stCondLst>
                                        </p:cTn>
                                        <p:tgtEl>
                                          <p:spTgt spid="78">
                                            <p:txEl>
                                              <p:pRg st="0" end="0"/>
                                            </p:txEl>
                                          </p:spTgt>
                                        </p:tgtEl>
                                        <p:attrNameLst>
                                          <p:attrName>style.visibility</p:attrName>
                                        </p:attrNameLst>
                                      </p:cBhvr>
                                      <p:to>
                                        <p:strVal val="visible"/>
                                      </p:to>
                                    </p:set>
                                    <p:animEffect transition="in" filter="wipe(left)">
                                      <p:cBhvr>
                                        <p:cTn id="61" dur="500"/>
                                        <p:tgtEl>
                                          <p:spTgt spid="78">
                                            <p:txEl>
                                              <p:pRg st="0" end="0"/>
                                            </p:txEl>
                                          </p:spTgt>
                                        </p:tgtEl>
                                      </p:cBhvr>
                                    </p:animEffect>
                                  </p:childTnLst>
                                </p:cTn>
                              </p:par>
                            </p:childTnLst>
                          </p:cTn>
                        </p:par>
                        <p:par>
                          <p:cTn id="62" fill="hold">
                            <p:stCondLst>
                              <p:cond delay="6750"/>
                            </p:stCondLst>
                            <p:childTnLst>
                              <p:par>
                                <p:cTn id="63" presetID="2" presetClass="entr" presetSubtype="4" decel="100000" fill="hold" grpId="0" nodeType="afterEffect">
                                  <p:stCondLst>
                                    <p:cond delay="0"/>
                                  </p:stCondLst>
                                  <p:childTnLst>
                                    <p:set>
                                      <p:cBhvr>
                                        <p:cTn id="64" dur="1" fill="hold">
                                          <p:stCondLst>
                                            <p:cond delay="0"/>
                                          </p:stCondLst>
                                        </p:cTn>
                                        <p:tgtEl>
                                          <p:spTgt spid="85"/>
                                        </p:tgtEl>
                                        <p:attrNameLst>
                                          <p:attrName>style.visibility</p:attrName>
                                        </p:attrNameLst>
                                      </p:cBhvr>
                                      <p:to>
                                        <p:strVal val="visible"/>
                                      </p:to>
                                    </p:set>
                                    <p:anim calcmode="lin" valueType="num">
                                      <p:cBhvr additive="base">
                                        <p:cTn id="65" dur="500" fill="hold"/>
                                        <p:tgtEl>
                                          <p:spTgt spid="85"/>
                                        </p:tgtEl>
                                        <p:attrNameLst>
                                          <p:attrName>ppt_x</p:attrName>
                                        </p:attrNameLst>
                                      </p:cBhvr>
                                      <p:tavLst>
                                        <p:tav tm="0">
                                          <p:val>
                                            <p:strVal val="#ppt_x"/>
                                          </p:val>
                                        </p:tav>
                                        <p:tav tm="100000">
                                          <p:val>
                                            <p:strVal val="#ppt_x"/>
                                          </p:val>
                                        </p:tav>
                                      </p:tavLst>
                                    </p:anim>
                                    <p:anim calcmode="lin" valueType="num">
                                      <p:cBhvr additive="base">
                                        <p:cTn id="66" dur="500" fill="hold"/>
                                        <p:tgtEl>
                                          <p:spTgt spid="85"/>
                                        </p:tgtEl>
                                        <p:attrNameLst>
                                          <p:attrName>ppt_y</p:attrName>
                                        </p:attrNameLst>
                                      </p:cBhvr>
                                      <p:tavLst>
                                        <p:tav tm="0">
                                          <p:val>
                                            <p:strVal val="1+#ppt_h/2"/>
                                          </p:val>
                                        </p:tav>
                                        <p:tav tm="100000">
                                          <p:val>
                                            <p:strVal val="#ppt_y"/>
                                          </p:val>
                                        </p:tav>
                                      </p:tavLst>
                                    </p:anim>
                                  </p:childTnLst>
                                </p:cTn>
                              </p:par>
                            </p:childTnLst>
                          </p:cTn>
                        </p:par>
                        <p:par>
                          <p:cTn id="67" fill="hold">
                            <p:stCondLst>
                              <p:cond delay="7250"/>
                            </p:stCondLst>
                            <p:childTnLst>
                              <p:par>
                                <p:cTn id="68" presetID="21" presetClass="entr" presetSubtype="1" fill="hold" grpId="0" nodeType="afterEffect">
                                  <p:stCondLst>
                                    <p:cond delay="0"/>
                                  </p:stCondLst>
                                  <p:childTnLst>
                                    <p:set>
                                      <p:cBhvr>
                                        <p:cTn id="69" dur="1" fill="hold">
                                          <p:stCondLst>
                                            <p:cond delay="0"/>
                                          </p:stCondLst>
                                        </p:cTn>
                                        <p:tgtEl>
                                          <p:spTgt spid="86"/>
                                        </p:tgtEl>
                                        <p:attrNameLst>
                                          <p:attrName>style.visibility</p:attrName>
                                        </p:attrNameLst>
                                      </p:cBhvr>
                                      <p:to>
                                        <p:strVal val="visible"/>
                                      </p:to>
                                    </p:set>
                                    <p:animEffect transition="in" filter="wheel(1)">
                                      <p:cBhvr>
                                        <p:cTn id="70" dur="1000"/>
                                        <p:tgtEl>
                                          <p:spTgt spid="86"/>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87"/>
                                        </p:tgtEl>
                                        <p:attrNameLst>
                                          <p:attrName>style.visibility</p:attrName>
                                        </p:attrNameLst>
                                      </p:cBhvr>
                                      <p:to>
                                        <p:strVal val="visible"/>
                                      </p:to>
                                    </p:set>
                                    <p:animEffect transition="in" filter="fade">
                                      <p:cBhvr>
                                        <p:cTn id="73" dur="1000"/>
                                        <p:tgtEl>
                                          <p:spTgt spid="87"/>
                                        </p:tgtEl>
                                      </p:cBhvr>
                                    </p:animEffect>
                                  </p:childTnLst>
                                </p:cTn>
                              </p:par>
                            </p:childTnLst>
                          </p:cTn>
                        </p:par>
                        <p:par>
                          <p:cTn id="74" fill="hold">
                            <p:stCondLst>
                              <p:cond delay="8250"/>
                            </p:stCondLst>
                            <p:childTnLst>
                              <p:par>
                                <p:cTn id="75" presetID="2" presetClass="entr" presetSubtype="4" decel="100000" fill="hold" grpId="0" nodeType="afterEffect">
                                  <p:stCondLst>
                                    <p:cond delay="0"/>
                                  </p:stCondLst>
                                  <p:childTnLst>
                                    <p:set>
                                      <p:cBhvr>
                                        <p:cTn id="76" dur="1" fill="hold">
                                          <p:stCondLst>
                                            <p:cond delay="0"/>
                                          </p:stCondLst>
                                        </p:cTn>
                                        <p:tgtEl>
                                          <p:spTgt spid="89">
                                            <p:txEl>
                                              <p:pRg st="0" end="0"/>
                                            </p:txEl>
                                          </p:spTgt>
                                        </p:tgtEl>
                                        <p:attrNameLst>
                                          <p:attrName>style.visibility</p:attrName>
                                        </p:attrNameLst>
                                      </p:cBhvr>
                                      <p:to>
                                        <p:strVal val="visible"/>
                                      </p:to>
                                    </p:set>
                                    <p:anim calcmode="lin" valueType="num">
                                      <p:cBhvr additive="base">
                                        <p:cTn id="77" dur="500" fill="hold"/>
                                        <p:tgtEl>
                                          <p:spTgt spid="89">
                                            <p:txEl>
                                              <p:pRg st="0" end="0"/>
                                            </p:txEl>
                                          </p:spTgt>
                                        </p:tgtEl>
                                        <p:attrNameLst>
                                          <p:attrName>ppt_x</p:attrName>
                                        </p:attrNameLst>
                                      </p:cBhvr>
                                      <p:tavLst>
                                        <p:tav tm="0">
                                          <p:val>
                                            <p:strVal val="#ppt_x"/>
                                          </p:val>
                                        </p:tav>
                                        <p:tav tm="100000">
                                          <p:val>
                                            <p:strVal val="#ppt_x"/>
                                          </p:val>
                                        </p:tav>
                                      </p:tavLst>
                                    </p:anim>
                                    <p:anim calcmode="lin" valueType="num">
                                      <p:cBhvr additive="base">
                                        <p:cTn id="78" dur="500" fill="hold"/>
                                        <p:tgtEl>
                                          <p:spTgt spid="89">
                                            <p:txEl>
                                              <p:pRg st="0" end="0"/>
                                            </p:txEl>
                                          </p:spTgt>
                                        </p:tgtEl>
                                        <p:attrNameLst>
                                          <p:attrName>ppt_y</p:attrName>
                                        </p:attrNameLst>
                                      </p:cBhvr>
                                      <p:tavLst>
                                        <p:tav tm="0">
                                          <p:val>
                                            <p:strVal val="1+#ppt_h/2"/>
                                          </p:val>
                                        </p:tav>
                                        <p:tav tm="100000">
                                          <p:val>
                                            <p:strVal val="#ppt_y"/>
                                          </p:val>
                                        </p:tav>
                                      </p:tavLst>
                                    </p:anim>
                                  </p:childTnLst>
                                </p:cTn>
                              </p:par>
                            </p:childTnLst>
                          </p:cTn>
                        </p:par>
                        <p:par>
                          <p:cTn id="79" fill="hold">
                            <p:stCondLst>
                              <p:cond delay="8750"/>
                            </p:stCondLst>
                            <p:childTnLst>
                              <p:par>
                                <p:cTn id="80" presetID="22" presetClass="entr" presetSubtype="8" fill="hold" grpId="0" nodeType="afterEffect">
                                  <p:stCondLst>
                                    <p:cond delay="0"/>
                                  </p:stCondLst>
                                  <p:childTnLst>
                                    <p:set>
                                      <p:cBhvr>
                                        <p:cTn id="81" dur="1" fill="hold">
                                          <p:stCondLst>
                                            <p:cond delay="0"/>
                                          </p:stCondLst>
                                        </p:cTn>
                                        <p:tgtEl>
                                          <p:spTgt spid="88">
                                            <p:txEl>
                                              <p:pRg st="0" end="0"/>
                                            </p:txEl>
                                          </p:spTgt>
                                        </p:tgtEl>
                                        <p:attrNameLst>
                                          <p:attrName>style.visibility</p:attrName>
                                        </p:attrNameLst>
                                      </p:cBhvr>
                                      <p:to>
                                        <p:strVal val="visible"/>
                                      </p:to>
                                    </p:set>
                                    <p:animEffect transition="in" filter="wipe(left)">
                                      <p:cBhvr>
                                        <p:cTn id="82" dur="500"/>
                                        <p:tgtEl>
                                          <p:spTgt spid="8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tmplLst>
          <p:tmpl lvl="1">
            <p:tnLst>
              <p:par>
                <p:cTn presetID="2" presetClass="entr" presetSubtype="8" decel="100000" fill="hold" nodeType="afterEffect">
                  <p:stCondLst>
                    <p:cond delay="0"/>
                  </p:stCondLst>
                  <p:childTnLst>
                    <p:set>
                      <p:cBhvr>
                        <p:cTn dur="1" fill="hold">
                          <p:stCondLst>
                            <p:cond delay="0"/>
                          </p:stCondLst>
                        </p:cTn>
                        <p:tgtEl>
                          <p:spTgt spid="3"/>
                        </p:tgtEl>
                        <p:attrNameLst>
                          <p:attrName>style.visibility</p:attrName>
                        </p:attrNameLst>
                      </p:cBhvr>
                      <p:to>
                        <p:strVal val="visible"/>
                      </p:to>
                    </p:set>
                    <p:anim calcmode="lin" valueType="num">
                      <p:cBhvr additive="base">
                        <p:cTn dur="500" fill="hold"/>
                        <p:tgtEl>
                          <p:spTgt spid="3"/>
                        </p:tgtEl>
                        <p:attrNameLst>
                          <p:attrName>ppt_x</p:attrName>
                        </p:attrNameLst>
                      </p:cBhvr>
                      <p:tavLst>
                        <p:tav tm="0">
                          <p:val>
                            <p:strVal val="0-#ppt_w/2"/>
                          </p:val>
                        </p:tav>
                        <p:tav tm="100000">
                          <p:val>
                            <p:strVal val="#ppt_x"/>
                          </p:val>
                        </p:tav>
                      </p:tavLst>
                    </p:anim>
                    <p:anim calcmode="lin" valueType="num">
                      <p:cBhvr additive="base">
                        <p:cTn dur="500" fill="hold"/>
                        <p:tgtEl>
                          <p:spTgt spid="3"/>
                        </p:tgtEl>
                        <p:attrNameLst>
                          <p:attrName>ppt_y</p:attrName>
                        </p:attrNameLst>
                      </p:cBhvr>
                      <p:tavLst>
                        <p:tav tm="0">
                          <p:val>
                            <p:strVal val="#ppt_y"/>
                          </p:val>
                        </p:tav>
                        <p:tav tm="100000">
                          <p:val>
                            <p:strVal val="#ppt_y"/>
                          </p:val>
                        </p:tav>
                      </p:tavLst>
                    </p:anim>
                  </p:childTnLst>
                </p:cTn>
              </p:par>
            </p:tnLst>
          </p:tmpl>
        </p:tmplLst>
      </p:bldP>
      <p:bldP spid="67" grpId="0" animBg="1"/>
      <p:bldP spid="69" grpId="0"/>
      <p:bldP spid="70" grpId="0" animBg="1"/>
      <p:bldP spid="71" grpId="0" animBg="1"/>
      <p:bldP spid="72" grpId="0"/>
      <p:bldP spid="73" grpId="0" build="p">
        <p:tmplLst>
          <p:tmpl lvl="1">
            <p:tnLst>
              <p:par>
                <p:cTn presetID="22" presetClass="entr" presetSubtype="8" fill="hold" nodeType="after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4" grpId="0" build="p">
        <p:tmplLst>
          <p:tmpl lvl="1">
            <p:tnLst>
              <p:par>
                <p:cTn presetID="2" presetClass="entr" presetSubtype="4"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1+#ppt_h/2"/>
                          </p:val>
                        </p:tav>
                        <p:tav tm="100000">
                          <p:val>
                            <p:strVal val="#ppt_y"/>
                          </p:val>
                        </p:tav>
                      </p:tavLst>
                    </p:anim>
                  </p:childTnLst>
                </p:cTn>
              </p:par>
            </p:tnLst>
          </p:tmpl>
        </p:tmplLst>
      </p:bldP>
      <p:bldP spid="75" grpId="0" animBg="1"/>
      <p:bldP spid="76" grpId="0" animBg="1"/>
      <p:bldP spid="77" grpId="0"/>
      <p:bldP spid="78" grpId="0" build="p">
        <p:tmplLst>
          <p:tmpl lvl="1">
            <p:tnLst>
              <p:par>
                <p:cTn presetID="22" presetClass="entr" presetSubtype="8"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Effect transition="in" filter="wipe(left)">
                      <p:cBhvr>
                        <p:cTn dur="500"/>
                        <p:tgtEl>
                          <p:spTgt spid="78"/>
                        </p:tgtEl>
                      </p:cBhvr>
                    </p:animEffect>
                  </p:childTnLst>
                </p:cTn>
              </p:par>
            </p:tnLst>
          </p:tmpl>
        </p:tmplLst>
      </p:bldP>
      <p:bldP spid="79" grpId="0" build="p">
        <p:tmplLst>
          <p:tmpl lvl="1">
            <p:tnLst>
              <p:par>
                <p:cTn presetID="2" presetClass="entr" presetSubtype="4" decel="100000"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 calcmode="lin" valueType="num">
                      <p:cBhvr additive="base">
                        <p:cTn dur="500" fill="hold"/>
                        <p:tgtEl>
                          <p:spTgt spid="79"/>
                        </p:tgtEl>
                        <p:attrNameLst>
                          <p:attrName>ppt_x</p:attrName>
                        </p:attrNameLst>
                      </p:cBhvr>
                      <p:tavLst>
                        <p:tav tm="0">
                          <p:val>
                            <p:strVal val="#ppt_x"/>
                          </p:val>
                        </p:tav>
                        <p:tav tm="100000">
                          <p:val>
                            <p:strVal val="#ppt_x"/>
                          </p:val>
                        </p:tav>
                      </p:tavLst>
                    </p:anim>
                    <p:anim calcmode="lin" valueType="num">
                      <p:cBhvr additive="base">
                        <p:cTn dur="500" fill="hold"/>
                        <p:tgtEl>
                          <p:spTgt spid="79"/>
                        </p:tgtEl>
                        <p:attrNameLst>
                          <p:attrName>ppt_y</p:attrName>
                        </p:attrNameLst>
                      </p:cBhvr>
                      <p:tavLst>
                        <p:tav tm="0">
                          <p:val>
                            <p:strVal val="1+#ppt_h/2"/>
                          </p:val>
                        </p:tav>
                        <p:tav tm="100000">
                          <p:val>
                            <p:strVal val="#ppt_y"/>
                          </p:val>
                        </p:tav>
                      </p:tavLst>
                    </p:anim>
                  </p:childTnLst>
                </p:cTn>
              </p:par>
            </p:tnLst>
          </p:tmpl>
        </p:tmplLst>
      </p:bldP>
      <p:bldP spid="85" grpId="0" animBg="1"/>
      <p:bldP spid="86" grpId="0" animBg="1"/>
      <p:bldP spid="87" grpId="0"/>
      <p:bldP spid="88" grpId="0" build="p">
        <p:tmplLst>
          <p:tmpl lvl="1">
            <p:tnLst>
              <p:par>
                <p:cTn presetID="22" presetClass="entr" presetSubtype="8" fill="hold" nodeType="afterEffect">
                  <p:stCondLst>
                    <p:cond delay="0"/>
                  </p:stCondLst>
                  <p:childTnLst>
                    <p:set>
                      <p:cBhvr>
                        <p:cTn dur="1" fill="hold">
                          <p:stCondLst>
                            <p:cond delay="0"/>
                          </p:stCondLst>
                        </p:cTn>
                        <p:tgtEl>
                          <p:spTgt spid="88"/>
                        </p:tgtEl>
                        <p:attrNameLst>
                          <p:attrName>style.visibility</p:attrName>
                        </p:attrNameLst>
                      </p:cBhvr>
                      <p:to>
                        <p:strVal val="visible"/>
                      </p:to>
                    </p:set>
                    <p:animEffect transition="in" filter="wipe(left)">
                      <p:cBhvr>
                        <p:cTn dur="500"/>
                        <p:tgtEl>
                          <p:spTgt spid="88"/>
                        </p:tgtEl>
                      </p:cBhvr>
                    </p:animEffect>
                  </p:childTnLst>
                </p:cTn>
              </p:par>
            </p:tnLst>
          </p:tmpl>
        </p:tmplLst>
      </p:bldP>
      <p:bldP spid="89" grpId="0" build="p">
        <p:tmplLst>
          <p:tmpl lvl="1">
            <p:tnLst>
              <p:par>
                <p:cTn presetID="2" presetClass="entr" presetSubtype="4" decel="100000" fill="hold" nodeType="afterEffect">
                  <p:stCondLst>
                    <p:cond delay="0"/>
                  </p:stCondLst>
                  <p:childTnLst>
                    <p:set>
                      <p:cBhvr>
                        <p:cTn dur="1" fill="hold">
                          <p:stCondLst>
                            <p:cond delay="0"/>
                          </p:stCondLst>
                        </p:cTn>
                        <p:tgtEl>
                          <p:spTgt spid="89"/>
                        </p:tgtEl>
                        <p:attrNameLst>
                          <p:attrName>style.visibility</p:attrName>
                        </p:attrNameLst>
                      </p:cBhvr>
                      <p:to>
                        <p:strVal val="visible"/>
                      </p:to>
                    </p:set>
                    <p:anim calcmode="lin" valueType="num">
                      <p:cBhvr additive="base">
                        <p:cTn dur="500" fill="hold"/>
                        <p:tgtEl>
                          <p:spTgt spid="89"/>
                        </p:tgtEl>
                        <p:attrNameLst>
                          <p:attrName>ppt_x</p:attrName>
                        </p:attrNameLst>
                      </p:cBhvr>
                      <p:tavLst>
                        <p:tav tm="0">
                          <p:val>
                            <p:strVal val="#ppt_x"/>
                          </p:val>
                        </p:tav>
                        <p:tav tm="100000">
                          <p:val>
                            <p:strVal val="#ppt_x"/>
                          </p:val>
                        </p:tav>
                      </p:tavLst>
                    </p:anim>
                    <p:anim calcmode="lin" valueType="num">
                      <p:cBhvr additive="base">
                        <p:cTn dur="500" fill="hold"/>
                        <p:tgtEl>
                          <p:spTgt spid="8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41.xml><?xml version="1.0" encoding="utf-8"?>
<p:sldLayout xmlns:a="http://schemas.openxmlformats.org/drawingml/2006/main" xmlns:r="http://schemas.openxmlformats.org/officeDocument/2006/relationships" xmlns:p="http://schemas.openxmlformats.org/presentationml/2006/main">
  <p:cSld name="4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6" name="二等辺三角形 10"/>
          <p:cNvSpPr/>
          <p:nvPr/>
        </p:nvSpPr>
        <p:spPr>
          <a:xfrm rot="5400000">
            <a:off x="2251091"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863231" y="2055593"/>
            <a:ext cx="3327367" cy="442384"/>
            <a:chOff x="1012371" y="3126253"/>
            <a:chExt cx="6655890" cy="663576"/>
          </a:xfrm>
        </p:grpSpPr>
        <p:cxnSp>
          <p:nvCxnSpPr>
            <p:cNvPr id="7" name="直線コネクタ 6"/>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4066"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863224" y="205559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863224" y="2610617"/>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3" name="二等辺三角形 10"/>
          <p:cNvSpPr/>
          <p:nvPr/>
        </p:nvSpPr>
        <p:spPr>
          <a:xfrm rot="5400000">
            <a:off x="6420272" y="537004"/>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4" name="グループ化 33"/>
          <p:cNvGrpSpPr/>
          <p:nvPr/>
        </p:nvGrpSpPr>
        <p:grpSpPr>
          <a:xfrm>
            <a:off x="5032411" y="2055599"/>
            <a:ext cx="3327367" cy="442384"/>
            <a:chOff x="1012371" y="3126253"/>
            <a:chExt cx="6655890" cy="663576"/>
          </a:xfrm>
        </p:grpSpPr>
        <p:cxnSp>
          <p:nvCxnSpPr>
            <p:cNvPr id="35" name="直線コネクタ 34"/>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9" name="図 3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6579" y="1707861"/>
            <a:ext cx="241228" cy="1148444"/>
          </a:xfrm>
          <a:prstGeom prst="rect">
            <a:avLst/>
          </a:prstGeom>
        </p:spPr>
      </p:pic>
      <p:sp>
        <p:nvSpPr>
          <p:cNvPr id="40" name="テキスト プレースホルダー 5"/>
          <p:cNvSpPr>
            <a:spLocks noGrp="1"/>
          </p:cNvSpPr>
          <p:nvPr>
            <p:ph type="body" sz="quarter" idx="16" hasCustomPrompt="1"/>
          </p:nvPr>
        </p:nvSpPr>
        <p:spPr>
          <a:xfrm>
            <a:off x="5032410" y="2055600"/>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1" name="テキスト プレースホルダー 5"/>
          <p:cNvSpPr>
            <a:spLocks noGrp="1"/>
          </p:cNvSpPr>
          <p:nvPr>
            <p:ph type="body" sz="quarter" idx="17" hasCustomPrompt="1"/>
          </p:nvPr>
        </p:nvSpPr>
        <p:spPr>
          <a:xfrm>
            <a:off x="5032410" y="2610620"/>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4" name="二等辺三角形 10"/>
          <p:cNvSpPr/>
          <p:nvPr/>
        </p:nvSpPr>
        <p:spPr>
          <a:xfrm rot="5400000">
            <a:off x="2252041" y="2638855"/>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5" name="グループ化 24"/>
          <p:cNvGrpSpPr/>
          <p:nvPr/>
        </p:nvGrpSpPr>
        <p:grpSpPr>
          <a:xfrm>
            <a:off x="864182" y="4157451"/>
            <a:ext cx="3327367" cy="442384"/>
            <a:chOff x="1012371" y="3126253"/>
            <a:chExt cx="6655890" cy="663576"/>
          </a:xfrm>
        </p:grpSpPr>
        <p:cxnSp>
          <p:nvCxnSpPr>
            <p:cNvPr id="26" name="直線コネクタ 25"/>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3" name="図 4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5017" y="3809714"/>
            <a:ext cx="241228" cy="1148444"/>
          </a:xfrm>
          <a:prstGeom prst="rect">
            <a:avLst/>
          </a:prstGeom>
        </p:spPr>
      </p:pic>
      <p:sp>
        <p:nvSpPr>
          <p:cNvPr id="44" name="テキスト プレースホルダー 5"/>
          <p:cNvSpPr>
            <a:spLocks noGrp="1"/>
          </p:cNvSpPr>
          <p:nvPr>
            <p:ph type="body" sz="quarter" idx="18" hasCustomPrompt="1"/>
          </p:nvPr>
        </p:nvSpPr>
        <p:spPr>
          <a:xfrm>
            <a:off x="864175" y="4157452"/>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5" name="テキスト プレースホルダー 5"/>
          <p:cNvSpPr>
            <a:spLocks noGrp="1"/>
          </p:cNvSpPr>
          <p:nvPr>
            <p:ph type="body" sz="quarter" idx="19" hasCustomPrompt="1"/>
          </p:nvPr>
        </p:nvSpPr>
        <p:spPr>
          <a:xfrm>
            <a:off x="864175" y="4712473"/>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6" name="二等辺三角形 10"/>
          <p:cNvSpPr/>
          <p:nvPr/>
        </p:nvSpPr>
        <p:spPr>
          <a:xfrm rot="5400000">
            <a:off x="6421222" y="2638859"/>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7" name="グループ化 46"/>
          <p:cNvGrpSpPr/>
          <p:nvPr/>
        </p:nvGrpSpPr>
        <p:grpSpPr>
          <a:xfrm>
            <a:off x="5033363" y="4157455"/>
            <a:ext cx="3327367" cy="442384"/>
            <a:chOff x="1012371" y="3126253"/>
            <a:chExt cx="6655890" cy="663576"/>
          </a:xfrm>
        </p:grpSpPr>
        <p:cxnSp>
          <p:nvCxnSpPr>
            <p:cNvPr id="48" name="直線コネクタ 47"/>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2" name="図 5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7531" y="3809717"/>
            <a:ext cx="241228" cy="1148444"/>
          </a:xfrm>
          <a:prstGeom prst="rect">
            <a:avLst/>
          </a:prstGeom>
        </p:spPr>
      </p:pic>
      <p:sp>
        <p:nvSpPr>
          <p:cNvPr id="53" name="テキスト プレースホルダー 5"/>
          <p:cNvSpPr>
            <a:spLocks noGrp="1"/>
          </p:cNvSpPr>
          <p:nvPr>
            <p:ph type="body" sz="quarter" idx="20" hasCustomPrompt="1"/>
          </p:nvPr>
        </p:nvSpPr>
        <p:spPr>
          <a:xfrm>
            <a:off x="5033361" y="4157457"/>
            <a:ext cx="3154043"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21" hasCustomPrompt="1"/>
          </p:nvPr>
        </p:nvSpPr>
        <p:spPr>
          <a:xfrm>
            <a:off x="5033361" y="4712477"/>
            <a:ext cx="3154043" cy="1151755"/>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117312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up)">
                                      <p:cBhvr>
                                        <p:cTn id="35" dur="250"/>
                                        <p:tgtEl>
                                          <p:spTgt spid="39"/>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33"/>
                                        </p:tgtEl>
                                        <p:attrNameLst>
                                          <p:attrName>style.visibility</p:attrName>
                                        </p:attrNameLst>
                                      </p:cBhvr>
                                      <p:to>
                                        <p:strVal val="visible"/>
                                      </p:to>
                                    </p:set>
                                    <p:animEffect transition="in" filter="wipe(left)">
                                      <p:cBhvr>
                                        <p:cTn id="38" dur="500"/>
                                        <p:tgtEl>
                                          <p:spTgt spid="33"/>
                                        </p:tgtEl>
                                      </p:cBhvr>
                                    </p:animEffect>
                                  </p:childTnLst>
                                </p:cTn>
                              </p:par>
                              <p:par>
                                <p:cTn id="39" presetID="22" presetClass="entr" presetSubtype="8" fill="hold" nodeType="withEffect">
                                  <p:stCondLst>
                                    <p:cond delay="500"/>
                                  </p:stCondLst>
                                  <p:childTnLst>
                                    <p:set>
                                      <p:cBhvr>
                                        <p:cTn id="40" dur="1" fill="hold">
                                          <p:stCondLst>
                                            <p:cond delay="0"/>
                                          </p:stCondLst>
                                        </p:cTn>
                                        <p:tgtEl>
                                          <p:spTgt spid="34"/>
                                        </p:tgtEl>
                                        <p:attrNameLst>
                                          <p:attrName>style.visibility</p:attrName>
                                        </p:attrNameLst>
                                      </p:cBhvr>
                                      <p:to>
                                        <p:strVal val="visible"/>
                                      </p:to>
                                    </p:set>
                                    <p:animEffect transition="in" filter="wipe(left)">
                                      <p:cBhvr>
                                        <p:cTn id="41" dur="500"/>
                                        <p:tgtEl>
                                          <p:spTgt spid="34"/>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0">
                                            <p:txEl>
                                              <p:pRg st="0" end="0"/>
                                            </p:txEl>
                                          </p:spTgt>
                                        </p:tgtEl>
                                        <p:attrNameLst>
                                          <p:attrName>style.visibility</p:attrName>
                                        </p:attrNameLst>
                                      </p:cBhvr>
                                      <p:to>
                                        <p:strVal val="visible"/>
                                      </p:to>
                                    </p:set>
                                    <p:anim calcmode="lin" valueType="num">
                                      <p:cBhvr additive="base">
                                        <p:cTn id="4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0">
                                            <p:txEl>
                                              <p:pRg st="0" end="0"/>
                                            </p:txEl>
                                          </p:spTgt>
                                        </p:tgtEl>
                                        <p:attrNameLst>
                                          <p:attrName>style.visibility</p:attrName>
                                        </p:attrNameLst>
                                      </p:cBhvr>
                                      <p:to>
                                        <p:strVal val="visible"/>
                                      </p:to>
                                    </p:set>
                                    <p:animEffect transition="in" filter="fade">
                                      <p:cBhvr>
                                        <p:cTn id="48" dur="500"/>
                                        <p:tgtEl>
                                          <p:spTgt spid="40">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0">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1">
                                            <p:txEl>
                                              <p:pRg st="0" end="0"/>
                                            </p:txEl>
                                          </p:spTgt>
                                        </p:tgtEl>
                                        <p:attrNameLst>
                                          <p:attrName>style.visibility</p:attrName>
                                        </p:attrNameLst>
                                      </p:cBhvr>
                                      <p:to>
                                        <p:strVal val="visible"/>
                                      </p:to>
                                    </p:set>
                                    <p:animEffect transition="in" filter="fade">
                                      <p:cBhvr>
                                        <p:cTn id="54" dur="500"/>
                                        <p:tgtEl>
                                          <p:spTgt spid="41">
                                            <p:txEl>
                                              <p:pRg st="0" end="0"/>
                                            </p:txEl>
                                          </p:spTgt>
                                        </p:tgtEl>
                                      </p:cBhvr>
                                    </p:animEffect>
                                  </p:childTnLst>
                                </p:cTn>
                              </p:par>
                            </p:childTnLst>
                          </p:cTn>
                        </p:par>
                        <p:par>
                          <p:cTn id="55" fill="hold">
                            <p:stCondLst>
                              <p:cond delay="4500"/>
                            </p:stCondLst>
                            <p:childTnLst>
                              <p:par>
                                <p:cTn id="56" presetID="22" presetClass="entr" presetSubtype="1" fill="hold" nodeType="after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wipe(up)">
                                      <p:cBhvr>
                                        <p:cTn id="58" dur="250"/>
                                        <p:tgtEl>
                                          <p:spTgt spid="43"/>
                                        </p:tgtEl>
                                      </p:cBhvr>
                                    </p:animEffect>
                                  </p:childTnLst>
                                </p:cTn>
                              </p:par>
                              <p:par>
                                <p:cTn id="59" presetID="22" presetClass="entr" presetSubtype="8" fill="hold" grpId="0" nodeType="withEffect">
                                  <p:stCondLst>
                                    <p:cond delay="250"/>
                                  </p:stCondLst>
                                  <p:childTnLst>
                                    <p:set>
                                      <p:cBhvr>
                                        <p:cTn id="60" dur="1" fill="hold">
                                          <p:stCondLst>
                                            <p:cond delay="0"/>
                                          </p:stCondLst>
                                        </p:cTn>
                                        <p:tgtEl>
                                          <p:spTgt spid="24"/>
                                        </p:tgtEl>
                                        <p:attrNameLst>
                                          <p:attrName>style.visibility</p:attrName>
                                        </p:attrNameLst>
                                      </p:cBhvr>
                                      <p:to>
                                        <p:strVal val="visible"/>
                                      </p:to>
                                    </p:set>
                                    <p:animEffect transition="in" filter="wipe(left)">
                                      <p:cBhvr>
                                        <p:cTn id="61" dur="500"/>
                                        <p:tgtEl>
                                          <p:spTgt spid="24"/>
                                        </p:tgtEl>
                                      </p:cBhvr>
                                    </p:animEffect>
                                  </p:childTnLst>
                                </p:cTn>
                              </p:par>
                              <p:par>
                                <p:cTn id="62" presetID="22" presetClass="entr" presetSubtype="8" fill="hold" nodeType="withEffect">
                                  <p:stCondLst>
                                    <p:cond delay="500"/>
                                  </p:stCondLst>
                                  <p:childTnLst>
                                    <p:set>
                                      <p:cBhvr>
                                        <p:cTn id="63" dur="1" fill="hold">
                                          <p:stCondLst>
                                            <p:cond delay="0"/>
                                          </p:stCondLst>
                                        </p:cTn>
                                        <p:tgtEl>
                                          <p:spTgt spid="25"/>
                                        </p:tgtEl>
                                        <p:attrNameLst>
                                          <p:attrName>style.visibility</p:attrName>
                                        </p:attrNameLst>
                                      </p:cBhvr>
                                      <p:to>
                                        <p:strVal val="visible"/>
                                      </p:to>
                                    </p:set>
                                    <p:animEffect transition="in" filter="wipe(left)">
                                      <p:cBhvr>
                                        <p:cTn id="64" dur="500"/>
                                        <p:tgtEl>
                                          <p:spTgt spid="25"/>
                                        </p:tgtEl>
                                      </p:cBhvr>
                                    </p:animEffect>
                                  </p:childTnLst>
                                </p:cTn>
                              </p:par>
                              <p:par>
                                <p:cTn id="65" presetID="2" presetClass="entr" presetSubtype="2" decel="100000" fill="hold" grpId="0" nodeType="withEffect">
                                  <p:stCondLst>
                                    <p:cond delay="500"/>
                                  </p:stCondLst>
                                  <p:childTnLst>
                                    <p:set>
                                      <p:cBhvr>
                                        <p:cTn id="66" dur="1" fill="hold">
                                          <p:stCondLst>
                                            <p:cond delay="0"/>
                                          </p:stCondLst>
                                        </p:cTn>
                                        <p:tgtEl>
                                          <p:spTgt spid="44">
                                            <p:txEl>
                                              <p:pRg st="0" end="0"/>
                                            </p:txEl>
                                          </p:spTgt>
                                        </p:tgtEl>
                                        <p:attrNameLst>
                                          <p:attrName>style.visibility</p:attrName>
                                        </p:attrNameLst>
                                      </p:cBhvr>
                                      <p:to>
                                        <p:strVal val="visible"/>
                                      </p:to>
                                    </p:set>
                                    <p:anim calcmode="lin" valueType="num">
                                      <p:cBhvr additive="base">
                                        <p:cTn id="67" dur="1000" fill="hold"/>
                                        <p:tgtEl>
                                          <p:spTgt spid="44">
                                            <p:txEl>
                                              <p:pRg st="0" end="0"/>
                                            </p:txEl>
                                          </p:spTgt>
                                        </p:tgtEl>
                                        <p:attrNameLst>
                                          <p:attrName>ppt_x</p:attrName>
                                        </p:attrNameLst>
                                      </p:cBhvr>
                                      <p:tavLst>
                                        <p:tav tm="0">
                                          <p:val>
                                            <p:strVal val="1+#ppt_w/2"/>
                                          </p:val>
                                        </p:tav>
                                        <p:tav tm="100000">
                                          <p:val>
                                            <p:strVal val="#ppt_x"/>
                                          </p:val>
                                        </p:tav>
                                      </p:tavLst>
                                    </p:anim>
                                    <p:anim calcmode="lin" valueType="num">
                                      <p:cBhvr additive="base">
                                        <p:cTn id="68" dur="1000" fill="hold"/>
                                        <p:tgtEl>
                                          <p:spTgt spid="44">
                                            <p:txEl>
                                              <p:pRg st="0" end="0"/>
                                            </p:txEl>
                                          </p:spTgt>
                                        </p:tgtEl>
                                        <p:attrNameLst>
                                          <p:attrName>ppt_y</p:attrName>
                                        </p:attrNameLst>
                                      </p:cBhvr>
                                      <p:tavLst>
                                        <p:tav tm="0">
                                          <p:val>
                                            <p:strVal val="#ppt_y"/>
                                          </p:val>
                                        </p:tav>
                                        <p:tav tm="100000">
                                          <p:val>
                                            <p:strVal val="#ppt_y"/>
                                          </p:val>
                                        </p:tav>
                                      </p:tavLst>
                                    </p:anim>
                                  </p:childTnLst>
                                </p:cTn>
                              </p:par>
                              <p:par>
                                <p:cTn id="69" presetID="10" presetClass="entr" presetSubtype="0" fill="hold" grpId="1" nodeType="withEffect">
                                  <p:stCondLst>
                                    <p:cond delay="1000"/>
                                  </p:stCondLst>
                                  <p:childTnLst>
                                    <p:set>
                                      <p:cBhvr>
                                        <p:cTn id="70" dur="1" fill="hold">
                                          <p:stCondLst>
                                            <p:cond delay="0"/>
                                          </p:stCondLst>
                                        </p:cTn>
                                        <p:tgtEl>
                                          <p:spTgt spid="44">
                                            <p:txEl>
                                              <p:pRg st="0" end="0"/>
                                            </p:txEl>
                                          </p:spTgt>
                                        </p:tgtEl>
                                        <p:attrNameLst>
                                          <p:attrName>style.visibility</p:attrName>
                                        </p:attrNameLst>
                                      </p:cBhvr>
                                      <p:to>
                                        <p:strVal val="visible"/>
                                      </p:to>
                                    </p:set>
                                    <p:animEffect transition="in" filter="fade">
                                      <p:cBhvr>
                                        <p:cTn id="71" dur="500"/>
                                        <p:tgtEl>
                                          <p:spTgt spid="44">
                                            <p:txEl>
                                              <p:pRg st="0" end="0"/>
                                            </p:txEl>
                                          </p:spTgt>
                                        </p:tgtEl>
                                      </p:cBhvr>
                                    </p:animEffect>
                                  </p:childTnLst>
                                </p:cTn>
                              </p:par>
                              <p:par>
                                <p:cTn id="72" presetID="1" presetClass="exit" presetSubtype="0" fill="hold" grpId="2" nodeType="withEffect">
                                  <p:stCondLst>
                                    <p:cond delay="500"/>
                                  </p:stCondLst>
                                  <p:childTnLst>
                                    <p:set>
                                      <p:cBhvr>
                                        <p:cTn id="73" dur="1" fill="hold">
                                          <p:stCondLst>
                                            <p:cond delay="0"/>
                                          </p:stCondLst>
                                        </p:cTn>
                                        <p:tgtEl>
                                          <p:spTgt spid="44">
                                            <p:txEl>
                                              <p:pRg st="0" end="0"/>
                                            </p:txEl>
                                          </p:spTgt>
                                        </p:tgtEl>
                                        <p:attrNameLst>
                                          <p:attrName>style.visibility</p:attrName>
                                        </p:attrNameLst>
                                      </p:cBhvr>
                                      <p:to>
                                        <p:strVal val="hidden"/>
                                      </p:to>
                                    </p:set>
                                  </p:childTnLst>
                                </p:cTn>
                              </p:par>
                            </p:childTnLst>
                          </p:cTn>
                        </p:par>
                        <p:par>
                          <p:cTn id="74" fill="hold">
                            <p:stCondLst>
                              <p:cond delay="6000"/>
                            </p:stCondLst>
                            <p:childTnLst>
                              <p:par>
                                <p:cTn id="75" presetID="10" presetClass="entr" presetSubtype="0" fill="hold" grpId="0" nodeType="afterEffect">
                                  <p:stCondLst>
                                    <p:cond delay="0"/>
                                  </p:stCondLst>
                                  <p:childTnLst>
                                    <p:set>
                                      <p:cBhvr>
                                        <p:cTn id="76" dur="1" fill="hold">
                                          <p:stCondLst>
                                            <p:cond delay="0"/>
                                          </p:stCondLst>
                                        </p:cTn>
                                        <p:tgtEl>
                                          <p:spTgt spid="45">
                                            <p:txEl>
                                              <p:pRg st="0" end="0"/>
                                            </p:txEl>
                                          </p:spTgt>
                                        </p:tgtEl>
                                        <p:attrNameLst>
                                          <p:attrName>style.visibility</p:attrName>
                                        </p:attrNameLst>
                                      </p:cBhvr>
                                      <p:to>
                                        <p:strVal val="visible"/>
                                      </p:to>
                                    </p:set>
                                    <p:animEffect transition="in" filter="fade">
                                      <p:cBhvr>
                                        <p:cTn id="77" dur="500"/>
                                        <p:tgtEl>
                                          <p:spTgt spid="45">
                                            <p:txEl>
                                              <p:pRg st="0" end="0"/>
                                            </p:txEl>
                                          </p:spTgt>
                                        </p:tgtEl>
                                      </p:cBhvr>
                                    </p:animEffect>
                                  </p:childTnLst>
                                </p:cTn>
                              </p:par>
                            </p:childTnLst>
                          </p:cTn>
                        </p:par>
                        <p:par>
                          <p:cTn id="78" fill="hold">
                            <p:stCondLst>
                              <p:cond delay="6500"/>
                            </p:stCondLst>
                            <p:childTnLst>
                              <p:par>
                                <p:cTn id="79" presetID="22" presetClass="entr" presetSubtype="1" fill="hold" nodeType="afterEffect">
                                  <p:stCondLst>
                                    <p:cond delay="0"/>
                                  </p:stCondLst>
                                  <p:childTnLst>
                                    <p:set>
                                      <p:cBhvr>
                                        <p:cTn id="80" dur="1" fill="hold">
                                          <p:stCondLst>
                                            <p:cond delay="0"/>
                                          </p:stCondLst>
                                        </p:cTn>
                                        <p:tgtEl>
                                          <p:spTgt spid="52"/>
                                        </p:tgtEl>
                                        <p:attrNameLst>
                                          <p:attrName>style.visibility</p:attrName>
                                        </p:attrNameLst>
                                      </p:cBhvr>
                                      <p:to>
                                        <p:strVal val="visible"/>
                                      </p:to>
                                    </p:set>
                                    <p:animEffect transition="in" filter="wipe(up)">
                                      <p:cBhvr>
                                        <p:cTn id="81" dur="250"/>
                                        <p:tgtEl>
                                          <p:spTgt spid="52"/>
                                        </p:tgtEl>
                                      </p:cBhvr>
                                    </p:animEffect>
                                  </p:childTnLst>
                                </p:cTn>
                              </p:par>
                              <p:par>
                                <p:cTn id="82" presetID="22" presetClass="entr" presetSubtype="8" fill="hold" grpId="0" nodeType="withEffect">
                                  <p:stCondLst>
                                    <p:cond delay="250"/>
                                  </p:stCondLst>
                                  <p:childTnLst>
                                    <p:set>
                                      <p:cBhvr>
                                        <p:cTn id="83" dur="1" fill="hold">
                                          <p:stCondLst>
                                            <p:cond delay="0"/>
                                          </p:stCondLst>
                                        </p:cTn>
                                        <p:tgtEl>
                                          <p:spTgt spid="46"/>
                                        </p:tgtEl>
                                        <p:attrNameLst>
                                          <p:attrName>style.visibility</p:attrName>
                                        </p:attrNameLst>
                                      </p:cBhvr>
                                      <p:to>
                                        <p:strVal val="visible"/>
                                      </p:to>
                                    </p:set>
                                    <p:animEffect transition="in" filter="wipe(left)">
                                      <p:cBhvr>
                                        <p:cTn id="84" dur="500"/>
                                        <p:tgtEl>
                                          <p:spTgt spid="46"/>
                                        </p:tgtEl>
                                      </p:cBhvr>
                                    </p:animEffect>
                                  </p:childTnLst>
                                </p:cTn>
                              </p:par>
                              <p:par>
                                <p:cTn id="85" presetID="22" presetClass="entr" presetSubtype="8" fill="hold" nodeType="withEffect">
                                  <p:stCondLst>
                                    <p:cond delay="500"/>
                                  </p:stCondLst>
                                  <p:childTnLst>
                                    <p:set>
                                      <p:cBhvr>
                                        <p:cTn id="86" dur="1" fill="hold">
                                          <p:stCondLst>
                                            <p:cond delay="0"/>
                                          </p:stCondLst>
                                        </p:cTn>
                                        <p:tgtEl>
                                          <p:spTgt spid="47"/>
                                        </p:tgtEl>
                                        <p:attrNameLst>
                                          <p:attrName>style.visibility</p:attrName>
                                        </p:attrNameLst>
                                      </p:cBhvr>
                                      <p:to>
                                        <p:strVal val="visible"/>
                                      </p:to>
                                    </p:set>
                                    <p:animEffect transition="in" filter="wipe(left)">
                                      <p:cBhvr>
                                        <p:cTn id="87" dur="500"/>
                                        <p:tgtEl>
                                          <p:spTgt spid="47"/>
                                        </p:tgtEl>
                                      </p:cBhvr>
                                    </p:animEffect>
                                  </p:childTnLst>
                                </p:cTn>
                              </p:par>
                              <p:par>
                                <p:cTn id="88" presetID="2" presetClass="entr" presetSubtype="2" decel="100000" fill="hold" grpId="0" nodeType="withEffect">
                                  <p:stCondLst>
                                    <p:cond delay="500"/>
                                  </p:stCondLst>
                                  <p:childTnLst>
                                    <p:set>
                                      <p:cBhvr>
                                        <p:cTn id="89" dur="1" fill="hold">
                                          <p:stCondLst>
                                            <p:cond delay="0"/>
                                          </p:stCondLst>
                                        </p:cTn>
                                        <p:tgtEl>
                                          <p:spTgt spid="53">
                                            <p:txEl>
                                              <p:pRg st="0" end="0"/>
                                            </p:txEl>
                                          </p:spTgt>
                                        </p:tgtEl>
                                        <p:attrNameLst>
                                          <p:attrName>style.visibility</p:attrName>
                                        </p:attrNameLst>
                                      </p:cBhvr>
                                      <p:to>
                                        <p:strVal val="visible"/>
                                      </p:to>
                                    </p:set>
                                    <p:anim calcmode="lin" valueType="num">
                                      <p:cBhvr additive="base">
                                        <p:cTn id="90" dur="1000" fill="hold"/>
                                        <p:tgtEl>
                                          <p:spTgt spid="53">
                                            <p:txEl>
                                              <p:pRg st="0" end="0"/>
                                            </p:txEl>
                                          </p:spTgt>
                                        </p:tgtEl>
                                        <p:attrNameLst>
                                          <p:attrName>ppt_x</p:attrName>
                                        </p:attrNameLst>
                                      </p:cBhvr>
                                      <p:tavLst>
                                        <p:tav tm="0">
                                          <p:val>
                                            <p:strVal val="1+#ppt_w/2"/>
                                          </p:val>
                                        </p:tav>
                                        <p:tav tm="100000">
                                          <p:val>
                                            <p:strVal val="#ppt_x"/>
                                          </p:val>
                                        </p:tav>
                                      </p:tavLst>
                                    </p:anim>
                                    <p:anim calcmode="lin" valueType="num">
                                      <p:cBhvr additive="base">
                                        <p:cTn id="91" dur="1000" fill="hold"/>
                                        <p:tgtEl>
                                          <p:spTgt spid="53">
                                            <p:txEl>
                                              <p:pRg st="0" end="0"/>
                                            </p:txEl>
                                          </p:spTgt>
                                        </p:tgtEl>
                                        <p:attrNameLst>
                                          <p:attrName>ppt_y</p:attrName>
                                        </p:attrNameLst>
                                      </p:cBhvr>
                                      <p:tavLst>
                                        <p:tav tm="0">
                                          <p:val>
                                            <p:strVal val="#ppt_y"/>
                                          </p:val>
                                        </p:tav>
                                        <p:tav tm="100000">
                                          <p:val>
                                            <p:strVal val="#ppt_y"/>
                                          </p:val>
                                        </p:tav>
                                      </p:tavLst>
                                    </p:anim>
                                  </p:childTnLst>
                                </p:cTn>
                              </p:par>
                              <p:par>
                                <p:cTn id="92" presetID="10" presetClass="entr" presetSubtype="0" fill="hold" grpId="1" nodeType="withEffect">
                                  <p:stCondLst>
                                    <p:cond delay="1000"/>
                                  </p:stCondLst>
                                  <p:childTnLst>
                                    <p:set>
                                      <p:cBhvr>
                                        <p:cTn id="93" dur="1" fill="hold">
                                          <p:stCondLst>
                                            <p:cond delay="0"/>
                                          </p:stCondLst>
                                        </p:cTn>
                                        <p:tgtEl>
                                          <p:spTgt spid="53">
                                            <p:txEl>
                                              <p:pRg st="0" end="0"/>
                                            </p:txEl>
                                          </p:spTgt>
                                        </p:tgtEl>
                                        <p:attrNameLst>
                                          <p:attrName>style.visibility</p:attrName>
                                        </p:attrNameLst>
                                      </p:cBhvr>
                                      <p:to>
                                        <p:strVal val="visible"/>
                                      </p:to>
                                    </p:set>
                                    <p:animEffect transition="in" filter="fade">
                                      <p:cBhvr>
                                        <p:cTn id="94" dur="500"/>
                                        <p:tgtEl>
                                          <p:spTgt spid="53">
                                            <p:txEl>
                                              <p:pRg st="0" end="0"/>
                                            </p:txEl>
                                          </p:spTgt>
                                        </p:tgtEl>
                                      </p:cBhvr>
                                    </p:animEffect>
                                  </p:childTnLst>
                                </p:cTn>
                              </p:par>
                              <p:par>
                                <p:cTn id="95" presetID="1" presetClass="exit" presetSubtype="0" fill="hold" grpId="2" nodeType="withEffect">
                                  <p:stCondLst>
                                    <p:cond delay="500"/>
                                  </p:stCondLst>
                                  <p:childTnLst>
                                    <p:set>
                                      <p:cBhvr>
                                        <p:cTn id="96" dur="1" fill="hold">
                                          <p:stCondLst>
                                            <p:cond delay="0"/>
                                          </p:stCondLst>
                                        </p:cTn>
                                        <p:tgtEl>
                                          <p:spTgt spid="53">
                                            <p:txEl>
                                              <p:pRg st="0" end="0"/>
                                            </p:txEl>
                                          </p:spTgt>
                                        </p:tgtEl>
                                        <p:attrNameLst>
                                          <p:attrName>style.visibility</p:attrName>
                                        </p:attrNameLst>
                                      </p:cBhvr>
                                      <p:to>
                                        <p:strVal val="hidden"/>
                                      </p:to>
                                    </p:set>
                                  </p:childTnLst>
                                </p:cTn>
                              </p:par>
                            </p:childTnLst>
                          </p:cTn>
                        </p:par>
                        <p:par>
                          <p:cTn id="97" fill="hold">
                            <p:stCondLst>
                              <p:cond delay="8000"/>
                            </p:stCondLst>
                            <p:childTnLst>
                              <p:par>
                                <p:cTn id="98" presetID="10" presetClass="entr" presetSubtype="0" fill="hold" grpId="0" nodeType="afterEffect">
                                  <p:stCondLst>
                                    <p:cond delay="0"/>
                                  </p:stCondLst>
                                  <p:childTnLst>
                                    <p:set>
                                      <p:cBhvr>
                                        <p:cTn id="99" dur="1" fill="hold">
                                          <p:stCondLst>
                                            <p:cond delay="0"/>
                                          </p:stCondLst>
                                        </p:cTn>
                                        <p:tgtEl>
                                          <p:spTgt spid="54">
                                            <p:txEl>
                                              <p:pRg st="0" end="0"/>
                                            </p:txEl>
                                          </p:spTgt>
                                        </p:tgtEl>
                                        <p:attrNameLst>
                                          <p:attrName>style.visibility</p:attrName>
                                        </p:attrNameLst>
                                      </p:cBhvr>
                                      <p:to>
                                        <p:strVal val="visible"/>
                                      </p:to>
                                    </p:set>
                                    <p:animEffect transition="in" filter="fade">
                                      <p:cBhvr>
                                        <p:cTn id="100"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animBg="1"/>
      <p:bldP spid="40" grpId="0" build="p">
        <p:tmplLst>
          <p:tmpl lvl="1">
            <p:tnLst>
              <p:par>
                <p:cTn presetID="2" presetClass="entr" presetSubtype="2" decel="100000" fill="hold" nodeType="withEffect">
                  <p:stCondLst>
                    <p:cond delay="500"/>
                  </p:stCondLst>
                  <p:childTnLst>
                    <p:set>
                      <p:cBhvr>
                        <p:cTn dur="1" fill="hold">
                          <p:stCondLst>
                            <p:cond delay="0"/>
                          </p:stCondLst>
                        </p:cTn>
                        <p:tgtEl>
                          <p:spTgt spid="40"/>
                        </p:tgtEl>
                        <p:attrNameLst>
                          <p:attrName>style.visibility</p:attrName>
                        </p:attrNameLst>
                      </p:cBhvr>
                      <p:to>
                        <p:strVal val="visible"/>
                      </p:to>
                    </p:set>
                    <p:anim calcmode="lin" valueType="num">
                      <p:cBhvr additive="base">
                        <p:cTn dur="1000" fill="hold"/>
                        <p:tgtEl>
                          <p:spTgt spid="40"/>
                        </p:tgtEl>
                        <p:attrNameLst>
                          <p:attrName>ppt_x</p:attrName>
                        </p:attrNameLst>
                      </p:cBhvr>
                      <p:tavLst>
                        <p:tav tm="0">
                          <p:val>
                            <p:strVal val="1+#ppt_w/2"/>
                          </p:val>
                        </p:tav>
                        <p:tav tm="100000">
                          <p:val>
                            <p:strVal val="#ppt_x"/>
                          </p:val>
                        </p:tav>
                      </p:tavLst>
                    </p:anim>
                    <p:anim calcmode="lin" valueType="num">
                      <p:cBhvr additive="base">
                        <p:cTn dur="1000" fill="hold"/>
                        <p:tgtEl>
                          <p:spTgt spid="40"/>
                        </p:tgtEl>
                        <p:attrNameLst>
                          <p:attrName>ppt_y</p:attrName>
                        </p:attrNameLst>
                      </p:cBhvr>
                      <p:tavLst>
                        <p:tav tm="0">
                          <p:val>
                            <p:strVal val="#ppt_y"/>
                          </p:val>
                        </p:tav>
                        <p:tav tm="100000">
                          <p:val>
                            <p:strVal val="#ppt_y"/>
                          </p:val>
                        </p:tav>
                      </p:tavLst>
                    </p:anim>
                  </p:childTnLst>
                </p:cTn>
              </p:par>
            </p:tnLst>
          </p:tmpl>
        </p:tmplLst>
      </p:bldP>
      <p:bldP spid="40" grpId="1" build="p">
        <p:tmplLst>
          <p:tmpl lvl="1">
            <p:tnLst>
              <p:par>
                <p:cTn presetID="10" presetClass="entr" presetSubtype="0" fill="hold" nodeType="withEffect">
                  <p:stCondLst>
                    <p:cond delay="10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0" grpId="2" build="p">
        <p:tmplLst>
          <p:tmpl lvl="1">
            <p:tnLst>
              <p:par>
                <p:cTn presetID="1" presetClass="exit" presetSubtype="0" fill="hold" nodeType="withEffect">
                  <p:stCondLst>
                    <p:cond delay="500"/>
                  </p:stCondLst>
                  <p:childTnLst>
                    <p:set>
                      <p:cBhvr>
                        <p:cTn dur="1" fill="hold">
                          <p:stCondLst>
                            <p:cond delay="0"/>
                          </p:stCondLst>
                        </p:cTn>
                        <p:tgtEl>
                          <p:spTgt spid="40"/>
                        </p:tgtEl>
                        <p:attrNameLst>
                          <p:attrName>style.visibility</p:attrName>
                        </p:attrNameLst>
                      </p:cBhvr>
                      <p:to>
                        <p:strVal val="hidden"/>
                      </p:to>
                    </p:set>
                  </p:childTnLst>
                </p:cTn>
              </p:par>
            </p:tnLst>
          </p:tmpl>
        </p:tmplLst>
      </p:bldP>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24" grpId="0" animBg="1"/>
      <p:bldP spid="44" grpId="0" build="p">
        <p:tmplLst>
          <p:tmpl lvl="1">
            <p:tnLst>
              <p:par>
                <p:cTn presetID="2" presetClass="entr" presetSubtype="2" decel="100000" fill="hold" nodeType="withEffect">
                  <p:stCondLst>
                    <p:cond delay="500"/>
                  </p:stCondLst>
                  <p:childTnLst>
                    <p:set>
                      <p:cBhvr>
                        <p:cTn dur="1" fill="hold">
                          <p:stCondLst>
                            <p:cond delay="0"/>
                          </p:stCondLst>
                        </p:cTn>
                        <p:tgtEl>
                          <p:spTgt spid="44"/>
                        </p:tgtEl>
                        <p:attrNameLst>
                          <p:attrName>style.visibility</p:attrName>
                        </p:attrNameLst>
                      </p:cBhvr>
                      <p:to>
                        <p:strVal val="visible"/>
                      </p:to>
                    </p:set>
                    <p:anim calcmode="lin" valueType="num">
                      <p:cBhvr additive="base">
                        <p:cTn dur="1000" fill="hold"/>
                        <p:tgtEl>
                          <p:spTgt spid="44"/>
                        </p:tgtEl>
                        <p:attrNameLst>
                          <p:attrName>ppt_x</p:attrName>
                        </p:attrNameLst>
                      </p:cBhvr>
                      <p:tavLst>
                        <p:tav tm="0">
                          <p:val>
                            <p:strVal val="1+#ppt_w/2"/>
                          </p:val>
                        </p:tav>
                        <p:tav tm="100000">
                          <p:val>
                            <p:strVal val="#ppt_x"/>
                          </p:val>
                        </p:tav>
                      </p:tavLst>
                    </p:anim>
                    <p:anim calcmode="lin" valueType="num">
                      <p:cBhvr additive="base">
                        <p:cTn dur="1000" fill="hold"/>
                        <p:tgtEl>
                          <p:spTgt spid="44"/>
                        </p:tgtEl>
                        <p:attrNameLst>
                          <p:attrName>ppt_y</p:attrName>
                        </p:attrNameLst>
                      </p:cBhvr>
                      <p:tavLst>
                        <p:tav tm="0">
                          <p:val>
                            <p:strVal val="#ppt_y"/>
                          </p:val>
                        </p:tav>
                        <p:tav tm="100000">
                          <p:val>
                            <p:strVal val="#ppt_y"/>
                          </p:val>
                        </p:tav>
                      </p:tavLst>
                    </p:anim>
                  </p:childTnLst>
                </p:cTn>
              </p:par>
            </p:tnLst>
          </p:tmpl>
        </p:tmplLst>
      </p:bldP>
      <p:bldP spid="44" grpId="1" build="p">
        <p:tmplLst>
          <p:tmpl lvl="1">
            <p:tnLst>
              <p:par>
                <p:cTn presetID="10" presetClass="entr" presetSubtype="0" fill="hold" nodeType="withEffect">
                  <p:stCondLst>
                    <p:cond delay="1000"/>
                  </p:stCondLst>
                  <p:childTnLst>
                    <p:set>
                      <p:cBhvr>
                        <p:cTn dur="1" fill="hold">
                          <p:stCondLst>
                            <p:cond delay="0"/>
                          </p:stCondLst>
                        </p:cTn>
                        <p:tgtEl>
                          <p:spTgt spid="44"/>
                        </p:tgtEl>
                        <p:attrNameLst>
                          <p:attrName>style.visibility</p:attrName>
                        </p:attrNameLst>
                      </p:cBhvr>
                      <p:to>
                        <p:strVal val="visible"/>
                      </p:to>
                    </p:set>
                    <p:animEffect transition="in" filter="fade">
                      <p:cBhvr>
                        <p:cTn dur="500"/>
                        <p:tgtEl>
                          <p:spTgt spid="44"/>
                        </p:tgtEl>
                      </p:cBhvr>
                    </p:animEffect>
                  </p:childTnLst>
                </p:cTn>
              </p:par>
            </p:tnLst>
          </p:tmpl>
        </p:tmplLst>
      </p:bldP>
      <p:bldP spid="44" grpId="2" build="p">
        <p:tmplLst>
          <p:tmpl lvl="1">
            <p:tnLst>
              <p:par>
                <p:cTn presetID="1" presetClass="exit" presetSubtype="0" fill="hold" nodeType="withEffect">
                  <p:stCondLst>
                    <p:cond delay="500"/>
                  </p:stCondLst>
                  <p:childTnLst>
                    <p:set>
                      <p:cBhvr>
                        <p:cTn dur="1" fill="hold">
                          <p:stCondLst>
                            <p:cond delay="0"/>
                          </p:stCondLst>
                        </p:cTn>
                        <p:tgtEl>
                          <p:spTgt spid="44"/>
                        </p:tgtEl>
                        <p:attrNameLst>
                          <p:attrName>style.visibility</p:attrName>
                        </p:attrNameLst>
                      </p:cBhvr>
                      <p:to>
                        <p:strVal val="hidden"/>
                      </p:to>
                    </p:set>
                  </p:childTnLst>
                </p:cTn>
              </p:par>
            </p:tnLst>
          </p:tmpl>
        </p:tmplLst>
      </p:bldP>
      <p:bldP spid="45" grpId="0" build="p">
        <p:tmplLst>
          <p:tmpl lvl="1">
            <p:tnLst>
              <p:par>
                <p:cTn presetID="10" presetClass="entr" presetSubtype="0"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P spid="46" grpId="0" animBg="1"/>
      <p:bldP spid="53" grpId="0" build="p">
        <p:tmplLst>
          <p:tmpl lvl="1">
            <p:tnLst>
              <p:par>
                <p:cTn presetID="2" presetClass="entr" presetSubtype="2" decel="100000" fill="hold" nodeType="withEffect">
                  <p:stCondLst>
                    <p:cond delay="50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1000" fill="hold"/>
                        <p:tgtEl>
                          <p:spTgt spid="53"/>
                        </p:tgtEl>
                        <p:attrNameLst>
                          <p:attrName>ppt_x</p:attrName>
                        </p:attrNameLst>
                      </p:cBhvr>
                      <p:tavLst>
                        <p:tav tm="0">
                          <p:val>
                            <p:strVal val="1+#ppt_w/2"/>
                          </p:val>
                        </p:tav>
                        <p:tav tm="100000">
                          <p:val>
                            <p:strVal val="#ppt_x"/>
                          </p:val>
                        </p:tav>
                      </p:tavLst>
                    </p:anim>
                    <p:anim calcmode="lin" valueType="num">
                      <p:cBhvr additive="base">
                        <p:cTn dur="1000" fill="hold"/>
                        <p:tgtEl>
                          <p:spTgt spid="53"/>
                        </p:tgtEl>
                        <p:attrNameLst>
                          <p:attrName>ppt_y</p:attrName>
                        </p:attrNameLst>
                      </p:cBhvr>
                      <p:tavLst>
                        <p:tav tm="0">
                          <p:val>
                            <p:strVal val="#ppt_y"/>
                          </p:val>
                        </p:tav>
                        <p:tav tm="100000">
                          <p:val>
                            <p:strVal val="#ppt_y"/>
                          </p:val>
                        </p:tav>
                      </p:tavLst>
                    </p:anim>
                  </p:childTnLst>
                </p:cTn>
              </p:par>
            </p:tnLst>
          </p:tmpl>
        </p:tmplLst>
      </p:bldP>
      <p:bldP spid="53" grpId="1" build="p">
        <p:tmplLst>
          <p:tmpl lvl="1">
            <p:tnLst>
              <p:par>
                <p:cTn presetID="10" presetClass="entr" presetSubtype="0" fill="hold" nodeType="withEffect">
                  <p:stCondLst>
                    <p:cond delay="100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3" grpId="2" build="p">
        <p:tmplLst>
          <p:tmpl lvl="1">
            <p:tnLst>
              <p:par>
                <p:cTn presetID="1" presetClass="exit" presetSubtype="0" fill="hold" nodeType="withEffect">
                  <p:stCondLst>
                    <p:cond delay="500"/>
                  </p:stCondLst>
                  <p:childTnLst>
                    <p:set>
                      <p:cBhvr>
                        <p:cTn dur="1" fill="hold">
                          <p:stCondLst>
                            <p:cond delay="0"/>
                          </p:stCondLst>
                        </p:cTn>
                        <p:tgtEl>
                          <p:spTgt spid="53"/>
                        </p:tgtEl>
                        <p:attrNameLst>
                          <p:attrName>style.visibility</p:attrName>
                        </p:attrNameLst>
                      </p:cBhvr>
                      <p:to>
                        <p:strVal val="hidden"/>
                      </p:to>
                    </p:set>
                  </p:childTnLst>
                </p:cTn>
              </p:par>
            </p:tnLst>
          </p:tmpl>
        </p:tmplLst>
      </p:bldP>
      <p:bldP spid="54" grpId="0" build="p">
        <p:tmplLst>
          <p:tmpl lvl="1">
            <p:tnLst>
              <p:par>
                <p:cTn presetID="10" presetClass="entr" presetSubtype="0"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childTnLst>
                </p:cTn>
              </p:par>
            </p:tnLst>
          </p:tmpl>
        </p:tmplLst>
      </p:bldP>
    </p:bldLst>
  </p:timing>
</p:sldLayout>
</file>

<file path=ppt/slideLayouts/slideLayout442.xml><?xml version="1.0" encoding="utf-8"?>
<p:sldLayout xmlns:a="http://schemas.openxmlformats.org/drawingml/2006/main" xmlns:r="http://schemas.openxmlformats.org/officeDocument/2006/relationships" xmlns:p="http://schemas.openxmlformats.org/presentationml/2006/main">
  <p:cSld name="No Conte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518657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443.xml><?xml version="1.0" encoding="utf-8"?>
<p:sldLayout xmlns:a="http://schemas.openxmlformats.org/drawingml/2006/main" xmlns:r="http://schemas.openxmlformats.org/officeDocument/2006/relationships" xmlns:p="http://schemas.openxmlformats.org/presentationml/2006/main">
  <p:cSld name="Image and 3 Poi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186651" y="168792"/>
            <a:ext cx="4056039"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grpSp>
        <p:nvGrpSpPr>
          <p:cNvPr id="6" name="グループ化 5"/>
          <p:cNvGrpSpPr/>
          <p:nvPr/>
        </p:nvGrpSpPr>
        <p:grpSpPr>
          <a:xfrm>
            <a:off x="8387761" y="226117"/>
            <a:ext cx="575232" cy="767111"/>
            <a:chOff x="7418859" y="2569953"/>
            <a:chExt cx="934639" cy="934639"/>
          </a:xfrm>
          <a:effectLst>
            <a:outerShdw blurRad="50800" dist="38100" dir="2700000" algn="tl" rotWithShape="0">
              <a:prstClr val="black">
                <a:alpha val="40000"/>
              </a:prstClr>
            </a:outerShdw>
          </a:effectLst>
        </p:grpSpPr>
        <p:sp>
          <p:nvSpPr>
            <p:cNvPr id="7" name="涙形 6"/>
            <p:cNvSpPr/>
            <p:nvPr/>
          </p:nvSpPr>
          <p:spPr>
            <a:xfrm>
              <a:off x="7418859" y="2569953"/>
              <a:ext cx="934639" cy="934639"/>
            </a:xfrm>
            <a:prstGeom prst="teardrop">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8" name="涙形 7"/>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9"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
        <p:nvSpPr>
          <p:cNvPr id="14" name="テキスト プレースホルダー 5"/>
          <p:cNvSpPr>
            <a:spLocks noGrp="1"/>
          </p:cNvSpPr>
          <p:nvPr>
            <p:ph type="body" sz="quarter" idx="15" hasCustomPrompt="1"/>
          </p:nvPr>
        </p:nvSpPr>
        <p:spPr>
          <a:xfrm>
            <a:off x="4193294" y="1101732"/>
            <a:ext cx="4063907" cy="431795"/>
          </a:xfrm>
          <a:prstGeom prst="rect">
            <a:avLst/>
          </a:prstGeom>
        </p:spPr>
        <p:txBody>
          <a:bodyPr lIns="51197" tIns="25599" rIns="51197" bIns="25599" anchor="t">
            <a:noAutofit/>
          </a:bodyPr>
          <a:lstStyle>
            <a:lvl1pPr algn="l">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7" name="正方形/長方形 16"/>
          <p:cNvSpPr/>
          <p:nvPr/>
        </p:nvSpPr>
        <p:spPr>
          <a:xfrm>
            <a:off x="0" y="6261315"/>
            <a:ext cx="9144000" cy="596687"/>
          </a:xfrm>
          <a:prstGeom prst="rect">
            <a:avLst/>
          </a:prstGeom>
          <a:blipFill dpi="0" rotWithShape="1">
            <a:blip r:embed="rId2"/>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8" name="フッター プレースホルダー 4"/>
          <p:cNvSpPr>
            <a:spLocks noGrp="1"/>
          </p:cNvSpPr>
          <p:nvPr>
            <p:ph type="ftr" sz="quarter" idx="3"/>
          </p:nvPr>
        </p:nvSpPr>
        <p:spPr>
          <a:xfrm>
            <a:off x="1686135" y="6356354"/>
            <a:ext cx="5771741" cy="365125"/>
          </a:xfrm>
          <a:prstGeom prst="rect">
            <a:avLst/>
          </a:prstGeom>
        </p:spPr>
        <p:txBody>
          <a:bodyPr vert="horz" lIns="91433" tIns="45716" rIns="91433" bIns="45716" rtlCol="0" anchor="ctr"/>
          <a:lstStyle>
            <a:lvl1pPr algn="ctr">
              <a:defRPr sz="1200">
                <a:solidFill>
                  <a:schemeClr val="bg1"/>
                </a:solidFill>
              </a:defRPr>
            </a:lvl1pPr>
          </a:lstStyle>
          <a:p>
            <a:endParaRPr lang="ja-JP" altLang="en-US"/>
          </a:p>
        </p:txBody>
      </p:sp>
      <p:cxnSp>
        <p:nvCxnSpPr>
          <p:cNvPr id="19" name="直線コネクタ 18"/>
          <p:cNvCxnSpPr/>
          <p:nvPr/>
        </p:nvCxnSpPr>
        <p:spPr>
          <a:xfrm>
            <a:off x="36289"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円/楕円 19"/>
          <p:cNvSpPr/>
          <p:nvPr/>
        </p:nvSpPr>
        <p:spPr>
          <a:xfrm>
            <a:off x="4204507" y="188340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円/楕円 20"/>
          <p:cNvSpPr/>
          <p:nvPr/>
        </p:nvSpPr>
        <p:spPr>
          <a:xfrm>
            <a:off x="4286737"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12" hasCustomPrompt="1"/>
          </p:nvPr>
        </p:nvSpPr>
        <p:spPr>
          <a:xfrm>
            <a:off x="4395348" y="2137907"/>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25" name="テキスト プレースホルダー 5"/>
          <p:cNvSpPr>
            <a:spLocks noGrp="1"/>
          </p:cNvSpPr>
          <p:nvPr>
            <p:ph type="body" sz="quarter" idx="14" hasCustomPrompt="1"/>
          </p:nvPr>
        </p:nvSpPr>
        <p:spPr>
          <a:xfrm>
            <a:off x="4882971" y="2550613"/>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4" hasCustomPrompt="1"/>
          </p:nvPr>
        </p:nvSpPr>
        <p:spPr>
          <a:xfrm>
            <a:off x="4882235" y="2125167"/>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9" name="円/楕円 28"/>
          <p:cNvSpPr/>
          <p:nvPr/>
        </p:nvSpPr>
        <p:spPr>
          <a:xfrm>
            <a:off x="4204507" y="3251263"/>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円/楕円 29"/>
          <p:cNvSpPr/>
          <p:nvPr/>
        </p:nvSpPr>
        <p:spPr>
          <a:xfrm>
            <a:off x="4286737" y="336091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1" name="図プレースホルダー 7"/>
          <p:cNvSpPr>
            <a:spLocks noGrp="1"/>
          </p:cNvSpPr>
          <p:nvPr>
            <p:ph type="pic" sz="quarter" idx="26" hasCustomPrompt="1"/>
          </p:nvPr>
        </p:nvSpPr>
        <p:spPr>
          <a:xfrm>
            <a:off x="4395348" y="3505763"/>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32" name="テキスト プレースホルダー 5"/>
          <p:cNvSpPr>
            <a:spLocks noGrp="1"/>
          </p:cNvSpPr>
          <p:nvPr>
            <p:ph type="body" sz="quarter" idx="27" hasCustomPrompt="1"/>
          </p:nvPr>
        </p:nvSpPr>
        <p:spPr>
          <a:xfrm>
            <a:off x="4882971" y="3918470"/>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8" hasCustomPrompt="1"/>
          </p:nvPr>
        </p:nvSpPr>
        <p:spPr>
          <a:xfrm>
            <a:off x="4882235" y="3493024"/>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4" name="円/楕円 33"/>
          <p:cNvSpPr/>
          <p:nvPr/>
        </p:nvSpPr>
        <p:spPr>
          <a:xfrm>
            <a:off x="4203318" y="4636007"/>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5" name="円/楕円 34"/>
          <p:cNvSpPr/>
          <p:nvPr/>
        </p:nvSpPr>
        <p:spPr>
          <a:xfrm>
            <a:off x="4285548" y="474566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図プレースホルダー 7"/>
          <p:cNvSpPr>
            <a:spLocks noGrp="1"/>
          </p:cNvSpPr>
          <p:nvPr>
            <p:ph type="pic" sz="quarter" idx="29" hasCustomPrompt="1"/>
          </p:nvPr>
        </p:nvSpPr>
        <p:spPr>
          <a:xfrm>
            <a:off x="4394160" y="4890509"/>
            <a:ext cx="304687" cy="406319"/>
          </a:xfrm>
          <a:prstGeom prst="rect">
            <a:avLst/>
          </a:prstGeom>
          <a:effectLst>
            <a:innerShdw blurRad="63500" dist="25400" dir="18900000">
              <a:prstClr val="black">
                <a:alpha val="50000"/>
              </a:prstClr>
            </a:innerShdw>
          </a:effectLst>
        </p:spPr>
        <p:txBody>
          <a:bodyPr lIns="51197" tIns="25599" rIns="51197" bIns="25599">
            <a:normAutofit/>
          </a:bodyPr>
          <a:lstStyle>
            <a:lvl1pPr>
              <a:defRPr sz="400">
                <a:solidFill>
                  <a:schemeClr val="bg2"/>
                </a:solidFill>
              </a:defRPr>
            </a:lvl1pPr>
          </a:lstStyle>
          <a:p>
            <a:r>
              <a:rPr kumimoji="1" lang="en-US" altLang="ja-JP" dirty="0"/>
              <a:t>ICON</a:t>
            </a:r>
            <a:endParaRPr kumimoji="1" lang="ja-JP" altLang="en-US" dirty="0"/>
          </a:p>
        </p:txBody>
      </p:sp>
      <p:sp>
        <p:nvSpPr>
          <p:cNvPr id="37" name="テキスト プレースホルダー 5"/>
          <p:cNvSpPr>
            <a:spLocks noGrp="1"/>
          </p:cNvSpPr>
          <p:nvPr>
            <p:ph type="body" sz="quarter" idx="30" hasCustomPrompt="1"/>
          </p:nvPr>
        </p:nvSpPr>
        <p:spPr>
          <a:xfrm>
            <a:off x="4881784" y="5303214"/>
            <a:ext cx="3436189" cy="723487"/>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31" hasCustomPrompt="1"/>
          </p:nvPr>
        </p:nvSpPr>
        <p:spPr>
          <a:xfrm>
            <a:off x="4881043" y="4877769"/>
            <a:ext cx="3438261"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図プレースホルダー 25"/>
          <p:cNvSpPr>
            <a:spLocks noGrp="1"/>
          </p:cNvSpPr>
          <p:nvPr>
            <p:ph type="pic" sz="quarter" idx="33" hasCustomPrompt="1"/>
          </p:nvPr>
        </p:nvSpPr>
        <p:spPr>
          <a:xfrm>
            <a:off x="520420" y="168796"/>
            <a:ext cx="3666231" cy="6689209"/>
          </a:xfrm>
          <a:prstGeom prst="rect">
            <a:avLst/>
          </a:prstGeom>
          <a:effectLst>
            <a:outerShdw blurRad="127000" dist="88900" algn="l" rotWithShape="0">
              <a:prstClr val="black">
                <a:alpha val="40000"/>
              </a:prstClr>
            </a:outerShdw>
          </a:effectLst>
        </p:spPr>
        <p:txBody>
          <a:bodyPr lIns="51197" tIns="25599" rIns="51197" bIns="25599">
            <a:normAutofit/>
          </a:bodyPr>
          <a:lstStyle>
            <a:lvl1pPr>
              <a:defRPr sz="1100"/>
            </a:lvl1pPr>
          </a:lstStyle>
          <a:p>
            <a:r>
              <a:rPr kumimoji="1" lang="en-US" altLang="ja-JP" dirty="0"/>
              <a:t>Add an image</a:t>
            </a:r>
            <a:endParaRPr kumimoji="1" lang="ja-JP" altLang="en-US" dirty="0"/>
          </a:p>
        </p:txBody>
      </p:sp>
    </p:spTree>
    <p:extLst>
      <p:ext uri="{BB962C8B-B14F-4D97-AF65-F5344CB8AC3E}">
        <p14:creationId xmlns:p14="http://schemas.microsoft.com/office/powerpoint/2010/main" val="3212444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0-#ppt_h/2"/>
                                          </p:val>
                                        </p:tav>
                                        <p:tav tm="100000">
                                          <p:val>
                                            <p:strVal val="#ppt_y"/>
                                          </p:val>
                                        </p:tav>
                                      </p:tavLst>
                                    </p:anim>
                                  </p:childTnLst>
                                </p:cTn>
                              </p:par>
                              <p:par>
                                <p:cTn id="9" presetID="2" presetClass="entr" presetSubtype="1" decel="100000" fill="hold" grpId="0" nodeType="withEffect">
                                  <p:stCondLst>
                                    <p:cond delay="0"/>
                                  </p:stCondLst>
                                  <p:childTnLst>
                                    <p:set>
                                      <p:cBhvr>
                                        <p:cTn id="10" dur="1" fill="hold">
                                          <p:stCondLst>
                                            <p:cond delay="0"/>
                                          </p:stCondLst>
                                        </p:cTn>
                                        <p:tgtEl>
                                          <p:spTgt spid="9"/>
                                        </p:tgtEl>
                                        <p:attrNameLst>
                                          <p:attrName>style.visibility</p:attrName>
                                        </p:attrNameLst>
                                      </p:cBhvr>
                                      <p:to>
                                        <p:strVal val="visible"/>
                                      </p:to>
                                    </p:set>
                                    <p:anim calcmode="lin" valueType="num">
                                      <p:cBhvr additive="base">
                                        <p:cTn id="11" dur="500" fill="hold"/>
                                        <p:tgtEl>
                                          <p:spTgt spid="9"/>
                                        </p:tgtEl>
                                        <p:attrNameLst>
                                          <p:attrName>ppt_x</p:attrName>
                                        </p:attrNameLst>
                                      </p:cBhvr>
                                      <p:tavLst>
                                        <p:tav tm="0">
                                          <p:val>
                                            <p:strVal val="#ppt_x"/>
                                          </p:val>
                                        </p:tav>
                                        <p:tav tm="100000">
                                          <p:val>
                                            <p:strVal val="#ppt_x"/>
                                          </p:val>
                                        </p:tav>
                                      </p:tavLst>
                                    </p:anim>
                                    <p:anim calcmode="lin" valueType="num">
                                      <p:cBhvr additive="base">
                                        <p:cTn id="12" dur="500" fill="hold"/>
                                        <p:tgtEl>
                                          <p:spTgt spid="9"/>
                                        </p:tgtEl>
                                        <p:attrNameLst>
                                          <p:attrName>ppt_y</p:attrName>
                                        </p:attrNameLst>
                                      </p:cBhvr>
                                      <p:tavLst>
                                        <p:tav tm="0">
                                          <p:val>
                                            <p:strVal val="0-#ppt_h/2"/>
                                          </p:val>
                                        </p:tav>
                                        <p:tav tm="100000">
                                          <p:val>
                                            <p:strVal val="#ppt_y"/>
                                          </p:val>
                                        </p:tav>
                                      </p:tavLst>
                                    </p:anim>
                                  </p:childTnLst>
                                </p:cTn>
                              </p:par>
                              <p:par>
                                <p:cTn id="13" presetID="16" presetClass="entr" presetSubtype="37" fill="hold" grpId="0" nodeType="withEffect">
                                  <p:stCondLst>
                                    <p:cond delay="0"/>
                                  </p:stCondLst>
                                  <p:childTnLst>
                                    <p:set>
                                      <p:cBhvr>
                                        <p:cTn id="14" dur="1" fill="hold">
                                          <p:stCondLst>
                                            <p:cond delay="0"/>
                                          </p:stCondLst>
                                        </p:cTn>
                                        <p:tgtEl>
                                          <p:spTgt spid="17"/>
                                        </p:tgtEl>
                                        <p:attrNameLst>
                                          <p:attrName>style.visibility</p:attrName>
                                        </p:attrNameLst>
                                      </p:cBhvr>
                                      <p:to>
                                        <p:strVal val="visible"/>
                                      </p:to>
                                    </p:set>
                                    <p:animEffect transition="in" filter="barn(outVertical)">
                                      <p:cBhvr>
                                        <p:cTn id="15" dur="500"/>
                                        <p:tgtEl>
                                          <p:spTgt spid="17"/>
                                        </p:tgtEl>
                                      </p:cBhvr>
                                    </p:animEffect>
                                  </p:childTnLst>
                                </p:cTn>
                              </p:par>
                              <p:par>
                                <p:cTn id="16" presetID="16" presetClass="entr" presetSubtype="37" fill="hold" grpId="0" nodeType="withEffect">
                                  <p:stCondLst>
                                    <p:cond delay="0"/>
                                  </p:stCondLst>
                                  <p:childTnLst>
                                    <p:set>
                                      <p:cBhvr>
                                        <p:cTn id="17" dur="1" fill="hold">
                                          <p:stCondLst>
                                            <p:cond delay="0"/>
                                          </p:stCondLst>
                                        </p:cTn>
                                        <p:tgtEl>
                                          <p:spTgt spid="18"/>
                                        </p:tgtEl>
                                        <p:attrNameLst>
                                          <p:attrName>style.visibility</p:attrName>
                                        </p:attrNameLst>
                                      </p:cBhvr>
                                      <p:to>
                                        <p:strVal val="visible"/>
                                      </p:to>
                                    </p:set>
                                    <p:animEffect transition="in" filter="barn(outVertical)">
                                      <p:cBhvr>
                                        <p:cTn id="18" dur="500"/>
                                        <p:tgtEl>
                                          <p:spTgt spid="18"/>
                                        </p:tgtEl>
                                      </p:cBhvr>
                                    </p:animEffect>
                                  </p:childTnLst>
                                </p:cTn>
                              </p:par>
                              <p:par>
                                <p:cTn id="19" presetID="16" presetClass="entr" presetSubtype="37" fill="hold" nodeType="withEffect">
                                  <p:stCondLst>
                                    <p:cond delay="0"/>
                                  </p:stCondLst>
                                  <p:childTnLst>
                                    <p:set>
                                      <p:cBhvr>
                                        <p:cTn id="20" dur="1" fill="hold">
                                          <p:stCondLst>
                                            <p:cond delay="0"/>
                                          </p:stCondLst>
                                        </p:cTn>
                                        <p:tgtEl>
                                          <p:spTgt spid="19"/>
                                        </p:tgtEl>
                                        <p:attrNameLst>
                                          <p:attrName>style.visibility</p:attrName>
                                        </p:attrNameLst>
                                      </p:cBhvr>
                                      <p:to>
                                        <p:strVal val="visible"/>
                                      </p:to>
                                    </p:set>
                                    <p:animEffect transition="in" filter="barn(outVertical)">
                                      <p:cBhvr>
                                        <p:cTn id="21" dur="500"/>
                                        <p:tgtEl>
                                          <p:spTgt spid="19"/>
                                        </p:tgtEl>
                                      </p:cBhvr>
                                    </p:animEffect>
                                  </p:childTnLst>
                                </p:cTn>
                              </p:par>
                            </p:childTnLst>
                          </p:cTn>
                        </p:par>
                        <p:par>
                          <p:cTn id="22" fill="hold">
                            <p:stCondLst>
                              <p:cond delay="500"/>
                            </p:stCondLst>
                            <p:childTnLst>
                              <p:par>
                                <p:cTn id="23" presetID="2" presetClass="entr" presetSubtype="8" decel="100000" fill="hold" grpId="0" nodeType="afterEffect">
                                  <p:stCondLst>
                                    <p:cond delay="0"/>
                                  </p:stCondLst>
                                  <p:childTnLst>
                                    <p:set>
                                      <p:cBhvr>
                                        <p:cTn id="24" dur="1" fill="hold">
                                          <p:stCondLst>
                                            <p:cond delay="0"/>
                                          </p:stCondLst>
                                        </p:cTn>
                                        <p:tgtEl>
                                          <p:spTgt spid="14">
                                            <p:txEl>
                                              <p:pRg st="0" end="0"/>
                                            </p:txEl>
                                          </p:spTgt>
                                        </p:tgtEl>
                                        <p:attrNameLst>
                                          <p:attrName>style.visibility</p:attrName>
                                        </p:attrNameLst>
                                      </p:cBhvr>
                                      <p:to>
                                        <p:strVal val="visible"/>
                                      </p:to>
                                    </p:set>
                                    <p:anim calcmode="lin" valueType="num">
                                      <p:cBhvr additive="base">
                                        <p:cTn id="25" dur="500" fill="hold"/>
                                        <p:tgtEl>
                                          <p:spTgt spid="14">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7" fill="hold">
                            <p:stCondLst>
                              <p:cond delay="1000"/>
                            </p:stCondLst>
                            <p:childTnLst>
                              <p:par>
                                <p:cTn id="28" presetID="14" presetClass="entr" presetSubtype="10" fill="hold" grpId="0" nodeType="afterEffect">
                                  <p:stCondLst>
                                    <p:cond delay="0"/>
                                  </p:stCondLst>
                                  <p:childTnLst>
                                    <p:set>
                                      <p:cBhvr>
                                        <p:cTn id="29" dur="1" fill="hold">
                                          <p:stCondLst>
                                            <p:cond delay="0"/>
                                          </p:stCondLst>
                                        </p:cTn>
                                        <p:tgtEl>
                                          <p:spTgt spid="26"/>
                                        </p:tgtEl>
                                        <p:attrNameLst>
                                          <p:attrName>style.visibility</p:attrName>
                                        </p:attrNameLst>
                                      </p:cBhvr>
                                      <p:to>
                                        <p:strVal val="visible"/>
                                      </p:to>
                                    </p:set>
                                    <p:animEffect transition="in" filter="randombar(horizontal)">
                                      <p:cBhvr>
                                        <p:cTn id="30" dur="500"/>
                                        <p:tgtEl>
                                          <p:spTgt spid="26"/>
                                        </p:tgtEl>
                                      </p:cBhvr>
                                    </p:animEffect>
                                  </p:childTnLst>
                                </p:cTn>
                              </p:par>
                            </p:childTnLst>
                          </p:cTn>
                        </p:par>
                        <p:par>
                          <p:cTn id="31" fill="hold">
                            <p:stCondLst>
                              <p:cond delay="15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250"/>
                            </p:stCondLst>
                            <p:childTnLst>
                              <p:par>
                                <p:cTn id="37" presetID="21" presetClass="entr" presetSubtype="1" fill="hold" grpId="0" nodeType="afterEffect">
                                  <p:stCondLst>
                                    <p:cond delay="0"/>
                                  </p:stCondLst>
                                  <p:childTnLst>
                                    <p:set>
                                      <p:cBhvr>
                                        <p:cTn id="38" dur="1" fill="hold">
                                          <p:stCondLst>
                                            <p:cond delay="0"/>
                                          </p:stCondLst>
                                        </p:cTn>
                                        <p:tgtEl>
                                          <p:spTgt spid="21"/>
                                        </p:tgtEl>
                                        <p:attrNameLst>
                                          <p:attrName>style.visibility</p:attrName>
                                        </p:attrNameLst>
                                      </p:cBhvr>
                                      <p:to>
                                        <p:strVal val="visible"/>
                                      </p:to>
                                    </p:set>
                                    <p:animEffect transition="in" filter="wheel(1)">
                                      <p:cBhvr>
                                        <p:cTn id="39" dur="1000"/>
                                        <p:tgtEl>
                                          <p:spTgt spid="21"/>
                                        </p:tgtEl>
                                      </p:cBhvr>
                                    </p:animEffect>
                                  </p:childTnLst>
                                </p:cTn>
                              </p:par>
                              <p:par>
                                <p:cTn id="40" presetID="10" presetClass="entr" presetSubtype="0" fill="hold" grpId="0" nodeType="withEffect">
                                  <p:stCondLst>
                                    <p:cond delay="0"/>
                                  </p:stCondLst>
                                  <p:childTnLst>
                                    <p:set>
                                      <p:cBhvr>
                                        <p:cTn id="41" dur="1" fill="hold">
                                          <p:stCondLst>
                                            <p:cond delay="0"/>
                                          </p:stCondLst>
                                        </p:cTn>
                                        <p:tgtEl>
                                          <p:spTgt spid="23"/>
                                        </p:tgtEl>
                                        <p:attrNameLst>
                                          <p:attrName>style.visibility</p:attrName>
                                        </p:attrNameLst>
                                      </p:cBhvr>
                                      <p:to>
                                        <p:strVal val="visible"/>
                                      </p:to>
                                    </p:set>
                                    <p:animEffect transition="in" filter="fade">
                                      <p:cBhvr>
                                        <p:cTn id="42" dur="1000"/>
                                        <p:tgtEl>
                                          <p:spTgt spid="23"/>
                                        </p:tgtEl>
                                      </p:cBhvr>
                                    </p:animEffect>
                                  </p:childTnLst>
                                </p:cTn>
                              </p:par>
                            </p:childTnLst>
                          </p:cTn>
                        </p:par>
                        <p:par>
                          <p:cTn id="43" fill="hold">
                            <p:stCondLst>
                              <p:cond delay="3250"/>
                            </p:stCondLst>
                            <p:childTnLst>
                              <p:par>
                                <p:cTn id="44" presetID="2" presetClass="entr" presetSubtype="4" decel="100000" fill="hold" grpId="0" nodeType="afterEffect">
                                  <p:stCondLst>
                                    <p:cond delay="0"/>
                                  </p:stCondLst>
                                  <p:childTnLst>
                                    <p:set>
                                      <p:cBhvr>
                                        <p:cTn id="45" dur="1" fill="hold">
                                          <p:stCondLst>
                                            <p:cond delay="0"/>
                                          </p:stCondLst>
                                        </p:cTn>
                                        <p:tgtEl>
                                          <p:spTgt spid="28">
                                            <p:txEl>
                                              <p:pRg st="0" end="0"/>
                                            </p:txEl>
                                          </p:spTgt>
                                        </p:tgtEl>
                                        <p:attrNameLst>
                                          <p:attrName>style.visibility</p:attrName>
                                        </p:attrNameLst>
                                      </p:cBhvr>
                                      <p:to>
                                        <p:strVal val="visible"/>
                                      </p:to>
                                    </p:set>
                                    <p:anim calcmode="lin" valueType="num">
                                      <p:cBhvr additive="base">
                                        <p:cTn id="4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47"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48" fill="hold">
                            <p:stCondLst>
                              <p:cond delay="3750"/>
                            </p:stCondLst>
                            <p:childTnLst>
                              <p:par>
                                <p:cTn id="49" presetID="22" presetClass="entr" presetSubtype="8" fill="hold" grpId="0" nodeType="afterEffect">
                                  <p:stCondLst>
                                    <p:cond delay="0"/>
                                  </p:stCondLst>
                                  <p:childTnLst>
                                    <p:set>
                                      <p:cBhvr>
                                        <p:cTn id="50" dur="1" fill="hold">
                                          <p:stCondLst>
                                            <p:cond delay="0"/>
                                          </p:stCondLst>
                                        </p:cTn>
                                        <p:tgtEl>
                                          <p:spTgt spid="25">
                                            <p:txEl>
                                              <p:pRg st="0" end="0"/>
                                            </p:txEl>
                                          </p:spTgt>
                                        </p:tgtEl>
                                        <p:attrNameLst>
                                          <p:attrName>style.visibility</p:attrName>
                                        </p:attrNameLst>
                                      </p:cBhvr>
                                      <p:to>
                                        <p:strVal val="visible"/>
                                      </p:to>
                                    </p:set>
                                    <p:animEffect transition="in" filter="wipe(left)">
                                      <p:cBhvr>
                                        <p:cTn id="51" dur="500"/>
                                        <p:tgtEl>
                                          <p:spTgt spid="25">
                                            <p:txEl>
                                              <p:pRg st="0" end="0"/>
                                            </p:txEl>
                                          </p:spTgt>
                                        </p:tgtEl>
                                      </p:cBhvr>
                                    </p:animEffect>
                                  </p:childTnLst>
                                </p:cTn>
                              </p:par>
                            </p:childTnLst>
                          </p:cTn>
                        </p:par>
                        <p:par>
                          <p:cTn id="52" fill="hold">
                            <p:stCondLst>
                              <p:cond delay="4250"/>
                            </p:stCondLst>
                            <p:childTnLst>
                              <p:par>
                                <p:cTn id="53" presetID="2" presetClass="entr" presetSubtype="4" decel="100000" fill="hold" grpId="0" nodeType="afterEffect">
                                  <p:stCondLst>
                                    <p:cond delay="0"/>
                                  </p:stCondLst>
                                  <p:childTnLst>
                                    <p:set>
                                      <p:cBhvr>
                                        <p:cTn id="54" dur="1" fill="hold">
                                          <p:stCondLst>
                                            <p:cond delay="0"/>
                                          </p:stCondLst>
                                        </p:cTn>
                                        <p:tgtEl>
                                          <p:spTgt spid="29"/>
                                        </p:tgtEl>
                                        <p:attrNameLst>
                                          <p:attrName>style.visibility</p:attrName>
                                        </p:attrNameLst>
                                      </p:cBhvr>
                                      <p:to>
                                        <p:strVal val="visible"/>
                                      </p:to>
                                    </p:set>
                                    <p:anim calcmode="lin" valueType="num">
                                      <p:cBhvr additive="base">
                                        <p:cTn id="55" dur="500" fill="hold"/>
                                        <p:tgtEl>
                                          <p:spTgt spid="29"/>
                                        </p:tgtEl>
                                        <p:attrNameLst>
                                          <p:attrName>ppt_x</p:attrName>
                                        </p:attrNameLst>
                                      </p:cBhvr>
                                      <p:tavLst>
                                        <p:tav tm="0">
                                          <p:val>
                                            <p:strVal val="#ppt_x"/>
                                          </p:val>
                                        </p:tav>
                                        <p:tav tm="100000">
                                          <p:val>
                                            <p:strVal val="#ppt_x"/>
                                          </p:val>
                                        </p:tav>
                                      </p:tavLst>
                                    </p:anim>
                                    <p:anim calcmode="lin" valueType="num">
                                      <p:cBhvr additive="base">
                                        <p:cTn id="56" dur="500" fill="hold"/>
                                        <p:tgtEl>
                                          <p:spTgt spid="29"/>
                                        </p:tgtEl>
                                        <p:attrNameLst>
                                          <p:attrName>ppt_y</p:attrName>
                                        </p:attrNameLst>
                                      </p:cBhvr>
                                      <p:tavLst>
                                        <p:tav tm="0">
                                          <p:val>
                                            <p:strVal val="1+#ppt_h/2"/>
                                          </p:val>
                                        </p:tav>
                                        <p:tav tm="100000">
                                          <p:val>
                                            <p:strVal val="#ppt_y"/>
                                          </p:val>
                                        </p:tav>
                                      </p:tavLst>
                                    </p:anim>
                                  </p:childTnLst>
                                </p:cTn>
                              </p:par>
                            </p:childTnLst>
                          </p:cTn>
                        </p:par>
                        <p:par>
                          <p:cTn id="57" fill="hold">
                            <p:stCondLst>
                              <p:cond delay="4750"/>
                            </p:stCondLst>
                            <p:childTnLst>
                              <p:par>
                                <p:cTn id="58" presetID="21" presetClass="entr" presetSubtype="1" fill="hold" grpId="0" nodeType="afterEffect">
                                  <p:stCondLst>
                                    <p:cond delay="0"/>
                                  </p:stCondLst>
                                  <p:childTnLst>
                                    <p:set>
                                      <p:cBhvr>
                                        <p:cTn id="59" dur="1" fill="hold">
                                          <p:stCondLst>
                                            <p:cond delay="0"/>
                                          </p:stCondLst>
                                        </p:cTn>
                                        <p:tgtEl>
                                          <p:spTgt spid="30"/>
                                        </p:tgtEl>
                                        <p:attrNameLst>
                                          <p:attrName>style.visibility</p:attrName>
                                        </p:attrNameLst>
                                      </p:cBhvr>
                                      <p:to>
                                        <p:strVal val="visible"/>
                                      </p:to>
                                    </p:set>
                                    <p:animEffect transition="in" filter="wheel(1)">
                                      <p:cBhvr>
                                        <p:cTn id="60" dur="1000"/>
                                        <p:tgtEl>
                                          <p:spTgt spid="30"/>
                                        </p:tgtEl>
                                      </p:cBhvr>
                                    </p:animEffect>
                                  </p:childTnLst>
                                </p:cTn>
                              </p:par>
                              <p:par>
                                <p:cTn id="61" presetID="10" presetClass="entr" presetSubtype="0" fill="hold" grpId="0" nodeType="withEffect">
                                  <p:stCondLst>
                                    <p:cond delay="0"/>
                                  </p:stCondLst>
                                  <p:childTnLst>
                                    <p:set>
                                      <p:cBhvr>
                                        <p:cTn id="62" dur="1" fill="hold">
                                          <p:stCondLst>
                                            <p:cond delay="0"/>
                                          </p:stCondLst>
                                        </p:cTn>
                                        <p:tgtEl>
                                          <p:spTgt spid="31"/>
                                        </p:tgtEl>
                                        <p:attrNameLst>
                                          <p:attrName>style.visibility</p:attrName>
                                        </p:attrNameLst>
                                      </p:cBhvr>
                                      <p:to>
                                        <p:strVal val="visible"/>
                                      </p:to>
                                    </p:set>
                                    <p:animEffect transition="in" filter="fade">
                                      <p:cBhvr>
                                        <p:cTn id="63" dur="1000"/>
                                        <p:tgtEl>
                                          <p:spTgt spid="31"/>
                                        </p:tgtEl>
                                      </p:cBhvr>
                                    </p:animEffect>
                                  </p:childTnLst>
                                </p:cTn>
                              </p:par>
                            </p:childTnLst>
                          </p:cTn>
                        </p:par>
                        <p:par>
                          <p:cTn id="64" fill="hold">
                            <p:stCondLst>
                              <p:cond delay="5750"/>
                            </p:stCondLst>
                            <p:childTnLst>
                              <p:par>
                                <p:cTn id="65" presetID="2" presetClass="entr" presetSubtype="4" decel="100000" fill="hold" grpId="0" nodeType="afterEffect">
                                  <p:stCondLst>
                                    <p:cond delay="0"/>
                                  </p:stCondLst>
                                  <p:childTnLst>
                                    <p:set>
                                      <p:cBhvr>
                                        <p:cTn id="66" dur="1" fill="hold">
                                          <p:stCondLst>
                                            <p:cond delay="0"/>
                                          </p:stCondLst>
                                        </p:cTn>
                                        <p:tgtEl>
                                          <p:spTgt spid="33">
                                            <p:txEl>
                                              <p:pRg st="0" end="0"/>
                                            </p:txEl>
                                          </p:spTgt>
                                        </p:tgtEl>
                                        <p:attrNameLst>
                                          <p:attrName>style.visibility</p:attrName>
                                        </p:attrNameLst>
                                      </p:cBhvr>
                                      <p:to>
                                        <p:strVal val="visible"/>
                                      </p:to>
                                    </p:set>
                                    <p:anim calcmode="lin" valueType="num">
                                      <p:cBhvr additive="base">
                                        <p:cTn id="6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33">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6250"/>
                            </p:stCondLst>
                            <p:childTnLst>
                              <p:par>
                                <p:cTn id="70" presetID="22" presetClass="entr" presetSubtype="8" fill="hold" grpId="0" nodeType="afterEffect">
                                  <p:stCondLst>
                                    <p:cond delay="0"/>
                                  </p:stCondLst>
                                  <p:childTnLst>
                                    <p:set>
                                      <p:cBhvr>
                                        <p:cTn id="71" dur="1" fill="hold">
                                          <p:stCondLst>
                                            <p:cond delay="0"/>
                                          </p:stCondLst>
                                        </p:cTn>
                                        <p:tgtEl>
                                          <p:spTgt spid="32">
                                            <p:txEl>
                                              <p:pRg st="0" end="0"/>
                                            </p:txEl>
                                          </p:spTgt>
                                        </p:tgtEl>
                                        <p:attrNameLst>
                                          <p:attrName>style.visibility</p:attrName>
                                        </p:attrNameLst>
                                      </p:cBhvr>
                                      <p:to>
                                        <p:strVal val="visible"/>
                                      </p:to>
                                    </p:set>
                                    <p:animEffect transition="in" filter="wipe(left)">
                                      <p:cBhvr>
                                        <p:cTn id="72" dur="500"/>
                                        <p:tgtEl>
                                          <p:spTgt spid="32">
                                            <p:txEl>
                                              <p:pRg st="0" end="0"/>
                                            </p:txEl>
                                          </p:spTgt>
                                        </p:tgtEl>
                                      </p:cBhvr>
                                    </p:animEffect>
                                  </p:childTnLst>
                                </p:cTn>
                              </p:par>
                            </p:childTnLst>
                          </p:cTn>
                        </p:par>
                        <p:par>
                          <p:cTn id="73" fill="hold">
                            <p:stCondLst>
                              <p:cond delay="6750"/>
                            </p:stCondLst>
                            <p:childTnLst>
                              <p:par>
                                <p:cTn id="74" presetID="2" presetClass="entr" presetSubtype="4" decel="100000" fill="hold" grpId="0" nodeType="afterEffect">
                                  <p:stCondLst>
                                    <p:cond delay="0"/>
                                  </p:stCondLst>
                                  <p:childTnLst>
                                    <p:set>
                                      <p:cBhvr>
                                        <p:cTn id="75" dur="1" fill="hold">
                                          <p:stCondLst>
                                            <p:cond delay="0"/>
                                          </p:stCondLst>
                                        </p:cTn>
                                        <p:tgtEl>
                                          <p:spTgt spid="34"/>
                                        </p:tgtEl>
                                        <p:attrNameLst>
                                          <p:attrName>style.visibility</p:attrName>
                                        </p:attrNameLst>
                                      </p:cBhvr>
                                      <p:to>
                                        <p:strVal val="visible"/>
                                      </p:to>
                                    </p:set>
                                    <p:anim calcmode="lin" valueType="num">
                                      <p:cBhvr additive="base">
                                        <p:cTn id="76" dur="500" fill="hold"/>
                                        <p:tgtEl>
                                          <p:spTgt spid="34"/>
                                        </p:tgtEl>
                                        <p:attrNameLst>
                                          <p:attrName>ppt_x</p:attrName>
                                        </p:attrNameLst>
                                      </p:cBhvr>
                                      <p:tavLst>
                                        <p:tav tm="0">
                                          <p:val>
                                            <p:strVal val="#ppt_x"/>
                                          </p:val>
                                        </p:tav>
                                        <p:tav tm="100000">
                                          <p:val>
                                            <p:strVal val="#ppt_x"/>
                                          </p:val>
                                        </p:tav>
                                      </p:tavLst>
                                    </p:anim>
                                    <p:anim calcmode="lin" valueType="num">
                                      <p:cBhvr additive="base">
                                        <p:cTn id="77" dur="500" fill="hold"/>
                                        <p:tgtEl>
                                          <p:spTgt spid="34"/>
                                        </p:tgtEl>
                                        <p:attrNameLst>
                                          <p:attrName>ppt_y</p:attrName>
                                        </p:attrNameLst>
                                      </p:cBhvr>
                                      <p:tavLst>
                                        <p:tav tm="0">
                                          <p:val>
                                            <p:strVal val="1+#ppt_h/2"/>
                                          </p:val>
                                        </p:tav>
                                        <p:tav tm="100000">
                                          <p:val>
                                            <p:strVal val="#ppt_y"/>
                                          </p:val>
                                        </p:tav>
                                      </p:tavLst>
                                    </p:anim>
                                  </p:childTnLst>
                                </p:cTn>
                              </p:par>
                            </p:childTnLst>
                          </p:cTn>
                        </p:par>
                        <p:par>
                          <p:cTn id="78" fill="hold">
                            <p:stCondLst>
                              <p:cond delay="7250"/>
                            </p:stCondLst>
                            <p:childTnLst>
                              <p:par>
                                <p:cTn id="79" presetID="21" presetClass="entr" presetSubtype="1" fill="hold" grpId="0" nodeType="afterEffect">
                                  <p:stCondLst>
                                    <p:cond delay="0"/>
                                  </p:stCondLst>
                                  <p:childTnLst>
                                    <p:set>
                                      <p:cBhvr>
                                        <p:cTn id="80" dur="1" fill="hold">
                                          <p:stCondLst>
                                            <p:cond delay="0"/>
                                          </p:stCondLst>
                                        </p:cTn>
                                        <p:tgtEl>
                                          <p:spTgt spid="35"/>
                                        </p:tgtEl>
                                        <p:attrNameLst>
                                          <p:attrName>style.visibility</p:attrName>
                                        </p:attrNameLst>
                                      </p:cBhvr>
                                      <p:to>
                                        <p:strVal val="visible"/>
                                      </p:to>
                                    </p:set>
                                    <p:animEffect transition="in" filter="wheel(1)">
                                      <p:cBhvr>
                                        <p:cTn id="81" dur="1000"/>
                                        <p:tgtEl>
                                          <p:spTgt spid="35"/>
                                        </p:tgtEl>
                                      </p:cBhvr>
                                    </p:animEffect>
                                  </p:childTnLst>
                                </p:cTn>
                              </p:par>
                              <p:par>
                                <p:cTn id="82" presetID="10" presetClass="entr" presetSubtype="0" fill="hold" grpId="0" nodeType="withEffect">
                                  <p:stCondLst>
                                    <p:cond delay="0"/>
                                  </p:stCondLst>
                                  <p:childTnLst>
                                    <p:set>
                                      <p:cBhvr>
                                        <p:cTn id="83" dur="1" fill="hold">
                                          <p:stCondLst>
                                            <p:cond delay="0"/>
                                          </p:stCondLst>
                                        </p:cTn>
                                        <p:tgtEl>
                                          <p:spTgt spid="36"/>
                                        </p:tgtEl>
                                        <p:attrNameLst>
                                          <p:attrName>style.visibility</p:attrName>
                                        </p:attrNameLst>
                                      </p:cBhvr>
                                      <p:to>
                                        <p:strVal val="visible"/>
                                      </p:to>
                                    </p:set>
                                    <p:animEffect transition="in" filter="fade">
                                      <p:cBhvr>
                                        <p:cTn id="84" dur="1000"/>
                                        <p:tgtEl>
                                          <p:spTgt spid="36"/>
                                        </p:tgtEl>
                                      </p:cBhvr>
                                    </p:animEffect>
                                  </p:childTnLst>
                                </p:cTn>
                              </p:par>
                            </p:childTnLst>
                          </p:cTn>
                        </p:par>
                        <p:par>
                          <p:cTn id="85" fill="hold">
                            <p:stCondLst>
                              <p:cond delay="8250"/>
                            </p:stCondLst>
                            <p:childTnLst>
                              <p:par>
                                <p:cTn id="86" presetID="2" presetClass="entr" presetSubtype="4" decel="100000" fill="hold" grpId="0" nodeType="afterEffect">
                                  <p:stCondLst>
                                    <p:cond delay="0"/>
                                  </p:stCondLst>
                                  <p:childTnLst>
                                    <p:set>
                                      <p:cBhvr>
                                        <p:cTn id="87" dur="1" fill="hold">
                                          <p:stCondLst>
                                            <p:cond delay="0"/>
                                          </p:stCondLst>
                                        </p:cTn>
                                        <p:tgtEl>
                                          <p:spTgt spid="38">
                                            <p:txEl>
                                              <p:pRg st="0" end="0"/>
                                            </p:txEl>
                                          </p:spTgt>
                                        </p:tgtEl>
                                        <p:attrNameLst>
                                          <p:attrName>style.visibility</p:attrName>
                                        </p:attrNameLst>
                                      </p:cBhvr>
                                      <p:to>
                                        <p:strVal val="visible"/>
                                      </p:to>
                                    </p:set>
                                    <p:anim calcmode="lin" valueType="num">
                                      <p:cBhvr additive="base">
                                        <p:cTn id="88" dur="500" fill="hold"/>
                                        <p:tgtEl>
                                          <p:spTgt spid="38">
                                            <p:txEl>
                                              <p:pRg st="0" end="0"/>
                                            </p:txEl>
                                          </p:spTgt>
                                        </p:tgtEl>
                                        <p:attrNameLst>
                                          <p:attrName>ppt_x</p:attrName>
                                        </p:attrNameLst>
                                      </p:cBhvr>
                                      <p:tavLst>
                                        <p:tav tm="0">
                                          <p:val>
                                            <p:strVal val="#ppt_x"/>
                                          </p:val>
                                        </p:tav>
                                        <p:tav tm="100000">
                                          <p:val>
                                            <p:strVal val="#ppt_x"/>
                                          </p:val>
                                        </p:tav>
                                      </p:tavLst>
                                    </p:anim>
                                    <p:anim calcmode="lin" valueType="num">
                                      <p:cBhvr additive="base">
                                        <p:cTn id="89" dur="500" fill="hold"/>
                                        <p:tgtEl>
                                          <p:spTgt spid="38">
                                            <p:txEl>
                                              <p:pRg st="0" end="0"/>
                                            </p:txEl>
                                          </p:spTgt>
                                        </p:tgtEl>
                                        <p:attrNameLst>
                                          <p:attrName>ppt_y</p:attrName>
                                        </p:attrNameLst>
                                      </p:cBhvr>
                                      <p:tavLst>
                                        <p:tav tm="0">
                                          <p:val>
                                            <p:strVal val="1+#ppt_h/2"/>
                                          </p:val>
                                        </p:tav>
                                        <p:tav tm="100000">
                                          <p:val>
                                            <p:strVal val="#ppt_y"/>
                                          </p:val>
                                        </p:tav>
                                      </p:tavLst>
                                    </p:anim>
                                  </p:childTnLst>
                                </p:cTn>
                              </p:par>
                            </p:childTnLst>
                          </p:cTn>
                        </p:par>
                        <p:par>
                          <p:cTn id="90" fill="hold">
                            <p:stCondLst>
                              <p:cond delay="8750"/>
                            </p:stCondLst>
                            <p:childTnLst>
                              <p:par>
                                <p:cTn id="91" presetID="22" presetClass="entr" presetSubtype="8" fill="hold" grpId="0" nodeType="afterEffect">
                                  <p:stCondLst>
                                    <p:cond delay="0"/>
                                  </p:stCondLst>
                                  <p:childTnLst>
                                    <p:set>
                                      <p:cBhvr>
                                        <p:cTn id="92" dur="1" fill="hold">
                                          <p:stCondLst>
                                            <p:cond delay="0"/>
                                          </p:stCondLst>
                                        </p:cTn>
                                        <p:tgtEl>
                                          <p:spTgt spid="37">
                                            <p:txEl>
                                              <p:pRg st="0" end="0"/>
                                            </p:txEl>
                                          </p:spTgt>
                                        </p:tgtEl>
                                        <p:attrNameLst>
                                          <p:attrName>style.visibility</p:attrName>
                                        </p:attrNameLst>
                                      </p:cBhvr>
                                      <p:to>
                                        <p:strVal val="visible"/>
                                      </p:to>
                                    </p:set>
                                    <p:animEffect transition="in" filter="wipe(left)">
                                      <p:cBhvr>
                                        <p:cTn id="93"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P spid="14" grpId="0" build="p">
        <p:tmplLst>
          <p:tmpl lvl="1">
            <p:tnLst>
              <p:par>
                <p:cTn presetID="2" presetClass="entr" presetSubtype="8"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0-#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7" grpId="0" animBg="1"/>
      <p:bldP spid="17" grpId="1" animBg="1"/>
      <p:bldP spid="18" grpId="0"/>
      <p:bldP spid="20" grpId="0" animBg="1"/>
      <p:bldP spid="21" grpId="0" animBg="1"/>
      <p:bldP spid="23" grpId="0"/>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P spid="34" grpId="0" animBg="1"/>
      <p:bldP spid="35" grpId="0" animBg="1"/>
      <p:bldP spid="36" grpId="0"/>
      <p:bldP spid="37" grpId="0" build="p">
        <p:tmplLst>
          <p:tmpl lvl="1">
            <p:tnLst>
              <p:par>
                <p:cTn presetID="22" presetClass="entr" presetSubtype="8"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left)">
                      <p:cBhvr>
                        <p:cTn dur="500"/>
                        <p:tgtEl>
                          <p:spTgt spid="37"/>
                        </p:tgtEl>
                      </p:cBhvr>
                    </p:animEffect>
                  </p:childTnLst>
                </p:cTn>
              </p:par>
            </p:tnLst>
          </p:tmpl>
        </p:tmplLst>
      </p:bldP>
      <p:bldP spid="38" grpId="0" build="p">
        <p:tmplLst>
          <p:tmpl lvl="1">
            <p:tnLst>
              <p:par>
                <p:cTn presetID="2" presetClass="entr" presetSubtype="4"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ppt_x"/>
                          </p:val>
                        </p:tav>
                        <p:tav tm="100000">
                          <p:val>
                            <p:strVal val="#ppt_x"/>
                          </p:val>
                        </p:tav>
                      </p:tavLst>
                    </p:anim>
                    <p:anim calcmode="lin" valueType="num">
                      <p:cBhvr additive="base">
                        <p:cTn dur="500" fill="hold"/>
                        <p:tgtEl>
                          <p:spTgt spid="38"/>
                        </p:tgtEl>
                        <p:attrNameLst>
                          <p:attrName>ppt_y</p:attrName>
                        </p:attrNameLst>
                      </p:cBhvr>
                      <p:tavLst>
                        <p:tav tm="0">
                          <p:val>
                            <p:strVal val="1+#ppt_h/2"/>
                          </p:val>
                        </p:tav>
                        <p:tav tm="100000">
                          <p:val>
                            <p:strVal val="#ppt_y"/>
                          </p:val>
                        </p:tav>
                      </p:tavLst>
                    </p:anim>
                  </p:childTnLst>
                </p:cTn>
              </p:par>
            </p:tnLst>
          </p:tmpl>
        </p:tmplLst>
      </p:bldP>
      <p:bldP spid="26" grpId="0"/>
    </p:bldLst>
  </p:timing>
</p:sldLayout>
</file>

<file path=ppt/slideLayouts/slideLayout444.xml><?xml version="1.0" encoding="utf-8"?>
<p:sldLayout xmlns:a="http://schemas.openxmlformats.org/drawingml/2006/main" xmlns:r="http://schemas.openxmlformats.org/officeDocument/2006/relationships" xmlns:p="http://schemas.openxmlformats.org/presentationml/2006/main">
  <p:cSld name="Tree Diagram">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502912" y="3458392"/>
            <a:ext cx="2162453" cy="761723"/>
          </a:xfrm>
          <a:prstGeom prst="rect">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正方形/長方形 7"/>
          <p:cNvSpPr/>
          <p:nvPr/>
        </p:nvSpPr>
        <p:spPr>
          <a:xfrm>
            <a:off x="593941" y="3574035"/>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4" name="テキスト プレースホルダー 5"/>
          <p:cNvSpPr>
            <a:spLocks noGrp="1"/>
          </p:cNvSpPr>
          <p:nvPr>
            <p:ph type="body" sz="quarter" idx="28" hasCustomPrompt="1"/>
          </p:nvPr>
        </p:nvSpPr>
        <p:spPr>
          <a:xfrm>
            <a:off x="713898" y="3618062"/>
            <a:ext cx="1740495"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0" name="正方形/長方形 49"/>
          <p:cNvSpPr/>
          <p:nvPr/>
        </p:nvSpPr>
        <p:spPr>
          <a:xfrm>
            <a:off x="3490780" y="2386977"/>
            <a:ext cx="2162453" cy="761723"/>
          </a:xfrm>
          <a:prstGeom prst="rect">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1" name="正方形/長方形 50"/>
          <p:cNvSpPr/>
          <p:nvPr/>
        </p:nvSpPr>
        <p:spPr>
          <a:xfrm>
            <a:off x="3581802" y="2502620"/>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2" name="テキスト プレースホルダー 5"/>
          <p:cNvSpPr>
            <a:spLocks noGrp="1"/>
          </p:cNvSpPr>
          <p:nvPr>
            <p:ph type="body" sz="quarter" idx="29" hasCustomPrompt="1"/>
          </p:nvPr>
        </p:nvSpPr>
        <p:spPr>
          <a:xfrm>
            <a:off x="3701759" y="2546646"/>
            <a:ext cx="1740495"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6" name="正方形/長方形 55"/>
          <p:cNvSpPr/>
          <p:nvPr/>
        </p:nvSpPr>
        <p:spPr>
          <a:xfrm>
            <a:off x="3490780" y="4539659"/>
            <a:ext cx="2162453" cy="761723"/>
          </a:xfrm>
          <a:prstGeom prst="rect">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7" name="正方形/長方形 56"/>
          <p:cNvSpPr/>
          <p:nvPr/>
        </p:nvSpPr>
        <p:spPr>
          <a:xfrm>
            <a:off x="3581802" y="4655302"/>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8" name="テキスト プレースホルダー 5"/>
          <p:cNvSpPr>
            <a:spLocks noGrp="1"/>
          </p:cNvSpPr>
          <p:nvPr>
            <p:ph type="body" sz="quarter" idx="30" hasCustomPrompt="1"/>
          </p:nvPr>
        </p:nvSpPr>
        <p:spPr>
          <a:xfrm>
            <a:off x="3701759" y="4699326"/>
            <a:ext cx="1740495"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9" name="正方形/長方形 58"/>
          <p:cNvSpPr/>
          <p:nvPr/>
        </p:nvSpPr>
        <p:spPr>
          <a:xfrm>
            <a:off x="6329893" y="1844045"/>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1" name="テキスト プレースホルダー 5"/>
          <p:cNvSpPr>
            <a:spLocks noGrp="1"/>
          </p:cNvSpPr>
          <p:nvPr>
            <p:ph type="body" sz="quarter" idx="31" hasCustomPrompt="1"/>
          </p:nvPr>
        </p:nvSpPr>
        <p:spPr>
          <a:xfrm>
            <a:off x="6416589" y="1890942"/>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2" name="正方形/長方形 61"/>
          <p:cNvSpPr/>
          <p:nvPr/>
        </p:nvSpPr>
        <p:spPr>
          <a:xfrm>
            <a:off x="6329893" y="249299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3" name="テキスト プレースホルダー 5"/>
          <p:cNvSpPr>
            <a:spLocks noGrp="1"/>
          </p:cNvSpPr>
          <p:nvPr>
            <p:ph type="body" sz="quarter" idx="32" hasCustomPrompt="1"/>
          </p:nvPr>
        </p:nvSpPr>
        <p:spPr>
          <a:xfrm>
            <a:off x="6416589" y="2539890"/>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4" name="正方形/長方形 63"/>
          <p:cNvSpPr/>
          <p:nvPr/>
        </p:nvSpPr>
        <p:spPr>
          <a:xfrm>
            <a:off x="6329893" y="313185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5" name="テキスト プレースホルダー 5"/>
          <p:cNvSpPr>
            <a:spLocks noGrp="1"/>
          </p:cNvSpPr>
          <p:nvPr>
            <p:ph type="body" sz="quarter" idx="33" hasCustomPrompt="1"/>
          </p:nvPr>
        </p:nvSpPr>
        <p:spPr>
          <a:xfrm>
            <a:off x="6416589" y="3178750"/>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6" name="正方形/長方形 65"/>
          <p:cNvSpPr/>
          <p:nvPr/>
        </p:nvSpPr>
        <p:spPr>
          <a:xfrm>
            <a:off x="6329893" y="3999125"/>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7" name="テキスト プレースホルダー 5"/>
          <p:cNvSpPr>
            <a:spLocks noGrp="1"/>
          </p:cNvSpPr>
          <p:nvPr>
            <p:ph type="body" sz="quarter" idx="34" hasCustomPrompt="1"/>
          </p:nvPr>
        </p:nvSpPr>
        <p:spPr>
          <a:xfrm>
            <a:off x="6416589" y="4046021"/>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8" name="正方形/長方形 67"/>
          <p:cNvSpPr/>
          <p:nvPr/>
        </p:nvSpPr>
        <p:spPr>
          <a:xfrm>
            <a:off x="6329893" y="464807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9" name="テキスト プレースホルダー 5"/>
          <p:cNvSpPr>
            <a:spLocks noGrp="1"/>
          </p:cNvSpPr>
          <p:nvPr>
            <p:ph type="body" sz="quarter" idx="35" hasCustomPrompt="1"/>
          </p:nvPr>
        </p:nvSpPr>
        <p:spPr>
          <a:xfrm>
            <a:off x="6416589" y="4694969"/>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70" name="正方形/長方形 69"/>
          <p:cNvSpPr/>
          <p:nvPr/>
        </p:nvSpPr>
        <p:spPr>
          <a:xfrm>
            <a:off x="6329893" y="528693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71" name="テキスト プレースホルダー 5"/>
          <p:cNvSpPr>
            <a:spLocks noGrp="1"/>
          </p:cNvSpPr>
          <p:nvPr>
            <p:ph type="body" sz="quarter" idx="36" hasCustomPrompt="1"/>
          </p:nvPr>
        </p:nvSpPr>
        <p:spPr>
          <a:xfrm>
            <a:off x="6416589" y="5333826"/>
            <a:ext cx="2001471" cy="442383"/>
          </a:xfrm>
          <a:prstGeom prst="rect">
            <a:avLst/>
          </a:prstGeom>
        </p:spPr>
        <p:txBody>
          <a:bodyPr lIns="51197" tIns="25599" rIns="51197" bIns="25599"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cxnSp>
        <p:nvCxnSpPr>
          <p:cNvPr id="72" name="直線コネクタ 52"/>
          <p:cNvCxnSpPr>
            <a:stCxn id="7" idx="3"/>
            <a:endCxn id="50" idx="1"/>
          </p:cNvCxnSpPr>
          <p:nvPr/>
        </p:nvCxnSpPr>
        <p:spPr>
          <a:xfrm flipV="1">
            <a:off x="2665371" y="2767837"/>
            <a:ext cx="825409" cy="1071416"/>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52"/>
          <p:cNvCxnSpPr>
            <a:stCxn id="7" idx="3"/>
            <a:endCxn id="56" idx="1"/>
          </p:cNvCxnSpPr>
          <p:nvPr/>
        </p:nvCxnSpPr>
        <p:spPr>
          <a:xfrm>
            <a:off x="2665371" y="3839251"/>
            <a:ext cx="825409" cy="1081267"/>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直線コネクタ 52"/>
          <p:cNvCxnSpPr>
            <a:stCxn id="62" idx="1"/>
            <a:endCxn id="50" idx="3"/>
          </p:cNvCxnSpPr>
          <p:nvPr/>
        </p:nvCxnSpPr>
        <p:spPr>
          <a:xfrm flipH="1">
            <a:off x="5653232" y="2763261"/>
            <a:ext cx="676661" cy="4577"/>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8" name="直線コネクタ 52"/>
          <p:cNvCxnSpPr>
            <a:stCxn id="68" idx="1"/>
            <a:endCxn id="56" idx="3"/>
          </p:cNvCxnSpPr>
          <p:nvPr/>
        </p:nvCxnSpPr>
        <p:spPr>
          <a:xfrm flipH="1">
            <a:off x="5653232" y="4918341"/>
            <a:ext cx="676661" cy="218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直線コネクタ 52"/>
          <p:cNvCxnSpPr>
            <a:stCxn id="59" idx="1"/>
            <a:endCxn id="50" idx="3"/>
          </p:cNvCxnSpPr>
          <p:nvPr/>
        </p:nvCxnSpPr>
        <p:spPr>
          <a:xfrm rot="10800000" flipV="1">
            <a:off x="5653232" y="2114314"/>
            <a:ext cx="676661" cy="653524"/>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6" name="直線コネクタ 52"/>
          <p:cNvCxnSpPr>
            <a:stCxn id="64" idx="1"/>
            <a:endCxn id="50" idx="3"/>
          </p:cNvCxnSpPr>
          <p:nvPr/>
        </p:nvCxnSpPr>
        <p:spPr>
          <a:xfrm rot="10800000">
            <a:off x="5653232" y="2767839"/>
            <a:ext cx="676661" cy="634283"/>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9" name="直線コネクタ 52"/>
          <p:cNvCxnSpPr>
            <a:stCxn id="66" idx="1"/>
            <a:endCxn id="56" idx="3"/>
          </p:cNvCxnSpPr>
          <p:nvPr/>
        </p:nvCxnSpPr>
        <p:spPr>
          <a:xfrm rot="10800000" flipV="1">
            <a:off x="5653232" y="4269393"/>
            <a:ext cx="676661" cy="651127"/>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52"/>
          <p:cNvCxnSpPr>
            <a:stCxn id="70" idx="1"/>
            <a:endCxn id="56" idx="3"/>
          </p:cNvCxnSpPr>
          <p:nvPr/>
        </p:nvCxnSpPr>
        <p:spPr>
          <a:xfrm rot="10800000">
            <a:off x="5653232" y="4920522"/>
            <a:ext cx="676661" cy="636679"/>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2297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0-#ppt_w/2"/>
                                          </p:val>
                                        </p:tav>
                                        <p:tav tm="100000">
                                          <p:val>
                                            <p:strVal val="#ppt_x"/>
                                          </p:val>
                                        </p:tav>
                                      </p:tavLst>
                                    </p:anim>
                                    <p:anim calcmode="lin" valueType="num">
                                      <p:cBhvr additive="base">
                                        <p:cTn id="17" dur="500" fill="hold"/>
                                        <p:tgtEl>
                                          <p:spTgt spid="8"/>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0"/>
                                  </p:stCondLst>
                                  <p:childTnLst>
                                    <p:set>
                                      <p:cBhvr>
                                        <p:cTn id="19" dur="1" fill="hold">
                                          <p:stCondLst>
                                            <p:cond delay="0"/>
                                          </p:stCondLst>
                                        </p:cTn>
                                        <p:tgtEl>
                                          <p:spTgt spid="34">
                                            <p:txEl>
                                              <p:pRg st="0" end="0"/>
                                            </p:txEl>
                                          </p:spTgt>
                                        </p:tgtEl>
                                        <p:attrNameLst>
                                          <p:attrName>style.visibility</p:attrName>
                                        </p:attrNameLst>
                                      </p:cBhvr>
                                      <p:to>
                                        <p:strVal val="visible"/>
                                      </p:to>
                                    </p:set>
                                    <p:anim calcmode="lin" valueType="num">
                                      <p:cBhvr additive="base">
                                        <p:cTn id="20"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21"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22" presetClass="entr" presetSubtype="8" fill="hold" nodeType="afterEffect">
                                  <p:stCondLst>
                                    <p:cond delay="0"/>
                                  </p:stCondLst>
                                  <p:childTnLst>
                                    <p:set>
                                      <p:cBhvr>
                                        <p:cTn id="24" dur="1" fill="hold">
                                          <p:stCondLst>
                                            <p:cond delay="0"/>
                                          </p:stCondLst>
                                        </p:cTn>
                                        <p:tgtEl>
                                          <p:spTgt spid="72"/>
                                        </p:tgtEl>
                                        <p:attrNameLst>
                                          <p:attrName>style.visibility</p:attrName>
                                        </p:attrNameLst>
                                      </p:cBhvr>
                                      <p:to>
                                        <p:strVal val="visible"/>
                                      </p:to>
                                    </p:set>
                                    <p:animEffect transition="in" filter="wipe(left)">
                                      <p:cBhvr>
                                        <p:cTn id="25" dur="500"/>
                                        <p:tgtEl>
                                          <p:spTgt spid="72"/>
                                        </p:tgtEl>
                                      </p:cBhvr>
                                    </p:animEffect>
                                  </p:childTnLst>
                                </p:cTn>
                              </p:par>
                              <p:par>
                                <p:cTn id="26" presetID="22" presetClass="entr" presetSubtype="8" fill="hold" nodeType="withEffect">
                                  <p:stCondLst>
                                    <p:cond delay="0"/>
                                  </p:stCondLst>
                                  <p:childTnLst>
                                    <p:set>
                                      <p:cBhvr>
                                        <p:cTn id="27" dur="1" fill="hold">
                                          <p:stCondLst>
                                            <p:cond delay="0"/>
                                          </p:stCondLst>
                                        </p:cTn>
                                        <p:tgtEl>
                                          <p:spTgt spid="73"/>
                                        </p:tgtEl>
                                        <p:attrNameLst>
                                          <p:attrName>style.visibility</p:attrName>
                                        </p:attrNameLst>
                                      </p:cBhvr>
                                      <p:to>
                                        <p:strVal val="visible"/>
                                      </p:to>
                                    </p:set>
                                    <p:animEffect transition="in" filter="wipe(left)">
                                      <p:cBhvr>
                                        <p:cTn id="28" dur="500"/>
                                        <p:tgtEl>
                                          <p:spTgt spid="73"/>
                                        </p:tgtEl>
                                      </p:cBhvr>
                                    </p:animEffect>
                                  </p:childTnLst>
                                </p:cTn>
                              </p:par>
                            </p:childTnLst>
                          </p:cTn>
                        </p:par>
                        <p:par>
                          <p:cTn id="29"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1"/>
                                        </p:tgtEl>
                                        <p:attrNameLst>
                                          <p:attrName>style.visibility</p:attrName>
                                        </p:attrNameLst>
                                      </p:cBhvr>
                                      <p:to>
                                        <p:strVal val="visible"/>
                                      </p:to>
                                    </p:set>
                                    <p:animEffect transition="in" filter="fade">
                                      <p:cBhvr>
                                        <p:cTn id="35" dur="500"/>
                                        <p:tgtEl>
                                          <p:spTgt spid="5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52">
                                            <p:txEl>
                                              <p:pRg st="0" end="0"/>
                                            </p:txEl>
                                          </p:spTgt>
                                        </p:tgtEl>
                                        <p:attrNameLst>
                                          <p:attrName>style.visibility</p:attrName>
                                        </p:attrNameLst>
                                      </p:cBhvr>
                                      <p:to>
                                        <p:strVal val="visible"/>
                                      </p:to>
                                    </p:set>
                                    <p:animEffect transition="in" filter="fade">
                                      <p:cBhvr>
                                        <p:cTn id="38" dur="500"/>
                                        <p:tgtEl>
                                          <p:spTgt spid="52">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56"/>
                                        </p:tgtEl>
                                        <p:attrNameLst>
                                          <p:attrName>style.visibility</p:attrName>
                                        </p:attrNameLst>
                                      </p:cBhvr>
                                      <p:to>
                                        <p:strVal val="visible"/>
                                      </p:to>
                                    </p:set>
                                    <p:animEffect transition="in" filter="fade">
                                      <p:cBhvr>
                                        <p:cTn id="41" dur="500"/>
                                        <p:tgtEl>
                                          <p:spTgt spid="5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7"/>
                                        </p:tgtEl>
                                        <p:attrNameLst>
                                          <p:attrName>style.visibility</p:attrName>
                                        </p:attrNameLst>
                                      </p:cBhvr>
                                      <p:to>
                                        <p:strVal val="visible"/>
                                      </p:to>
                                    </p:set>
                                    <p:animEffect transition="in" filter="fade">
                                      <p:cBhvr>
                                        <p:cTn id="44" dur="500"/>
                                        <p:tgtEl>
                                          <p:spTgt spid="5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58">
                                            <p:txEl>
                                              <p:pRg st="0" end="0"/>
                                            </p:txEl>
                                          </p:spTgt>
                                        </p:tgtEl>
                                        <p:attrNameLst>
                                          <p:attrName>style.visibility</p:attrName>
                                        </p:attrNameLst>
                                      </p:cBhvr>
                                      <p:to>
                                        <p:strVal val="visible"/>
                                      </p:to>
                                    </p:set>
                                    <p:animEffect transition="in" filter="fade">
                                      <p:cBhvr>
                                        <p:cTn id="47" dur="500"/>
                                        <p:tgtEl>
                                          <p:spTgt spid="58">
                                            <p:txEl>
                                              <p:pRg st="0" end="0"/>
                                            </p:txEl>
                                          </p:spTgt>
                                        </p:tgtEl>
                                      </p:cBhvr>
                                    </p:animEffect>
                                  </p:childTnLst>
                                </p:cTn>
                              </p:par>
                            </p:childTnLst>
                          </p:cTn>
                        </p:par>
                        <p:par>
                          <p:cTn id="48" fill="hold">
                            <p:stCondLst>
                              <p:cond delay="2000"/>
                            </p:stCondLst>
                            <p:childTnLst>
                              <p:par>
                                <p:cTn id="49" presetID="22" presetClass="entr" presetSubtype="8" fill="hold" nodeType="afterEffect">
                                  <p:stCondLst>
                                    <p:cond delay="0"/>
                                  </p:stCondLst>
                                  <p:childTnLst>
                                    <p:set>
                                      <p:cBhvr>
                                        <p:cTn id="50" dur="1" fill="hold">
                                          <p:stCondLst>
                                            <p:cond delay="0"/>
                                          </p:stCondLst>
                                        </p:cTn>
                                        <p:tgtEl>
                                          <p:spTgt spid="75"/>
                                        </p:tgtEl>
                                        <p:attrNameLst>
                                          <p:attrName>style.visibility</p:attrName>
                                        </p:attrNameLst>
                                      </p:cBhvr>
                                      <p:to>
                                        <p:strVal val="visible"/>
                                      </p:to>
                                    </p:set>
                                    <p:animEffect transition="in" filter="wipe(left)">
                                      <p:cBhvr>
                                        <p:cTn id="51" dur="500"/>
                                        <p:tgtEl>
                                          <p:spTgt spid="75"/>
                                        </p:tgtEl>
                                      </p:cBhvr>
                                    </p:animEffect>
                                  </p:childTnLst>
                                </p:cTn>
                              </p:par>
                              <p:par>
                                <p:cTn id="52" presetID="22" presetClass="entr" presetSubtype="8" fill="hold" nodeType="with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left)">
                                      <p:cBhvr>
                                        <p:cTn id="54" dur="500"/>
                                        <p:tgtEl>
                                          <p:spTgt spid="78"/>
                                        </p:tgtEl>
                                      </p:cBhvr>
                                    </p:animEffect>
                                  </p:childTnLst>
                                </p:cTn>
                              </p:par>
                              <p:par>
                                <p:cTn id="55" presetID="22" presetClass="entr" presetSubtype="8" fill="hold" nodeType="withEffect">
                                  <p:stCondLst>
                                    <p:cond delay="0"/>
                                  </p:stCondLst>
                                  <p:childTnLst>
                                    <p:set>
                                      <p:cBhvr>
                                        <p:cTn id="56" dur="1" fill="hold">
                                          <p:stCondLst>
                                            <p:cond delay="0"/>
                                          </p:stCondLst>
                                        </p:cTn>
                                        <p:tgtEl>
                                          <p:spTgt spid="83"/>
                                        </p:tgtEl>
                                        <p:attrNameLst>
                                          <p:attrName>style.visibility</p:attrName>
                                        </p:attrNameLst>
                                      </p:cBhvr>
                                      <p:to>
                                        <p:strVal val="visible"/>
                                      </p:to>
                                    </p:set>
                                    <p:animEffect transition="in" filter="wipe(left)">
                                      <p:cBhvr>
                                        <p:cTn id="57" dur="500"/>
                                        <p:tgtEl>
                                          <p:spTgt spid="83"/>
                                        </p:tgtEl>
                                      </p:cBhvr>
                                    </p:animEffect>
                                  </p:childTnLst>
                                </p:cTn>
                              </p:par>
                              <p:par>
                                <p:cTn id="58" presetID="22" presetClass="entr" presetSubtype="8" fill="hold" nodeType="withEffect">
                                  <p:stCondLst>
                                    <p:cond delay="0"/>
                                  </p:stCondLst>
                                  <p:childTnLst>
                                    <p:set>
                                      <p:cBhvr>
                                        <p:cTn id="59" dur="1" fill="hold">
                                          <p:stCondLst>
                                            <p:cond delay="0"/>
                                          </p:stCondLst>
                                        </p:cTn>
                                        <p:tgtEl>
                                          <p:spTgt spid="86"/>
                                        </p:tgtEl>
                                        <p:attrNameLst>
                                          <p:attrName>style.visibility</p:attrName>
                                        </p:attrNameLst>
                                      </p:cBhvr>
                                      <p:to>
                                        <p:strVal val="visible"/>
                                      </p:to>
                                    </p:set>
                                    <p:animEffect transition="in" filter="wipe(left)">
                                      <p:cBhvr>
                                        <p:cTn id="60" dur="500"/>
                                        <p:tgtEl>
                                          <p:spTgt spid="86"/>
                                        </p:tgtEl>
                                      </p:cBhvr>
                                    </p:animEffect>
                                  </p:childTnLst>
                                </p:cTn>
                              </p:par>
                              <p:par>
                                <p:cTn id="61" presetID="22" presetClass="entr" presetSubtype="8" fill="hold" nodeType="withEffect">
                                  <p:stCondLst>
                                    <p:cond delay="0"/>
                                  </p:stCondLst>
                                  <p:childTnLst>
                                    <p:set>
                                      <p:cBhvr>
                                        <p:cTn id="62" dur="1" fill="hold">
                                          <p:stCondLst>
                                            <p:cond delay="0"/>
                                          </p:stCondLst>
                                        </p:cTn>
                                        <p:tgtEl>
                                          <p:spTgt spid="89"/>
                                        </p:tgtEl>
                                        <p:attrNameLst>
                                          <p:attrName>style.visibility</p:attrName>
                                        </p:attrNameLst>
                                      </p:cBhvr>
                                      <p:to>
                                        <p:strVal val="visible"/>
                                      </p:to>
                                    </p:set>
                                    <p:animEffect transition="in" filter="wipe(left)">
                                      <p:cBhvr>
                                        <p:cTn id="63" dur="500"/>
                                        <p:tgtEl>
                                          <p:spTgt spid="89"/>
                                        </p:tgtEl>
                                      </p:cBhvr>
                                    </p:animEffect>
                                  </p:childTnLst>
                                </p:cTn>
                              </p:par>
                              <p:par>
                                <p:cTn id="64" presetID="22" presetClass="entr" presetSubtype="8" fill="hold" nodeType="withEffect">
                                  <p:stCondLst>
                                    <p:cond delay="0"/>
                                  </p:stCondLst>
                                  <p:childTnLst>
                                    <p:set>
                                      <p:cBhvr>
                                        <p:cTn id="65" dur="1" fill="hold">
                                          <p:stCondLst>
                                            <p:cond delay="0"/>
                                          </p:stCondLst>
                                        </p:cTn>
                                        <p:tgtEl>
                                          <p:spTgt spid="92"/>
                                        </p:tgtEl>
                                        <p:attrNameLst>
                                          <p:attrName>style.visibility</p:attrName>
                                        </p:attrNameLst>
                                      </p:cBhvr>
                                      <p:to>
                                        <p:strVal val="visible"/>
                                      </p:to>
                                    </p:set>
                                    <p:animEffect transition="in" filter="wipe(left)">
                                      <p:cBhvr>
                                        <p:cTn id="66" dur="500"/>
                                        <p:tgtEl>
                                          <p:spTgt spid="92"/>
                                        </p:tgtEl>
                                      </p:cBhvr>
                                    </p:animEffect>
                                  </p:childTnLst>
                                </p:cTn>
                              </p:par>
                            </p:childTnLst>
                          </p:cTn>
                        </p:par>
                        <p:par>
                          <p:cTn id="67" fill="hold">
                            <p:stCondLst>
                              <p:cond delay="2500"/>
                            </p:stCondLst>
                            <p:childTnLst>
                              <p:par>
                                <p:cTn id="68" presetID="10" presetClass="entr" presetSubtype="0" fill="hold" grpId="0" nodeType="afterEffect">
                                  <p:stCondLst>
                                    <p:cond delay="0"/>
                                  </p:stCondLst>
                                  <p:childTnLst>
                                    <p:set>
                                      <p:cBhvr>
                                        <p:cTn id="69" dur="1" fill="hold">
                                          <p:stCondLst>
                                            <p:cond delay="0"/>
                                          </p:stCondLst>
                                        </p:cTn>
                                        <p:tgtEl>
                                          <p:spTgt spid="59"/>
                                        </p:tgtEl>
                                        <p:attrNameLst>
                                          <p:attrName>style.visibility</p:attrName>
                                        </p:attrNameLst>
                                      </p:cBhvr>
                                      <p:to>
                                        <p:strVal val="visible"/>
                                      </p:to>
                                    </p:set>
                                    <p:animEffect transition="in" filter="fade">
                                      <p:cBhvr>
                                        <p:cTn id="70" dur="500"/>
                                        <p:tgtEl>
                                          <p:spTgt spid="5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1">
                                            <p:txEl>
                                              <p:pRg st="0" end="0"/>
                                            </p:txEl>
                                          </p:spTgt>
                                        </p:tgtEl>
                                        <p:attrNameLst>
                                          <p:attrName>style.visibility</p:attrName>
                                        </p:attrNameLst>
                                      </p:cBhvr>
                                      <p:to>
                                        <p:strVal val="visible"/>
                                      </p:to>
                                    </p:set>
                                    <p:animEffect transition="in" filter="fade">
                                      <p:cBhvr>
                                        <p:cTn id="73" dur="500"/>
                                        <p:tgtEl>
                                          <p:spTgt spid="61">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2"/>
                                        </p:tgtEl>
                                        <p:attrNameLst>
                                          <p:attrName>style.visibility</p:attrName>
                                        </p:attrNameLst>
                                      </p:cBhvr>
                                      <p:to>
                                        <p:strVal val="visible"/>
                                      </p:to>
                                    </p:set>
                                    <p:animEffect transition="in" filter="fade">
                                      <p:cBhvr>
                                        <p:cTn id="76" dur="500"/>
                                        <p:tgtEl>
                                          <p:spTgt spid="6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63">
                                            <p:txEl>
                                              <p:pRg st="0" end="0"/>
                                            </p:txEl>
                                          </p:spTgt>
                                        </p:tgtEl>
                                        <p:attrNameLst>
                                          <p:attrName>style.visibility</p:attrName>
                                        </p:attrNameLst>
                                      </p:cBhvr>
                                      <p:to>
                                        <p:strVal val="visible"/>
                                      </p:to>
                                    </p:set>
                                    <p:animEffect transition="in" filter="fade">
                                      <p:cBhvr>
                                        <p:cTn id="79" dur="500"/>
                                        <p:tgtEl>
                                          <p:spTgt spid="63">
                                            <p:txEl>
                                              <p:pRg st="0" end="0"/>
                                            </p:txEl>
                                          </p:spTgt>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64"/>
                                        </p:tgtEl>
                                        <p:attrNameLst>
                                          <p:attrName>style.visibility</p:attrName>
                                        </p:attrNameLst>
                                      </p:cBhvr>
                                      <p:to>
                                        <p:strVal val="visible"/>
                                      </p:to>
                                    </p:set>
                                    <p:animEffect transition="in" filter="fade">
                                      <p:cBhvr>
                                        <p:cTn id="82" dur="500"/>
                                        <p:tgtEl>
                                          <p:spTgt spid="64"/>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65">
                                            <p:txEl>
                                              <p:pRg st="0" end="0"/>
                                            </p:txEl>
                                          </p:spTgt>
                                        </p:tgtEl>
                                        <p:attrNameLst>
                                          <p:attrName>style.visibility</p:attrName>
                                        </p:attrNameLst>
                                      </p:cBhvr>
                                      <p:to>
                                        <p:strVal val="visible"/>
                                      </p:to>
                                    </p:set>
                                    <p:animEffect transition="in" filter="fade">
                                      <p:cBhvr>
                                        <p:cTn id="85" dur="500"/>
                                        <p:tgtEl>
                                          <p:spTgt spid="65">
                                            <p:txEl>
                                              <p:pRg st="0" end="0"/>
                                            </p:txEl>
                                          </p:spTgt>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67">
                                            <p:txEl>
                                              <p:pRg st="0" end="0"/>
                                            </p:txEl>
                                          </p:spTgt>
                                        </p:tgtEl>
                                        <p:attrNameLst>
                                          <p:attrName>style.visibility</p:attrName>
                                        </p:attrNameLst>
                                      </p:cBhvr>
                                      <p:to>
                                        <p:strVal val="visible"/>
                                      </p:to>
                                    </p:set>
                                    <p:animEffect transition="in" filter="fade">
                                      <p:cBhvr>
                                        <p:cTn id="91" dur="500"/>
                                        <p:tgtEl>
                                          <p:spTgt spid="67">
                                            <p:txEl>
                                              <p:pRg st="0" end="0"/>
                                            </p:txEl>
                                          </p:spTgt>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8"/>
                                        </p:tgtEl>
                                        <p:attrNameLst>
                                          <p:attrName>style.visibility</p:attrName>
                                        </p:attrNameLst>
                                      </p:cBhvr>
                                      <p:to>
                                        <p:strVal val="visible"/>
                                      </p:to>
                                    </p:set>
                                    <p:animEffect transition="in" filter="fade">
                                      <p:cBhvr>
                                        <p:cTn id="94" dur="500"/>
                                        <p:tgtEl>
                                          <p:spTgt spid="68"/>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9">
                                            <p:txEl>
                                              <p:pRg st="0" end="0"/>
                                            </p:txEl>
                                          </p:spTgt>
                                        </p:tgtEl>
                                        <p:attrNameLst>
                                          <p:attrName>style.visibility</p:attrName>
                                        </p:attrNameLst>
                                      </p:cBhvr>
                                      <p:to>
                                        <p:strVal val="visible"/>
                                      </p:to>
                                    </p:set>
                                    <p:animEffect transition="in" filter="fade">
                                      <p:cBhvr>
                                        <p:cTn id="97" dur="500"/>
                                        <p:tgtEl>
                                          <p:spTgt spid="69">
                                            <p:txEl>
                                              <p:pRg st="0" end="0"/>
                                            </p:txEl>
                                          </p:spTgt>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70"/>
                                        </p:tgtEl>
                                        <p:attrNameLst>
                                          <p:attrName>style.visibility</p:attrName>
                                        </p:attrNameLst>
                                      </p:cBhvr>
                                      <p:to>
                                        <p:strVal val="visible"/>
                                      </p:to>
                                    </p:set>
                                    <p:animEffect transition="in" filter="fade">
                                      <p:cBhvr>
                                        <p:cTn id="100" dur="500"/>
                                        <p:tgtEl>
                                          <p:spTgt spid="70"/>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71">
                                            <p:txEl>
                                              <p:pRg st="0" end="0"/>
                                            </p:txEl>
                                          </p:spTgt>
                                        </p:tgtEl>
                                        <p:attrNameLst>
                                          <p:attrName>style.visibility</p:attrName>
                                        </p:attrNameLst>
                                      </p:cBhvr>
                                      <p:to>
                                        <p:strVal val="visible"/>
                                      </p:to>
                                    </p:set>
                                    <p:animEffect transition="in" filter="fade">
                                      <p:cBhvr>
                                        <p:cTn id="103" dur="500"/>
                                        <p:tgtEl>
                                          <p:spTgt spid="7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8" grpId="0" animBg="1"/>
      <p:bldP spid="34" grpId="0" build="p">
        <p:tmplLst>
          <p:tmpl lvl="1">
            <p:tnLst>
              <p:par>
                <p:cTn presetID="2" presetClass="entr" presetSubtype="8"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0-#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P spid="50" grpId="0" animBg="1"/>
      <p:bldP spid="51" grpId="0" animBg="1"/>
      <p:bldP spid="52" grpId="0" build="p">
        <p:tmplLst>
          <p:tmpl lvl="1">
            <p:tnLst>
              <p:par>
                <p:cTn presetID="10"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childTnLst>
                </p:cTn>
              </p:par>
            </p:tnLst>
          </p:tmpl>
        </p:tmplLst>
      </p:bldP>
      <p:bldP spid="56" grpId="0" animBg="1"/>
      <p:bldP spid="57" grpId="0" animBg="1"/>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animBg="1"/>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animBg="1"/>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animBg="1"/>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7" grpId="0" build="p">
        <p:tmplLst>
          <p:tmpl lvl="1">
            <p:tnLst>
              <p:par>
                <p:cTn presetID="10" presetClass="entr" presetSubtype="0" fill="hold" nodeType="with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fade">
                      <p:cBhvr>
                        <p:cTn dur="500"/>
                        <p:tgtEl>
                          <p:spTgt spid="67"/>
                        </p:tgtEl>
                      </p:cBhvr>
                    </p:animEffect>
                  </p:childTnLst>
                </p:cTn>
              </p:par>
            </p:tnLst>
          </p:tmpl>
        </p:tmplLst>
      </p:bldP>
      <p:bldP spid="68" grpId="0" animBg="1"/>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animBg="1"/>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Lst>
  </p:timing>
</p:sldLayout>
</file>

<file path=ppt/slideLayouts/slideLayout445.xml><?xml version="1.0" encoding="utf-8"?>
<p:sldLayout xmlns:a="http://schemas.openxmlformats.org/drawingml/2006/main" xmlns:r="http://schemas.openxmlformats.org/officeDocument/2006/relationships" xmlns:p="http://schemas.openxmlformats.org/presentationml/2006/main">
  <p:cSld name="Numeric List with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22"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5446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436697"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 name="テキスト プレースホルダー 5"/>
          <p:cNvSpPr>
            <a:spLocks noGrp="1"/>
          </p:cNvSpPr>
          <p:nvPr>
            <p:ph type="body" sz="quarter" idx="13" hasCustomPrompt="1"/>
          </p:nvPr>
        </p:nvSpPr>
        <p:spPr>
          <a:xfrm>
            <a:off x="103292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032191"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3166933" y="173856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3249161"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テキスト プレースホルダー 5"/>
          <p:cNvSpPr>
            <a:spLocks noGrp="1"/>
          </p:cNvSpPr>
          <p:nvPr>
            <p:ph type="body" sz="quarter" idx="24" hasCustomPrompt="1"/>
          </p:nvPr>
        </p:nvSpPr>
        <p:spPr>
          <a:xfrm>
            <a:off x="3844808"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3844070"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597939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6061625"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9" name="テキスト プレースホルダー 5"/>
          <p:cNvSpPr>
            <a:spLocks noGrp="1"/>
          </p:cNvSpPr>
          <p:nvPr>
            <p:ph type="body" sz="quarter" idx="27" hasCustomPrompt="1"/>
          </p:nvPr>
        </p:nvSpPr>
        <p:spPr>
          <a:xfrm>
            <a:off x="6657859" y="2405773"/>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6657119" y="1980327"/>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35446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36697"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テキスト プレースホルダー 5"/>
          <p:cNvSpPr>
            <a:spLocks noGrp="1"/>
          </p:cNvSpPr>
          <p:nvPr>
            <p:ph type="body" sz="quarter" idx="30" hasCustomPrompt="1"/>
          </p:nvPr>
        </p:nvSpPr>
        <p:spPr>
          <a:xfrm>
            <a:off x="1032928"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1032191"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円/楕円 25"/>
          <p:cNvSpPr/>
          <p:nvPr/>
        </p:nvSpPr>
        <p:spPr>
          <a:xfrm>
            <a:off x="3166931" y="382334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円/楕円 26"/>
          <p:cNvSpPr/>
          <p:nvPr/>
        </p:nvSpPr>
        <p:spPr>
          <a:xfrm>
            <a:off x="3249161"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テキスト プレースホルダー 5"/>
          <p:cNvSpPr>
            <a:spLocks noGrp="1"/>
          </p:cNvSpPr>
          <p:nvPr>
            <p:ph type="body" sz="quarter" idx="33" hasCustomPrompt="1"/>
          </p:nvPr>
        </p:nvSpPr>
        <p:spPr>
          <a:xfrm>
            <a:off x="384480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34" hasCustomPrompt="1"/>
          </p:nvPr>
        </p:nvSpPr>
        <p:spPr>
          <a:xfrm>
            <a:off x="3844070"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1" name="円/楕円 30"/>
          <p:cNvSpPr/>
          <p:nvPr/>
        </p:nvSpPr>
        <p:spPr>
          <a:xfrm>
            <a:off x="597939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円/楕円 31"/>
          <p:cNvSpPr/>
          <p:nvPr/>
        </p:nvSpPr>
        <p:spPr>
          <a:xfrm>
            <a:off x="6061625"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テキスト プレースホルダー 5"/>
          <p:cNvSpPr>
            <a:spLocks noGrp="1"/>
          </p:cNvSpPr>
          <p:nvPr>
            <p:ph type="body" sz="quarter" idx="36" hasCustomPrompt="1"/>
          </p:nvPr>
        </p:nvSpPr>
        <p:spPr>
          <a:xfrm>
            <a:off x="6657857" y="4490550"/>
            <a:ext cx="2062600" cy="1408503"/>
          </a:xfrm>
          <a:prstGeom prst="rect">
            <a:avLst/>
          </a:prstGeom>
        </p:spPr>
        <p:txBody>
          <a:bodyPr lIns="51197" tIns="25599" rIns="51197" bIns="25599"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37" hasCustomPrompt="1"/>
          </p:nvPr>
        </p:nvSpPr>
        <p:spPr>
          <a:xfrm>
            <a:off x="6657119" y="4065108"/>
            <a:ext cx="2063844" cy="431795"/>
          </a:xfrm>
          <a:prstGeom prst="rect">
            <a:avLst/>
          </a:prstGeom>
        </p:spPr>
        <p:txBody>
          <a:bodyPr lIns="51197" tIns="25599" rIns="51197" bIns="25599"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6" name="テキスト プレースホルダー 5"/>
          <p:cNvSpPr>
            <a:spLocks noGrp="1"/>
          </p:cNvSpPr>
          <p:nvPr>
            <p:ph type="body" sz="quarter" idx="38" hasCustomPrompt="1"/>
          </p:nvPr>
        </p:nvSpPr>
        <p:spPr>
          <a:xfrm>
            <a:off x="564285" y="196028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38" name="テキスト プレースホルダー 5"/>
          <p:cNvSpPr>
            <a:spLocks noGrp="1"/>
          </p:cNvSpPr>
          <p:nvPr>
            <p:ph type="body" sz="quarter" idx="39" hasCustomPrompt="1"/>
          </p:nvPr>
        </p:nvSpPr>
        <p:spPr>
          <a:xfrm>
            <a:off x="3361217" y="1969671"/>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0" name="テキスト プレースホルダー 5"/>
          <p:cNvSpPr>
            <a:spLocks noGrp="1"/>
          </p:cNvSpPr>
          <p:nvPr>
            <p:ph type="body" sz="quarter" idx="40" hasCustomPrompt="1"/>
          </p:nvPr>
        </p:nvSpPr>
        <p:spPr>
          <a:xfrm>
            <a:off x="6186278" y="196028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1" name="テキスト プレースホルダー 5"/>
          <p:cNvSpPr>
            <a:spLocks noGrp="1"/>
          </p:cNvSpPr>
          <p:nvPr>
            <p:ph type="body" sz="quarter" idx="41" hasCustomPrompt="1"/>
          </p:nvPr>
        </p:nvSpPr>
        <p:spPr>
          <a:xfrm>
            <a:off x="564285" y="404937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2" name="テキスト プレースホルダー 5"/>
          <p:cNvSpPr>
            <a:spLocks noGrp="1"/>
          </p:cNvSpPr>
          <p:nvPr>
            <p:ph type="body" sz="quarter" idx="42" hasCustomPrompt="1"/>
          </p:nvPr>
        </p:nvSpPr>
        <p:spPr>
          <a:xfrm>
            <a:off x="3375282" y="404937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3" name="テキスト プレースホルダー 5"/>
          <p:cNvSpPr>
            <a:spLocks noGrp="1"/>
          </p:cNvSpPr>
          <p:nvPr>
            <p:ph type="body" sz="quarter" idx="43" hasCustomPrompt="1"/>
          </p:nvPr>
        </p:nvSpPr>
        <p:spPr>
          <a:xfrm>
            <a:off x="6186278" y="4049379"/>
            <a:ext cx="272603" cy="431795"/>
          </a:xfrm>
          <a:prstGeom prst="rect">
            <a:avLst/>
          </a:prstGeom>
        </p:spPr>
        <p:txBody>
          <a:bodyPr lIns="51197" tIns="25599" rIns="51197" bIns="25599"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Tree>
    <p:extLst>
      <p:ext uri="{BB962C8B-B14F-4D97-AF65-F5344CB8AC3E}">
        <p14:creationId xmlns:p14="http://schemas.microsoft.com/office/powerpoint/2010/main" val="717214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heel(1)">
                                      <p:cBhvr>
                                        <p:cTn id="17" dur="10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xEl>
                                              <p:pRg st="0" end="0"/>
                                            </p:txEl>
                                          </p:spTgt>
                                        </p:tgtEl>
                                        <p:attrNameLst>
                                          <p:attrName>style.visibility</p:attrName>
                                        </p:attrNameLst>
                                      </p:cBhvr>
                                      <p:to>
                                        <p:strVal val="visible"/>
                                      </p:to>
                                    </p:set>
                                    <p:animEffect transition="in" filter="fade">
                                      <p:cBhvr>
                                        <p:cTn id="20" dur="500"/>
                                        <p:tgtEl>
                                          <p:spTgt spid="36">
                                            <p:txEl>
                                              <p:pRg st="0" end="0"/>
                                            </p:txEl>
                                          </p:spTgt>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0">
                                            <p:txEl>
                                              <p:pRg st="0" end="0"/>
                                            </p:txEl>
                                          </p:spTgt>
                                        </p:tgtEl>
                                        <p:attrNameLst>
                                          <p:attrName>style.visibility</p:attrName>
                                        </p:attrNameLst>
                                      </p:cBhvr>
                                      <p:to>
                                        <p:strVal val="visible"/>
                                      </p:to>
                                    </p:set>
                                    <p:anim calcmode="lin" valueType="num">
                                      <p:cBhvr additive="base">
                                        <p:cTn id="2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9">
                                            <p:txEl>
                                              <p:pRg st="0" end="0"/>
                                            </p:txEl>
                                          </p:spTgt>
                                        </p:tgtEl>
                                        <p:attrNameLst>
                                          <p:attrName>style.visibility</p:attrName>
                                        </p:attrNameLst>
                                      </p:cBhvr>
                                      <p:to>
                                        <p:strVal val="visible"/>
                                      </p:to>
                                    </p:set>
                                    <p:anim calcmode="lin" valueType="num">
                                      <p:cBhvr additive="base">
                                        <p:cTn id="28"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heel(1)">
                                      <p:cBhvr>
                                        <p:cTn id="38" dur="1000"/>
                                        <p:tgtEl>
                                          <p:spTgt spid="1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4">
                                            <p:txEl>
                                              <p:pRg st="0" end="0"/>
                                            </p:txEl>
                                          </p:spTgt>
                                        </p:tgtEl>
                                        <p:attrNameLst>
                                          <p:attrName>style.visibility</p:attrName>
                                        </p:attrNameLst>
                                      </p:cBhvr>
                                      <p:to>
                                        <p:strVal val="visible"/>
                                      </p:to>
                                    </p:set>
                                    <p:anim calcmode="lin" valueType="num">
                                      <p:cBhvr additive="base">
                                        <p:cTn id="4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heel(1)">
                                      <p:cBhvr>
                                        <p:cTn id="59" dur="1000"/>
                                        <p:tgtEl>
                                          <p:spTgt spid="1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40">
                                            <p:txEl>
                                              <p:pRg st="0" end="0"/>
                                            </p:txEl>
                                          </p:spTgt>
                                        </p:tgtEl>
                                        <p:attrNameLst>
                                          <p:attrName>style.visibility</p:attrName>
                                        </p:attrNameLst>
                                      </p:cBhvr>
                                      <p:to>
                                        <p:strVal val="visible"/>
                                      </p:to>
                                    </p:set>
                                    <p:animEffect transition="in" filter="fade">
                                      <p:cBhvr>
                                        <p:cTn id="62" dur="500"/>
                                        <p:tgtEl>
                                          <p:spTgt spid="40">
                                            <p:txEl>
                                              <p:pRg st="0" end="0"/>
                                            </p:txEl>
                                          </p:spTgt>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0">
                                            <p:txEl>
                                              <p:pRg st="0" end="0"/>
                                            </p:txEl>
                                          </p:spTgt>
                                        </p:tgtEl>
                                        <p:attrNameLst>
                                          <p:attrName>style.visibility</p:attrName>
                                        </p:attrNameLst>
                                      </p:cBhvr>
                                      <p:to>
                                        <p:strVal val="visible"/>
                                      </p:to>
                                    </p:set>
                                    <p:anim calcmode="lin" valueType="num">
                                      <p:cBhvr additive="base">
                                        <p:cTn id="6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19">
                                            <p:txEl>
                                              <p:pRg st="0" end="0"/>
                                            </p:txEl>
                                          </p:spTgt>
                                        </p:tgtEl>
                                        <p:attrNameLst>
                                          <p:attrName>style.visibility</p:attrName>
                                        </p:attrNameLst>
                                      </p:cBhvr>
                                      <p:to>
                                        <p:strVal val="visible"/>
                                      </p:to>
                                    </p:set>
                                    <p:anim calcmode="lin" valueType="num">
                                      <p:cBhvr additive="base">
                                        <p:cTn id="70"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500" fill="hold"/>
                                        <p:tgtEl>
                                          <p:spTgt spid="21"/>
                                        </p:tgtEl>
                                        <p:attrNameLst>
                                          <p:attrName>ppt_x</p:attrName>
                                        </p:attrNameLst>
                                      </p:cBhvr>
                                      <p:tavLst>
                                        <p:tav tm="0">
                                          <p:val>
                                            <p:strVal val="#ppt_x"/>
                                          </p:val>
                                        </p:tav>
                                        <p:tav tm="100000">
                                          <p:val>
                                            <p:strVal val="#ppt_x"/>
                                          </p:val>
                                        </p:tav>
                                      </p:tavLst>
                                    </p:anim>
                                    <p:anim calcmode="lin" valueType="num">
                                      <p:cBhvr additive="base">
                                        <p:cTn id="76" dur="500" fill="hold"/>
                                        <p:tgtEl>
                                          <p:spTgt spid="21"/>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heel(1)">
                                      <p:cBhvr>
                                        <p:cTn id="80" dur="10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1">
                                            <p:txEl>
                                              <p:pRg st="0" end="0"/>
                                            </p:txEl>
                                          </p:spTgt>
                                        </p:tgtEl>
                                        <p:attrNameLst>
                                          <p:attrName>style.visibility</p:attrName>
                                        </p:attrNameLst>
                                      </p:cBhvr>
                                      <p:to>
                                        <p:strVal val="visible"/>
                                      </p:to>
                                    </p:set>
                                    <p:animEffect transition="in" filter="fade">
                                      <p:cBhvr>
                                        <p:cTn id="83" dur="500"/>
                                        <p:tgtEl>
                                          <p:spTgt spid="41">
                                            <p:txEl>
                                              <p:pRg st="0" end="0"/>
                                            </p:txEl>
                                          </p:spTgt>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25">
                                            <p:txEl>
                                              <p:pRg st="0" end="0"/>
                                            </p:txEl>
                                          </p:spTgt>
                                        </p:tgtEl>
                                        <p:attrNameLst>
                                          <p:attrName>style.visibility</p:attrName>
                                        </p:attrNameLst>
                                      </p:cBhvr>
                                      <p:to>
                                        <p:strVal val="visible"/>
                                      </p:to>
                                    </p:set>
                                    <p:anim calcmode="lin" valueType="num">
                                      <p:cBhvr additive="base">
                                        <p:cTn id="8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5">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24">
                                            <p:txEl>
                                              <p:pRg st="0" end="0"/>
                                            </p:txEl>
                                          </p:spTgt>
                                        </p:tgtEl>
                                        <p:attrNameLst>
                                          <p:attrName>style.visibility</p:attrName>
                                        </p:attrNameLst>
                                      </p:cBhvr>
                                      <p:to>
                                        <p:strVal val="visible"/>
                                      </p:to>
                                    </p:set>
                                    <p:anim calcmode="lin" valueType="num">
                                      <p:cBhvr additive="base">
                                        <p:cTn id="9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93" fill="hold">
                            <p:stCondLst>
                              <p:cond delay="8500"/>
                            </p:stCondLst>
                            <p:childTnLst>
                              <p:par>
                                <p:cTn id="94" presetID="2" presetClass="entr" presetSubtype="4" decel="100000" fill="hold" grpId="0" nodeType="afterEffect">
                                  <p:stCondLst>
                                    <p:cond delay="0"/>
                                  </p:stCondLst>
                                  <p:childTnLst>
                                    <p:set>
                                      <p:cBhvr>
                                        <p:cTn id="95" dur="1" fill="hold">
                                          <p:stCondLst>
                                            <p:cond delay="0"/>
                                          </p:stCondLst>
                                        </p:cTn>
                                        <p:tgtEl>
                                          <p:spTgt spid="26"/>
                                        </p:tgtEl>
                                        <p:attrNameLst>
                                          <p:attrName>style.visibility</p:attrName>
                                        </p:attrNameLst>
                                      </p:cBhvr>
                                      <p:to>
                                        <p:strVal val="visible"/>
                                      </p:to>
                                    </p:set>
                                    <p:anim calcmode="lin" valueType="num">
                                      <p:cBhvr additive="base">
                                        <p:cTn id="96" dur="500" fill="hold"/>
                                        <p:tgtEl>
                                          <p:spTgt spid="26"/>
                                        </p:tgtEl>
                                        <p:attrNameLst>
                                          <p:attrName>ppt_x</p:attrName>
                                        </p:attrNameLst>
                                      </p:cBhvr>
                                      <p:tavLst>
                                        <p:tav tm="0">
                                          <p:val>
                                            <p:strVal val="#ppt_x"/>
                                          </p:val>
                                        </p:tav>
                                        <p:tav tm="100000">
                                          <p:val>
                                            <p:strVal val="#ppt_x"/>
                                          </p:val>
                                        </p:tav>
                                      </p:tavLst>
                                    </p:anim>
                                    <p:anim calcmode="lin" valueType="num">
                                      <p:cBhvr additive="base">
                                        <p:cTn id="97" dur="500" fill="hold"/>
                                        <p:tgtEl>
                                          <p:spTgt spid="26"/>
                                        </p:tgtEl>
                                        <p:attrNameLst>
                                          <p:attrName>ppt_y</p:attrName>
                                        </p:attrNameLst>
                                      </p:cBhvr>
                                      <p:tavLst>
                                        <p:tav tm="0">
                                          <p:val>
                                            <p:strVal val="1+#ppt_h/2"/>
                                          </p:val>
                                        </p:tav>
                                        <p:tav tm="100000">
                                          <p:val>
                                            <p:strVal val="#ppt_y"/>
                                          </p:val>
                                        </p:tav>
                                      </p:tavLst>
                                    </p:anim>
                                  </p:childTnLst>
                                </p:cTn>
                              </p:par>
                            </p:childTnLst>
                          </p:cTn>
                        </p:par>
                        <p:par>
                          <p:cTn id="98" fill="hold">
                            <p:stCondLst>
                              <p:cond delay="9000"/>
                            </p:stCondLst>
                            <p:childTnLst>
                              <p:par>
                                <p:cTn id="99" presetID="21" presetClass="entr" presetSubtype="1" fill="hold" grpId="0" nodeType="after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wheel(1)">
                                      <p:cBhvr>
                                        <p:cTn id="101" dur="10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2">
                                            <p:txEl>
                                              <p:pRg st="0" end="0"/>
                                            </p:txEl>
                                          </p:spTgt>
                                        </p:tgtEl>
                                        <p:attrNameLst>
                                          <p:attrName>style.visibility</p:attrName>
                                        </p:attrNameLst>
                                      </p:cBhvr>
                                      <p:to>
                                        <p:strVal val="visible"/>
                                      </p:to>
                                    </p:set>
                                    <p:animEffect transition="in" filter="fade">
                                      <p:cBhvr>
                                        <p:cTn id="104" dur="500"/>
                                        <p:tgtEl>
                                          <p:spTgt spid="42">
                                            <p:txEl>
                                              <p:pRg st="0" end="0"/>
                                            </p:txEl>
                                          </p:spTgt>
                                        </p:tgtEl>
                                      </p:cBhvr>
                                    </p:animEffect>
                                  </p:childTnLst>
                                </p:cTn>
                              </p:par>
                            </p:childTnLst>
                          </p:cTn>
                        </p:par>
                        <p:par>
                          <p:cTn id="105" fill="hold">
                            <p:stCondLst>
                              <p:cond delay="10000"/>
                            </p:stCondLst>
                            <p:childTnLst>
                              <p:par>
                                <p:cTn id="106" presetID="2" presetClass="entr" presetSubtype="4" decel="100000" fill="hold" grpId="0" nodeType="afterEffect">
                                  <p:stCondLst>
                                    <p:cond delay="0"/>
                                  </p:stCondLst>
                                  <p:childTnLst>
                                    <p:set>
                                      <p:cBhvr>
                                        <p:cTn id="107" dur="1" fill="hold">
                                          <p:stCondLst>
                                            <p:cond delay="0"/>
                                          </p:stCondLst>
                                        </p:cTn>
                                        <p:tgtEl>
                                          <p:spTgt spid="30">
                                            <p:txEl>
                                              <p:pRg st="0" end="0"/>
                                            </p:txEl>
                                          </p:spTgt>
                                        </p:tgtEl>
                                        <p:attrNameLst>
                                          <p:attrName>style.visibility</p:attrName>
                                        </p:attrNameLst>
                                      </p:cBhvr>
                                      <p:to>
                                        <p:strVal val="visible"/>
                                      </p:to>
                                    </p:set>
                                    <p:anim calcmode="lin" valueType="num">
                                      <p:cBhvr additive="base">
                                        <p:cTn id="108"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09" dur="500" fill="hold"/>
                                        <p:tgtEl>
                                          <p:spTgt spid="30">
                                            <p:txEl>
                                              <p:pRg st="0" end="0"/>
                                            </p:txEl>
                                          </p:spTgt>
                                        </p:tgtEl>
                                        <p:attrNameLst>
                                          <p:attrName>ppt_y</p:attrName>
                                        </p:attrNameLst>
                                      </p:cBhvr>
                                      <p:tavLst>
                                        <p:tav tm="0">
                                          <p:val>
                                            <p:strVal val="1+#ppt_h/2"/>
                                          </p:val>
                                        </p:tav>
                                        <p:tav tm="100000">
                                          <p:val>
                                            <p:strVal val="#ppt_y"/>
                                          </p:val>
                                        </p:tav>
                                      </p:tavLst>
                                    </p:anim>
                                  </p:childTnLst>
                                </p:cTn>
                              </p:par>
                              <p:par>
                                <p:cTn id="110" presetID="2" presetClass="entr" presetSubtype="4" decel="100000" fill="hold" grpId="0" nodeType="withEffect">
                                  <p:stCondLst>
                                    <p:cond delay="0"/>
                                  </p:stCondLst>
                                  <p:childTnLst>
                                    <p:set>
                                      <p:cBhvr>
                                        <p:cTn id="111" dur="1" fill="hold">
                                          <p:stCondLst>
                                            <p:cond delay="0"/>
                                          </p:stCondLst>
                                        </p:cTn>
                                        <p:tgtEl>
                                          <p:spTgt spid="29">
                                            <p:txEl>
                                              <p:pRg st="0" end="0"/>
                                            </p:txEl>
                                          </p:spTgt>
                                        </p:tgtEl>
                                        <p:attrNameLst>
                                          <p:attrName>style.visibility</p:attrName>
                                        </p:attrNameLst>
                                      </p:cBhvr>
                                      <p:to>
                                        <p:strVal val="visible"/>
                                      </p:to>
                                    </p:set>
                                    <p:anim calcmode="lin" valueType="num">
                                      <p:cBhvr additive="base">
                                        <p:cTn id="11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13"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114" fill="hold">
                            <p:stCondLst>
                              <p:cond delay="10500"/>
                            </p:stCondLst>
                            <p:childTnLst>
                              <p:par>
                                <p:cTn id="115" presetID="2" presetClass="entr" presetSubtype="4" decel="10000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500" fill="hold"/>
                                        <p:tgtEl>
                                          <p:spTgt spid="31"/>
                                        </p:tgtEl>
                                        <p:attrNameLst>
                                          <p:attrName>ppt_x</p:attrName>
                                        </p:attrNameLst>
                                      </p:cBhvr>
                                      <p:tavLst>
                                        <p:tav tm="0">
                                          <p:val>
                                            <p:strVal val="#ppt_x"/>
                                          </p:val>
                                        </p:tav>
                                        <p:tav tm="100000">
                                          <p:val>
                                            <p:strVal val="#ppt_x"/>
                                          </p:val>
                                        </p:tav>
                                      </p:tavLst>
                                    </p:anim>
                                    <p:anim calcmode="lin" valueType="num">
                                      <p:cBhvr additive="base">
                                        <p:cTn id="118" dur="50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11000"/>
                            </p:stCondLst>
                            <p:childTnLst>
                              <p:par>
                                <p:cTn id="120" presetID="21" presetClass="entr" presetSubtype="1" fill="hold" grpId="0" nodeType="after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wheel(1)">
                                      <p:cBhvr>
                                        <p:cTn id="122" dur="1000"/>
                                        <p:tgtEl>
                                          <p:spTgt spid="32"/>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3">
                                            <p:txEl>
                                              <p:pRg st="0" end="0"/>
                                            </p:txEl>
                                          </p:spTgt>
                                        </p:tgtEl>
                                        <p:attrNameLst>
                                          <p:attrName>style.visibility</p:attrName>
                                        </p:attrNameLst>
                                      </p:cBhvr>
                                      <p:to>
                                        <p:strVal val="visible"/>
                                      </p:to>
                                    </p:set>
                                    <p:animEffect transition="in" filter="fade">
                                      <p:cBhvr>
                                        <p:cTn id="125" dur="500"/>
                                        <p:tgtEl>
                                          <p:spTgt spid="43">
                                            <p:txEl>
                                              <p:pRg st="0" end="0"/>
                                            </p:txEl>
                                          </p:spTgt>
                                        </p:tgtEl>
                                      </p:cBhvr>
                                    </p:animEffect>
                                  </p:childTnLst>
                                </p:cTn>
                              </p:par>
                            </p:childTnLst>
                          </p:cTn>
                        </p:par>
                        <p:par>
                          <p:cTn id="126" fill="hold">
                            <p:stCondLst>
                              <p:cond delay="12000"/>
                            </p:stCondLst>
                            <p:childTnLst>
                              <p:par>
                                <p:cTn id="127" presetID="2" presetClass="entr" presetSubtype="4" decel="100000" fill="hold" grpId="0" nodeType="afterEffect">
                                  <p:stCondLst>
                                    <p:cond delay="0"/>
                                  </p:stCondLst>
                                  <p:childTnLst>
                                    <p:set>
                                      <p:cBhvr>
                                        <p:cTn id="128" dur="1" fill="hold">
                                          <p:stCondLst>
                                            <p:cond delay="0"/>
                                          </p:stCondLst>
                                        </p:cTn>
                                        <p:tgtEl>
                                          <p:spTgt spid="35">
                                            <p:txEl>
                                              <p:pRg st="0" end="0"/>
                                            </p:txEl>
                                          </p:spTgt>
                                        </p:tgtEl>
                                        <p:attrNameLst>
                                          <p:attrName>style.visibility</p:attrName>
                                        </p:attrNameLst>
                                      </p:cBhvr>
                                      <p:to>
                                        <p:strVal val="visible"/>
                                      </p:to>
                                    </p:set>
                                    <p:anim calcmode="lin" valueType="num">
                                      <p:cBhvr additive="base">
                                        <p:cTn id="12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131" presetID="2" presetClass="entr" presetSubtype="4" decel="100000" fill="hold" grpId="0" nodeType="withEffect">
                                  <p:stCondLst>
                                    <p:cond delay="0"/>
                                  </p:stCondLst>
                                  <p:childTnLst>
                                    <p:set>
                                      <p:cBhvr>
                                        <p:cTn id="132" dur="1" fill="hold">
                                          <p:stCondLst>
                                            <p:cond delay="0"/>
                                          </p:stCondLst>
                                        </p:cTn>
                                        <p:tgtEl>
                                          <p:spTgt spid="34">
                                            <p:txEl>
                                              <p:pRg st="0" end="0"/>
                                            </p:txEl>
                                          </p:spTgt>
                                        </p:tgtEl>
                                        <p:attrNameLst>
                                          <p:attrName>style.visibility</p:attrName>
                                        </p:attrNameLst>
                                      </p:cBhvr>
                                      <p:to>
                                        <p:strVal val="visible"/>
                                      </p:to>
                                    </p:set>
                                    <p:anim calcmode="lin" valueType="num">
                                      <p:cBhvr additive="base">
                                        <p:cTn id="13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9" grpId="0" build="p">
        <p:tmplLst>
          <p:tmpl lvl="1">
            <p:tnLst>
              <p:par>
                <p:cTn presetID="2" presetClass="entr" presetSubtype="4" decel="100000" fill="hold" nodeType="withEffect">
                  <p:stCondLst>
                    <p:cond delay="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500" fill="hold"/>
                        <p:tgtEl>
                          <p:spTgt spid="9"/>
                        </p:tgtEl>
                        <p:attrNameLst>
                          <p:attrName>ppt_x</p:attrName>
                        </p:attrNameLst>
                      </p:cBhvr>
                      <p:tavLst>
                        <p:tav tm="0">
                          <p:val>
                            <p:strVal val="#ppt_x"/>
                          </p:val>
                        </p:tav>
                        <p:tav tm="100000">
                          <p:val>
                            <p:strVal val="#ppt_x"/>
                          </p:val>
                        </p:tav>
                      </p:tavLst>
                    </p:anim>
                    <p:anim calcmode="lin" valueType="num">
                      <p:cBhvr additive="base">
                        <p:cTn dur="5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4" grpId="0" build="p">
        <p:tmplLst>
          <p:tmpl lvl="1">
            <p:tnLst>
              <p:par>
                <p:cTn presetID="2" presetClass="entr" presetSubtype="4"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9" grpId="0" build="p">
        <p:tmplLst>
          <p:tmpl lvl="1">
            <p:tnLst>
              <p:par>
                <p:cTn presetID="2" presetClass="entr" presetSubtype="4" decel="10000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4" grpId="0" build="p">
        <p:tmplLst>
          <p:tmpl lvl="1">
            <p:tnLst>
              <p:par>
                <p:cTn presetID="2" presetClass="entr" presetSubtype="4"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animBg="1"/>
      <p:bldP spid="27" grpId="0" animBg="1"/>
      <p:bldP spid="29" grpId="0" build="p">
        <p:tmplLst>
          <p:tmpl lvl="1">
            <p:tnLst>
              <p:par>
                <p:cTn presetID="2" presetClass="entr" presetSubtype="4" decel="10000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animBg="1"/>
      <p:bldP spid="32" grpId="0" animBg="1"/>
      <p:bldP spid="34" grpId="0" build="p">
        <p:tmplLst>
          <p:tmpl lvl="1">
            <p:tnLst>
              <p:par>
                <p:cTn presetID="2" presetClass="entr" presetSubtype="4"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446.xml><?xml version="1.0" encoding="utf-8"?>
<p:sldLayout xmlns:a="http://schemas.openxmlformats.org/drawingml/2006/main" xmlns:r="http://schemas.openxmlformats.org/officeDocument/2006/relationships" xmlns:p="http://schemas.openxmlformats.org/presentationml/2006/main">
  <p:cSld name="Simple List with 2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0" name="山形 29"/>
          <p:cNvSpPr/>
          <p:nvPr/>
        </p:nvSpPr>
        <p:spPr>
          <a:xfrm>
            <a:off x="1303314" y="3159035"/>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2" name="テキスト プレースホルダー 5"/>
          <p:cNvSpPr>
            <a:spLocks noGrp="1"/>
          </p:cNvSpPr>
          <p:nvPr>
            <p:ph type="body" sz="quarter" idx="14" hasCustomPrompt="1"/>
          </p:nvPr>
        </p:nvSpPr>
        <p:spPr>
          <a:xfrm>
            <a:off x="1549323" y="3085565"/>
            <a:ext cx="6338096" cy="753779"/>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33" name="山形 32"/>
          <p:cNvSpPr/>
          <p:nvPr/>
        </p:nvSpPr>
        <p:spPr>
          <a:xfrm>
            <a:off x="1303314" y="38682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4" name="テキスト プレースホルダー 5"/>
          <p:cNvSpPr>
            <a:spLocks noGrp="1"/>
          </p:cNvSpPr>
          <p:nvPr>
            <p:ph type="body" sz="quarter" idx="15" hasCustomPrompt="1"/>
          </p:nvPr>
        </p:nvSpPr>
        <p:spPr>
          <a:xfrm>
            <a:off x="1549323" y="3794780"/>
            <a:ext cx="6338096" cy="753779"/>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cxnSp>
        <p:nvCxnSpPr>
          <p:cNvPr id="36" name="直線コネクタ 52"/>
          <p:cNvCxnSpPr/>
          <p:nvPr/>
        </p:nvCxnSpPr>
        <p:spPr>
          <a:xfrm flipH="1">
            <a:off x="1275185" y="2729129"/>
            <a:ext cx="7868821" cy="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5497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500" fill="hold"/>
                                        <p:tgtEl>
                                          <p:spTgt spid="30"/>
                                        </p:tgtEl>
                                        <p:attrNameLst>
                                          <p:attrName>ppt_x</p:attrName>
                                        </p:attrNameLst>
                                      </p:cBhvr>
                                      <p:tavLst>
                                        <p:tav tm="0">
                                          <p:val>
                                            <p:strVal val="0-#ppt_w/2"/>
                                          </p:val>
                                        </p:tav>
                                        <p:tav tm="100000">
                                          <p:val>
                                            <p:strVal val="#ppt_x"/>
                                          </p:val>
                                        </p:tav>
                                      </p:tavLst>
                                    </p:anim>
                                    <p:anim calcmode="lin" valueType="num">
                                      <p:cBhvr additive="base">
                                        <p:cTn id="17" dur="500" fill="hold"/>
                                        <p:tgtEl>
                                          <p:spTgt spid="30"/>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 presetClass="entr" presetSubtype="8" decel="100000" fill="hold" grpId="0" nodeType="afterEffect">
                                  <p:stCondLst>
                                    <p:cond delay="0"/>
                                  </p:stCondLst>
                                  <p:childTnLst>
                                    <p:set>
                                      <p:cBhvr>
                                        <p:cTn id="25" dur="1" fill="hold">
                                          <p:stCondLst>
                                            <p:cond delay="0"/>
                                          </p:stCondLst>
                                        </p:cTn>
                                        <p:tgtEl>
                                          <p:spTgt spid="33"/>
                                        </p:tgtEl>
                                        <p:attrNameLst>
                                          <p:attrName>style.visibility</p:attrName>
                                        </p:attrNameLst>
                                      </p:cBhvr>
                                      <p:to>
                                        <p:strVal val="visible"/>
                                      </p:to>
                                    </p:set>
                                    <p:anim calcmode="lin" valueType="num">
                                      <p:cBhvr additive="base">
                                        <p:cTn id="26" dur="500" fill="hold"/>
                                        <p:tgtEl>
                                          <p:spTgt spid="33"/>
                                        </p:tgtEl>
                                        <p:attrNameLst>
                                          <p:attrName>ppt_x</p:attrName>
                                        </p:attrNameLst>
                                      </p:cBhvr>
                                      <p:tavLst>
                                        <p:tav tm="0">
                                          <p:val>
                                            <p:strVal val="0-#ppt_w/2"/>
                                          </p:val>
                                        </p:tav>
                                        <p:tav tm="100000">
                                          <p:val>
                                            <p:strVal val="#ppt_x"/>
                                          </p:val>
                                        </p:tav>
                                      </p:tavLst>
                                    </p:anim>
                                    <p:anim calcmode="lin" valueType="num">
                                      <p:cBhvr additive="base">
                                        <p:cTn id="27" dur="500" fill="hold"/>
                                        <p:tgtEl>
                                          <p:spTgt spid="33"/>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decel="100000" fill="hold" grpId="0" nodeType="afterEffect">
                                  <p:stCondLst>
                                    <p:cond delay="0"/>
                                  </p:stCondLst>
                                  <p:childTnLst>
                                    <p:set>
                                      <p:cBhvr>
                                        <p:cTn id="30" dur="1" fill="hold">
                                          <p:stCondLst>
                                            <p:cond delay="0"/>
                                          </p:stCondLst>
                                        </p:cTn>
                                        <p:tgtEl>
                                          <p:spTgt spid="34">
                                            <p:txEl>
                                              <p:pRg st="0" end="0"/>
                                            </p:txEl>
                                          </p:spTgt>
                                        </p:tgtEl>
                                        <p:attrNameLst>
                                          <p:attrName>style.visibility</p:attrName>
                                        </p:attrNameLst>
                                      </p:cBhvr>
                                      <p:to>
                                        <p:strVal val="visible"/>
                                      </p:to>
                                    </p:set>
                                    <p:anim calcmode="lin" valueType="num">
                                      <p:cBhvr additive="base">
                                        <p:cTn id="31"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0" grpId="0" animBg="1"/>
      <p:bldP spid="32" grpId="0" build="p">
        <p:tmplLst>
          <p:tmpl lvl="1">
            <p:tnLst>
              <p:par>
                <p:cTn presetID="2" presetClass="entr" presetSubtype="2" decel="10000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1+#ppt_w/2"/>
                          </p:val>
                        </p:tav>
                        <p:tav tm="100000">
                          <p:val>
                            <p:strVal val="#ppt_x"/>
                          </p:val>
                        </p:tav>
                      </p:tavLst>
                    </p:anim>
                    <p:anim calcmode="lin" valueType="num">
                      <p:cBhvr additive="base">
                        <p:cTn dur="500" fill="hold"/>
                        <p:tgtEl>
                          <p:spTgt spid="32"/>
                        </p:tgtEl>
                        <p:attrNameLst>
                          <p:attrName>ppt_y</p:attrName>
                        </p:attrNameLst>
                      </p:cBhvr>
                      <p:tavLst>
                        <p:tav tm="0">
                          <p:val>
                            <p:strVal val="#ppt_y"/>
                          </p:val>
                        </p:tav>
                        <p:tav tm="100000">
                          <p:val>
                            <p:strVal val="#ppt_y"/>
                          </p:val>
                        </p:tav>
                      </p:tavLst>
                    </p:anim>
                  </p:childTnLst>
                </p:cTn>
              </p:par>
            </p:tnLst>
          </p:tmpl>
        </p:tmplLst>
      </p:bldP>
      <p:bldP spid="33" grpId="0" animBg="1"/>
      <p:bldP spid="34" grpId="0" build="p">
        <p:tmplLst>
          <p:tmpl lvl="1">
            <p:tnLst>
              <p:par>
                <p:cTn presetID="2" presetClass="entr" presetSubtype="2" decel="10000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1+#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447.xml><?xml version="1.0" encoding="utf-8"?>
<p:sldLayout xmlns:a="http://schemas.openxmlformats.org/drawingml/2006/main" xmlns:r="http://schemas.openxmlformats.org/officeDocument/2006/relationships" xmlns:p="http://schemas.openxmlformats.org/presentationml/2006/main" preserve="1">
  <p:cSld name="Agenda - 4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二等辺三角形 10"/>
          <p:cNvSpPr/>
          <p:nvPr/>
        </p:nvSpPr>
        <p:spPr>
          <a:xfrm rot="5400000">
            <a:off x="2741253" y="135672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 name="グループ化 7"/>
          <p:cNvGrpSpPr/>
          <p:nvPr/>
        </p:nvGrpSpPr>
        <p:grpSpPr>
          <a:xfrm>
            <a:off x="1738828" y="2497392"/>
            <a:ext cx="2564003" cy="442384"/>
            <a:chOff x="2539364" y="3126253"/>
            <a:chExt cx="5128897" cy="663576"/>
          </a:xfrm>
        </p:grpSpPr>
        <p:cxnSp>
          <p:nvCxnSpPr>
            <p:cNvPr id="9" name="直線コネクタ 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3" name="図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9299" y="2149657"/>
            <a:ext cx="241228" cy="1148444"/>
          </a:xfrm>
          <a:prstGeom prst="rect">
            <a:avLst/>
          </a:prstGeom>
        </p:spPr>
      </p:pic>
      <p:sp>
        <p:nvSpPr>
          <p:cNvPr id="14" name="テキスト プレースホルダー 5"/>
          <p:cNvSpPr>
            <a:spLocks noGrp="1"/>
          </p:cNvSpPr>
          <p:nvPr>
            <p:ph type="body" sz="quarter" idx="15" hasCustomPrompt="1"/>
          </p:nvPr>
        </p:nvSpPr>
        <p:spPr>
          <a:xfrm>
            <a:off x="1738827" y="2497395"/>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16" hasCustomPrompt="1"/>
          </p:nvPr>
        </p:nvSpPr>
        <p:spPr>
          <a:xfrm>
            <a:off x="457847" y="2498307"/>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16" name="テキスト プレースホルダー 5"/>
          <p:cNvSpPr>
            <a:spLocks noGrp="1"/>
          </p:cNvSpPr>
          <p:nvPr>
            <p:ph type="body" sz="quarter" idx="17" hasCustomPrompt="1"/>
          </p:nvPr>
        </p:nvSpPr>
        <p:spPr>
          <a:xfrm>
            <a:off x="1732842" y="3023841"/>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17" name="二等辺三角形 10"/>
          <p:cNvSpPr/>
          <p:nvPr/>
        </p:nvSpPr>
        <p:spPr>
          <a:xfrm rot="5400000">
            <a:off x="2741253" y="307274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a:off x="1738828" y="4213413"/>
            <a:ext cx="2564003" cy="442384"/>
            <a:chOff x="2539364" y="3126253"/>
            <a:chExt cx="5128897" cy="663576"/>
          </a:xfrm>
        </p:grpSpPr>
        <p:cxnSp>
          <p:nvCxnSpPr>
            <p:cNvPr id="19" name="直線コネクタ 1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直線コネクタ 1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直線コネクタ 2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23" name="図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9299" y="3865677"/>
            <a:ext cx="241228" cy="1148444"/>
          </a:xfrm>
          <a:prstGeom prst="rect">
            <a:avLst/>
          </a:prstGeom>
        </p:spPr>
      </p:pic>
      <p:sp>
        <p:nvSpPr>
          <p:cNvPr id="24" name="テキスト プレースホルダー 5"/>
          <p:cNvSpPr>
            <a:spLocks noGrp="1"/>
          </p:cNvSpPr>
          <p:nvPr>
            <p:ph type="body" sz="quarter" idx="18" hasCustomPrompt="1"/>
          </p:nvPr>
        </p:nvSpPr>
        <p:spPr>
          <a:xfrm>
            <a:off x="1738827" y="4213413"/>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19" hasCustomPrompt="1"/>
          </p:nvPr>
        </p:nvSpPr>
        <p:spPr>
          <a:xfrm>
            <a:off x="457847" y="4214327"/>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26" name="テキスト プレースホルダー 5"/>
          <p:cNvSpPr>
            <a:spLocks noGrp="1"/>
          </p:cNvSpPr>
          <p:nvPr>
            <p:ph type="body" sz="quarter" idx="20" hasCustomPrompt="1"/>
          </p:nvPr>
        </p:nvSpPr>
        <p:spPr>
          <a:xfrm>
            <a:off x="1732842" y="4739859"/>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67" name="二等辺三角形 10"/>
          <p:cNvSpPr/>
          <p:nvPr/>
        </p:nvSpPr>
        <p:spPr>
          <a:xfrm rot="5400000">
            <a:off x="6844459" y="135856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8" name="グループ化 67"/>
          <p:cNvGrpSpPr/>
          <p:nvPr/>
        </p:nvGrpSpPr>
        <p:grpSpPr>
          <a:xfrm>
            <a:off x="5842033" y="2499231"/>
            <a:ext cx="2564003" cy="442384"/>
            <a:chOff x="2539364" y="3126253"/>
            <a:chExt cx="5128897" cy="663576"/>
          </a:xfrm>
        </p:grpSpPr>
        <p:cxnSp>
          <p:nvCxnSpPr>
            <p:cNvPr id="69" name="直線コネクタ 6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73" name="図 7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92505" y="2151494"/>
            <a:ext cx="241228" cy="1148444"/>
          </a:xfrm>
          <a:prstGeom prst="rect">
            <a:avLst/>
          </a:prstGeom>
        </p:spPr>
      </p:pic>
      <p:sp>
        <p:nvSpPr>
          <p:cNvPr id="74" name="テキスト プレースホルダー 5"/>
          <p:cNvSpPr>
            <a:spLocks noGrp="1"/>
          </p:cNvSpPr>
          <p:nvPr>
            <p:ph type="body" sz="quarter" idx="24" hasCustomPrompt="1"/>
          </p:nvPr>
        </p:nvSpPr>
        <p:spPr>
          <a:xfrm>
            <a:off x="5842031" y="2499233"/>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5" hasCustomPrompt="1"/>
          </p:nvPr>
        </p:nvSpPr>
        <p:spPr>
          <a:xfrm>
            <a:off x="4561052" y="2500145"/>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76" name="テキスト プレースホルダー 5"/>
          <p:cNvSpPr>
            <a:spLocks noGrp="1"/>
          </p:cNvSpPr>
          <p:nvPr>
            <p:ph type="body" sz="quarter" idx="26" hasCustomPrompt="1"/>
          </p:nvPr>
        </p:nvSpPr>
        <p:spPr>
          <a:xfrm>
            <a:off x="5836047" y="3025679"/>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77" name="二等辺三角形 10"/>
          <p:cNvSpPr/>
          <p:nvPr/>
        </p:nvSpPr>
        <p:spPr>
          <a:xfrm rot="5400000">
            <a:off x="6844459" y="307458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78" name="グループ化 77"/>
          <p:cNvGrpSpPr/>
          <p:nvPr/>
        </p:nvGrpSpPr>
        <p:grpSpPr>
          <a:xfrm>
            <a:off x="5842033" y="4215251"/>
            <a:ext cx="2564003" cy="442384"/>
            <a:chOff x="2539364" y="3126253"/>
            <a:chExt cx="5128897" cy="663576"/>
          </a:xfrm>
        </p:grpSpPr>
        <p:cxnSp>
          <p:nvCxnSpPr>
            <p:cNvPr id="79" name="直線コネクタ 7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83" name="図 8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92505" y="3867513"/>
            <a:ext cx="241228" cy="1148444"/>
          </a:xfrm>
          <a:prstGeom prst="rect">
            <a:avLst/>
          </a:prstGeom>
        </p:spPr>
      </p:pic>
      <p:sp>
        <p:nvSpPr>
          <p:cNvPr id="84" name="テキスト プレースホルダー 5"/>
          <p:cNvSpPr>
            <a:spLocks noGrp="1"/>
          </p:cNvSpPr>
          <p:nvPr>
            <p:ph type="body" sz="quarter" idx="27" hasCustomPrompt="1"/>
          </p:nvPr>
        </p:nvSpPr>
        <p:spPr>
          <a:xfrm>
            <a:off x="5842031" y="4215253"/>
            <a:ext cx="2390679" cy="431795"/>
          </a:xfrm>
          <a:prstGeom prst="rect">
            <a:avLst/>
          </a:prstGeom>
        </p:spPr>
        <p:txBody>
          <a:bodyPr lIns="51197" tIns="25599" rIns="51197" bIns="25599"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5" name="テキスト プレースホルダー 5"/>
          <p:cNvSpPr>
            <a:spLocks noGrp="1"/>
          </p:cNvSpPr>
          <p:nvPr>
            <p:ph type="body" sz="quarter" idx="28" hasCustomPrompt="1"/>
          </p:nvPr>
        </p:nvSpPr>
        <p:spPr>
          <a:xfrm>
            <a:off x="4561052" y="4216167"/>
            <a:ext cx="1216216" cy="431795"/>
          </a:xfrm>
          <a:prstGeom prst="rect">
            <a:avLst/>
          </a:prstGeom>
        </p:spPr>
        <p:txBody>
          <a:bodyPr lIns="51197" tIns="25599" rIns="51197" bIns="25599"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86" name="テキスト プレースホルダー 5"/>
          <p:cNvSpPr>
            <a:spLocks noGrp="1"/>
          </p:cNvSpPr>
          <p:nvPr>
            <p:ph type="body" sz="quarter" idx="29" hasCustomPrompt="1"/>
          </p:nvPr>
        </p:nvSpPr>
        <p:spPr>
          <a:xfrm>
            <a:off x="5836047" y="4741699"/>
            <a:ext cx="2447455" cy="678836"/>
          </a:xfrm>
          <a:prstGeom prst="rect">
            <a:avLst/>
          </a:prstGeom>
        </p:spPr>
        <p:txBody>
          <a:bodyPr lIns="51197" tIns="25599" rIns="51197" bIns="25599"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4213957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5">
                                            <p:txEl>
                                              <p:pRg st="0" end="0"/>
                                            </p:txEl>
                                          </p:spTgt>
                                        </p:tgtEl>
                                        <p:attrNameLst>
                                          <p:attrName>style.visibility</p:attrName>
                                        </p:attrNameLst>
                                      </p:cBhvr>
                                      <p:to>
                                        <p:strVal val="visible"/>
                                      </p:to>
                                    </p:set>
                                    <p:anim calcmode="lin" valueType="num">
                                      <p:cBhvr additive="base">
                                        <p:cTn id="12"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250"/>
                                        <p:tgtEl>
                                          <p:spTgt spid="13"/>
                                        </p:tgtEl>
                                      </p:cBhvr>
                                    </p:animEffect>
                                  </p:childTnLst>
                                </p:cTn>
                              </p:par>
                              <p:par>
                                <p:cTn id="18" presetID="22" presetClass="entr" presetSubtype="8" fill="hold" grpId="0"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par>
                                <p:cTn id="21" presetID="22" presetClass="entr" presetSubtype="8" fill="hold" nodeType="withEffect">
                                  <p:stCondLst>
                                    <p:cond delay="50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par>
                                <p:cTn id="24" presetID="2" presetClass="entr" presetSubtype="2" decel="100000" fill="hold" grpId="0" nodeType="withEffect">
                                  <p:stCondLst>
                                    <p:cond delay="500"/>
                                  </p:stCondLst>
                                  <p:childTnLst>
                                    <p:set>
                                      <p:cBhvr>
                                        <p:cTn id="25" dur="1" fill="hold">
                                          <p:stCondLst>
                                            <p:cond delay="0"/>
                                          </p:stCondLst>
                                        </p:cTn>
                                        <p:tgtEl>
                                          <p:spTgt spid="14">
                                            <p:txEl>
                                              <p:pRg st="0" end="0"/>
                                            </p:txEl>
                                          </p:spTgt>
                                        </p:tgtEl>
                                        <p:attrNameLst>
                                          <p:attrName>style.visibility</p:attrName>
                                        </p:attrNameLst>
                                      </p:cBhvr>
                                      <p:to>
                                        <p:strVal val="visible"/>
                                      </p:to>
                                    </p:set>
                                    <p:anim calcmode="lin" valueType="num">
                                      <p:cBhvr additive="base">
                                        <p:cTn id="26"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7" dur="1000" fill="hold"/>
                                        <p:tgtEl>
                                          <p:spTgt spid="14">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1" nodeType="withEffect">
                                  <p:stCondLst>
                                    <p:cond delay="1000"/>
                                  </p:stCondLst>
                                  <p:childTnLst>
                                    <p:set>
                                      <p:cBhvr>
                                        <p:cTn id="29" dur="1" fill="hold">
                                          <p:stCondLst>
                                            <p:cond delay="0"/>
                                          </p:stCondLst>
                                        </p:cTn>
                                        <p:tgtEl>
                                          <p:spTgt spid="14">
                                            <p:txEl>
                                              <p:pRg st="0" end="0"/>
                                            </p:txEl>
                                          </p:spTgt>
                                        </p:tgtEl>
                                        <p:attrNameLst>
                                          <p:attrName>style.visibility</p:attrName>
                                        </p:attrNameLst>
                                      </p:cBhvr>
                                      <p:to>
                                        <p:strVal val="visible"/>
                                      </p:to>
                                    </p:set>
                                    <p:animEffect transition="in" filter="fade">
                                      <p:cBhvr>
                                        <p:cTn id="30" dur="500"/>
                                        <p:tgtEl>
                                          <p:spTgt spid="14">
                                            <p:txEl>
                                              <p:pRg st="0" end="0"/>
                                            </p:txEl>
                                          </p:spTgt>
                                        </p:tgtEl>
                                      </p:cBhvr>
                                    </p:animEffect>
                                  </p:childTnLst>
                                </p:cTn>
                              </p:par>
                              <p:par>
                                <p:cTn id="31" presetID="1" presetClass="exit" presetSubtype="0" fill="hold" grpId="2" nodeType="withEffect">
                                  <p:stCondLst>
                                    <p:cond delay="500"/>
                                  </p:stCondLst>
                                  <p:childTnLst>
                                    <p:set>
                                      <p:cBhvr>
                                        <p:cTn id="32" dur="1" fill="hold">
                                          <p:stCondLst>
                                            <p:cond delay="0"/>
                                          </p:stCondLst>
                                        </p:cTn>
                                        <p:tgtEl>
                                          <p:spTgt spid="14">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wipe(left)">
                                      <p:cBhvr>
                                        <p:cTn id="36" dur="500"/>
                                        <p:tgtEl>
                                          <p:spTgt spid="16">
                                            <p:txEl>
                                              <p:pRg st="0" end="0"/>
                                            </p:txEl>
                                          </p:spTgt>
                                        </p:tgtEl>
                                      </p:cBhvr>
                                    </p:animEffect>
                                  </p:childTnLst>
                                </p:cTn>
                              </p:par>
                            </p:childTnLst>
                          </p:cTn>
                        </p:par>
                        <p:par>
                          <p:cTn id="37" fill="hold">
                            <p:stCondLst>
                              <p:cond delay="3000"/>
                            </p:stCondLst>
                            <p:childTnLst>
                              <p:par>
                                <p:cTn id="38" presetID="2" presetClass="entr" presetSubtype="8" decel="100000" fill="hold" grpId="0" nodeType="afterEffect">
                                  <p:stCondLst>
                                    <p:cond delay="0"/>
                                  </p:stCondLst>
                                  <p:childTnLst>
                                    <p:set>
                                      <p:cBhvr>
                                        <p:cTn id="39" dur="1" fill="hold">
                                          <p:stCondLst>
                                            <p:cond delay="0"/>
                                          </p:stCondLst>
                                        </p:cTn>
                                        <p:tgtEl>
                                          <p:spTgt spid="25">
                                            <p:txEl>
                                              <p:pRg st="0" end="0"/>
                                            </p:txEl>
                                          </p:spTgt>
                                        </p:tgtEl>
                                        <p:attrNameLst>
                                          <p:attrName>style.visibility</p:attrName>
                                        </p:attrNameLst>
                                      </p:cBhvr>
                                      <p:to>
                                        <p:strVal val="visible"/>
                                      </p:to>
                                    </p:set>
                                    <p:anim calcmode="lin" valueType="num">
                                      <p:cBhvr additive="base">
                                        <p:cTn id="40"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2" presetClass="entr" presetSubtype="1"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250"/>
                                        <p:tgtEl>
                                          <p:spTgt spid="23"/>
                                        </p:tgtEl>
                                      </p:cBhvr>
                                    </p:animEffect>
                                  </p:childTnLst>
                                </p:cTn>
                              </p:par>
                              <p:par>
                                <p:cTn id="46" presetID="22" presetClass="entr" presetSubtype="8" fill="hold" grpId="0" nodeType="withEffect">
                                  <p:stCondLst>
                                    <p:cond delay="250"/>
                                  </p:stCondLst>
                                  <p:childTnLst>
                                    <p:set>
                                      <p:cBhvr>
                                        <p:cTn id="47" dur="1" fill="hold">
                                          <p:stCondLst>
                                            <p:cond delay="0"/>
                                          </p:stCondLst>
                                        </p:cTn>
                                        <p:tgtEl>
                                          <p:spTgt spid="17"/>
                                        </p:tgtEl>
                                        <p:attrNameLst>
                                          <p:attrName>style.visibility</p:attrName>
                                        </p:attrNameLst>
                                      </p:cBhvr>
                                      <p:to>
                                        <p:strVal val="visible"/>
                                      </p:to>
                                    </p:set>
                                    <p:animEffect transition="in" filter="wipe(left)">
                                      <p:cBhvr>
                                        <p:cTn id="48" dur="500"/>
                                        <p:tgtEl>
                                          <p:spTgt spid="17"/>
                                        </p:tgtEl>
                                      </p:cBhvr>
                                    </p:animEffect>
                                  </p:childTnLst>
                                </p:cTn>
                              </p:par>
                              <p:par>
                                <p:cTn id="49" presetID="22" presetClass="entr" presetSubtype="8" fill="hold" nodeType="withEffect">
                                  <p:stCondLst>
                                    <p:cond delay="500"/>
                                  </p:stCondLst>
                                  <p:childTnLst>
                                    <p:set>
                                      <p:cBhvr>
                                        <p:cTn id="50" dur="1" fill="hold">
                                          <p:stCondLst>
                                            <p:cond delay="0"/>
                                          </p:stCondLst>
                                        </p:cTn>
                                        <p:tgtEl>
                                          <p:spTgt spid="18"/>
                                        </p:tgtEl>
                                        <p:attrNameLst>
                                          <p:attrName>style.visibility</p:attrName>
                                        </p:attrNameLst>
                                      </p:cBhvr>
                                      <p:to>
                                        <p:strVal val="visible"/>
                                      </p:to>
                                    </p:set>
                                    <p:animEffect transition="in" filter="wipe(left)">
                                      <p:cBhvr>
                                        <p:cTn id="51" dur="500"/>
                                        <p:tgtEl>
                                          <p:spTgt spid="18"/>
                                        </p:tgtEl>
                                      </p:cBhvr>
                                    </p:animEffect>
                                  </p:childTnLst>
                                </p:cTn>
                              </p:par>
                              <p:par>
                                <p:cTn id="52" presetID="2" presetClass="entr" presetSubtype="2" decel="100000" fill="hold" grpId="0" nodeType="withEffect">
                                  <p:stCondLst>
                                    <p:cond delay="50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10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1000" fill="hold"/>
                                        <p:tgtEl>
                                          <p:spTgt spid="24">
                                            <p:txEl>
                                              <p:pRg st="0" end="0"/>
                                            </p:txEl>
                                          </p:spTgt>
                                        </p:tgtEl>
                                        <p:attrNameLst>
                                          <p:attrName>ppt_y</p:attrName>
                                        </p:attrNameLst>
                                      </p:cBhvr>
                                      <p:tavLst>
                                        <p:tav tm="0">
                                          <p:val>
                                            <p:strVal val="#ppt_y"/>
                                          </p:val>
                                        </p:tav>
                                        <p:tav tm="100000">
                                          <p:val>
                                            <p:strVal val="#ppt_y"/>
                                          </p:val>
                                        </p:tav>
                                      </p:tavLst>
                                    </p:anim>
                                  </p:childTnLst>
                                </p:cTn>
                              </p:par>
                              <p:par>
                                <p:cTn id="56" presetID="10" presetClass="entr" presetSubtype="0" fill="hold" grpId="1" nodeType="withEffect">
                                  <p:stCondLst>
                                    <p:cond delay="1000"/>
                                  </p:stCondLst>
                                  <p:childTnLst>
                                    <p:set>
                                      <p:cBhvr>
                                        <p:cTn id="57" dur="1" fill="hold">
                                          <p:stCondLst>
                                            <p:cond delay="0"/>
                                          </p:stCondLst>
                                        </p:cTn>
                                        <p:tgtEl>
                                          <p:spTgt spid="24">
                                            <p:txEl>
                                              <p:pRg st="0" end="0"/>
                                            </p:txEl>
                                          </p:spTgt>
                                        </p:tgtEl>
                                        <p:attrNameLst>
                                          <p:attrName>style.visibility</p:attrName>
                                        </p:attrNameLst>
                                      </p:cBhvr>
                                      <p:to>
                                        <p:strVal val="visible"/>
                                      </p:to>
                                    </p:set>
                                    <p:animEffect transition="in" filter="fade">
                                      <p:cBhvr>
                                        <p:cTn id="58" dur="500"/>
                                        <p:tgtEl>
                                          <p:spTgt spid="24">
                                            <p:txEl>
                                              <p:pRg st="0" end="0"/>
                                            </p:txEl>
                                          </p:spTgt>
                                        </p:tgtEl>
                                      </p:cBhvr>
                                    </p:animEffect>
                                  </p:childTnLst>
                                </p:cTn>
                              </p:par>
                              <p:par>
                                <p:cTn id="59" presetID="1" presetClass="exit" presetSubtype="0" fill="hold" grpId="2" nodeType="withEffect">
                                  <p:stCondLst>
                                    <p:cond delay="500"/>
                                  </p:stCondLst>
                                  <p:childTnLst>
                                    <p:set>
                                      <p:cBhvr>
                                        <p:cTn id="60" dur="1" fill="hold">
                                          <p:stCondLst>
                                            <p:cond delay="0"/>
                                          </p:stCondLst>
                                        </p:cTn>
                                        <p:tgtEl>
                                          <p:spTgt spid="24">
                                            <p:txEl>
                                              <p:pRg st="0" end="0"/>
                                            </p:txEl>
                                          </p:spTgt>
                                        </p:tgtEl>
                                        <p:attrNameLst>
                                          <p:attrName>style.visibility</p:attrName>
                                        </p:attrNameLst>
                                      </p:cBhvr>
                                      <p:to>
                                        <p:strVal val="hidden"/>
                                      </p:to>
                                    </p:set>
                                  </p:childTnLst>
                                </p:cTn>
                              </p:par>
                            </p:childTnLst>
                          </p:cTn>
                        </p:par>
                        <p:par>
                          <p:cTn id="61" fill="hold">
                            <p:stCondLst>
                              <p:cond delay="5000"/>
                            </p:stCondLst>
                            <p:childTnLst>
                              <p:par>
                                <p:cTn id="62" presetID="22" presetClass="entr" presetSubtype="8" fill="hold" grpId="0" nodeType="afterEffect">
                                  <p:stCondLst>
                                    <p:cond delay="0"/>
                                  </p:stCondLst>
                                  <p:childTnLst>
                                    <p:set>
                                      <p:cBhvr>
                                        <p:cTn id="63" dur="1" fill="hold">
                                          <p:stCondLst>
                                            <p:cond delay="0"/>
                                          </p:stCondLst>
                                        </p:cTn>
                                        <p:tgtEl>
                                          <p:spTgt spid="26">
                                            <p:txEl>
                                              <p:pRg st="0" end="0"/>
                                            </p:txEl>
                                          </p:spTgt>
                                        </p:tgtEl>
                                        <p:attrNameLst>
                                          <p:attrName>style.visibility</p:attrName>
                                        </p:attrNameLst>
                                      </p:cBhvr>
                                      <p:to>
                                        <p:strVal val="visible"/>
                                      </p:to>
                                    </p:set>
                                    <p:animEffect transition="in" filter="wipe(left)">
                                      <p:cBhvr>
                                        <p:cTn id="64" dur="500"/>
                                        <p:tgtEl>
                                          <p:spTgt spid="26">
                                            <p:txEl>
                                              <p:pRg st="0" end="0"/>
                                            </p:txEl>
                                          </p:spTgt>
                                        </p:tgtEl>
                                      </p:cBhvr>
                                    </p:animEffect>
                                  </p:childTnLst>
                                </p:cTn>
                              </p:par>
                            </p:childTnLst>
                          </p:cTn>
                        </p:par>
                        <p:par>
                          <p:cTn id="65" fill="hold">
                            <p:stCondLst>
                              <p:cond delay="5500"/>
                            </p:stCondLst>
                            <p:childTnLst>
                              <p:par>
                                <p:cTn id="66" presetID="2" presetClass="entr" presetSubtype="8" decel="100000" fill="hold" grpId="0" nodeType="afterEffect">
                                  <p:stCondLst>
                                    <p:cond delay="0"/>
                                  </p:stCondLst>
                                  <p:childTnLst>
                                    <p:set>
                                      <p:cBhvr>
                                        <p:cTn id="67" dur="1" fill="hold">
                                          <p:stCondLst>
                                            <p:cond delay="0"/>
                                          </p:stCondLst>
                                        </p:cTn>
                                        <p:tgtEl>
                                          <p:spTgt spid="75">
                                            <p:txEl>
                                              <p:pRg st="0" end="0"/>
                                            </p:txEl>
                                          </p:spTgt>
                                        </p:tgtEl>
                                        <p:attrNameLst>
                                          <p:attrName>style.visibility</p:attrName>
                                        </p:attrNameLst>
                                      </p:cBhvr>
                                      <p:to>
                                        <p:strVal val="visible"/>
                                      </p:to>
                                    </p:set>
                                    <p:anim calcmode="lin" valueType="num">
                                      <p:cBhvr additive="base">
                                        <p:cTn id="68" dur="500" fill="hold"/>
                                        <p:tgtEl>
                                          <p:spTgt spid="75">
                                            <p:txEl>
                                              <p:pRg st="0" end="0"/>
                                            </p:txEl>
                                          </p:spTgt>
                                        </p:tgtEl>
                                        <p:attrNameLst>
                                          <p:attrName>ppt_x</p:attrName>
                                        </p:attrNameLst>
                                      </p:cBhvr>
                                      <p:tavLst>
                                        <p:tav tm="0">
                                          <p:val>
                                            <p:strVal val="0-#ppt_w/2"/>
                                          </p:val>
                                        </p:tav>
                                        <p:tav tm="100000">
                                          <p:val>
                                            <p:strVal val="#ppt_x"/>
                                          </p:val>
                                        </p:tav>
                                      </p:tavLst>
                                    </p:anim>
                                    <p:anim calcmode="lin" valueType="num">
                                      <p:cBhvr additive="base">
                                        <p:cTn id="69" dur="500" fill="hold"/>
                                        <p:tgtEl>
                                          <p:spTgt spid="75">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6000"/>
                            </p:stCondLst>
                            <p:childTnLst>
                              <p:par>
                                <p:cTn id="71" presetID="22" presetClass="entr" presetSubtype="1" fill="hold" nodeType="afterEffect">
                                  <p:stCondLst>
                                    <p:cond delay="0"/>
                                  </p:stCondLst>
                                  <p:childTnLst>
                                    <p:set>
                                      <p:cBhvr>
                                        <p:cTn id="72" dur="1" fill="hold">
                                          <p:stCondLst>
                                            <p:cond delay="0"/>
                                          </p:stCondLst>
                                        </p:cTn>
                                        <p:tgtEl>
                                          <p:spTgt spid="73"/>
                                        </p:tgtEl>
                                        <p:attrNameLst>
                                          <p:attrName>style.visibility</p:attrName>
                                        </p:attrNameLst>
                                      </p:cBhvr>
                                      <p:to>
                                        <p:strVal val="visible"/>
                                      </p:to>
                                    </p:set>
                                    <p:animEffect transition="in" filter="wipe(up)">
                                      <p:cBhvr>
                                        <p:cTn id="73" dur="250"/>
                                        <p:tgtEl>
                                          <p:spTgt spid="73"/>
                                        </p:tgtEl>
                                      </p:cBhvr>
                                    </p:animEffect>
                                  </p:childTnLst>
                                </p:cTn>
                              </p:par>
                              <p:par>
                                <p:cTn id="74" presetID="22" presetClass="entr" presetSubtype="8" fill="hold" grpId="0" nodeType="withEffect">
                                  <p:stCondLst>
                                    <p:cond delay="250"/>
                                  </p:stCondLst>
                                  <p:childTnLst>
                                    <p:set>
                                      <p:cBhvr>
                                        <p:cTn id="75" dur="1" fill="hold">
                                          <p:stCondLst>
                                            <p:cond delay="0"/>
                                          </p:stCondLst>
                                        </p:cTn>
                                        <p:tgtEl>
                                          <p:spTgt spid="67"/>
                                        </p:tgtEl>
                                        <p:attrNameLst>
                                          <p:attrName>style.visibility</p:attrName>
                                        </p:attrNameLst>
                                      </p:cBhvr>
                                      <p:to>
                                        <p:strVal val="visible"/>
                                      </p:to>
                                    </p:set>
                                    <p:animEffect transition="in" filter="wipe(left)">
                                      <p:cBhvr>
                                        <p:cTn id="76" dur="500"/>
                                        <p:tgtEl>
                                          <p:spTgt spid="67"/>
                                        </p:tgtEl>
                                      </p:cBhvr>
                                    </p:animEffect>
                                  </p:childTnLst>
                                </p:cTn>
                              </p:par>
                              <p:par>
                                <p:cTn id="77" presetID="22" presetClass="entr" presetSubtype="8" fill="hold" nodeType="withEffect">
                                  <p:stCondLst>
                                    <p:cond delay="500"/>
                                  </p:stCondLst>
                                  <p:childTnLst>
                                    <p:set>
                                      <p:cBhvr>
                                        <p:cTn id="78" dur="1" fill="hold">
                                          <p:stCondLst>
                                            <p:cond delay="0"/>
                                          </p:stCondLst>
                                        </p:cTn>
                                        <p:tgtEl>
                                          <p:spTgt spid="68"/>
                                        </p:tgtEl>
                                        <p:attrNameLst>
                                          <p:attrName>style.visibility</p:attrName>
                                        </p:attrNameLst>
                                      </p:cBhvr>
                                      <p:to>
                                        <p:strVal val="visible"/>
                                      </p:to>
                                    </p:set>
                                    <p:animEffect transition="in" filter="wipe(left)">
                                      <p:cBhvr>
                                        <p:cTn id="79" dur="500"/>
                                        <p:tgtEl>
                                          <p:spTgt spid="68"/>
                                        </p:tgtEl>
                                      </p:cBhvr>
                                    </p:animEffect>
                                  </p:childTnLst>
                                </p:cTn>
                              </p:par>
                              <p:par>
                                <p:cTn id="80" presetID="2" presetClass="entr" presetSubtype="2" decel="100000" fill="hold" grpId="0" nodeType="withEffect">
                                  <p:stCondLst>
                                    <p:cond delay="500"/>
                                  </p:stCondLst>
                                  <p:childTnLst>
                                    <p:set>
                                      <p:cBhvr>
                                        <p:cTn id="81" dur="1" fill="hold">
                                          <p:stCondLst>
                                            <p:cond delay="0"/>
                                          </p:stCondLst>
                                        </p:cTn>
                                        <p:tgtEl>
                                          <p:spTgt spid="74">
                                            <p:txEl>
                                              <p:pRg st="0" end="0"/>
                                            </p:txEl>
                                          </p:spTgt>
                                        </p:tgtEl>
                                        <p:attrNameLst>
                                          <p:attrName>style.visibility</p:attrName>
                                        </p:attrNameLst>
                                      </p:cBhvr>
                                      <p:to>
                                        <p:strVal val="visible"/>
                                      </p:to>
                                    </p:set>
                                    <p:anim calcmode="lin" valueType="num">
                                      <p:cBhvr additive="base">
                                        <p:cTn id="82" dur="1000" fill="hold"/>
                                        <p:tgtEl>
                                          <p:spTgt spid="74">
                                            <p:txEl>
                                              <p:pRg st="0" end="0"/>
                                            </p:txEl>
                                          </p:spTgt>
                                        </p:tgtEl>
                                        <p:attrNameLst>
                                          <p:attrName>ppt_x</p:attrName>
                                        </p:attrNameLst>
                                      </p:cBhvr>
                                      <p:tavLst>
                                        <p:tav tm="0">
                                          <p:val>
                                            <p:strVal val="1+#ppt_w/2"/>
                                          </p:val>
                                        </p:tav>
                                        <p:tav tm="100000">
                                          <p:val>
                                            <p:strVal val="#ppt_x"/>
                                          </p:val>
                                        </p:tav>
                                      </p:tavLst>
                                    </p:anim>
                                    <p:anim calcmode="lin" valueType="num">
                                      <p:cBhvr additive="base">
                                        <p:cTn id="83" dur="1000" fill="hold"/>
                                        <p:tgtEl>
                                          <p:spTgt spid="74">
                                            <p:txEl>
                                              <p:pRg st="0" end="0"/>
                                            </p:txEl>
                                          </p:spTgt>
                                        </p:tgtEl>
                                        <p:attrNameLst>
                                          <p:attrName>ppt_y</p:attrName>
                                        </p:attrNameLst>
                                      </p:cBhvr>
                                      <p:tavLst>
                                        <p:tav tm="0">
                                          <p:val>
                                            <p:strVal val="#ppt_y"/>
                                          </p:val>
                                        </p:tav>
                                        <p:tav tm="100000">
                                          <p:val>
                                            <p:strVal val="#ppt_y"/>
                                          </p:val>
                                        </p:tav>
                                      </p:tavLst>
                                    </p:anim>
                                  </p:childTnLst>
                                </p:cTn>
                              </p:par>
                              <p:par>
                                <p:cTn id="84" presetID="10" presetClass="entr" presetSubtype="0" fill="hold" grpId="1" nodeType="withEffect">
                                  <p:stCondLst>
                                    <p:cond delay="1000"/>
                                  </p:stCondLst>
                                  <p:childTnLst>
                                    <p:set>
                                      <p:cBhvr>
                                        <p:cTn id="85" dur="1" fill="hold">
                                          <p:stCondLst>
                                            <p:cond delay="0"/>
                                          </p:stCondLst>
                                        </p:cTn>
                                        <p:tgtEl>
                                          <p:spTgt spid="74">
                                            <p:txEl>
                                              <p:pRg st="0" end="0"/>
                                            </p:txEl>
                                          </p:spTgt>
                                        </p:tgtEl>
                                        <p:attrNameLst>
                                          <p:attrName>style.visibility</p:attrName>
                                        </p:attrNameLst>
                                      </p:cBhvr>
                                      <p:to>
                                        <p:strVal val="visible"/>
                                      </p:to>
                                    </p:set>
                                    <p:animEffect transition="in" filter="fade">
                                      <p:cBhvr>
                                        <p:cTn id="86" dur="500"/>
                                        <p:tgtEl>
                                          <p:spTgt spid="74">
                                            <p:txEl>
                                              <p:pRg st="0" end="0"/>
                                            </p:txEl>
                                          </p:spTgt>
                                        </p:tgtEl>
                                      </p:cBhvr>
                                    </p:animEffect>
                                  </p:childTnLst>
                                </p:cTn>
                              </p:par>
                              <p:par>
                                <p:cTn id="87" presetID="1" presetClass="exit" presetSubtype="0" fill="hold" grpId="2" nodeType="withEffect">
                                  <p:stCondLst>
                                    <p:cond delay="500"/>
                                  </p:stCondLst>
                                  <p:childTnLst>
                                    <p:set>
                                      <p:cBhvr>
                                        <p:cTn id="88" dur="1" fill="hold">
                                          <p:stCondLst>
                                            <p:cond delay="0"/>
                                          </p:stCondLst>
                                        </p:cTn>
                                        <p:tgtEl>
                                          <p:spTgt spid="74">
                                            <p:txEl>
                                              <p:pRg st="0" end="0"/>
                                            </p:txEl>
                                          </p:spTgt>
                                        </p:tgtEl>
                                        <p:attrNameLst>
                                          <p:attrName>style.visibility</p:attrName>
                                        </p:attrNameLst>
                                      </p:cBhvr>
                                      <p:to>
                                        <p:strVal val="hidden"/>
                                      </p:to>
                                    </p:set>
                                  </p:childTnLst>
                                </p:cTn>
                              </p:par>
                            </p:childTnLst>
                          </p:cTn>
                        </p:par>
                        <p:par>
                          <p:cTn id="89" fill="hold">
                            <p:stCondLst>
                              <p:cond delay="7500"/>
                            </p:stCondLst>
                            <p:childTnLst>
                              <p:par>
                                <p:cTn id="90" presetID="22" presetClass="entr" presetSubtype="8" fill="hold" grpId="0" nodeType="afterEffect">
                                  <p:stCondLst>
                                    <p:cond delay="0"/>
                                  </p:stCondLst>
                                  <p:childTnLst>
                                    <p:set>
                                      <p:cBhvr>
                                        <p:cTn id="91" dur="1" fill="hold">
                                          <p:stCondLst>
                                            <p:cond delay="0"/>
                                          </p:stCondLst>
                                        </p:cTn>
                                        <p:tgtEl>
                                          <p:spTgt spid="76">
                                            <p:txEl>
                                              <p:pRg st="0" end="0"/>
                                            </p:txEl>
                                          </p:spTgt>
                                        </p:tgtEl>
                                        <p:attrNameLst>
                                          <p:attrName>style.visibility</p:attrName>
                                        </p:attrNameLst>
                                      </p:cBhvr>
                                      <p:to>
                                        <p:strVal val="visible"/>
                                      </p:to>
                                    </p:set>
                                    <p:animEffect transition="in" filter="wipe(left)">
                                      <p:cBhvr>
                                        <p:cTn id="92" dur="500"/>
                                        <p:tgtEl>
                                          <p:spTgt spid="76">
                                            <p:txEl>
                                              <p:pRg st="0" end="0"/>
                                            </p:txEl>
                                          </p:spTgt>
                                        </p:tgtEl>
                                      </p:cBhvr>
                                    </p:animEffect>
                                  </p:childTnLst>
                                </p:cTn>
                              </p:par>
                            </p:childTnLst>
                          </p:cTn>
                        </p:par>
                        <p:par>
                          <p:cTn id="93" fill="hold">
                            <p:stCondLst>
                              <p:cond delay="8000"/>
                            </p:stCondLst>
                            <p:childTnLst>
                              <p:par>
                                <p:cTn id="94" presetID="2" presetClass="entr" presetSubtype="8" decel="100000" fill="hold" grpId="0" nodeType="afterEffect">
                                  <p:stCondLst>
                                    <p:cond delay="0"/>
                                  </p:stCondLst>
                                  <p:childTnLst>
                                    <p:set>
                                      <p:cBhvr>
                                        <p:cTn id="95" dur="1" fill="hold">
                                          <p:stCondLst>
                                            <p:cond delay="0"/>
                                          </p:stCondLst>
                                        </p:cTn>
                                        <p:tgtEl>
                                          <p:spTgt spid="85">
                                            <p:txEl>
                                              <p:pRg st="0" end="0"/>
                                            </p:txEl>
                                          </p:spTgt>
                                        </p:tgtEl>
                                        <p:attrNameLst>
                                          <p:attrName>style.visibility</p:attrName>
                                        </p:attrNameLst>
                                      </p:cBhvr>
                                      <p:to>
                                        <p:strVal val="visible"/>
                                      </p:to>
                                    </p:set>
                                    <p:anim calcmode="lin" valueType="num">
                                      <p:cBhvr additive="base">
                                        <p:cTn id="96"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8500"/>
                            </p:stCondLst>
                            <p:childTnLst>
                              <p:par>
                                <p:cTn id="99" presetID="22" presetClass="entr" presetSubtype="1" fill="hold" nodeType="afterEffect">
                                  <p:stCondLst>
                                    <p:cond delay="0"/>
                                  </p:stCondLst>
                                  <p:childTnLst>
                                    <p:set>
                                      <p:cBhvr>
                                        <p:cTn id="100" dur="1" fill="hold">
                                          <p:stCondLst>
                                            <p:cond delay="0"/>
                                          </p:stCondLst>
                                        </p:cTn>
                                        <p:tgtEl>
                                          <p:spTgt spid="83"/>
                                        </p:tgtEl>
                                        <p:attrNameLst>
                                          <p:attrName>style.visibility</p:attrName>
                                        </p:attrNameLst>
                                      </p:cBhvr>
                                      <p:to>
                                        <p:strVal val="visible"/>
                                      </p:to>
                                    </p:set>
                                    <p:animEffect transition="in" filter="wipe(up)">
                                      <p:cBhvr>
                                        <p:cTn id="101" dur="250"/>
                                        <p:tgtEl>
                                          <p:spTgt spid="83"/>
                                        </p:tgtEl>
                                      </p:cBhvr>
                                    </p:animEffect>
                                  </p:childTnLst>
                                </p:cTn>
                              </p:par>
                              <p:par>
                                <p:cTn id="102" presetID="22" presetClass="entr" presetSubtype="8" fill="hold" grpId="0" nodeType="withEffect">
                                  <p:stCondLst>
                                    <p:cond delay="250"/>
                                  </p:stCondLst>
                                  <p:childTnLst>
                                    <p:set>
                                      <p:cBhvr>
                                        <p:cTn id="103" dur="1" fill="hold">
                                          <p:stCondLst>
                                            <p:cond delay="0"/>
                                          </p:stCondLst>
                                        </p:cTn>
                                        <p:tgtEl>
                                          <p:spTgt spid="77"/>
                                        </p:tgtEl>
                                        <p:attrNameLst>
                                          <p:attrName>style.visibility</p:attrName>
                                        </p:attrNameLst>
                                      </p:cBhvr>
                                      <p:to>
                                        <p:strVal val="visible"/>
                                      </p:to>
                                    </p:set>
                                    <p:animEffect transition="in" filter="wipe(left)">
                                      <p:cBhvr>
                                        <p:cTn id="104" dur="500"/>
                                        <p:tgtEl>
                                          <p:spTgt spid="77"/>
                                        </p:tgtEl>
                                      </p:cBhvr>
                                    </p:animEffect>
                                  </p:childTnLst>
                                </p:cTn>
                              </p:par>
                              <p:par>
                                <p:cTn id="105" presetID="22" presetClass="entr" presetSubtype="8" fill="hold" nodeType="withEffect">
                                  <p:stCondLst>
                                    <p:cond delay="500"/>
                                  </p:stCondLst>
                                  <p:childTnLst>
                                    <p:set>
                                      <p:cBhvr>
                                        <p:cTn id="106" dur="1" fill="hold">
                                          <p:stCondLst>
                                            <p:cond delay="0"/>
                                          </p:stCondLst>
                                        </p:cTn>
                                        <p:tgtEl>
                                          <p:spTgt spid="78"/>
                                        </p:tgtEl>
                                        <p:attrNameLst>
                                          <p:attrName>style.visibility</p:attrName>
                                        </p:attrNameLst>
                                      </p:cBhvr>
                                      <p:to>
                                        <p:strVal val="visible"/>
                                      </p:to>
                                    </p:set>
                                    <p:animEffect transition="in" filter="wipe(left)">
                                      <p:cBhvr>
                                        <p:cTn id="107" dur="500"/>
                                        <p:tgtEl>
                                          <p:spTgt spid="78"/>
                                        </p:tgtEl>
                                      </p:cBhvr>
                                    </p:animEffect>
                                  </p:childTnLst>
                                </p:cTn>
                              </p:par>
                              <p:par>
                                <p:cTn id="108" presetID="2" presetClass="entr" presetSubtype="2" decel="100000" fill="hold" grpId="0" nodeType="withEffect">
                                  <p:stCondLst>
                                    <p:cond delay="500"/>
                                  </p:stCondLst>
                                  <p:childTnLst>
                                    <p:set>
                                      <p:cBhvr>
                                        <p:cTn id="109" dur="1" fill="hold">
                                          <p:stCondLst>
                                            <p:cond delay="0"/>
                                          </p:stCondLst>
                                        </p:cTn>
                                        <p:tgtEl>
                                          <p:spTgt spid="84">
                                            <p:txEl>
                                              <p:pRg st="0" end="0"/>
                                            </p:txEl>
                                          </p:spTgt>
                                        </p:tgtEl>
                                        <p:attrNameLst>
                                          <p:attrName>style.visibility</p:attrName>
                                        </p:attrNameLst>
                                      </p:cBhvr>
                                      <p:to>
                                        <p:strVal val="visible"/>
                                      </p:to>
                                    </p:set>
                                    <p:anim calcmode="lin" valueType="num">
                                      <p:cBhvr additive="base">
                                        <p:cTn id="110" dur="1000" fill="hold"/>
                                        <p:tgtEl>
                                          <p:spTgt spid="84">
                                            <p:txEl>
                                              <p:pRg st="0" end="0"/>
                                            </p:txEl>
                                          </p:spTgt>
                                        </p:tgtEl>
                                        <p:attrNameLst>
                                          <p:attrName>ppt_x</p:attrName>
                                        </p:attrNameLst>
                                      </p:cBhvr>
                                      <p:tavLst>
                                        <p:tav tm="0">
                                          <p:val>
                                            <p:strVal val="1+#ppt_w/2"/>
                                          </p:val>
                                        </p:tav>
                                        <p:tav tm="100000">
                                          <p:val>
                                            <p:strVal val="#ppt_x"/>
                                          </p:val>
                                        </p:tav>
                                      </p:tavLst>
                                    </p:anim>
                                    <p:anim calcmode="lin" valueType="num">
                                      <p:cBhvr additive="base">
                                        <p:cTn id="111" dur="1000" fill="hold"/>
                                        <p:tgtEl>
                                          <p:spTgt spid="84">
                                            <p:txEl>
                                              <p:pRg st="0" end="0"/>
                                            </p:txEl>
                                          </p:spTgt>
                                        </p:tgtEl>
                                        <p:attrNameLst>
                                          <p:attrName>ppt_y</p:attrName>
                                        </p:attrNameLst>
                                      </p:cBhvr>
                                      <p:tavLst>
                                        <p:tav tm="0">
                                          <p:val>
                                            <p:strVal val="#ppt_y"/>
                                          </p:val>
                                        </p:tav>
                                        <p:tav tm="100000">
                                          <p:val>
                                            <p:strVal val="#ppt_y"/>
                                          </p:val>
                                        </p:tav>
                                      </p:tavLst>
                                    </p:anim>
                                  </p:childTnLst>
                                </p:cTn>
                              </p:par>
                              <p:par>
                                <p:cTn id="112" presetID="10" presetClass="entr" presetSubtype="0" fill="hold" grpId="1" nodeType="withEffect">
                                  <p:stCondLst>
                                    <p:cond delay="1000"/>
                                  </p:stCondLst>
                                  <p:childTnLst>
                                    <p:set>
                                      <p:cBhvr>
                                        <p:cTn id="113" dur="1" fill="hold">
                                          <p:stCondLst>
                                            <p:cond delay="0"/>
                                          </p:stCondLst>
                                        </p:cTn>
                                        <p:tgtEl>
                                          <p:spTgt spid="84">
                                            <p:txEl>
                                              <p:pRg st="0" end="0"/>
                                            </p:txEl>
                                          </p:spTgt>
                                        </p:tgtEl>
                                        <p:attrNameLst>
                                          <p:attrName>style.visibility</p:attrName>
                                        </p:attrNameLst>
                                      </p:cBhvr>
                                      <p:to>
                                        <p:strVal val="visible"/>
                                      </p:to>
                                    </p:set>
                                    <p:animEffect transition="in" filter="fade">
                                      <p:cBhvr>
                                        <p:cTn id="114" dur="500"/>
                                        <p:tgtEl>
                                          <p:spTgt spid="84">
                                            <p:txEl>
                                              <p:pRg st="0" end="0"/>
                                            </p:txEl>
                                          </p:spTgt>
                                        </p:tgtEl>
                                      </p:cBhvr>
                                    </p:animEffect>
                                  </p:childTnLst>
                                </p:cTn>
                              </p:par>
                              <p:par>
                                <p:cTn id="115" presetID="1" presetClass="exit" presetSubtype="0" fill="hold" grpId="2" nodeType="withEffect">
                                  <p:stCondLst>
                                    <p:cond delay="500"/>
                                  </p:stCondLst>
                                  <p:childTnLst>
                                    <p:set>
                                      <p:cBhvr>
                                        <p:cTn id="116" dur="1" fill="hold">
                                          <p:stCondLst>
                                            <p:cond delay="0"/>
                                          </p:stCondLst>
                                        </p:cTn>
                                        <p:tgtEl>
                                          <p:spTgt spid="84">
                                            <p:txEl>
                                              <p:pRg st="0" end="0"/>
                                            </p:txEl>
                                          </p:spTgt>
                                        </p:tgtEl>
                                        <p:attrNameLst>
                                          <p:attrName>style.visibility</p:attrName>
                                        </p:attrNameLst>
                                      </p:cBhvr>
                                      <p:to>
                                        <p:strVal val="hidden"/>
                                      </p:to>
                                    </p:set>
                                  </p:childTnLst>
                                </p:cTn>
                              </p:par>
                            </p:childTnLst>
                          </p:cTn>
                        </p:par>
                        <p:par>
                          <p:cTn id="117" fill="hold">
                            <p:stCondLst>
                              <p:cond delay="10000"/>
                            </p:stCondLst>
                            <p:childTnLst>
                              <p:par>
                                <p:cTn id="118" presetID="22" presetClass="entr" presetSubtype="8" fill="hold" grpId="0" nodeType="afterEffect">
                                  <p:stCondLst>
                                    <p:cond delay="0"/>
                                  </p:stCondLst>
                                  <p:childTnLst>
                                    <p:set>
                                      <p:cBhvr>
                                        <p:cTn id="119" dur="1" fill="hold">
                                          <p:stCondLst>
                                            <p:cond delay="0"/>
                                          </p:stCondLst>
                                        </p:cTn>
                                        <p:tgtEl>
                                          <p:spTgt spid="86">
                                            <p:txEl>
                                              <p:pRg st="0" end="0"/>
                                            </p:txEl>
                                          </p:spTgt>
                                        </p:tgtEl>
                                        <p:attrNameLst>
                                          <p:attrName>style.visibility</p:attrName>
                                        </p:attrNameLst>
                                      </p:cBhvr>
                                      <p:to>
                                        <p:strVal val="visible"/>
                                      </p:to>
                                    </p:set>
                                    <p:animEffect transition="in" filter="wipe(left)">
                                      <p:cBhvr>
                                        <p:cTn id="120" dur="500"/>
                                        <p:tgtEl>
                                          <p:spTgt spid="8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14" grpId="0" build="p">
        <p:tmplLst>
          <p:tmpl lvl="1">
            <p:tnLst>
              <p:par>
                <p:cTn presetID="2" presetClass="entr" presetSubtype="2" decel="100000" fill="hold" nodeType="withEffect">
                  <p:stCondLst>
                    <p:cond delay="5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100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50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15" grpId="0" build="p">
        <p:tmplLst>
          <p:tmpl lvl="1">
            <p:tnLst>
              <p:par>
                <p:cTn presetID="2" presetClass="entr" presetSubtype="8"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0-#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animBg="1"/>
      <p:bldP spid="24" grpId="0" build="p">
        <p:tmplLst>
          <p:tmpl lvl="1">
            <p:tnLst>
              <p:par>
                <p:cTn presetID="2" presetClass="entr" presetSubtype="2" decel="100000" fill="hold" nodeType="withEffect">
                  <p:stCondLst>
                    <p:cond delay="50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ppt_y"/>
                          </p:val>
                        </p:tav>
                        <p:tav tm="100000">
                          <p:val>
                            <p:strVal val="#ppt_y"/>
                          </p:val>
                        </p:tav>
                      </p:tavLst>
                    </p:anim>
                  </p:childTnLst>
                </p:cTn>
              </p:par>
            </p:tnLst>
          </p:tmpl>
        </p:tmplLst>
      </p:bldP>
      <p:bldP spid="24" grpId="1" build="p">
        <p:tmplLst>
          <p:tmpl lvl="1">
            <p:tnLst>
              <p:par>
                <p:cTn presetID="10" presetClass="entr" presetSubtype="0" fill="hold" nodeType="withEffect">
                  <p:stCondLst>
                    <p:cond delay="10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4" grpId="2" build="p">
        <p:tmplLst>
          <p:tmpl lvl="1">
            <p:tnLst>
              <p:par>
                <p:cTn presetID="1" presetClass="exit" presetSubtype="0" fill="hold" nodeType="withEffect">
                  <p:stCondLst>
                    <p:cond delay="500"/>
                  </p:stCondLst>
                  <p:childTnLst>
                    <p:set>
                      <p:cBhvr>
                        <p:cTn dur="1" fill="hold">
                          <p:stCondLst>
                            <p:cond delay="0"/>
                          </p:stCondLst>
                        </p:cTn>
                        <p:tgtEl>
                          <p:spTgt spid="24"/>
                        </p:tgtEl>
                        <p:attrNameLst>
                          <p:attrName>style.visibility</p:attrName>
                        </p:attrNameLst>
                      </p:cBhvr>
                      <p:to>
                        <p:strVal val="hidden"/>
                      </p:to>
                    </p:set>
                  </p:childTnLst>
                </p:cTn>
              </p:par>
            </p:tnLst>
          </p:tmpl>
        </p:tmplLst>
      </p:bldP>
      <p:bldP spid="25" grpId="0" build="p">
        <p:tmplLst>
          <p:tmpl lvl="1">
            <p:tnLst>
              <p:par>
                <p:cTn presetID="2" presetClass="entr" presetSubtype="8"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0-#ppt_w/2"/>
                          </p:val>
                        </p:tav>
                        <p:tav tm="100000">
                          <p:val>
                            <p:strVal val="#ppt_x"/>
                          </p:val>
                        </p:tav>
                      </p:tavLst>
                    </p:anim>
                    <p:anim calcmode="lin" valueType="num">
                      <p:cBhvr additive="base">
                        <p:cTn dur="500" fill="hold"/>
                        <p:tgtEl>
                          <p:spTgt spid="25"/>
                        </p:tgtEl>
                        <p:attrNameLst>
                          <p:attrName>ppt_y</p:attrName>
                        </p:attrNameLst>
                      </p:cBhvr>
                      <p:tavLst>
                        <p:tav tm="0">
                          <p:val>
                            <p:strVal val="#ppt_y"/>
                          </p:val>
                        </p:tav>
                        <p:tav tm="100000">
                          <p:val>
                            <p:strVal val="#ppt_y"/>
                          </p:val>
                        </p:tav>
                      </p:tavLst>
                    </p:anim>
                  </p:childTnLst>
                </p:cTn>
              </p:par>
            </p:tnLst>
          </p:tmpl>
        </p:tmplLst>
      </p:bldP>
      <p:bldP spid="26" grpId="0" build="p">
        <p:tmplLst>
          <p:tmpl lvl="1">
            <p:tnLst>
              <p:par>
                <p:cTn presetID="22" presetClass="entr" presetSubtype="8"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67" grpId="0" animBg="1"/>
      <p:bldP spid="74" grpId="0" build="p">
        <p:tmplLst>
          <p:tmpl lvl="1">
            <p:tnLst>
              <p:par>
                <p:cTn presetID="2" presetClass="entr" presetSubtype="2" decel="100000" fill="hold" nodeType="withEffect">
                  <p:stCondLst>
                    <p:cond delay="50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1000" fill="hold"/>
                        <p:tgtEl>
                          <p:spTgt spid="74"/>
                        </p:tgtEl>
                        <p:attrNameLst>
                          <p:attrName>ppt_x</p:attrName>
                        </p:attrNameLst>
                      </p:cBhvr>
                      <p:tavLst>
                        <p:tav tm="0">
                          <p:val>
                            <p:strVal val="1+#ppt_w/2"/>
                          </p:val>
                        </p:tav>
                        <p:tav tm="100000">
                          <p:val>
                            <p:strVal val="#ppt_x"/>
                          </p:val>
                        </p:tav>
                      </p:tavLst>
                    </p:anim>
                    <p:anim calcmode="lin" valueType="num">
                      <p:cBhvr additive="base">
                        <p:cTn dur="1000" fill="hold"/>
                        <p:tgtEl>
                          <p:spTgt spid="74"/>
                        </p:tgtEl>
                        <p:attrNameLst>
                          <p:attrName>ppt_y</p:attrName>
                        </p:attrNameLst>
                      </p:cBhvr>
                      <p:tavLst>
                        <p:tav tm="0">
                          <p:val>
                            <p:strVal val="#ppt_y"/>
                          </p:val>
                        </p:tav>
                        <p:tav tm="100000">
                          <p:val>
                            <p:strVal val="#ppt_y"/>
                          </p:val>
                        </p:tav>
                      </p:tavLst>
                    </p:anim>
                  </p:childTnLst>
                </p:cTn>
              </p:par>
            </p:tnLst>
          </p:tmpl>
        </p:tmplLst>
      </p:bldP>
      <p:bldP spid="74" grpId="1" build="p">
        <p:tmplLst>
          <p:tmpl lvl="1">
            <p:tnLst>
              <p:par>
                <p:cTn presetID="10" presetClass="entr" presetSubtype="0" fill="hold" nodeType="withEffect">
                  <p:stCondLst>
                    <p:cond delay="10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childTnLst>
                </p:cTn>
              </p:par>
            </p:tnLst>
          </p:tmpl>
        </p:tmplLst>
      </p:bldP>
      <p:bldP spid="74" grpId="2" build="p">
        <p:tmplLst>
          <p:tmpl lvl="1">
            <p:tnLst>
              <p:par>
                <p:cTn presetID="1" presetClass="exit" presetSubtype="0" fill="hold" nodeType="withEffect">
                  <p:stCondLst>
                    <p:cond delay="500"/>
                  </p:stCondLst>
                  <p:childTnLst>
                    <p:set>
                      <p:cBhvr>
                        <p:cTn dur="1" fill="hold">
                          <p:stCondLst>
                            <p:cond delay="0"/>
                          </p:stCondLst>
                        </p:cTn>
                        <p:tgtEl>
                          <p:spTgt spid="74"/>
                        </p:tgtEl>
                        <p:attrNameLst>
                          <p:attrName>style.visibility</p:attrName>
                        </p:attrNameLst>
                      </p:cBhvr>
                      <p:to>
                        <p:strVal val="hidden"/>
                      </p:to>
                    </p:set>
                  </p:childTnLst>
                </p:cTn>
              </p:par>
            </p:tnLst>
          </p:tmpl>
        </p:tmplLst>
      </p:bldP>
      <p:bldP spid="75" grpId="0" build="p">
        <p:tmplLst>
          <p:tmpl lvl="1">
            <p:tnLst>
              <p:par>
                <p:cTn presetID="2" presetClass="entr" presetSubtype="8" decel="100000"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 calcmode="lin" valueType="num">
                      <p:cBhvr additive="base">
                        <p:cTn dur="500" fill="hold"/>
                        <p:tgtEl>
                          <p:spTgt spid="75"/>
                        </p:tgtEl>
                        <p:attrNameLst>
                          <p:attrName>ppt_x</p:attrName>
                        </p:attrNameLst>
                      </p:cBhvr>
                      <p:tavLst>
                        <p:tav tm="0">
                          <p:val>
                            <p:strVal val="0-#ppt_w/2"/>
                          </p:val>
                        </p:tav>
                        <p:tav tm="100000">
                          <p:val>
                            <p:strVal val="#ppt_x"/>
                          </p:val>
                        </p:tav>
                      </p:tavLst>
                    </p:anim>
                    <p:anim calcmode="lin" valueType="num">
                      <p:cBhvr additive="base">
                        <p:cTn dur="500" fill="hold"/>
                        <p:tgtEl>
                          <p:spTgt spid="75"/>
                        </p:tgtEl>
                        <p:attrNameLst>
                          <p:attrName>ppt_y</p:attrName>
                        </p:attrNameLst>
                      </p:cBhvr>
                      <p:tavLst>
                        <p:tav tm="0">
                          <p:val>
                            <p:strVal val="#ppt_y"/>
                          </p:val>
                        </p:tav>
                        <p:tav tm="100000">
                          <p:val>
                            <p:strVal val="#ppt_y"/>
                          </p:val>
                        </p:tav>
                      </p:tavLst>
                    </p:anim>
                  </p:childTnLst>
                </p:cTn>
              </p:par>
            </p:tnLst>
          </p:tmpl>
        </p:tmplLst>
      </p:bldP>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animBg="1"/>
      <p:bldP spid="84" grpId="0" build="p">
        <p:tmplLst>
          <p:tmpl lvl="1">
            <p:tnLst>
              <p:par>
                <p:cTn presetID="2" presetClass="entr" presetSubtype="2" decel="100000" fill="hold" nodeType="withEffect">
                  <p:stCondLst>
                    <p:cond delay="500"/>
                  </p:stCondLst>
                  <p:childTnLst>
                    <p:set>
                      <p:cBhvr>
                        <p:cTn dur="1" fill="hold">
                          <p:stCondLst>
                            <p:cond delay="0"/>
                          </p:stCondLst>
                        </p:cTn>
                        <p:tgtEl>
                          <p:spTgt spid="84"/>
                        </p:tgtEl>
                        <p:attrNameLst>
                          <p:attrName>style.visibility</p:attrName>
                        </p:attrNameLst>
                      </p:cBhvr>
                      <p:to>
                        <p:strVal val="visible"/>
                      </p:to>
                    </p:set>
                    <p:anim calcmode="lin" valueType="num">
                      <p:cBhvr additive="base">
                        <p:cTn dur="1000" fill="hold"/>
                        <p:tgtEl>
                          <p:spTgt spid="84"/>
                        </p:tgtEl>
                        <p:attrNameLst>
                          <p:attrName>ppt_x</p:attrName>
                        </p:attrNameLst>
                      </p:cBhvr>
                      <p:tavLst>
                        <p:tav tm="0">
                          <p:val>
                            <p:strVal val="1+#ppt_w/2"/>
                          </p:val>
                        </p:tav>
                        <p:tav tm="100000">
                          <p:val>
                            <p:strVal val="#ppt_x"/>
                          </p:val>
                        </p:tav>
                      </p:tavLst>
                    </p:anim>
                    <p:anim calcmode="lin" valueType="num">
                      <p:cBhvr additive="base">
                        <p:cTn dur="1000" fill="hold"/>
                        <p:tgtEl>
                          <p:spTgt spid="84"/>
                        </p:tgtEl>
                        <p:attrNameLst>
                          <p:attrName>ppt_y</p:attrName>
                        </p:attrNameLst>
                      </p:cBhvr>
                      <p:tavLst>
                        <p:tav tm="0">
                          <p:val>
                            <p:strVal val="#ppt_y"/>
                          </p:val>
                        </p:tav>
                        <p:tav tm="100000">
                          <p:val>
                            <p:strVal val="#ppt_y"/>
                          </p:val>
                        </p:tav>
                      </p:tavLst>
                    </p:anim>
                  </p:childTnLst>
                </p:cTn>
              </p:par>
            </p:tnLst>
          </p:tmpl>
        </p:tmplLst>
      </p:bldP>
      <p:bldP spid="84" grpId="1" build="p">
        <p:tmplLst>
          <p:tmpl lvl="1">
            <p:tnLst>
              <p:par>
                <p:cTn presetID="10" presetClass="entr" presetSubtype="0" fill="hold" nodeType="withEffect">
                  <p:stCondLst>
                    <p:cond delay="1000"/>
                  </p:stCondLst>
                  <p:childTnLst>
                    <p:set>
                      <p:cBhvr>
                        <p:cTn dur="1" fill="hold">
                          <p:stCondLst>
                            <p:cond delay="0"/>
                          </p:stCondLst>
                        </p:cTn>
                        <p:tgtEl>
                          <p:spTgt spid="84"/>
                        </p:tgtEl>
                        <p:attrNameLst>
                          <p:attrName>style.visibility</p:attrName>
                        </p:attrNameLst>
                      </p:cBhvr>
                      <p:to>
                        <p:strVal val="visible"/>
                      </p:to>
                    </p:set>
                    <p:animEffect transition="in" filter="fade">
                      <p:cBhvr>
                        <p:cTn dur="500"/>
                        <p:tgtEl>
                          <p:spTgt spid="84"/>
                        </p:tgtEl>
                      </p:cBhvr>
                    </p:animEffect>
                  </p:childTnLst>
                </p:cTn>
              </p:par>
            </p:tnLst>
          </p:tmpl>
        </p:tmplLst>
      </p:bldP>
      <p:bldP spid="84" grpId="2" build="p">
        <p:tmplLst>
          <p:tmpl lvl="1">
            <p:tnLst>
              <p:par>
                <p:cTn presetID="1" presetClass="exit" presetSubtype="0" fill="hold" nodeType="withEffect">
                  <p:stCondLst>
                    <p:cond delay="500"/>
                  </p:stCondLst>
                  <p:childTnLst>
                    <p:set>
                      <p:cBhvr>
                        <p:cTn dur="1" fill="hold">
                          <p:stCondLst>
                            <p:cond delay="0"/>
                          </p:stCondLst>
                        </p:cTn>
                        <p:tgtEl>
                          <p:spTgt spid="84"/>
                        </p:tgtEl>
                        <p:attrNameLst>
                          <p:attrName>style.visibility</p:attrName>
                        </p:attrNameLst>
                      </p:cBhvr>
                      <p:to>
                        <p:strVal val="hidden"/>
                      </p:to>
                    </p:set>
                  </p:childTnLst>
                </p:cTn>
              </p:par>
            </p:tnLst>
          </p:tmpl>
        </p:tmplLst>
      </p:bldP>
      <p:bldP spid="85" grpId="0" build="p">
        <p:tmplLst>
          <p:tmpl lvl="1">
            <p:tnLst>
              <p:par>
                <p:cTn presetID="2" presetClass="entr" presetSubtype="8" decel="100000"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additive="base">
                        <p:cTn dur="500" fill="hold"/>
                        <p:tgtEl>
                          <p:spTgt spid="85"/>
                        </p:tgtEl>
                        <p:attrNameLst>
                          <p:attrName>ppt_x</p:attrName>
                        </p:attrNameLst>
                      </p:cBhvr>
                      <p:tavLst>
                        <p:tav tm="0">
                          <p:val>
                            <p:strVal val="0-#ppt_w/2"/>
                          </p:val>
                        </p:tav>
                        <p:tav tm="100000">
                          <p:val>
                            <p:strVal val="#ppt_x"/>
                          </p:val>
                        </p:tav>
                      </p:tavLst>
                    </p:anim>
                    <p:anim calcmode="lin" valueType="num">
                      <p:cBhvr additive="base">
                        <p:cTn dur="500" fill="hold"/>
                        <p:tgtEl>
                          <p:spTgt spid="85"/>
                        </p:tgtEl>
                        <p:attrNameLst>
                          <p:attrName>ppt_y</p:attrName>
                        </p:attrNameLst>
                      </p:cBhvr>
                      <p:tavLst>
                        <p:tav tm="0">
                          <p:val>
                            <p:strVal val="#ppt_y"/>
                          </p:val>
                        </p:tav>
                        <p:tav tm="100000">
                          <p:val>
                            <p:strVal val="#ppt_y"/>
                          </p:val>
                        </p:tav>
                      </p:tavLst>
                    </p:anim>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448.xml><?xml version="1.0" encoding="utf-8"?>
<p:sldLayout xmlns:a="http://schemas.openxmlformats.org/drawingml/2006/main" xmlns:r="http://schemas.openxmlformats.org/officeDocument/2006/relationships" xmlns:p="http://schemas.openxmlformats.org/presentationml/2006/main" preserve="1">
  <p:cSld name="Wide Image">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21767" y="1543053"/>
            <a:ext cx="9196403" cy="349567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0" y="4920343"/>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12"/>
          <p:cNvSpPr>
            <a:spLocks noGrp="1"/>
          </p:cNvSpPr>
          <p:nvPr>
            <p:ph type="pic" sz="quarter" idx="14" hasCustomPrompt="1"/>
          </p:nvPr>
        </p:nvSpPr>
        <p:spPr>
          <a:xfrm>
            <a:off x="0" y="1733024"/>
            <a:ext cx="9144000" cy="3115733"/>
          </a:xfrm>
          <a:prstGeom prst="rect">
            <a:avLst/>
          </a:prstGeom>
          <a:effectLst>
            <a:innerShdw blurRad="114300">
              <a:prstClr val="black"/>
            </a:innerShdw>
          </a:effectLst>
        </p:spPr>
        <p:txBody>
          <a:bodyPr lIns="51197" tIns="25599" rIns="51197" bIns="25599">
            <a:normAutofit/>
          </a:bodyPr>
          <a:lstStyle>
            <a:lvl1pPr>
              <a:defRPr sz="1100">
                <a:solidFill>
                  <a:schemeClr val="bg2"/>
                </a:solidFill>
              </a:defRPr>
            </a:lvl1pPr>
          </a:lstStyle>
          <a:p>
            <a:r>
              <a:rPr kumimoji="1" lang="en-US" altLang="ja-JP" dirty="0"/>
              <a:t>Add an image</a:t>
            </a:r>
            <a:endParaRPr kumimoji="1" lang="ja-JP" altLang="en-US" dirty="0"/>
          </a:p>
        </p:txBody>
      </p:sp>
      <p:sp>
        <p:nvSpPr>
          <p:cNvPr id="15" name="テキスト プレースホルダー 5"/>
          <p:cNvSpPr>
            <a:spLocks noGrp="1"/>
          </p:cNvSpPr>
          <p:nvPr>
            <p:ph type="body" sz="quarter" idx="12" hasCustomPrompt="1"/>
          </p:nvPr>
        </p:nvSpPr>
        <p:spPr>
          <a:xfrm>
            <a:off x="568628" y="5109034"/>
            <a:ext cx="8006755" cy="996647"/>
          </a:xfrm>
          <a:prstGeom prst="rect">
            <a:avLst/>
          </a:prstGeom>
        </p:spPr>
        <p:txBody>
          <a:bodyPr lIns="51197" tIns="25599" rIns="51197" bIns="25599" anchor="ctr">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979814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Vertical)">
                                      <p:cBhvr>
                                        <p:cTn id="12" dur="500"/>
                                        <p:tgtEl>
                                          <p:spTgt spid="8"/>
                                        </p:tgtEl>
                                      </p:cBhvr>
                                    </p:animEffect>
                                  </p:childTnLst>
                                </p:cTn>
                              </p:par>
                              <p:par>
                                <p:cTn id="13" presetID="22" presetClass="entr" presetSubtype="8" fill="hold" nodeType="with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1000"/>
                                        <p:tgtEl>
                                          <p:spTgt spid="9"/>
                                        </p:tgtEl>
                                      </p:cBhvr>
                                    </p:animEffect>
                                  </p:childTnLst>
                                </p:cTn>
                              </p:par>
                              <p:par>
                                <p:cTn id="16" presetID="22" presetClass="entr" presetSubtype="2"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right)">
                                      <p:cBhvr>
                                        <p:cTn id="18" dur="1000"/>
                                        <p:tgtEl>
                                          <p:spTgt spid="11"/>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childTnLst>
                                </p:cTn>
                              </p:par>
                            </p:childTnLst>
                          </p:cTn>
                        </p:par>
                        <p:par>
                          <p:cTn id="22" fill="hold">
                            <p:stCondLst>
                              <p:cond delay="1750"/>
                            </p:stCondLst>
                            <p:childTnLst>
                              <p:par>
                                <p:cTn id="23" presetID="2" presetClass="entr" presetSubtype="4" decel="100000" fill="hold" grpId="0" nodeType="afterEffect">
                                  <p:stCondLst>
                                    <p:cond delay="250"/>
                                  </p:stCondLst>
                                  <p:childTnLst>
                                    <p:set>
                                      <p:cBhvr>
                                        <p:cTn id="24" dur="1" fill="hold">
                                          <p:stCondLst>
                                            <p:cond delay="0"/>
                                          </p:stCondLst>
                                        </p:cTn>
                                        <p:tgtEl>
                                          <p:spTgt spid="15">
                                            <p:txEl>
                                              <p:pRg st="0" end="0"/>
                                            </p:txEl>
                                          </p:spTgt>
                                        </p:tgtEl>
                                        <p:attrNameLst>
                                          <p:attrName>style.visibility</p:attrName>
                                        </p:attrNameLst>
                                      </p:cBhvr>
                                      <p:to>
                                        <p:strVal val="visible"/>
                                      </p:to>
                                    </p:set>
                                    <p:anim calcmode="lin" valueType="num">
                                      <p:cBhvr additive="base">
                                        <p:cTn id="2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15" grpId="0" build="p">
        <p:tmplLst>
          <p:tmpl lvl="1">
            <p:tnLst>
              <p:par>
                <p:cTn presetID="2" presetClass="entr" presetSubtype="4" decel="100000" fill="hold" nodeType="after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49.xml><?xml version="1.0" encoding="utf-8"?>
<p:sldLayout xmlns:a="http://schemas.openxmlformats.org/drawingml/2006/main" xmlns:r="http://schemas.openxmlformats.org/officeDocument/2006/relationships" xmlns:p="http://schemas.openxmlformats.org/presentationml/2006/main" preserve="1">
  <p:cSld name="3 Images, Capti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9" name="円/楕円 8"/>
          <p:cNvSpPr/>
          <p:nvPr/>
        </p:nvSpPr>
        <p:spPr>
          <a:xfrm>
            <a:off x="1019189"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円/楕円 9"/>
          <p:cNvSpPr/>
          <p:nvPr/>
        </p:nvSpPr>
        <p:spPr>
          <a:xfrm>
            <a:off x="110785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図プレースホルダー 5"/>
          <p:cNvSpPr>
            <a:spLocks noGrp="1"/>
          </p:cNvSpPr>
          <p:nvPr>
            <p:ph type="pic" sz="quarter" idx="14" hasCustomPrompt="1"/>
          </p:nvPr>
        </p:nvSpPr>
        <p:spPr>
          <a:xfrm>
            <a:off x="1162461"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17" name="テキスト プレースホルダー 5"/>
          <p:cNvSpPr>
            <a:spLocks noGrp="1"/>
          </p:cNvSpPr>
          <p:nvPr>
            <p:ph type="body" sz="quarter" idx="12" hasCustomPrompt="1"/>
          </p:nvPr>
        </p:nvSpPr>
        <p:spPr>
          <a:xfrm>
            <a:off x="777863" y="4886528"/>
            <a:ext cx="244745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5" hasCustomPrompt="1"/>
          </p:nvPr>
        </p:nvSpPr>
        <p:spPr>
          <a:xfrm>
            <a:off x="776623" y="4461084"/>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3589029"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367769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6" hasCustomPrompt="1"/>
          </p:nvPr>
        </p:nvSpPr>
        <p:spPr>
          <a:xfrm>
            <a:off x="3732301" y="1888089"/>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22" name="テキスト プレースホルダー 5"/>
          <p:cNvSpPr>
            <a:spLocks noGrp="1"/>
          </p:cNvSpPr>
          <p:nvPr>
            <p:ph type="body" sz="quarter" idx="17" hasCustomPrompt="1"/>
          </p:nvPr>
        </p:nvSpPr>
        <p:spPr>
          <a:xfrm>
            <a:off x="3347703" y="4886528"/>
            <a:ext cx="244745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8" hasCustomPrompt="1"/>
          </p:nvPr>
        </p:nvSpPr>
        <p:spPr>
          <a:xfrm>
            <a:off x="3346465" y="4461084"/>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円/楕円 23"/>
          <p:cNvSpPr/>
          <p:nvPr/>
        </p:nvSpPr>
        <p:spPr>
          <a:xfrm>
            <a:off x="6152658"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円/楕円 24"/>
          <p:cNvSpPr/>
          <p:nvPr/>
        </p:nvSpPr>
        <p:spPr>
          <a:xfrm>
            <a:off x="6241322"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図プレースホルダー 5"/>
          <p:cNvSpPr>
            <a:spLocks noGrp="1"/>
          </p:cNvSpPr>
          <p:nvPr>
            <p:ph type="pic" sz="quarter" idx="19" hasCustomPrompt="1"/>
          </p:nvPr>
        </p:nvSpPr>
        <p:spPr>
          <a:xfrm>
            <a:off x="6295930" y="1868838"/>
            <a:ext cx="1664205" cy="2219327"/>
          </a:xfrm>
          <a:prstGeom prst="ellipse">
            <a:avLst/>
          </a:prstGeom>
          <a:effectLst>
            <a:innerShdw blurRad="114300">
              <a:prstClr val="black"/>
            </a:innerShdw>
          </a:effectLst>
        </p:spPr>
        <p:txBody>
          <a:bodyPr lIns="51197" tIns="25599" rIns="51197" bIns="25599">
            <a:normAutofit/>
          </a:bodyPr>
          <a:lstStyle>
            <a:lvl1pPr>
              <a:defRPr sz="1100" baseline="0">
                <a:solidFill>
                  <a:schemeClr val="bg2"/>
                </a:solidFill>
              </a:defRPr>
            </a:lvl1pPr>
          </a:lstStyle>
          <a:p>
            <a:r>
              <a:rPr kumimoji="1" lang="en-US" altLang="ja-JP" dirty="0"/>
              <a:t>Add an image</a:t>
            </a:r>
            <a:endParaRPr kumimoji="1" lang="ja-JP" altLang="en-US" dirty="0"/>
          </a:p>
        </p:txBody>
      </p:sp>
      <p:sp>
        <p:nvSpPr>
          <p:cNvPr id="27" name="テキスト プレースホルダー 5"/>
          <p:cNvSpPr>
            <a:spLocks noGrp="1"/>
          </p:cNvSpPr>
          <p:nvPr>
            <p:ph type="body" sz="quarter" idx="20" hasCustomPrompt="1"/>
          </p:nvPr>
        </p:nvSpPr>
        <p:spPr>
          <a:xfrm>
            <a:off x="5911330" y="4886528"/>
            <a:ext cx="2447455" cy="1095376"/>
          </a:xfrm>
          <a:prstGeom prst="rect">
            <a:avLst/>
          </a:prstGeom>
        </p:spPr>
        <p:txBody>
          <a:bodyPr lIns="51197" tIns="25599" rIns="51197" bIns="25599"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1" hasCustomPrompt="1"/>
          </p:nvPr>
        </p:nvSpPr>
        <p:spPr>
          <a:xfrm>
            <a:off x="5910094" y="4461084"/>
            <a:ext cx="2448929" cy="431795"/>
          </a:xfrm>
          <a:prstGeom prst="rect">
            <a:avLst/>
          </a:prstGeom>
        </p:spPr>
        <p:txBody>
          <a:bodyPr lIns="51197" tIns="25599" rIns="51197" bIns="25599"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177958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ppt_x"/>
                                          </p:val>
                                        </p:tav>
                                        <p:tav tm="100000">
                                          <p:val>
                                            <p:strVal val="#ppt_x"/>
                                          </p:val>
                                        </p:tav>
                                      </p:tavLst>
                                    </p:anim>
                                    <p:anim calcmode="lin" valueType="num">
                                      <p:cBhvr additive="base">
                                        <p:cTn id="13" dur="500" fill="hold"/>
                                        <p:tgtEl>
                                          <p:spTgt spid="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heel(1)">
                                      <p:cBhvr>
                                        <p:cTn id="17" dur="10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8">
                                            <p:txEl>
                                              <p:pRg st="0" end="0"/>
                                            </p:txEl>
                                          </p:spTgt>
                                        </p:tgtEl>
                                        <p:attrNameLst>
                                          <p:attrName>style.visibility</p:attrName>
                                        </p:attrNameLst>
                                      </p:cBhvr>
                                      <p:to>
                                        <p:strVal val="visible"/>
                                      </p:to>
                                    </p:set>
                                    <p:anim calcmode="lin" valueType="num">
                                      <p:cBhvr additive="base">
                                        <p:cTn id="2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7">
                                            <p:txEl>
                                              <p:pRg st="0" end="0"/>
                                            </p:txEl>
                                          </p:spTgt>
                                        </p:tgtEl>
                                        <p:attrNameLst>
                                          <p:attrName>style.visibility</p:attrName>
                                        </p:attrNameLst>
                                      </p:cBhvr>
                                      <p:to>
                                        <p:strVal val="visible"/>
                                      </p:to>
                                    </p:set>
                                    <p:anim calcmode="lin" valueType="num">
                                      <p:cBhvr additive="base">
                                        <p:cTn id="28"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ppt_x"/>
                                          </p:val>
                                        </p:tav>
                                        <p:tav tm="100000">
                                          <p:val>
                                            <p:strVal val="#ppt_x"/>
                                          </p:val>
                                        </p:tav>
                                      </p:tavLst>
                                    </p:anim>
                                    <p:anim calcmode="lin" valueType="num">
                                      <p:cBhvr additive="base">
                                        <p:cTn id="34" dur="500" fill="hold"/>
                                        <p:tgtEl>
                                          <p:spTgt spid="19"/>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heel(1)">
                                      <p:cBhvr>
                                        <p:cTn id="38" dur="10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23">
                                            <p:txEl>
                                              <p:pRg st="0" end="0"/>
                                            </p:txEl>
                                          </p:spTgt>
                                        </p:tgtEl>
                                        <p:attrNameLst>
                                          <p:attrName>style.visibility</p:attrName>
                                        </p:attrNameLst>
                                      </p:cBhvr>
                                      <p:to>
                                        <p:strVal val="visible"/>
                                      </p:to>
                                    </p:set>
                                    <p:anim calcmode="lin" valueType="num">
                                      <p:cBhvr additive="base">
                                        <p:cTn id="4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additive="base">
                                        <p:cTn id="49"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 fill="hold"/>
                                        <p:tgtEl>
                                          <p:spTgt spid="24"/>
                                        </p:tgtEl>
                                        <p:attrNameLst>
                                          <p:attrName>ppt_x</p:attrName>
                                        </p:attrNameLst>
                                      </p:cBhvr>
                                      <p:tavLst>
                                        <p:tav tm="0">
                                          <p:val>
                                            <p:strVal val="#ppt_x"/>
                                          </p:val>
                                        </p:tav>
                                        <p:tav tm="100000">
                                          <p:val>
                                            <p:strVal val="#ppt_x"/>
                                          </p:val>
                                        </p:tav>
                                      </p:tavLst>
                                    </p:anim>
                                    <p:anim calcmode="lin" valueType="num">
                                      <p:cBhvr additive="base">
                                        <p:cTn id="55" dur="500" fill="hold"/>
                                        <p:tgtEl>
                                          <p:spTgt spid="24"/>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wheel(1)">
                                      <p:cBhvr>
                                        <p:cTn id="59" dur="1000"/>
                                        <p:tgtEl>
                                          <p:spTgt spid="2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fade">
                                      <p:cBhvr>
                                        <p:cTn id="62" dur="500"/>
                                        <p:tgtEl>
                                          <p:spTgt spid="26"/>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8">
                                            <p:txEl>
                                              <p:pRg st="0" end="0"/>
                                            </p:txEl>
                                          </p:spTgt>
                                        </p:tgtEl>
                                        <p:attrNameLst>
                                          <p:attrName>style.visibility</p:attrName>
                                        </p:attrNameLst>
                                      </p:cBhvr>
                                      <p:to>
                                        <p:strVal val="visible"/>
                                      </p:to>
                                    </p:set>
                                    <p:anim calcmode="lin" valueType="num">
                                      <p:cBhvr additive="base">
                                        <p:cTn id="6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7">
                                            <p:txEl>
                                              <p:pRg st="0" end="0"/>
                                            </p:txEl>
                                          </p:spTgt>
                                        </p:tgtEl>
                                        <p:attrNameLst>
                                          <p:attrName>style.visibility</p:attrName>
                                        </p:attrNameLst>
                                      </p:cBhvr>
                                      <p:to>
                                        <p:strVal val="visible"/>
                                      </p:to>
                                    </p:set>
                                    <p:anim calcmode="lin" valueType="num">
                                      <p:cBhvr additive="base">
                                        <p:cTn id="70"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build="p">
        <p:tmplLst>
          <p:tmpl lvl="1">
            <p:tnLst>
              <p:par>
                <p:cTn presetID="2" presetClass="entr" presetSubtype="1"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0-#ppt_h/2"/>
                          </p:val>
                        </p:tav>
                        <p:tav tm="100000">
                          <p:val>
                            <p:strVal val="#ppt_y"/>
                          </p:val>
                        </p:tav>
                      </p:tavLst>
                    </p:anim>
                  </p:childTnLst>
                </p:cTn>
              </p:par>
            </p:tnLst>
          </p:tmpl>
        </p:tmplLst>
      </p:bldP>
      <p:bldP spid="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animBg="1"/>
      <p:bldP spid="25" grpId="0" animBg="1"/>
      <p:bldP spid="26" grpId="0"/>
      <p:bldP spid="27" grpId="0" build="p">
        <p:tmplLst>
          <p:tmpl lvl="1">
            <p:tnLst>
              <p:par>
                <p:cTn presetID="2" presetClass="entr" presetSubtype="4" decel="10000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ja-JP"/>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F38473FE-C4A6-4CC8-BCDE-FEFE40857D2B}"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64496464-D97A-4566-BBE7-D80ED85007E9}" type="slidenum">
              <a:rPr lang="en-US" smtClean="0"/>
              <a:pPr>
                <a:defRPr/>
              </a:pPr>
              <a:t>‹#›</a:t>
            </a:fld>
            <a:endParaRPr lang="en-US"/>
          </a:p>
        </p:txBody>
      </p:sp>
    </p:spTree>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preserve="1">
  <p:cSld name="List with 4 Items">
    <p:spTree>
      <p:nvGrpSpPr>
        <p:cNvPr id="1" name=""/>
        <p:cNvGrpSpPr/>
        <p:nvPr/>
      </p:nvGrpSpPr>
      <p:grpSpPr>
        <a:xfrm>
          <a:off x="0" y="0"/>
          <a:ext cx="0" cy="0"/>
          <a:chOff x="0" y="0"/>
          <a:chExt cx="0" cy="0"/>
        </a:xfrm>
      </p:grpSpPr>
      <p:sp>
        <p:nvSpPr>
          <p:cNvPr id="10" name="正方形/長方形 9"/>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11" name="直線コネクタ 10"/>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a:xfrm>
            <a:off x="457200" y="168792"/>
            <a:ext cx="8229600" cy="912101"/>
          </a:xfrm>
          <a:prstGeom prst="rect">
            <a:avLst/>
          </a:prstGeom>
        </p:spPr>
        <p:txBody>
          <a:bodyPr lIns="51197" tIns="25599" rIns="51197" bIns="25599"/>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a:xfrm>
            <a:off x="1686135" y="6356354"/>
            <a:ext cx="5771741" cy="365125"/>
          </a:xfrm>
          <a:prstGeom prst="rect">
            <a:avLst/>
          </a:prstGeom>
        </p:spPr>
        <p:txBody>
          <a:bodyPr lIns="51197" tIns="25599" rIns="51197" bIns="25599"/>
          <a:lstStyle/>
          <a:p>
            <a:endParaRPr lang="ja-JP" altLang="en-US"/>
          </a:p>
        </p:txBody>
      </p:sp>
      <p:sp>
        <p:nvSpPr>
          <p:cNvPr id="4" name="スライド番号プレースホルダー 3"/>
          <p:cNvSpPr>
            <a:spLocks noGrp="1"/>
          </p:cNvSpPr>
          <p:nvPr>
            <p:ph type="sldNum" sz="quarter" idx="11"/>
          </p:nvPr>
        </p:nvSpPr>
        <p:spPr>
          <a:xfrm>
            <a:off x="8492346" y="430102"/>
            <a:ext cx="379721" cy="365125"/>
          </a:xfrm>
          <a:prstGeom prst="rect">
            <a:avLst/>
          </a:prstGeom>
        </p:spPr>
        <p:txBody>
          <a:bodyPr lIns="51197" tIns="25599" rIns="51197" bIns="25599"/>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a:prstGeom prst="rect">
            <a:avLst/>
          </a:prstGeom>
        </p:spPr>
        <p:txBody>
          <a:bodyPr lIns="51197" tIns="25599" rIns="51197" bIns="25599"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山形 5"/>
          <p:cNvSpPr/>
          <p:nvPr/>
        </p:nvSpPr>
        <p:spPr>
          <a:xfrm>
            <a:off x="1034906"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テキスト プレースホルダー 5"/>
          <p:cNvSpPr>
            <a:spLocks noGrp="1"/>
          </p:cNvSpPr>
          <p:nvPr>
            <p:ph type="body" sz="quarter" idx="14" hasCustomPrompt="1"/>
          </p:nvPr>
        </p:nvSpPr>
        <p:spPr>
          <a:xfrm>
            <a:off x="1280915" y="2114210"/>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3" name="山形 12"/>
          <p:cNvSpPr/>
          <p:nvPr/>
        </p:nvSpPr>
        <p:spPr>
          <a:xfrm>
            <a:off x="1036414"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5" hasCustomPrompt="1"/>
          </p:nvPr>
        </p:nvSpPr>
        <p:spPr>
          <a:xfrm>
            <a:off x="1282422" y="2780364"/>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5" name="山形 14"/>
          <p:cNvSpPr/>
          <p:nvPr/>
        </p:nvSpPr>
        <p:spPr>
          <a:xfrm>
            <a:off x="1034906"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6" hasCustomPrompt="1"/>
          </p:nvPr>
        </p:nvSpPr>
        <p:spPr>
          <a:xfrm>
            <a:off x="1280915" y="3446516"/>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7" name="山形 16"/>
          <p:cNvSpPr/>
          <p:nvPr/>
        </p:nvSpPr>
        <p:spPr>
          <a:xfrm>
            <a:off x="1034906"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7" hasCustomPrompt="1"/>
          </p:nvPr>
        </p:nvSpPr>
        <p:spPr>
          <a:xfrm>
            <a:off x="1280915" y="4112667"/>
            <a:ext cx="6806604" cy="436733"/>
          </a:xfrm>
          <a:prstGeom prst="rect">
            <a:avLst/>
          </a:prstGeom>
        </p:spPr>
        <p:txBody>
          <a:bodyPr lIns="51197" tIns="25599" rIns="51197" bIns="25599"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9" name="テキスト プレースホルダー 5"/>
          <p:cNvSpPr>
            <a:spLocks noGrp="1"/>
          </p:cNvSpPr>
          <p:nvPr>
            <p:ph type="body" sz="quarter" idx="32" hasCustomPrompt="1"/>
          </p:nvPr>
        </p:nvSpPr>
        <p:spPr>
          <a:xfrm>
            <a:off x="568628" y="5076828"/>
            <a:ext cx="8006755" cy="1028848"/>
          </a:xfrm>
          <a:prstGeom prst="rect">
            <a:avLst/>
          </a:prstGeom>
        </p:spPr>
        <p:txBody>
          <a:bodyPr lIns="51197" tIns="25599" rIns="51197" bIns="25599"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76053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outVertical)">
                                      <p:cBhvr>
                                        <p:cTn id="12" dur="500"/>
                                        <p:tgtEl>
                                          <p:spTgt spid="10"/>
                                        </p:tgtEl>
                                      </p:cBhvr>
                                    </p:animEffect>
                                  </p:childTnLst>
                                </p:cTn>
                              </p:par>
                              <p:par>
                                <p:cTn id="13" presetID="22" presetClass="entr" presetSubtype="8" fill="hold" nodeType="withEffect">
                                  <p:stCondLst>
                                    <p:cond delay="25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1000"/>
                                        <p:tgtEl>
                                          <p:spTgt spid="11"/>
                                        </p:tgtEl>
                                      </p:cBhvr>
                                    </p:animEffect>
                                  </p:childTnLst>
                                </p:cTn>
                              </p:par>
                              <p:par>
                                <p:cTn id="16" presetID="22" presetClass="entr" presetSubtype="2" fill="hold" nodeType="withEffect">
                                  <p:stCondLst>
                                    <p:cond delay="250"/>
                                  </p:stCondLst>
                                  <p:childTnLst>
                                    <p:set>
                                      <p:cBhvr>
                                        <p:cTn id="17" dur="1" fill="hold">
                                          <p:stCondLst>
                                            <p:cond delay="0"/>
                                          </p:stCondLst>
                                        </p:cTn>
                                        <p:tgtEl>
                                          <p:spTgt spid="12"/>
                                        </p:tgtEl>
                                        <p:attrNameLst>
                                          <p:attrName>style.visibility</p:attrName>
                                        </p:attrNameLst>
                                      </p:cBhvr>
                                      <p:to>
                                        <p:strVal val="visible"/>
                                      </p:to>
                                    </p:set>
                                    <p:animEffect transition="in" filter="wipe(right)">
                                      <p:cBhvr>
                                        <p:cTn id="18" dur="1000"/>
                                        <p:tgtEl>
                                          <p:spTgt spid="12"/>
                                        </p:tgtEl>
                                      </p:cBhvr>
                                    </p:animEffect>
                                  </p:childTnLst>
                                </p:cTn>
                              </p:par>
                            </p:childTnLst>
                          </p:cTn>
                        </p:par>
                        <p:par>
                          <p:cTn id="19" fill="hold">
                            <p:stCondLst>
                              <p:cond delay="1750"/>
                            </p:stCondLst>
                            <p:childTnLst>
                              <p:par>
                                <p:cTn id="20" presetID="2" presetClass="entr" presetSubtype="2"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2" presetClass="entr" presetSubtype="2" fill="hold" grpId="0" nodeType="withEffect">
                                  <p:stCondLst>
                                    <p:cond delay="250"/>
                                  </p:stCondLst>
                                  <p:childTnLst>
                                    <p:set>
                                      <p:cBhvr>
                                        <p:cTn id="25" dur="1" fill="hold">
                                          <p:stCondLst>
                                            <p:cond delay="0"/>
                                          </p:stCondLst>
                                        </p:cTn>
                                        <p:tgtEl>
                                          <p:spTgt spid="7">
                                            <p:txEl>
                                              <p:pRg st="0" end="0"/>
                                            </p:txEl>
                                          </p:spTgt>
                                        </p:tgtEl>
                                        <p:attrNameLst>
                                          <p:attrName>style.visibility</p:attrName>
                                        </p:attrNameLst>
                                      </p:cBhvr>
                                      <p:to>
                                        <p:strVal val="visible"/>
                                      </p:to>
                                    </p:set>
                                    <p:animEffect transition="in" filter="wipe(right)">
                                      <p:cBhvr>
                                        <p:cTn id="26" dur="500"/>
                                        <p:tgtEl>
                                          <p:spTgt spid="7">
                                            <p:txEl>
                                              <p:pRg st="0" end="0"/>
                                            </p:txEl>
                                          </p:spTgt>
                                        </p:tgtEl>
                                      </p:cBhvr>
                                    </p:animEffect>
                                  </p:childTnLst>
                                </p:cTn>
                              </p:par>
                            </p:childTnLst>
                          </p:cTn>
                        </p:par>
                        <p:par>
                          <p:cTn id="27" fill="hold">
                            <p:stCondLst>
                              <p:cond delay="2500"/>
                            </p:stCondLst>
                            <p:childTnLst>
                              <p:par>
                                <p:cTn id="28" presetID="2" presetClass="entr" presetSubtype="2" decel="100000"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fill="hold"/>
                                        <p:tgtEl>
                                          <p:spTgt spid="13"/>
                                        </p:tgtEl>
                                        <p:attrNameLst>
                                          <p:attrName>ppt_x</p:attrName>
                                        </p:attrNameLst>
                                      </p:cBhvr>
                                      <p:tavLst>
                                        <p:tav tm="0">
                                          <p:val>
                                            <p:strVal val="1+#ppt_w/2"/>
                                          </p:val>
                                        </p:tav>
                                        <p:tav tm="100000">
                                          <p:val>
                                            <p:strVal val="#ppt_x"/>
                                          </p:val>
                                        </p:tav>
                                      </p:tavLst>
                                    </p:anim>
                                    <p:anim calcmode="lin" valueType="num">
                                      <p:cBhvr additive="base">
                                        <p:cTn id="31" dur="500" fill="hold"/>
                                        <p:tgtEl>
                                          <p:spTgt spid="13"/>
                                        </p:tgtEl>
                                        <p:attrNameLst>
                                          <p:attrName>ppt_y</p:attrName>
                                        </p:attrNameLst>
                                      </p:cBhvr>
                                      <p:tavLst>
                                        <p:tav tm="0">
                                          <p:val>
                                            <p:strVal val="#ppt_y"/>
                                          </p:val>
                                        </p:tav>
                                        <p:tav tm="100000">
                                          <p:val>
                                            <p:strVal val="#ppt_y"/>
                                          </p:val>
                                        </p:tav>
                                      </p:tavLst>
                                    </p:anim>
                                  </p:childTnLst>
                                </p:cTn>
                              </p:par>
                              <p:par>
                                <p:cTn id="32" presetID="22" presetClass="entr" presetSubtype="2" fill="hold" grpId="0" nodeType="withEffect">
                                  <p:stCondLst>
                                    <p:cond delay="250"/>
                                  </p:stCondLst>
                                  <p:childTnLst>
                                    <p:set>
                                      <p:cBhvr>
                                        <p:cTn id="33" dur="1" fill="hold">
                                          <p:stCondLst>
                                            <p:cond delay="0"/>
                                          </p:stCondLst>
                                        </p:cTn>
                                        <p:tgtEl>
                                          <p:spTgt spid="14">
                                            <p:txEl>
                                              <p:pRg st="0" end="0"/>
                                            </p:txEl>
                                          </p:spTgt>
                                        </p:tgtEl>
                                        <p:attrNameLst>
                                          <p:attrName>style.visibility</p:attrName>
                                        </p:attrNameLst>
                                      </p:cBhvr>
                                      <p:to>
                                        <p:strVal val="visible"/>
                                      </p:to>
                                    </p:set>
                                    <p:animEffect transition="in" filter="wipe(right)">
                                      <p:cBhvr>
                                        <p:cTn id="34" dur="500"/>
                                        <p:tgtEl>
                                          <p:spTgt spid="14">
                                            <p:txEl>
                                              <p:pRg st="0" end="0"/>
                                            </p:txEl>
                                          </p:spTgt>
                                        </p:tgtEl>
                                      </p:cBhvr>
                                    </p:animEffect>
                                  </p:childTnLst>
                                </p:cTn>
                              </p:par>
                            </p:childTnLst>
                          </p:cTn>
                        </p:par>
                        <p:par>
                          <p:cTn id="35" fill="hold">
                            <p:stCondLst>
                              <p:cond delay="3250"/>
                            </p:stCondLst>
                            <p:childTnLst>
                              <p:par>
                                <p:cTn id="36" presetID="2" presetClass="entr" presetSubtype="2" decel="10000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500" fill="hold"/>
                                        <p:tgtEl>
                                          <p:spTgt spid="15"/>
                                        </p:tgtEl>
                                        <p:attrNameLst>
                                          <p:attrName>ppt_x</p:attrName>
                                        </p:attrNameLst>
                                      </p:cBhvr>
                                      <p:tavLst>
                                        <p:tav tm="0">
                                          <p:val>
                                            <p:strVal val="1+#ppt_w/2"/>
                                          </p:val>
                                        </p:tav>
                                        <p:tav tm="100000">
                                          <p:val>
                                            <p:strVal val="#ppt_x"/>
                                          </p:val>
                                        </p:tav>
                                      </p:tavLst>
                                    </p:anim>
                                    <p:anim calcmode="lin" valueType="num">
                                      <p:cBhvr additive="base">
                                        <p:cTn id="39" dur="500" fill="hold"/>
                                        <p:tgtEl>
                                          <p:spTgt spid="15"/>
                                        </p:tgtEl>
                                        <p:attrNameLst>
                                          <p:attrName>ppt_y</p:attrName>
                                        </p:attrNameLst>
                                      </p:cBhvr>
                                      <p:tavLst>
                                        <p:tav tm="0">
                                          <p:val>
                                            <p:strVal val="#ppt_y"/>
                                          </p:val>
                                        </p:tav>
                                        <p:tav tm="100000">
                                          <p:val>
                                            <p:strVal val="#ppt_y"/>
                                          </p:val>
                                        </p:tav>
                                      </p:tavLst>
                                    </p:anim>
                                  </p:childTnLst>
                                </p:cTn>
                              </p:par>
                              <p:par>
                                <p:cTn id="40" presetID="22" presetClass="entr" presetSubtype="2" fill="hold" grpId="0" nodeType="withEffect">
                                  <p:stCondLst>
                                    <p:cond delay="250"/>
                                  </p:stCondLst>
                                  <p:childTnLst>
                                    <p:set>
                                      <p:cBhvr>
                                        <p:cTn id="41" dur="1" fill="hold">
                                          <p:stCondLst>
                                            <p:cond delay="0"/>
                                          </p:stCondLst>
                                        </p:cTn>
                                        <p:tgtEl>
                                          <p:spTgt spid="16">
                                            <p:txEl>
                                              <p:pRg st="0" end="0"/>
                                            </p:txEl>
                                          </p:spTgt>
                                        </p:tgtEl>
                                        <p:attrNameLst>
                                          <p:attrName>style.visibility</p:attrName>
                                        </p:attrNameLst>
                                      </p:cBhvr>
                                      <p:to>
                                        <p:strVal val="visible"/>
                                      </p:to>
                                    </p:set>
                                    <p:animEffect transition="in" filter="wipe(right)">
                                      <p:cBhvr>
                                        <p:cTn id="42" dur="500"/>
                                        <p:tgtEl>
                                          <p:spTgt spid="16">
                                            <p:txEl>
                                              <p:pRg st="0" end="0"/>
                                            </p:txEl>
                                          </p:spTgt>
                                        </p:tgtEl>
                                      </p:cBhvr>
                                    </p:animEffect>
                                  </p:childTnLst>
                                </p:cTn>
                              </p:par>
                            </p:childTnLst>
                          </p:cTn>
                        </p:par>
                        <p:par>
                          <p:cTn id="43" fill="hold">
                            <p:stCondLst>
                              <p:cond delay="4000"/>
                            </p:stCondLst>
                            <p:childTnLst>
                              <p:par>
                                <p:cTn id="44" presetID="2" presetClass="entr" presetSubtype="2" decel="100000" fill="hold" grpId="0" nodeType="after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500" fill="hold"/>
                                        <p:tgtEl>
                                          <p:spTgt spid="17"/>
                                        </p:tgtEl>
                                        <p:attrNameLst>
                                          <p:attrName>ppt_x</p:attrName>
                                        </p:attrNameLst>
                                      </p:cBhvr>
                                      <p:tavLst>
                                        <p:tav tm="0">
                                          <p:val>
                                            <p:strVal val="1+#ppt_w/2"/>
                                          </p:val>
                                        </p:tav>
                                        <p:tav tm="100000">
                                          <p:val>
                                            <p:strVal val="#ppt_x"/>
                                          </p:val>
                                        </p:tav>
                                      </p:tavLst>
                                    </p:anim>
                                    <p:anim calcmode="lin" valueType="num">
                                      <p:cBhvr additive="base">
                                        <p:cTn id="47" dur="500" fill="hold"/>
                                        <p:tgtEl>
                                          <p:spTgt spid="17"/>
                                        </p:tgtEl>
                                        <p:attrNameLst>
                                          <p:attrName>ppt_y</p:attrName>
                                        </p:attrNameLst>
                                      </p:cBhvr>
                                      <p:tavLst>
                                        <p:tav tm="0">
                                          <p:val>
                                            <p:strVal val="#ppt_y"/>
                                          </p:val>
                                        </p:tav>
                                        <p:tav tm="100000">
                                          <p:val>
                                            <p:strVal val="#ppt_y"/>
                                          </p:val>
                                        </p:tav>
                                      </p:tavLst>
                                    </p:anim>
                                  </p:childTnLst>
                                </p:cTn>
                              </p:par>
                              <p:par>
                                <p:cTn id="48" presetID="22" presetClass="entr" presetSubtype="2" fill="hold" grpId="0" nodeType="withEffect">
                                  <p:stCondLst>
                                    <p:cond delay="250"/>
                                  </p:stCondLst>
                                  <p:childTnLst>
                                    <p:set>
                                      <p:cBhvr>
                                        <p:cTn id="49" dur="1" fill="hold">
                                          <p:stCondLst>
                                            <p:cond delay="0"/>
                                          </p:stCondLst>
                                        </p:cTn>
                                        <p:tgtEl>
                                          <p:spTgt spid="18">
                                            <p:txEl>
                                              <p:pRg st="0" end="0"/>
                                            </p:txEl>
                                          </p:spTgt>
                                        </p:tgtEl>
                                        <p:attrNameLst>
                                          <p:attrName>style.visibility</p:attrName>
                                        </p:attrNameLst>
                                      </p:cBhvr>
                                      <p:to>
                                        <p:strVal val="visible"/>
                                      </p:to>
                                    </p:set>
                                    <p:animEffect transition="in" filter="wipe(right)">
                                      <p:cBhvr>
                                        <p:cTn id="50" dur="500"/>
                                        <p:tgtEl>
                                          <p:spTgt spid="18">
                                            <p:txEl>
                                              <p:pRg st="0" end="0"/>
                                            </p:txEl>
                                          </p:spTgt>
                                        </p:tgtEl>
                                      </p:cBhvr>
                                    </p:animEffect>
                                  </p:childTnLst>
                                </p:cTn>
                              </p:par>
                            </p:childTnLst>
                          </p:cTn>
                        </p:par>
                        <p:par>
                          <p:cTn id="51" fill="hold">
                            <p:stCondLst>
                              <p:cond delay="4750"/>
                            </p:stCondLst>
                            <p:childTnLst>
                              <p:par>
                                <p:cTn id="52" presetID="2" presetClass="entr" presetSubtype="4" decel="100000" fill="hold" grpId="0" nodeType="afterEffect">
                                  <p:stCondLst>
                                    <p:cond delay="25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ppt_x"/>
                                          </p:val>
                                        </p:tav>
                                        <p:tav tm="100000">
                                          <p:val>
                                            <p:strVal val="#ppt_x"/>
                                          </p:val>
                                        </p:tav>
                                      </p:tavLst>
                                    </p:anim>
                                    <p:anim calcmode="lin" valueType="num">
                                      <p:cBhvr additive="base">
                                        <p:cTn id="55"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build="p">
        <p:tmplLst>
          <p:tmpl lvl="1">
            <p:tnLst>
              <p:par>
                <p:cTn presetID="22" presetClass="entr" presetSubtype="2" fill="hold" nodeType="with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wipe(right)">
                      <p:cBhvr>
                        <p:cTn dur="500"/>
                        <p:tgtEl>
                          <p:spTgt spid="7"/>
                        </p:tgtEl>
                      </p:cBhvr>
                    </p:animEffect>
                  </p:childTnLst>
                </p:cTn>
              </p:par>
            </p:tnLst>
          </p:tmpl>
        </p:tmplLst>
      </p:bldP>
      <p:bldP spid="13" grpId="0" animBg="1"/>
      <p:bldP spid="14" grpId="0" build="p">
        <p:tmplLst>
          <p:tmpl lvl="1">
            <p:tnLst>
              <p:par>
                <p:cTn presetID="22" presetClass="entr" presetSubtype="2"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15" grpId="0" animBg="1"/>
      <p:bldP spid="16" grpId="0" build="p">
        <p:tmplLst>
          <p:tmpl lvl="1">
            <p:tnLst>
              <p:par>
                <p:cTn presetID="22" presetClass="entr" presetSubtype="2"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7" grpId="0" animBg="1"/>
      <p:bldP spid="18" grpId="0" build="p">
        <p:tmplLst>
          <p:tmpl lvl="1">
            <p:tnLst>
              <p:par>
                <p:cTn presetID="22" presetClass="entr" presetSubtype="2"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Effect transition="in" filter="wipe(right)">
                      <p:cBhvr>
                        <p:cTn dur="500"/>
                        <p:tgtEl>
                          <p:spTgt spid="18"/>
                        </p:tgtEl>
                      </p:cBhvr>
                    </p:animEffect>
                  </p:childTnLst>
                </p:cTn>
              </p:par>
            </p:tnLst>
          </p:tmpl>
        </p:tmplLst>
      </p:bldP>
      <p:bldP spid="19" grpId="0">
        <p:tmplLst>
          <p:tmpl>
            <p:tnLst>
              <p:par>
                <p:cTn presetID="2" presetClass="entr" presetSubtype="4" decel="10000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45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4"/>
            <a:ext cx="2133600" cy="365125"/>
          </a:xfrm>
          <a:prstGeom prst="rect">
            <a:avLst/>
          </a:prstGeom>
        </p:spPr>
        <p:txBody>
          <a:bodyPr/>
          <a:lstStyle/>
          <a:p>
            <a:fld id="{C6314AD9-FCC8-48B7-B85B-012A91320DFF}" type="datetime2">
              <a:rPr lang="en-US" smtClean="0"/>
              <a:t>Wednesday, January 9, 2019</a:t>
            </a:fld>
            <a:endParaRPr lang="en-US"/>
          </a:p>
        </p:txBody>
      </p:sp>
      <p:sp>
        <p:nvSpPr>
          <p:cNvPr id="3" name="Footer Placeholder 2"/>
          <p:cNvSpPr>
            <a:spLocks noGrp="1"/>
          </p:cNvSpPr>
          <p:nvPr>
            <p:ph type="ftr" sz="quarter" idx="11"/>
          </p:nvPr>
        </p:nvSpPr>
        <p:spPr>
          <a:xfrm>
            <a:off x="1686135" y="6356354"/>
            <a:ext cx="5771741" cy="365125"/>
          </a:xfrm>
          <a:prstGeom prst="rect">
            <a:avLst/>
          </a:prstGeom>
        </p:spPr>
        <p:txBody>
          <a:bodyPr/>
          <a:lstStyle/>
          <a:p>
            <a:endParaRPr lang="en-US"/>
          </a:p>
        </p:txBody>
      </p:sp>
      <p:sp>
        <p:nvSpPr>
          <p:cNvPr id="4" name="Slide Number Placeholder 3"/>
          <p:cNvSpPr>
            <a:spLocks noGrp="1"/>
          </p:cNvSpPr>
          <p:nvPr>
            <p:ph type="sldNum" sz="quarter" idx="12"/>
          </p:nvPr>
        </p:nvSpPr>
        <p:spPr>
          <a:xfrm>
            <a:off x="8492346" y="430102"/>
            <a:ext cx="379721" cy="365125"/>
          </a:xfrm>
          <a:prstGeom prst="rect">
            <a:avLst/>
          </a:prstGeom>
        </p:spPr>
        <p:txBody>
          <a:bodyPr/>
          <a:lstStyle/>
          <a:p>
            <a:fld id="{1789C0F2-17E0-497A-9BBE-0C73201AAFE3}" type="slidenum">
              <a:rPr lang="en-US" smtClean="0"/>
              <a:pPr/>
              <a:t>‹#›</a:t>
            </a:fld>
            <a:endParaRPr lang="en-US"/>
          </a:p>
        </p:txBody>
      </p:sp>
    </p:spTree>
    <p:extLst>
      <p:ext uri="{BB962C8B-B14F-4D97-AF65-F5344CB8AC3E}">
        <p14:creationId xmlns:p14="http://schemas.microsoft.com/office/powerpoint/2010/main" val="440118042"/>
      </p:ext>
    </p:extLst>
  </p:cSld>
  <p:clrMapOvr>
    <a:masterClrMapping/>
  </p:clrMapOvr>
</p:sldLayout>
</file>

<file path=ppt/slideLayouts/slideLayout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1371602"/>
            <a:ext cx="2057400" cy="4754563"/>
          </a:xfrm>
        </p:spPr>
        <p:txBody>
          <a:bodyPr vert="eaVert"/>
          <a:lstStyle>
            <a:lvl1pPr>
              <a:defRPr>
                <a:solidFill>
                  <a:schemeClr val="bg1"/>
                </a:solidFill>
              </a:defRPr>
            </a:lvl1pPr>
          </a:lstStyle>
          <a:p>
            <a:r>
              <a:rPr lang="en-US" altLang="ja-JP"/>
              <a:t>Click to edit Master title style</a:t>
            </a:r>
            <a:endParaRPr lang="en-US" dirty="0"/>
          </a:p>
        </p:txBody>
      </p:sp>
      <p:sp>
        <p:nvSpPr>
          <p:cNvPr id="3" name="Vertical Text Placeholder 2"/>
          <p:cNvSpPr>
            <a:spLocks noGrp="1"/>
          </p:cNvSpPr>
          <p:nvPr>
            <p:ph type="body" orient="vert" idx="1"/>
          </p:nvPr>
        </p:nvSpPr>
        <p:spPr>
          <a:xfrm>
            <a:off x="457200" y="1371602"/>
            <a:ext cx="6019800" cy="4754563"/>
          </a:xfrm>
        </p:spPr>
        <p:txBody>
          <a:bodyPr vert="eaVert"/>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lvl1pPr>
              <a:defRPr>
                <a:latin typeface="Arial" pitchFamily="34" charset="0"/>
              </a:defRPr>
            </a:lvl1pPr>
          </a:lstStyle>
          <a:p>
            <a:pPr>
              <a:defRPr/>
            </a:pPr>
            <a:fld id="{4F140680-4799-43B7-849D-28EA812ACF29}" type="datetimeFigureOut">
              <a:rPr lang="en-US" smtClean="0"/>
              <a:pPr>
                <a:defRPr/>
              </a:pPr>
              <a:t>1/9/2019</a:t>
            </a:fld>
            <a:endParaRPr lang="en-US"/>
          </a:p>
        </p:txBody>
      </p:sp>
      <p:sp>
        <p:nvSpPr>
          <p:cNvPr id="5" name="Footer Placeholder 4"/>
          <p:cNvSpPr>
            <a:spLocks noGrp="1"/>
          </p:cNvSpPr>
          <p:nvPr>
            <p:ph type="ftr" sz="quarter" idx="11"/>
          </p:nvPr>
        </p:nvSpPr>
        <p:spPr/>
        <p:txBody>
          <a:bodyPr/>
          <a:lstStyle>
            <a:lvl1pPr>
              <a:defRPr>
                <a:latin typeface="Arial" pitchFamily="34" charset="0"/>
              </a:defRPr>
            </a:lvl1pPr>
          </a:lstStyle>
          <a:p>
            <a:pPr>
              <a:defRPr/>
            </a:pPr>
            <a:endParaRPr lang="en-US"/>
          </a:p>
        </p:txBody>
      </p:sp>
      <p:sp>
        <p:nvSpPr>
          <p:cNvPr id="6" name="Slide Number Placeholder 5"/>
          <p:cNvSpPr>
            <a:spLocks noGrp="1"/>
          </p:cNvSpPr>
          <p:nvPr>
            <p:ph type="sldNum" sz="quarter" idx="12"/>
          </p:nvPr>
        </p:nvSpPr>
        <p:spPr/>
        <p:txBody>
          <a:bodyPr/>
          <a:lstStyle>
            <a:lvl1pPr>
              <a:defRPr>
                <a:latin typeface="Arial" pitchFamily="34" charset="0"/>
              </a:defRPr>
            </a:lvl1pPr>
          </a:lstStyle>
          <a:p>
            <a:pPr>
              <a:defRPr/>
            </a:pPr>
            <a:fld id="{D19453F2-791E-4C03-A401-697267DC993D}" type="slidenum">
              <a:rPr lang="en-US" smtClean="0"/>
              <a:pPr>
                <a:defRPr/>
              </a:pPr>
              <a:t>‹#›</a:t>
            </a:fld>
            <a:endParaRPr lang="en-US"/>
          </a:p>
        </p:txBody>
      </p:sp>
    </p:spTree>
  </p:cSld>
  <p:clrMapOvr>
    <a:masterClrMapping/>
  </p:clrMapOvr>
</p:sldLayout>
</file>

<file path=ppt/slideLayouts/slideLayout4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pic>
        <p:nvPicPr>
          <p:cNvPr id="7" name="Picture 6" descr="horizon.png"/>
          <p:cNvPicPr>
            <a:picLocks noChangeAspect="1"/>
          </p:cNvPicPr>
          <p:nvPr/>
        </p:nvPicPr>
        <p:blipFill>
          <a:blip r:embed="rId2" cstate="print"/>
          <a:srcRect t="33333"/>
          <a:stretch>
            <a:fillRect/>
          </a:stretch>
        </p:blipFill>
        <p:spPr>
          <a:xfrm>
            <a:off x="0" y="0"/>
            <a:ext cx="9144000" cy="4572000"/>
          </a:xfrm>
          <a:prstGeom prst="rect">
            <a:avLst/>
          </a:prstGeom>
        </p:spPr>
      </p:pic>
      <p:sp>
        <p:nvSpPr>
          <p:cNvPr id="4" name="Date Placeholder 3"/>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p>
            <a:endParaRPr lang="ja-JP" altLang="en-US"/>
          </a:p>
        </p:txBody>
      </p:sp>
      <p:sp>
        <p:nvSpPr>
          <p:cNvPr id="6" name="Slide Number Placeholder 5"/>
          <p:cNvSpPr>
            <a:spLocks noGrp="1"/>
          </p:cNvSpPr>
          <p:nvPr>
            <p:ph type="sldNum" sz="quarter" idx="12"/>
          </p:nvPr>
        </p:nvSpPr>
        <p:spPr/>
        <p:txBody>
          <a:bodyPr/>
          <a:lstStyle/>
          <a:p>
            <a:fld id="{83976B17-1C66-45F4-8514-928D07136654}" type="slidenum">
              <a:rPr lang="ja-JP" altLang="en-US" smtClean="0"/>
              <a:pPr/>
              <a:t>‹#›</a:t>
            </a:fld>
            <a:endParaRPr lang="ja-JP" altLang="en-US"/>
          </a:p>
        </p:txBody>
      </p:sp>
      <p:sp>
        <p:nvSpPr>
          <p:cNvPr id="3" name="Subtitle 2"/>
          <p:cNvSpPr>
            <a:spLocks noGrp="1"/>
          </p:cNvSpPr>
          <p:nvPr>
            <p:ph type="subTitle" idx="1"/>
          </p:nvPr>
        </p:nvSpPr>
        <p:spPr>
          <a:xfrm>
            <a:off x="1219200" y="3886200"/>
            <a:ext cx="6400800" cy="1752600"/>
          </a:xfrm>
        </p:spPr>
        <p:txBody>
          <a:bodyPr>
            <a:normAutofit/>
          </a:bodyPr>
          <a:lstStyle>
            <a:lvl1pPr marL="0" indent="0" algn="ctr">
              <a:buNone/>
              <a:defRPr sz="1700" baseline="0">
                <a:solidFill>
                  <a:schemeClr val="tx2"/>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ltLang="ja-JP"/>
              <a:t>Click to edit Master subtitle style</a:t>
            </a:r>
            <a:endParaRPr lang="en-US" dirty="0"/>
          </a:p>
        </p:txBody>
      </p:sp>
      <p:sp>
        <p:nvSpPr>
          <p:cNvPr id="2" name="Title 1"/>
          <p:cNvSpPr>
            <a:spLocks noGrp="1"/>
          </p:cNvSpPr>
          <p:nvPr>
            <p:ph type="ctrTitle"/>
          </p:nvPr>
        </p:nvSpPr>
        <p:spPr>
          <a:xfrm>
            <a:off x="685800" y="2007892"/>
            <a:ext cx="7772400" cy="1470025"/>
          </a:xfrm>
        </p:spPr>
        <p:txBody>
          <a:bodyPr/>
          <a:lstStyle>
            <a:lvl1pPr algn="ctr">
              <a:defRPr sz="3200"/>
            </a:lvl1pPr>
          </a:lstStyle>
          <a:p>
            <a:r>
              <a:rPr lang="en-US" altLang="ja-JP"/>
              <a:t>Click to edit Master title style</a:t>
            </a:r>
            <a:endParaRPr lang="en-US" dirty="0"/>
          </a:p>
        </p:txBody>
      </p:sp>
    </p:spTree>
  </p:cSld>
  <p:clrMapOvr>
    <a:masterClrMapping/>
  </p:clrMapOvr>
</p:sldLayout>
</file>

<file path=ppt/slideLayouts/slideLayout4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7924800" cy="1143000"/>
          </a:xfrm>
        </p:spPr>
        <p:txBody>
          <a:bodyPr/>
          <a:lstStyle/>
          <a:p>
            <a:r>
              <a:rPr lang="en-US" altLang="ja-JP"/>
              <a:t>Click to edit Master title style</a:t>
            </a:r>
            <a:endParaRPr lang="en-US" dirty="0"/>
          </a:p>
        </p:txBody>
      </p:sp>
      <p:sp>
        <p:nvSpPr>
          <p:cNvPr id="4" name="Date Placeholder 3"/>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p>
            <a:endParaRPr lang="ja-JP" altLang="en-US"/>
          </a:p>
        </p:txBody>
      </p:sp>
      <p:sp>
        <p:nvSpPr>
          <p:cNvPr id="6" name="Slide Number Placeholder 5"/>
          <p:cNvSpPr>
            <a:spLocks noGrp="1"/>
          </p:cNvSpPr>
          <p:nvPr>
            <p:ph type="sldNum" sz="quarter" idx="12"/>
          </p:nvPr>
        </p:nvSpPr>
        <p:spPr/>
        <p:txBody>
          <a:bodyPr/>
          <a:lstStyle/>
          <a:p>
            <a:fld id="{83976B17-1C66-45F4-8514-928D07136654}" type="slidenum">
              <a:rPr lang="ja-JP" altLang="en-US" smtClean="0"/>
              <a:pPr/>
              <a:t>‹#›</a:t>
            </a:fld>
            <a:endParaRPr lang="ja-JP" altLang="en-US"/>
          </a:p>
        </p:txBody>
      </p:sp>
      <p:sp>
        <p:nvSpPr>
          <p:cNvPr id="8" name="Content Placeholder 7"/>
          <p:cNvSpPr>
            <a:spLocks noGrp="1"/>
          </p:cNvSpPr>
          <p:nvPr>
            <p:ph sz="quarter" idx="13"/>
          </p:nvPr>
        </p:nvSpPr>
        <p:spPr>
          <a:xfrm>
            <a:off x="609600" y="1600200"/>
            <a:ext cx="7924800" cy="4114800"/>
          </a:xfrm>
        </p:spPr>
        <p:txBody>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Tree>
  </p:cSld>
  <p:clrMapOvr>
    <a:masterClrMapping/>
  </p:clrMapOvr>
</p:sldLayout>
</file>

<file path=ppt/slideLayouts/slideLayout49.xml><?xml version="1.0" encoding="utf-8"?>
<p:sldLayout xmlns:a="http://schemas.openxmlformats.org/drawingml/2006/main" xmlns:r="http://schemas.openxmlformats.org/officeDocument/2006/relationships" xmlns:p="http://schemas.openxmlformats.org/presentationml/2006/main" showMasterSp="0"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609606" y="4962527"/>
            <a:ext cx="7885113" cy="1362075"/>
          </a:xfrm>
        </p:spPr>
        <p:txBody>
          <a:bodyPr anchor="t"/>
          <a:lstStyle>
            <a:lvl1pPr algn="l">
              <a:defRPr sz="3200" b="0" i="0" cap="all" baseline="0"/>
            </a:lvl1pPr>
          </a:lstStyle>
          <a:p>
            <a:r>
              <a:rPr lang="en-US" altLang="ja-JP"/>
              <a:t>Click to edit Master title style</a:t>
            </a:r>
            <a:endParaRPr lang="en-US" dirty="0"/>
          </a:p>
        </p:txBody>
      </p:sp>
      <p:sp>
        <p:nvSpPr>
          <p:cNvPr id="3" name="Text Placeholder 2"/>
          <p:cNvSpPr>
            <a:spLocks noGrp="1"/>
          </p:cNvSpPr>
          <p:nvPr>
            <p:ph type="body" idx="1"/>
          </p:nvPr>
        </p:nvSpPr>
        <p:spPr>
          <a:xfrm>
            <a:off x="609606" y="3462341"/>
            <a:ext cx="7885113" cy="1500187"/>
          </a:xfrm>
        </p:spPr>
        <p:txBody>
          <a:bodyPr anchor="b">
            <a:normAutofit/>
          </a:bodyPr>
          <a:lstStyle>
            <a:lvl1pPr marL="0" indent="0">
              <a:buNone/>
              <a:defRPr sz="1700" baseline="0">
                <a:solidFill>
                  <a:schemeClr val="tx2"/>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ltLang="ja-JP"/>
              <a:t>Click to edit Master text styles</a:t>
            </a:r>
          </a:p>
        </p:txBody>
      </p:sp>
      <p:sp>
        <p:nvSpPr>
          <p:cNvPr id="4" name="Date Placeholder 3"/>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p>
            <a:endParaRPr lang="ja-JP" altLang="en-US"/>
          </a:p>
        </p:txBody>
      </p:sp>
      <p:sp>
        <p:nvSpPr>
          <p:cNvPr id="6" name="Slide Number Placeholder 5"/>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kumimoji="1" lang="en-US" altLang="ja-JP"/>
              <a:t>Click to edit Master title style</a:t>
            </a:r>
            <a:endParaRPr kumimoji="1" lang="ja-JP" altLang="en-US"/>
          </a:p>
        </p:txBody>
      </p:sp>
      <p:sp>
        <p:nvSpPr>
          <p:cNvPr id="3" name="Text Placeholder 2"/>
          <p:cNvSpPr>
            <a:spLocks noGrp="1"/>
          </p:cNvSpPr>
          <p:nvPr>
            <p:ph type="body" idx="1"/>
          </p:nvPr>
        </p:nvSpPr>
        <p:spPr>
          <a:xfrm>
            <a:off x="457201" y="1535113"/>
            <a:ext cx="4040188" cy="639763"/>
          </a:xfrm>
        </p:spPr>
        <p:txBody>
          <a:bodyPr anchor="b"/>
          <a:lstStyle>
            <a:lvl1pPr marL="0" indent="0">
              <a:buNone/>
              <a:defRPr sz="2400" b="1">
                <a:latin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en-US" altLang="ja-JP"/>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atin typeface="Arial" pitchFamily="34" charset="0"/>
              </a:defRPr>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5" name="Text Placeholder 4"/>
          <p:cNvSpPr>
            <a:spLocks noGrp="1"/>
          </p:cNvSpPr>
          <p:nvPr>
            <p:ph type="body" sz="quarter" idx="3"/>
          </p:nvPr>
        </p:nvSpPr>
        <p:spPr>
          <a:xfrm>
            <a:off x="4645033" y="1535113"/>
            <a:ext cx="4041775" cy="639763"/>
          </a:xfrm>
        </p:spPr>
        <p:txBody>
          <a:bodyPr anchor="b"/>
          <a:lstStyle>
            <a:lvl1pPr marL="0" indent="0">
              <a:buNone/>
              <a:defRPr sz="2400" b="1">
                <a:latin typeface="Arial"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kumimoji="1" lang="en-US" altLang="ja-JP"/>
              <a:t>Click to edit Master text styles</a:t>
            </a:r>
          </a:p>
        </p:txBody>
      </p:sp>
      <p:sp>
        <p:nvSpPr>
          <p:cNvPr id="6" name="Content Placeholder 5"/>
          <p:cNvSpPr>
            <a:spLocks noGrp="1"/>
          </p:cNvSpPr>
          <p:nvPr>
            <p:ph sz="quarter" idx="4"/>
          </p:nvPr>
        </p:nvSpPr>
        <p:spPr>
          <a:xfrm>
            <a:off x="4645033" y="2174875"/>
            <a:ext cx="4041775" cy="3951288"/>
          </a:xfrm>
        </p:spPr>
        <p:txBody>
          <a:bodyPr/>
          <a:lstStyle>
            <a:lvl1pPr>
              <a:defRPr sz="2400">
                <a:latin typeface="Arial" pitchFamily="34" charset="0"/>
              </a:defRPr>
            </a:lvl1pPr>
            <a:lvl2pPr>
              <a:defRPr sz="2000">
                <a:latin typeface="Arial" pitchFamily="34" charset="0"/>
              </a:defRPr>
            </a:lvl2pPr>
            <a:lvl3pPr>
              <a:defRPr sz="1800">
                <a:latin typeface="Arial" pitchFamily="34" charset="0"/>
              </a:defRPr>
            </a:lvl3pPr>
            <a:lvl4pPr>
              <a:defRPr sz="1600">
                <a:latin typeface="Arial" pitchFamily="34" charset="0"/>
              </a:defRPr>
            </a:lvl4pPr>
            <a:lvl5pPr>
              <a:defRPr sz="1600">
                <a:latin typeface="Arial" pitchFamily="34" charset="0"/>
              </a:defRPr>
            </a:lvl5pPr>
            <a:lvl6pPr>
              <a:defRPr sz="1600"/>
            </a:lvl6pPr>
            <a:lvl7pPr>
              <a:defRPr sz="1600"/>
            </a:lvl7pPr>
            <a:lvl8pPr>
              <a:defRPr sz="1600"/>
            </a:lvl8pPr>
            <a:lvl9pPr>
              <a:defRPr sz="1600"/>
            </a:lvl9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7" name="Date Placeholder 6"/>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8" name="Footer Placeholder 7"/>
          <p:cNvSpPr>
            <a:spLocks noGrp="1"/>
          </p:cNvSpPr>
          <p:nvPr>
            <p:ph type="ftr" sz="quarter" idx="11"/>
          </p:nvPr>
        </p:nvSpPr>
        <p:spPr/>
        <p:txBody>
          <a:bodyPr/>
          <a:lstStyle>
            <a:lvl1pPr>
              <a:defRPr>
                <a:latin typeface="Arial" pitchFamily="34" charset="0"/>
              </a:defRPr>
            </a:lvl1pPr>
          </a:lstStyle>
          <a:p>
            <a:endParaRPr lang="ja-JP" altLang="en-US"/>
          </a:p>
        </p:txBody>
      </p:sp>
      <p:sp>
        <p:nvSpPr>
          <p:cNvPr id="9" name="Slide Number Placeholder 8"/>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4190901823"/>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11" name="Content Placeholder 10"/>
          <p:cNvSpPr>
            <a:spLocks noGrp="1"/>
          </p:cNvSpPr>
          <p:nvPr>
            <p:ph sz="quarter" idx="13"/>
          </p:nvPr>
        </p:nvSpPr>
        <p:spPr>
          <a:xfrm>
            <a:off x="609600" y="1600200"/>
            <a:ext cx="3733800" cy="4114800"/>
          </a:xfrm>
        </p:spPr>
        <p:txBody>
          <a:bodyPr/>
          <a:lstStyle>
            <a:lvl5pPr>
              <a:defRPr/>
            </a:lvl5pPr>
            <a:lvl6pPr>
              <a:buClr>
                <a:schemeClr val="tx2"/>
              </a:buClr>
              <a:buFont typeface="Arial" pitchFamily="34" charset="0"/>
              <a:buChar char="•"/>
              <a:defRPr/>
            </a:lvl6pPr>
            <a:lvl7pPr>
              <a:buClr>
                <a:schemeClr val="tx2"/>
              </a:buClr>
              <a:buFont typeface="Arial" pitchFamily="34" charset="0"/>
              <a:buChar char="•"/>
              <a:defRPr/>
            </a:lvl7pPr>
            <a:lvl8pPr>
              <a:buClr>
                <a:schemeClr val="tx2"/>
              </a:buClr>
              <a:buFont typeface="Arial" pitchFamily="34" charset="0"/>
              <a:buChar char="•"/>
              <a:defRPr/>
            </a:lvl8pPr>
            <a:lvl9pPr>
              <a:buClr>
                <a:schemeClr val="tx2"/>
              </a:buClr>
              <a:buFont typeface="Arial" pitchFamily="34" charset="0"/>
              <a:buChar char="•"/>
              <a:defRPr/>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13" name="Content Placeholder 12"/>
          <p:cNvSpPr>
            <a:spLocks noGrp="1"/>
          </p:cNvSpPr>
          <p:nvPr>
            <p:ph sz="quarter" idx="14"/>
          </p:nvPr>
        </p:nvSpPr>
        <p:spPr>
          <a:xfrm>
            <a:off x="4800600" y="1600200"/>
            <a:ext cx="3733800" cy="4114800"/>
          </a:xfrm>
        </p:spPr>
        <p:txBody>
          <a:bodyPr/>
          <a:lstStyle>
            <a:lvl6pPr>
              <a:buClr>
                <a:schemeClr val="tx2"/>
              </a:buClr>
              <a:defRPr/>
            </a:lvl6pPr>
            <a:lvl7pPr>
              <a:buClr>
                <a:schemeClr val="tx2"/>
              </a:buClr>
              <a:defRPr/>
            </a:lvl7pPr>
            <a:lvl8pPr>
              <a:buClr>
                <a:schemeClr val="tx2"/>
              </a:buClr>
              <a:defRPr/>
            </a:lvl8pPr>
            <a:lvl9pPr>
              <a:buClr>
                <a:schemeClr val="tx2"/>
              </a:buClr>
              <a:defRPr/>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2" name="Title 1"/>
          <p:cNvSpPr>
            <a:spLocks noGrp="1"/>
          </p:cNvSpPr>
          <p:nvPr>
            <p:ph type="title"/>
          </p:nvPr>
        </p:nvSpPr>
        <p:spPr>
          <a:xfrm>
            <a:off x="609600" y="274639"/>
            <a:ext cx="7924800" cy="1143000"/>
          </a:xfrm>
        </p:spPr>
        <p:txBody>
          <a:bodyPr/>
          <a:lstStyle/>
          <a:p>
            <a:r>
              <a:rPr lang="en-US" altLang="ja-JP"/>
              <a:t>Click to edit Master title style</a:t>
            </a:r>
            <a:endParaRPr lang="en-US" dirty="0"/>
          </a:p>
        </p:txBody>
      </p:sp>
      <p:sp>
        <p:nvSpPr>
          <p:cNvPr id="5" name="Date Placeholder 4"/>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6" name="Footer Placeholder 5"/>
          <p:cNvSpPr>
            <a:spLocks noGrp="1"/>
          </p:cNvSpPr>
          <p:nvPr>
            <p:ph type="ftr" sz="quarter" idx="11"/>
          </p:nvPr>
        </p:nvSpPr>
        <p:spPr/>
        <p:txBody>
          <a:bodyPr/>
          <a:lstStyle/>
          <a:p>
            <a:endParaRPr lang="ja-JP" altLang="en-US"/>
          </a:p>
        </p:txBody>
      </p:sp>
      <p:sp>
        <p:nvSpPr>
          <p:cNvPr id="7" name="Slide Number Placeholder 6"/>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13" name="Content Placeholder 12"/>
          <p:cNvSpPr>
            <a:spLocks noGrp="1"/>
          </p:cNvSpPr>
          <p:nvPr>
            <p:ph sz="quarter" idx="14"/>
          </p:nvPr>
        </p:nvSpPr>
        <p:spPr>
          <a:xfrm>
            <a:off x="4800600" y="2209800"/>
            <a:ext cx="3733800" cy="3505200"/>
          </a:xfrm>
        </p:spPr>
        <p:txBody>
          <a:bodyPr/>
          <a:lstStyle>
            <a:lvl6pPr>
              <a:buClr>
                <a:schemeClr val="tx2"/>
              </a:buClr>
              <a:defRPr/>
            </a:lvl6pPr>
            <a:lvl7pPr>
              <a:buClr>
                <a:schemeClr val="tx2"/>
              </a:buClr>
              <a:defRPr/>
            </a:lvl7pPr>
            <a:lvl8pPr>
              <a:buClr>
                <a:schemeClr val="tx2"/>
              </a:buClr>
              <a:defRPr/>
            </a:lvl8pPr>
            <a:lvl9pPr>
              <a:buClr>
                <a:schemeClr val="tx2"/>
              </a:buClr>
              <a:defRPr/>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11" name="Content Placeholder 10"/>
          <p:cNvSpPr>
            <a:spLocks noGrp="1"/>
          </p:cNvSpPr>
          <p:nvPr>
            <p:ph sz="quarter" idx="13"/>
          </p:nvPr>
        </p:nvSpPr>
        <p:spPr>
          <a:xfrm>
            <a:off x="609600" y="2209800"/>
            <a:ext cx="3733800" cy="3505200"/>
          </a:xfrm>
        </p:spPr>
        <p:txBody>
          <a:bodyPr/>
          <a:lstStyle>
            <a:lvl6pPr>
              <a:buClr>
                <a:schemeClr val="tx2"/>
              </a:buClr>
              <a:defRPr/>
            </a:lvl6pPr>
            <a:lvl7pPr>
              <a:buClr>
                <a:schemeClr val="tx2"/>
              </a:buClr>
              <a:defRPr/>
            </a:lvl7pPr>
            <a:lvl8pPr>
              <a:buClr>
                <a:schemeClr val="tx2"/>
              </a:buClr>
              <a:defRPr/>
            </a:lvl8pPr>
            <a:lvl9pPr>
              <a:buClr>
                <a:schemeClr val="tx2"/>
              </a:buClr>
              <a:defRPr/>
            </a:lvl9p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2" name="Title 1"/>
          <p:cNvSpPr>
            <a:spLocks noGrp="1"/>
          </p:cNvSpPr>
          <p:nvPr>
            <p:ph type="title"/>
          </p:nvPr>
        </p:nvSpPr>
        <p:spPr>
          <a:xfrm>
            <a:off x="609600" y="274639"/>
            <a:ext cx="7924800" cy="1143000"/>
          </a:xfrm>
        </p:spPr>
        <p:txBody>
          <a:bodyPr/>
          <a:lstStyle>
            <a:lvl1pPr>
              <a:defRPr/>
            </a:lvl1pPr>
          </a:lstStyle>
          <a:p>
            <a:r>
              <a:rPr lang="en-US" altLang="ja-JP"/>
              <a:t>Click to edit Master title style</a:t>
            </a:r>
            <a:endParaRPr lang="en-US" dirty="0"/>
          </a:p>
        </p:txBody>
      </p:sp>
      <p:sp>
        <p:nvSpPr>
          <p:cNvPr id="3" name="Text Placeholder 2"/>
          <p:cNvSpPr>
            <a:spLocks noGrp="1"/>
          </p:cNvSpPr>
          <p:nvPr>
            <p:ph type="body" idx="1"/>
          </p:nvPr>
        </p:nvSpPr>
        <p:spPr>
          <a:xfrm>
            <a:off x="609600" y="1600201"/>
            <a:ext cx="3733800" cy="574675"/>
          </a:xfrm>
        </p:spPr>
        <p:txBody>
          <a:bodyPr anchor="b">
            <a:normAutofit/>
          </a:bodyPr>
          <a:lstStyle>
            <a:lvl1pPr marL="0" indent="0">
              <a:buNone/>
              <a:defRPr sz="1700" b="0" i="0"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5" name="Text Placeholder 4"/>
          <p:cNvSpPr>
            <a:spLocks noGrp="1"/>
          </p:cNvSpPr>
          <p:nvPr>
            <p:ph type="body" sz="quarter" idx="3"/>
          </p:nvPr>
        </p:nvSpPr>
        <p:spPr>
          <a:xfrm>
            <a:off x="4800600" y="1600201"/>
            <a:ext cx="3733800" cy="574675"/>
          </a:xfrm>
        </p:spPr>
        <p:txBody>
          <a:bodyPr anchor="b">
            <a:normAutofit/>
          </a:bodyPr>
          <a:lstStyle>
            <a:lvl1pPr marL="0" indent="0">
              <a:buNone/>
              <a:defRPr sz="1700" b="0" i="0" baseline="0">
                <a:solidFill>
                  <a:schemeClr val="tx2"/>
                </a:solidFill>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ltLang="ja-JP"/>
              <a:t>Click to edit Master text styles</a:t>
            </a:r>
          </a:p>
        </p:txBody>
      </p:sp>
      <p:sp>
        <p:nvSpPr>
          <p:cNvPr id="7" name="Date Placeholder 6"/>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8" name="Footer Placeholder 7"/>
          <p:cNvSpPr>
            <a:spLocks noGrp="1"/>
          </p:cNvSpPr>
          <p:nvPr>
            <p:ph type="ftr" sz="quarter" idx="11"/>
          </p:nvPr>
        </p:nvSpPr>
        <p:spPr/>
        <p:txBody>
          <a:bodyPr/>
          <a:lstStyle/>
          <a:p>
            <a:endParaRPr lang="ja-JP" altLang="en-US"/>
          </a:p>
        </p:txBody>
      </p:sp>
      <p:sp>
        <p:nvSpPr>
          <p:cNvPr id="9" name="Slide Number Placeholder 8"/>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609600" y="274639"/>
            <a:ext cx="7924800" cy="1143000"/>
          </a:xfrm>
        </p:spPr>
        <p:txBody>
          <a:bodyPr/>
          <a:lstStyle/>
          <a:p>
            <a:r>
              <a:rPr lang="en-US" altLang="ja-JP"/>
              <a:t>Click to edit Master title style</a:t>
            </a:r>
            <a:endParaRPr lang="en-US" dirty="0"/>
          </a:p>
        </p:txBody>
      </p:sp>
      <p:sp>
        <p:nvSpPr>
          <p:cNvPr id="3" name="Date Placeholder 2"/>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4" name="Footer Placeholder 3"/>
          <p:cNvSpPr>
            <a:spLocks noGrp="1"/>
          </p:cNvSpPr>
          <p:nvPr>
            <p:ph type="ftr" sz="quarter" idx="11"/>
          </p:nvPr>
        </p:nvSpPr>
        <p:spPr/>
        <p:txBody>
          <a:bodyPr/>
          <a:lstStyle/>
          <a:p>
            <a:endParaRPr lang="ja-JP" altLang="en-US"/>
          </a:p>
        </p:txBody>
      </p:sp>
      <p:sp>
        <p:nvSpPr>
          <p:cNvPr id="5" name="Slide Number Placeholder 4"/>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3" name="Footer Placeholder 2"/>
          <p:cNvSpPr>
            <a:spLocks noGrp="1"/>
          </p:cNvSpPr>
          <p:nvPr>
            <p:ph type="ftr" sz="quarter" idx="11"/>
          </p:nvPr>
        </p:nvSpPr>
        <p:spPr/>
        <p:txBody>
          <a:bodyPr/>
          <a:lstStyle/>
          <a:p>
            <a:endParaRPr lang="ja-JP" altLang="en-US"/>
          </a:p>
        </p:txBody>
      </p:sp>
      <p:sp>
        <p:nvSpPr>
          <p:cNvPr id="4" name="Slide Number Placeholder 3"/>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9" name="Content Placeholder 8"/>
          <p:cNvSpPr>
            <a:spLocks noGrp="1"/>
          </p:cNvSpPr>
          <p:nvPr>
            <p:ph sz="quarter" idx="13"/>
          </p:nvPr>
        </p:nvSpPr>
        <p:spPr>
          <a:xfrm>
            <a:off x="3962400" y="1447800"/>
            <a:ext cx="4648200" cy="4267200"/>
          </a:xfrm>
        </p:spPr>
        <p:txBody>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2" name="Title 1"/>
          <p:cNvSpPr>
            <a:spLocks noGrp="1"/>
          </p:cNvSpPr>
          <p:nvPr>
            <p:ph type="title"/>
          </p:nvPr>
        </p:nvSpPr>
        <p:spPr>
          <a:xfrm>
            <a:off x="612648" y="1447800"/>
            <a:ext cx="2971800" cy="1097280"/>
          </a:xfrm>
        </p:spPr>
        <p:txBody>
          <a:bodyPr anchor="b"/>
          <a:lstStyle>
            <a:lvl1pPr algn="l">
              <a:defRPr sz="1800" b="0" i="0" cap="none" baseline="0">
                <a:solidFill>
                  <a:schemeClr val="tx2"/>
                </a:solidFill>
              </a:defRPr>
            </a:lvl1pPr>
          </a:lstStyle>
          <a:p>
            <a:r>
              <a:rPr lang="en-US" altLang="ja-JP"/>
              <a:t>Click to edit Master title style</a:t>
            </a:r>
            <a:endParaRPr lang="en-US" dirty="0"/>
          </a:p>
        </p:txBody>
      </p:sp>
      <p:sp>
        <p:nvSpPr>
          <p:cNvPr id="4" name="Text Placeholder 3"/>
          <p:cNvSpPr>
            <a:spLocks noGrp="1"/>
          </p:cNvSpPr>
          <p:nvPr>
            <p:ph type="body" sz="half" idx="2"/>
          </p:nvPr>
        </p:nvSpPr>
        <p:spPr>
          <a:xfrm>
            <a:off x="612648" y="2547891"/>
            <a:ext cx="2971800" cy="3167111"/>
          </a:xfrm>
        </p:spPr>
        <p:txBody>
          <a:bodyPr tIns="9144">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4"/>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6" name="Footer Placeholder 5"/>
          <p:cNvSpPr>
            <a:spLocks noGrp="1"/>
          </p:cNvSpPr>
          <p:nvPr>
            <p:ph type="ftr" sz="quarter" idx="11"/>
          </p:nvPr>
        </p:nvSpPr>
        <p:spPr/>
        <p:txBody>
          <a:bodyPr/>
          <a:lstStyle/>
          <a:p>
            <a:endParaRPr lang="ja-JP" altLang="en-US"/>
          </a:p>
        </p:txBody>
      </p:sp>
      <p:sp>
        <p:nvSpPr>
          <p:cNvPr id="7" name="Slide Number Placeholder 6"/>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5.xml><?xml version="1.0" encoding="utf-8"?>
<p:sldLayout xmlns:a="http://schemas.openxmlformats.org/drawingml/2006/main" xmlns:r="http://schemas.openxmlformats.org/officeDocument/2006/relationships" xmlns:p="http://schemas.openxmlformats.org/presentationml/2006/main" showMasterSp="0" type="picTx" preserve="1">
  <p:cSld name="Picture with Caption">
    <p:spTree>
      <p:nvGrpSpPr>
        <p:cNvPr id="1" name=""/>
        <p:cNvGrpSpPr/>
        <p:nvPr/>
      </p:nvGrpSpPr>
      <p:grpSpPr>
        <a:xfrm>
          <a:off x="0" y="0"/>
          <a:ext cx="0" cy="0"/>
          <a:chOff x="0" y="0"/>
          <a:chExt cx="0" cy="0"/>
        </a:xfrm>
      </p:grpSpPr>
      <p:pic>
        <p:nvPicPr>
          <p:cNvPr id="11" name="Picture 10" descr="horizon.png"/>
          <p:cNvPicPr>
            <a:picLocks noChangeAspect="1"/>
          </p:cNvPicPr>
          <p:nvPr/>
        </p:nvPicPr>
        <p:blipFill>
          <a:blip r:embed="rId2" cstate="print"/>
          <a:stretch>
            <a:fillRect/>
          </a:stretch>
        </p:blipFill>
        <p:spPr>
          <a:xfrm>
            <a:off x="0" y="0"/>
            <a:ext cx="9144000" cy="6858000"/>
          </a:xfrm>
          <a:prstGeom prst="rect">
            <a:avLst/>
          </a:prstGeom>
        </p:spPr>
      </p:pic>
      <p:sp>
        <p:nvSpPr>
          <p:cNvPr id="2" name="Title 1"/>
          <p:cNvSpPr>
            <a:spLocks noGrp="1"/>
          </p:cNvSpPr>
          <p:nvPr>
            <p:ph type="title"/>
          </p:nvPr>
        </p:nvSpPr>
        <p:spPr>
          <a:xfrm>
            <a:off x="609600" y="1447800"/>
            <a:ext cx="2971800" cy="1097280"/>
          </a:xfrm>
        </p:spPr>
        <p:txBody>
          <a:bodyPr anchor="b"/>
          <a:lstStyle>
            <a:lvl1pPr algn="l">
              <a:defRPr sz="1800" b="0" i="0" cap="none" baseline="0">
                <a:solidFill>
                  <a:schemeClr val="tx2"/>
                </a:solidFill>
              </a:defRPr>
            </a:lvl1pPr>
          </a:lstStyle>
          <a:p>
            <a:r>
              <a:rPr lang="en-US" altLang="ja-JP"/>
              <a:t>Click to edit Master title style</a:t>
            </a:r>
            <a:endParaRPr lang="en-US" dirty="0"/>
          </a:p>
        </p:txBody>
      </p:sp>
      <p:sp>
        <p:nvSpPr>
          <p:cNvPr id="3" name="Picture Placeholder 2"/>
          <p:cNvSpPr>
            <a:spLocks noGrp="1"/>
          </p:cNvSpPr>
          <p:nvPr>
            <p:ph type="pic" idx="1"/>
          </p:nvPr>
        </p:nvSpPr>
        <p:spPr>
          <a:xfrm>
            <a:off x="4657344" y="1447800"/>
            <a:ext cx="3419856" cy="3474720"/>
          </a:xfrm>
          <a:custGeom>
            <a:avLst/>
            <a:gdLst>
              <a:gd name="connsiteX0" fmla="*/ 0 w 3419856"/>
              <a:gd name="connsiteY0" fmla="*/ 74450 h 3429000"/>
              <a:gd name="connsiteX1" fmla="*/ 21806 w 3419856"/>
              <a:gd name="connsiteY1" fmla="*/ 21806 h 3429000"/>
              <a:gd name="connsiteX2" fmla="*/ 74450 w 3419856"/>
              <a:gd name="connsiteY2" fmla="*/ 0 h 3429000"/>
              <a:gd name="connsiteX3" fmla="*/ 3345406 w 3419856"/>
              <a:gd name="connsiteY3" fmla="*/ 0 h 3429000"/>
              <a:gd name="connsiteX4" fmla="*/ 3398050 w 3419856"/>
              <a:gd name="connsiteY4" fmla="*/ 21806 h 3429000"/>
              <a:gd name="connsiteX5" fmla="*/ 3419856 w 3419856"/>
              <a:gd name="connsiteY5" fmla="*/ 74450 h 3429000"/>
              <a:gd name="connsiteX6" fmla="*/ 3419856 w 3419856"/>
              <a:gd name="connsiteY6" fmla="*/ 3354550 h 3429000"/>
              <a:gd name="connsiteX7" fmla="*/ 3398050 w 3419856"/>
              <a:gd name="connsiteY7" fmla="*/ 3407194 h 3429000"/>
              <a:gd name="connsiteX8" fmla="*/ 3345406 w 3419856"/>
              <a:gd name="connsiteY8" fmla="*/ 3429000 h 3429000"/>
              <a:gd name="connsiteX9" fmla="*/ 74450 w 3419856"/>
              <a:gd name="connsiteY9" fmla="*/ 3429000 h 3429000"/>
              <a:gd name="connsiteX10" fmla="*/ 21806 w 3419856"/>
              <a:gd name="connsiteY10" fmla="*/ 3407194 h 3429000"/>
              <a:gd name="connsiteX11" fmla="*/ 0 w 3419856"/>
              <a:gd name="connsiteY11" fmla="*/ 3354550 h 3429000"/>
              <a:gd name="connsiteX12" fmla="*/ 0 w 3419856"/>
              <a:gd name="connsiteY12" fmla="*/ 74450 h 3429000"/>
              <a:gd name="connsiteX0" fmla="*/ 0 w 3419856"/>
              <a:gd name="connsiteY0" fmla="*/ 74450 h 3429000"/>
              <a:gd name="connsiteX1" fmla="*/ 21806 w 3419856"/>
              <a:gd name="connsiteY1" fmla="*/ 21806 h 3429000"/>
              <a:gd name="connsiteX2" fmla="*/ 74450 w 3419856"/>
              <a:gd name="connsiteY2" fmla="*/ 0 h 3429000"/>
              <a:gd name="connsiteX3" fmla="*/ 3345406 w 3419856"/>
              <a:gd name="connsiteY3" fmla="*/ 0 h 3429000"/>
              <a:gd name="connsiteX4" fmla="*/ 3398050 w 3419856"/>
              <a:gd name="connsiteY4" fmla="*/ 21806 h 3429000"/>
              <a:gd name="connsiteX5" fmla="*/ 3419856 w 3419856"/>
              <a:gd name="connsiteY5" fmla="*/ 74450 h 3429000"/>
              <a:gd name="connsiteX6" fmla="*/ 3419856 w 3419856"/>
              <a:gd name="connsiteY6" fmla="*/ 3354550 h 3429000"/>
              <a:gd name="connsiteX7" fmla="*/ 3398050 w 3419856"/>
              <a:gd name="connsiteY7" fmla="*/ 3407194 h 3429000"/>
              <a:gd name="connsiteX8" fmla="*/ 3345406 w 3419856"/>
              <a:gd name="connsiteY8" fmla="*/ 3429000 h 3429000"/>
              <a:gd name="connsiteX9" fmla="*/ 21806 w 3419856"/>
              <a:gd name="connsiteY9" fmla="*/ 3407194 h 3429000"/>
              <a:gd name="connsiteX10" fmla="*/ 0 w 3419856"/>
              <a:gd name="connsiteY10" fmla="*/ 3354550 h 3429000"/>
              <a:gd name="connsiteX11" fmla="*/ 0 w 3419856"/>
              <a:gd name="connsiteY11" fmla="*/ 74450 h 3429000"/>
              <a:gd name="connsiteX0" fmla="*/ 0 w 3964392"/>
              <a:gd name="connsiteY0" fmla="*/ 74450 h 3415968"/>
              <a:gd name="connsiteX1" fmla="*/ 21806 w 3964392"/>
              <a:gd name="connsiteY1" fmla="*/ 21806 h 3415968"/>
              <a:gd name="connsiteX2" fmla="*/ 74450 w 3964392"/>
              <a:gd name="connsiteY2" fmla="*/ 0 h 3415968"/>
              <a:gd name="connsiteX3" fmla="*/ 3345406 w 3964392"/>
              <a:gd name="connsiteY3" fmla="*/ 0 h 3415968"/>
              <a:gd name="connsiteX4" fmla="*/ 3398050 w 3964392"/>
              <a:gd name="connsiteY4" fmla="*/ 21806 h 3415968"/>
              <a:gd name="connsiteX5" fmla="*/ 3419856 w 3964392"/>
              <a:gd name="connsiteY5" fmla="*/ 74450 h 3415968"/>
              <a:gd name="connsiteX6" fmla="*/ 3419856 w 3964392"/>
              <a:gd name="connsiteY6" fmla="*/ 3354550 h 3415968"/>
              <a:gd name="connsiteX7" fmla="*/ 3398050 w 3964392"/>
              <a:gd name="connsiteY7" fmla="*/ 3407194 h 3415968"/>
              <a:gd name="connsiteX8" fmla="*/ 21806 w 3964392"/>
              <a:gd name="connsiteY8" fmla="*/ 3407194 h 3415968"/>
              <a:gd name="connsiteX9" fmla="*/ 0 w 3964392"/>
              <a:gd name="connsiteY9" fmla="*/ 3354550 h 3415968"/>
              <a:gd name="connsiteX10" fmla="*/ 0 w 3964392"/>
              <a:gd name="connsiteY10" fmla="*/ 74450 h 3415968"/>
              <a:gd name="connsiteX0" fmla="*/ 0 w 3964392"/>
              <a:gd name="connsiteY0" fmla="*/ 74450 h 3415968"/>
              <a:gd name="connsiteX1" fmla="*/ 21806 w 3964392"/>
              <a:gd name="connsiteY1" fmla="*/ 21806 h 3415968"/>
              <a:gd name="connsiteX2" fmla="*/ 74450 w 3964392"/>
              <a:gd name="connsiteY2" fmla="*/ 0 h 3415968"/>
              <a:gd name="connsiteX3" fmla="*/ 3345406 w 3964392"/>
              <a:gd name="connsiteY3" fmla="*/ 0 h 3415968"/>
              <a:gd name="connsiteX4" fmla="*/ 3398050 w 3964392"/>
              <a:gd name="connsiteY4" fmla="*/ 21806 h 3415968"/>
              <a:gd name="connsiteX5" fmla="*/ 3419856 w 3964392"/>
              <a:gd name="connsiteY5" fmla="*/ 74450 h 3415968"/>
              <a:gd name="connsiteX6" fmla="*/ 3419856 w 3964392"/>
              <a:gd name="connsiteY6" fmla="*/ 3354550 h 3415968"/>
              <a:gd name="connsiteX7" fmla="*/ 3398050 w 3964392"/>
              <a:gd name="connsiteY7" fmla="*/ 3407194 h 3415968"/>
              <a:gd name="connsiteX8" fmla="*/ 21806 w 3964392"/>
              <a:gd name="connsiteY8" fmla="*/ 3407194 h 3415968"/>
              <a:gd name="connsiteX9" fmla="*/ 0 w 3964392"/>
              <a:gd name="connsiteY9" fmla="*/ 3354550 h 3415968"/>
              <a:gd name="connsiteX10" fmla="*/ 0 w 3964392"/>
              <a:gd name="connsiteY10" fmla="*/ 74450 h 3415968"/>
              <a:gd name="connsiteX0" fmla="*/ 0 w 3968026"/>
              <a:gd name="connsiteY0" fmla="*/ 74450 h 3910007"/>
              <a:gd name="connsiteX1" fmla="*/ 21806 w 3968026"/>
              <a:gd name="connsiteY1" fmla="*/ 21806 h 3910007"/>
              <a:gd name="connsiteX2" fmla="*/ 74450 w 3968026"/>
              <a:gd name="connsiteY2" fmla="*/ 0 h 3910007"/>
              <a:gd name="connsiteX3" fmla="*/ 3345406 w 3968026"/>
              <a:gd name="connsiteY3" fmla="*/ 0 h 3910007"/>
              <a:gd name="connsiteX4" fmla="*/ 3398050 w 3968026"/>
              <a:gd name="connsiteY4" fmla="*/ 21806 h 3910007"/>
              <a:gd name="connsiteX5" fmla="*/ 3419856 w 3968026"/>
              <a:gd name="connsiteY5" fmla="*/ 74450 h 3910007"/>
              <a:gd name="connsiteX6" fmla="*/ 3419856 w 3968026"/>
              <a:gd name="connsiteY6" fmla="*/ 3354550 h 3910007"/>
              <a:gd name="connsiteX7" fmla="*/ 3398050 w 3968026"/>
              <a:gd name="connsiteY7" fmla="*/ 3407194 h 3910007"/>
              <a:gd name="connsiteX8" fmla="*/ 0 w 3968026"/>
              <a:gd name="connsiteY8" fmla="*/ 3354550 h 3910007"/>
              <a:gd name="connsiteX9" fmla="*/ 0 w 3968026"/>
              <a:gd name="connsiteY9" fmla="*/ 74450 h 3910007"/>
              <a:gd name="connsiteX0" fmla="*/ 0 w 3419856"/>
              <a:gd name="connsiteY0" fmla="*/ 74450 h 3901233"/>
              <a:gd name="connsiteX1" fmla="*/ 21806 w 3419856"/>
              <a:gd name="connsiteY1" fmla="*/ 21806 h 3901233"/>
              <a:gd name="connsiteX2" fmla="*/ 74450 w 3419856"/>
              <a:gd name="connsiteY2" fmla="*/ 0 h 3901233"/>
              <a:gd name="connsiteX3" fmla="*/ 3345406 w 3419856"/>
              <a:gd name="connsiteY3" fmla="*/ 0 h 3901233"/>
              <a:gd name="connsiteX4" fmla="*/ 3398050 w 3419856"/>
              <a:gd name="connsiteY4" fmla="*/ 21806 h 3901233"/>
              <a:gd name="connsiteX5" fmla="*/ 3419856 w 3419856"/>
              <a:gd name="connsiteY5" fmla="*/ 74450 h 3901233"/>
              <a:gd name="connsiteX6" fmla="*/ 3419856 w 3419856"/>
              <a:gd name="connsiteY6" fmla="*/ 3354550 h 3901233"/>
              <a:gd name="connsiteX7" fmla="*/ 0 w 3419856"/>
              <a:gd name="connsiteY7" fmla="*/ 3354550 h 3901233"/>
              <a:gd name="connsiteX8" fmla="*/ 0 w 3419856"/>
              <a:gd name="connsiteY8" fmla="*/ 74450 h 3901233"/>
              <a:gd name="connsiteX0" fmla="*/ 0 w 3419856"/>
              <a:gd name="connsiteY0" fmla="*/ 74450 h 3354550"/>
              <a:gd name="connsiteX1" fmla="*/ 21806 w 3419856"/>
              <a:gd name="connsiteY1" fmla="*/ 21806 h 3354550"/>
              <a:gd name="connsiteX2" fmla="*/ 74450 w 3419856"/>
              <a:gd name="connsiteY2" fmla="*/ 0 h 3354550"/>
              <a:gd name="connsiteX3" fmla="*/ 3345406 w 3419856"/>
              <a:gd name="connsiteY3" fmla="*/ 0 h 3354550"/>
              <a:gd name="connsiteX4" fmla="*/ 3398050 w 3419856"/>
              <a:gd name="connsiteY4" fmla="*/ 21806 h 3354550"/>
              <a:gd name="connsiteX5" fmla="*/ 3419856 w 3419856"/>
              <a:gd name="connsiteY5" fmla="*/ 74450 h 3354550"/>
              <a:gd name="connsiteX6" fmla="*/ 3419856 w 3419856"/>
              <a:gd name="connsiteY6" fmla="*/ 3354550 h 3354550"/>
              <a:gd name="connsiteX7" fmla="*/ 0 w 3419856"/>
              <a:gd name="connsiteY7" fmla="*/ 3354550 h 3354550"/>
              <a:gd name="connsiteX8" fmla="*/ 0 w 3419856"/>
              <a:gd name="connsiteY8" fmla="*/ 74450 h 3354550"/>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Lst>
            <a:rect l="l" t="t" r="r" b="b"/>
            <a:pathLst>
              <a:path w="3419856" h="3354550">
                <a:moveTo>
                  <a:pt x="0" y="74450"/>
                </a:moveTo>
                <a:cubicBezTo>
                  <a:pt x="0" y="54705"/>
                  <a:pt x="7844" y="35768"/>
                  <a:pt x="21806" y="21806"/>
                </a:cubicBezTo>
                <a:cubicBezTo>
                  <a:pt x="35768" y="7844"/>
                  <a:pt x="54705" y="0"/>
                  <a:pt x="74450" y="0"/>
                </a:cubicBezTo>
                <a:lnTo>
                  <a:pt x="3345406" y="0"/>
                </a:lnTo>
                <a:cubicBezTo>
                  <a:pt x="3365151" y="0"/>
                  <a:pt x="3384088" y="7844"/>
                  <a:pt x="3398050" y="21806"/>
                </a:cubicBezTo>
                <a:cubicBezTo>
                  <a:pt x="3412012" y="35768"/>
                  <a:pt x="3419856" y="54705"/>
                  <a:pt x="3419856" y="74450"/>
                </a:cubicBezTo>
                <a:lnTo>
                  <a:pt x="3419856" y="3354550"/>
                </a:lnTo>
                <a:lnTo>
                  <a:pt x="0" y="3354550"/>
                </a:lnTo>
                <a:lnTo>
                  <a:pt x="0" y="74450"/>
                </a:lnTo>
                <a:close/>
              </a:path>
            </a:pathLst>
          </a:custGeom>
        </p:spPr>
        <p:txBody>
          <a:bodyPr>
            <a:normAutofit/>
          </a:bodyPr>
          <a:lstStyle>
            <a:lvl1pPr marL="0" indent="0" algn="ctr">
              <a:buNone/>
              <a:defRPr sz="2000" baseline="0">
                <a:solidFill>
                  <a:schemeClr val="tx1">
                    <a:lumMod val="65000"/>
                  </a:schemeClr>
                </a:solidFill>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r>
              <a:rPr lang="en-US" altLang="ja-JP"/>
              <a:t>Click icon to add picture</a:t>
            </a:r>
            <a:endParaRPr lang="en-US"/>
          </a:p>
        </p:txBody>
      </p:sp>
      <p:sp>
        <p:nvSpPr>
          <p:cNvPr id="4" name="Text Placeholder 3"/>
          <p:cNvSpPr>
            <a:spLocks noGrp="1"/>
          </p:cNvSpPr>
          <p:nvPr>
            <p:ph type="body" sz="half" idx="2"/>
          </p:nvPr>
        </p:nvSpPr>
        <p:spPr>
          <a:xfrm>
            <a:off x="609600" y="2547890"/>
            <a:ext cx="2971800" cy="2405111"/>
          </a:xfrm>
        </p:spPr>
        <p:txBody>
          <a:bodyPr tIns="9144">
            <a:normAutofit/>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ltLang="ja-JP"/>
              <a:t>Click to edit Master text styles</a:t>
            </a:r>
          </a:p>
        </p:txBody>
      </p:sp>
      <p:sp>
        <p:nvSpPr>
          <p:cNvPr id="5" name="Date Placeholder 4"/>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6" name="Footer Placeholder 5"/>
          <p:cNvSpPr>
            <a:spLocks noGrp="1"/>
          </p:cNvSpPr>
          <p:nvPr>
            <p:ph type="ftr" sz="quarter" idx="11"/>
          </p:nvPr>
        </p:nvSpPr>
        <p:spPr/>
        <p:txBody>
          <a:bodyPr/>
          <a:lstStyle/>
          <a:p>
            <a:endParaRPr lang="ja-JP" altLang="en-US"/>
          </a:p>
        </p:txBody>
      </p:sp>
      <p:sp>
        <p:nvSpPr>
          <p:cNvPr id="7" name="Slide Number Placeholder 6"/>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ltLang="ja-JP"/>
              <a:t>Click to edit Master title style</a:t>
            </a:r>
            <a:endParaRPr lang="en-US" dirty="0"/>
          </a:p>
        </p:txBody>
      </p:sp>
      <p:sp>
        <p:nvSpPr>
          <p:cNvPr id="3" name="Vertical Text Placeholder 2"/>
          <p:cNvSpPr>
            <a:spLocks noGrp="1"/>
          </p:cNvSpPr>
          <p:nvPr>
            <p:ph type="body" orient="vert" idx="1"/>
          </p:nvPr>
        </p:nvSpPr>
        <p:spPr/>
        <p:txBody>
          <a:bodyPr vert="eaVert"/>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p>
            <a:endParaRPr lang="ja-JP" altLang="en-US"/>
          </a:p>
        </p:txBody>
      </p:sp>
      <p:sp>
        <p:nvSpPr>
          <p:cNvPr id="6" name="Slide Number Placeholder 5"/>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2"/>
            <a:ext cx="2057400" cy="5851525"/>
          </a:xfrm>
        </p:spPr>
        <p:txBody>
          <a:bodyPr vert="eaVert"/>
          <a:lstStyle/>
          <a:p>
            <a:r>
              <a:rPr lang="en-US" altLang="ja-JP"/>
              <a:t>Click to edit Master title style</a:t>
            </a:r>
            <a:endParaRPr lang="en-US" dirty="0"/>
          </a:p>
        </p:txBody>
      </p:sp>
      <p:sp>
        <p:nvSpPr>
          <p:cNvPr id="3" name="Vertical Text Placeholder 2"/>
          <p:cNvSpPr>
            <a:spLocks noGrp="1"/>
          </p:cNvSpPr>
          <p:nvPr>
            <p:ph type="body" orient="vert" idx="1"/>
          </p:nvPr>
        </p:nvSpPr>
        <p:spPr>
          <a:xfrm>
            <a:off x="457200" y="274642"/>
            <a:ext cx="6019800" cy="5851525"/>
          </a:xfrm>
        </p:spPr>
        <p:txBody>
          <a:bodyPr vert="eaVert"/>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10"/>
          </p:nvPr>
        </p:nvSpPr>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p>
            <a:endParaRPr lang="ja-JP" altLang="en-US"/>
          </a:p>
        </p:txBody>
      </p:sp>
      <p:sp>
        <p:nvSpPr>
          <p:cNvPr id="6" name="Slide Number Placeholder 5"/>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cSld>
  <p:clrMapOvr>
    <a:masterClrMapping/>
  </p:clrMapOvr>
</p:sldLayout>
</file>

<file path=ppt/slideLayouts/slideLayout58.xml><?xml version="1.0" encoding="utf-8"?>
<p:sldLayout xmlns:a="http://schemas.openxmlformats.org/drawingml/2006/main" xmlns:r="http://schemas.openxmlformats.org/officeDocument/2006/relationships" xmlns:p="http://schemas.openxmlformats.org/presentationml/2006/main" userDrawn="1">
  <p:cSld name="Thank You">
    <p:spTree>
      <p:nvGrpSpPr>
        <p:cNvPr id="1" name=""/>
        <p:cNvGrpSpPr/>
        <p:nvPr/>
      </p:nvGrpSpPr>
      <p:grpSpPr>
        <a:xfrm>
          <a:off x="0" y="0"/>
          <a:ext cx="0" cy="0"/>
          <a:chOff x="0" y="0"/>
          <a:chExt cx="0" cy="0"/>
        </a:xfrm>
      </p:grpSpPr>
      <p:sp>
        <p:nvSpPr>
          <p:cNvPr id="2" name="タイトル 1"/>
          <p:cNvSpPr>
            <a:spLocks noGrp="1"/>
          </p:cNvSpPr>
          <p:nvPr>
            <p:ph type="ctrTitle" hasCustomPrompt="1"/>
          </p:nvPr>
        </p:nvSpPr>
        <p:spPr>
          <a:xfrm>
            <a:off x="685800" y="2151377"/>
            <a:ext cx="7772400" cy="1470025"/>
          </a:xfrm>
          <a:prstGeom prst="rect">
            <a:avLst/>
          </a:prstGeom>
        </p:spPr>
        <p:txBody>
          <a:bodyPr anchor="b"/>
          <a:lstStyle>
            <a:lvl1pPr>
              <a:defRPr sz="4900" baseline="0"/>
            </a:lvl1pPr>
          </a:lstStyle>
          <a:p>
            <a:r>
              <a:rPr kumimoji="1" lang="en-US" altLang="ja-JP" dirty="0"/>
              <a:t>PRESENTATION TITLE</a:t>
            </a:r>
            <a:endParaRPr kumimoji="1" lang="ja-JP" altLang="en-US" dirty="0"/>
          </a:p>
        </p:txBody>
      </p:sp>
      <p:sp>
        <p:nvSpPr>
          <p:cNvPr id="7" name="テキスト プレースホルダー 5"/>
          <p:cNvSpPr>
            <a:spLocks noGrp="1"/>
          </p:cNvSpPr>
          <p:nvPr>
            <p:ph type="body" sz="quarter" idx="16" hasCustomPrompt="1"/>
          </p:nvPr>
        </p:nvSpPr>
        <p:spPr>
          <a:xfrm>
            <a:off x="689314" y="3464227"/>
            <a:ext cx="7778307" cy="692149"/>
          </a:xfrm>
          <a:prstGeom prst="rect">
            <a:avLst/>
          </a:prstGeom>
        </p:spPr>
        <p:txBody>
          <a:bodyPr anchor="t">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 name="テキスト プレースホルダー 5"/>
          <p:cNvSpPr>
            <a:spLocks noGrp="1"/>
          </p:cNvSpPr>
          <p:nvPr>
            <p:ph type="body" sz="quarter" idx="17" hasCustomPrompt="1"/>
          </p:nvPr>
        </p:nvSpPr>
        <p:spPr>
          <a:xfrm>
            <a:off x="1909163" y="5510815"/>
            <a:ext cx="5325676" cy="1117375"/>
          </a:xfrm>
          <a:prstGeom prst="rect">
            <a:avLst/>
          </a:prstGeom>
        </p:spPr>
        <p:txBody>
          <a:bodyPr anchor="ctr">
            <a:normAutofit/>
          </a:bodyPr>
          <a:lstStyle>
            <a:lvl1pPr algn="ctr">
              <a:lnSpc>
                <a:spcPct val="130000"/>
              </a:lnSpc>
              <a:spcBef>
                <a:spcPts val="0"/>
              </a:spcBef>
              <a:defRPr sz="1000" baseline="0">
                <a:solidFill>
                  <a:schemeClr val="tx2"/>
                </a:solidFill>
              </a:defRPr>
            </a:lvl1pPr>
          </a:lstStyle>
          <a:p>
            <a:pPr lvl="0"/>
            <a:r>
              <a:rPr kumimoji="1" lang="en-US" altLang="ja-JP" dirty="0"/>
              <a:t>Text Here</a:t>
            </a:r>
            <a:endParaRPr kumimoji="1" lang="ja-JP" altLang="en-US" dirty="0"/>
          </a:p>
        </p:txBody>
      </p:sp>
      <p:sp>
        <p:nvSpPr>
          <p:cNvPr id="5" name="正方形/長方形 4"/>
          <p:cNvSpPr/>
          <p:nvPr userDrawn="1"/>
        </p:nvSpPr>
        <p:spPr>
          <a:xfrm>
            <a:off x="3645059" y="5454249"/>
            <a:ext cx="1853884" cy="56569"/>
          </a:xfrm>
          <a:prstGeom prst="rect">
            <a:avLst/>
          </a:prstGeom>
          <a:blipFill dpi="0" rotWithShape="1">
            <a:blip r:embed="rId2"/>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l"/>
            <a:endParaRPr kumimoji="1" lang="ja-JP" altLang="en-US"/>
          </a:p>
        </p:txBody>
      </p:sp>
    </p:spTree>
    <p:extLst>
      <p:ext uri="{BB962C8B-B14F-4D97-AF65-F5344CB8AC3E}">
        <p14:creationId xmlns:p14="http://schemas.microsoft.com/office/powerpoint/2010/main" val="135427733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3" decel="100000" fill="hold" grpId="0" nodeType="afterEffect">
                                  <p:stCondLst>
                                    <p:cond delay="0"/>
                                  </p:stCondLst>
                                  <p:iterate type="lt">
                                    <p:tmPct val="10000"/>
                                  </p:iterate>
                                  <p:childTnLst>
                                    <p:set>
                                      <p:cBhvr>
                                        <p:cTn id="6" dur="1" fill="hold">
                                          <p:stCondLst>
                                            <p:cond delay="0"/>
                                          </p:stCondLst>
                                        </p:cTn>
                                        <p:tgtEl>
                                          <p:spTgt spid="2"/>
                                        </p:tgtEl>
                                        <p:attrNameLst>
                                          <p:attrName>style.visibility</p:attrName>
                                        </p:attrNameLst>
                                      </p:cBhvr>
                                      <p:to>
                                        <p:strVal val="visible"/>
                                      </p:to>
                                    </p:set>
                                    <p:anim calcmode="lin" valueType="num">
                                      <p:cBhvr additive="base">
                                        <p:cTn id="7" dur="1000" fill="hold"/>
                                        <p:tgtEl>
                                          <p:spTgt spid="2"/>
                                        </p:tgtEl>
                                        <p:attrNameLst>
                                          <p:attrName>ppt_x</p:attrName>
                                        </p:attrNameLst>
                                      </p:cBhvr>
                                      <p:tavLst>
                                        <p:tav tm="0">
                                          <p:val>
                                            <p:strVal val="1+#ppt_w/2"/>
                                          </p:val>
                                        </p:tav>
                                        <p:tav tm="100000">
                                          <p:val>
                                            <p:strVal val="#ppt_x"/>
                                          </p:val>
                                        </p:tav>
                                      </p:tavLst>
                                    </p:anim>
                                    <p:anim calcmode="lin" valueType="num">
                                      <p:cBhvr additive="base">
                                        <p:cTn id="8" dur="1000" fill="hold"/>
                                        <p:tgtEl>
                                          <p:spTgt spid="2"/>
                                        </p:tgtEl>
                                        <p:attrNameLst>
                                          <p:attrName>ppt_y</p:attrName>
                                        </p:attrNameLst>
                                      </p:cBhvr>
                                      <p:tavLst>
                                        <p:tav tm="0">
                                          <p:val>
                                            <p:strVal val="0-#ppt_h/2"/>
                                          </p:val>
                                        </p:tav>
                                        <p:tav tm="100000">
                                          <p:val>
                                            <p:strVal val="#ppt_y"/>
                                          </p:val>
                                        </p:tav>
                                      </p:tavLst>
                                    </p:anim>
                                  </p:childTnLst>
                                </p:cTn>
                              </p:par>
                            </p:childTnLst>
                          </p:cTn>
                        </p:par>
                        <p:par>
                          <p:cTn id="9" fill="hold">
                            <p:stCondLst>
                              <p:cond delay="2600"/>
                            </p:stCondLst>
                            <p:childTnLst>
                              <p:par>
                                <p:cTn id="10" presetID="22" presetClass="entr" presetSubtype="8" fill="hold" grpId="0" nodeType="afterEffect">
                                  <p:stCondLst>
                                    <p:cond delay="0"/>
                                  </p:stCondLst>
                                  <p:iterate type="lt">
                                    <p:tmPct val="5000"/>
                                  </p:iterate>
                                  <p:childTnLst>
                                    <p:set>
                                      <p:cBhvr>
                                        <p:cTn id="11" dur="1" fill="hold">
                                          <p:stCondLst>
                                            <p:cond delay="0"/>
                                          </p:stCondLst>
                                        </p:cTn>
                                        <p:tgtEl>
                                          <p:spTgt spid="7">
                                            <p:txEl>
                                              <p:pRg st="0" end="0"/>
                                            </p:txEl>
                                          </p:spTgt>
                                        </p:tgtEl>
                                        <p:attrNameLst>
                                          <p:attrName>style.visibility</p:attrName>
                                        </p:attrNameLst>
                                      </p:cBhvr>
                                      <p:to>
                                        <p:strVal val="visible"/>
                                      </p:to>
                                    </p:set>
                                    <p:animEffect transition="in" filter="wipe(left)">
                                      <p:cBhvr>
                                        <p:cTn id="12" dur="500"/>
                                        <p:tgtEl>
                                          <p:spTgt spid="7">
                                            <p:txEl>
                                              <p:pRg st="0" end="0"/>
                                            </p:txEl>
                                          </p:spTgt>
                                        </p:tgtEl>
                                      </p:cBhvr>
                                    </p:animEffect>
                                  </p:childTnLst>
                                </p:cTn>
                              </p:par>
                            </p:childTnLst>
                          </p:cTn>
                        </p:par>
                        <p:par>
                          <p:cTn id="13" fill="hold">
                            <p:stCondLst>
                              <p:cond delay="3275"/>
                            </p:stCondLst>
                            <p:childTnLst>
                              <p:par>
                                <p:cTn id="14" presetID="2" presetClass="entr" presetSubtype="4" decel="100000" fill="hold" grpId="0" nodeType="afterEffect">
                                  <p:stCondLst>
                                    <p:cond delay="250"/>
                                  </p:stCondLst>
                                  <p:childTnLst>
                                    <p:set>
                                      <p:cBhvr>
                                        <p:cTn id="15" dur="1" fill="hold">
                                          <p:stCondLst>
                                            <p:cond delay="0"/>
                                          </p:stCondLst>
                                        </p:cTn>
                                        <p:tgtEl>
                                          <p:spTgt spid="5"/>
                                        </p:tgtEl>
                                        <p:attrNameLst>
                                          <p:attrName>style.visibility</p:attrName>
                                        </p:attrNameLst>
                                      </p:cBhvr>
                                      <p:to>
                                        <p:strVal val="visible"/>
                                      </p:to>
                                    </p:set>
                                    <p:anim calcmode="lin" valueType="num">
                                      <p:cBhvr additive="base">
                                        <p:cTn id="16" dur="500" fill="hold"/>
                                        <p:tgtEl>
                                          <p:spTgt spid="5"/>
                                        </p:tgtEl>
                                        <p:attrNameLst>
                                          <p:attrName>ppt_x</p:attrName>
                                        </p:attrNameLst>
                                      </p:cBhvr>
                                      <p:tavLst>
                                        <p:tav tm="0">
                                          <p:val>
                                            <p:strVal val="#ppt_x"/>
                                          </p:val>
                                        </p:tav>
                                        <p:tav tm="100000">
                                          <p:val>
                                            <p:strVal val="#ppt_x"/>
                                          </p:val>
                                        </p:tav>
                                      </p:tavLst>
                                    </p:anim>
                                    <p:anim calcmode="lin" valueType="num">
                                      <p:cBhvr additive="base">
                                        <p:cTn id="17" dur="500" fill="hold"/>
                                        <p:tgtEl>
                                          <p:spTgt spid="5"/>
                                        </p:tgtEl>
                                        <p:attrNameLst>
                                          <p:attrName>ppt_y</p:attrName>
                                        </p:attrNameLst>
                                      </p:cBhvr>
                                      <p:tavLst>
                                        <p:tav tm="0">
                                          <p:val>
                                            <p:strVal val="1+#ppt_h/2"/>
                                          </p:val>
                                        </p:tav>
                                        <p:tav tm="100000">
                                          <p:val>
                                            <p:strVal val="#ppt_y"/>
                                          </p:val>
                                        </p:tav>
                                      </p:tavLst>
                                    </p:anim>
                                  </p:childTnLst>
                                </p:cTn>
                              </p:par>
                              <p:par>
                                <p:cTn id="18" presetID="2" presetClass="entr" presetSubtype="4" decel="100000" fill="hold" grpId="0" nodeType="withEffect">
                                  <p:stCondLst>
                                    <p:cond delay="250"/>
                                  </p:stCondLst>
                                  <p:childTnLst>
                                    <p:set>
                                      <p:cBhvr>
                                        <p:cTn id="19" dur="1" fill="hold">
                                          <p:stCondLst>
                                            <p:cond delay="0"/>
                                          </p:stCondLst>
                                        </p:cTn>
                                        <p:tgtEl>
                                          <p:spTgt spid="8">
                                            <p:txEl>
                                              <p:pRg st="0" end="0"/>
                                            </p:txEl>
                                          </p:spTgt>
                                        </p:tgtEl>
                                        <p:attrNameLst>
                                          <p:attrName>style.visibility</p:attrName>
                                        </p:attrNameLst>
                                      </p:cBhvr>
                                      <p:to>
                                        <p:strVal val="visible"/>
                                      </p:to>
                                    </p:set>
                                    <p:anim calcmode="lin" valueType="num">
                                      <p:cBhvr additive="base">
                                        <p:cTn id="20" dur="500" fill="hold"/>
                                        <p:tgtEl>
                                          <p:spTgt spid="8">
                                            <p:txEl>
                                              <p:pRg st="0" end="0"/>
                                            </p:txEl>
                                          </p:spTgt>
                                        </p:tgtEl>
                                        <p:attrNameLst>
                                          <p:attrName>ppt_x</p:attrName>
                                        </p:attrNameLst>
                                      </p:cBhvr>
                                      <p:tavLst>
                                        <p:tav tm="0">
                                          <p:val>
                                            <p:strVal val="#ppt_x"/>
                                          </p:val>
                                        </p:tav>
                                        <p:tav tm="100000">
                                          <p:val>
                                            <p:strVal val="#ppt_x"/>
                                          </p:val>
                                        </p:tav>
                                      </p:tavLst>
                                    </p:anim>
                                    <p:anim calcmode="lin" valueType="num">
                                      <p:cBhvr additive="base">
                                        <p:cTn id="21" dur="500" fill="hold"/>
                                        <p:tgtEl>
                                          <p:spTgt spid="8">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7" grpId="0" build="p">
        <p:tmplLst>
          <p:tmpl lvl="1">
            <p:tnLst>
              <p:par>
                <p:cTn presetID="22" presetClass="entr" presetSubtype="8" fill="hold" nodeType="afterEffect">
                  <p:stCondLst>
                    <p:cond delay="0"/>
                  </p:stCondLst>
                  <p:iterate type="lt">
                    <p:tmPct val="5000"/>
                  </p:iterate>
                  <p:childTnLst>
                    <p:set>
                      <p:cBhvr>
                        <p:cTn dur="1" fill="hold">
                          <p:stCondLst>
                            <p:cond delay="0"/>
                          </p:stCondLst>
                        </p:cTn>
                        <p:tgtEl>
                          <p:spTgt spid="7"/>
                        </p:tgtEl>
                        <p:attrNameLst>
                          <p:attrName>style.visibility</p:attrName>
                        </p:attrNameLst>
                      </p:cBhvr>
                      <p:to>
                        <p:strVal val="visible"/>
                      </p:to>
                    </p:set>
                    <p:animEffect transition="in" filter="wipe(left)">
                      <p:cBhvr>
                        <p:cTn dur="500"/>
                        <p:tgtEl>
                          <p:spTgt spid="7"/>
                        </p:tgtEl>
                      </p:cBhvr>
                    </p:animEffect>
                  </p:childTnLst>
                </p:cTn>
              </p:par>
            </p:tnLst>
          </p:tmpl>
        </p:tmplLst>
      </p:bldP>
      <p:bldP spid="8" grpId="0" build="p">
        <p:tmplLst>
          <p:tmpl lvl="1">
            <p:tnLst>
              <p:par>
                <p:cTn presetID="2" presetClass="entr" presetSubtype="4" decel="100000" fill="hold" nodeType="withEffect">
                  <p:stCondLst>
                    <p:cond delay="250"/>
                  </p:stCondLst>
                  <p:childTnLst>
                    <p:set>
                      <p:cBhvr>
                        <p:cTn dur="1" fill="hold">
                          <p:stCondLst>
                            <p:cond delay="0"/>
                          </p:stCondLst>
                        </p:cTn>
                        <p:tgtEl>
                          <p:spTgt spid="8"/>
                        </p:tgtEl>
                        <p:attrNameLst>
                          <p:attrName>style.visibility</p:attrName>
                        </p:attrNameLst>
                      </p:cBhvr>
                      <p:to>
                        <p:strVal val="visible"/>
                      </p:to>
                    </p:set>
                    <p:anim calcmode="lin" valueType="num">
                      <p:cBhvr additive="base">
                        <p:cTn dur="500" fill="hold"/>
                        <p:tgtEl>
                          <p:spTgt spid="8"/>
                        </p:tgtEl>
                        <p:attrNameLst>
                          <p:attrName>ppt_x</p:attrName>
                        </p:attrNameLst>
                      </p:cBhvr>
                      <p:tavLst>
                        <p:tav tm="0">
                          <p:val>
                            <p:strVal val="#ppt_x"/>
                          </p:val>
                        </p:tav>
                        <p:tav tm="100000">
                          <p:val>
                            <p:strVal val="#ppt_x"/>
                          </p:val>
                        </p:tav>
                      </p:tavLst>
                    </p:anim>
                    <p:anim calcmode="lin" valueType="num">
                      <p:cBhvr additive="base">
                        <p:cTn dur="500" fill="hold"/>
                        <p:tgtEl>
                          <p:spTgt spid="8"/>
                        </p:tgtEl>
                        <p:attrNameLst>
                          <p:attrName>ppt_y</p:attrName>
                        </p:attrNameLst>
                      </p:cBhvr>
                      <p:tavLst>
                        <p:tav tm="0">
                          <p:val>
                            <p:strVal val="1+#ppt_h/2"/>
                          </p:val>
                        </p:tav>
                        <p:tav tm="100000">
                          <p:val>
                            <p:strVal val="#ppt_y"/>
                          </p:val>
                        </p:tav>
                      </p:tavLst>
                    </p:anim>
                  </p:childTnLst>
                </p:cTn>
              </p:par>
            </p:tnLst>
          </p:tmpl>
        </p:tmplLst>
      </p:bldP>
      <p:bldP spid="5" grpId="0" animBg="1"/>
    </p:bldLst>
  </p:timing>
</p:sldLayout>
</file>

<file path=ppt/slideLayouts/slideLayout59.xml><?xml version="1.0" encoding="utf-8"?>
<p:sldLayout xmlns:a="http://schemas.openxmlformats.org/drawingml/2006/main" xmlns:r="http://schemas.openxmlformats.org/officeDocument/2006/relationships" xmlns:p="http://schemas.openxmlformats.org/presentationml/2006/main" preserve="1">
  <p:cSld name="No Conten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51865775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atin typeface="Arial" pitchFamily="34" charset="0"/>
              </a:defRPr>
            </a:lvl1pPr>
          </a:lstStyle>
          <a:p>
            <a:r>
              <a:rPr kumimoji="1" lang="en-US" altLang="ja-JP"/>
              <a:t>Click to edit Master title style</a:t>
            </a:r>
            <a:endParaRPr kumimoji="1" lang="ja-JP" altLang="en-US"/>
          </a:p>
        </p:txBody>
      </p:sp>
      <p:sp>
        <p:nvSpPr>
          <p:cNvPr id="3" name="Date Placeholder 2"/>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4" name="Footer Placeholder 3"/>
          <p:cNvSpPr>
            <a:spLocks noGrp="1"/>
          </p:cNvSpPr>
          <p:nvPr>
            <p:ph type="ftr" sz="quarter" idx="11"/>
          </p:nvPr>
        </p:nvSpPr>
        <p:spPr/>
        <p:txBody>
          <a:bodyPr/>
          <a:lstStyle>
            <a:lvl1pPr>
              <a:defRPr>
                <a:latin typeface="Arial" pitchFamily="34" charset="0"/>
              </a:defRPr>
            </a:lvl1pPr>
          </a:lstStyle>
          <a:p>
            <a:endParaRPr lang="ja-JP" altLang="en-US"/>
          </a:p>
        </p:txBody>
      </p:sp>
      <p:sp>
        <p:nvSpPr>
          <p:cNvPr id="5" name="Slide Number Placeholder 4"/>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154614208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preserve="1">
  <p:cSld name="Just Tex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p:spPr>
        <p:txBody>
          <a:bodyPr/>
          <a:lstStyle/>
          <a:p>
            <a:fld id="{83976B17-1C66-45F4-8514-928D07136654}" type="slidenum">
              <a:rPr lang="ja-JP" altLang="en-US" smtClean="0"/>
              <a:pPr/>
              <a:t>‹#›</a:t>
            </a:fld>
            <a:endParaRPr lang="ja-JP" altLang="en-US"/>
          </a:p>
        </p:txBody>
      </p:sp>
      <p:sp>
        <p:nvSpPr>
          <p:cNvPr id="6" name="テキスト プレースホルダー 5"/>
          <p:cNvSpPr>
            <a:spLocks noGrp="1"/>
          </p:cNvSpPr>
          <p:nvPr>
            <p:ph type="body" sz="quarter" idx="12" hasCustomPrompt="1"/>
          </p:nvPr>
        </p:nvSpPr>
        <p:spPr>
          <a:xfrm>
            <a:off x="568628" y="1838329"/>
            <a:ext cx="8006755" cy="3476627"/>
          </a:xfrm>
        </p:spPr>
        <p:txBody>
          <a:bodyPr anchor="ctr">
            <a:normAutofit/>
          </a:bodyPr>
          <a:lstStyle>
            <a:lvl1pPr algn="ctr">
              <a:defRPr sz="1300" baseline="0">
                <a:solidFill>
                  <a:schemeClr val="tx2"/>
                </a:solidFill>
              </a:defRPr>
            </a:lvl1pPr>
          </a:lstStyle>
          <a:p>
            <a:pPr lvl="0"/>
            <a:r>
              <a:rPr kumimoji="1" lang="en-US" altLang="ja-JP" dirty="0"/>
              <a:t>Text Here</a:t>
            </a:r>
            <a:endParaRPr kumimoji="1" lang="ja-JP" altLang="en-US" dirty="0"/>
          </a:p>
        </p:txBody>
      </p:sp>
      <p:sp>
        <p:nvSpPr>
          <p:cNvPr id="7"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400621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0" presetClass="entr" presetSubtype="0" fill="hold" grpId="0" nodeType="afterEffect">
                                  <p:stCondLst>
                                    <p:cond delay="0"/>
                                  </p:stCondLst>
                                  <p:childTnLst>
                                    <p:set>
                                      <p:cBhvr>
                                        <p:cTn id="11" dur="1" fill="hold">
                                          <p:stCondLst>
                                            <p:cond delay="0"/>
                                          </p:stCondLst>
                                        </p:cTn>
                                        <p:tgtEl>
                                          <p:spTgt spid="6">
                                            <p:txEl>
                                              <p:pRg st="0" end="0"/>
                                            </p:txEl>
                                          </p:spTgt>
                                        </p:tgtEl>
                                        <p:attrNameLst>
                                          <p:attrName>style.visibility</p:attrName>
                                        </p:attrNameLst>
                                      </p:cBhvr>
                                      <p:to>
                                        <p:strVal val="visible"/>
                                      </p:to>
                                    </p:set>
                                    <p:animEffect transition="in" filter="fade">
                                      <p:cBhvr>
                                        <p:cTn id="12" dur="500"/>
                                        <p:tgtEl>
                                          <p:spTgt spid="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10" presetClass="entr" presetSubtype="0" fill="hold" nodeType="afterEffect">
                  <p:stCondLst>
                    <p:cond delay="0"/>
                  </p:stCondLst>
                  <p:childTnLst>
                    <p:set>
                      <p:cBhvr>
                        <p:cTn dur="1" fill="hold">
                          <p:stCondLst>
                            <p:cond delay="0"/>
                          </p:stCondLst>
                        </p:cTn>
                        <p:tgtEl>
                          <p:spTgt spid="6"/>
                        </p:tgtEl>
                        <p:attrNameLst>
                          <p:attrName>style.visibility</p:attrName>
                        </p:attrNameLst>
                      </p:cBhvr>
                      <p:to>
                        <p:strVal val="visible"/>
                      </p:to>
                    </p:set>
                    <p:animEffect transition="in" filter="fade">
                      <p:cBhvr>
                        <p:cTn dur="500"/>
                        <p:tgtEl>
                          <p:spTgt spid="6"/>
                        </p:tgtEl>
                      </p:cBhvr>
                    </p:animEffect>
                  </p:childTnLst>
                </p:cTn>
              </p:par>
            </p:tnLst>
          </p:tmpl>
        </p:tmplLst>
      </p:bldP>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61.xml><?xml version="1.0" encoding="utf-8"?>
<p:sldLayout xmlns:a="http://schemas.openxmlformats.org/drawingml/2006/main" xmlns:r="http://schemas.openxmlformats.org/officeDocument/2006/relationships" xmlns:p="http://schemas.openxmlformats.org/presentationml/2006/main" preserve="1">
  <p:cSld name="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6" name="二等辺三角形 10"/>
          <p:cNvSpPr/>
          <p:nvPr/>
        </p:nvSpPr>
        <p:spPr>
          <a:xfrm rot="5400000">
            <a:off x="2251091"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863231" y="2055593"/>
            <a:ext cx="3327367" cy="442384"/>
            <a:chOff x="1012371" y="3126253"/>
            <a:chExt cx="6655890" cy="663576"/>
          </a:xfrm>
        </p:grpSpPr>
        <p:cxnSp>
          <p:nvCxnSpPr>
            <p:cNvPr id="7" name="直線コネクタ 6"/>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4066"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863224" y="2055597"/>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863224" y="2610622"/>
            <a:ext cx="3154043" cy="298055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二等辺三角形 10"/>
          <p:cNvSpPr/>
          <p:nvPr/>
        </p:nvSpPr>
        <p:spPr>
          <a:xfrm rot="5400000">
            <a:off x="6420272" y="537004"/>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4" name="グループ化 33"/>
          <p:cNvGrpSpPr/>
          <p:nvPr/>
        </p:nvGrpSpPr>
        <p:grpSpPr>
          <a:xfrm>
            <a:off x="5032411" y="2055599"/>
            <a:ext cx="3327367" cy="442384"/>
            <a:chOff x="1012371" y="3126253"/>
            <a:chExt cx="6655890" cy="663576"/>
          </a:xfrm>
        </p:grpSpPr>
        <p:cxnSp>
          <p:nvCxnSpPr>
            <p:cNvPr id="35" name="直線コネクタ 34"/>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9" name="図 3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6579" y="1707861"/>
            <a:ext cx="241228" cy="1148444"/>
          </a:xfrm>
          <a:prstGeom prst="rect">
            <a:avLst/>
          </a:prstGeom>
        </p:spPr>
      </p:pic>
      <p:sp>
        <p:nvSpPr>
          <p:cNvPr id="40" name="テキスト プレースホルダー 5"/>
          <p:cNvSpPr>
            <a:spLocks noGrp="1"/>
          </p:cNvSpPr>
          <p:nvPr>
            <p:ph type="body" sz="quarter" idx="16" hasCustomPrompt="1"/>
          </p:nvPr>
        </p:nvSpPr>
        <p:spPr>
          <a:xfrm>
            <a:off x="5032410" y="2055600"/>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1" name="テキスト プレースホルダー 5"/>
          <p:cNvSpPr>
            <a:spLocks noGrp="1"/>
          </p:cNvSpPr>
          <p:nvPr>
            <p:ph type="body" sz="quarter" idx="17" hasCustomPrompt="1"/>
          </p:nvPr>
        </p:nvSpPr>
        <p:spPr>
          <a:xfrm>
            <a:off x="5032410" y="2610625"/>
            <a:ext cx="3154043" cy="298055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5381546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up)">
                                      <p:cBhvr>
                                        <p:cTn id="35" dur="250"/>
                                        <p:tgtEl>
                                          <p:spTgt spid="39"/>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33"/>
                                        </p:tgtEl>
                                        <p:attrNameLst>
                                          <p:attrName>style.visibility</p:attrName>
                                        </p:attrNameLst>
                                      </p:cBhvr>
                                      <p:to>
                                        <p:strVal val="visible"/>
                                      </p:to>
                                    </p:set>
                                    <p:animEffect transition="in" filter="wipe(left)">
                                      <p:cBhvr>
                                        <p:cTn id="38" dur="500"/>
                                        <p:tgtEl>
                                          <p:spTgt spid="33"/>
                                        </p:tgtEl>
                                      </p:cBhvr>
                                    </p:animEffect>
                                  </p:childTnLst>
                                </p:cTn>
                              </p:par>
                              <p:par>
                                <p:cTn id="39" presetID="22" presetClass="entr" presetSubtype="8" fill="hold" nodeType="withEffect">
                                  <p:stCondLst>
                                    <p:cond delay="500"/>
                                  </p:stCondLst>
                                  <p:childTnLst>
                                    <p:set>
                                      <p:cBhvr>
                                        <p:cTn id="40" dur="1" fill="hold">
                                          <p:stCondLst>
                                            <p:cond delay="0"/>
                                          </p:stCondLst>
                                        </p:cTn>
                                        <p:tgtEl>
                                          <p:spTgt spid="34"/>
                                        </p:tgtEl>
                                        <p:attrNameLst>
                                          <p:attrName>style.visibility</p:attrName>
                                        </p:attrNameLst>
                                      </p:cBhvr>
                                      <p:to>
                                        <p:strVal val="visible"/>
                                      </p:to>
                                    </p:set>
                                    <p:animEffect transition="in" filter="wipe(left)">
                                      <p:cBhvr>
                                        <p:cTn id="41" dur="500"/>
                                        <p:tgtEl>
                                          <p:spTgt spid="34"/>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0">
                                            <p:txEl>
                                              <p:pRg st="0" end="0"/>
                                            </p:txEl>
                                          </p:spTgt>
                                        </p:tgtEl>
                                        <p:attrNameLst>
                                          <p:attrName>style.visibility</p:attrName>
                                        </p:attrNameLst>
                                      </p:cBhvr>
                                      <p:to>
                                        <p:strVal val="visible"/>
                                      </p:to>
                                    </p:set>
                                    <p:anim calcmode="lin" valueType="num">
                                      <p:cBhvr additive="base">
                                        <p:cTn id="4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0">
                                            <p:txEl>
                                              <p:pRg st="0" end="0"/>
                                            </p:txEl>
                                          </p:spTgt>
                                        </p:tgtEl>
                                        <p:attrNameLst>
                                          <p:attrName>style.visibility</p:attrName>
                                        </p:attrNameLst>
                                      </p:cBhvr>
                                      <p:to>
                                        <p:strVal val="visible"/>
                                      </p:to>
                                    </p:set>
                                    <p:animEffect transition="in" filter="fade">
                                      <p:cBhvr>
                                        <p:cTn id="48" dur="500"/>
                                        <p:tgtEl>
                                          <p:spTgt spid="40">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0">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1">
                                            <p:txEl>
                                              <p:pRg st="0" end="0"/>
                                            </p:txEl>
                                          </p:spTgt>
                                        </p:tgtEl>
                                        <p:attrNameLst>
                                          <p:attrName>style.visibility</p:attrName>
                                        </p:attrNameLst>
                                      </p:cBhvr>
                                      <p:to>
                                        <p:strVal val="visible"/>
                                      </p:to>
                                    </p:set>
                                    <p:animEffect transition="in" filter="fade">
                                      <p:cBhvr>
                                        <p:cTn id="54" dur="500"/>
                                        <p:tgtEl>
                                          <p:spTgt spid="4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animBg="1"/>
      <p:bldP spid="40" grpId="0" build="p">
        <p:tmplLst>
          <p:tmpl lvl="1">
            <p:tnLst>
              <p:par>
                <p:cTn presetID="2" presetClass="entr" presetSubtype="2" decel="100000" fill="hold" nodeType="withEffect">
                  <p:stCondLst>
                    <p:cond delay="500"/>
                  </p:stCondLst>
                  <p:childTnLst>
                    <p:set>
                      <p:cBhvr>
                        <p:cTn dur="1" fill="hold">
                          <p:stCondLst>
                            <p:cond delay="0"/>
                          </p:stCondLst>
                        </p:cTn>
                        <p:tgtEl>
                          <p:spTgt spid="40"/>
                        </p:tgtEl>
                        <p:attrNameLst>
                          <p:attrName>style.visibility</p:attrName>
                        </p:attrNameLst>
                      </p:cBhvr>
                      <p:to>
                        <p:strVal val="visible"/>
                      </p:to>
                    </p:set>
                    <p:anim calcmode="lin" valueType="num">
                      <p:cBhvr additive="base">
                        <p:cTn dur="1000" fill="hold"/>
                        <p:tgtEl>
                          <p:spTgt spid="40"/>
                        </p:tgtEl>
                        <p:attrNameLst>
                          <p:attrName>ppt_x</p:attrName>
                        </p:attrNameLst>
                      </p:cBhvr>
                      <p:tavLst>
                        <p:tav tm="0">
                          <p:val>
                            <p:strVal val="1+#ppt_w/2"/>
                          </p:val>
                        </p:tav>
                        <p:tav tm="100000">
                          <p:val>
                            <p:strVal val="#ppt_x"/>
                          </p:val>
                        </p:tav>
                      </p:tavLst>
                    </p:anim>
                    <p:anim calcmode="lin" valueType="num">
                      <p:cBhvr additive="base">
                        <p:cTn dur="1000" fill="hold"/>
                        <p:tgtEl>
                          <p:spTgt spid="40"/>
                        </p:tgtEl>
                        <p:attrNameLst>
                          <p:attrName>ppt_y</p:attrName>
                        </p:attrNameLst>
                      </p:cBhvr>
                      <p:tavLst>
                        <p:tav tm="0">
                          <p:val>
                            <p:strVal val="#ppt_y"/>
                          </p:val>
                        </p:tav>
                        <p:tav tm="100000">
                          <p:val>
                            <p:strVal val="#ppt_y"/>
                          </p:val>
                        </p:tav>
                      </p:tavLst>
                    </p:anim>
                  </p:childTnLst>
                </p:cTn>
              </p:par>
            </p:tnLst>
          </p:tmpl>
        </p:tmplLst>
      </p:bldP>
      <p:bldP spid="40" grpId="1" build="p">
        <p:tmplLst>
          <p:tmpl lvl="1">
            <p:tnLst>
              <p:par>
                <p:cTn presetID="10" presetClass="entr" presetSubtype="0" fill="hold" nodeType="withEffect">
                  <p:stCondLst>
                    <p:cond delay="10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0" grpId="2" build="p">
        <p:tmplLst>
          <p:tmpl lvl="1">
            <p:tnLst>
              <p:par>
                <p:cTn presetID="1" presetClass="exit" presetSubtype="0" fill="hold" nodeType="withEffect">
                  <p:stCondLst>
                    <p:cond delay="500"/>
                  </p:stCondLst>
                  <p:childTnLst>
                    <p:set>
                      <p:cBhvr>
                        <p:cTn dur="1" fill="hold">
                          <p:stCondLst>
                            <p:cond delay="0"/>
                          </p:stCondLst>
                        </p:cTn>
                        <p:tgtEl>
                          <p:spTgt spid="40"/>
                        </p:tgtEl>
                        <p:attrNameLst>
                          <p:attrName>style.visibility</p:attrName>
                        </p:attrNameLst>
                      </p:cBhvr>
                      <p:to>
                        <p:strVal val="hidden"/>
                      </p:to>
                    </p:set>
                  </p:childTnLst>
                </p:cTn>
              </p:par>
            </p:tnLst>
          </p:tmpl>
        </p:tmplLst>
      </p:bldP>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Lst>
  </p:timing>
</p:sldLayout>
</file>

<file path=ppt/slideLayouts/slideLayout62.xml><?xml version="1.0" encoding="utf-8"?>
<p:sldLayout xmlns:a="http://schemas.openxmlformats.org/drawingml/2006/main" xmlns:r="http://schemas.openxmlformats.org/officeDocument/2006/relationships" xmlns:p="http://schemas.openxmlformats.org/presentationml/2006/main" preserve="1">
  <p:cSld name="4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6" name="二等辺三角形 10"/>
          <p:cNvSpPr/>
          <p:nvPr/>
        </p:nvSpPr>
        <p:spPr>
          <a:xfrm rot="5400000">
            <a:off x="2251091"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863231" y="2055593"/>
            <a:ext cx="3327367" cy="442384"/>
            <a:chOff x="1012371" y="3126253"/>
            <a:chExt cx="6655890" cy="663576"/>
          </a:xfrm>
        </p:grpSpPr>
        <p:cxnSp>
          <p:nvCxnSpPr>
            <p:cNvPr id="7" name="直線コネクタ 6"/>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4066"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863224" y="2055597"/>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863224" y="2610617"/>
            <a:ext cx="3154043" cy="1151755"/>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3" name="二等辺三角形 10"/>
          <p:cNvSpPr/>
          <p:nvPr/>
        </p:nvSpPr>
        <p:spPr>
          <a:xfrm rot="5400000">
            <a:off x="6420272" y="537004"/>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4" name="グループ化 33"/>
          <p:cNvGrpSpPr/>
          <p:nvPr/>
        </p:nvGrpSpPr>
        <p:grpSpPr>
          <a:xfrm>
            <a:off x="5032411" y="2055599"/>
            <a:ext cx="3327367" cy="442384"/>
            <a:chOff x="1012371" y="3126253"/>
            <a:chExt cx="6655890" cy="663576"/>
          </a:xfrm>
        </p:grpSpPr>
        <p:cxnSp>
          <p:nvCxnSpPr>
            <p:cNvPr id="35" name="直線コネクタ 34"/>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9" name="図 38"/>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6579" y="1707861"/>
            <a:ext cx="241228" cy="1148444"/>
          </a:xfrm>
          <a:prstGeom prst="rect">
            <a:avLst/>
          </a:prstGeom>
        </p:spPr>
      </p:pic>
      <p:sp>
        <p:nvSpPr>
          <p:cNvPr id="40" name="テキスト プレースホルダー 5"/>
          <p:cNvSpPr>
            <a:spLocks noGrp="1"/>
          </p:cNvSpPr>
          <p:nvPr>
            <p:ph type="body" sz="quarter" idx="16" hasCustomPrompt="1"/>
          </p:nvPr>
        </p:nvSpPr>
        <p:spPr>
          <a:xfrm>
            <a:off x="5032410" y="2055600"/>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1" name="テキスト プレースホルダー 5"/>
          <p:cNvSpPr>
            <a:spLocks noGrp="1"/>
          </p:cNvSpPr>
          <p:nvPr>
            <p:ph type="body" sz="quarter" idx="17" hasCustomPrompt="1"/>
          </p:nvPr>
        </p:nvSpPr>
        <p:spPr>
          <a:xfrm>
            <a:off x="5032410" y="2610620"/>
            <a:ext cx="3154043" cy="1151755"/>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4" name="二等辺三角形 10"/>
          <p:cNvSpPr/>
          <p:nvPr/>
        </p:nvSpPr>
        <p:spPr>
          <a:xfrm rot="5400000">
            <a:off x="2252041" y="2638855"/>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5" name="グループ化 24"/>
          <p:cNvGrpSpPr/>
          <p:nvPr/>
        </p:nvGrpSpPr>
        <p:grpSpPr>
          <a:xfrm>
            <a:off x="864182" y="4157451"/>
            <a:ext cx="3327367" cy="442384"/>
            <a:chOff x="1012371" y="3126253"/>
            <a:chExt cx="6655890" cy="663576"/>
          </a:xfrm>
        </p:grpSpPr>
        <p:cxnSp>
          <p:nvCxnSpPr>
            <p:cNvPr id="26" name="直線コネクタ 25"/>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7" name="直線コネクタ 26"/>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3" name="図 4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815017" y="3809714"/>
            <a:ext cx="241228" cy="1148444"/>
          </a:xfrm>
          <a:prstGeom prst="rect">
            <a:avLst/>
          </a:prstGeom>
        </p:spPr>
      </p:pic>
      <p:sp>
        <p:nvSpPr>
          <p:cNvPr id="44" name="テキスト プレースホルダー 5"/>
          <p:cNvSpPr>
            <a:spLocks noGrp="1"/>
          </p:cNvSpPr>
          <p:nvPr>
            <p:ph type="body" sz="quarter" idx="18" hasCustomPrompt="1"/>
          </p:nvPr>
        </p:nvSpPr>
        <p:spPr>
          <a:xfrm>
            <a:off x="864175" y="4157452"/>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5" name="テキスト プレースホルダー 5"/>
          <p:cNvSpPr>
            <a:spLocks noGrp="1"/>
          </p:cNvSpPr>
          <p:nvPr>
            <p:ph type="body" sz="quarter" idx="19" hasCustomPrompt="1"/>
          </p:nvPr>
        </p:nvSpPr>
        <p:spPr>
          <a:xfrm>
            <a:off x="864175" y="4712473"/>
            <a:ext cx="3154043" cy="1151755"/>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46" name="二等辺三角形 10"/>
          <p:cNvSpPr/>
          <p:nvPr/>
        </p:nvSpPr>
        <p:spPr>
          <a:xfrm rot="5400000">
            <a:off x="6421222" y="2638859"/>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7" name="グループ化 46"/>
          <p:cNvGrpSpPr/>
          <p:nvPr/>
        </p:nvGrpSpPr>
        <p:grpSpPr>
          <a:xfrm>
            <a:off x="5033363" y="4157455"/>
            <a:ext cx="3327367" cy="442384"/>
            <a:chOff x="1012371" y="3126253"/>
            <a:chExt cx="6655890" cy="663576"/>
          </a:xfrm>
        </p:grpSpPr>
        <p:cxnSp>
          <p:nvCxnSpPr>
            <p:cNvPr id="48" name="直線コネクタ 47"/>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0" name="直線コネクタ 49"/>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2" name="図 51"/>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987531" y="3809717"/>
            <a:ext cx="241228" cy="1148444"/>
          </a:xfrm>
          <a:prstGeom prst="rect">
            <a:avLst/>
          </a:prstGeom>
        </p:spPr>
      </p:pic>
      <p:sp>
        <p:nvSpPr>
          <p:cNvPr id="53" name="テキスト プレースホルダー 5"/>
          <p:cNvSpPr>
            <a:spLocks noGrp="1"/>
          </p:cNvSpPr>
          <p:nvPr>
            <p:ph type="body" sz="quarter" idx="20" hasCustomPrompt="1"/>
          </p:nvPr>
        </p:nvSpPr>
        <p:spPr>
          <a:xfrm>
            <a:off x="5033361" y="4157457"/>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21" hasCustomPrompt="1"/>
          </p:nvPr>
        </p:nvSpPr>
        <p:spPr>
          <a:xfrm>
            <a:off x="5033361" y="4712477"/>
            <a:ext cx="3154043" cy="1151755"/>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11731271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39"/>
                                        </p:tgtEl>
                                        <p:attrNameLst>
                                          <p:attrName>style.visibility</p:attrName>
                                        </p:attrNameLst>
                                      </p:cBhvr>
                                      <p:to>
                                        <p:strVal val="visible"/>
                                      </p:to>
                                    </p:set>
                                    <p:animEffect transition="in" filter="wipe(up)">
                                      <p:cBhvr>
                                        <p:cTn id="35" dur="250"/>
                                        <p:tgtEl>
                                          <p:spTgt spid="39"/>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33"/>
                                        </p:tgtEl>
                                        <p:attrNameLst>
                                          <p:attrName>style.visibility</p:attrName>
                                        </p:attrNameLst>
                                      </p:cBhvr>
                                      <p:to>
                                        <p:strVal val="visible"/>
                                      </p:to>
                                    </p:set>
                                    <p:animEffect transition="in" filter="wipe(left)">
                                      <p:cBhvr>
                                        <p:cTn id="38" dur="500"/>
                                        <p:tgtEl>
                                          <p:spTgt spid="33"/>
                                        </p:tgtEl>
                                      </p:cBhvr>
                                    </p:animEffect>
                                  </p:childTnLst>
                                </p:cTn>
                              </p:par>
                              <p:par>
                                <p:cTn id="39" presetID="22" presetClass="entr" presetSubtype="8" fill="hold" nodeType="withEffect">
                                  <p:stCondLst>
                                    <p:cond delay="500"/>
                                  </p:stCondLst>
                                  <p:childTnLst>
                                    <p:set>
                                      <p:cBhvr>
                                        <p:cTn id="40" dur="1" fill="hold">
                                          <p:stCondLst>
                                            <p:cond delay="0"/>
                                          </p:stCondLst>
                                        </p:cTn>
                                        <p:tgtEl>
                                          <p:spTgt spid="34"/>
                                        </p:tgtEl>
                                        <p:attrNameLst>
                                          <p:attrName>style.visibility</p:attrName>
                                        </p:attrNameLst>
                                      </p:cBhvr>
                                      <p:to>
                                        <p:strVal val="visible"/>
                                      </p:to>
                                    </p:set>
                                    <p:animEffect transition="in" filter="wipe(left)">
                                      <p:cBhvr>
                                        <p:cTn id="41" dur="500"/>
                                        <p:tgtEl>
                                          <p:spTgt spid="34"/>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0">
                                            <p:txEl>
                                              <p:pRg st="0" end="0"/>
                                            </p:txEl>
                                          </p:spTgt>
                                        </p:tgtEl>
                                        <p:attrNameLst>
                                          <p:attrName>style.visibility</p:attrName>
                                        </p:attrNameLst>
                                      </p:cBhvr>
                                      <p:to>
                                        <p:strVal val="visible"/>
                                      </p:to>
                                    </p:set>
                                    <p:anim calcmode="lin" valueType="num">
                                      <p:cBhvr additive="base">
                                        <p:cTn id="44" dur="1000" fill="hold"/>
                                        <p:tgtEl>
                                          <p:spTgt spid="40">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0">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0">
                                            <p:txEl>
                                              <p:pRg st="0" end="0"/>
                                            </p:txEl>
                                          </p:spTgt>
                                        </p:tgtEl>
                                        <p:attrNameLst>
                                          <p:attrName>style.visibility</p:attrName>
                                        </p:attrNameLst>
                                      </p:cBhvr>
                                      <p:to>
                                        <p:strVal val="visible"/>
                                      </p:to>
                                    </p:set>
                                    <p:animEffect transition="in" filter="fade">
                                      <p:cBhvr>
                                        <p:cTn id="48" dur="500"/>
                                        <p:tgtEl>
                                          <p:spTgt spid="40">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0">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1">
                                            <p:txEl>
                                              <p:pRg st="0" end="0"/>
                                            </p:txEl>
                                          </p:spTgt>
                                        </p:tgtEl>
                                        <p:attrNameLst>
                                          <p:attrName>style.visibility</p:attrName>
                                        </p:attrNameLst>
                                      </p:cBhvr>
                                      <p:to>
                                        <p:strVal val="visible"/>
                                      </p:to>
                                    </p:set>
                                    <p:animEffect transition="in" filter="fade">
                                      <p:cBhvr>
                                        <p:cTn id="54" dur="500"/>
                                        <p:tgtEl>
                                          <p:spTgt spid="41">
                                            <p:txEl>
                                              <p:pRg st="0" end="0"/>
                                            </p:txEl>
                                          </p:spTgt>
                                        </p:tgtEl>
                                      </p:cBhvr>
                                    </p:animEffect>
                                  </p:childTnLst>
                                </p:cTn>
                              </p:par>
                            </p:childTnLst>
                          </p:cTn>
                        </p:par>
                        <p:par>
                          <p:cTn id="55" fill="hold">
                            <p:stCondLst>
                              <p:cond delay="4500"/>
                            </p:stCondLst>
                            <p:childTnLst>
                              <p:par>
                                <p:cTn id="56" presetID="22" presetClass="entr" presetSubtype="1" fill="hold" nodeType="afterEffect">
                                  <p:stCondLst>
                                    <p:cond delay="0"/>
                                  </p:stCondLst>
                                  <p:childTnLst>
                                    <p:set>
                                      <p:cBhvr>
                                        <p:cTn id="57" dur="1" fill="hold">
                                          <p:stCondLst>
                                            <p:cond delay="0"/>
                                          </p:stCondLst>
                                        </p:cTn>
                                        <p:tgtEl>
                                          <p:spTgt spid="43"/>
                                        </p:tgtEl>
                                        <p:attrNameLst>
                                          <p:attrName>style.visibility</p:attrName>
                                        </p:attrNameLst>
                                      </p:cBhvr>
                                      <p:to>
                                        <p:strVal val="visible"/>
                                      </p:to>
                                    </p:set>
                                    <p:animEffect transition="in" filter="wipe(up)">
                                      <p:cBhvr>
                                        <p:cTn id="58" dur="250"/>
                                        <p:tgtEl>
                                          <p:spTgt spid="43"/>
                                        </p:tgtEl>
                                      </p:cBhvr>
                                    </p:animEffect>
                                  </p:childTnLst>
                                </p:cTn>
                              </p:par>
                              <p:par>
                                <p:cTn id="59" presetID="22" presetClass="entr" presetSubtype="8" fill="hold" grpId="0" nodeType="withEffect">
                                  <p:stCondLst>
                                    <p:cond delay="250"/>
                                  </p:stCondLst>
                                  <p:childTnLst>
                                    <p:set>
                                      <p:cBhvr>
                                        <p:cTn id="60" dur="1" fill="hold">
                                          <p:stCondLst>
                                            <p:cond delay="0"/>
                                          </p:stCondLst>
                                        </p:cTn>
                                        <p:tgtEl>
                                          <p:spTgt spid="24"/>
                                        </p:tgtEl>
                                        <p:attrNameLst>
                                          <p:attrName>style.visibility</p:attrName>
                                        </p:attrNameLst>
                                      </p:cBhvr>
                                      <p:to>
                                        <p:strVal val="visible"/>
                                      </p:to>
                                    </p:set>
                                    <p:animEffect transition="in" filter="wipe(left)">
                                      <p:cBhvr>
                                        <p:cTn id="61" dur="500"/>
                                        <p:tgtEl>
                                          <p:spTgt spid="24"/>
                                        </p:tgtEl>
                                      </p:cBhvr>
                                    </p:animEffect>
                                  </p:childTnLst>
                                </p:cTn>
                              </p:par>
                              <p:par>
                                <p:cTn id="62" presetID="22" presetClass="entr" presetSubtype="8" fill="hold" nodeType="withEffect">
                                  <p:stCondLst>
                                    <p:cond delay="500"/>
                                  </p:stCondLst>
                                  <p:childTnLst>
                                    <p:set>
                                      <p:cBhvr>
                                        <p:cTn id="63" dur="1" fill="hold">
                                          <p:stCondLst>
                                            <p:cond delay="0"/>
                                          </p:stCondLst>
                                        </p:cTn>
                                        <p:tgtEl>
                                          <p:spTgt spid="25"/>
                                        </p:tgtEl>
                                        <p:attrNameLst>
                                          <p:attrName>style.visibility</p:attrName>
                                        </p:attrNameLst>
                                      </p:cBhvr>
                                      <p:to>
                                        <p:strVal val="visible"/>
                                      </p:to>
                                    </p:set>
                                    <p:animEffect transition="in" filter="wipe(left)">
                                      <p:cBhvr>
                                        <p:cTn id="64" dur="500"/>
                                        <p:tgtEl>
                                          <p:spTgt spid="25"/>
                                        </p:tgtEl>
                                      </p:cBhvr>
                                    </p:animEffect>
                                  </p:childTnLst>
                                </p:cTn>
                              </p:par>
                              <p:par>
                                <p:cTn id="65" presetID="2" presetClass="entr" presetSubtype="2" decel="100000" fill="hold" grpId="0" nodeType="withEffect">
                                  <p:stCondLst>
                                    <p:cond delay="500"/>
                                  </p:stCondLst>
                                  <p:childTnLst>
                                    <p:set>
                                      <p:cBhvr>
                                        <p:cTn id="66" dur="1" fill="hold">
                                          <p:stCondLst>
                                            <p:cond delay="0"/>
                                          </p:stCondLst>
                                        </p:cTn>
                                        <p:tgtEl>
                                          <p:spTgt spid="44">
                                            <p:txEl>
                                              <p:pRg st="0" end="0"/>
                                            </p:txEl>
                                          </p:spTgt>
                                        </p:tgtEl>
                                        <p:attrNameLst>
                                          <p:attrName>style.visibility</p:attrName>
                                        </p:attrNameLst>
                                      </p:cBhvr>
                                      <p:to>
                                        <p:strVal val="visible"/>
                                      </p:to>
                                    </p:set>
                                    <p:anim calcmode="lin" valueType="num">
                                      <p:cBhvr additive="base">
                                        <p:cTn id="67" dur="1000" fill="hold"/>
                                        <p:tgtEl>
                                          <p:spTgt spid="44">
                                            <p:txEl>
                                              <p:pRg st="0" end="0"/>
                                            </p:txEl>
                                          </p:spTgt>
                                        </p:tgtEl>
                                        <p:attrNameLst>
                                          <p:attrName>ppt_x</p:attrName>
                                        </p:attrNameLst>
                                      </p:cBhvr>
                                      <p:tavLst>
                                        <p:tav tm="0">
                                          <p:val>
                                            <p:strVal val="1+#ppt_w/2"/>
                                          </p:val>
                                        </p:tav>
                                        <p:tav tm="100000">
                                          <p:val>
                                            <p:strVal val="#ppt_x"/>
                                          </p:val>
                                        </p:tav>
                                      </p:tavLst>
                                    </p:anim>
                                    <p:anim calcmode="lin" valueType="num">
                                      <p:cBhvr additive="base">
                                        <p:cTn id="68" dur="1000" fill="hold"/>
                                        <p:tgtEl>
                                          <p:spTgt spid="44">
                                            <p:txEl>
                                              <p:pRg st="0" end="0"/>
                                            </p:txEl>
                                          </p:spTgt>
                                        </p:tgtEl>
                                        <p:attrNameLst>
                                          <p:attrName>ppt_y</p:attrName>
                                        </p:attrNameLst>
                                      </p:cBhvr>
                                      <p:tavLst>
                                        <p:tav tm="0">
                                          <p:val>
                                            <p:strVal val="#ppt_y"/>
                                          </p:val>
                                        </p:tav>
                                        <p:tav tm="100000">
                                          <p:val>
                                            <p:strVal val="#ppt_y"/>
                                          </p:val>
                                        </p:tav>
                                      </p:tavLst>
                                    </p:anim>
                                  </p:childTnLst>
                                </p:cTn>
                              </p:par>
                              <p:par>
                                <p:cTn id="69" presetID="10" presetClass="entr" presetSubtype="0" fill="hold" grpId="1" nodeType="withEffect">
                                  <p:stCondLst>
                                    <p:cond delay="1000"/>
                                  </p:stCondLst>
                                  <p:childTnLst>
                                    <p:set>
                                      <p:cBhvr>
                                        <p:cTn id="70" dur="1" fill="hold">
                                          <p:stCondLst>
                                            <p:cond delay="0"/>
                                          </p:stCondLst>
                                        </p:cTn>
                                        <p:tgtEl>
                                          <p:spTgt spid="44">
                                            <p:txEl>
                                              <p:pRg st="0" end="0"/>
                                            </p:txEl>
                                          </p:spTgt>
                                        </p:tgtEl>
                                        <p:attrNameLst>
                                          <p:attrName>style.visibility</p:attrName>
                                        </p:attrNameLst>
                                      </p:cBhvr>
                                      <p:to>
                                        <p:strVal val="visible"/>
                                      </p:to>
                                    </p:set>
                                    <p:animEffect transition="in" filter="fade">
                                      <p:cBhvr>
                                        <p:cTn id="71" dur="500"/>
                                        <p:tgtEl>
                                          <p:spTgt spid="44">
                                            <p:txEl>
                                              <p:pRg st="0" end="0"/>
                                            </p:txEl>
                                          </p:spTgt>
                                        </p:tgtEl>
                                      </p:cBhvr>
                                    </p:animEffect>
                                  </p:childTnLst>
                                </p:cTn>
                              </p:par>
                              <p:par>
                                <p:cTn id="72" presetID="1" presetClass="exit" presetSubtype="0" fill="hold" grpId="2" nodeType="withEffect">
                                  <p:stCondLst>
                                    <p:cond delay="500"/>
                                  </p:stCondLst>
                                  <p:childTnLst>
                                    <p:set>
                                      <p:cBhvr>
                                        <p:cTn id="73" dur="1" fill="hold">
                                          <p:stCondLst>
                                            <p:cond delay="0"/>
                                          </p:stCondLst>
                                        </p:cTn>
                                        <p:tgtEl>
                                          <p:spTgt spid="44">
                                            <p:txEl>
                                              <p:pRg st="0" end="0"/>
                                            </p:txEl>
                                          </p:spTgt>
                                        </p:tgtEl>
                                        <p:attrNameLst>
                                          <p:attrName>style.visibility</p:attrName>
                                        </p:attrNameLst>
                                      </p:cBhvr>
                                      <p:to>
                                        <p:strVal val="hidden"/>
                                      </p:to>
                                    </p:set>
                                  </p:childTnLst>
                                </p:cTn>
                              </p:par>
                            </p:childTnLst>
                          </p:cTn>
                        </p:par>
                        <p:par>
                          <p:cTn id="74" fill="hold">
                            <p:stCondLst>
                              <p:cond delay="6000"/>
                            </p:stCondLst>
                            <p:childTnLst>
                              <p:par>
                                <p:cTn id="75" presetID="10" presetClass="entr" presetSubtype="0" fill="hold" grpId="0" nodeType="afterEffect">
                                  <p:stCondLst>
                                    <p:cond delay="0"/>
                                  </p:stCondLst>
                                  <p:childTnLst>
                                    <p:set>
                                      <p:cBhvr>
                                        <p:cTn id="76" dur="1" fill="hold">
                                          <p:stCondLst>
                                            <p:cond delay="0"/>
                                          </p:stCondLst>
                                        </p:cTn>
                                        <p:tgtEl>
                                          <p:spTgt spid="45">
                                            <p:txEl>
                                              <p:pRg st="0" end="0"/>
                                            </p:txEl>
                                          </p:spTgt>
                                        </p:tgtEl>
                                        <p:attrNameLst>
                                          <p:attrName>style.visibility</p:attrName>
                                        </p:attrNameLst>
                                      </p:cBhvr>
                                      <p:to>
                                        <p:strVal val="visible"/>
                                      </p:to>
                                    </p:set>
                                    <p:animEffect transition="in" filter="fade">
                                      <p:cBhvr>
                                        <p:cTn id="77" dur="500"/>
                                        <p:tgtEl>
                                          <p:spTgt spid="45">
                                            <p:txEl>
                                              <p:pRg st="0" end="0"/>
                                            </p:txEl>
                                          </p:spTgt>
                                        </p:tgtEl>
                                      </p:cBhvr>
                                    </p:animEffect>
                                  </p:childTnLst>
                                </p:cTn>
                              </p:par>
                            </p:childTnLst>
                          </p:cTn>
                        </p:par>
                        <p:par>
                          <p:cTn id="78" fill="hold">
                            <p:stCondLst>
                              <p:cond delay="6500"/>
                            </p:stCondLst>
                            <p:childTnLst>
                              <p:par>
                                <p:cTn id="79" presetID="22" presetClass="entr" presetSubtype="1" fill="hold" nodeType="afterEffect">
                                  <p:stCondLst>
                                    <p:cond delay="0"/>
                                  </p:stCondLst>
                                  <p:childTnLst>
                                    <p:set>
                                      <p:cBhvr>
                                        <p:cTn id="80" dur="1" fill="hold">
                                          <p:stCondLst>
                                            <p:cond delay="0"/>
                                          </p:stCondLst>
                                        </p:cTn>
                                        <p:tgtEl>
                                          <p:spTgt spid="52"/>
                                        </p:tgtEl>
                                        <p:attrNameLst>
                                          <p:attrName>style.visibility</p:attrName>
                                        </p:attrNameLst>
                                      </p:cBhvr>
                                      <p:to>
                                        <p:strVal val="visible"/>
                                      </p:to>
                                    </p:set>
                                    <p:animEffect transition="in" filter="wipe(up)">
                                      <p:cBhvr>
                                        <p:cTn id="81" dur="250"/>
                                        <p:tgtEl>
                                          <p:spTgt spid="52"/>
                                        </p:tgtEl>
                                      </p:cBhvr>
                                    </p:animEffect>
                                  </p:childTnLst>
                                </p:cTn>
                              </p:par>
                              <p:par>
                                <p:cTn id="82" presetID="22" presetClass="entr" presetSubtype="8" fill="hold" grpId="0" nodeType="withEffect">
                                  <p:stCondLst>
                                    <p:cond delay="250"/>
                                  </p:stCondLst>
                                  <p:childTnLst>
                                    <p:set>
                                      <p:cBhvr>
                                        <p:cTn id="83" dur="1" fill="hold">
                                          <p:stCondLst>
                                            <p:cond delay="0"/>
                                          </p:stCondLst>
                                        </p:cTn>
                                        <p:tgtEl>
                                          <p:spTgt spid="46"/>
                                        </p:tgtEl>
                                        <p:attrNameLst>
                                          <p:attrName>style.visibility</p:attrName>
                                        </p:attrNameLst>
                                      </p:cBhvr>
                                      <p:to>
                                        <p:strVal val="visible"/>
                                      </p:to>
                                    </p:set>
                                    <p:animEffect transition="in" filter="wipe(left)">
                                      <p:cBhvr>
                                        <p:cTn id="84" dur="500"/>
                                        <p:tgtEl>
                                          <p:spTgt spid="46"/>
                                        </p:tgtEl>
                                      </p:cBhvr>
                                    </p:animEffect>
                                  </p:childTnLst>
                                </p:cTn>
                              </p:par>
                              <p:par>
                                <p:cTn id="85" presetID="22" presetClass="entr" presetSubtype="8" fill="hold" nodeType="withEffect">
                                  <p:stCondLst>
                                    <p:cond delay="500"/>
                                  </p:stCondLst>
                                  <p:childTnLst>
                                    <p:set>
                                      <p:cBhvr>
                                        <p:cTn id="86" dur="1" fill="hold">
                                          <p:stCondLst>
                                            <p:cond delay="0"/>
                                          </p:stCondLst>
                                        </p:cTn>
                                        <p:tgtEl>
                                          <p:spTgt spid="47"/>
                                        </p:tgtEl>
                                        <p:attrNameLst>
                                          <p:attrName>style.visibility</p:attrName>
                                        </p:attrNameLst>
                                      </p:cBhvr>
                                      <p:to>
                                        <p:strVal val="visible"/>
                                      </p:to>
                                    </p:set>
                                    <p:animEffect transition="in" filter="wipe(left)">
                                      <p:cBhvr>
                                        <p:cTn id="87" dur="500"/>
                                        <p:tgtEl>
                                          <p:spTgt spid="47"/>
                                        </p:tgtEl>
                                      </p:cBhvr>
                                    </p:animEffect>
                                  </p:childTnLst>
                                </p:cTn>
                              </p:par>
                              <p:par>
                                <p:cTn id="88" presetID="2" presetClass="entr" presetSubtype="2" decel="100000" fill="hold" grpId="0" nodeType="withEffect">
                                  <p:stCondLst>
                                    <p:cond delay="500"/>
                                  </p:stCondLst>
                                  <p:childTnLst>
                                    <p:set>
                                      <p:cBhvr>
                                        <p:cTn id="89" dur="1" fill="hold">
                                          <p:stCondLst>
                                            <p:cond delay="0"/>
                                          </p:stCondLst>
                                        </p:cTn>
                                        <p:tgtEl>
                                          <p:spTgt spid="53">
                                            <p:txEl>
                                              <p:pRg st="0" end="0"/>
                                            </p:txEl>
                                          </p:spTgt>
                                        </p:tgtEl>
                                        <p:attrNameLst>
                                          <p:attrName>style.visibility</p:attrName>
                                        </p:attrNameLst>
                                      </p:cBhvr>
                                      <p:to>
                                        <p:strVal val="visible"/>
                                      </p:to>
                                    </p:set>
                                    <p:anim calcmode="lin" valueType="num">
                                      <p:cBhvr additive="base">
                                        <p:cTn id="90" dur="1000" fill="hold"/>
                                        <p:tgtEl>
                                          <p:spTgt spid="53">
                                            <p:txEl>
                                              <p:pRg st="0" end="0"/>
                                            </p:txEl>
                                          </p:spTgt>
                                        </p:tgtEl>
                                        <p:attrNameLst>
                                          <p:attrName>ppt_x</p:attrName>
                                        </p:attrNameLst>
                                      </p:cBhvr>
                                      <p:tavLst>
                                        <p:tav tm="0">
                                          <p:val>
                                            <p:strVal val="1+#ppt_w/2"/>
                                          </p:val>
                                        </p:tav>
                                        <p:tav tm="100000">
                                          <p:val>
                                            <p:strVal val="#ppt_x"/>
                                          </p:val>
                                        </p:tav>
                                      </p:tavLst>
                                    </p:anim>
                                    <p:anim calcmode="lin" valueType="num">
                                      <p:cBhvr additive="base">
                                        <p:cTn id="91" dur="1000" fill="hold"/>
                                        <p:tgtEl>
                                          <p:spTgt spid="53">
                                            <p:txEl>
                                              <p:pRg st="0" end="0"/>
                                            </p:txEl>
                                          </p:spTgt>
                                        </p:tgtEl>
                                        <p:attrNameLst>
                                          <p:attrName>ppt_y</p:attrName>
                                        </p:attrNameLst>
                                      </p:cBhvr>
                                      <p:tavLst>
                                        <p:tav tm="0">
                                          <p:val>
                                            <p:strVal val="#ppt_y"/>
                                          </p:val>
                                        </p:tav>
                                        <p:tav tm="100000">
                                          <p:val>
                                            <p:strVal val="#ppt_y"/>
                                          </p:val>
                                        </p:tav>
                                      </p:tavLst>
                                    </p:anim>
                                  </p:childTnLst>
                                </p:cTn>
                              </p:par>
                              <p:par>
                                <p:cTn id="92" presetID="10" presetClass="entr" presetSubtype="0" fill="hold" grpId="1" nodeType="withEffect">
                                  <p:stCondLst>
                                    <p:cond delay="1000"/>
                                  </p:stCondLst>
                                  <p:childTnLst>
                                    <p:set>
                                      <p:cBhvr>
                                        <p:cTn id="93" dur="1" fill="hold">
                                          <p:stCondLst>
                                            <p:cond delay="0"/>
                                          </p:stCondLst>
                                        </p:cTn>
                                        <p:tgtEl>
                                          <p:spTgt spid="53">
                                            <p:txEl>
                                              <p:pRg st="0" end="0"/>
                                            </p:txEl>
                                          </p:spTgt>
                                        </p:tgtEl>
                                        <p:attrNameLst>
                                          <p:attrName>style.visibility</p:attrName>
                                        </p:attrNameLst>
                                      </p:cBhvr>
                                      <p:to>
                                        <p:strVal val="visible"/>
                                      </p:to>
                                    </p:set>
                                    <p:animEffect transition="in" filter="fade">
                                      <p:cBhvr>
                                        <p:cTn id="94" dur="500"/>
                                        <p:tgtEl>
                                          <p:spTgt spid="53">
                                            <p:txEl>
                                              <p:pRg st="0" end="0"/>
                                            </p:txEl>
                                          </p:spTgt>
                                        </p:tgtEl>
                                      </p:cBhvr>
                                    </p:animEffect>
                                  </p:childTnLst>
                                </p:cTn>
                              </p:par>
                              <p:par>
                                <p:cTn id="95" presetID="1" presetClass="exit" presetSubtype="0" fill="hold" grpId="2" nodeType="withEffect">
                                  <p:stCondLst>
                                    <p:cond delay="500"/>
                                  </p:stCondLst>
                                  <p:childTnLst>
                                    <p:set>
                                      <p:cBhvr>
                                        <p:cTn id="96" dur="1" fill="hold">
                                          <p:stCondLst>
                                            <p:cond delay="0"/>
                                          </p:stCondLst>
                                        </p:cTn>
                                        <p:tgtEl>
                                          <p:spTgt spid="53">
                                            <p:txEl>
                                              <p:pRg st="0" end="0"/>
                                            </p:txEl>
                                          </p:spTgt>
                                        </p:tgtEl>
                                        <p:attrNameLst>
                                          <p:attrName>style.visibility</p:attrName>
                                        </p:attrNameLst>
                                      </p:cBhvr>
                                      <p:to>
                                        <p:strVal val="hidden"/>
                                      </p:to>
                                    </p:set>
                                  </p:childTnLst>
                                </p:cTn>
                              </p:par>
                            </p:childTnLst>
                          </p:cTn>
                        </p:par>
                        <p:par>
                          <p:cTn id="97" fill="hold">
                            <p:stCondLst>
                              <p:cond delay="8000"/>
                            </p:stCondLst>
                            <p:childTnLst>
                              <p:par>
                                <p:cTn id="98" presetID="10" presetClass="entr" presetSubtype="0" fill="hold" grpId="0" nodeType="afterEffect">
                                  <p:stCondLst>
                                    <p:cond delay="0"/>
                                  </p:stCondLst>
                                  <p:childTnLst>
                                    <p:set>
                                      <p:cBhvr>
                                        <p:cTn id="99" dur="1" fill="hold">
                                          <p:stCondLst>
                                            <p:cond delay="0"/>
                                          </p:stCondLst>
                                        </p:cTn>
                                        <p:tgtEl>
                                          <p:spTgt spid="54">
                                            <p:txEl>
                                              <p:pRg st="0" end="0"/>
                                            </p:txEl>
                                          </p:spTgt>
                                        </p:tgtEl>
                                        <p:attrNameLst>
                                          <p:attrName>style.visibility</p:attrName>
                                        </p:attrNameLst>
                                      </p:cBhvr>
                                      <p:to>
                                        <p:strVal val="visible"/>
                                      </p:to>
                                    </p:set>
                                    <p:animEffect transition="in" filter="fade">
                                      <p:cBhvr>
                                        <p:cTn id="100" dur="500"/>
                                        <p:tgtEl>
                                          <p:spTgt spid="54">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33" grpId="0" animBg="1"/>
      <p:bldP spid="40" grpId="0" build="p">
        <p:tmplLst>
          <p:tmpl lvl="1">
            <p:tnLst>
              <p:par>
                <p:cTn presetID="2" presetClass="entr" presetSubtype="2" decel="100000" fill="hold" nodeType="withEffect">
                  <p:stCondLst>
                    <p:cond delay="500"/>
                  </p:stCondLst>
                  <p:childTnLst>
                    <p:set>
                      <p:cBhvr>
                        <p:cTn dur="1" fill="hold">
                          <p:stCondLst>
                            <p:cond delay="0"/>
                          </p:stCondLst>
                        </p:cTn>
                        <p:tgtEl>
                          <p:spTgt spid="40"/>
                        </p:tgtEl>
                        <p:attrNameLst>
                          <p:attrName>style.visibility</p:attrName>
                        </p:attrNameLst>
                      </p:cBhvr>
                      <p:to>
                        <p:strVal val="visible"/>
                      </p:to>
                    </p:set>
                    <p:anim calcmode="lin" valueType="num">
                      <p:cBhvr additive="base">
                        <p:cTn dur="1000" fill="hold"/>
                        <p:tgtEl>
                          <p:spTgt spid="40"/>
                        </p:tgtEl>
                        <p:attrNameLst>
                          <p:attrName>ppt_x</p:attrName>
                        </p:attrNameLst>
                      </p:cBhvr>
                      <p:tavLst>
                        <p:tav tm="0">
                          <p:val>
                            <p:strVal val="1+#ppt_w/2"/>
                          </p:val>
                        </p:tav>
                        <p:tav tm="100000">
                          <p:val>
                            <p:strVal val="#ppt_x"/>
                          </p:val>
                        </p:tav>
                      </p:tavLst>
                    </p:anim>
                    <p:anim calcmode="lin" valueType="num">
                      <p:cBhvr additive="base">
                        <p:cTn dur="1000" fill="hold"/>
                        <p:tgtEl>
                          <p:spTgt spid="40"/>
                        </p:tgtEl>
                        <p:attrNameLst>
                          <p:attrName>ppt_y</p:attrName>
                        </p:attrNameLst>
                      </p:cBhvr>
                      <p:tavLst>
                        <p:tav tm="0">
                          <p:val>
                            <p:strVal val="#ppt_y"/>
                          </p:val>
                        </p:tav>
                        <p:tav tm="100000">
                          <p:val>
                            <p:strVal val="#ppt_y"/>
                          </p:val>
                        </p:tav>
                      </p:tavLst>
                    </p:anim>
                  </p:childTnLst>
                </p:cTn>
              </p:par>
            </p:tnLst>
          </p:tmpl>
        </p:tmplLst>
      </p:bldP>
      <p:bldP spid="40" grpId="1" build="p">
        <p:tmplLst>
          <p:tmpl lvl="1">
            <p:tnLst>
              <p:par>
                <p:cTn presetID="10" presetClass="entr" presetSubtype="0" fill="hold" nodeType="withEffect">
                  <p:stCondLst>
                    <p:cond delay="100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0" grpId="2" build="p">
        <p:tmplLst>
          <p:tmpl lvl="1">
            <p:tnLst>
              <p:par>
                <p:cTn presetID="1" presetClass="exit" presetSubtype="0" fill="hold" nodeType="withEffect">
                  <p:stCondLst>
                    <p:cond delay="500"/>
                  </p:stCondLst>
                  <p:childTnLst>
                    <p:set>
                      <p:cBhvr>
                        <p:cTn dur="1" fill="hold">
                          <p:stCondLst>
                            <p:cond delay="0"/>
                          </p:stCondLst>
                        </p:cTn>
                        <p:tgtEl>
                          <p:spTgt spid="40"/>
                        </p:tgtEl>
                        <p:attrNameLst>
                          <p:attrName>style.visibility</p:attrName>
                        </p:attrNameLst>
                      </p:cBhvr>
                      <p:to>
                        <p:strVal val="hidden"/>
                      </p:to>
                    </p:set>
                  </p:childTnLst>
                </p:cTn>
              </p:par>
            </p:tnLst>
          </p:tmpl>
        </p:tmplLst>
      </p:bldP>
      <p:bldP spid="41" grpId="0" build="p">
        <p:tmplLst>
          <p:tmpl lvl="1">
            <p:tnLst>
              <p:par>
                <p:cTn presetID="10" presetClass="entr" presetSubtype="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24" grpId="0" animBg="1"/>
      <p:bldP spid="44" grpId="0" build="p">
        <p:tmplLst>
          <p:tmpl lvl="1">
            <p:tnLst>
              <p:par>
                <p:cTn presetID="2" presetClass="entr" presetSubtype="2" decel="100000" fill="hold" nodeType="withEffect">
                  <p:stCondLst>
                    <p:cond delay="500"/>
                  </p:stCondLst>
                  <p:childTnLst>
                    <p:set>
                      <p:cBhvr>
                        <p:cTn dur="1" fill="hold">
                          <p:stCondLst>
                            <p:cond delay="0"/>
                          </p:stCondLst>
                        </p:cTn>
                        <p:tgtEl>
                          <p:spTgt spid="44"/>
                        </p:tgtEl>
                        <p:attrNameLst>
                          <p:attrName>style.visibility</p:attrName>
                        </p:attrNameLst>
                      </p:cBhvr>
                      <p:to>
                        <p:strVal val="visible"/>
                      </p:to>
                    </p:set>
                    <p:anim calcmode="lin" valueType="num">
                      <p:cBhvr additive="base">
                        <p:cTn dur="1000" fill="hold"/>
                        <p:tgtEl>
                          <p:spTgt spid="44"/>
                        </p:tgtEl>
                        <p:attrNameLst>
                          <p:attrName>ppt_x</p:attrName>
                        </p:attrNameLst>
                      </p:cBhvr>
                      <p:tavLst>
                        <p:tav tm="0">
                          <p:val>
                            <p:strVal val="1+#ppt_w/2"/>
                          </p:val>
                        </p:tav>
                        <p:tav tm="100000">
                          <p:val>
                            <p:strVal val="#ppt_x"/>
                          </p:val>
                        </p:tav>
                      </p:tavLst>
                    </p:anim>
                    <p:anim calcmode="lin" valueType="num">
                      <p:cBhvr additive="base">
                        <p:cTn dur="1000" fill="hold"/>
                        <p:tgtEl>
                          <p:spTgt spid="44"/>
                        </p:tgtEl>
                        <p:attrNameLst>
                          <p:attrName>ppt_y</p:attrName>
                        </p:attrNameLst>
                      </p:cBhvr>
                      <p:tavLst>
                        <p:tav tm="0">
                          <p:val>
                            <p:strVal val="#ppt_y"/>
                          </p:val>
                        </p:tav>
                        <p:tav tm="100000">
                          <p:val>
                            <p:strVal val="#ppt_y"/>
                          </p:val>
                        </p:tav>
                      </p:tavLst>
                    </p:anim>
                  </p:childTnLst>
                </p:cTn>
              </p:par>
            </p:tnLst>
          </p:tmpl>
        </p:tmplLst>
      </p:bldP>
      <p:bldP spid="44" grpId="1" build="p">
        <p:tmplLst>
          <p:tmpl lvl="1">
            <p:tnLst>
              <p:par>
                <p:cTn presetID="10" presetClass="entr" presetSubtype="0" fill="hold" nodeType="withEffect">
                  <p:stCondLst>
                    <p:cond delay="1000"/>
                  </p:stCondLst>
                  <p:childTnLst>
                    <p:set>
                      <p:cBhvr>
                        <p:cTn dur="1" fill="hold">
                          <p:stCondLst>
                            <p:cond delay="0"/>
                          </p:stCondLst>
                        </p:cTn>
                        <p:tgtEl>
                          <p:spTgt spid="44"/>
                        </p:tgtEl>
                        <p:attrNameLst>
                          <p:attrName>style.visibility</p:attrName>
                        </p:attrNameLst>
                      </p:cBhvr>
                      <p:to>
                        <p:strVal val="visible"/>
                      </p:to>
                    </p:set>
                    <p:animEffect transition="in" filter="fade">
                      <p:cBhvr>
                        <p:cTn dur="500"/>
                        <p:tgtEl>
                          <p:spTgt spid="44"/>
                        </p:tgtEl>
                      </p:cBhvr>
                    </p:animEffect>
                  </p:childTnLst>
                </p:cTn>
              </p:par>
            </p:tnLst>
          </p:tmpl>
        </p:tmplLst>
      </p:bldP>
      <p:bldP spid="44" grpId="2" build="p">
        <p:tmplLst>
          <p:tmpl lvl="1">
            <p:tnLst>
              <p:par>
                <p:cTn presetID="1" presetClass="exit" presetSubtype="0" fill="hold" nodeType="withEffect">
                  <p:stCondLst>
                    <p:cond delay="500"/>
                  </p:stCondLst>
                  <p:childTnLst>
                    <p:set>
                      <p:cBhvr>
                        <p:cTn dur="1" fill="hold">
                          <p:stCondLst>
                            <p:cond delay="0"/>
                          </p:stCondLst>
                        </p:cTn>
                        <p:tgtEl>
                          <p:spTgt spid="44"/>
                        </p:tgtEl>
                        <p:attrNameLst>
                          <p:attrName>style.visibility</p:attrName>
                        </p:attrNameLst>
                      </p:cBhvr>
                      <p:to>
                        <p:strVal val="hidden"/>
                      </p:to>
                    </p:set>
                  </p:childTnLst>
                </p:cTn>
              </p:par>
            </p:tnLst>
          </p:tmpl>
        </p:tmplLst>
      </p:bldP>
      <p:bldP spid="45" grpId="0" build="p">
        <p:tmplLst>
          <p:tmpl lvl="1">
            <p:tnLst>
              <p:par>
                <p:cTn presetID="10" presetClass="entr" presetSubtype="0" fill="hold" nodeType="afterEffect">
                  <p:stCondLst>
                    <p:cond delay="0"/>
                  </p:stCondLst>
                  <p:childTnLst>
                    <p:set>
                      <p:cBhvr>
                        <p:cTn dur="1" fill="hold">
                          <p:stCondLst>
                            <p:cond delay="0"/>
                          </p:stCondLst>
                        </p:cTn>
                        <p:tgtEl>
                          <p:spTgt spid="45"/>
                        </p:tgtEl>
                        <p:attrNameLst>
                          <p:attrName>style.visibility</p:attrName>
                        </p:attrNameLst>
                      </p:cBhvr>
                      <p:to>
                        <p:strVal val="visible"/>
                      </p:to>
                    </p:set>
                    <p:animEffect transition="in" filter="fade">
                      <p:cBhvr>
                        <p:cTn dur="500"/>
                        <p:tgtEl>
                          <p:spTgt spid="45"/>
                        </p:tgtEl>
                      </p:cBhvr>
                    </p:animEffect>
                  </p:childTnLst>
                </p:cTn>
              </p:par>
            </p:tnLst>
          </p:tmpl>
        </p:tmplLst>
      </p:bldP>
      <p:bldP spid="46" grpId="0" animBg="1"/>
      <p:bldP spid="53" grpId="0" build="p">
        <p:tmplLst>
          <p:tmpl lvl="1">
            <p:tnLst>
              <p:par>
                <p:cTn presetID="2" presetClass="entr" presetSubtype="2" decel="100000" fill="hold" nodeType="withEffect">
                  <p:stCondLst>
                    <p:cond delay="50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1000" fill="hold"/>
                        <p:tgtEl>
                          <p:spTgt spid="53"/>
                        </p:tgtEl>
                        <p:attrNameLst>
                          <p:attrName>ppt_x</p:attrName>
                        </p:attrNameLst>
                      </p:cBhvr>
                      <p:tavLst>
                        <p:tav tm="0">
                          <p:val>
                            <p:strVal val="1+#ppt_w/2"/>
                          </p:val>
                        </p:tav>
                        <p:tav tm="100000">
                          <p:val>
                            <p:strVal val="#ppt_x"/>
                          </p:val>
                        </p:tav>
                      </p:tavLst>
                    </p:anim>
                    <p:anim calcmode="lin" valueType="num">
                      <p:cBhvr additive="base">
                        <p:cTn dur="1000" fill="hold"/>
                        <p:tgtEl>
                          <p:spTgt spid="53"/>
                        </p:tgtEl>
                        <p:attrNameLst>
                          <p:attrName>ppt_y</p:attrName>
                        </p:attrNameLst>
                      </p:cBhvr>
                      <p:tavLst>
                        <p:tav tm="0">
                          <p:val>
                            <p:strVal val="#ppt_y"/>
                          </p:val>
                        </p:tav>
                        <p:tav tm="100000">
                          <p:val>
                            <p:strVal val="#ppt_y"/>
                          </p:val>
                        </p:tav>
                      </p:tavLst>
                    </p:anim>
                  </p:childTnLst>
                </p:cTn>
              </p:par>
            </p:tnLst>
          </p:tmpl>
        </p:tmplLst>
      </p:bldP>
      <p:bldP spid="53" grpId="1" build="p">
        <p:tmplLst>
          <p:tmpl lvl="1">
            <p:tnLst>
              <p:par>
                <p:cTn presetID="10" presetClass="entr" presetSubtype="0" fill="hold" nodeType="withEffect">
                  <p:stCondLst>
                    <p:cond delay="1000"/>
                  </p:stCondLst>
                  <p:childTnLst>
                    <p:set>
                      <p:cBhvr>
                        <p:cTn dur="1" fill="hold">
                          <p:stCondLst>
                            <p:cond delay="0"/>
                          </p:stCondLst>
                        </p:cTn>
                        <p:tgtEl>
                          <p:spTgt spid="53"/>
                        </p:tgtEl>
                        <p:attrNameLst>
                          <p:attrName>style.visibility</p:attrName>
                        </p:attrNameLst>
                      </p:cBhvr>
                      <p:to>
                        <p:strVal val="visible"/>
                      </p:to>
                    </p:set>
                    <p:animEffect transition="in" filter="fade">
                      <p:cBhvr>
                        <p:cTn dur="500"/>
                        <p:tgtEl>
                          <p:spTgt spid="53"/>
                        </p:tgtEl>
                      </p:cBhvr>
                    </p:animEffect>
                  </p:childTnLst>
                </p:cTn>
              </p:par>
            </p:tnLst>
          </p:tmpl>
        </p:tmplLst>
      </p:bldP>
      <p:bldP spid="53" grpId="2" build="p">
        <p:tmplLst>
          <p:tmpl lvl="1">
            <p:tnLst>
              <p:par>
                <p:cTn presetID="1" presetClass="exit" presetSubtype="0" fill="hold" nodeType="withEffect">
                  <p:stCondLst>
                    <p:cond delay="500"/>
                  </p:stCondLst>
                  <p:childTnLst>
                    <p:set>
                      <p:cBhvr>
                        <p:cTn dur="1" fill="hold">
                          <p:stCondLst>
                            <p:cond delay="0"/>
                          </p:stCondLst>
                        </p:cTn>
                        <p:tgtEl>
                          <p:spTgt spid="53"/>
                        </p:tgtEl>
                        <p:attrNameLst>
                          <p:attrName>style.visibility</p:attrName>
                        </p:attrNameLst>
                      </p:cBhvr>
                      <p:to>
                        <p:strVal val="hidden"/>
                      </p:to>
                    </p:set>
                  </p:childTnLst>
                </p:cTn>
              </p:par>
            </p:tnLst>
          </p:tmpl>
        </p:tmplLst>
      </p:bldP>
      <p:bldP spid="54" grpId="0" build="p">
        <p:tmplLst>
          <p:tmpl lvl="1">
            <p:tnLst>
              <p:par>
                <p:cTn presetID="10" presetClass="entr" presetSubtype="0"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fade">
                      <p:cBhvr>
                        <p:cTn dur="500"/>
                        <p:tgtEl>
                          <p:spTgt spid="54"/>
                        </p:tgtEl>
                      </p:cBhvr>
                    </p:animEffect>
                  </p:childTnLst>
                </p:cTn>
              </p:par>
            </p:tnLst>
          </p:tmpl>
        </p:tmplLst>
      </p:bldP>
    </p:bldLst>
  </p:timing>
</p:sldLayout>
</file>

<file path=ppt/slideLayouts/slideLayout63.xml><?xml version="1.0" encoding="utf-8"?>
<p:sldLayout xmlns:a="http://schemas.openxmlformats.org/drawingml/2006/main" xmlns:r="http://schemas.openxmlformats.org/officeDocument/2006/relationships" xmlns:p="http://schemas.openxmlformats.org/presentationml/2006/main" preserve="1">
  <p:cSld name="3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6" name="二等辺三角形 10"/>
          <p:cNvSpPr/>
          <p:nvPr/>
        </p:nvSpPr>
        <p:spPr>
          <a:xfrm rot="5400000">
            <a:off x="1393361" y="914925"/>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30" name="グループ化 29"/>
          <p:cNvGrpSpPr/>
          <p:nvPr/>
        </p:nvGrpSpPr>
        <p:grpSpPr>
          <a:xfrm>
            <a:off x="390934" y="2055593"/>
            <a:ext cx="2564003" cy="442384"/>
            <a:chOff x="2539364" y="3126253"/>
            <a:chExt cx="5128897" cy="663576"/>
          </a:xfrm>
        </p:grpSpPr>
        <p:cxnSp>
          <p:nvCxnSpPr>
            <p:cNvPr id="7" name="直線コネクタ 6"/>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 name="直線コネクタ 7"/>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 name="直線コネクタ 8"/>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1" name="図 10"/>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36865" y="1707859"/>
            <a:ext cx="241228" cy="1148444"/>
          </a:xfrm>
          <a:prstGeom prst="rect">
            <a:avLst/>
          </a:prstGeom>
        </p:spPr>
      </p:pic>
      <p:sp>
        <p:nvSpPr>
          <p:cNvPr id="29"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5" hasCustomPrompt="1"/>
          </p:nvPr>
        </p:nvSpPr>
        <p:spPr>
          <a:xfrm>
            <a:off x="390934" y="2055597"/>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2" name="テキスト プレースホルダー 5"/>
          <p:cNvSpPr>
            <a:spLocks noGrp="1"/>
          </p:cNvSpPr>
          <p:nvPr>
            <p:ph type="body" sz="quarter" idx="12" hasCustomPrompt="1"/>
          </p:nvPr>
        </p:nvSpPr>
        <p:spPr>
          <a:xfrm>
            <a:off x="389439" y="2610622"/>
            <a:ext cx="2392175" cy="298055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二等辺三角形 10"/>
          <p:cNvSpPr/>
          <p:nvPr/>
        </p:nvSpPr>
        <p:spPr>
          <a:xfrm rot="5400000">
            <a:off x="4286325" y="913412"/>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2" name="グループ化 41"/>
          <p:cNvGrpSpPr/>
          <p:nvPr/>
        </p:nvGrpSpPr>
        <p:grpSpPr>
          <a:xfrm>
            <a:off x="3283898" y="2054083"/>
            <a:ext cx="2564003" cy="442384"/>
            <a:chOff x="2539364" y="3126253"/>
            <a:chExt cx="5128897" cy="663576"/>
          </a:xfrm>
        </p:grpSpPr>
        <p:cxnSp>
          <p:nvCxnSpPr>
            <p:cNvPr id="43" name="直線コネクタ 42"/>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7" name="図 46"/>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229830" y="1706345"/>
            <a:ext cx="241228" cy="1148444"/>
          </a:xfrm>
          <a:prstGeom prst="rect">
            <a:avLst/>
          </a:prstGeom>
        </p:spPr>
      </p:pic>
      <p:sp>
        <p:nvSpPr>
          <p:cNvPr id="48" name="テキスト プレースホルダー 5"/>
          <p:cNvSpPr>
            <a:spLocks noGrp="1"/>
          </p:cNvSpPr>
          <p:nvPr>
            <p:ph type="body" sz="quarter" idx="16" hasCustomPrompt="1"/>
          </p:nvPr>
        </p:nvSpPr>
        <p:spPr>
          <a:xfrm>
            <a:off x="3283899" y="2054084"/>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9" name="テキスト プレースホルダー 5"/>
          <p:cNvSpPr>
            <a:spLocks noGrp="1"/>
          </p:cNvSpPr>
          <p:nvPr>
            <p:ph type="body" sz="quarter" idx="17" hasCustomPrompt="1"/>
          </p:nvPr>
        </p:nvSpPr>
        <p:spPr>
          <a:xfrm>
            <a:off x="3282403" y="2609109"/>
            <a:ext cx="2392175" cy="298055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0" name="二等辺三角形 10"/>
          <p:cNvSpPr/>
          <p:nvPr/>
        </p:nvSpPr>
        <p:spPr>
          <a:xfrm rot="5400000">
            <a:off x="7192056" y="91281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51" name="グループ化 50"/>
          <p:cNvGrpSpPr/>
          <p:nvPr/>
        </p:nvGrpSpPr>
        <p:grpSpPr>
          <a:xfrm>
            <a:off x="6189630" y="2053479"/>
            <a:ext cx="2564003" cy="442384"/>
            <a:chOff x="2539364" y="3126253"/>
            <a:chExt cx="5128897" cy="663576"/>
          </a:xfrm>
        </p:grpSpPr>
        <p:cxnSp>
          <p:nvCxnSpPr>
            <p:cNvPr id="52" name="直線コネクタ 51"/>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6" name="図 55"/>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6135559" y="1705742"/>
            <a:ext cx="241228" cy="1148444"/>
          </a:xfrm>
          <a:prstGeom prst="rect">
            <a:avLst/>
          </a:prstGeom>
        </p:spPr>
      </p:pic>
      <p:sp>
        <p:nvSpPr>
          <p:cNvPr id="57" name="テキスト プレースホルダー 5"/>
          <p:cNvSpPr>
            <a:spLocks noGrp="1"/>
          </p:cNvSpPr>
          <p:nvPr>
            <p:ph type="body" sz="quarter" idx="18" hasCustomPrompt="1"/>
          </p:nvPr>
        </p:nvSpPr>
        <p:spPr>
          <a:xfrm>
            <a:off x="6189628" y="2053480"/>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8" name="テキスト プレースホルダー 5"/>
          <p:cNvSpPr>
            <a:spLocks noGrp="1"/>
          </p:cNvSpPr>
          <p:nvPr>
            <p:ph type="body" sz="quarter" idx="19" hasCustomPrompt="1"/>
          </p:nvPr>
        </p:nvSpPr>
        <p:spPr>
          <a:xfrm>
            <a:off x="6188135" y="2608504"/>
            <a:ext cx="2392175" cy="298055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5636004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9">
                                            <p:txEl>
                                              <p:pRg st="0" end="0"/>
                                            </p:txEl>
                                          </p:spTgt>
                                        </p:tgtEl>
                                        <p:attrNameLst>
                                          <p:attrName>style.visibility</p:attrName>
                                        </p:attrNameLst>
                                      </p:cBhvr>
                                      <p:to>
                                        <p:strVal val="visible"/>
                                      </p:to>
                                    </p:set>
                                    <p:anim calcmode="lin" valueType="num">
                                      <p:cBhvr additive="base">
                                        <p:cTn id="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9">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1" fill="hold" nodeType="afterEffect">
                                  <p:stCondLst>
                                    <p:cond delay="0"/>
                                  </p:stCondLst>
                                  <p:childTnLst>
                                    <p:set>
                                      <p:cBhvr>
                                        <p:cTn id="11" dur="1" fill="hold">
                                          <p:stCondLst>
                                            <p:cond delay="0"/>
                                          </p:stCondLst>
                                        </p:cTn>
                                        <p:tgtEl>
                                          <p:spTgt spid="11"/>
                                        </p:tgtEl>
                                        <p:attrNameLst>
                                          <p:attrName>style.visibility</p:attrName>
                                        </p:attrNameLst>
                                      </p:cBhvr>
                                      <p:to>
                                        <p:strVal val="visible"/>
                                      </p:to>
                                    </p:set>
                                    <p:animEffect transition="in" filter="wipe(up)">
                                      <p:cBhvr>
                                        <p:cTn id="12" dur="250"/>
                                        <p:tgtEl>
                                          <p:spTgt spid="11"/>
                                        </p:tgtEl>
                                      </p:cBhvr>
                                    </p:animEffect>
                                  </p:childTnLst>
                                </p:cTn>
                              </p:par>
                              <p:par>
                                <p:cTn id="13" presetID="22" presetClass="entr" presetSubtype="8" fill="hold" grpId="0" nodeType="withEffect">
                                  <p:stCondLst>
                                    <p:cond delay="250"/>
                                  </p:stCondLst>
                                  <p:childTnLst>
                                    <p:set>
                                      <p:cBhvr>
                                        <p:cTn id="14" dur="1" fill="hold">
                                          <p:stCondLst>
                                            <p:cond delay="0"/>
                                          </p:stCondLst>
                                        </p:cTn>
                                        <p:tgtEl>
                                          <p:spTgt spid="6"/>
                                        </p:tgtEl>
                                        <p:attrNameLst>
                                          <p:attrName>style.visibility</p:attrName>
                                        </p:attrNameLst>
                                      </p:cBhvr>
                                      <p:to>
                                        <p:strVal val="visible"/>
                                      </p:to>
                                    </p:set>
                                    <p:animEffect transition="in" filter="wipe(left)">
                                      <p:cBhvr>
                                        <p:cTn id="15" dur="500"/>
                                        <p:tgtEl>
                                          <p:spTgt spid="6"/>
                                        </p:tgtEl>
                                      </p:cBhvr>
                                    </p:animEffect>
                                  </p:childTnLst>
                                </p:cTn>
                              </p:par>
                              <p:par>
                                <p:cTn id="16" presetID="22" presetClass="entr" presetSubtype="8" fill="hold" nodeType="withEffect">
                                  <p:stCondLst>
                                    <p:cond delay="500"/>
                                  </p:stCondLst>
                                  <p:childTnLst>
                                    <p:set>
                                      <p:cBhvr>
                                        <p:cTn id="17" dur="1" fill="hold">
                                          <p:stCondLst>
                                            <p:cond delay="0"/>
                                          </p:stCondLst>
                                        </p:cTn>
                                        <p:tgtEl>
                                          <p:spTgt spid="30"/>
                                        </p:tgtEl>
                                        <p:attrNameLst>
                                          <p:attrName>style.visibility</p:attrName>
                                        </p:attrNameLst>
                                      </p:cBhvr>
                                      <p:to>
                                        <p:strVal val="visible"/>
                                      </p:to>
                                    </p:set>
                                    <p:animEffect transition="in" filter="wipe(left)">
                                      <p:cBhvr>
                                        <p:cTn id="18" dur="500"/>
                                        <p:tgtEl>
                                          <p:spTgt spid="30"/>
                                        </p:tgtEl>
                                      </p:cBhvr>
                                    </p:animEffect>
                                  </p:childTnLst>
                                </p:cTn>
                              </p:par>
                              <p:par>
                                <p:cTn id="19" presetID="2" presetClass="entr" presetSubtype="2" decel="100000" fill="hold" grpId="0" nodeType="withEffect">
                                  <p:stCondLst>
                                    <p:cond delay="500"/>
                                  </p:stCondLst>
                                  <p:childTnLst>
                                    <p:set>
                                      <p:cBhvr>
                                        <p:cTn id="20" dur="1" fill="hold">
                                          <p:stCondLst>
                                            <p:cond delay="0"/>
                                          </p:stCondLst>
                                        </p:cTn>
                                        <p:tgtEl>
                                          <p:spTgt spid="31">
                                            <p:txEl>
                                              <p:pRg st="0" end="0"/>
                                            </p:txEl>
                                          </p:spTgt>
                                        </p:tgtEl>
                                        <p:attrNameLst>
                                          <p:attrName>style.visibility</p:attrName>
                                        </p:attrNameLst>
                                      </p:cBhvr>
                                      <p:to>
                                        <p:strVal val="visible"/>
                                      </p:to>
                                    </p:set>
                                    <p:anim calcmode="lin" valueType="num">
                                      <p:cBhvr additive="base">
                                        <p:cTn id="21" dur="1000" fill="hold"/>
                                        <p:tgtEl>
                                          <p:spTgt spid="31">
                                            <p:txEl>
                                              <p:pRg st="0" end="0"/>
                                            </p:txEl>
                                          </p:spTgt>
                                        </p:tgtEl>
                                        <p:attrNameLst>
                                          <p:attrName>ppt_x</p:attrName>
                                        </p:attrNameLst>
                                      </p:cBhvr>
                                      <p:tavLst>
                                        <p:tav tm="0">
                                          <p:val>
                                            <p:strVal val="1+#ppt_w/2"/>
                                          </p:val>
                                        </p:tav>
                                        <p:tav tm="100000">
                                          <p:val>
                                            <p:strVal val="#ppt_x"/>
                                          </p:val>
                                        </p:tav>
                                      </p:tavLst>
                                    </p:anim>
                                    <p:anim calcmode="lin" valueType="num">
                                      <p:cBhvr additive="base">
                                        <p:cTn id="22" dur="1000" fill="hold"/>
                                        <p:tgtEl>
                                          <p:spTgt spid="31">
                                            <p:txEl>
                                              <p:pRg st="0" end="0"/>
                                            </p:txEl>
                                          </p:spTgt>
                                        </p:tgtEl>
                                        <p:attrNameLst>
                                          <p:attrName>ppt_y</p:attrName>
                                        </p:attrNameLst>
                                      </p:cBhvr>
                                      <p:tavLst>
                                        <p:tav tm="0">
                                          <p:val>
                                            <p:strVal val="#ppt_y"/>
                                          </p:val>
                                        </p:tav>
                                        <p:tav tm="100000">
                                          <p:val>
                                            <p:strVal val="#ppt_y"/>
                                          </p:val>
                                        </p:tav>
                                      </p:tavLst>
                                    </p:anim>
                                  </p:childTnLst>
                                </p:cTn>
                              </p:par>
                              <p:par>
                                <p:cTn id="23" presetID="10" presetClass="entr" presetSubtype="0" fill="hold" grpId="1" nodeType="withEffect">
                                  <p:stCondLst>
                                    <p:cond delay="1000"/>
                                  </p:stCondLst>
                                  <p:childTnLst>
                                    <p:set>
                                      <p:cBhvr>
                                        <p:cTn id="24" dur="1" fill="hold">
                                          <p:stCondLst>
                                            <p:cond delay="0"/>
                                          </p:stCondLst>
                                        </p:cTn>
                                        <p:tgtEl>
                                          <p:spTgt spid="31">
                                            <p:txEl>
                                              <p:pRg st="0" end="0"/>
                                            </p:txEl>
                                          </p:spTgt>
                                        </p:tgtEl>
                                        <p:attrNameLst>
                                          <p:attrName>style.visibility</p:attrName>
                                        </p:attrNameLst>
                                      </p:cBhvr>
                                      <p:to>
                                        <p:strVal val="visible"/>
                                      </p:to>
                                    </p:set>
                                    <p:animEffect transition="in" filter="fade">
                                      <p:cBhvr>
                                        <p:cTn id="25" dur="500"/>
                                        <p:tgtEl>
                                          <p:spTgt spid="31">
                                            <p:txEl>
                                              <p:pRg st="0" end="0"/>
                                            </p:txEl>
                                          </p:spTgt>
                                        </p:tgtEl>
                                      </p:cBhvr>
                                    </p:animEffect>
                                  </p:childTnLst>
                                </p:cTn>
                              </p:par>
                              <p:par>
                                <p:cTn id="26" presetID="1" presetClass="exit" presetSubtype="0" fill="hold" grpId="2" nodeType="withEffect">
                                  <p:stCondLst>
                                    <p:cond delay="500"/>
                                  </p:stCondLst>
                                  <p:childTnLst>
                                    <p:set>
                                      <p:cBhvr>
                                        <p:cTn id="27" dur="1" fill="hold">
                                          <p:stCondLst>
                                            <p:cond delay="0"/>
                                          </p:stCondLst>
                                        </p:cTn>
                                        <p:tgtEl>
                                          <p:spTgt spid="31">
                                            <p:txEl>
                                              <p:pRg st="0" end="0"/>
                                            </p:txEl>
                                          </p:spTgt>
                                        </p:tgtEl>
                                        <p:attrNameLst>
                                          <p:attrName>style.visibility</p:attrName>
                                        </p:attrNameLst>
                                      </p:cBhvr>
                                      <p:to>
                                        <p:strVal val="hidden"/>
                                      </p:to>
                                    </p:set>
                                  </p:childTnLst>
                                </p:cTn>
                              </p:par>
                            </p:childTnLst>
                          </p:cTn>
                        </p:par>
                        <p:par>
                          <p:cTn id="28" fill="hold">
                            <p:stCondLst>
                              <p:cond delay="2000"/>
                            </p:stCondLst>
                            <p:childTnLst>
                              <p:par>
                                <p:cTn id="29" presetID="10" presetClass="entr" presetSubtype="0" fill="hold" grpId="0" nodeType="afterEffect">
                                  <p:stCondLst>
                                    <p:cond delay="0"/>
                                  </p:stCondLst>
                                  <p:childTnLst>
                                    <p:set>
                                      <p:cBhvr>
                                        <p:cTn id="30" dur="1" fill="hold">
                                          <p:stCondLst>
                                            <p:cond delay="0"/>
                                          </p:stCondLst>
                                        </p:cTn>
                                        <p:tgtEl>
                                          <p:spTgt spid="32">
                                            <p:txEl>
                                              <p:pRg st="0" end="0"/>
                                            </p:txEl>
                                          </p:spTgt>
                                        </p:tgtEl>
                                        <p:attrNameLst>
                                          <p:attrName>style.visibility</p:attrName>
                                        </p:attrNameLst>
                                      </p:cBhvr>
                                      <p:to>
                                        <p:strVal val="visible"/>
                                      </p:to>
                                    </p:set>
                                    <p:animEffect transition="in" filter="fade">
                                      <p:cBhvr>
                                        <p:cTn id="31" dur="500"/>
                                        <p:tgtEl>
                                          <p:spTgt spid="32">
                                            <p:txEl>
                                              <p:pRg st="0" end="0"/>
                                            </p:txEl>
                                          </p:spTgt>
                                        </p:tgtEl>
                                      </p:cBhvr>
                                    </p:animEffect>
                                  </p:childTnLst>
                                </p:cTn>
                              </p:par>
                            </p:childTnLst>
                          </p:cTn>
                        </p:par>
                        <p:par>
                          <p:cTn id="32" fill="hold">
                            <p:stCondLst>
                              <p:cond delay="2500"/>
                            </p:stCondLst>
                            <p:childTnLst>
                              <p:par>
                                <p:cTn id="33" presetID="22" presetClass="entr" presetSubtype="1" fill="hold" nodeType="afterEffect">
                                  <p:stCondLst>
                                    <p:cond delay="0"/>
                                  </p:stCondLst>
                                  <p:childTnLst>
                                    <p:set>
                                      <p:cBhvr>
                                        <p:cTn id="34" dur="1" fill="hold">
                                          <p:stCondLst>
                                            <p:cond delay="0"/>
                                          </p:stCondLst>
                                        </p:cTn>
                                        <p:tgtEl>
                                          <p:spTgt spid="47"/>
                                        </p:tgtEl>
                                        <p:attrNameLst>
                                          <p:attrName>style.visibility</p:attrName>
                                        </p:attrNameLst>
                                      </p:cBhvr>
                                      <p:to>
                                        <p:strVal val="visible"/>
                                      </p:to>
                                    </p:set>
                                    <p:animEffect transition="in" filter="wipe(up)">
                                      <p:cBhvr>
                                        <p:cTn id="35" dur="250"/>
                                        <p:tgtEl>
                                          <p:spTgt spid="47"/>
                                        </p:tgtEl>
                                      </p:cBhvr>
                                    </p:animEffect>
                                  </p:childTnLst>
                                </p:cTn>
                              </p:par>
                              <p:par>
                                <p:cTn id="36" presetID="22" presetClass="entr" presetSubtype="8" fill="hold" grpId="0" nodeType="withEffect">
                                  <p:stCondLst>
                                    <p:cond delay="250"/>
                                  </p:stCondLst>
                                  <p:childTnLst>
                                    <p:set>
                                      <p:cBhvr>
                                        <p:cTn id="37" dur="1" fill="hold">
                                          <p:stCondLst>
                                            <p:cond delay="0"/>
                                          </p:stCondLst>
                                        </p:cTn>
                                        <p:tgtEl>
                                          <p:spTgt spid="28"/>
                                        </p:tgtEl>
                                        <p:attrNameLst>
                                          <p:attrName>style.visibility</p:attrName>
                                        </p:attrNameLst>
                                      </p:cBhvr>
                                      <p:to>
                                        <p:strVal val="visible"/>
                                      </p:to>
                                    </p:set>
                                    <p:animEffect transition="in" filter="wipe(left)">
                                      <p:cBhvr>
                                        <p:cTn id="38" dur="500"/>
                                        <p:tgtEl>
                                          <p:spTgt spid="28"/>
                                        </p:tgtEl>
                                      </p:cBhvr>
                                    </p:animEffect>
                                  </p:childTnLst>
                                </p:cTn>
                              </p:par>
                              <p:par>
                                <p:cTn id="39" presetID="22" presetClass="entr" presetSubtype="8" fill="hold" nodeType="withEffect">
                                  <p:stCondLst>
                                    <p:cond delay="500"/>
                                  </p:stCondLst>
                                  <p:childTnLst>
                                    <p:set>
                                      <p:cBhvr>
                                        <p:cTn id="40" dur="1" fill="hold">
                                          <p:stCondLst>
                                            <p:cond delay="0"/>
                                          </p:stCondLst>
                                        </p:cTn>
                                        <p:tgtEl>
                                          <p:spTgt spid="42"/>
                                        </p:tgtEl>
                                        <p:attrNameLst>
                                          <p:attrName>style.visibility</p:attrName>
                                        </p:attrNameLst>
                                      </p:cBhvr>
                                      <p:to>
                                        <p:strVal val="visible"/>
                                      </p:to>
                                    </p:set>
                                    <p:animEffect transition="in" filter="wipe(left)">
                                      <p:cBhvr>
                                        <p:cTn id="41" dur="500"/>
                                        <p:tgtEl>
                                          <p:spTgt spid="42"/>
                                        </p:tgtEl>
                                      </p:cBhvr>
                                    </p:animEffect>
                                  </p:childTnLst>
                                </p:cTn>
                              </p:par>
                              <p:par>
                                <p:cTn id="42" presetID="2" presetClass="entr" presetSubtype="2" decel="100000" fill="hold" grpId="0" nodeType="withEffect">
                                  <p:stCondLst>
                                    <p:cond delay="500"/>
                                  </p:stCondLst>
                                  <p:childTnLst>
                                    <p:set>
                                      <p:cBhvr>
                                        <p:cTn id="43" dur="1" fill="hold">
                                          <p:stCondLst>
                                            <p:cond delay="0"/>
                                          </p:stCondLst>
                                        </p:cTn>
                                        <p:tgtEl>
                                          <p:spTgt spid="48">
                                            <p:txEl>
                                              <p:pRg st="0" end="0"/>
                                            </p:txEl>
                                          </p:spTgt>
                                        </p:tgtEl>
                                        <p:attrNameLst>
                                          <p:attrName>style.visibility</p:attrName>
                                        </p:attrNameLst>
                                      </p:cBhvr>
                                      <p:to>
                                        <p:strVal val="visible"/>
                                      </p:to>
                                    </p:set>
                                    <p:anim calcmode="lin" valueType="num">
                                      <p:cBhvr additive="base">
                                        <p:cTn id="44" dur="1000" fill="hold"/>
                                        <p:tgtEl>
                                          <p:spTgt spid="48">
                                            <p:txEl>
                                              <p:pRg st="0" end="0"/>
                                            </p:txEl>
                                          </p:spTgt>
                                        </p:tgtEl>
                                        <p:attrNameLst>
                                          <p:attrName>ppt_x</p:attrName>
                                        </p:attrNameLst>
                                      </p:cBhvr>
                                      <p:tavLst>
                                        <p:tav tm="0">
                                          <p:val>
                                            <p:strVal val="1+#ppt_w/2"/>
                                          </p:val>
                                        </p:tav>
                                        <p:tav tm="100000">
                                          <p:val>
                                            <p:strVal val="#ppt_x"/>
                                          </p:val>
                                        </p:tav>
                                      </p:tavLst>
                                    </p:anim>
                                    <p:anim calcmode="lin" valueType="num">
                                      <p:cBhvr additive="base">
                                        <p:cTn id="45" dur="1000" fill="hold"/>
                                        <p:tgtEl>
                                          <p:spTgt spid="48">
                                            <p:txEl>
                                              <p:pRg st="0" end="0"/>
                                            </p:txEl>
                                          </p:spTgt>
                                        </p:tgtEl>
                                        <p:attrNameLst>
                                          <p:attrName>ppt_y</p:attrName>
                                        </p:attrNameLst>
                                      </p:cBhvr>
                                      <p:tavLst>
                                        <p:tav tm="0">
                                          <p:val>
                                            <p:strVal val="#ppt_y"/>
                                          </p:val>
                                        </p:tav>
                                        <p:tav tm="100000">
                                          <p:val>
                                            <p:strVal val="#ppt_y"/>
                                          </p:val>
                                        </p:tav>
                                      </p:tavLst>
                                    </p:anim>
                                  </p:childTnLst>
                                </p:cTn>
                              </p:par>
                              <p:par>
                                <p:cTn id="46" presetID="10" presetClass="entr" presetSubtype="0" fill="hold" grpId="1" nodeType="withEffect">
                                  <p:stCondLst>
                                    <p:cond delay="1000"/>
                                  </p:stCondLst>
                                  <p:childTnLst>
                                    <p:set>
                                      <p:cBhvr>
                                        <p:cTn id="47" dur="1" fill="hold">
                                          <p:stCondLst>
                                            <p:cond delay="0"/>
                                          </p:stCondLst>
                                        </p:cTn>
                                        <p:tgtEl>
                                          <p:spTgt spid="48">
                                            <p:txEl>
                                              <p:pRg st="0" end="0"/>
                                            </p:txEl>
                                          </p:spTgt>
                                        </p:tgtEl>
                                        <p:attrNameLst>
                                          <p:attrName>style.visibility</p:attrName>
                                        </p:attrNameLst>
                                      </p:cBhvr>
                                      <p:to>
                                        <p:strVal val="visible"/>
                                      </p:to>
                                    </p:set>
                                    <p:animEffect transition="in" filter="fade">
                                      <p:cBhvr>
                                        <p:cTn id="48" dur="500"/>
                                        <p:tgtEl>
                                          <p:spTgt spid="48">
                                            <p:txEl>
                                              <p:pRg st="0" end="0"/>
                                            </p:txEl>
                                          </p:spTgt>
                                        </p:tgtEl>
                                      </p:cBhvr>
                                    </p:animEffect>
                                  </p:childTnLst>
                                </p:cTn>
                              </p:par>
                              <p:par>
                                <p:cTn id="49" presetID="1" presetClass="exit" presetSubtype="0" fill="hold" grpId="2" nodeType="withEffect">
                                  <p:stCondLst>
                                    <p:cond delay="500"/>
                                  </p:stCondLst>
                                  <p:childTnLst>
                                    <p:set>
                                      <p:cBhvr>
                                        <p:cTn id="50" dur="1" fill="hold">
                                          <p:stCondLst>
                                            <p:cond delay="0"/>
                                          </p:stCondLst>
                                        </p:cTn>
                                        <p:tgtEl>
                                          <p:spTgt spid="48">
                                            <p:txEl>
                                              <p:pRg st="0" end="0"/>
                                            </p:txEl>
                                          </p:spTgt>
                                        </p:tgtEl>
                                        <p:attrNameLst>
                                          <p:attrName>style.visibility</p:attrName>
                                        </p:attrNameLst>
                                      </p:cBhvr>
                                      <p:to>
                                        <p:strVal val="hidden"/>
                                      </p:to>
                                    </p:set>
                                  </p:childTnLst>
                                </p:cTn>
                              </p:par>
                            </p:childTnLst>
                          </p:cTn>
                        </p:par>
                        <p:par>
                          <p:cTn id="51" fill="hold">
                            <p:stCondLst>
                              <p:cond delay="4000"/>
                            </p:stCondLst>
                            <p:childTnLst>
                              <p:par>
                                <p:cTn id="52" presetID="10" presetClass="entr" presetSubtype="0" fill="hold" grpId="0" nodeType="afterEffect">
                                  <p:stCondLst>
                                    <p:cond delay="0"/>
                                  </p:stCondLst>
                                  <p:childTnLst>
                                    <p:set>
                                      <p:cBhvr>
                                        <p:cTn id="53" dur="1" fill="hold">
                                          <p:stCondLst>
                                            <p:cond delay="0"/>
                                          </p:stCondLst>
                                        </p:cTn>
                                        <p:tgtEl>
                                          <p:spTgt spid="49">
                                            <p:txEl>
                                              <p:pRg st="0" end="0"/>
                                            </p:txEl>
                                          </p:spTgt>
                                        </p:tgtEl>
                                        <p:attrNameLst>
                                          <p:attrName>style.visibility</p:attrName>
                                        </p:attrNameLst>
                                      </p:cBhvr>
                                      <p:to>
                                        <p:strVal val="visible"/>
                                      </p:to>
                                    </p:set>
                                    <p:animEffect transition="in" filter="fade">
                                      <p:cBhvr>
                                        <p:cTn id="54" dur="500"/>
                                        <p:tgtEl>
                                          <p:spTgt spid="49">
                                            <p:txEl>
                                              <p:pRg st="0" end="0"/>
                                            </p:txEl>
                                          </p:spTgt>
                                        </p:tgtEl>
                                      </p:cBhvr>
                                    </p:animEffect>
                                  </p:childTnLst>
                                </p:cTn>
                              </p:par>
                            </p:childTnLst>
                          </p:cTn>
                        </p:par>
                        <p:par>
                          <p:cTn id="55" fill="hold">
                            <p:stCondLst>
                              <p:cond delay="4500"/>
                            </p:stCondLst>
                            <p:childTnLst>
                              <p:par>
                                <p:cTn id="56" presetID="22" presetClass="entr" presetSubtype="1" fill="hold" nodeType="afterEffect">
                                  <p:stCondLst>
                                    <p:cond delay="0"/>
                                  </p:stCondLst>
                                  <p:childTnLst>
                                    <p:set>
                                      <p:cBhvr>
                                        <p:cTn id="57" dur="1" fill="hold">
                                          <p:stCondLst>
                                            <p:cond delay="0"/>
                                          </p:stCondLst>
                                        </p:cTn>
                                        <p:tgtEl>
                                          <p:spTgt spid="56"/>
                                        </p:tgtEl>
                                        <p:attrNameLst>
                                          <p:attrName>style.visibility</p:attrName>
                                        </p:attrNameLst>
                                      </p:cBhvr>
                                      <p:to>
                                        <p:strVal val="visible"/>
                                      </p:to>
                                    </p:set>
                                    <p:animEffect transition="in" filter="wipe(up)">
                                      <p:cBhvr>
                                        <p:cTn id="58" dur="250"/>
                                        <p:tgtEl>
                                          <p:spTgt spid="56"/>
                                        </p:tgtEl>
                                      </p:cBhvr>
                                    </p:animEffect>
                                  </p:childTnLst>
                                </p:cTn>
                              </p:par>
                              <p:par>
                                <p:cTn id="59" presetID="22" presetClass="entr" presetSubtype="8" fill="hold" grpId="0" nodeType="withEffect">
                                  <p:stCondLst>
                                    <p:cond delay="250"/>
                                  </p:stCondLst>
                                  <p:childTnLst>
                                    <p:set>
                                      <p:cBhvr>
                                        <p:cTn id="60" dur="1" fill="hold">
                                          <p:stCondLst>
                                            <p:cond delay="0"/>
                                          </p:stCondLst>
                                        </p:cTn>
                                        <p:tgtEl>
                                          <p:spTgt spid="50"/>
                                        </p:tgtEl>
                                        <p:attrNameLst>
                                          <p:attrName>style.visibility</p:attrName>
                                        </p:attrNameLst>
                                      </p:cBhvr>
                                      <p:to>
                                        <p:strVal val="visible"/>
                                      </p:to>
                                    </p:set>
                                    <p:animEffect transition="in" filter="wipe(left)">
                                      <p:cBhvr>
                                        <p:cTn id="61" dur="500"/>
                                        <p:tgtEl>
                                          <p:spTgt spid="50"/>
                                        </p:tgtEl>
                                      </p:cBhvr>
                                    </p:animEffect>
                                  </p:childTnLst>
                                </p:cTn>
                              </p:par>
                              <p:par>
                                <p:cTn id="62" presetID="22" presetClass="entr" presetSubtype="8" fill="hold" nodeType="withEffect">
                                  <p:stCondLst>
                                    <p:cond delay="500"/>
                                  </p:stCondLst>
                                  <p:childTnLst>
                                    <p:set>
                                      <p:cBhvr>
                                        <p:cTn id="63" dur="1" fill="hold">
                                          <p:stCondLst>
                                            <p:cond delay="0"/>
                                          </p:stCondLst>
                                        </p:cTn>
                                        <p:tgtEl>
                                          <p:spTgt spid="51"/>
                                        </p:tgtEl>
                                        <p:attrNameLst>
                                          <p:attrName>style.visibility</p:attrName>
                                        </p:attrNameLst>
                                      </p:cBhvr>
                                      <p:to>
                                        <p:strVal val="visible"/>
                                      </p:to>
                                    </p:set>
                                    <p:animEffect transition="in" filter="wipe(left)">
                                      <p:cBhvr>
                                        <p:cTn id="64" dur="500"/>
                                        <p:tgtEl>
                                          <p:spTgt spid="51"/>
                                        </p:tgtEl>
                                      </p:cBhvr>
                                    </p:animEffect>
                                  </p:childTnLst>
                                </p:cTn>
                              </p:par>
                              <p:par>
                                <p:cTn id="65" presetID="2" presetClass="entr" presetSubtype="2" decel="100000" fill="hold" grpId="0" nodeType="withEffect">
                                  <p:stCondLst>
                                    <p:cond delay="500"/>
                                  </p:stCondLst>
                                  <p:childTnLst>
                                    <p:set>
                                      <p:cBhvr>
                                        <p:cTn id="66" dur="1" fill="hold">
                                          <p:stCondLst>
                                            <p:cond delay="0"/>
                                          </p:stCondLst>
                                        </p:cTn>
                                        <p:tgtEl>
                                          <p:spTgt spid="57">
                                            <p:txEl>
                                              <p:pRg st="0" end="0"/>
                                            </p:txEl>
                                          </p:spTgt>
                                        </p:tgtEl>
                                        <p:attrNameLst>
                                          <p:attrName>style.visibility</p:attrName>
                                        </p:attrNameLst>
                                      </p:cBhvr>
                                      <p:to>
                                        <p:strVal val="visible"/>
                                      </p:to>
                                    </p:set>
                                    <p:anim calcmode="lin" valueType="num">
                                      <p:cBhvr additive="base">
                                        <p:cTn id="67" dur="1000" fill="hold"/>
                                        <p:tgtEl>
                                          <p:spTgt spid="57">
                                            <p:txEl>
                                              <p:pRg st="0" end="0"/>
                                            </p:txEl>
                                          </p:spTgt>
                                        </p:tgtEl>
                                        <p:attrNameLst>
                                          <p:attrName>ppt_x</p:attrName>
                                        </p:attrNameLst>
                                      </p:cBhvr>
                                      <p:tavLst>
                                        <p:tav tm="0">
                                          <p:val>
                                            <p:strVal val="1+#ppt_w/2"/>
                                          </p:val>
                                        </p:tav>
                                        <p:tav tm="100000">
                                          <p:val>
                                            <p:strVal val="#ppt_x"/>
                                          </p:val>
                                        </p:tav>
                                      </p:tavLst>
                                    </p:anim>
                                    <p:anim calcmode="lin" valueType="num">
                                      <p:cBhvr additive="base">
                                        <p:cTn id="68" dur="1000" fill="hold"/>
                                        <p:tgtEl>
                                          <p:spTgt spid="57">
                                            <p:txEl>
                                              <p:pRg st="0" end="0"/>
                                            </p:txEl>
                                          </p:spTgt>
                                        </p:tgtEl>
                                        <p:attrNameLst>
                                          <p:attrName>ppt_y</p:attrName>
                                        </p:attrNameLst>
                                      </p:cBhvr>
                                      <p:tavLst>
                                        <p:tav tm="0">
                                          <p:val>
                                            <p:strVal val="#ppt_y"/>
                                          </p:val>
                                        </p:tav>
                                        <p:tav tm="100000">
                                          <p:val>
                                            <p:strVal val="#ppt_y"/>
                                          </p:val>
                                        </p:tav>
                                      </p:tavLst>
                                    </p:anim>
                                  </p:childTnLst>
                                </p:cTn>
                              </p:par>
                              <p:par>
                                <p:cTn id="69" presetID="10" presetClass="entr" presetSubtype="0" fill="hold" grpId="1" nodeType="withEffect">
                                  <p:stCondLst>
                                    <p:cond delay="1000"/>
                                  </p:stCondLst>
                                  <p:childTnLst>
                                    <p:set>
                                      <p:cBhvr>
                                        <p:cTn id="70" dur="1" fill="hold">
                                          <p:stCondLst>
                                            <p:cond delay="0"/>
                                          </p:stCondLst>
                                        </p:cTn>
                                        <p:tgtEl>
                                          <p:spTgt spid="57">
                                            <p:txEl>
                                              <p:pRg st="0" end="0"/>
                                            </p:txEl>
                                          </p:spTgt>
                                        </p:tgtEl>
                                        <p:attrNameLst>
                                          <p:attrName>style.visibility</p:attrName>
                                        </p:attrNameLst>
                                      </p:cBhvr>
                                      <p:to>
                                        <p:strVal val="visible"/>
                                      </p:to>
                                    </p:set>
                                    <p:animEffect transition="in" filter="fade">
                                      <p:cBhvr>
                                        <p:cTn id="71" dur="500"/>
                                        <p:tgtEl>
                                          <p:spTgt spid="57">
                                            <p:txEl>
                                              <p:pRg st="0" end="0"/>
                                            </p:txEl>
                                          </p:spTgt>
                                        </p:tgtEl>
                                      </p:cBhvr>
                                    </p:animEffect>
                                  </p:childTnLst>
                                </p:cTn>
                              </p:par>
                              <p:par>
                                <p:cTn id="72" presetID="1" presetClass="exit" presetSubtype="0" fill="hold" grpId="2" nodeType="withEffect">
                                  <p:stCondLst>
                                    <p:cond delay="500"/>
                                  </p:stCondLst>
                                  <p:childTnLst>
                                    <p:set>
                                      <p:cBhvr>
                                        <p:cTn id="73" dur="1" fill="hold">
                                          <p:stCondLst>
                                            <p:cond delay="0"/>
                                          </p:stCondLst>
                                        </p:cTn>
                                        <p:tgtEl>
                                          <p:spTgt spid="57">
                                            <p:txEl>
                                              <p:pRg st="0" end="0"/>
                                            </p:txEl>
                                          </p:spTgt>
                                        </p:tgtEl>
                                        <p:attrNameLst>
                                          <p:attrName>style.visibility</p:attrName>
                                        </p:attrNameLst>
                                      </p:cBhvr>
                                      <p:to>
                                        <p:strVal val="hidden"/>
                                      </p:to>
                                    </p:set>
                                  </p:childTnLst>
                                </p:cTn>
                              </p:par>
                            </p:childTnLst>
                          </p:cTn>
                        </p:par>
                        <p:par>
                          <p:cTn id="74" fill="hold">
                            <p:stCondLst>
                              <p:cond delay="6000"/>
                            </p:stCondLst>
                            <p:childTnLst>
                              <p:par>
                                <p:cTn id="75" presetID="10" presetClass="entr" presetSubtype="0" fill="hold" grpId="0" nodeType="afterEffect">
                                  <p:stCondLst>
                                    <p:cond delay="0"/>
                                  </p:stCondLst>
                                  <p:childTnLst>
                                    <p:set>
                                      <p:cBhvr>
                                        <p:cTn id="76" dur="1" fill="hold">
                                          <p:stCondLst>
                                            <p:cond delay="0"/>
                                          </p:stCondLst>
                                        </p:cTn>
                                        <p:tgtEl>
                                          <p:spTgt spid="58">
                                            <p:txEl>
                                              <p:pRg st="0" end="0"/>
                                            </p:txEl>
                                          </p:spTgt>
                                        </p:tgtEl>
                                        <p:attrNameLst>
                                          <p:attrName>style.visibility</p:attrName>
                                        </p:attrNameLst>
                                      </p:cBhvr>
                                      <p:to>
                                        <p:strVal val="visible"/>
                                      </p:to>
                                    </p:set>
                                    <p:animEffect transition="in" filter="fade">
                                      <p:cBhvr>
                                        <p:cTn id="77" dur="500"/>
                                        <p:tgtEl>
                                          <p:spTgt spid="5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29" grpId="0" build="p">
        <p:tmplLst>
          <p:tmpl lvl="1">
            <p:tnLst>
              <p:par>
                <p:cTn presetID="2" presetClass="entr" presetSubtype="1"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0-#ppt_h/2"/>
                          </p:val>
                        </p:tav>
                        <p:tav tm="100000">
                          <p:val>
                            <p:strVal val="#ppt_y"/>
                          </p:val>
                        </p:tav>
                      </p:tavLst>
                    </p:anim>
                  </p:childTnLst>
                </p:cTn>
              </p:par>
            </p:tnLst>
          </p:tmpl>
        </p:tmplLst>
      </p:bldP>
      <p:bldP spid="31" grpId="0" build="p">
        <p:tmplLst>
          <p:tmpl lvl="1">
            <p:tnLst>
              <p:par>
                <p:cTn presetID="2" presetClass="entr" presetSubtype="2" decel="100000" fill="hold" nodeType="withEffect">
                  <p:stCondLst>
                    <p:cond delay="50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1000" fill="hold"/>
                        <p:tgtEl>
                          <p:spTgt spid="31"/>
                        </p:tgtEl>
                        <p:attrNameLst>
                          <p:attrName>ppt_x</p:attrName>
                        </p:attrNameLst>
                      </p:cBhvr>
                      <p:tavLst>
                        <p:tav tm="0">
                          <p:val>
                            <p:strVal val="1+#ppt_w/2"/>
                          </p:val>
                        </p:tav>
                        <p:tav tm="100000">
                          <p:val>
                            <p:strVal val="#ppt_x"/>
                          </p:val>
                        </p:tav>
                      </p:tavLst>
                    </p:anim>
                    <p:anim calcmode="lin" valueType="num">
                      <p:cBhvr additive="base">
                        <p:cTn dur="1000" fill="hold"/>
                        <p:tgtEl>
                          <p:spTgt spid="31"/>
                        </p:tgtEl>
                        <p:attrNameLst>
                          <p:attrName>ppt_y</p:attrName>
                        </p:attrNameLst>
                      </p:cBhvr>
                      <p:tavLst>
                        <p:tav tm="0">
                          <p:val>
                            <p:strVal val="#ppt_y"/>
                          </p:val>
                        </p:tav>
                        <p:tav tm="100000">
                          <p:val>
                            <p:strVal val="#ppt_y"/>
                          </p:val>
                        </p:tav>
                      </p:tavLst>
                    </p:anim>
                  </p:childTnLst>
                </p:cTn>
              </p:par>
            </p:tnLst>
          </p:tmpl>
        </p:tmplLst>
      </p:bldP>
      <p:bldP spid="31" grpId="1" build="p">
        <p:tmplLst>
          <p:tmpl lvl="1">
            <p:tnLst>
              <p:par>
                <p:cTn presetID="10" presetClass="entr" presetSubtype="0" fill="hold" nodeType="withEffect">
                  <p:stCondLst>
                    <p:cond delay="1000"/>
                  </p:stCondLst>
                  <p:childTnLst>
                    <p:set>
                      <p:cBhvr>
                        <p:cTn dur="1" fill="hold">
                          <p:stCondLst>
                            <p:cond delay="0"/>
                          </p:stCondLst>
                        </p:cTn>
                        <p:tgtEl>
                          <p:spTgt spid="31"/>
                        </p:tgtEl>
                        <p:attrNameLst>
                          <p:attrName>style.visibility</p:attrName>
                        </p:attrNameLst>
                      </p:cBhvr>
                      <p:to>
                        <p:strVal val="visible"/>
                      </p:to>
                    </p:set>
                    <p:animEffect transition="in" filter="fade">
                      <p:cBhvr>
                        <p:cTn dur="500"/>
                        <p:tgtEl>
                          <p:spTgt spid="31"/>
                        </p:tgtEl>
                      </p:cBhvr>
                    </p:animEffect>
                  </p:childTnLst>
                </p:cTn>
              </p:par>
            </p:tnLst>
          </p:tmpl>
        </p:tmplLst>
      </p:bldP>
      <p:bldP spid="31" grpId="2" build="p">
        <p:tmplLst>
          <p:tmpl lvl="1">
            <p:tnLst>
              <p:par>
                <p:cTn presetID="1" presetClass="exit" presetSubtype="0" fill="hold" nodeType="withEffect">
                  <p:stCondLst>
                    <p:cond delay="500"/>
                  </p:stCondLst>
                  <p:childTnLst>
                    <p:set>
                      <p:cBhvr>
                        <p:cTn dur="1" fill="hold">
                          <p:stCondLst>
                            <p:cond delay="0"/>
                          </p:stCondLst>
                        </p:cTn>
                        <p:tgtEl>
                          <p:spTgt spid="31"/>
                        </p:tgtEl>
                        <p:attrNameLst>
                          <p:attrName>style.visibility</p:attrName>
                        </p:attrNameLst>
                      </p:cBhvr>
                      <p:to>
                        <p:strVal val="hidden"/>
                      </p:to>
                    </p:set>
                  </p:childTnLst>
                </p:cTn>
              </p:par>
            </p:tnLst>
          </p:tmpl>
        </p:tmplLst>
      </p:bldP>
      <p:bldP spid="32" grpId="0" build="p">
        <p:tmplLst>
          <p:tmpl lvl="1">
            <p:tnLst>
              <p:par>
                <p:cTn presetID="10" presetClass="entr" presetSubtype="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fade">
                      <p:cBhvr>
                        <p:cTn dur="500"/>
                        <p:tgtEl>
                          <p:spTgt spid="32"/>
                        </p:tgtEl>
                      </p:cBhvr>
                    </p:animEffect>
                  </p:childTnLst>
                </p:cTn>
              </p:par>
            </p:tnLst>
          </p:tmpl>
        </p:tmplLst>
      </p:bldP>
      <p:bldP spid="28" grpId="0" animBg="1"/>
      <p:bldP spid="48" grpId="0" build="p">
        <p:tmplLst>
          <p:tmpl lvl="1">
            <p:tnLst>
              <p:par>
                <p:cTn presetID="2" presetClass="entr" presetSubtype="2" decel="100000" fill="hold" nodeType="withEffect">
                  <p:stCondLst>
                    <p:cond delay="50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1000" fill="hold"/>
                        <p:tgtEl>
                          <p:spTgt spid="48"/>
                        </p:tgtEl>
                        <p:attrNameLst>
                          <p:attrName>ppt_x</p:attrName>
                        </p:attrNameLst>
                      </p:cBhvr>
                      <p:tavLst>
                        <p:tav tm="0">
                          <p:val>
                            <p:strVal val="1+#ppt_w/2"/>
                          </p:val>
                        </p:tav>
                        <p:tav tm="100000">
                          <p:val>
                            <p:strVal val="#ppt_x"/>
                          </p:val>
                        </p:tav>
                      </p:tavLst>
                    </p:anim>
                    <p:anim calcmode="lin" valueType="num">
                      <p:cBhvr additive="base">
                        <p:cTn dur="1000" fill="hold"/>
                        <p:tgtEl>
                          <p:spTgt spid="48"/>
                        </p:tgtEl>
                        <p:attrNameLst>
                          <p:attrName>ppt_y</p:attrName>
                        </p:attrNameLst>
                      </p:cBhvr>
                      <p:tavLst>
                        <p:tav tm="0">
                          <p:val>
                            <p:strVal val="#ppt_y"/>
                          </p:val>
                        </p:tav>
                        <p:tav tm="100000">
                          <p:val>
                            <p:strVal val="#ppt_y"/>
                          </p:val>
                        </p:tav>
                      </p:tavLst>
                    </p:anim>
                  </p:childTnLst>
                </p:cTn>
              </p:par>
            </p:tnLst>
          </p:tmpl>
        </p:tmplLst>
      </p:bldP>
      <p:bldP spid="48" grpId="1" build="p">
        <p:tmplLst>
          <p:tmpl lvl="1">
            <p:tnLst>
              <p:par>
                <p:cTn presetID="10" presetClass="entr" presetSubtype="0" fill="hold" nodeType="withEffect">
                  <p:stCondLst>
                    <p:cond delay="1000"/>
                  </p:stCondLst>
                  <p:childTnLst>
                    <p:set>
                      <p:cBhvr>
                        <p:cTn dur="1" fill="hold">
                          <p:stCondLst>
                            <p:cond delay="0"/>
                          </p:stCondLst>
                        </p:cTn>
                        <p:tgtEl>
                          <p:spTgt spid="48"/>
                        </p:tgtEl>
                        <p:attrNameLst>
                          <p:attrName>style.visibility</p:attrName>
                        </p:attrNameLst>
                      </p:cBhvr>
                      <p:to>
                        <p:strVal val="visible"/>
                      </p:to>
                    </p:set>
                    <p:animEffect transition="in" filter="fade">
                      <p:cBhvr>
                        <p:cTn dur="500"/>
                        <p:tgtEl>
                          <p:spTgt spid="48"/>
                        </p:tgtEl>
                      </p:cBhvr>
                    </p:animEffect>
                  </p:childTnLst>
                </p:cTn>
              </p:par>
            </p:tnLst>
          </p:tmpl>
        </p:tmplLst>
      </p:bldP>
      <p:bldP spid="48" grpId="2" build="p">
        <p:tmplLst>
          <p:tmpl lvl="1">
            <p:tnLst>
              <p:par>
                <p:cTn presetID="1" presetClass="exit" presetSubtype="0" fill="hold" nodeType="withEffect">
                  <p:stCondLst>
                    <p:cond delay="500"/>
                  </p:stCondLst>
                  <p:childTnLst>
                    <p:set>
                      <p:cBhvr>
                        <p:cTn dur="1" fill="hold">
                          <p:stCondLst>
                            <p:cond delay="0"/>
                          </p:stCondLst>
                        </p:cTn>
                        <p:tgtEl>
                          <p:spTgt spid="48"/>
                        </p:tgtEl>
                        <p:attrNameLst>
                          <p:attrName>style.visibility</p:attrName>
                        </p:attrNameLst>
                      </p:cBhvr>
                      <p:to>
                        <p:strVal val="hidden"/>
                      </p:to>
                    </p:set>
                  </p:childTnLst>
                </p:cTn>
              </p:par>
            </p:tnLst>
          </p:tmpl>
        </p:tmplLst>
      </p:bldP>
      <p:bldP spid="49" grpId="0" build="p">
        <p:tmplLst>
          <p:tmpl lvl="1">
            <p:tnLst>
              <p:par>
                <p:cTn presetID="10" presetClass="entr" presetSubtype="0"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fade">
                      <p:cBhvr>
                        <p:cTn dur="500"/>
                        <p:tgtEl>
                          <p:spTgt spid="49"/>
                        </p:tgtEl>
                      </p:cBhvr>
                    </p:animEffect>
                  </p:childTnLst>
                </p:cTn>
              </p:par>
            </p:tnLst>
          </p:tmpl>
        </p:tmplLst>
      </p:bldP>
      <p:bldP spid="50" grpId="0" animBg="1"/>
      <p:bldP spid="57" grpId="0" build="p">
        <p:tmplLst>
          <p:tmpl lvl="1">
            <p:tnLst>
              <p:par>
                <p:cTn presetID="2" presetClass="entr" presetSubtype="2" decel="100000" fill="hold" nodeType="withEffect">
                  <p:stCondLst>
                    <p:cond delay="500"/>
                  </p:stCondLst>
                  <p:childTnLst>
                    <p:set>
                      <p:cBhvr>
                        <p:cTn dur="1" fill="hold">
                          <p:stCondLst>
                            <p:cond delay="0"/>
                          </p:stCondLst>
                        </p:cTn>
                        <p:tgtEl>
                          <p:spTgt spid="57"/>
                        </p:tgtEl>
                        <p:attrNameLst>
                          <p:attrName>style.visibility</p:attrName>
                        </p:attrNameLst>
                      </p:cBhvr>
                      <p:to>
                        <p:strVal val="visible"/>
                      </p:to>
                    </p:set>
                    <p:anim calcmode="lin" valueType="num">
                      <p:cBhvr additive="base">
                        <p:cTn dur="1000" fill="hold"/>
                        <p:tgtEl>
                          <p:spTgt spid="57"/>
                        </p:tgtEl>
                        <p:attrNameLst>
                          <p:attrName>ppt_x</p:attrName>
                        </p:attrNameLst>
                      </p:cBhvr>
                      <p:tavLst>
                        <p:tav tm="0">
                          <p:val>
                            <p:strVal val="1+#ppt_w/2"/>
                          </p:val>
                        </p:tav>
                        <p:tav tm="100000">
                          <p:val>
                            <p:strVal val="#ppt_x"/>
                          </p:val>
                        </p:tav>
                      </p:tavLst>
                    </p:anim>
                    <p:anim calcmode="lin" valueType="num">
                      <p:cBhvr additive="base">
                        <p:cTn dur="1000" fill="hold"/>
                        <p:tgtEl>
                          <p:spTgt spid="57"/>
                        </p:tgtEl>
                        <p:attrNameLst>
                          <p:attrName>ppt_y</p:attrName>
                        </p:attrNameLst>
                      </p:cBhvr>
                      <p:tavLst>
                        <p:tav tm="0">
                          <p:val>
                            <p:strVal val="#ppt_y"/>
                          </p:val>
                        </p:tav>
                        <p:tav tm="100000">
                          <p:val>
                            <p:strVal val="#ppt_y"/>
                          </p:val>
                        </p:tav>
                      </p:tavLst>
                    </p:anim>
                  </p:childTnLst>
                </p:cTn>
              </p:par>
            </p:tnLst>
          </p:tmpl>
        </p:tmplLst>
      </p:bldP>
      <p:bldP spid="57" grpId="1" build="p">
        <p:tmplLst>
          <p:tmpl lvl="1">
            <p:tnLst>
              <p:par>
                <p:cTn presetID="10" presetClass="entr" presetSubtype="0" fill="hold" nodeType="withEffect">
                  <p:stCondLst>
                    <p:cond delay="100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7" grpId="2" build="p">
        <p:tmplLst>
          <p:tmpl lvl="1">
            <p:tnLst>
              <p:par>
                <p:cTn presetID="1" presetClass="exit" presetSubtype="0" fill="hold" nodeType="withEffect">
                  <p:stCondLst>
                    <p:cond delay="500"/>
                  </p:stCondLst>
                  <p:childTnLst>
                    <p:set>
                      <p:cBhvr>
                        <p:cTn dur="1" fill="hold">
                          <p:stCondLst>
                            <p:cond delay="0"/>
                          </p:stCondLst>
                        </p:cTn>
                        <p:tgtEl>
                          <p:spTgt spid="57"/>
                        </p:tgtEl>
                        <p:attrNameLst>
                          <p:attrName>style.visibility</p:attrName>
                        </p:attrNameLst>
                      </p:cBhvr>
                      <p:to>
                        <p:strVal val="hidden"/>
                      </p:to>
                    </p:set>
                  </p:childTnLst>
                </p:cTn>
              </p:par>
            </p:tnLst>
          </p:tmpl>
        </p:tmplLst>
      </p:bldP>
      <p:bldP spid="58" grpId="0" build="p">
        <p:tmplLst>
          <p:tmpl lvl="1">
            <p:tnLst>
              <p:par>
                <p:cTn presetID="10" presetClass="entr" presetSubtype="0"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Lst>
  </p:timing>
</p:sldLayout>
</file>

<file path=ppt/slideLayouts/slideLayout64.xml><?xml version="1.0" encoding="utf-8"?>
<p:sldLayout xmlns:a="http://schemas.openxmlformats.org/drawingml/2006/main" xmlns:r="http://schemas.openxmlformats.org/officeDocument/2006/relationships" xmlns:p="http://schemas.openxmlformats.org/presentationml/2006/main" preserve="1">
  <p:cSld name="Agenda -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二等辺三角形 10"/>
          <p:cNvSpPr/>
          <p:nvPr/>
        </p:nvSpPr>
        <p:spPr>
          <a:xfrm rot="5400000">
            <a:off x="2741253" y="76011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 name="グループ化 7"/>
          <p:cNvGrpSpPr/>
          <p:nvPr/>
        </p:nvGrpSpPr>
        <p:grpSpPr>
          <a:xfrm>
            <a:off x="1738828" y="1900779"/>
            <a:ext cx="2564003" cy="442384"/>
            <a:chOff x="2539364" y="3126253"/>
            <a:chExt cx="5128897" cy="663576"/>
          </a:xfrm>
        </p:grpSpPr>
        <p:cxnSp>
          <p:nvCxnSpPr>
            <p:cNvPr id="9" name="直線コネクタ 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3" name="図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1553042"/>
            <a:ext cx="241228" cy="1148444"/>
          </a:xfrm>
          <a:prstGeom prst="rect">
            <a:avLst/>
          </a:prstGeom>
        </p:spPr>
      </p:pic>
      <p:sp>
        <p:nvSpPr>
          <p:cNvPr id="14" name="テキスト プレースホルダー 5"/>
          <p:cNvSpPr>
            <a:spLocks noGrp="1"/>
          </p:cNvSpPr>
          <p:nvPr>
            <p:ph type="body" sz="quarter" idx="15" hasCustomPrompt="1"/>
          </p:nvPr>
        </p:nvSpPr>
        <p:spPr>
          <a:xfrm>
            <a:off x="1738827" y="1900781"/>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16" hasCustomPrompt="1"/>
          </p:nvPr>
        </p:nvSpPr>
        <p:spPr>
          <a:xfrm>
            <a:off x="457847" y="1901693"/>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16" name="テキスト プレースホルダー 5"/>
          <p:cNvSpPr>
            <a:spLocks noGrp="1"/>
          </p:cNvSpPr>
          <p:nvPr>
            <p:ph type="body" sz="quarter" idx="17" hasCustomPrompt="1"/>
          </p:nvPr>
        </p:nvSpPr>
        <p:spPr>
          <a:xfrm>
            <a:off x="1732842" y="2427227"/>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17" name="二等辺三角形 10"/>
          <p:cNvSpPr/>
          <p:nvPr/>
        </p:nvSpPr>
        <p:spPr>
          <a:xfrm rot="5400000">
            <a:off x="2741253" y="2234229"/>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a:off x="1738828" y="3374900"/>
            <a:ext cx="2564003" cy="442384"/>
            <a:chOff x="2539364" y="3126253"/>
            <a:chExt cx="5128897" cy="663576"/>
          </a:xfrm>
        </p:grpSpPr>
        <p:cxnSp>
          <p:nvCxnSpPr>
            <p:cNvPr id="19" name="直線コネクタ 1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直線コネクタ 1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直線コネクタ 2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23" name="図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3027161"/>
            <a:ext cx="241228" cy="1148444"/>
          </a:xfrm>
          <a:prstGeom prst="rect">
            <a:avLst/>
          </a:prstGeom>
        </p:spPr>
      </p:pic>
      <p:sp>
        <p:nvSpPr>
          <p:cNvPr id="24" name="テキスト プレースホルダー 5"/>
          <p:cNvSpPr>
            <a:spLocks noGrp="1"/>
          </p:cNvSpPr>
          <p:nvPr>
            <p:ph type="body" sz="quarter" idx="18" hasCustomPrompt="1"/>
          </p:nvPr>
        </p:nvSpPr>
        <p:spPr>
          <a:xfrm>
            <a:off x="1738827" y="3374901"/>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19" hasCustomPrompt="1"/>
          </p:nvPr>
        </p:nvSpPr>
        <p:spPr>
          <a:xfrm>
            <a:off x="457847" y="3375813"/>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26" name="テキスト プレースホルダー 5"/>
          <p:cNvSpPr>
            <a:spLocks noGrp="1"/>
          </p:cNvSpPr>
          <p:nvPr>
            <p:ph type="body" sz="quarter" idx="20" hasCustomPrompt="1"/>
          </p:nvPr>
        </p:nvSpPr>
        <p:spPr>
          <a:xfrm>
            <a:off x="1732842" y="3901347"/>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27" name="二等辺三角形 10"/>
          <p:cNvSpPr/>
          <p:nvPr/>
        </p:nvSpPr>
        <p:spPr>
          <a:xfrm rot="5400000">
            <a:off x="2741253" y="3708349"/>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28" name="グループ化 27"/>
          <p:cNvGrpSpPr/>
          <p:nvPr/>
        </p:nvGrpSpPr>
        <p:grpSpPr>
          <a:xfrm>
            <a:off x="1738828" y="4849019"/>
            <a:ext cx="2564003" cy="442384"/>
            <a:chOff x="2539364" y="3126253"/>
            <a:chExt cx="5128897" cy="663576"/>
          </a:xfrm>
        </p:grpSpPr>
        <p:cxnSp>
          <p:nvCxnSpPr>
            <p:cNvPr id="29" name="直線コネクタ 2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33" name="図 3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6663" y="4501281"/>
            <a:ext cx="241228" cy="1148444"/>
          </a:xfrm>
          <a:prstGeom prst="rect">
            <a:avLst/>
          </a:prstGeom>
        </p:spPr>
      </p:pic>
      <p:sp>
        <p:nvSpPr>
          <p:cNvPr id="34" name="テキスト プレースホルダー 5"/>
          <p:cNvSpPr>
            <a:spLocks noGrp="1"/>
          </p:cNvSpPr>
          <p:nvPr>
            <p:ph type="body" sz="quarter" idx="21" hasCustomPrompt="1"/>
          </p:nvPr>
        </p:nvSpPr>
        <p:spPr>
          <a:xfrm>
            <a:off x="1738827" y="4849021"/>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22" hasCustomPrompt="1"/>
          </p:nvPr>
        </p:nvSpPr>
        <p:spPr>
          <a:xfrm>
            <a:off x="457847" y="4849935"/>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36" name="テキスト プレースホルダー 5"/>
          <p:cNvSpPr>
            <a:spLocks noGrp="1"/>
          </p:cNvSpPr>
          <p:nvPr>
            <p:ph type="body" sz="quarter" idx="23" hasCustomPrompt="1"/>
          </p:nvPr>
        </p:nvSpPr>
        <p:spPr>
          <a:xfrm>
            <a:off x="1732842" y="5375467"/>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67" name="二等辺三角形 10"/>
          <p:cNvSpPr/>
          <p:nvPr/>
        </p:nvSpPr>
        <p:spPr>
          <a:xfrm rot="5400000">
            <a:off x="6844459" y="76194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8" name="グループ化 67"/>
          <p:cNvGrpSpPr/>
          <p:nvPr/>
        </p:nvGrpSpPr>
        <p:grpSpPr>
          <a:xfrm>
            <a:off x="5842033" y="1902619"/>
            <a:ext cx="2564003" cy="442384"/>
            <a:chOff x="2539364" y="3126253"/>
            <a:chExt cx="5128897" cy="663576"/>
          </a:xfrm>
        </p:grpSpPr>
        <p:cxnSp>
          <p:nvCxnSpPr>
            <p:cNvPr id="69" name="直線コネクタ 6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73" name="図 7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1554881"/>
            <a:ext cx="241228" cy="1148444"/>
          </a:xfrm>
          <a:prstGeom prst="rect">
            <a:avLst/>
          </a:prstGeom>
        </p:spPr>
      </p:pic>
      <p:sp>
        <p:nvSpPr>
          <p:cNvPr id="74" name="テキスト プレースホルダー 5"/>
          <p:cNvSpPr>
            <a:spLocks noGrp="1"/>
          </p:cNvSpPr>
          <p:nvPr>
            <p:ph type="body" sz="quarter" idx="24" hasCustomPrompt="1"/>
          </p:nvPr>
        </p:nvSpPr>
        <p:spPr>
          <a:xfrm>
            <a:off x="5842031" y="1902621"/>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5" hasCustomPrompt="1"/>
          </p:nvPr>
        </p:nvSpPr>
        <p:spPr>
          <a:xfrm>
            <a:off x="4561052" y="1903533"/>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76" name="テキスト プレースホルダー 5"/>
          <p:cNvSpPr>
            <a:spLocks noGrp="1"/>
          </p:cNvSpPr>
          <p:nvPr>
            <p:ph type="body" sz="quarter" idx="26" hasCustomPrompt="1"/>
          </p:nvPr>
        </p:nvSpPr>
        <p:spPr>
          <a:xfrm>
            <a:off x="5836047" y="2429066"/>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77" name="二等辺三角形 10"/>
          <p:cNvSpPr/>
          <p:nvPr/>
        </p:nvSpPr>
        <p:spPr>
          <a:xfrm rot="5400000">
            <a:off x="6844459" y="223606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78" name="グループ化 77"/>
          <p:cNvGrpSpPr/>
          <p:nvPr/>
        </p:nvGrpSpPr>
        <p:grpSpPr>
          <a:xfrm>
            <a:off x="5842033" y="3376739"/>
            <a:ext cx="2564003" cy="442384"/>
            <a:chOff x="2539364" y="3126253"/>
            <a:chExt cx="5128897" cy="663576"/>
          </a:xfrm>
        </p:grpSpPr>
        <p:cxnSp>
          <p:nvCxnSpPr>
            <p:cNvPr id="79" name="直線コネクタ 7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83" name="図 8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3029001"/>
            <a:ext cx="241228" cy="1148444"/>
          </a:xfrm>
          <a:prstGeom prst="rect">
            <a:avLst/>
          </a:prstGeom>
        </p:spPr>
      </p:pic>
      <p:sp>
        <p:nvSpPr>
          <p:cNvPr id="84" name="テキスト プレースホルダー 5"/>
          <p:cNvSpPr>
            <a:spLocks noGrp="1"/>
          </p:cNvSpPr>
          <p:nvPr>
            <p:ph type="body" sz="quarter" idx="27" hasCustomPrompt="1"/>
          </p:nvPr>
        </p:nvSpPr>
        <p:spPr>
          <a:xfrm>
            <a:off x="5842031" y="3376739"/>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5" name="テキスト プレースホルダー 5"/>
          <p:cNvSpPr>
            <a:spLocks noGrp="1"/>
          </p:cNvSpPr>
          <p:nvPr>
            <p:ph type="body" sz="quarter" idx="28" hasCustomPrompt="1"/>
          </p:nvPr>
        </p:nvSpPr>
        <p:spPr>
          <a:xfrm>
            <a:off x="4561052" y="3377652"/>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86" name="テキスト プレースホルダー 5"/>
          <p:cNvSpPr>
            <a:spLocks noGrp="1"/>
          </p:cNvSpPr>
          <p:nvPr>
            <p:ph type="body" sz="quarter" idx="29" hasCustomPrompt="1"/>
          </p:nvPr>
        </p:nvSpPr>
        <p:spPr>
          <a:xfrm>
            <a:off x="5836047" y="3903187"/>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87" name="二等辺三角形 10"/>
          <p:cNvSpPr/>
          <p:nvPr/>
        </p:nvSpPr>
        <p:spPr>
          <a:xfrm rot="5400000">
            <a:off x="6844459" y="3710188"/>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8" name="グループ化 87"/>
          <p:cNvGrpSpPr/>
          <p:nvPr/>
        </p:nvGrpSpPr>
        <p:grpSpPr>
          <a:xfrm>
            <a:off x="5842033" y="4850856"/>
            <a:ext cx="2564003" cy="442384"/>
            <a:chOff x="2539364" y="3126253"/>
            <a:chExt cx="5128897" cy="663576"/>
          </a:xfrm>
        </p:grpSpPr>
        <p:cxnSp>
          <p:nvCxnSpPr>
            <p:cNvPr id="89" name="直線コネクタ 8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0" name="直線コネクタ 8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1" name="直線コネクタ 9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9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93" name="図 9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82611" y="4503121"/>
            <a:ext cx="241228" cy="1148444"/>
          </a:xfrm>
          <a:prstGeom prst="rect">
            <a:avLst/>
          </a:prstGeom>
        </p:spPr>
      </p:pic>
      <p:sp>
        <p:nvSpPr>
          <p:cNvPr id="94" name="テキスト プレースホルダー 5"/>
          <p:cNvSpPr>
            <a:spLocks noGrp="1"/>
          </p:cNvSpPr>
          <p:nvPr>
            <p:ph type="body" sz="quarter" idx="30" hasCustomPrompt="1"/>
          </p:nvPr>
        </p:nvSpPr>
        <p:spPr>
          <a:xfrm>
            <a:off x="5842031" y="4850860"/>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95" name="テキスト プレースホルダー 5"/>
          <p:cNvSpPr>
            <a:spLocks noGrp="1"/>
          </p:cNvSpPr>
          <p:nvPr>
            <p:ph type="body" sz="quarter" idx="31" hasCustomPrompt="1"/>
          </p:nvPr>
        </p:nvSpPr>
        <p:spPr>
          <a:xfrm>
            <a:off x="4561052" y="4851772"/>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96" name="テキスト プレースホルダー 5"/>
          <p:cNvSpPr>
            <a:spLocks noGrp="1"/>
          </p:cNvSpPr>
          <p:nvPr>
            <p:ph type="body" sz="quarter" idx="32" hasCustomPrompt="1"/>
          </p:nvPr>
        </p:nvSpPr>
        <p:spPr>
          <a:xfrm>
            <a:off x="5836047" y="5377305"/>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35890013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5">
                                            <p:txEl>
                                              <p:pRg st="0" end="0"/>
                                            </p:txEl>
                                          </p:spTgt>
                                        </p:tgtEl>
                                        <p:attrNameLst>
                                          <p:attrName>style.visibility</p:attrName>
                                        </p:attrNameLst>
                                      </p:cBhvr>
                                      <p:to>
                                        <p:strVal val="visible"/>
                                      </p:to>
                                    </p:set>
                                    <p:anim calcmode="lin" valueType="num">
                                      <p:cBhvr additive="base">
                                        <p:cTn id="12"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250"/>
                                        <p:tgtEl>
                                          <p:spTgt spid="13"/>
                                        </p:tgtEl>
                                      </p:cBhvr>
                                    </p:animEffect>
                                  </p:childTnLst>
                                </p:cTn>
                              </p:par>
                              <p:par>
                                <p:cTn id="18" presetID="22" presetClass="entr" presetSubtype="8" fill="hold" grpId="0"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par>
                                <p:cTn id="21" presetID="22" presetClass="entr" presetSubtype="8" fill="hold" nodeType="withEffect">
                                  <p:stCondLst>
                                    <p:cond delay="50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par>
                                <p:cTn id="24" presetID="2" presetClass="entr" presetSubtype="2" decel="100000" fill="hold" grpId="0" nodeType="withEffect">
                                  <p:stCondLst>
                                    <p:cond delay="500"/>
                                  </p:stCondLst>
                                  <p:childTnLst>
                                    <p:set>
                                      <p:cBhvr>
                                        <p:cTn id="25" dur="1" fill="hold">
                                          <p:stCondLst>
                                            <p:cond delay="0"/>
                                          </p:stCondLst>
                                        </p:cTn>
                                        <p:tgtEl>
                                          <p:spTgt spid="14">
                                            <p:txEl>
                                              <p:pRg st="0" end="0"/>
                                            </p:txEl>
                                          </p:spTgt>
                                        </p:tgtEl>
                                        <p:attrNameLst>
                                          <p:attrName>style.visibility</p:attrName>
                                        </p:attrNameLst>
                                      </p:cBhvr>
                                      <p:to>
                                        <p:strVal val="visible"/>
                                      </p:to>
                                    </p:set>
                                    <p:anim calcmode="lin" valueType="num">
                                      <p:cBhvr additive="base">
                                        <p:cTn id="26"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7" dur="1000" fill="hold"/>
                                        <p:tgtEl>
                                          <p:spTgt spid="14">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1" nodeType="withEffect">
                                  <p:stCondLst>
                                    <p:cond delay="1000"/>
                                  </p:stCondLst>
                                  <p:childTnLst>
                                    <p:set>
                                      <p:cBhvr>
                                        <p:cTn id="29" dur="1" fill="hold">
                                          <p:stCondLst>
                                            <p:cond delay="0"/>
                                          </p:stCondLst>
                                        </p:cTn>
                                        <p:tgtEl>
                                          <p:spTgt spid="14">
                                            <p:txEl>
                                              <p:pRg st="0" end="0"/>
                                            </p:txEl>
                                          </p:spTgt>
                                        </p:tgtEl>
                                        <p:attrNameLst>
                                          <p:attrName>style.visibility</p:attrName>
                                        </p:attrNameLst>
                                      </p:cBhvr>
                                      <p:to>
                                        <p:strVal val="visible"/>
                                      </p:to>
                                    </p:set>
                                    <p:animEffect transition="in" filter="fade">
                                      <p:cBhvr>
                                        <p:cTn id="30" dur="500"/>
                                        <p:tgtEl>
                                          <p:spTgt spid="14">
                                            <p:txEl>
                                              <p:pRg st="0" end="0"/>
                                            </p:txEl>
                                          </p:spTgt>
                                        </p:tgtEl>
                                      </p:cBhvr>
                                    </p:animEffect>
                                  </p:childTnLst>
                                </p:cTn>
                              </p:par>
                              <p:par>
                                <p:cTn id="31" presetID="1" presetClass="exit" presetSubtype="0" fill="hold" grpId="2" nodeType="withEffect">
                                  <p:stCondLst>
                                    <p:cond delay="500"/>
                                  </p:stCondLst>
                                  <p:childTnLst>
                                    <p:set>
                                      <p:cBhvr>
                                        <p:cTn id="32" dur="1" fill="hold">
                                          <p:stCondLst>
                                            <p:cond delay="0"/>
                                          </p:stCondLst>
                                        </p:cTn>
                                        <p:tgtEl>
                                          <p:spTgt spid="14">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wipe(left)">
                                      <p:cBhvr>
                                        <p:cTn id="36" dur="500"/>
                                        <p:tgtEl>
                                          <p:spTgt spid="16">
                                            <p:txEl>
                                              <p:pRg st="0" end="0"/>
                                            </p:txEl>
                                          </p:spTgt>
                                        </p:tgtEl>
                                      </p:cBhvr>
                                    </p:animEffect>
                                  </p:childTnLst>
                                </p:cTn>
                              </p:par>
                            </p:childTnLst>
                          </p:cTn>
                        </p:par>
                        <p:par>
                          <p:cTn id="37" fill="hold">
                            <p:stCondLst>
                              <p:cond delay="3000"/>
                            </p:stCondLst>
                            <p:childTnLst>
                              <p:par>
                                <p:cTn id="38" presetID="2" presetClass="entr" presetSubtype="8" decel="100000" fill="hold" grpId="0" nodeType="afterEffect">
                                  <p:stCondLst>
                                    <p:cond delay="0"/>
                                  </p:stCondLst>
                                  <p:childTnLst>
                                    <p:set>
                                      <p:cBhvr>
                                        <p:cTn id="39" dur="1" fill="hold">
                                          <p:stCondLst>
                                            <p:cond delay="0"/>
                                          </p:stCondLst>
                                        </p:cTn>
                                        <p:tgtEl>
                                          <p:spTgt spid="25">
                                            <p:txEl>
                                              <p:pRg st="0" end="0"/>
                                            </p:txEl>
                                          </p:spTgt>
                                        </p:tgtEl>
                                        <p:attrNameLst>
                                          <p:attrName>style.visibility</p:attrName>
                                        </p:attrNameLst>
                                      </p:cBhvr>
                                      <p:to>
                                        <p:strVal val="visible"/>
                                      </p:to>
                                    </p:set>
                                    <p:anim calcmode="lin" valueType="num">
                                      <p:cBhvr additive="base">
                                        <p:cTn id="40"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2" presetClass="entr" presetSubtype="1"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250"/>
                                        <p:tgtEl>
                                          <p:spTgt spid="23"/>
                                        </p:tgtEl>
                                      </p:cBhvr>
                                    </p:animEffect>
                                  </p:childTnLst>
                                </p:cTn>
                              </p:par>
                              <p:par>
                                <p:cTn id="46" presetID="22" presetClass="entr" presetSubtype="8" fill="hold" grpId="0" nodeType="withEffect">
                                  <p:stCondLst>
                                    <p:cond delay="250"/>
                                  </p:stCondLst>
                                  <p:childTnLst>
                                    <p:set>
                                      <p:cBhvr>
                                        <p:cTn id="47" dur="1" fill="hold">
                                          <p:stCondLst>
                                            <p:cond delay="0"/>
                                          </p:stCondLst>
                                        </p:cTn>
                                        <p:tgtEl>
                                          <p:spTgt spid="17"/>
                                        </p:tgtEl>
                                        <p:attrNameLst>
                                          <p:attrName>style.visibility</p:attrName>
                                        </p:attrNameLst>
                                      </p:cBhvr>
                                      <p:to>
                                        <p:strVal val="visible"/>
                                      </p:to>
                                    </p:set>
                                    <p:animEffect transition="in" filter="wipe(left)">
                                      <p:cBhvr>
                                        <p:cTn id="48" dur="500"/>
                                        <p:tgtEl>
                                          <p:spTgt spid="17"/>
                                        </p:tgtEl>
                                      </p:cBhvr>
                                    </p:animEffect>
                                  </p:childTnLst>
                                </p:cTn>
                              </p:par>
                              <p:par>
                                <p:cTn id="49" presetID="22" presetClass="entr" presetSubtype="8" fill="hold" nodeType="withEffect">
                                  <p:stCondLst>
                                    <p:cond delay="500"/>
                                  </p:stCondLst>
                                  <p:childTnLst>
                                    <p:set>
                                      <p:cBhvr>
                                        <p:cTn id="50" dur="1" fill="hold">
                                          <p:stCondLst>
                                            <p:cond delay="0"/>
                                          </p:stCondLst>
                                        </p:cTn>
                                        <p:tgtEl>
                                          <p:spTgt spid="18"/>
                                        </p:tgtEl>
                                        <p:attrNameLst>
                                          <p:attrName>style.visibility</p:attrName>
                                        </p:attrNameLst>
                                      </p:cBhvr>
                                      <p:to>
                                        <p:strVal val="visible"/>
                                      </p:to>
                                    </p:set>
                                    <p:animEffect transition="in" filter="wipe(left)">
                                      <p:cBhvr>
                                        <p:cTn id="51" dur="500"/>
                                        <p:tgtEl>
                                          <p:spTgt spid="18"/>
                                        </p:tgtEl>
                                      </p:cBhvr>
                                    </p:animEffect>
                                  </p:childTnLst>
                                </p:cTn>
                              </p:par>
                              <p:par>
                                <p:cTn id="52" presetID="2" presetClass="entr" presetSubtype="2" decel="100000" fill="hold" grpId="0" nodeType="withEffect">
                                  <p:stCondLst>
                                    <p:cond delay="50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10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1000" fill="hold"/>
                                        <p:tgtEl>
                                          <p:spTgt spid="24">
                                            <p:txEl>
                                              <p:pRg st="0" end="0"/>
                                            </p:txEl>
                                          </p:spTgt>
                                        </p:tgtEl>
                                        <p:attrNameLst>
                                          <p:attrName>ppt_y</p:attrName>
                                        </p:attrNameLst>
                                      </p:cBhvr>
                                      <p:tavLst>
                                        <p:tav tm="0">
                                          <p:val>
                                            <p:strVal val="#ppt_y"/>
                                          </p:val>
                                        </p:tav>
                                        <p:tav tm="100000">
                                          <p:val>
                                            <p:strVal val="#ppt_y"/>
                                          </p:val>
                                        </p:tav>
                                      </p:tavLst>
                                    </p:anim>
                                  </p:childTnLst>
                                </p:cTn>
                              </p:par>
                              <p:par>
                                <p:cTn id="56" presetID="10" presetClass="entr" presetSubtype="0" fill="hold" grpId="1" nodeType="withEffect">
                                  <p:stCondLst>
                                    <p:cond delay="1000"/>
                                  </p:stCondLst>
                                  <p:childTnLst>
                                    <p:set>
                                      <p:cBhvr>
                                        <p:cTn id="57" dur="1" fill="hold">
                                          <p:stCondLst>
                                            <p:cond delay="0"/>
                                          </p:stCondLst>
                                        </p:cTn>
                                        <p:tgtEl>
                                          <p:spTgt spid="24">
                                            <p:txEl>
                                              <p:pRg st="0" end="0"/>
                                            </p:txEl>
                                          </p:spTgt>
                                        </p:tgtEl>
                                        <p:attrNameLst>
                                          <p:attrName>style.visibility</p:attrName>
                                        </p:attrNameLst>
                                      </p:cBhvr>
                                      <p:to>
                                        <p:strVal val="visible"/>
                                      </p:to>
                                    </p:set>
                                    <p:animEffect transition="in" filter="fade">
                                      <p:cBhvr>
                                        <p:cTn id="58" dur="500"/>
                                        <p:tgtEl>
                                          <p:spTgt spid="24">
                                            <p:txEl>
                                              <p:pRg st="0" end="0"/>
                                            </p:txEl>
                                          </p:spTgt>
                                        </p:tgtEl>
                                      </p:cBhvr>
                                    </p:animEffect>
                                  </p:childTnLst>
                                </p:cTn>
                              </p:par>
                              <p:par>
                                <p:cTn id="59" presetID="1" presetClass="exit" presetSubtype="0" fill="hold" grpId="2" nodeType="withEffect">
                                  <p:stCondLst>
                                    <p:cond delay="500"/>
                                  </p:stCondLst>
                                  <p:childTnLst>
                                    <p:set>
                                      <p:cBhvr>
                                        <p:cTn id="60" dur="1" fill="hold">
                                          <p:stCondLst>
                                            <p:cond delay="0"/>
                                          </p:stCondLst>
                                        </p:cTn>
                                        <p:tgtEl>
                                          <p:spTgt spid="24">
                                            <p:txEl>
                                              <p:pRg st="0" end="0"/>
                                            </p:txEl>
                                          </p:spTgt>
                                        </p:tgtEl>
                                        <p:attrNameLst>
                                          <p:attrName>style.visibility</p:attrName>
                                        </p:attrNameLst>
                                      </p:cBhvr>
                                      <p:to>
                                        <p:strVal val="hidden"/>
                                      </p:to>
                                    </p:set>
                                  </p:childTnLst>
                                </p:cTn>
                              </p:par>
                            </p:childTnLst>
                          </p:cTn>
                        </p:par>
                        <p:par>
                          <p:cTn id="61" fill="hold">
                            <p:stCondLst>
                              <p:cond delay="5000"/>
                            </p:stCondLst>
                            <p:childTnLst>
                              <p:par>
                                <p:cTn id="62" presetID="22" presetClass="entr" presetSubtype="8" fill="hold" grpId="0" nodeType="afterEffect">
                                  <p:stCondLst>
                                    <p:cond delay="0"/>
                                  </p:stCondLst>
                                  <p:childTnLst>
                                    <p:set>
                                      <p:cBhvr>
                                        <p:cTn id="63" dur="1" fill="hold">
                                          <p:stCondLst>
                                            <p:cond delay="0"/>
                                          </p:stCondLst>
                                        </p:cTn>
                                        <p:tgtEl>
                                          <p:spTgt spid="26">
                                            <p:txEl>
                                              <p:pRg st="0" end="0"/>
                                            </p:txEl>
                                          </p:spTgt>
                                        </p:tgtEl>
                                        <p:attrNameLst>
                                          <p:attrName>style.visibility</p:attrName>
                                        </p:attrNameLst>
                                      </p:cBhvr>
                                      <p:to>
                                        <p:strVal val="visible"/>
                                      </p:to>
                                    </p:set>
                                    <p:animEffect transition="in" filter="wipe(left)">
                                      <p:cBhvr>
                                        <p:cTn id="64" dur="500"/>
                                        <p:tgtEl>
                                          <p:spTgt spid="26">
                                            <p:txEl>
                                              <p:pRg st="0" end="0"/>
                                            </p:txEl>
                                          </p:spTgt>
                                        </p:tgtEl>
                                      </p:cBhvr>
                                    </p:animEffect>
                                  </p:childTnLst>
                                </p:cTn>
                              </p:par>
                            </p:childTnLst>
                          </p:cTn>
                        </p:par>
                        <p:par>
                          <p:cTn id="65" fill="hold">
                            <p:stCondLst>
                              <p:cond delay="5500"/>
                            </p:stCondLst>
                            <p:childTnLst>
                              <p:par>
                                <p:cTn id="66" presetID="2" presetClass="entr" presetSubtype="8" decel="100000" fill="hold" grpId="0" nodeType="afterEffect">
                                  <p:stCondLst>
                                    <p:cond delay="0"/>
                                  </p:stCondLst>
                                  <p:childTnLst>
                                    <p:set>
                                      <p:cBhvr>
                                        <p:cTn id="67" dur="1" fill="hold">
                                          <p:stCondLst>
                                            <p:cond delay="0"/>
                                          </p:stCondLst>
                                        </p:cTn>
                                        <p:tgtEl>
                                          <p:spTgt spid="35">
                                            <p:txEl>
                                              <p:pRg st="0" end="0"/>
                                            </p:txEl>
                                          </p:spTgt>
                                        </p:tgtEl>
                                        <p:attrNameLst>
                                          <p:attrName>style.visibility</p:attrName>
                                        </p:attrNameLst>
                                      </p:cBhvr>
                                      <p:to>
                                        <p:strVal val="visible"/>
                                      </p:to>
                                    </p:set>
                                    <p:anim calcmode="lin" valueType="num">
                                      <p:cBhvr additive="base">
                                        <p:cTn id="68" dur="500" fill="hold"/>
                                        <p:tgtEl>
                                          <p:spTgt spid="35">
                                            <p:txEl>
                                              <p:pRg st="0" end="0"/>
                                            </p:txEl>
                                          </p:spTgt>
                                        </p:tgtEl>
                                        <p:attrNameLst>
                                          <p:attrName>ppt_x</p:attrName>
                                        </p:attrNameLst>
                                      </p:cBhvr>
                                      <p:tavLst>
                                        <p:tav tm="0">
                                          <p:val>
                                            <p:strVal val="0-#ppt_w/2"/>
                                          </p:val>
                                        </p:tav>
                                        <p:tav tm="100000">
                                          <p:val>
                                            <p:strVal val="#ppt_x"/>
                                          </p:val>
                                        </p:tav>
                                      </p:tavLst>
                                    </p:anim>
                                    <p:anim calcmode="lin" valueType="num">
                                      <p:cBhvr additive="base">
                                        <p:cTn id="69" dur="500" fill="hold"/>
                                        <p:tgtEl>
                                          <p:spTgt spid="35">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6000"/>
                            </p:stCondLst>
                            <p:childTnLst>
                              <p:par>
                                <p:cTn id="71" presetID="22" presetClass="entr" presetSubtype="1" fill="hold" nodeType="afterEffect">
                                  <p:stCondLst>
                                    <p:cond delay="0"/>
                                  </p:stCondLst>
                                  <p:childTnLst>
                                    <p:set>
                                      <p:cBhvr>
                                        <p:cTn id="72" dur="1" fill="hold">
                                          <p:stCondLst>
                                            <p:cond delay="0"/>
                                          </p:stCondLst>
                                        </p:cTn>
                                        <p:tgtEl>
                                          <p:spTgt spid="33"/>
                                        </p:tgtEl>
                                        <p:attrNameLst>
                                          <p:attrName>style.visibility</p:attrName>
                                        </p:attrNameLst>
                                      </p:cBhvr>
                                      <p:to>
                                        <p:strVal val="visible"/>
                                      </p:to>
                                    </p:set>
                                    <p:animEffect transition="in" filter="wipe(up)">
                                      <p:cBhvr>
                                        <p:cTn id="73" dur="250"/>
                                        <p:tgtEl>
                                          <p:spTgt spid="33"/>
                                        </p:tgtEl>
                                      </p:cBhvr>
                                    </p:animEffect>
                                  </p:childTnLst>
                                </p:cTn>
                              </p:par>
                              <p:par>
                                <p:cTn id="74" presetID="22" presetClass="entr" presetSubtype="8" fill="hold" grpId="0" nodeType="withEffect">
                                  <p:stCondLst>
                                    <p:cond delay="250"/>
                                  </p:stCondLst>
                                  <p:childTnLst>
                                    <p:set>
                                      <p:cBhvr>
                                        <p:cTn id="75" dur="1" fill="hold">
                                          <p:stCondLst>
                                            <p:cond delay="0"/>
                                          </p:stCondLst>
                                        </p:cTn>
                                        <p:tgtEl>
                                          <p:spTgt spid="27"/>
                                        </p:tgtEl>
                                        <p:attrNameLst>
                                          <p:attrName>style.visibility</p:attrName>
                                        </p:attrNameLst>
                                      </p:cBhvr>
                                      <p:to>
                                        <p:strVal val="visible"/>
                                      </p:to>
                                    </p:set>
                                    <p:animEffect transition="in" filter="wipe(left)">
                                      <p:cBhvr>
                                        <p:cTn id="76" dur="500"/>
                                        <p:tgtEl>
                                          <p:spTgt spid="27"/>
                                        </p:tgtEl>
                                      </p:cBhvr>
                                    </p:animEffect>
                                  </p:childTnLst>
                                </p:cTn>
                              </p:par>
                              <p:par>
                                <p:cTn id="77" presetID="22" presetClass="entr" presetSubtype="8" fill="hold" nodeType="withEffect">
                                  <p:stCondLst>
                                    <p:cond delay="500"/>
                                  </p:stCondLst>
                                  <p:childTnLst>
                                    <p:set>
                                      <p:cBhvr>
                                        <p:cTn id="78" dur="1" fill="hold">
                                          <p:stCondLst>
                                            <p:cond delay="0"/>
                                          </p:stCondLst>
                                        </p:cTn>
                                        <p:tgtEl>
                                          <p:spTgt spid="28"/>
                                        </p:tgtEl>
                                        <p:attrNameLst>
                                          <p:attrName>style.visibility</p:attrName>
                                        </p:attrNameLst>
                                      </p:cBhvr>
                                      <p:to>
                                        <p:strVal val="visible"/>
                                      </p:to>
                                    </p:set>
                                    <p:animEffect transition="in" filter="wipe(left)">
                                      <p:cBhvr>
                                        <p:cTn id="79" dur="500"/>
                                        <p:tgtEl>
                                          <p:spTgt spid="28"/>
                                        </p:tgtEl>
                                      </p:cBhvr>
                                    </p:animEffect>
                                  </p:childTnLst>
                                </p:cTn>
                              </p:par>
                              <p:par>
                                <p:cTn id="80" presetID="2" presetClass="entr" presetSubtype="2" decel="100000" fill="hold" grpId="0" nodeType="withEffect">
                                  <p:stCondLst>
                                    <p:cond delay="500"/>
                                  </p:stCondLst>
                                  <p:childTnLst>
                                    <p:set>
                                      <p:cBhvr>
                                        <p:cTn id="81" dur="1" fill="hold">
                                          <p:stCondLst>
                                            <p:cond delay="0"/>
                                          </p:stCondLst>
                                        </p:cTn>
                                        <p:tgtEl>
                                          <p:spTgt spid="34">
                                            <p:txEl>
                                              <p:pRg st="0" end="0"/>
                                            </p:txEl>
                                          </p:spTgt>
                                        </p:tgtEl>
                                        <p:attrNameLst>
                                          <p:attrName>style.visibility</p:attrName>
                                        </p:attrNameLst>
                                      </p:cBhvr>
                                      <p:to>
                                        <p:strVal val="visible"/>
                                      </p:to>
                                    </p:set>
                                    <p:anim calcmode="lin" valueType="num">
                                      <p:cBhvr additive="base">
                                        <p:cTn id="82" dur="10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83" dur="1000" fill="hold"/>
                                        <p:tgtEl>
                                          <p:spTgt spid="34">
                                            <p:txEl>
                                              <p:pRg st="0" end="0"/>
                                            </p:txEl>
                                          </p:spTgt>
                                        </p:tgtEl>
                                        <p:attrNameLst>
                                          <p:attrName>ppt_y</p:attrName>
                                        </p:attrNameLst>
                                      </p:cBhvr>
                                      <p:tavLst>
                                        <p:tav tm="0">
                                          <p:val>
                                            <p:strVal val="#ppt_y"/>
                                          </p:val>
                                        </p:tav>
                                        <p:tav tm="100000">
                                          <p:val>
                                            <p:strVal val="#ppt_y"/>
                                          </p:val>
                                        </p:tav>
                                      </p:tavLst>
                                    </p:anim>
                                  </p:childTnLst>
                                </p:cTn>
                              </p:par>
                              <p:par>
                                <p:cTn id="84" presetID="10" presetClass="entr" presetSubtype="0" fill="hold" grpId="1" nodeType="withEffect">
                                  <p:stCondLst>
                                    <p:cond delay="1000"/>
                                  </p:stCondLst>
                                  <p:childTnLst>
                                    <p:set>
                                      <p:cBhvr>
                                        <p:cTn id="85" dur="1" fill="hold">
                                          <p:stCondLst>
                                            <p:cond delay="0"/>
                                          </p:stCondLst>
                                        </p:cTn>
                                        <p:tgtEl>
                                          <p:spTgt spid="34">
                                            <p:txEl>
                                              <p:pRg st="0" end="0"/>
                                            </p:txEl>
                                          </p:spTgt>
                                        </p:tgtEl>
                                        <p:attrNameLst>
                                          <p:attrName>style.visibility</p:attrName>
                                        </p:attrNameLst>
                                      </p:cBhvr>
                                      <p:to>
                                        <p:strVal val="visible"/>
                                      </p:to>
                                    </p:set>
                                    <p:animEffect transition="in" filter="fade">
                                      <p:cBhvr>
                                        <p:cTn id="86" dur="500"/>
                                        <p:tgtEl>
                                          <p:spTgt spid="34">
                                            <p:txEl>
                                              <p:pRg st="0" end="0"/>
                                            </p:txEl>
                                          </p:spTgt>
                                        </p:tgtEl>
                                      </p:cBhvr>
                                    </p:animEffect>
                                  </p:childTnLst>
                                </p:cTn>
                              </p:par>
                              <p:par>
                                <p:cTn id="87" presetID="1" presetClass="exit" presetSubtype="0" fill="hold" grpId="2" nodeType="withEffect">
                                  <p:stCondLst>
                                    <p:cond delay="500"/>
                                  </p:stCondLst>
                                  <p:childTnLst>
                                    <p:set>
                                      <p:cBhvr>
                                        <p:cTn id="88" dur="1" fill="hold">
                                          <p:stCondLst>
                                            <p:cond delay="0"/>
                                          </p:stCondLst>
                                        </p:cTn>
                                        <p:tgtEl>
                                          <p:spTgt spid="34">
                                            <p:txEl>
                                              <p:pRg st="0" end="0"/>
                                            </p:txEl>
                                          </p:spTgt>
                                        </p:tgtEl>
                                        <p:attrNameLst>
                                          <p:attrName>style.visibility</p:attrName>
                                        </p:attrNameLst>
                                      </p:cBhvr>
                                      <p:to>
                                        <p:strVal val="hidden"/>
                                      </p:to>
                                    </p:set>
                                  </p:childTnLst>
                                </p:cTn>
                              </p:par>
                            </p:childTnLst>
                          </p:cTn>
                        </p:par>
                        <p:par>
                          <p:cTn id="89" fill="hold">
                            <p:stCondLst>
                              <p:cond delay="7500"/>
                            </p:stCondLst>
                            <p:childTnLst>
                              <p:par>
                                <p:cTn id="90" presetID="22" presetClass="entr" presetSubtype="8" fill="hold" grpId="0" nodeType="afterEffect">
                                  <p:stCondLst>
                                    <p:cond delay="0"/>
                                  </p:stCondLst>
                                  <p:childTnLst>
                                    <p:set>
                                      <p:cBhvr>
                                        <p:cTn id="91" dur="1" fill="hold">
                                          <p:stCondLst>
                                            <p:cond delay="0"/>
                                          </p:stCondLst>
                                        </p:cTn>
                                        <p:tgtEl>
                                          <p:spTgt spid="36">
                                            <p:txEl>
                                              <p:pRg st="0" end="0"/>
                                            </p:txEl>
                                          </p:spTgt>
                                        </p:tgtEl>
                                        <p:attrNameLst>
                                          <p:attrName>style.visibility</p:attrName>
                                        </p:attrNameLst>
                                      </p:cBhvr>
                                      <p:to>
                                        <p:strVal val="visible"/>
                                      </p:to>
                                    </p:set>
                                    <p:animEffect transition="in" filter="wipe(left)">
                                      <p:cBhvr>
                                        <p:cTn id="92" dur="500"/>
                                        <p:tgtEl>
                                          <p:spTgt spid="36">
                                            <p:txEl>
                                              <p:pRg st="0" end="0"/>
                                            </p:txEl>
                                          </p:spTgt>
                                        </p:tgtEl>
                                      </p:cBhvr>
                                    </p:animEffect>
                                  </p:childTnLst>
                                </p:cTn>
                              </p:par>
                            </p:childTnLst>
                          </p:cTn>
                        </p:par>
                        <p:par>
                          <p:cTn id="93" fill="hold">
                            <p:stCondLst>
                              <p:cond delay="8000"/>
                            </p:stCondLst>
                            <p:childTnLst>
                              <p:par>
                                <p:cTn id="94" presetID="2" presetClass="entr" presetSubtype="8" decel="100000" fill="hold" grpId="0" nodeType="afterEffect">
                                  <p:stCondLst>
                                    <p:cond delay="0"/>
                                  </p:stCondLst>
                                  <p:childTnLst>
                                    <p:set>
                                      <p:cBhvr>
                                        <p:cTn id="95" dur="1" fill="hold">
                                          <p:stCondLst>
                                            <p:cond delay="0"/>
                                          </p:stCondLst>
                                        </p:cTn>
                                        <p:tgtEl>
                                          <p:spTgt spid="75">
                                            <p:txEl>
                                              <p:pRg st="0" end="0"/>
                                            </p:txEl>
                                          </p:spTgt>
                                        </p:tgtEl>
                                        <p:attrNameLst>
                                          <p:attrName>style.visibility</p:attrName>
                                        </p:attrNameLst>
                                      </p:cBhvr>
                                      <p:to>
                                        <p:strVal val="visible"/>
                                      </p:to>
                                    </p:set>
                                    <p:anim calcmode="lin" valueType="num">
                                      <p:cBhvr additive="base">
                                        <p:cTn id="96" dur="500" fill="hold"/>
                                        <p:tgtEl>
                                          <p:spTgt spid="75">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75">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8500"/>
                            </p:stCondLst>
                            <p:childTnLst>
                              <p:par>
                                <p:cTn id="99" presetID="22" presetClass="entr" presetSubtype="1" fill="hold" nodeType="afterEffect">
                                  <p:stCondLst>
                                    <p:cond delay="0"/>
                                  </p:stCondLst>
                                  <p:childTnLst>
                                    <p:set>
                                      <p:cBhvr>
                                        <p:cTn id="100" dur="1" fill="hold">
                                          <p:stCondLst>
                                            <p:cond delay="0"/>
                                          </p:stCondLst>
                                        </p:cTn>
                                        <p:tgtEl>
                                          <p:spTgt spid="73"/>
                                        </p:tgtEl>
                                        <p:attrNameLst>
                                          <p:attrName>style.visibility</p:attrName>
                                        </p:attrNameLst>
                                      </p:cBhvr>
                                      <p:to>
                                        <p:strVal val="visible"/>
                                      </p:to>
                                    </p:set>
                                    <p:animEffect transition="in" filter="wipe(up)">
                                      <p:cBhvr>
                                        <p:cTn id="101" dur="250"/>
                                        <p:tgtEl>
                                          <p:spTgt spid="73"/>
                                        </p:tgtEl>
                                      </p:cBhvr>
                                    </p:animEffect>
                                  </p:childTnLst>
                                </p:cTn>
                              </p:par>
                              <p:par>
                                <p:cTn id="102" presetID="22" presetClass="entr" presetSubtype="8" fill="hold" grpId="0" nodeType="withEffect">
                                  <p:stCondLst>
                                    <p:cond delay="250"/>
                                  </p:stCondLst>
                                  <p:childTnLst>
                                    <p:set>
                                      <p:cBhvr>
                                        <p:cTn id="103" dur="1" fill="hold">
                                          <p:stCondLst>
                                            <p:cond delay="0"/>
                                          </p:stCondLst>
                                        </p:cTn>
                                        <p:tgtEl>
                                          <p:spTgt spid="67"/>
                                        </p:tgtEl>
                                        <p:attrNameLst>
                                          <p:attrName>style.visibility</p:attrName>
                                        </p:attrNameLst>
                                      </p:cBhvr>
                                      <p:to>
                                        <p:strVal val="visible"/>
                                      </p:to>
                                    </p:set>
                                    <p:animEffect transition="in" filter="wipe(left)">
                                      <p:cBhvr>
                                        <p:cTn id="104" dur="500"/>
                                        <p:tgtEl>
                                          <p:spTgt spid="67"/>
                                        </p:tgtEl>
                                      </p:cBhvr>
                                    </p:animEffect>
                                  </p:childTnLst>
                                </p:cTn>
                              </p:par>
                              <p:par>
                                <p:cTn id="105" presetID="22" presetClass="entr" presetSubtype="8" fill="hold" nodeType="withEffect">
                                  <p:stCondLst>
                                    <p:cond delay="500"/>
                                  </p:stCondLst>
                                  <p:childTnLst>
                                    <p:set>
                                      <p:cBhvr>
                                        <p:cTn id="106" dur="1" fill="hold">
                                          <p:stCondLst>
                                            <p:cond delay="0"/>
                                          </p:stCondLst>
                                        </p:cTn>
                                        <p:tgtEl>
                                          <p:spTgt spid="68"/>
                                        </p:tgtEl>
                                        <p:attrNameLst>
                                          <p:attrName>style.visibility</p:attrName>
                                        </p:attrNameLst>
                                      </p:cBhvr>
                                      <p:to>
                                        <p:strVal val="visible"/>
                                      </p:to>
                                    </p:set>
                                    <p:animEffect transition="in" filter="wipe(left)">
                                      <p:cBhvr>
                                        <p:cTn id="107" dur="500"/>
                                        <p:tgtEl>
                                          <p:spTgt spid="68"/>
                                        </p:tgtEl>
                                      </p:cBhvr>
                                    </p:animEffect>
                                  </p:childTnLst>
                                </p:cTn>
                              </p:par>
                              <p:par>
                                <p:cTn id="108" presetID="2" presetClass="entr" presetSubtype="2" decel="100000" fill="hold" grpId="0" nodeType="withEffect">
                                  <p:stCondLst>
                                    <p:cond delay="500"/>
                                  </p:stCondLst>
                                  <p:childTnLst>
                                    <p:set>
                                      <p:cBhvr>
                                        <p:cTn id="109" dur="1" fill="hold">
                                          <p:stCondLst>
                                            <p:cond delay="0"/>
                                          </p:stCondLst>
                                        </p:cTn>
                                        <p:tgtEl>
                                          <p:spTgt spid="74">
                                            <p:txEl>
                                              <p:pRg st="0" end="0"/>
                                            </p:txEl>
                                          </p:spTgt>
                                        </p:tgtEl>
                                        <p:attrNameLst>
                                          <p:attrName>style.visibility</p:attrName>
                                        </p:attrNameLst>
                                      </p:cBhvr>
                                      <p:to>
                                        <p:strVal val="visible"/>
                                      </p:to>
                                    </p:set>
                                    <p:anim calcmode="lin" valueType="num">
                                      <p:cBhvr additive="base">
                                        <p:cTn id="110" dur="1000" fill="hold"/>
                                        <p:tgtEl>
                                          <p:spTgt spid="74">
                                            <p:txEl>
                                              <p:pRg st="0" end="0"/>
                                            </p:txEl>
                                          </p:spTgt>
                                        </p:tgtEl>
                                        <p:attrNameLst>
                                          <p:attrName>ppt_x</p:attrName>
                                        </p:attrNameLst>
                                      </p:cBhvr>
                                      <p:tavLst>
                                        <p:tav tm="0">
                                          <p:val>
                                            <p:strVal val="1+#ppt_w/2"/>
                                          </p:val>
                                        </p:tav>
                                        <p:tav tm="100000">
                                          <p:val>
                                            <p:strVal val="#ppt_x"/>
                                          </p:val>
                                        </p:tav>
                                      </p:tavLst>
                                    </p:anim>
                                    <p:anim calcmode="lin" valueType="num">
                                      <p:cBhvr additive="base">
                                        <p:cTn id="111" dur="1000" fill="hold"/>
                                        <p:tgtEl>
                                          <p:spTgt spid="74">
                                            <p:txEl>
                                              <p:pRg st="0" end="0"/>
                                            </p:txEl>
                                          </p:spTgt>
                                        </p:tgtEl>
                                        <p:attrNameLst>
                                          <p:attrName>ppt_y</p:attrName>
                                        </p:attrNameLst>
                                      </p:cBhvr>
                                      <p:tavLst>
                                        <p:tav tm="0">
                                          <p:val>
                                            <p:strVal val="#ppt_y"/>
                                          </p:val>
                                        </p:tav>
                                        <p:tav tm="100000">
                                          <p:val>
                                            <p:strVal val="#ppt_y"/>
                                          </p:val>
                                        </p:tav>
                                      </p:tavLst>
                                    </p:anim>
                                  </p:childTnLst>
                                </p:cTn>
                              </p:par>
                              <p:par>
                                <p:cTn id="112" presetID="10" presetClass="entr" presetSubtype="0" fill="hold" grpId="1" nodeType="withEffect">
                                  <p:stCondLst>
                                    <p:cond delay="1000"/>
                                  </p:stCondLst>
                                  <p:childTnLst>
                                    <p:set>
                                      <p:cBhvr>
                                        <p:cTn id="113" dur="1" fill="hold">
                                          <p:stCondLst>
                                            <p:cond delay="0"/>
                                          </p:stCondLst>
                                        </p:cTn>
                                        <p:tgtEl>
                                          <p:spTgt spid="74">
                                            <p:txEl>
                                              <p:pRg st="0" end="0"/>
                                            </p:txEl>
                                          </p:spTgt>
                                        </p:tgtEl>
                                        <p:attrNameLst>
                                          <p:attrName>style.visibility</p:attrName>
                                        </p:attrNameLst>
                                      </p:cBhvr>
                                      <p:to>
                                        <p:strVal val="visible"/>
                                      </p:to>
                                    </p:set>
                                    <p:animEffect transition="in" filter="fade">
                                      <p:cBhvr>
                                        <p:cTn id="114" dur="500"/>
                                        <p:tgtEl>
                                          <p:spTgt spid="74">
                                            <p:txEl>
                                              <p:pRg st="0" end="0"/>
                                            </p:txEl>
                                          </p:spTgt>
                                        </p:tgtEl>
                                      </p:cBhvr>
                                    </p:animEffect>
                                  </p:childTnLst>
                                </p:cTn>
                              </p:par>
                              <p:par>
                                <p:cTn id="115" presetID="1" presetClass="exit" presetSubtype="0" fill="hold" grpId="2" nodeType="withEffect">
                                  <p:stCondLst>
                                    <p:cond delay="500"/>
                                  </p:stCondLst>
                                  <p:childTnLst>
                                    <p:set>
                                      <p:cBhvr>
                                        <p:cTn id="116" dur="1" fill="hold">
                                          <p:stCondLst>
                                            <p:cond delay="0"/>
                                          </p:stCondLst>
                                        </p:cTn>
                                        <p:tgtEl>
                                          <p:spTgt spid="74">
                                            <p:txEl>
                                              <p:pRg st="0" end="0"/>
                                            </p:txEl>
                                          </p:spTgt>
                                        </p:tgtEl>
                                        <p:attrNameLst>
                                          <p:attrName>style.visibility</p:attrName>
                                        </p:attrNameLst>
                                      </p:cBhvr>
                                      <p:to>
                                        <p:strVal val="hidden"/>
                                      </p:to>
                                    </p:set>
                                  </p:childTnLst>
                                </p:cTn>
                              </p:par>
                            </p:childTnLst>
                          </p:cTn>
                        </p:par>
                        <p:par>
                          <p:cTn id="117" fill="hold">
                            <p:stCondLst>
                              <p:cond delay="10000"/>
                            </p:stCondLst>
                            <p:childTnLst>
                              <p:par>
                                <p:cTn id="118" presetID="22" presetClass="entr" presetSubtype="8" fill="hold" grpId="0" nodeType="afterEffect">
                                  <p:stCondLst>
                                    <p:cond delay="0"/>
                                  </p:stCondLst>
                                  <p:childTnLst>
                                    <p:set>
                                      <p:cBhvr>
                                        <p:cTn id="119" dur="1" fill="hold">
                                          <p:stCondLst>
                                            <p:cond delay="0"/>
                                          </p:stCondLst>
                                        </p:cTn>
                                        <p:tgtEl>
                                          <p:spTgt spid="76">
                                            <p:txEl>
                                              <p:pRg st="0" end="0"/>
                                            </p:txEl>
                                          </p:spTgt>
                                        </p:tgtEl>
                                        <p:attrNameLst>
                                          <p:attrName>style.visibility</p:attrName>
                                        </p:attrNameLst>
                                      </p:cBhvr>
                                      <p:to>
                                        <p:strVal val="visible"/>
                                      </p:to>
                                    </p:set>
                                    <p:animEffect transition="in" filter="wipe(left)">
                                      <p:cBhvr>
                                        <p:cTn id="120" dur="500"/>
                                        <p:tgtEl>
                                          <p:spTgt spid="76">
                                            <p:txEl>
                                              <p:pRg st="0" end="0"/>
                                            </p:txEl>
                                          </p:spTgt>
                                        </p:tgtEl>
                                      </p:cBhvr>
                                    </p:animEffect>
                                  </p:childTnLst>
                                </p:cTn>
                              </p:par>
                            </p:childTnLst>
                          </p:cTn>
                        </p:par>
                        <p:par>
                          <p:cTn id="121" fill="hold">
                            <p:stCondLst>
                              <p:cond delay="10500"/>
                            </p:stCondLst>
                            <p:childTnLst>
                              <p:par>
                                <p:cTn id="122" presetID="2" presetClass="entr" presetSubtype="8" decel="100000" fill="hold" grpId="0" nodeType="afterEffect">
                                  <p:stCondLst>
                                    <p:cond delay="0"/>
                                  </p:stCondLst>
                                  <p:childTnLst>
                                    <p:set>
                                      <p:cBhvr>
                                        <p:cTn id="123" dur="1" fill="hold">
                                          <p:stCondLst>
                                            <p:cond delay="0"/>
                                          </p:stCondLst>
                                        </p:cTn>
                                        <p:tgtEl>
                                          <p:spTgt spid="85">
                                            <p:txEl>
                                              <p:pRg st="0" end="0"/>
                                            </p:txEl>
                                          </p:spTgt>
                                        </p:tgtEl>
                                        <p:attrNameLst>
                                          <p:attrName>style.visibility</p:attrName>
                                        </p:attrNameLst>
                                      </p:cBhvr>
                                      <p:to>
                                        <p:strVal val="visible"/>
                                      </p:to>
                                    </p:set>
                                    <p:anim calcmode="lin" valueType="num">
                                      <p:cBhvr additive="base">
                                        <p:cTn id="124"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125"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par>
                          <p:cTn id="126" fill="hold">
                            <p:stCondLst>
                              <p:cond delay="11000"/>
                            </p:stCondLst>
                            <p:childTnLst>
                              <p:par>
                                <p:cTn id="127" presetID="22" presetClass="entr" presetSubtype="1" fill="hold" nodeType="afterEffect">
                                  <p:stCondLst>
                                    <p:cond delay="0"/>
                                  </p:stCondLst>
                                  <p:childTnLst>
                                    <p:set>
                                      <p:cBhvr>
                                        <p:cTn id="128" dur="1" fill="hold">
                                          <p:stCondLst>
                                            <p:cond delay="0"/>
                                          </p:stCondLst>
                                        </p:cTn>
                                        <p:tgtEl>
                                          <p:spTgt spid="83"/>
                                        </p:tgtEl>
                                        <p:attrNameLst>
                                          <p:attrName>style.visibility</p:attrName>
                                        </p:attrNameLst>
                                      </p:cBhvr>
                                      <p:to>
                                        <p:strVal val="visible"/>
                                      </p:to>
                                    </p:set>
                                    <p:animEffect transition="in" filter="wipe(up)">
                                      <p:cBhvr>
                                        <p:cTn id="129" dur="250"/>
                                        <p:tgtEl>
                                          <p:spTgt spid="83"/>
                                        </p:tgtEl>
                                      </p:cBhvr>
                                    </p:animEffect>
                                  </p:childTnLst>
                                </p:cTn>
                              </p:par>
                              <p:par>
                                <p:cTn id="130" presetID="22" presetClass="entr" presetSubtype="8" fill="hold" grpId="0" nodeType="withEffect">
                                  <p:stCondLst>
                                    <p:cond delay="250"/>
                                  </p:stCondLst>
                                  <p:childTnLst>
                                    <p:set>
                                      <p:cBhvr>
                                        <p:cTn id="131" dur="1" fill="hold">
                                          <p:stCondLst>
                                            <p:cond delay="0"/>
                                          </p:stCondLst>
                                        </p:cTn>
                                        <p:tgtEl>
                                          <p:spTgt spid="77"/>
                                        </p:tgtEl>
                                        <p:attrNameLst>
                                          <p:attrName>style.visibility</p:attrName>
                                        </p:attrNameLst>
                                      </p:cBhvr>
                                      <p:to>
                                        <p:strVal val="visible"/>
                                      </p:to>
                                    </p:set>
                                    <p:animEffect transition="in" filter="wipe(left)">
                                      <p:cBhvr>
                                        <p:cTn id="132" dur="500"/>
                                        <p:tgtEl>
                                          <p:spTgt spid="77"/>
                                        </p:tgtEl>
                                      </p:cBhvr>
                                    </p:animEffect>
                                  </p:childTnLst>
                                </p:cTn>
                              </p:par>
                              <p:par>
                                <p:cTn id="133" presetID="22" presetClass="entr" presetSubtype="8" fill="hold" nodeType="withEffect">
                                  <p:stCondLst>
                                    <p:cond delay="500"/>
                                  </p:stCondLst>
                                  <p:childTnLst>
                                    <p:set>
                                      <p:cBhvr>
                                        <p:cTn id="134" dur="1" fill="hold">
                                          <p:stCondLst>
                                            <p:cond delay="0"/>
                                          </p:stCondLst>
                                        </p:cTn>
                                        <p:tgtEl>
                                          <p:spTgt spid="78"/>
                                        </p:tgtEl>
                                        <p:attrNameLst>
                                          <p:attrName>style.visibility</p:attrName>
                                        </p:attrNameLst>
                                      </p:cBhvr>
                                      <p:to>
                                        <p:strVal val="visible"/>
                                      </p:to>
                                    </p:set>
                                    <p:animEffect transition="in" filter="wipe(left)">
                                      <p:cBhvr>
                                        <p:cTn id="135" dur="500"/>
                                        <p:tgtEl>
                                          <p:spTgt spid="78"/>
                                        </p:tgtEl>
                                      </p:cBhvr>
                                    </p:animEffect>
                                  </p:childTnLst>
                                </p:cTn>
                              </p:par>
                              <p:par>
                                <p:cTn id="136" presetID="2" presetClass="entr" presetSubtype="2" decel="100000" fill="hold" grpId="0" nodeType="withEffect">
                                  <p:stCondLst>
                                    <p:cond delay="500"/>
                                  </p:stCondLst>
                                  <p:childTnLst>
                                    <p:set>
                                      <p:cBhvr>
                                        <p:cTn id="137" dur="1" fill="hold">
                                          <p:stCondLst>
                                            <p:cond delay="0"/>
                                          </p:stCondLst>
                                        </p:cTn>
                                        <p:tgtEl>
                                          <p:spTgt spid="84">
                                            <p:txEl>
                                              <p:pRg st="0" end="0"/>
                                            </p:txEl>
                                          </p:spTgt>
                                        </p:tgtEl>
                                        <p:attrNameLst>
                                          <p:attrName>style.visibility</p:attrName>
                                        </p:attrNameLst>
                                      </p:cBhvr>
                                      <p:to>
                                        <p:strVal val="visible"/>
                                      </p:to>
                                    </p:set>
                                    <p:anim calcmode="lin" valueType="num">
                                      <p:cBhvr additive="base">
                                        <p:cTn id="138" dur="1000" fill="hold"/>
                                        <p:tgtEl>
                                          <p:spTgt spid="84">
                                            <p:txEl>
                                              <p:pRg st="0" end="0"/>
                                            </p:txEl>
                                          </p:spTgt>
                                        </p:tgtEl>
                                        <p:attrNameLst>
                                          <p:attrName>ppt_x</p:attrName>
                                        </p:attrNameLst>
                                      </p:cBhvr>
                                      <p:tavLst>
                                        <p:tav tm="0">
                                          <p:val>
                                            <p:strVal val="1+#ppt_w/2"/>
                                          </p:val>
                                        </p:tav>
                                        <p:tav tm="100000">
                                          <p:val>
                                            <p:strVal val="#ppt_x"/>
                                          </p:val>
                                        </p:tav>
                                      </p:tavLst>
                                    </p:anim>
                                    <p:anim calcmode="lin" valueType="num">
                                      <p:cBhvr additive="base">
                                        <p:cTn id="139" dur="1000" fill="hold"/>
                                        <p:tgtEl>
                                          <p:spTgt spid="84">
                                            <p:txEl>
                                              <p:pRg st="0" end="0"/>
                                            </p:txEl>
                                          </p:spTgt>
                                        </p:tgtEl>
                                        <p:attrNameLst>
                                          <p:attrName>ppt_y</p:attrName>
                                        </p:attrNameLst>
                                      </p:cBhvr>
                                      <p:tavLst>
                                        <p:tav tm="0">
                                          <p:val>
                                            <p:strVal val="#ppt_y"/>
                                          </p:val>
                                        </p:tav>
                                        <p:tav tm="100000">
                                          <p:val>
                                            <p:strVal val="#ppt_y"/>
                                          </p:val>
                                        </p:tav>
                                      </p:tavLst>
                                    </p:anim>
                                  </p:childTnLst>
                                </p:cTn>
                              </p:par>
                              <p:par>
                                <p:cTn id="140" presetID="10" presetClass="entr" presetSubtype="0" fill="hold" grpId="1" nodeType="withEffect">
                                  <p:stCondLst>
                                    <p:cond delay="1000"/>
                                  </p:stCondLst>
                                  <p:childTnLst>
                                    <p:set>
                                      <p:cBhvr>
                                        <p:cTn id="141" dur="1" fill="hold">
                                          <p:stCondLst>
                                            <p:cond delay="0"/>
                                          </p:stCondLst>
                                        </p:cTn>
                                        <p:tgtEl>
                                          <p:spTgt spid="84">
                                            <p:txEl>
                                              <p:pRg st="0" end="0"/>
                                            </p:txEl>
                                          </p:spTgt>
                                        </p:tgtEl>
                                        <p:attrNameLst>
                                          <p:attrName>style.visibility</p:attrName>
                                        </p:attrNameLst>
                                      </p:cBhvr>
                                      <p:to>
                                        <p:strVal val="visible"/>
                                      </p:to>
                                    </p:set>
                                    <p:animEffect transition="in" filter="fade">
                                      <p:cBhvr>
                                        <p:cTn id="142" dur="500"/>
                                        <p:tgtEl>
                                          <p:spTgt spid="84">
                                            <p:txEl>
                                              <p:pRg st="0" end="0"/>
                                            </p:txEl>
                                          </p:spTgt>
                                        </p:tgtEl>
                                      </p:cBhvr>
                                    </p:animEffect>
                                  </p:childTnLst>
                                </p:cTn>
                              </p:par>
                              <p:par>
                                <p:cTn id="143" presetID="1" presetClass="exit" presetSubtype="0" fill="hold" grpId="2" nodeType="withEffect">
                                  <p:stCondLst>
                                    <p:cond delay="500"/>
                                  </p:stCondLst>
                                  <p:childTnLst>
                                    <p:set>
                                      <p:cBhvr>
                                        <p:cTn id="144" dur="1" fill="hold">
                                          <p:stCondLst>
                                            <p:cond delay="0"/>
                                          </p:stCondLst>
                                        </p:cTn>
                                        <p:tgtEl>
                                          <p:spTgt spid="84">
                                            <p:txEl>
                                              <p:pRg st="0" end="0"/>
                                            </p:txEl>
                                          </p:spTgt>
                                        </p:tgtEl>
                                        <p:attrNameLst>
                                          <p:attrName>style.visibility</p:attrName>
                                        </p:attrNameLst>
                                      </p:cBhvr>
                                      <p:to>
                                        <p:strVal val="hidden"/>
                                      </p:to>
                                    </p:set>
                                  </p:childTnLst>
                                </p:cTn>
                              </p:par>
                            </p:childTnLst>
                          </p:cTn>
                        </p:par>
                        <p:par>
                          <p:cTn id="145" fill="hold">
                            <p:stCondLst>
                              <p:cond delay="12500"/>
                            </p:stCondLst>
                            <p:childTnLst>
                              <p:par>
                                <p:cTn id="146" presetID="22" presetClass="entr" presetSubtype="8" fill="hold" grpId="0" nodeType="afterEffect">
                                  <p:stCondLst>
                                    <p:cond delay="0"/>
                                  </p:stCondLst>
                                  <p:childTnLst>
                                    <p:set>
                                      <p:cBhvr>
                                        <p:cTn id="147" dur="1" fill="hold">
                                          <p:stCondLst>
                                            <p:cond delay="0"/>
                                          </p:stCondLst>
                                        </p:cTn>
                                        <p:tgtEl>
                                          <p:spTgt spid="86">
                                            <p:txEl>
                                              <p:pRg st="0" end="0"/>
                                            </p:txEl>
                                          </p:spTgt>
                                        </p:tgtEl>
                                        <p:attrNameLst>
                                          <p:attrName>style.visibility</p:attrName>
                                        </p:attrNameLst>
                                      </p:cBhvr>
                                      <p:to>
                                        <p:strVal val="visible"/>
                                      </p:to>
                                    </p:set>
                                    <p:animEffect transition="in" filter="wipe(left)">
                                      <p:cBhvr>
                                        <p:cTn id="148" dur="500"/>
                                        <p:tgtEl>
                                          <p:spTgt spid="86">
                                            <p:txEl>
                                              <p:pRg st="0" end="0"/>
                                            </p:txEl>
                                          </p:spTgt>
                                        </p:tgtEl>
                                      </p:cBhvr>
                                    </p:animEffect>
                                  </p:childTnLst>
                                </p:cTn>
                              </p:par>
                            </p:childTnLst>
                          </p:cTn>
                        </p:par>
                        <p:par>
                          <p:cTn id="149" fill="hold">
                            <p:stCondLst>
                              <p:cond delay="13000"/>
                            </p:stCondLst>
                            <p:childTnLst>
                              <p:par>
                                <p:cTn id="150" presetID="2" presetClass="entr" presetSubtype="8" decel="100000" fill="hold" grpId="0" nodeType="afterEffect">
                                  <p:stCondLst>
                                    <p:cond delay="0"/>
                                  </p:stCondLst>
                                  <p:childTnLst>
                                    <p:set>
                                      <p:cBhvr>
                                        <p:cTn id="151" dur="1" fill="hold">
                                          <p:stCondLst>
                                            <p:cond delay="0"/>
                                          </p:stCondLst>
                                        </p:cTn>
                                        <p:tgtEl>
                                          <p:spTgt spid="95">
                                            <p:txEl>
                                              <p:pRg st="0" end="0"/>
                                            </p:txEl>
                                          </p:spTgt>
                                        </p:tgtEl>
                                        <p:attrNameLst>
                                          <p:attrName>style.visibility</p:attrName>
                                        </p:attrNameLst>
                                      </p:cBhvr>
                                      <p:to>
                                        <p:strVal val="visible"/>
                                      </p:to>
                                    </p:set>
                                    <p:anim calcmode="lin" valueType="num">
                                      <p:cBhvr additive="base">
                                        <p:cTn id="152" dur="500" fill="hold"/>
                                        <p:tgtEl>
                                          <p:spTgt spid="95">
                                            <p:txEl>
                                              <p:pRg st="0" end="0"/>
                                            </p:txEl>
                                          </p:spTgt>
                                        </p:tgtEl>
                                        <p:attrNameLst>
                                          <p:attrName>ppt_x</p:attrName>
                                        </p:attrNameLst>
                                      </p:cBhvr>
                                      <p:tavLst>
                                        <p:tav tm="0">
                                          <p:val>
                                            <p:strVal val="0-#ppt_w/2"/>
                                          </p:val>
                                        </p:tav>
                                        <p:tav tm="100000">
                                          <p:val>
                                            <p:strVal val="#ppt_x"/>
                                          </p:val>
                                        </p:tav>
                                      </p:tavLst>
                                    </p:anim>
                                    <p:anim calcmode="lin" valueType="num">
                                      <p:cBhvr additive="base">
                                        <p:cTn id="153" dur="500" fill="hold"/>
                                        <p:tgtEl>
                                          <p:spTgt spid="95">
                                            <p:txEl>
                                              <p:pRg st="0" end="0"/>
                                            </p:txEl>
                                          </p:spTgt>
                                        </p:tgtEl>
                                        <p:attrNameLst>
                                          <p:attrName>ppt_y</p:attrName>
                                        </p:attrNameLst>
                                      </p:cBhvr>
                                      <p:tavLst>
                                        <p:tav tm="0">
                                          <p:val>
                                            <p:strVal val="#ppt_y"/>
                                          </p:val>
                                        </p:tav>
                                        <p:tav tm="100000">
                                          <p:val>
                                            <p:strVal val="#ppt_y"/>
                                          </p:val>
                                        </p:tav>
                                      </p:tavLst>
                                    </p:anim>
                                  </p:childTnLst>
                                </p:cTn>
                              </p:par>
                            </p:childTnLst>
                          </p:cTn>
                        </p:par>
                        <p:par>
                          <p:cTn id="154" fill="hold">
                            <p:stCondLst>
                              <p:cond delay="13500"/>
                            </p:stCondLst>
                            <p:childTnLst>
                              <p:par>
                                <p:cTn id="155" presetID="22" presetClass="entr" presetSubtype="1" fill="hold" nodeType="afterEffect">
                                  <p:stCondLst>
                                    <p:cond delay="0"/>
                                  </p:stCondLst>
                                  <p:childTnLst>
                                    <p:set>
                                      <p:cBhvr>
                                        <p:cTn id="156" dur="1" fill="hold">
                                          <p:stCondLst>
                                            <p:cond delay="0"/>
                                          </p:stCondLst>
                                        </p:cTn>
                                        <p:tgtEl>
                                          <p:spTgt spid="93"/>
                                        </p:tgtEl>
                                        <p:attrNameLst>
                                          <p:attrName>style.visibility</p:attrName>
                                        </p:attrNameLst>
                                      </p:cBhvr>
                                      <p:to>
                                        <p:strVal val="visible"/>
                                      </p:to>
                                    </p:set>
                                    <p:animEffect transition="in" filter="wipe(up)">
                                      <p:cBhvr>
                                        <p:cTn id="157" dur="250"/>
                                        <p:tgtEl>
                                          <p:spTgt spid="93"/>
                                        </p:tgtEl>
                                      </p:cBhvr>
                                    </p:animEffect>
                                  </p:childTnLst>
                                </p:cTn>
                              </p:par>
                              <p:par>
                                <p:cTn id="158" presetID="22" presetClass="entr" presetSubtype="8" fill="hold" grpId="0" nodeType="withEffect">
                                  <p:stCondLst>
                                    <p:cond delay="250"/>
                                  </p:stCondLst>
                                  <p:childTnLst>
                                    <p:set>
                                      <p:cBhvr>
                                        <p:cTn id="159" dur="1" fill="hold">
                                          <p:stCondLst>
                                            <p:cond delay="0"/>
                                          </p:stCondLst>
                                        </p:cTn>
                                        <p:tgtEl>
                                          <p:spTgt spid="87"/>
                                        </p:tgtEl>
                                        <p:attrNameLst>
                                          <p:attrName>style.visibility</p:attrName>
                                        </p:attrNameLst>
                                      </p:cBhvr>
                                      <p:to>
                                        <p:strVal val="visible"/>
                                      </p:to>
                                    </p:set>
                                    <p:animEffect transition="in" filter="wipe(left)">
                                      <p:cBhvr>
                                        <p:cTn id="160" dur="500"/>
                                        <p:tgtEl>
                                          <p:spTgt spid="87"/>
                                        </p:tgtEl>
                                      </p:cBhvr>
                                    </p:animEffect>
                                  </p:childTnLst>
                                </p:cTn>
                              </p:par>
                              <p:par>
                                <p:cTn id="161" presetID="22" presetClass="entr" presetSubtype="8" fill="hold" nodeType="withEffect">
                                  <p:stCondLst>
                                    <p:cond delay="500"/>
                                  </p:stCondLst>
                                  <p:childTnLst>
                                    <p:set>
                                      <p:cBhvr>
                                        <p:cTn id="162" dur="1" fill="hold">
                                          <p:stCondLst>
                                            <p:cond delay="0"/>
                                          </p:stCondLst>
                                        </p:cTn>
                                        <p:tgtEl>
                                          <p:spTgt spid="88"/>
                                        </p:tgtEl>
                                        <p:attrNameLst>
                                          <p:attrName>style.visibility</p:attrName>
                                        </p:attrNameLst>
                                      </p:cBhvr>
                                      <p:to>
                                        <p:strVal val="visible"/>
                                      </p:to>
                                    </p:set>
                                    <p:animEffect transition="in" filter="wipe(left)">
                                      <p:cBhvr>
                                        <p:cTn id="163" dur="500"/>
                                        <p:tgtEl>
                                          <p:spTgt spid="88"/>
                                        </p:tgtEl>
                                      </p:cBhvr>
                                    </p:animEffect>
                                  </p:childTnLst>
                                </p:cTn>
                              </p:par>
                              <p:par>
                                <p:cTn id="164" presetID="2" presetClass="entr" presetSubtype="2" decel="100000" fill="hold" grpId="0" nodeType="withEffect">
                                  <p:stCondLst>
                                    <p:cond delay="500"/>
                                  </p:stCondLst>
                                  <p:childTnLst>
                                    <p:set>
                                      <p:cBhvr>
                                        <p:cTn id="165" dur="1" fill="hold">
                                          <p:stCondLst>
                                            <p:cond delay="0"/>
                                          </p:stCondLst>
                                        </p:cTn>
                                        <p:tgtEl>
                                          <p:spTgt spid="94">
                                            <p:txEl>
                                              <p:pRg st="0" end="0"/>
                                            </p:txEl>
                                          </p:spTgt>
                                        </p:tgtEl>
                                        <p:attrNameLst>
                                          <p:attrName>style.visibility</p:attrName>
                                        </p:attrNameLst>
                                      </p:cBhvr>
                                      <p:to>
                                        <p:strVal val="visible"/>
                                      </p:to>
                                    </p:set>
                                    <p:anim calcmode="lin" valueType="num">
                                      <p:cBhvr additive="base">
                                        <p:cTn id="166" dur="1000" fill="hold"/>
                                        <p:tgtEl>
                                          <p:spTgt spid="94">
                                            <p:txEl>
                                              <p:pRg st="0" end="0"/>
                                            </p:txEl>
                                          </p:spTgt>
                                        </p:tgtEl>
                                        <p:attrNameLst>
                                          <p:attrName>ppt_x</p:attrName>
                                        </p:attrNameLst>
                                      </p:cBhvr>
                                      <p:tavLst>
                                        <p:tav tm="0">
                                          <p:val>
                                            <p:strVal val="1+#ppt_w/2"/>
                                          </p:val>
                                        </p:tav>
                                        <p:tav tm="100000">
                                          <p:val>
                                            <p:strVal val="#ppt_x"/>
                                          </p:val>
                                        </p:tav>
                                      </p:tavLst>
                                    </p:anim>
                                    <p:anim calcmode="lin" valueType="num">
                                      <p:cBhvr additive="base">
                                        <p:cTn id="167" dur="1000" fill="hold"/>
                                        <p:tgtEl>
                                          <p:spTgt spid="94">
                                            <p:txEl>
                                              <p:pRg st="0" end="0"/>
                                            </p:txEl>
                                          </p:spTgt>
                                        </p:tgtEl>
                                        <p:attrNameLst>
                                          <p:attrName>ppt_y</p:attrName>
                                        </p:attrNameLst>
                                      </p:cBhvr>
                                      <p:tavLst>
                                        <p:tav tm="0">
                                          <p:val>
                                            <p:strVal val="#ppt_y"/>
                                          </p:val>
                                        </p:tav>
                                        <p:tav tm="100000">
                                          <p:val>
                                            <p:strVal val="#ppt_y"/>
                                          </p:val>
                                        </p:tav>
                                      </p:tavLst>
                                    </p:anim>
                                  </p:childTnLst>
                                </p:cTn>
                              </p:par>
                              <p:par>
                                <p:cTn id="168" presetID="10" presetClass="entr" presetSubtype="0" fill="hold" grpId="1" nodeType="withEffect">
                                  <p:stCondLst>
                                    <p:cond delay="1000"/>
                                  </p:stCondLst>
                                  <p:childTnLst>
                                    <p:set>
                                      <p:cBhvr>
                                        <p:cTn id="169" dur="1" fill="hold">
                                          <p:stCondLst>
                                            <p:cond delay="0"/>
                                          </p:stCondLst>
                                        </p:cTn>
                                        <p:tgtEl>
                                          <p:spTgt spid="94">
                                            <p:txEl>
                                              <p:pRg st="0" end="0"/>
                                            </p:txEl>
                                          </p:spTgt>
                                        </p:tgtEl>
                                        <p:attrNameLst>
                                          <p:attrName>style.visibility</p:attrName>
                                        </p:attrNameLst>
                                      </p:cBhvr>
                                      <p:to>
                                        <p:strVal val="visible"/>
                                      </p:to>
                                    </p:set>
                                    <p:animEffect transition="in" filter="fade">
                                      <p:cBhvr>
                                        <p:cTn id="170" dur="500"/>
                                        <p:tgtEl>
                                          <p:spTgt spid="94">
                                            <p:txEl>
                                              <p:pRg st="0" end="0"/>
                                            </p:txEl>
                                          </p:spTgt>
                                        </p:tgtEl>
                                      </p:cBhvr>
                                    </p:animEffect>
                                  </p:childTnLst>
                                </p:cTn>
                              </p:par>
                              <p:par>
                                <p:cTn id="171" presetID="1" presetClass="exit" presetSubtype="0" fill="hold" grpId="2" nodeType="withEffect">
                                  <p:stCondLst>
                                    <p:cond delay="500"/>
                                  </p:stCondLst>
                                  <p:childTnLst>
                                    <p:set>
                                      <p:cBhvr>
                                        <p:cTn id="172" dur="1" fill="hold">
                                          <p:stCondLst>
                                            <p:cond delay="0"/>
                                          </p:stCondLst>
                                        </p:cTn>
                                        <p:tgtEl>
                                          <p:spTgt spid="94">
                                            <p:txEl>
                                              <p:pRg st="0" end="0"/>
                                            </p:txEl>
                                          </p:spTgt>
                                        </p:tgtEl>
                                        <p:attrNameLst>
                                          <p:attrName>style.visibility</p:attrName>
                                        </p:attrNameLst>
                                      </p:cBhvr>
                                      <p:to>
                                        <p:strVal val="hidden"/>
                                      </p:to>
                                    </p:set>
                                  </p:childTnLst>
                                </p:cTn>
                              </p:par>
                            </p:childTnLst>
                          </p:cTn>
                        </p:par>
                        <p:par>
                          <p:cTn id="173" fill="hold">
                            <p:stCondLst>
                              <p:cond delay="15000"/>
                            </p:stCondLst>
                            <p:childTnLst>
                              <p:par>
                                <p:cTn id="174" presetID="22" presetClass="entr" presetSubtype="8" fill="hold" grpId="0" nodeType="afterEffect">
                                  <p:stCondLst>
                                    <p:cond delay="0"/>
                                  </p:stCondLst>
                                  <p:childTnLst>
                                    <p:set>
                                      <p:cBhvr>
                                        <p:cTn id="175" dur="1" fill="hold">
                                          <p:stCondLst>
                                            <p:cond delay="0"/>
                                          </p:stCondLst>
                                        </p:cTn>
                                        <p:tgtEl>
                                          <p:spTgt spid="96">
                                            <p:txEl>
                                              <p:pRg st="0" end="0"/>
                                            </p:txEl>
                                          </p:spTgt>
                                        </p:tgtEl>
                                        <p:attrNameLst>
                                          <p:attrName>style.visibility</p:attrName>
                                        </p:attrNameLst>
                                      </p:cBhvr>
                                      <p:to>
                                        <p:strVal val="visible"/>
                                      </p:to>
                                    </p:set>
                                    <p:animEffect transition="in" filter="wipe(left)">
                                      <p:cBhvr>
                                        <p:cTn id="176" dur="500"/>
                                        <p:tgtEl>
                                          <p:spTgt spid="9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14" grpId="0" build="p">
        <p:tmplLst>
          <p:tmpl lvl="1">
            <p:tnLst>
              <p:par>
                <p:cTn presetID="2" presetClass="entr" presetSubtype="2" decel="100000" fill="hold" nodeType="withEffect">
                  <p:stCondLst>
                    <p:cond delay="5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100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50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15" grpId="0" build="p">
        <p:tmplLst>
          <p:tmpl lvl="1">
            <p:tnLst>
              <p:par>
                <p:cTn presetID="2" presetClass="entr" presetSubtype="8"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0-#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animBg="1"/>
      <p:bldP spid="24" grpId="0" build="p">
        <p:tmplLst>
          <p:tmpl lvl="1">
            <p:tnLst>
              <p:par>
                <p:cTn presetID="2" presetClass="entr" presetSubtype="2" decel="100000" fill="hold" nodeType="withEffect">
                  <p:stCondLst>
                    <p:cond delay="50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ppt_y"/>
                          </p:val>
                        </p:tav>
                        <p:tav tm="100000">
                          <p:val>
                            <p:strVal val="#ppt_y"/>
                          </p:val>
                        </p:tav>
                      </p:tavLst>
                    </p:anim>
                  </p:childTnLst>
                </p:cTn>
              </p:par>
            </p:tnLst>
          </p:tmpl>
        </p:tmplLst>
      </p:bldP>
      <p:bldP spid="24" grpId="1" build="p">
        <p:tmplLst>
          <p:tmpl lvl="1">
            <p:tnLst>
              <p:par>
                <p:cTn presetID="10" presetClass="entr" presetSubtype="0" fill="hold" nodeType="withEffect">
                  <p:stCondLst>
                    <p:cond delay="10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4" grpId="2" build="p">
        <p:tmplLst>
          <p:tmpl lvl="1">
            <p:tnLst>
              <p:par>
                <p:cTn presetID="1" presetClass="exit" presetSubtype="0" fill="hold" nodeType="withEffect">
                  <p:stCondLst>
                    <p:cond delay="500"/>
                  </p:stCondLst>
                  <p:childTnLst>
                    <p:set>
                      <p:cBhvr>
                        <p:cTn dur="1" fill="hold">
                          <p:stCondLst>
                            <p:cond delay="0"/>
                          </p:stCondLst>
                        </p:cTn>
                        <p:tgtEl>
                          <p:spTgt spid="24"/>
                        </p:tgtEl>
                        <p:attrNameLst>
                          <p:attrName>style.visibility</p:attrName>
                        </p:attrNameLst>
                      </p:cBhvr>
                      <p:to>
                        <p:strVal val="hidden"/>
                      </p:to>
                    </p:set>
                  </p:childTnLst>
                </p:cTn>
              </p:par>
            </p:tnLst>
          </p:tmpl>
        </p:tmplLst>
      </p:bldP>
      <p:bldP spid="25" grpId="0" build="p">
        <p:tmplLst>
          <p:tmpl lvl="1">
            <p:tnLst>
              <p:par>
                <p:cTn presetID="2" presetClass="entr" presetSubtype="8"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0-#ppt_w/2"/>
                          </p:val>
                        </p:tav>
                        <p:tav tm="100000">
                          <p:val>
                            <p:strVal val="#ppt_x"/>
                          </p:val>
                        </p:tav>
                      </p:tavLst>
                    </p:anim>
                    <p:anim calcmode="lin" valueType="num">
                      <p:cBhvr additive="base">
                        <p:cTn dur="500" fill="hold"/>
                        <p:tgtEl>
                          <p:spTgt spid="25"/>
                        </p:tgtEl>
                        <p:attrNameLst>
                          <p:attrName>ppt_y</p:attrName>
                        </p:attrNameLst>
                      </p:cBhvr>
                      <p:tavLst>
                        <p:tav tm="0">
                          <p:val>
                            <p:strVal val="#ppt_y"/>
                          </p:val>
                        </p:tav>
                        <p:tav tm="100000">
                          <p:val>
                            <p:strVal val="#ppt_y"/>
                          </p:val>
                        </p:tav>
                      </p:tavLst>
                    </p:anim>
                  </p:childTnLst>
                </p:cTn>
              </p:par>
            </p:tnLst>
          </p:tmpl>
        </p:tmplLst>
      </p:bldP>
      <p:bldP spid="26" grpId="0" build="p">
        <p:tmplLst>
          <p:tmpl lvl="1">
            <p:tnLst>
              <p:par>
                <p:cTn presetID="22" presetClass="entr" presetSubtype="8"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27" grpId="0" animBg="1"/>
      <p:bldP spid="34" grpId="0" build="p">
        <p:tmplLst>
          <p:tmpl lvl="1">
            <p:tnLst>
              <p:par>
                <p:cTn presetID="2" presetClass="entr" presetSubtype="2" decel="100000" fill="hold" nodeType="withEffect">
                  <p:stCondLst>
                    <p:cond delay="50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1000" fill="hold"/>
                        <p:tgtEl>
                          <p:spTgt spid="34"/>
                        </p:tgtEl>
                        <p:attrNameLst>
                          <p:attrName>ppt_x</p:attrName>
                        </p:attrNameLst>
                      </p:cBhvr>
                      <p:tavLst>
                        <p:tav tm="0">
                          <p:val>
                            <p:strVal val="1+#ppt_w/2"/>
                          </p:val>
                        </p:tav>
                        <p:tav tm="100000">
                          <p:val>
                            <p:strVal val="#ppt_x"/>
                          </p:val>
                        </p:tav>
                      </p:tavLst>
                    </p:anim>
                    <p:anim calcmode="lin" valueType="num">
                      <p:cBhvr additive="base">
                        <p:cTn dur="1000" fill="hold"/>
                        <p:tgtEl>
                          <p:spTgt spid="34"/>
                        </p:tgtEl>
                        <p:attrNameLst>
                          <p:attrName>ppt_y</p:attrName>
                        </p:attrNameLst>
                      </p:cBhvr>
                      <p:tavLst>
                        <p:tav tm="0">
                          <p:val>
                            <p:strVal val="#ppt_y"/>
                          </p:val>
                        </p:tav>
                        <p:tav tm="100000">
                          <p:val>
                            <p:strVal val="#ppt_y"/>
                          </p:val>
                        </p:tav>
                      </p:tavLst>
                    </p:anim>
                  </p:childTnLst>
                </p:cTn>
              </p:par>
            </p:tnLst>
          </p:tmpl>
        </p:tmplLst>
      </p:bldP>
      <p:bldP spid="34" grpId="1" build="p">
        <p:tmplLst>
          <p:tmpl lvl="1">
            <p:tnLst>
              <p:par>
                <p:cTn presetID="10" presetClass="entr" presetSubtype="0" fill="hold" nodeType="withEffect">
                  <p:stCondLst>
                    <p:cond delay="1000"/>
                  </p:stCondLst>
                  <p:childTnLst>
                    <p:set>
                      <p:cBhvr>
                        <p:cTn dur="1" fill="hold">
                          <p:stCondLst>
                            <p:cond delay="0"/>
                          </p:stCondLst>
                        </p:cTn>
                        <p:tgtEl>
                          <p:spTgt spid="34"/>
                        </p:tgtEl>
                        <p:attrNameLst>
                          <p:attrName>style.visibility</p:attrName>
                        </p:attrNameLst>
                      </p:cBhvr>
                      <p:to>
                        <p:strVal val="visible"/>
                      </p:to>
                    </p:set>
                    <p:animEffect transition="in" filter="fade">
                      <p:cBhvr>
                        <p:cTn dur="500"/>
                        <p:tgtEl>
                          <p:spTgt spid="34"/>
                        </p:tgtEl>
                      </p:cBhvr>
                    </p:animEffect>
                  </p:childTnLst>
                </p:cTn>
              </p:par>
            </p:tnLst>
          </p:tmpl>
        </p:tmplLst>
      </p:bldP>
      <p:bldP spid="34" grpId="2" build="p">
        <p:tmplLst>
          <p:tmpl lvl="1">
            <p:tnLst>
              <p:par>
                <p:cTn presetID="1" presetClass="exit" presetSubtype="0" fill="hold" nodeType="withEffect">
                  <p:stCondLst>
                    <p:cond delay="500"/>
                  </p:stCondLst>
                  <p:childTnLst>
                    <p:set>
                      <p:cBhvr>
                        <p:cTn dur="1" fill="hold">
                          <p:stCondLst>
                            <p:cond delay="0"/>
                          </p:stCondLst>
                        </p:cTn>
                        <p:tgtEl>
                          <p:spTgt spid="34"/>
                        </p:tgtEl>
                        <p:attrNameLst>
                          <p:attrName>style.visibility</p:attrName>
                        </p:attrNameLst>
                      </p:cBhvr>
                      <p:to>
                        <p:strVal val="hidden"/>
                      </p:to>
                    </p:set>
                  </p:childTnLst>
                </p:cTn>
              </p:par>
            </p:tnLst>
          </p:tmpl>
        </p:tmplLst>
      </p:bldP>
      <p:bldP spid="35" grpId="0" build="p">
        <p:tmplLst>
          <p:tmpl lvl="1">
            <p:tnLst>
              <p:par>
                <p:cTn presetID="2" presetClass="entr" presetSubtype="8"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0-#ppt_w/2"/>
                          </p:val>
                        </p:tav>
                        <p:tav tm="100000">
                          <p:val>
                            <p:strVal val="#ppt_x"/>
                          </p:val>
                        </p:tav>
                      </p:tavLst>
                    </p:anim>
                    <p:anim calcmode="lin" valueType="num">
                      <p:cBhvr additive="base">
                        <p:cTn dur="500" fill="hold"/>
                        <p:tgtEl>
                          <p:spTgt spid="35"/>
                        </p:tgtEl>
                        <p:attrNameLst>
                          <p:attrName>ppt_y</p:attrName>
                        </p:attrNameLst>
                      </p:cBhvr>
                      <p:tavLst>
                        <p:tav tm="0">
                          <p:val>
                            <p:strVal val="#ppt_y"/>
                          </p:val>
                        </p:tav>
                        <p:tav tm="100000">
                          <p:val>
                            <p:strVal val="#ppt_y"/>
                          </p:val>
                        </p:tav>
                      </p:tavLst>
                    </p:anim>
                  </p:childTnLst>
                </p:cTn>
              </p:par>
            </p:tnLst>
          </p:tmpl>
        </p:tmplLst>
      </p:bldP>
      <p:bldP spid="36" grpId="0" build="p">
        <p:tmplLst>
          <p:tmpl lvl="1">
            <p:tnLst>
              <p:par>
                <p:cTn presetID="22" presetClass="entr" presetSubtype="8"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wipe(left)">
                      <p:cBhvr>
                        <p:cTn dur="500"/>
                        <p:tgtEl>
                          <p:spTgt spid="36"/>
                        </p:tgtEl>
                      </p:cBhvr>
                    </p:animEffect>
                  </p:childTnLst>
                </p:cTn>
              </p:par>
            </p:tnLst>
          </p:tmpl>
        </p:tmplLst>
      </p:bldP>
      <p:bldP spid="67" grpId="0" animBg="1"/>
      <p:bldP spid="74" grpId="0" build="p">
        <p:tmplLst>
          <p:tmpl lvl="1">
            <p:tnLst>
              <p:par>
                <p:cTn presetID="2" presetClass="entr" presetSubtype="2" decel="100000" fill="hold" nodeType="withEffect">
                  <p:stCondLst>
                    <p:cond delay="50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1000" fill="hold"/>
                        <p:tgtEl>
                          <p:spTgt spid="74"/>
                        </p:tgtEl>
                        <p:attrNameLst>
                          <p:attrName>ppt_x</p:attrName>
                        </p:attrNameLst>
                      </p:cBhvr>
                      <p:tavLst>
                        <p:tav tm="0">
                          <p:val>
                            <p:strVal val="1+#ppt_w/2"/>
                          </p:val>
                        </p:tav>
                        <p:tav tm="100000">
                          <p:val>
                            <p:strVal val="#ppt_x"/>
                          </p:val>
                        </p:tav>
                      </p:tavLst>
                    </p:anim>
                    <p:anim calcmode="lin" valueType="num">
                      <p:cBhvr additive="base">
                        <p:cTn dur="1000" fill="hold"/>
                        <p:tgtEl>
                          <p:spTgt spid="74"/>
                        </p:tgtEl>
                        <p:attrNameLst>
                          <p:attrName>ppt_y</p:attrName>
                        </p:attrNameLst>
                      </p:cBhvr>
                      <p:tavLst>
                        <p:tav tm="0">
                          <p:val>
                            <p:strVal val="#ppt_y"/>
                          </p:val>
                        </p:tav>
                        <p:tav tm="100000">
                          <p:val>
                            <p:strVal val="#ppt_y"/>
                          </p:val>
                        </p:tav>
                      </p:tavLst>
                    </p:anim>
                  </p:childTnLst>
                </p:cTn>
              </p:par>
            </p:tnLst>
          </p:tmpl>
        </p:tmplLst>
      </p:bldP>
      <p:bldP spid="74" grpId="1" build="p">
        <p:tmplLst>
          <p:tmpl lvl="1">
            <p:tnLst>
              <p:par>
                <p:cTn presetID="10" presetClass="entr" presetSubtype="0" fill="hold" nodeType="withEffect">
                  <p:stCondLst>
                    <p:cond delay="10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childTnLst>
                </p:cTn>
              </p:par>
            </p:tnLst>
          </p:tmpl>
        </p:tmplLst>
      </p:bldP>
      <p:bldP spid="74" grpId="2" build="p">
        <p:tmplLst>
          <p:tmpl lvl="1">
            <p:tnLst>
              <p:par>
                <p:cTn presetID="1" presetClass="exit" presetSubtype="0" fill="hold" nodeType="withEffect">
                  <p:stCondLst>
                    <p:cond delay="500"/>
                  </p:stCondLst>
                  <p:childTnLst>
                    <p:set>
                      <p:cBhvr>
                        <p:cTn dur="1" fill="hold">
                          <p:stCondLst>
                            <p:cond delay="0"/>
                          </p:stCondLst>
                        </p:cTn>
                        <p:tgtEl>
                          <p:spTgt spid="74"/>
                        </p:tgtEl>
                        <p:attrNameLst>
                          <p:attrName>style.visibility</p:attrName>
                        </p:attrNameLst>
                      </p:cBhvr>
                      <p:to>
                        <p:strVal val="hidden"/>
                      </p:to>
                    </p:set>
                  </p:childTnLst>
                </p:cTn>
              </p:par>
            </p:tnLst>
          </p:tmpl>
        </p:tmplLst>
      </p:bldP>
      <p:bldP spid="75" grpId="0" build="p">
        <p:tmplLst>
          <p:tmpl lvl="1">
            <p:tnLst>
              <p:par>
                <p:cTn presetID="2" presetClass="entr" presetSubtype="8" decel="100000"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 calcmode="lin" valueType="num">
                      <p:cBhvr additive="base">
                        <p:cTn dur="500" fill="hold"/>
                        <p:tgtEl>
                          <p:spTgt spid="75"/>
                        </p:tgtEl>
                        <p:attrNameLst>
                          <p:attrName>ppt_x</p:attrName>
                        </p:attrNameLst>
                      </p:cBhvr>
                      <p:tavLst>
                        <p:tav tm="0">
                          <p:val>
                            <p:strVal val="0-#ppt_w/2"/>
                          </p:val>
                        </p:tav>
                        <p:tav tm="100000">
                          <p:val>
                            <p:strVal val="#ppt_x"/>
                          </p:val>
                        </p:tav>
                      </p:tavLst>
                    </p:anim>
                    <p:anim calcmode="lin" valueType="num">
                      <p:cBhvr additive="base">
                        <p:cTn dur="500" fill="hold"/>
                        <p:tgtEl>
                          <p:spTgt spid="75"/>
                        </p:tgtEl>
                        <p:attrNameLst>
                          <p:attrName>ppt_y</p:attrName>
                        </p:attrNameLst>
                      </p:cBhvr>
                      <p:tavLst>
                        <p:tav tm="0">
                          <p:val>
                            <p:strVal val="#ppt_y"/>
                          </p:val>
                        </p:tav>
                        <p:tav tm="100000">
                          <p:val>
                            <p:strVal val="#ppt_y"/>
                          </p:val>
                        </p:tav>
                      </p:tavLst>
                    </p:anim>
                  </p:childTnLst>
                </p:cTn>
              </p:par>
            </p:tnLst>
          </p:tmpl>
        </p:tmplLst>
      </p:bldP>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animBg="1"/>
      <p:bldP spid="84" grpId="0" build="p">
        <p:tmplLst>
          <p:tmpl lvl="1">
            <p:tnLst>
              <p:par>
                <p:cTn presetID="2" presetClass="entr" presetSubtype="2" decel="100000" fill="hold" nodeType="withEffect">
                  <p:stCondLst>
                    <p:cond delay="500"/>
                  </p:stCondLst>
                  <p:childTnLst>
                    <p:set>
                      <p:cBhvr>
                        <p:cTn dur="1" fill="hold">
                          <p:stCondLst>
                            <p:cond delay="0"/>
                          </p:stCondLst>
                        </p:cTn>
                        <p:tgtEl>
                          <p:spTgt spid="84"/>
                        </p:tgtEl>
                        <p:attrNameLst>
                          <p:attrName>style.visibility</p:attrName>
                        </p:attrNameLst>
                      </p:cBhvr>
                      <p:to>
                        <p:strVal val="visible"/>
                      </p:to>
                    </p:set>
                    <p:anim calcmode="lin" valueType="num">
                      <p:cBhvr additive="base">
                        <p:cTn dur="1000" fill="hold"/>
                        <p:tgtEl>
                          <p:spTgt spid="84"/>
                        </p:tgtEl>
                        <p:attrNameLst>
                          <p:attrName>ppt_x</p:attrName>
                        </p:attrNameLst>
                      </p:cBhvr>
                      <p:tavLst>
                        <p:tav tm="0">
                          <p:val>
                            <p:strVal val="1+#ppt_w/2"/>
                          </p:val>
                        </p:tav>
                        <p:tav tm="100000">
                          <p:val>
                            <p:strVal val="#ppt_x"/>
                          </p:val>
                        </p:tav>
                      </p:tavLst>
                    </p:anim>
                    <p:anim calcmode="lin" valueType="num">
                      <p:cBhvr additive="base">
                        <p:cTn dur="1000" fill="hold"/>
                        <p:tgtEl>
                          <p:spTgt spid="84"/>
                        </p:tgtEl>
                        <p:attrNameLst>
                          <p:attrName>ppt_y</p:attrName>
                        </p:attrNameLst>
                      </p:cBhvr>
                      <p:tavLst>
                        <p:tav tm="0">
                          <p:val>
                            <p:strVal val="#ppt_y"/>
                          </p:val>
                        </p:tav>
                        <p:tav tm="100000">
                          <p:val>
                            <p:strVal val="#ppt_y"/>
                          </p:val>
                        </p:tav>
                      </p:tavLst>
                    </p:anim>
                  </p:childTnLst>
                </p:cTn>
              </p:par>
            </p:tnLst>
          </p:tmpl>
        </p:tmplLst>
      </p:bldP>
      <p:bldP spid="84" grpId="1" build="p">
        <p:tmplLst>
          <p:tmpl lvl="1">
            <p:tnLst>
              <p:par>
                <p:cTn presetID="10" presetClass="entr" presetSubtype="0" fill="hold" nodeType="withEffect">
                  <p:stCondLst>
                    <p:cond delay="1000"/>
                  </p:stCondLst>
                  <p:childTnLst>
                    <p:set>
                      <p:cBhvr>
                        <p:cTn dur="1" fill="hold">
                          <p:stCondLst>
                            <p:cond delay="0"/>
                          </p:stCondLst>
                        </p:cTn>
                        <p:tgtEl>
                          <p:spTgt spid="84"/>
                        </p:tgtEl>
                        <p:attrNameLst>
                          <p:attrName>style.visibility</p:attrName>
                        </p:attrNameLst>
                      </p:cBhvr>
                      <p:to>
                        <p:strVal val="visible"/>
                      </p:to>
                    </p:set>
                    <p:animEffect transition="in" filter="fade">
                      <p:cBhvr>
                        <p:cTn dur="500"/>
                        <p:tgtEl>
                          <p:spTgt spid="84"/>
                        </p:tgtEl>
                      </p:cBhvr>
                    </p:animEffect>
                  </p:childTnLst>
                </p:cTn>
              </p:par>
            </p:tnLst>
          </p:tmpl>
        </p:tmplLst>
      </p:bldP>
      <p:bldP spid="84" grpId="2" build="p">
        <p:tmplLst>
          <p:tmpl lvl="1">
            <p:tnLst>
              <p:par>
                <p:cTn presetID="1" presetClass="exit" presetSubtype="0" fill="hold" nodeType="withEffect">
                  <p:stCondLst>
                    <p:cond delay="500"/>
                  </p:stCondLst>
                  <p:childTnLst>
                    <p:set>
                      <p:cBhvr>
                        <p:cTn dur="1" fill="hold">
                          <p:stCondLst>
                            <p:cond delay="0"/>
                          </p:stCondLst>
                        </p:cTn>
                        <p:tgtEl>
                          <p:spTgt spid="84"/>
                        </p:tgtEl>
                        <p:attrNameLst>
                          <p:attrName>style.visibility</p:attrName>
                        </p:attrNameLst>
                      </p:cBhvr>
                      <p:to>
                        <p:strVal val="hidden"/>
                      </p:to>
                    </p:set>
                  </p:childTnLst>
                </p:cTn>
              </p:par>
            </p:tnLst>
          </p:tmpl>
        </p:tmplLst>
      </p:bldP>
      <p:bldP spid="85" grpId="0" build="p">
        <p:tmplLst>
          <p:tmpl lvl="1">
            <p:tnLst>
              <p:par>
                <p:cTn presetID="2" presetClass="entr" presetSubtype="8" decel="100000"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additive="base">
                        <p:cTn dur="500" fill="hold"/>
                        <p:tgtEl>
                          <p:spTgt spid="85"/>
                        </p:tgtEl>
                        <p:attrNameLst>
                          <p:attrName>ppt_x</p:attrName>
                        </p:attrNameLst>
                      </p:cBhvr>
                      <p:tavLst>
                        <p:tav tm="0">
                          <p:val>
                            <p:strVal val="0-#ppt_w/2"/>
                          </p:val>
                        </p:tav>
                        <p:tav tm="100000">
                          <p:val>
                            <p:strVal val="#ppt_x"/>
                          </p:val>
                        </p:tav>
                      </p:tavLst>
                    </p:anim>
                    <p:anim calcmode="lin" valueType="num">
                      <p:cBhvr additive="base">
                        <p:cTn dur="500" fill="hold"/>
                        <p:tgtEl>
                          <p:spTgt spid="85"/>
                        </p:tgtEl>
                        <p:attrNameLst>
                          <p:attrName>ppt_y</p:attrName>
                        </p:attrNameLst>
                      </p:cBhvr>
                      <p:tavLst>
                        <p:tav tm="0">
                          <p:val>
                            <p:strVal val="#ppt_y"/>
                          </p:val>
                        </p:tav>
                        <p:tav tm="100000">
                          <p:val>
                            <p:strVal val="#ppt_y"/>
                          </p:val>
                        </p:tav>
                      </p:tavLst>
                    </p:anim>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P spid="87" grpId="0" animBg="1"/>
      <p:bldP spid="94" grpId="0" build="p">
        <p:tmplLst>
          <p:tmpl lvl="1">
            <p:tnLst>
              <p:par>
                <p:cTn presetID="2" presetClass="entr" presetSubtype="2" decel="100000" fill="hold" nodeType="withEffect">
                  <p:stCondLst>
                    <p:cond delay="500"/>
                  </p:stCondLst>
                  <p:childTnLst>
                    <p:set>
                      <p:cBhvr>
                        <p:cTn dur="1" fill="hold">
                          <p:stCondLst>
                            <p:cond delay="0"/>
                          </p:stCondLst>
                        </p:cTn>
                        <p:tgtEl>
                          <p:spTgt spid="94"/>
                        </p:tgtEl>
                        <p:attrNameLst>
                          <p:attrName>style.visibility</p:attrName>
                        </p:attrNameLst>
                      </p:cBhvr>
                      <p:to>
                        <p:strVal val="visible"/>
                      </p:to>
                    </p:set>
                    <p:anim calcmode="lin" valueType="num">
                      <p:cBhvr additive="base">
                        <p:cTn dur="1000" fill="hold"/>
                        <p:tgtEl>
                          <p:spTgt spid="94"/>
                        </p:tgtEl>
                        <p:attrNameLst>
                          <p:attrName>ppt_x</p:attrName>
                        </p:attrNameLst>
                      </p:cBhvr>
                      <p:tavLst>
                        <p:tav tm="0">
                          <p:val>
                            <p:strVal val="1+#ppt_w/2"/>
                          </p:val>
                        </p:tav>
                        <p:tav tm="100000">
                          <p:val>
                            <p:strVal val="#ppt_x"/>
                          </p:val>
                        </p:tav>
                      </p:tavLst>
                    </p:anim>
                    <p:anim calcmode="lin" valueType="num">
                      <p:cBhvr additive="base">
                        <p:cTn dur="1000" fill="hold"/>
                        <p:tgtEl>
                          <p:spTgt spid="94"/>
                        </p:tgtEl>
                        <p:attrNameLst>
                          <p:attrName>ppt_y</p:attrName>
                        </p:attrNameLst>
                      </p:cBhvr>
                      <p:tavLst>
                        <p:tav tm="0">
                          <p:val>
                            <p:strVal val="#ppt_y"/>
                          </p:val>
                        </p:tav>
                        <p:tav tm="100000">
                          <p:val>
                            <p:strVal val="#ppt_y"/>
                          </p:val>
                        </p:tav>
                      </p:tavLst>
                    </p:anim>
                  </p:childTnLst>
                </p:cTn>
              </p:par>
            </p:tnLst>
          </p:tmpl>
        </p:tmplLst>
      </p:bldP>
      <p:bldP spid="94" grpId="1" build="p">
        <p:tmplLst>
          <p:tmpl lvl="1">
            <p:tnLst>
              <p:par>
                <p:cTn presetID="10" presetClass="entr" presetSubtype="0" fill="hold" nodeType="withEffect">
                  <p:stCondLst>
                    <p:cond delay="1000"/>
                  </p:stCondLst>
                  <p:childTnLst>
                    <p:set>
                      <p:cBhvr>
                        <p:cTn dur="1" fill="hold">
                          <p:stCondLst>
                            <p:cond delay="0"/>
                          </p:stCondLst>
                        </p:cTn>
                        <p:tgtEl>
                          <p:spTgt spid="94"/>
                        </p:tgtEl>
                        <p:attrNameLst>
                          <p:attrName>style.visibility</p:attrName>
                        </p:attrNameLst>
                      </p:cBhvr>
                      <p:to>
                        <p:strVal val="visible"/>
                      </p:to>
                    </p:set>
                    <p:animEffect transition="in" filter="fade">
                      <p:cBhvr>
                        <p:cTn dur="500"/>
                        <p:tgtEl>
                          <p:spTgt spid="94"/>
                        </p:tgtEl>
                      </p:cBhvr>
                    </p:animEffect>
                  </p:childTnLst>
                </p:cTn>
              </p:par>
            </p:tnLst>
          </p:tmpl>
        </p:tmplLst>
      </p:bldP>
      <p:bldP spid="94" grpId="2" build="p">
        <p:tmplLst>
          <p:tmpl lvl="1">
            <p:tnLst>
              <p:par>
                <p:cTn presetID="1" presetClass="exit" presetSubtype="0" fill="hold" nodeType="withEffect">
                  <p:stCondLst>
                    <p:cond delay="500"/>
                  </p:stCondLst>
                  <p:childTnLst>
                    <p:set>
                      <p:cBhvr>
                        <p:cTn dur="1" fill="hold">
                          <p:stCondLst>
                            <p:cond delay="0"/>
                          </p:stCondLst>
                        </p:cTn>
                        <p:tgtEl>
                          <p:spTgt spid="94"/>
                        </p:tgtEl>
                        <p:attrNameLst>
                          <p:attrName>style.visibility</p:attrName>
                        </p:attrNameLst>
                      </p:cBhvr>
                      <p:to>
                        <p:strVal val="hidden"/>
                      </p:to>
                    </p:set>
                  </p:childTnLst>
                </p:cTn>
              </p:par>
            </p:tnLst>
          </p:tmpl>
        </p:tmplLst>
      </p:bldP>
      <p:bldP spid="95" grpId="0" build="p">
        <p:tmplLst>
          <p:tmpl lvl="1">
            <p:tnLst>
              <p:par>
                <p:cTn presetID="2" presetClass="entr" presetSubtype="8" decel="100000" fill="hold" nodeType="afterEffect">
                  <p:stCondLst>
                    <p:cond delay="0"/>
                  </p:stCondLst>
                  <p:childTnLst>
                    <p:set>
                      <p:cBhvr>
                        <p:cTn dur="1" fill="hold">
                          <p:stCondLst>
                            <p:cond delay="0"/>
                          </p:stCondLst>
                        </p:cTn>
                        <p:tgtEl>
                          <p:spTgt spid="95"/>
                        </p:tgtEl>
                        <p:attrNameLst>
                          <p:attrName>style.visibility</p:attrName>
                        </p:attrNameLst>
                      </p:cBhvr>
                      <p:to>
                        <p:strVal val="visible"/>
                      </p:to>
                    </p:set>
                    <p:anim calcmode="lin" valueType="num">
                      <p:cBhvr additive="base">
                        <p:cTn dur="500" fill="hold"/>
                        <p:tgtEl>
                          <p:spTgt spid="95"/>
                        </p:tgtEl>
                        <p:attrNameLst>
                          <p:attrName>ppt_x</p:attrName>
                        </p:attrNameLst>
                      </p:cBhvr>
                      <p:tavLst>
                        <p:tav tm="0">
                          <p:val>
                            <p:strVal val="0-#ppt_w/2"/>
                          </p:val>
                        </p:tav>
                        <p:tav tm="100000">
                          <p:val>
                            <p:strVal val="#ppt_x"/>
                          </p:val>
                        </p:tav>
                      </p:tavLst>
                    </p:anim>
                    <p:anim calcmode="lin" valueType="num">
                      <p:cBhvr additive="base">
                        <p:cTn dur="500" fill="hold"/>
                        <p:tgtEl>
                          <p:spTgt spid="95"/>
                        </p:tgtEl>
                        <p:attrNameLst>
                          <p:attrName>ppt_y</p:attrName>
                        </p:attrNameLst>
                      </p:cBhvr>
                      <p:tavLst>
                        <p:tav tm="0">
                          <p:val>
                            <p:strVal val="#ppt_y"/>
                          </p:val>
                        </p:tav>
                        <p:tav tm="100000">
                          <p:val>
                            <p:strVal val="#ppt_y"/>
                          </p:val>
                        </p:tav>
                      </p:tavLst>
                    </p:anim>
                  </p:childTnLst>
                </p:cTn>
              </p:par>
            </p:tnLst>
          </p:tmpl>
        </p:tmplLst>
      </p:bldP>
      <p:bldP spid="96" grpId="0" build="p">
        <p:tmplLst>
          <p:tmpl lvl="1">
            <p:tnLst>
              <p:par>
                <p:cTn presetID="22" presetClass="entr" presetSubtype="8" fill="hold" nodeType="afterEffect">
                  <p:stCondLst>
                    <p:cond delay="0"/>
                  </p:stCondLst>
                  <p:childTnLst>
                    <p:set>
                      <p:cBhvr>
                        <p:cTn dur="1" fill="hold">
                          <p:stCondLst>
                            <p:cond delay="0"/>
                          </p:stCondLst>
                        </p:cTn>
                        <p:tgtEl>
                          <p:spTgt spid="96"/>
                        </p:tgtEl>
                        <p:attrNameLst>
                          <p:attrName>style.visibility</p:attrName>
                        </p:attrNameLst>
                      </p:cBhvr>
                      <p:to>
                        <p:strVal val="visible"/>
                      </p:to>
                    </p:set>
                    <p:animEffect transition="in" filter="wipe(left)">
                      <p:cBhvr>
                        <p:cTn dur="500"/>
                        <p:tgtEl>
                          <p:spTgt spid="96"/>
                        </p:tgtEl>
                      </p:cBhvr>
                    </p:animEffect>
                  </p:childTnLst>
                </p:cTn>
              </p:par>
            </p:tnLst>
          </p:tmpl>
        </p:tmplLst>
      </p:bldP>
    </p:bldLst>
  </p:timing>
</p:sldLayout>
</file>

<file path=ppt/slideLayouts/slideLayout65.xml><?xml version="1.0" encoding="utf-8"?>
<p:sldLayout xmlns:a="http://schemas.openxmlformats.org/drawingml/2006/main" xmlns:r="http://schemas.openxmlformats.org/officeDocument/2006/relationships" xmlns:p="http://schemas.openxmlformats.org/presentationml/2006/main" preserve="1">
  <p:cSld name="Agenda - 4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二等辺三角形 10"/>
          <p:cNvSpPr/>
          <p:nvPr/>
        </p:nvSpPr>
        <p:spPr>
          <a:xfrm rot="5400000">
            <a:off x="2741253" y="135672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8" name="グループ化 7"/>
          <p:cNvGrpSpPr/>
          <p:nvPr/>
        </p:nvGrpSpPr>
        <p:grpSpPr>
          <a:xfrm>
            <a:off x="1738828" y="2497392"/>
            <a:ext cx="2564003" cy="442384"/>
            <a:chOff x="2539364" y="3126253"/>
            <a:chExt cx="5128897" cy="663576"/>
          </a:xfrm>
        </p:grpSpPr>
        <p:cxnSp>
          <p:nvCxnSpPr>
            <p:cNvPr id="9" name="直線コネクタ 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13" name="図 1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9299" y="2149657"/>
            <a:ext cx="241228" cy="1148444"/>
          </a:xfrm>
          <a:prstGeom prst="rect">
            <a:avLst/>
          </a:prstGeom>
        </p:spPr>
      </p:pic>
      <p:sp>
        <p:nvSpPr>
          <p:cNvPr id="14" name="テキスト プレースホルダー 5"/>
          <p:cNvSpPr>
            <a:spLocks noGrp="1"/>
          </p:cNvSpPr>
          <p:nvPr>
            <p:ph type="body" sz="quarter" idx="15" hasCustomPrompt="1"/>
          </p:nvPr>
        </p:nvSpPr>
        <p:spPr>
          <a:xfrm>
            <a:off x="1738827" y="2497395"/>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16" hasCustomPrompt="1"/>
          </p:nvPr>
        </p:nvSpPr>
        <p:spPr>
          <a:xfrm>
            <a:off x="457847" y="2498307"/>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16" name="テキスト プレースホルダー 5"/>
          <p:cNvSpPr>
            <a:spLocks noGrp="1"/>
          </p:cNvSpPr>
          <p:nvPr>
            <p:ph type="body" sz="quarter" idx="17" hasCustomPrompt="1"/>
          </p:nvPr>
        </p:nvSpPr>
        <p:spPr>
          <a:xfrm>
            <a:off x="1732842" y="3023841"/>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17" name="二等辺三角形 10"/>
          <p:cNvSpPr/>
          <p:nvPr/>
        </p:nvSpPr>
        <p:spPr>
          <a:xfrm rot="5400000">
            <a:off x="2741253" y="307274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18" name="グループ化 17"/>
          <p:cNvGrpSpPr/>
          <p:nvPr/>
        </p:nvGrpSpPr>
        <p:grpSpPr>
          <a:xfrm>
            <a:off x="1738828" y="4213413"/>
            <a:ext cx="2564003" cy="442384"/>
            <a:chOff x="2539364" y="3126253"/>
            <a:chExt cx="5128897" cy="663576"/>
          </a:xfrm>
        </p:grpSpPr>
        <p:cxnSp>
          <p:nvCxnSpPr>
            <p:cNvPr id="19" name="直線コネクタ 1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0" name="直線コネクタ 1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1" name="直線コネクタ 2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2" name="直線コネクタ 2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23" name="図 2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689299" y="3865677"/>
            <a:ext cx="241228" cy="1148444"/>
          </a:xfrm>
          <a:prstGeom prst="rect">
            <a:avLst/>
          </a:prstGeom>
        </p:spPr>
      </p:pic>
      <p:sp>
        <p:nvSpPr>
          <p:cNvPr id="24" name="テキスト プレースホルダー 5"/>
          <p:cNvSpPr>
            <a:spLocks noGrp="1"/>
          </p:cNvSpPr>
          <p:nvPr>
            <p:ph type="body" sz="quarter" idx="18" hasCustomPrompt="1"/>
          </p:nvPr>
        </p:nvSpPr>
        <p:spPr>
          <a:xfrm>
            <a:off x="1738827" y="4213413"/>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19" hasCustomPrompt="1"/>
          </p:nvPr>
        </p:nvSpPr>
        <p:spPr>
          <a:xfrm>
            <a:off x="457847" y="4214327"/>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26" name="テキスト プレースホルダー 5"/>
          <p:cNvSpPr>
            <a:spLocks noGrp="1"/>
          </p:cNvSpPr>
          <p:nvPr>
            <p:ph type="body" sz="quarter" idx="20" hasCustomPrompt="1"/>
          </p:nvPr>
        </p:nvSpPr>
        <p:spPr>
          <a:xfrm>
            <a:off x="1732842" y="4739859"/>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67" name="二等辺三角形 10"/>
          <p:cNvSpPr/>
          <p:nvPr/>
        </p:nvSpPr>
        <p:spPr>
          <a:xfrm rot="5400000">
            <a:off x="6844459" y="1358563"/>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68" name="グループ化 67"/>
          <p:cNvGrpSpPr/>
          <p:nvPr/>
        </p:nvGrpSpPr>
        <p:grpSpPr>
          <a:xfrm>
            <a:off x="5842033" y="2499231"/>
            <a:ext cx="2564003" cy="442384"/>
            <a:chOff x="2539364" y="3126253"/>
            <a:chExt cx="5128897" cy="663576"/>
          </a:xfrm>
        </p:grpSpPr>
        <p:cxnSp>
          <p:nvCxnSpPr>
            <p:cNvPr id="69" name="直線コネクタ 6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0" name="直線コネクタ 6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1" name="直線コネクタ 7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72" name="直線コネクタ 7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73" name="図 7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92505" y="2151494"/>
            <a:ext cx="241228" cy="1148444"/>
          </a:xfrm>
          <a:prstGeom prst="rect">
            <a:avLst/>
          </a:prstGeom>
        </p:spPr>
      </p:pic>
      <p:sp>
        <p:nvSpPr>
          <p:cNvPr id="74" name="テキスト プレースホルダー 5"/>
          <p:cNvSpPr>
            <a:spLocks noGrp="1"/>
          </p:cNvSpPr>
          <p:nvPr>
            <p:ph type="body" sz="quarter" idx="24" hasCustomPrompt="1"/>
          </p:nvPr>
        </p:nvSpPr>
        <p:spPr>
          <a:xfrm>
            <a:off x="5842031" y="2499233"/>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5" hasCustomPrompt="1"/>
          </p:nvPr>
        </p:nvSpPr>
        <p:spPr>
          <a:xfrm>
            <a:off x="4561052" y="2500145"/>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76" name="テキスト プレースホルダー 5"/>
          <p:cNvSpPr>
            <a:spLocks noGrp="1"/>
          </p:cNvSpPr>
          <p:nvPr>
            <p:ph type="body" sz="quarter" idx="26" hasCustomPrompt="1"/>
          </p:nvPr>
        </p:nvSpPr>
        <p:spPr>
          <a:xfrm>
            <a:off x="5836047" y="3025679"/>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
        <p:nvSpPr>
          <p:cNvPr id="77" name="二等辺三角形 10"/>
          <p:cNvSpPr/>
          <p:nvPr/>
        </p:nvSpPr>
        <p:spPr>
          <a:xfrm rot="5400000">
            <a:off x="6844459" y="3074581"/>
            <a:ext cx="599927" cy="2734304"/>
          </a:xfrm>
          <a:custGeom>
            <a:avLst/>
            <a:gdLst/>
            <a:ahLst/>
            <a:cxnLst/>
            <a:rect l="l" t="t" r="r" b="b"/>
            <a:pathLst>
              <a:path w="899888" h="5469558">
                <a:moveTo>
                  <a:pt x="0" y="5469558"/>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5469558"/>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78" name="グループ化 77"/>
          <p:cNvGrpSpPr/>
          <p:nvPr/>
        </p:nvGrpSpPr>
        <p:grpSpPr>
          <a:xfrm>
            <a:off x="5842033" y="4215251"/>
            <a:ext cx="2564003" cy="442384"/>
            <a:chOff x="2539364" y="3126253"/>
            <a:chExt cx="5128897" cy="663576"/>
          </a:xfrm>
        </p:grpSpPr>
        <p:cxnSp>
          <p:nvCxnSpPr>
            <p:cNvPr id="79" name="直線コネクタ 78"/>
            <p:cNvCxnSpPr/>
            <p:nvPr/>
          </p:nvCxnSpPr>
          <p:spPr>
            <a:xfrm>
              <a:off x="2539364" y="3126253"/>
              <a:ext cx="4782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0" name="直線コネクタ 79"/>
            <p:cNvCxnSpPr/>
            <p:nvPr/>
          </p:nvCxnSpPr>
          <p:spPr>
            <a:xfrm>
              <a:off x="2539364" y="3789828"/>
              <a:ext cx="4782187"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1" name="直線コネクタ 80"/>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82" name="直線コネクタ 81"/>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83" name="図 82"/>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5792505" y="3867513"/>
            <a:ext cx="241228" cy="1148444"/>
          </a:xfrm>
          <a:prstGeom prst="rect">
            <a:avLst/>
          </a:prstGeom>
        </p:spPr>
      </p:pic>
      <p:sp>
        <p:nvSpPr>
          <p:cNvPr id="84" name="テキスト プレースホルダー 5"/>
          <p:cNvSpPr>
            <a:spLocks noGrp="1"/>
          </p:cNvSpPr>
          <p:nvPr>
            <p:ph type="body" sz="quarter" idx="27" hasCustomPrompt="1"/>
          </p:nvPr>
        </p:nvSpPr>
        <p:spPr>
          <a:xfrm>
            <a:off x="5842031" y="4215253"/>
            <a:ext cx="2390679"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85" name="テキスト プレースホルダー 5"/>
          <p:cNvSpPr>
            <a:spLocks noGrp="1"/>
          </p:cNvSpPr>
          <p:nvPr>
            <p:ph type="body" sz="quarter" idx="28" hasCustomPrompt="1"/>
          </p:nvPr>
        </p:nvSpPr>
        <p:spPr>
          <a:xfrm>
            <a:off x="4561052" y="4216167"/>
            <a:ext cx="1216216"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00:00 - 00:00</a:t>
            </a:r>
            <a:endParaRPr kumimoji="1" lang="ja-JP" altLang="en-US" dirty="0"/>
          </a:p>
        </p:txBody>
      </p:sp>
      <p:sp>
        <p:nvSpPr>
          <p:cNvPr id="86" name="テキスト プレースホルダー 5"/>
          <p:cNvSpPr>
            <a:spLocks noGrp="1"/>
          </p:cNvSpPr>
          <p:nvPr>
            <p:ph type="body" sz="quarter" idx="29" hasCustomPrompt="1"/>
          </p:nvPr>
        </p:nvSpPr>
        <p:spPr>
          <a:xfrm>
            <a:off x="5836047" y="4741699"/>
            <a:ext cx="2447455" cy="678836"/>
          </a:xfrm>
        </p:spPr>
        <p:txBody>
          <a:bodyPr anchor="t">
            <a:normAutofit/>
          </a:bodyPr>
          <a:lstStyle>
            <a:lvl1pPr algn="l">
              <a:lnSpc>
                <a:spcPct val="130000"/>
              </a:lnSpc>
              <a:spcBef>
                <a:spcPts val="0"/>
              </a:spcBef>
              <a:defRPr sz="11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42139570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5">
                                            <p:txEl>
                                              <p:pRg st="0" end="0"/>
                                            </p:txEl>
                                          </p:spTgt>
                                        </p:tgtEl>
                                        <p:attrNameLst>
                                          <p:attrName>style.visibility</p:attrName>
                                        </p:attrNameLst>
                                      </p:cBhvr>
                                      <p:to>
                                        <p:strVal val="visible"/>
                                      </p:to>
                                    </p:set>
                                    <p:anim calcmode="lin" valueType="num">
                                      <p:cBhvr additive="base">
                                        <p:cTn id="12" dur="500" fill="hold"/>
                                        <p:tgtEl>
                                          <p:spTgt spid="15">
                                            <p:txEl>
                                              <p:pRg st="0" end="0"/>
                                            </p:txEl>
                                          </p:spTgt>
                                        </p:tgtEl>
                                        <p:attrNameLst>
                                          <p:attrName>ppt_x</p:attrName>
                                        </p:attrNameLst>
                                      </p:cBhvr>
                                      <p:tavLst>
                                        <p:tav tm="0">
                                          <p:val>
                                            <p:strVal val="0-#ppt_w/2"/>
                                          </p:val>
                                        </p:tav>
                                        <p:tav tm="100000">
                                          <p:val>
                                            <p:strVal val="#ppt_x"/>
                                          </p:val>
                                        </p:tav>
                                      </p:tavLst>
                                    </p:anim>
                                    <p:anim calcmode="lin" valueType="num">
                                      <p:cBhvr additive="base">
                                        <p:cTn id="13"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2" presetClass="entr" presetSubtype="1" fill="hold" nodeType="afterEffect">
                                  <p:stCondLst>
                                    <p:cond delay="0"/>
                                  </p:stCondLst>
                                  <p:childTnLst>
                                    <p:set>
                                      <p:cBhvr>
                                        <p:cTn id="16" dur="1" fill="hold">
                                          <p:stCondLst>
                                            <p:cond delay="0"/>
                                          </p:stCondLst>
                                        </p:cTn>
                                        <p:tgtEl>
                                          <p:spTgt spid="13"/>
                                        </p:tgtEl>
                                        <p:attrNameLst>
                                          <p:attrName>style.visibility</p:attrName>
                                        </p:attrNameLst>
                                      </p:cBhvr>
                                      <p:to>
                                        <p:strVal val="visible"/>
                                      </p:to>
                                    </p:set>
                                    <p:animEffect transition="in" filter="wipe(up)">
                                      <p:cBhvr>
                                        <p:cTn id="17" dur="250"/>
                                        <p:tgtEl>
                                          <p:spTgt spid="13"/>
                                        </p:tgtEl>
                                      </p:cBhvr>
                                    </p:animEffect>
                                  </p:childTnLst>
                                </p:cTn>
                              </p:par>
                              <p:par>
                                <p:cTn id="18" presetID="22" presetClass="entr" presetSubtype="8" fill="hold" grpId="0"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wipe(left)">
                                      <p:cBhvr>
                                        <p:cTn id="20" dur="500"/>
                                        <p:tgtEl>
                                          <p:spTgt spid="7"/>
                                        </p:tgtEl>
                                      </p:cBhvr>
                                    </p:animEffect>
                                  </p:childTnLst>
                                </p:cTn>
                              </p:par>
                              <p:par>
                                <p:cTn id="21" presetID="22" presetClass="entr" presetSubtype="8" fill="hold" nodeType="withEffect">
                                  <p:stCondLst>
                                    <p:cond delay="500"/>
                                  </p:stCondLst>
                                  <p:childTnLst>
                                    <p:set>
                                      <p:cBhvr>
                                        <p:cTn id="22" dur="1" fill="hold">
                                          <p:stCondLst>
                                            <p:cond delay="0"/>
                                          </p:stCondLst>
                                        </p:cTn>
                                        <p:tgtEl>
                                          <p:spTgt spid="8"/>
                                        </p:tgtEl>
                                        <p:attrNameLst>
                                          <p:attrName>style.visibility</p:attrName>
                                        </p:attrNameLst>
                                      </p:cBhvr>
                                      <p:to>
                                        <p:strVal val="visible"/>
                                      </p:to>
                                    </p:set>
                                    <p:animEffect transition="in" filter="wipe(left)">
                                      <p:cBhvr>
                                        <p:cTn id="23" dur="500"/>
                                        <p:tgtEl>
                                          <p:spTgt spid="8"/>
                                        </p:tgtEl>
                                      </p:cBhvr>
                                    </p:animEffect>
                                  </p:childTnLst>
                                </p:cTn>
                              </p:par>
                              <p:par>
                                <p:cTn id="24" presetID="2" presetClass="entr" presetSubtype="2" decel="100000" fill="hold" grpId="0" nodeType="withEffect">
                                  <p:stCondLst>
                                    <p:cond delay="500"/>
                                  </p:stCondLst>
                                  <p:childTnLst>
                                    <p:set>
                                      <p:cBhvr>
                                        <p:cTn id="25" dur="1" fill="hold">
                                          <p:stCondLst>
                                            <p:cond delay="0"/>
                                          </p:stCondLst>
                                        </p:cTn>
                                        <p:tgtEl>
                                          <p:spTgt spid="14">
                                            <p:txEl>
                                              <p:pRg st="0" end="0"/>
                                            </p:txEl>
                                          </p:spTgt>
                                        </p:tgtEl>
                                        <p:attrNameLst>
                                          <p:attrName>style.visibility</p:attrName>
                                        </p:attrNameLst>
                                      </p:cBhvr>
                                      <p:to>
                                        <p:strVal val="visible"/>
                                      </p:to>
                                    </p:set>
                                    <p:anim calcmode="lin" valueType="num">
                                      <p:cBhvr additive="base">
                                        <p:cTn id="26" dur="10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7" dur="1000" fill="hold"/>
                                        <p:tgtEl>
                                          <p:spTgt spid="14">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1" nodeType="withEffect">
                                  <p:stCondLst>
                                    <p:cond delay="1000"/>
                                  </p:stCondLst>
                                  <p:childTnLst>
                                    <p:set>
                                      <p:cBhvr>
                                        <p:cTn id="29" dur="1" fill="hold">
                                          <p:stCondLst>
                                            <p:cond delay="0"/>
                                          </p:stCondLst>
                                        </p:cTn>
                                        <p:tgtEl>
                                          <p:spTgt spid="14">
                                            <p:txEl>
                                              <p:pRg st="0" end="0"/>
                                            </p:txEl>
                                          </p:spTgt>
                                        </p:tgtEl>
                                        <p:attrNameLst>
                                          <p:attrName>style.visibility</p:attrName>
                                        </p:attrNameLst>
                                      </p:cBhvr>
                                      <p:to>
                                        <p:strVal val="visible"/>
                                      </p:to>
                                    </p:set>
                                    <p:animEffect transition="in" filter="fade">
                                      <p:cBhvr>
                                        <p:cTn id="30" dur="500"/>
                                        <p:tgtEl>
                                          <p:spTgt spid="14">
                                            <p:txEl>
                                              <p:pRg st="0" end="0"/>
                                            </p:txEl>
                                          </p:spTgt>
                                        </p:tgtEl>
                                      </p:cBhvr>
                                    </p:animEffect>
                                  </p:childTnLst>
                                </p:cTn>
                              </p:par>
                              <p:par>
                                <p:cTn id="31" presetID="1" presetClass="exit" presetSubtype="0" fill="hold" grpId="2" nodeType="withEffect">
                                  <p:stCondLst>
                                    <p:cond delay="500"/>
                                  </p:stCondLst>
                                  <p:childTnLst>
                                    <p:set>
                                      <p:cBhvr>
                                        <p:cTn id="32" dur="1" fill="hold">
                                          <p:stCondLst>
                                            <p:cond delay="0"/>
                                          </p:stCondLst>
                                        </p:cTn>
                                        <p:tgtEl>
                                          <p:spTgt spid="14">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22" presetClass="entr" presetSubtype="8" fill="hold" grpId="0" nodeType="afterEffect">
                                  <p:stCondLst>
                                    <p:cond delay="0"/>
                                  </p:stCondLst>
                                  <p:childTnLst>
                                    <p:set>
                                      <p:cBhvr>
                                        <p:cTn id="35" dur="1" fill="hold">
                                          <p:stCondLst>
                                            <p:cond delay="0"/>
                                          </p:stCondLst>
                                        </p:cTn>
                                        <p:tgtEl>
                                          <p:spTgt spid="16">
                                            <p:txEl>
                                              <p:pRg st="0" end="0"/>
                                            </p:txEl>
                                          </p:spTgt>
                                        </p:tgtEl>
                                        <p:attrNameLst>
                                          <p:attrName>style.visibility</p:attrName>
                                        </p:attrNameLst>
                                      </p:cBhvr>
                                      <p:to>
                                        <p:strVal val="visible"/>
                                      </p:to>
                                    </p:set>
                                    <p:animEffect transition="in" filter="wipe(left)">
                                      <p:cBhvr>
                                        <p:cTn id="36" dur="500"/>
                                        <p:tgtEl>
                                          <p:spTgt spid="16">
                                            <p:txEl>
                                              <p:pRg st="0" end="0"/>
                                            </p:txEl>
                                          </p:spTgt>
                                        </p:tgtEl>
                                      </p:cBhvr>
                                    </p:animEffect>
                                  </p:childTnLst>
                                </p:cTn>
                              </p:par>
                            </p:childTnLst>
                          </p:cTn>
                        </p:par>
                        <p:par>
                          <p:cTn id="37" fill="hold">
                            <p:stCondLst>
                              <p:cond delay="3000"/>
                            </p:stCondLst>
                            <p:childTnLst>
                              <p:par>
                                <p:cTn id="38" presetID="2" presetClass="entr" presetSubtype="8" decel="100000" fill="hold" grpId="0" nodeType="afterEffect">
                                  <p:stCondLst>
                                    <p:cond delay="0"/>
                                  </p:stCondLst>
                                  <p:childTnLst>
                                    <p:set>
                                      <p:cBhvr>
                                        <p:cTn id="39" dur="1" fill="hold">
                                          <p:stCondLst>
                                            <p:cond delay="0"/>
                                          </p:stCondLst>
                                        </p:cTn>
                                        <p:tgtEl>
                                          <p:spTgt spid="25">
                                            <p:txEl>
                                              <p:pRg st="0" end="0"/>
                                            </p:txEl>
                                          </p:spTgt>
                                        </p:tgtEl>
                                        <p:attrNameLst>
                                          <p:attrName>style.visibility</p:attrName>
                                        </p:attrNameLst>
                                      </p:cBhvr>
                                      <p:to>
                                        <p:strVal val="visible"/>
                                      </p:to>
                                    </p:set>
                                    <p:anim calcmode="lin" valueType="num">
                                      <p:cBhvr additive="base">
                                        <p:cTn id="40" dur="500" fill="hold"/>
                                        <p:tgtEl>
                                          <p:spTgt spid="25">
                                            <p:txEl>
                                              <p:pRg st="0" end="0"/>
                                            </p:txEl>
                                          </p:spTgt>
                                        </p:tgtEl>
                                        <p:attrNameLst>
                                          <p:attrName>ppt_x</p:attrName>
                                        </p:attrNameLst>
                                      </p:cBhvr>
                                      <p:tavLst>
                                        <p:tav tm="0">
                                          <p:val>
                                            <p:strVal val="0-#ppt_w/2"/>
                                          </p:val>
                                        </p:tav>
                                        <p:tav tm="100000">
                                          <p:val>
                                            <p:strVal val="#ppt_x"/>
                                          </p:val>
                                        </p:tav>
                                      </p:tavLst>
                                    </p:anim>
                                    <p:anim calcmode="lin" valueType="num">
                                      <p:cBhvr additive="base">
                                        <p:cTn id="41" dur="500" fill="hold"/>
                                        <p:tgtEl>
                                          <p:spTgt spid="25">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2" presetClass="entr" presetSubtype="1" fill="hold" nodeType="afterEffect">
                                  <p:stCondLst>
                                    <p:cond delay="0"/>
                                  </p:stCondLst>
                                  <p:childTnLst>
                                    <p:set>
                                      <p:cBhvr>
                                        <p:cTn id="44" dur="1" fill="hold">
                                          <p:stCondLst>
                                            <p:cond delay="0"/>
                                          </p:stCondLst>
                                        </p:cTn>
                                        <p:tgtEl>
                                          <p:spTgt spid="23"/>
                                        </p:tgtEl>
                                        <p:attrNameLst>
                                          <p:attrName>style.visibility</p:attrName>
                                        </p:attrNameLst>
                                      </p:cBhvr>
                                      <p:to>
                                        <p:strVal val="visible"/>
                                      </p:to>
                                    </p:set>
                                    <p:animEffect transition="in" filter="wipe(up)">
                                      <p:cBhvr>
                                        <p:cTn id="45" dur="250"/>
                                        <p:tgtEl>
                                          <p:spTgt spid="23"/>
                                        </p:tgtEl>
                                      </p:cBhvr>
                                    </p:animEffect>
                                  </p:childTnLst>
                                </p:cTn>
                              </p:par>
                              <p:par>
                                <p:cTn id="46" presetID="22" presetClass="entr" presetSubtype="8" fill="hold" grpId="0" nodeType="withEffect">
                                  <p:stCondLst>
                                    <p:cond delay="250"/>
                                  </p:stCondLst>
                                  <p:childTnLst>
                                    <p:set>
                                      <p:cBhvr>
                                        <p:cTn id="47" dur="1" fill="hold">
                                          <p:stCondLst>
                                            <p:cond delay="0"/>
                                          </p:stCondLst>
                                        </p:cTn>
                                        <p:tgtEl>
                                          <p:spTgt spid="17"/>
                                        </p:tgtEl>
                                        <p:attrNameLst>
                                          <p:attrName>style.visibility</p:attrName>
                                        </p:attrNameLst>
                                      </p:cBhvr>
                                      <p:to>
                                        <p:strVal val="visible"/>
                                      </p:to>
                                    </p:set>
                                    <p:animEffect transition="in" filter="wipe(left)">
                                      <p:cBhvr>
                                        <p:cTn id="48" dur="500"/>
                                        <p:tgtEl>
                                          <p:spTgt spid="17"/>
                                        </p:tgtEl>
                                      </p:cBhvr>
                                    </p:animEffect>
                                  </p:childTnLst>
                                </p:cTn>
                              </p:par>
                              <p:par>
                                <p:cTn id="49" presetID="22" presetClass="entr" presetSubtype="8" fill="hold" nodeType="withEffect">
                                  <p:stCondLst>
                                    <p:cond delay="500"/>
                                  </p:stCondLst>
                                  <p:childTnLst>
                                    <p:set>
                                      <p:cBhvr>
                                        <p:cTn id="50" dur="1" fill="hold">
                                          <p:stCondLst>
                                            <p:cond delay="0"/>
                                          </p:stCondLst>
                                        </p:cTn>
                                        <p:tgtEl>
                                          <p:spTgt spid="18"/>
                                        </p:tgtEl>
                                        <p:attrNameLst>
                                          <p:attrName>style.visibility</p:attrName>
                                        </p:attrNameLst>
                                      </p:cBhvr>
                                      <p:to>
                                        <p:strVal val="visible"/>
                                      </p:to>
                                    </p:set>
                                    <p:animEffect transition="in" filter="wipe(left)">
                                      <p:cBhvr>
                                        <p:cTn id="51" dur="500"/>
                                        <p:tgtEl>
                                          <p:spTgt spid="18"/>
                                        </p:tgtEl>
                                      </p:cBhvr>
                                    </p:animEffect>
                                  </p:childTnLst>
                                </p:cTn>
                              </p:par>
                              <p:par>
                                <p:cTn id="52" presetID="2" presetClass="entr" presetSubtype="2" decel="100000" fill="hold" grpId="0" nodeType="withEffect">
                                  <p:stCondLst>
                                    <p:cond delay="500"/>
                                  </p:stCondLst>
                                  <p:childTnLst>
                                    <p:set>
                                      <p:cBhvr>
                                        <p:cTn id="53" dur="1" fill="hold">
                                          <p:stCondLst>
                                            <p:cond delay="0"/>
                                          </p:stCondLst>
                                        </p:cTn>
                                        <p:tgtEl>
                                          <p:spTgt spid="24">
                                            <p:txEl>
                                              <p:pRg st="0" end="0"/>
                                            </p:txEl>
                                          </p:spTgt>
                                        </p:tgtEl>
                                        <p:attrNameLst>
                                          <p:attrName>style.visibility</p:attrName>
                                        </p:attrNameLst>
                                      </p:cBhvr>
                                      <p:to>
                                        <p:strVal val="visible"/>
                                      </p:to>
                                    </p:set>
                                    <p:anim calcmode="lin" valueType="num">
                                      <p:cBhvr additive="base">
                                        <p:cTn id="54" dur="1000" fill="hold"/>
                                        <p:tgtEl>
                                          <p:spTgt spid="24">
                                            <p:txEl>
                                              <p:pRg st="0" end="0"/>
                                            </p:txEl>
                                          </p:spTgt>
                                        </p:tgtEl>
                                        <p:attrNameLst>
                                          <p:attrName>ppt_x</p:attrName>
                                        </p:attrNameLst>
                                      </p:cBhvr>
                                      <p:tavLst>
                                        <p:tav tm="0">
                                          <p:val>
                                            <p:strVal val="1+#ppt_w/2"/>
                                          </p:val>
                                        </p:tav>
                                        <p:tav tm="100000">
                                          <p:val>
                                            <p:strVal val="#ppt_x"/>
                                          </p:val>
                                        </p:tav>
                                      </p:tavLst>
                                    </p:anim>
                                    <p:anim calcmode="lin" valueType="num">
                                      <p:cBhvr additive="base">
                                        <p:cTn id="55" dur="1000" fill="hold"/>
                                        <p:tgtEl>
                                          <p:spTgt spid="24">
                                            <p:txEl>
                                              <p:pRg st="0" end="0"/>
                                            </p:txEl>
                                          </p:spTgt>
                                        </p:tgtEl>
                                        <p:attrNameLst>
                                          <p:attrName>ppt_y</p:attrName>
                                        </p:attrNameLst>
                                      </p:cBhvr>
                                      <p:tavLst>
                                        <p:tav tm="0">
                                          <p:val>
                                            <p:strVal val="#ppt_y"/>
                                          </p:val>
                                        </p:tav>
                                        <p:tav tm="100000">
                                          <p:val>
                                            <p:strVal val="#ppt_y"/>
                                          </p:val>
                                        </p:tav>
                                      </p:tavLst>
                                    </p:anim>
                                  </p:childTnLst>
                                </p:cTn>
                              </p:par>
                              <p:par>
                                <p:cTn id="56" presetID="10" presetClass="entr" presetSubtype="0" fill="hold" grpId="1" nodeType="withEffect">
                                  <p:stCondLst>
                                    <p:cond delay="1000"/>
                                  </p:stCondLst>
                                  <p:childTnLst>
                                    <p:set>
                                      <p:cBhvr>
                                        <p:cTn id="57" dur="1" fill="hold">
                                          <p:stCondLst>
                                            <p:cond delay="0"/>
                                          </p:stCondLst>
                                        </p:cTn>
                                        <p:tgtEl>
                                          <p:spTgt spid="24">
                                            <p:txEl>
                                              <p:pRg st="0" end="0"/>
                                            </p:txEl>
                                          </p:spTgt>
                                        </p:tgtEl>
                                        <p:attrNameLst>
                                          <p:attrName>style.visibility</p:attrName>
                                        </p:attrNameLst>
                                      </p:cBhvr>
                                      <p:to>
                                        <p:strVal val="visible"/>
                                      </p:to>
                                    </p:set>
                                    <p:animEffect transition="in" filter="fade">
                                      <p:cBhvr>
                                        <p:cTn id="58" dur="500"/>
                                        <p:tgtEl>
                                          <p:spTgt spid="24">
                                            <p:txEl>
                                              <p:pRg st="0" end="0"/>
                                            </p:txEl>
                                          </p:spTgt>
                                        </p:tgtEl>
                                      </p:cBhvr>
                                    </p:animEffect>
                                  </p:childTnLst>
                                </p:cTn>
                              </p:par>
                              <p:par>
                                <p:cTn id="59" presetID="1" presetClass="exit" presetSubtype="0" fill="hold" grpId="2" nodeType="withEffect">
                                  <p:stCondLst>
                                    <p:cond delay="500"/>
                                  </p:stCondLst>
                                  <p:childTnLst>
                                    <p:set>
                                      <p:cBhvr>
                                        <p:cTn id="60" dur="1" fill="hold">
                                          <p:stCondLst>
                                            <p:cond delay="0"/>
                                          </p:stCondLst>
                                        </p:cTn>
                                        <p:tgtEl>
                                          <p:spTgt spid="24">
                                            <p:txEl>
                                              <p:pRg st="0" end="0"/>
                                            </p:txEl>
                                          </p:spTgt>
                                        </p:tgtEl>
                                        <p:attrNameLst>
                                          <p:attrName>style.visibility</p:attrName>
                                        </p:attrNameLst>
                                      </p:cBhvr>
                                      <p:to>
                                        <p:strVal val="hidden"/>
                                      </p:to>
                                    </p:set>
                                  </p:childTnLst>
                                </p:cTn>
                              </p:par>
                            </p:childTnLst>
                          </p:cTn>
                        </p:par>
                        <p:par>
                          <p:cTn id="61" fill="hold">
                            <p:stCondLst>
                              <p:cond delay="5000"/>
                            </p:stCondLst>
                            <p:childTnLst>
                              <p:par>
                                <p:cTn id="62" presetID="22" presetClass="entr" presetSubtype="8" fill="hold" grpId="0" nodeType="afterEffect">
                                  <p:stCondLst>
                                    <p:cond delay="0"/>
                                  </p:stCondLst>
                                  <p:childTnLst>
                                    <p:set>
                                      <p:cBhvr>
                                        <p:cTn id="63" dur="1" fill="hold">
                                          <p:stCondLst>
                                            <p:cond delay="0"/>
                                          </p:stCondLst>
                                        </p:cTn>
                                        <p:tgtEl>
                                          <p:spTgt spid="26">
                                            <p:txEl>
                                              <p:pRg st="0" end="0"/>
                                            </p:txEl>
                                          </p:spTgt>
                                        </p:tgtEl>
                                        <p:attrNameLst>
                                          <p:attrName>style.visibility</p:attrName>
                                        </p:attrNameLst>
                                      </p:cBhvr>
                                      <p:to>
                                        <p:strVal val="visible"/>
                                      </p:to>
                                    </p:set>
                                    <p:animEffect transition="in" filter="wipe(left)">
                                      <p:cBhvr>
                                        <p:cTn id="64" dur="500"/>
                                        <p:tgtEl>
                                          <p:spTgt spid="26">
                                            <p:txEl>
                                              <p:pRg st="0" end="0"/>
                                            </p:txEl>
                                          </p:spTgt>
                                        </p:tgtEl>
                                      </p:cBhvr>
                                    </p:animEffect>
                                  </p:childTnLst>
                                </p:cTn>
                              </p:par>
                            </p:childTnLst>
                          </p:cTn>
                        </p:par>
                        <p:par>
                          <p:cTn id="65" fill="hold">
                            <p:stCondLst>
                              <p:cond delay="5500"/>
                            </p:stCondLst>
                            <p:childTnLst>
                              <p:par>
                                <p:cTn id="66" presetID="2" presetClass="entr" presetSubtype="8" decel="100000" fill="hold" grpId="0" nodeType="afterEffect">
                                  <p:stCondLst>
                                    <p:cond delay="0"/>
                                  </p:stCondLst>
                                  <p:childTnLst>
                                    <p:set>
                                      <p:cBhvr>
                                        <p:cTn id="67" dur="1" fill="hold">
                                          <p:stCondLst>
                                            <p:cond delay="0"/>
                                          </p:stCondLst>
                                        </p:cTn>
                                        <p:tgtEl>
                                          <p:spTgt spid="75">
                                            <p:txEl>
                                              <p:pRg st="0" end="0"/>
                                            </p:txEl>
                                          </p:spTgt>
                                        </p:tgtEl>
                                        <p:attrNameLst>
                                          <p:attrName>style.visibility</p:attrName>
                                        </p:attrNameLst>
                                      </p:cBhvr>
                                      <p:to>
                                        <p:strVal val="visible"/>
                                      </p:to>
                                    </p:set>
                                    <p:anim calcmode="lin" valueType="num">
                                      <p:cBhvr additive="base">
                                        <p:cTn id="68" dur="500" fill="hold"/>
                                        <p:tgtEl>
                                          <p:spTgt spid="75">
                                            <p:txEl>
                                              <p:pRg st="0" end="0"/>
                                            </p:txEl>
                                          </p:spTgt>
                                        </p:tgtEl>
                                        <p:attrNameLst>
                                          <p:attrName>ppt_x</p:attrName>
                                        </p:attrNameLst>
                                      </p:cBhvr>
                                      <p:tavLst>
                                        <p:tav tm="0">
                                          <p:val>
                                            <p:strVal val="0-#ppt_w/2"/>
                                          </p:val>
                                        </p:tav>
                                        <p:tav tm="100000">
                                          <p:val>
                                            <p:strVal val="#ppt_x"/>
                                          </p:val>
                                        </p:tav>
                                      </p:tavLst>
                                    </p:anim>
                                    <p:anim calcmode="lin" valueType="num">
                                      <p:cBhvr additive="base">
                                        <p:cTn id="69" dur="500" fill="hold"/>
                                        <p:tgtEl>
                                          <p:spTgt spid="75">
                                            <p:txEl>
                                              <p:pRg st="0" end="0"/>
                                            </p:txEl>
                                          </p:spTgt>
                                        </p:tgtEl>
                                        <p:attrNameLst>
                                          <p:attrName>ppt_y</p:attrName>
                                        </p:attrNameLst>
                                      </p:cBhvr>
                                      <p:tavLst>
                                        <p:tav tm="0">
                                          <p:val>
                                            <p:strVal val="#ppt_y"/>
                                          </p:val>
                                        </p:tav>
                                        <p:tav tm="100000">
                                          <p:val>
                                            <p:strVal val="#ppt_y"/>
                                          </p:val>
                                        </p:tav>
                                      </p:tavLst>
                                    </p:anim>
                                  </p:childTnLst>
                                </p:cTn>
                              </p:par>
                            </p:childTnLst>
                          </p:cTn>
                        </p:par>
                        <p:par>
                          <p:cTn id="70" fill="hold">
                            <p:stCondLst>
                              <p:cond delay="6000"/>
                            </p:stCondLst>
                            <p:childTnLst>
                              <p:par>
                                <p:cTn id="71" presetID="22" presetClass="entr" presetSubtype="1" fill="hold" nodeType="afterEffect">
                                  <p:stCondLst>
                                    <p:cond delay="0"/>
                                  </p:stCondLst>
                                  <p:childTnLst>
                                    <p:set>
                                      <p:cBhvr>
                                        <p:cTn id="72" dur="1" fill="hold">
                                          <p:stCondLst>
                                            <p:cond delay="0"/>
                                          </p:stCondLst>
                                        </p:cTn>
                                        <p:tgtEl>
                                          <p:spTgt spid="73"/>
                                        </p:tgtEl>
                                        <p:attrNameLst>
                                          <p:attrName>style.visibility</p:attrName>
                                        </p:attrNameLst>
                                      </p:cBhvr>
                                      <p:to>
                                        <p:strVal val="visible"/>
                                      </p:to>
                                    </p:set>
                                    <p:animEffect transition="in" filter="wipe(up)">
                                      <p:cBhvr>
                                        <p:cTn id="73" dur="250"/>
                                        <p:tgtEl>
                                          <p:spTgt spid="73"/>
                                        </p:tgtEl>
                                      </p:cBhvr>
                                    </p:animEffect>
                                  </p:childTnLst>
                                </p:cTn>
                              </p:par>
                              <p:par>
                                <p:cTn id="74" presetID="22" presetClass="entr" presetSubtype="8" fill="hold" grpId="0" nodeType="withEffect">
                                  <p:stCondLst>
                                    <p:cond delay="250"/>
                                  </p:stCondLst>
                                  <p:childTnLst>
                                    <p:set>
                                      <p:cBhvr>
                                        <p:cTn id="75" dur="1" fill="hold">
                                          <p:stCondLst>
                                            <p:cond delay="0"/>
                                          </p:stCondLst>
                                        </p:cTn>
                                        <p:tgtEl>
                                          <p:spTgt spid="67"/>
                                        </p:tgtEl>
                                        <p:attrNameLst>
                                          <p:attrName>style.visibility</p:attrName>
                                        </p:attrNameLst>
                                      </p:cBhvr>
                                      <p:to>
                                        <p:strVal val="visible"/>
                                      </p:to>
                                    </p:set>
                                    <p:animEffect transition="in" filter="wipe(left)">
                                      <p:cBhvr>
                                        <p:cTn id="76" dur="500"/>
                                        <p:tgtEl>
                                          <p:spTgt spid="67"/>
                                        </p:tgtEl>
                                      </p:cBhvr>
                                    </p:animEffect>
                                  </p:childTnLst>
                                </p:cTn>
                              </p:par>
                              <p:par>
                                <p:cTn id="77" presetID="22" presetClass="entr" presetSubtype="8" fill="hold" nodeType="withEffect">
                                  <p:stCondLst>
                                    <p:cond delay="500"/>
                                  </p:stCondLst>
                                  <p:childTnLst>
                                    <p:set>
                                      <p:cBhvr>
                                        <p:cTn id="78" dur="1" fill="hold">
                                          <p:stCondLst>
                                            <p:cond delay="0"/>
                                          </p:stCondLst>
                                        </p:cTn>
                                        <p:tgtEl>
                                          <p:spTgt spid="68"/>
                                        </p:tgtEl>
                                        <p:attrNameLst>
                                          <p:attrName>style.visibility</p:attrName>
                                        </p:attrNameLst>
                                      </p:cBhvr>
                                      <p:to>
                                        <p:strVal val="visible"/>
                                      </p:to>
                                    </p:set>
                                    <p:animEffect transition="in" filter="wipe(left)">
                                      <p:cBhvr>
                                        <p:cTn id="79" dur="500"/>
                                        <p:tgtEl>
                                          <p:spTgt spid="68"/>
                                        </p:tgtEl>
                                      </p:cBhvr>
                                    </p:animEffect>
                                  </p:childTnLst>
                                </p:cTn>
                              </p:par>
                              <p:par>
                                <p:cTn id="80" presetID="2" presetClass="entr" presetSubtype="2" decel="100000" fill="hold" grpId="0" nodeType="withEffect">
                                  <p:stCondLst>
                                    <p:cond delay="500"/>
                                  </p:stCondLst>
                                  <p:childTnLst>
                                    <p:set>
                                      <p:cBhvr>
                                        <p:cTn id="81" dur="1" fill="hold">
                                          <p:stCondLst>
                                            <p:cond delay="0"/>
                                          </p:stCondLst>
                                        </p:cTn>
                                        <p:tgtEl>
                                          <p:spTgt spid="74">
                                            <p:txEl>
                                              <p:pRg st="0" end="0"/>
                                            </p:txEl>
                                          </p:spTgt>
                                        </p:tgtEl>
                                        <p:attrNameLst>
                                          <p:attrName>style.visibility</p:attrName>
                                        </p:attrNameLst>
                                      </p:cBhvr>
                                      <p:to>
                                        <p:strVal val="visible"/>
                                      </p:to>
                                    </p:set>
                                    <p:anim calcmode="lin" valueType="num">
                                      <p:cBhvr additive="base">
                                        <p:cTn id="82" dur="1000" fill="hold"/>
                                        <p:tgtEl>
                                          <p:spTgt spid="74">
                                            <p:txEl>
                                              <p:pRg st="0" end="0"/>
                                            </p:txEl>
                                          </p:spTgt>
                                        </p:tgtEl>
                                        <p:attrNameLst>
                                          <p:attrName>ppt_x</p:attrName>
                                        </p:attrNameLst>
                                      </p:cBhvr>
                                      <p:tavLst>
                                        <p:tav tm="0">
                                          <p:val>
                                            <p:strVal val="1+#ppt_w/2"/>
                                          </p:val>
                                        </p:tav>
                                        <p:tav tm="100000">
                                          <p:val>
                                            <p:strVal val="#ppt_x"/>
                                          </p:val>
                                        </p:tav>
                                      </p:tavLst>
                                    </p:anim>
                                    <p:anim calcmode="lin" valueType="num">
                                      <p:cBhvr additive="base">
                                        <p:cTn id="83" dur="1000" fill="hold"/>
                                        <p:tgtEl>
                                          <p:spTgt spid="74">
                                            <p:txEl>
                                              <p:pRg st="0" end="0"/>
                                            </p:txEl>
                                          </p:spTgt>
                                        </p:tgtEl>
                                        <p:attrNameLst>
                                          <p:attrName>ppt_y</p:attrName>
                                        </p:attrNameLst>
                                      </p:cBhvr>
                                      <p:tavLst>
                                        <p:tav tm="0">
                                          <p:val>
                                            <p:strVal val="#ppt_y"/>
                                          </p:val>
                                        </p:tav>
                                        <p:tav tm="100000">
                                          <p:val>
                                            <p:strVal val="#ppt_y"/>
                                          </p:val>
                                        </p:tav>
                                      </p:tavLst>
                                    </p:anim>
                                  </p:childTnLst>
                                </p:cTn>
                              </p:par>
                              <p:par>
                                <p:cTn id="84" presetID="10" presetClass="entr" presetSubtype="0" fill="hold" grpId="1" nodeType="withEffect">
                                  <p:stCondLst>
                                    <p:cond delay="1000"/>
                                  </p:stCondLst>
                                  <p:childTnLst>
                                    <p:set>
                                      <p:cBhvr>
                                        <p:cTn id="85" dur="1" fill="hold">
                                          <p:stCondLst>
                                            <p:cond delay="0"/>
                                          </p:stCondLst>
                                        </p:cTn>
                                        <p:tgtEl>
                                          <p:spTgt spid="74">
                                            <p:txEl>
                                              <p:pRg st="0" end="0"/>
                                            </p:txEl>
                                          </p:spTgt>
                                        </p:tgtEl>
                                        <p:attrNameLst>
                                          <p:attrName>style.visibility</p:attrName>
                                        </p:attrNameLst>
                                      </p:cBhvr>
                                      <p:to>
                                        <p:strVal val="visible"/>
                                      </p:to>
                                    </p:set>
                                    <p:animEffect transition="in" filter="fade">
                                      <p:cBhvr>
                                        <p:cTn id="86" dur="500"/>
                                        <p:tgtEl>
                                          <p:spTgt spid="74">
                                            <p:txEl>
                                              <p:pRg st="0" end="0"/>
                                            </p:txEl>
                                          </p:spTgt>
                                        </p:tgtEl>
                                      </p:cBhvr>
                                    </p:animEffect>
                                  </p:childTnLst>
                                </p:cTn>
                              </p:par>
                              <p:par>
                                <p:cTn id="87" presetID="1" presetClass="exit" presetSubtype="0" fill="hold" grpId="2" nodeType="withEffect">
                                  <p:stCondLst>
                                    <p:cond delay="500"/>
                                  </p:stCondLst>
                                  <p:childTnLst>
                                    <p:set>
                                      <p:cBhvr>
                                        <p:cTn id="88" dur="1" fill="hold">
                                          <p:stCondLst>
                                            <p:cond delay="0"/>
                                          </p:stCondLst>
                                        </p:cTn>
                                        <p:tgtEl>
                                          <p:spTgt spid="74">
                                            <p:txEl>
                                              <p:pRg st="0" end="0"/>
                                            </p:txEl>
                                          </p:spTgt>
                                        </p:tgtEl>
                                        <p:attrNameLst>
                                          <p:attrName>style.visibility</p:attrName>
                                        </p:attrNameLst>
                                      </p:cBhvr>
                                      <p:to>
                                        <p:strVal val="hidden"/>
                                      </p:to>
                                    </p:set>
                                  </p:childTnLst>
                                </p:cTn>
                              </p:par>
                            </p:childTnLst>
                          </p:cTn>
                        </p:par>
                        <p:par>
                          <p:cTn id="89" fill="hold">
                            <p:stCondLst>
                              <p:cond delay="7500"/>
                            </p:stCondLst>
                            <p:childTnLst>
                              <p:par>
                                <p:cTn id="90" presetID="22" presetClass="entr" presetSubtype="8" fill="hold" grpId="0" nodeType="afterEffect">
                                  <p:stCondLst>
                                    <p:cond delay="0"/>
                                  </p:stCondLst>
                                  <p:childTnLst>
                                    <p:set>
                                      <p:cBhvr>
                                        <p:cTn id="91" dur="1" fill="hold">
                                          <p:stCondLst>
                                            <p:cond delay="0"/>
                                          </p:stCondLst>
                                        </p:cTn>
                                        <p:tgtEl>
                                          <p:spTgt spid="76">
                                            <p:txEl>
                                              <p:pRg st="0" end="0"/>
                                            </p:txEl>
                                          </p:spTgt>
                                        </p:tgtEl>
                                        <p:attrNameLst>
                                          <p:attrName>style.visibility</p:attrName>
                                        </p:attrNameLst>
                                      </p:cBhvr>
                                      <p:to>
                                        <p:strVal val="visible"/>
                                      </p:to>
                                    </p:set>
                                    <p:animEffect transition="in" filter="wipe(left)">
                                      <p:cBhvr>
                                        <p:cTn id="92" dur="500"/>
                                        <p:tgtEl>
                                          <p:spTgt spid="76">
                                            <p:txEl>
                                              <p:pRg st="0" end="0"/>
                                            </p:txEl>
                                          </p:spTgt>
                                        </p:tgtEl>
                                      </p:cBhvr>
                                    </p:animEffect>
                                  </p:childTnLst>
                                </p:cTn>
                              </p:par>
                            </p:childTnLst>
                          </p:cTn>
                        </p:par>
                        <p:par>
                          <p:cTn id="93" fill="hold">
                            <p:stCondLst>
                              <p:cond delay="8000"/>
                            </p:stCondLst>
                            <p:childTnLst>
                              <p:par>
                                <p:cTn id="94" presetID="2" presetClass="entr" presetSubtype="8" decel="100000" fill="hold" grpId="0" nodeType="afterEffect">
                                  <p:stCondLst>
                                    <p:cond delay="0"/>
                                  </p:stCondLst>
                                  <p:childTnLst>
                                    <p:set>
                                      <p:cBhvr>
                                        <p:cTn id="95" dur="1" fill="hold">
                                          <p:stCondLst>
                                            <p:cond delay="0"/>
                                          </p:stCondLst>
                                        </p:cTn>
                                        <p:tgtEl>
                                          <p:spTgt spid="85">
                                            <p:txEl>
                                              <p:pRg st="0" end="0"/>
                                            </p:txEl>
                                          </p:spTgt>
                                        </p:tgtEl>
                                        <p:attrNameLst>
                                          <p:attrName>style.visibility</p:attrName>
                                        </p:attrNameLst>
                                      </p:cBhvr>
                                      <p:to>
                                        <p:strVal val="visible"/>
                                      </p:to>
                                    </p:set>
                                    <p:anim calcmode="lin" valueType="num">
                                      <p:cBhvr additive="base">
                                        <p:cTn id="96" dur="500" fill="hold"/>
                                        <p:tgtEl>
                                          <p:spTgt spid="85">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85">
                                            <p:txEl>
                                              <p:pRg st="0" end="0"/>
                                            </p:txEl>
                                          </p:spTgt>
                                        </p:tgtEl>
                                        <p:attrNameLst>
                                          <p:attrName>ppt_y</p:attrName>
                                        </p:attrNameLst>
                                      </p:cBhvr>
                                      <p:tavLst>
                                        <p:tav tm="0">
                                          <p:val>
                                            <p:strVal val="#ppt_y"/>
                                          </p:val>
                                        </p:tav>
                                        <p:tav tm="100000">
                                          <p:val>
                                            <p:strVal val="#ppt_y"/>
                                          </p:val>
                                        </p:tav>
                                      </p:tavLst>
                                    </p:anim>
                                  </p:childTnLst>
                                </p:cTn>
                              </p:par>
                            </p:childTnLst>
                          </p:cTn>
                        </p:par>
                        <p:par>
                          <p:cTn id="98" fill="hold">
                            <p:stCondLst>
                              <p:cond delay="8500"/>
                            </p:stCondLst>
                            <p:childTnLst>
                              <p:par>
                                <p:cTn id="99" presetID="22" presetClass="entr" presetSubtype="1" fill="hold" nodeType="afterEffect">
                                  <p:stCondLst>
                                    <p:cond delay="0"/>
                                  </p:stCondLst>
                                  <p:childTnLst>
                                    <p:set>
                                      <p:cBhvr>
                                        <p:cTn id="100" dur="1" fill="hold">
                                          <p:stCondLst>
                                            <p:cond delay="0"/>
                                          </p:stCondLst>
                                        </p:cTn>
                                        <p:tgtEl>
                                          <p:spTgt spid="83"/>
                                        </p:tgtEl>
                                        <p:attrNameLst>
                                          <p:attrName>style.visibility</p:attrName>
                                        </p:attrNameLst>
                                      </p:cBhvr>
                                      <p:to>
                                        <p:strVal val="visible"/>
                                      </p:to>
                                    </p:set>
                                    <p:animEffect transition="in" filter="wipe(up)">
                                      <p:cBhvr>
                                        <p:cTn id="101" dur="250"/>
                                        <p:tgtEl>
                                          <p:spTgt spid="83"/>
                                        </p:tgtEl>
                                      </p:cBhvr>
                                    </p:animEffect>
                                  </p:childTnLst>
                                </p:cTn>
                              </p:par>
                              <p:par>
                                <p:cTn id="102" presetID="22" presetClass="entr" presetSubtype="8" fill="hold" grpId="0" nodeType="withEffect">
                                  <p:stCondLst>
                                    <p:cond delay="250"/>
                                  </p:stCondLst>
                                  <p:childTnLst>
                                    <p:set>
                                      <p:cBhvr>
                                        <p:cTn id="103" dur="1" fill="hold">
                                          <p:stCondLst>
                                            <p:cond delay="0"/>
                                          </p:stCondLst>
                                        </p:cTn>
                                        <p:tgtEl>
                                          <p:spTgt spid="77"/>
                                        </p:tgtEl>
                                        <p:attrNameLst>
                                          <p:attrName>style.visibility</p:attrName>
                                        </p:attrNameLst>
                                      </p:cBhvr>
                                      <p:to>
                                        <p:strVal val="visible"/>
                                      </p:to>
                                    </p:set>
                                    <p:animEffect transition="in" filter="wipe(left)">
                                      <p:cBhvr>
                                        <p:cTn id="104" dur="500"/>
                                        <p:tgtEl>
                                          <p:spTgt spid="77"/>
                                        </p:tgtEl>
                                      </p:cBhvr>
                                    </p:animEffect>
                                  </p:childTnLst>
                                </p:cTn>
                              </p:par>
                              <p:par>
                                <p:cTn id="105" presetID="22" presetClass="entr" presetSubtype="8" fill="hold" nodeType="withEffect">
                                  <p:stCondLst>
                                    <p:cond delay="500"/>
                                  </p:stCondLst>
                                  <p:childTnLst>
                                    <p:set>
                                      <p:cBhvr>
                                        <p:cTn id="106" dur="1" fill="hold">
                                          <p:stCondLst>
                                            <p:cond delay="0"/>
                                          </p:stCondLst>
                                        </p:cTn>
                                        <p:tgtEl>
                                          <p:spTgt spid="78"/>
                                        </p:tgtEl>
                                        <p:attrNameLst>
                                          <p:attrName>style.visibility</p:attrName>
                                        </p:attrNameLst>
                                      </p:cBhvr>
                                      <p:to>
                                        <p:strVal val="visible"/>
                                      </p:to>
                                    </p:set>
                                    <p:animEffect transition="in" filter="wipe(left)">
                                      <p:cBhvr>
                                        <p:cTn id="107" dur="500"/>
                                        <p:tgtEl>
                                          <p:spTgt spid="78"/>
                                        </p:tgtEl>
                                      </p:cBhvr>
                                    </p:animEffect>
                                  </p:childTnLst>
                                </p:cTn>
                              </p:par>
                              <p:par>
                                <p:cTn id="108" presetID="2" presetClass="entr" presetSubtype="2" decel="100000" fill="hold" grpId="0" nodeType="withEffect">
                                  <p:stCondLst>
                                    <p:cond delay="500"/>
                                  </p:stCondLst>
                                  <p:childTnLst>
                                    <p:set>
                                      <p:cBhvr>
                                        <p:cTn id="109" dur="1" fill="hold">
                                          <p:stCondLst>
                                            <p:cond delay="0"/>
                                          </p:stCondLst>
                                        </p:cTn>
                                        <p:tgtEl>
                                          <p:spTgt spid="84">
                                            <p:txEl>
                                              <p:pRg st="0" end="0"/>
                                            </p:txEl>
                                          </p:spTgt>
                                        </p:tgtEl>
                                        <p:attrNameLst>
                                          <p:attrName>style.visibility</p:attrName>
                                        </p:attrNameLst>
                                      </p:cBhvr>
                                      <p:to>
                                        <p:strVal val="visible"/>
                                      </p:to>
                                    </p:set>
                                    <p:anim calcmode="lin" valueType="num">
                                      <p:cBhvr additive="base">
                                        <p:cTn id="110" dur="1000" fill="hold"/>
                                        <p:tgtEl>
                                          <p:spTgt spid="84">
                                            <p:txEl>
                                              <p:pRg st="0" end="0"/>
                                            </p:txEl>
                                          </p:spTgt>
                                        </p:tgtEl>
                                        <p:attrNameLst>
                                          <p:attrName>ppt_x</p:attrName>
                                        </p:attrNameLst>
                                      </p:cBhvr>
                                      <p:tavLst>
                                        <p:tav tm="0">
                                          <p:val>
                                            <p:strVal val="1+#ppt_w/2"/>
                                          </p:val>
                                        </p:tav>
                                        <p:tav tm="100000">
                                          <p:val>
                                            <p:strVal val="#ppt_x"/>
                                          </p:val>
                                        </p:tav>
                                      </p:tavLst>
                                    </p:anim>
                                    <p:anim calcmode="lin" valueType="num">
                                      <p:cBhvr additive="base">
                                        <p:cTn id="111" dur="1000" fill="hold"/>
                                        <p:tgtEl>
                                          <p:spTgt spid="84">
                                            <p:txEl>
                                              <p:pRg st="0" end="0"/>
                                            </p:txEl>
                                          </p:spTgt>
                                        </p:tgtEl>
                                        <p:attrNameLst>
                                          <p:attrName>ppt_y</p:attrName>
                                        </p:attrNameLst>
                                      </p:cBhvr>
                                      <p:tavLst>
                                        <p:tav tm="0">
                                          <p:val>
                                            <p:strVal val="#ppt_y"/>
                                          </p:val>
                                        </p:tav>
                                        <p:tav tm="100000">
                                          <p:val>
                                            <p:strVal val="#ppt_y"/>
                                          </p:val>
                                        </p:tav>
                                      </p:tavLst>
                                    </p:anim>
                                  </p:childTnLst>
                                </p:cTn>
                              </p:par>
                              <p:par>
                                <p:cTn id="112" presetID="10" presetClass="entr" presetSubtype="0" fill="hold" grpId="1" nodeType="withEffect">
                                  <p:stCondLst>
                                    <p:cond delay="1000"/>
                                  </p:stCondLst>
                                  <p:childTnLst>
                                    <p:set>
                                      <p:cBhvr>
                                        <p:cTn id="113" dur="1" fill="hold">
                                          <p:stCondLst>
                                            <p:cond delay="0"/>
                                          </p:stCondLst>
                                        </p:cTn>
                                        <p:tgtEl>
                                          <p:spTgt spid="84">
                                            <p:txEl>
                                              <p:pRg st="0" end="0"/>
                                            </p:txEl>
                                          </p:spTgt>
                                        </p:tgtEl>
                                        <p:attrNameLst>
                                          <p:attrName>style.visibility</p:attrName>
                                        </p:attrNameLst>
                                      </p:cBhvr>
                                      <p:to>
                                        <p:strVal val="visible"/>
                                      </p:to>
                                    </p:set>
                                    <p:animEffect transition="in" filter="fade">
                                      <p:cBhvr>
                                        <p:cTn id="114" dur="500"/>
                                        <p:tgtEl>
                                          <p:spTgt spid="84">
                                            <p:txEl>
                                              <p:pRg st="0" end="0"/>
                                            </p:txEl>
                                          </p:spTgt>
                                        </p:tgtEl>
                                      </p:cBhvr>
                                    </p:animEffect>
                                  </p:childTnLst>
                                </p:cTn>
                              </p:par>
                              <p:par>
                                <p:cTn id="115" presetID="1" presetClass="exit" presetSubtype="0" fill="hold" grpId="2" nodeType="withEffect">
                                  <p:stCondLst>
                                    <p:cond delay="500"/>
                                  </p:stCondLst>
                                  <p:childTnLst>
                                    <p:set>
                                      <p:cBhvr>
                                        <p:cTn id="116" dur="1" fill="hold">
                                          <p:stCondLst>
                                            <p:cond delay="0"/>
                                          </p:stCondLst>
                                        </p:cTn>
                                        <p:tgtEl>
                                          <p:spTgt spid="84">
                                            <p:txEl>
                                              <p:pRg st="0" end="0"/>
                                            </p:txEl>
                                          </p:spTgt>
                                        </p:tgtEl>
                                        <p:attrNameLst>
                                          <p:attrName>style.visibility</p:attrName>
                                        </p:attrNameLst>
                                      </p:cBhvr>
                                      <p:to>
                                        <p:strVal val="hidden"/>
                                      </p:to>
                                    </p:set>
                                  </p:childTnLst>
                                </p:cTn>
                              </p:par>
                            </p:childTnLst>
                          </p:cTn>
                        </p:par>
                        <p:par>
                          <p:cTn id="117" fill="hold">
                            <p:stCondLst>
                              <p:cond delay="10000"/>
                            </p:stCondLst>
                            <p:childTnLst>
                              <p:par>
                                <p:cTn id="118" presetID="22" presetClass="entr" presetSubtype="8" fill="hold" grpId="0" nodeType="afterEffect">
                                  <p:stCondLst>
                                    <p:cond delay="0"/>
                                  </p:stCondLst>
                                  <p:childTnLst>
                                    <p:set>
                                      <p:cBhvr>
                                        <p:cTn id="119" dur="1" fill="hold">
                                          <p:stCondLst>
                                            <p:cond delay="0"/>
                                          </p:stCondLst>
                                        </p:cTn>
                                        <p:tgtEl>
                                          <p:spTgt spid="86">
                                            <p:txEl>
                                              <p:pRg st="0" end="0"/>
                                            </p:txEl>
                                          </p:spTgt>
                                        </p:tgtEl>
                                        <p:attrNameLst>
                                          <p:attrName>style.visibility</p:attrName>
                                        </p:attrNameLst>
                                      </p:cBhvr>
                                      <p:to>
                                        <p:strVal val="visible"/>
                                      </p:to>
                                    </p:set>
                                    <p:animEffect transition="in" filter="wipe(left)">
                                      <p:cBhvr>
                                        <p:cTn id="120" dur="500"/>
                                        <p:tgtEl>
                                          <p:spTgt spid="8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14" grpId="0" build="p">
        <p:tmplLst>
          <p:tmpl lvl="1">
            <p:tnLst>
              <p:par>
                <p:cTn presetID="2" presetClass="entr" presetSubtype="2" decel="100000" fill="hold" nodeType="withEffect">
                  <p:stCondLst>
                    <p:cond delay="50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1000" fill="hold"/>
                        <p:tgtEl>
                          <p:spTgt spid="14"/>
                        </p:tgtEl>
                        <p:attrNameLst>
                          <p:attrName>ppt_x</p:attrName>
                        </p:attrNameLst>
                      </p:cBhvr>
                      <p:tavLst>
                        <p:tav tm="0">
                          <p:val>
                            <p:strVal val="1+#ppt_w/2"/>
                          </p:val>
                        </p:tav>
                        <p:tav tm="100000">
                          <p:val>
                            <p:strVal val="#ppt_x"/>
                          </p:val>
                        </p:tav>
                      </p:tavLst>
                    </p:anim>
                    <p:anim calcmode="lin" valueType="num">
                      <p:cBhvr additive="base">
                        <p:cTn dur="1000" fill="hold"/>
                        <p:tgtEl>
                          <p:spTgt spid="14"/>
                        </p:tgtEl>
                        <p:attrNameLst>
                          <p:attrName>ppt_y</p:attrName>
                        </p:attrNameLst>
                      </p:cBhvr>
                      <p:tavLst>
                        <p:tav tm="0">
                          <p:val>
                            <p:strVal val="#ppt_y"/>
                          </p:val>
                        </p:tav>
                        <p:tav tm="100000">
                          <p:val>
                            <p:strVal val="#ppt_y"/>
                          </p:val>
                        </p:tav>
                      </p:tavLst>
                    </p:anim>
                  </p:childTnLst>
                </p:cTn>
              </p:par>
            </p:tnLst>
          </p:tmpl>
        </p:tmplLst>
      </p:bldP>
      <p:bldP spid="14" grpId="1" build="p">
        <p:tmplLst>
          <p:tmpl lvl="1">
            <p:tnLst>
              <p:par>
                <p:cTn presetID="10" presetClass="entr" presetSubtype="0" fill="hold" nodeType="withEffect">
                  <p:stCondLst>
                    <p:cond delay="1000"/>
                  </p:stCondLst>
                  <p:childTnLst>
                    <p:set>
                      <p:cBhvr>
                        <p:cTn dur="1" fill="hold">
                          <p:stCondLst>
                            <p:cond delay="0"/>
                          </p:stCondLst>
                        </p:cTn>
                        <p:tgtEl>
                          <p:spTgt spid="14"/>
                        </p:tgtEl>
                        <p:attrNameLst>
                          <p:attrName>style.visibility</p:attrName>
                        </p:attrNameLst>
                      </p:cBhvr>
                      <p:to>
                        <p:strVal val="visible"/>
                      </p:to>
                    </p:set>
                    <p:animEffect transition="in" filter="fade">
                      <p:cBhvr>
                        <p:cTn dur="500"/>
                        <p:tgtEl>
                          <p:spTgt spid="14"/>
                        </p:tgtEl>
                      </p:cBhvr>
                    </p:animEffect>
                  </p:childTnLst>
                </p:cTn>
              </p:par>
            </p:tnLst>
          </p:tmpl>
        </p:tmplLst>
      </p:bldP>
      <p:bldP spid="14" grpId="2" build="p">
        <p:tmplLst>
          <p:tmpl lvl="1">
            <p:tnLst>
              <p:par>
                <p:cTn presetID="1" presetClass="exit" presetSubtype="0" fill="hold" nodeType="withEffect">
                  <p:stCondLst>
                    <p:cond delay="500"/>
                  </p:stCondLst>
                  <p:childTnLst>
                    <p:set>
                      <p:cBhvr>
                        <p:cTn dur="1" fill="hold">
                          <p:stCondLst>
                            <p:cond delay="0"/>
                          </p:stCondLst>
                        </p:cTn>
                        <p:tgtEl>
                          <p:spTgt spid="14"/>
                        </p:tgtEl>
                        <p:attrNameLst>
                          <p:attrName>style.visibility</p:attrName>
                        </p:attrNameLst>
                      </p:cBhvr>
                      <p:to>
                        <p:strVal val="hidden"/>
                      </p:to>
                    </p:set>
                  </p:childTnLst>
                </p:cTn>
              </p:par>
            </p:tnLst>
          </p:tmpl>
        </p:tmplLst>
      </p:bldP>
      <p:bldP spid="15" grpId="0" build="p">
        <p:tmplLst>
          <p:tmpl lvl="1">
            <p:tnLst>
              <p:par>
                <p:cTn presetID="2" presetClass="entr" presetSubtype="8"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0-#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animBg="1"/>
      <p:bldP spid="24" grpId="0" build="p">
        <p:tmplLst>
          <p:tmpl lvl="1">
            <p:tnLst>
              <p:par>
                <p:cTn presetID="2" presetClass="entr" presetSubtype="2" decel="100000" fill="hold" nodeType="withEffect">
                  <p:stCondLst>
                    <p:cond delay="50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1000" fill="hold"/>
                        <p:tgtEl>
                          <p:spTgt spid="24"/>
                        </p:tgtEl>
                        <p:attrNameLst>
                          <p:attrName>ppt_x</p:attrName>
                        </p:attrNameLst>
                      </p:cBhvr>
                      <p:tavLst>
                        <p:tav tm="0">
                          <p:val>
                            <p:strVal val="1+#ppt_w/2"/>
                          </p:val>
                        </p:tav>
                        <p:tav tm="100000">
                          <p:val>
                            <p:strVal val="#ppt_x"/>
                          </p:val>
                        </p:tav>
                      </p:tavLst>
                    </p:anim>
                    <p:anim calcmode="lin" valueType="num">
                      <p:cBhvr additive="base">
                        <p:cTn dur="1000" fill="hold"/>
                        <p:tgtEl>
                          <p:spTgt spid="24"/>
                        </p:tgtEl>
                        <p:attrNameLst>
                          <p:attrName>ppt_y</p:attrName>
                        </p:attrNameLst>
                      </p:cBhvr>
                      <p:tavLst>
                        <p:tav tm="0">
                          <p:val>
                            <p:strVal val="#ppt_y"/>
                          </p:val>
                        </p:tav>
                        <p:tav tm="100000">
                          <p:val>
                            <p:strVal val="#ppt_y"/>
                          </p:val>
                        </p:tav>
                      </p:tavLst>
                    </p:anim>
                  </p:childTnLst>
                </p:cTn>
              </p:par>
            </p:tnLst>
          </p:tmpl>
        </p:tmplLst>
      </p:bldP>
      <p:bldP spid="24" grpId="1" build="p">
        <p:tmplLst>
          <p:tmpl lvl="1">
            <p:tnLst>
              <p:par>
                <p:cTn presetID="10" presetClass="entr" presetSubtype="0" fill="hold" nodeType="withEffect">
                  <p:stCondLst>
                    <p:cond delay="100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4" grpId="2" build="p">
        <p:tmplLst>
          <p:tmpl lvl="1">
            <p:tnLst>
              <p:par>
                <p:cTn presetID="1" presetClass="exit" presetSubtype="0" fill="hold" nodeType="withEffect">
                  <p:stCondLst>
                    <p:cond delay="500"/>
                  </p:stCondLst>
                  <p:childTnLst>
                    <p:set>
                      <p:cBhvr>
                        <p:cTn dur="1" fill="hold">
                          <p:stCondLst>
                            <p:cond delay="0"/>
                          </p:stCondLst>
                        </p:cTn>
                        <p:tgtEl>
                          <p:spTgt spid="24"/>
                        </p:tgtEl>
                        <p:attrNameLst>
                          <p:attrName>style.visibility</p:attrName>
                        </p:attrNameLst>
                      </p:cBhvr>
                      <p:to>
                        <p:strVal val="hidden"/>
                      </p:to>
                    </p:set>
                  </p:childTnLst>
                </p:cTn>
              </p:par>
            </p:tnLst>
          </p:tmpl>
        </p:tmplLst>
      </p:bldP>
      <p:bldP spid="25" grpId="0" build="p">
        <p:tmplLst>
          <p:tmpl lvl="1">
            <p:tnLst>
              <p:par>
                <p:cTn presetID="2" presetClass="entr" presetSubtype="8"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0-#ppt_w/2"/>
                          </p:val>
                        </p:tav>
                        <p:tav tm="100000">
                          <p:val>
                            <p:strVal val="#ppt_x"/>
                          </p:val>
                        </p:tav>
                      </p:tavLst>
                    </p:anim>
                    <p:anim calcmode="lin" valueType="num">
                      <p:cBhvr additive="base">
                        <p:cTn dur="500" fill="hold"/>
                        <p:tgtEl>
                          <p:spTgt spid="25"/>
                        </p:tgtEl>
                        <p:attrNameLst>
                          <p:attrName>ppt_y</p:attrName>
                        </p:attrNameLst>
                      </p:cBhvr>
                      <p:tavLst>
                        <p:tav tm="0">
                          <p:val>
                            <p:strVal val="#ppt_y"/>
                          </p:val>
                        </p:tav>
                        <p:tav tm="100000">
                          <p:val>
                            <p:strVal val="#ppt_y"/>
                          </p:val>
                        </p:tav>
                      </p:tavLst>
                    </p:anim>
                  </p:childTnLst>
                </p:cTn>
              </p:par>
            </p:tnLst>
          </p:tmpl>
        </p:tmplLst>
      </p:bldP>
      <p:bldP spid="26" grpId="0" build="p">
        <p:tmplLst>
          <p:tmpl lvl="1">
            <p:tnLst>
              <p:par>
                <p:cTn presetID="22" presetClass="entr" presetSubtype="8" fill="hold" nodeType="afterEffect">
                  <p:stCondLst>
                    <p:cond delay="0"/>
                  </p:stCondLst>
                  <p:childTnLst>
                    <p:set>
                      <p:cBhvr>
                        <p:cTn dur="1" fill="hold">
                          <p:stCondLst>
                            <p:cond delay="0"/>
                          </p:stCondLst>
                        </p:cTn>
                        <p:tgtEl>
                          <p:spTgt spid="26"/>
                        </p:tgtEl>
                        <p:attrNameLst>
                          <p:attrName>style.visibility</p:attrName>
                        </p:attrNameLst>
                      </p:cBhvr>
                      <p:to>
                        <p:strVal val="visible"/>
                      </p:to>
                    </p:set>
                    <p:animEffect transition="in" filter="wipe(left)">
                      <p:cBhvr>
                        <p:cTn dur="500"/>
                        <p:tgtEl>
                          <p:spTgt spid="26"/>
                        </p:tgtEl>
                      </p:cBhvr>
                    </p:animEffect>
                  </p:childTnLst>
                </p:cTn>
              </p:par>
            </p:tnLst>
          </p:tmpl>
        </p:tmplLst>
      </p:bldP>
      <p:bldP spid="67" grpId="0" animBg="1"/>
      <p:bldP spid="74" grpId="0" build="p">
        <p:tmplLst>
          <p:tmpl lvl="1">
            <p:tnLst>
              <p:par>
                <p:cTn presetID="2" presetClass="entr" presetSubtype="2" decel="100000" fill="hold" nodeType="withEffect">
                  <p:stCondLst>
                    <p:cond delay="50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1000" fill="hold"/>
                        <p:tgtEl>
                          <p:spTgt spid="74"/>
                        </p:tgtEl>
                        <p:attrNameLst>
                          <p:attrName>ppt_x</p:attrName>
                        </p:attrNameLst>
                      </p:cBhvr>
                      <p:tavLst>
                        <p:tav tm="0">
                          <p:val>
                            <p:strVal val="1+#ppt_w/2"/>
                          </p:val>
                        </p:tav>
                        <p:tav tm="100000">
                          <p:val>
                            <p:strVal val="#ppt_x"/>
                          </p:val>
                        </p:tav>
                      </p:tavLst>
                    </p:anim>
                    <p:anim calcmode="lin" valueType="num">
                      <p:cBhvr additive="base">
                        <p:cTn dur="1000" fill="hold"/>
                        <p:tgtEl>
                          <p:spTgt spid="74"/>
                        </p:tgtEl>
                        <p:attrNameLst>
                          <p:attrName>ppt_y</p:attrName>
                        </p:attrNameLst>
                      </p:cBhvr>
                      <p:tavLst>
                        <p:tav tm="0">
                          <p:val>
                            <p:strVal val="#ppt_y"/>
                          </p:val>
                        </p:tav>
                        <p:tav tm="100000">
                          <p:val>
                            <p:strVal val="#ppt_y"/>
                          </p:val>
                        </p:tav>
                      </p:tavLst>
                    </p:anim>
                  </p:childTnLst>
                </p:cTn>
              </p:par>
            </p:tnLst>
          </p:tmpl>
        </p:tmplLst>
      </p:bldP>
      <p:bldP spid="74" grpId="1" build="p">
        <p:tmplLst>
          <p:tmpl lvl="1">
            <p:tnLst>
              <p:par>
                <p:cTn presetID="10" presetClass="entr" presetSubtype="0" fill="hold" nodeType="withEffect">
                  <p:stCondLst>
                    <p:cond delay="1000"/>
                  </p:stCondLst>
                  <p:childTnLst>
                    <p:set>
                      <p:cBhvr>
                        <p:cTn dur="1" fill="hold">
                          <p:stCondLst>
                            <p:cond delay="0"/>
                          </p:stCondLst>
                        </p:cTn>
                        <p:tgtEl>
                          <p:spTgt spid="74"/>
                        </p:tgtEl>
                        <p:attrNameLst>
                          <p:attrName>style.visibility</p:attrName>
                        </p:attrNameLst>
                      </p:cBhvr>
                      <p:to>
                        <p:strVal val="visible"/>
                      </p:to>
                    </p:set>
                    <p:animEffect transition="in" filter="fade">
                      <p:cBhvr>
                        <p:cTn dur="500"/>
                        <p:tgtEl>
                          <p:spTgt spid="74"/>
                        </p:tgtEl>
                      </p:cBhvr>
                    </p:animEffect>
                  </p:childTnLst>
                </p:cTn>
              </p:par>
            </p:tnLst>
          </p:tmpl>
        </p:tmplLst>
      </p:bldP>
      <p:bldP spid="74" grpId="2" build="p">
        <p:tmplLst>
          <p:tmpl lvl="1">
            <p:tnLst>
              <p:par>
                <p:cTn presetID="1" presetClass="exit" presetSubtype="0" fill="hold" nodeType="withEffect">
                  <p:stCondLst>
                    <p:cond delay="500"/>
                  </p:stCondLst>
                  <p:childTnLst>
                    <p:set>
                      <p:cBhvr>
                        <p:cTn dur="1" fill="hold">
                          <p:stCondLst>
                            <p:cond delay="0"/>
                          </p:stCondLst>
                        </p:cTn>
                        <p:tgtEl>
                          <p:spTgt spid="74"/>
                        </p:tgtEl>
                        <p:attrNameLst>
                          <p:attrName>style.visibility</p:attrName>
                        </p:attrNameLst>
                      </p:cBhvr>
                      <p:to>
                        <p:strVal val="hidden"/>
                      </p:to>
                    </p:set>
                  </p:childTnLst>
                </p:cTn>
              </p:par>
            </p:tnLst>
          </p:tmpl>
        </p:tmplLst>
      </p:bldP>
      <p:bldP spid="75" grpId="0" build="p">
        <p:tmplLst>
          <p:tmpl lvl="1">
            <p:tnLst>
              <p:par>
                <p:cTn presetID="2" presetClass="entr" presetSubtype="8" decel="100000"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 calcmode="lin" valueType="num">
                      <p:cBhvr additive="base">
                        <p:cTn dur="500" fill="hold"/>
                        <p:tgtEl>
                          <p:spTgt spid="75"/>
                        </p:tgtEl>
                        <p:attrNameLst>
                          <p:attrName>ppt_x</p:attrName>
                        </p:attrNameLst>
                      </p:cBhvr>
                      <p:tavLst>
                        <p:tav tm="0">
                          <p:val>
                            <p:strVal val="0-#ppt_w/2"/>
                          </p:val>
                        </p:tav>
                        <p:tav tm="100000">
                          <p:val>
                            <p:strVal val="#ppt_x"/>
                          </p:val>
                        </p:tav>
                      </p:tavLst>
                    </p:anim>
                    <p:anim calcmode="lin" valueType="num">
                      <p:cBhvr additive="base">
                        <p:cTn dur="500" fill="hold"/>
                        <p:tgtEl>
                          <p:spTgt spid="75"/>
                        </p:tgtEl>
                        <p:attrNameLst>
                          <p:attrName>ppt_y</p:attrName>
                        </p:attrNameLst>
                      </p:cBhvr>
                      <p:tavLst>
                        <p:tav tm="0">
                          <p:val>
                            <p:strVal val="#ppt_y"/>
                          </p:val>
                        </p:tav>
                        <p:tav tm="100000">
                          <p:val>
                            <p:strVal val="#ppt_y"/>
                          </p:val>
                        </p:tav>
                      </p:tavLst>
                    </p:anim>
                  </p:childTnLst>
                </p:cTn>
              </p:par>
            </p:tnLst>
          </p:tmpl>
        </p:tmplLst>
      </p:bldP>
      <p:bldP spid="76" grpId="0" build="p">
        <p:tmplLst>
          <p:tmpl lvl="1">
            <p:tnLst>
              <p:par>
                <p:cTn presetID="22" presetClass="entr" presetSubtype="8"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Effect transition="in" filter="wipe(left)">
                      <p:cBhvr>
                        <p:cTn dur="500"/>
                        <p:tgtEl>
                          <p:spTgt spid="76"/>
                        </p:tgtEl>
                      </p:cBhvr>
                    </p:animEffect>
                  </p:childTnLst>
                </p:cTn>
              </p:par>
            </p:tnLst>
          </p:tmpl>
        </p:tmplLst>
      </p:bldP>
      <p:bldP spid="77" grpId="0" animBg="1"/>
      <p:bldP spid="84" grpId="0" build="p">
        <p:tmplLst>
          <p:tmpl lvl="1">
            <p:tnLst>
              <p:par>
                <p:cTn presetID="2" presetClass="entr" presetSubtype="2" decel="100000" fill="hold" nodeType="withEffect">
                  <p:stCondLst>
                    <p:cond delay="500"/>
                  </p:stCondLst>
                  <p:childTnLst>
                    <p:set>
                      <p:cBhvr>
                        <p:cTn dur="1" fill="hold">
                          <p:stCondLst>
                            <p:cond delay="0"/>
                          </p:stCondLst>
                        </p:cTn>
                        <p:tgtEl>
                          <p:spTgt spid="84"/>
                        </p:tgtEl>
                        <p:attrNameLst>
                          <p:attrName>style.visibility</p:attrName>
                        </p:attrNameLst>
                      </p:cBhvr>
                      <p:to>
                        <p:strVal val="visible"/>
                      </p:to>
                    </p:set>
                    <p:anim calcmode="lin" valueType="num">
                      <p:cBhvr additive="base">
                        <p:cTn dur="1000" fill="hold"/>
                        <p:tgtEl>
                          <p:spTgt spid="84"/>
                        </p:tgtEl>
                        <p:attrNameLst>
                          <p:attrName>ppt_x</p:attrName>
                        </p:attrNameLst>
                      </p:cBhvr>
                      <p:tavLst>
                        <p:tav tm="0">
                          <p:val>
                            <p:strVal val="1+#ppt_w/2"/>
                          </p:val>
                        </p:tav>
                        <p:tav tm="100000">
                          <p:val>
                            <p:strVal val="#ppt_x"/>
                          </p:val>
                        </p:tav>
                      </p:tavLst>
                    </p:anim>
                    <p:anim calcmode="lin" valueType="num">
                      <p:cBhvr additive="base">
                        <p:cTn dur="1000" fill="hold"/>
                        <p:tgtEl>
                          <p:spTgt spid="84"/>
                        </p:tgtEl>
                        <p:attrNameLst>
                          <p:attrName>ppt_y</p:attrName>
                        </p:attrNameLst>
                      </p:cBhvr>
                      <p:tavLst>
                        <p:tav tm="0">
                          <p:val>
                            <p:strVal val="#ppt_y"/>
                          </p:val>
                        </p:tav>
                        <p:tav tm="100000">
                          <p:val>
                            <p:strVal val="#ppt_y"/>
                          </p:val>
                        </p:tav>
                      </p:tavLst>
                    </p:anim>
                  </p:childTnLst>
                </p:cTn>
              </p:par>
            </p:tnLst>
          </p:tmpl>
        </p:tmplLst>
      </p:bldP>
      <p:bldP spid="84" grpId="1" build="p">
        <p:tmplLst>
          <p:tmpl lvl="1">
            <p:tnLst>
              <p:par>
                <p:cTn presetID="10" presetClass="entr" presetSubtype="0" fill="hold" nodeType="withEffect">
                  <p:stCondLst>
                    <p:cond delay="1000"/>
                  </p:stCondLst>
                  <p:childTnLst>
                    <p:set>
                      <p:cBhvr>
                        <p:cTn dur="1" fill="hold">
                          <p:stCondLst>
                            <p:cond delay="0"/>
                          </p:stCondLst>
                        </p:cTn>
                        <p:tgtEl>
                          <p:spTgt spid="84"/>
                        </p:tgtEl>
                        <p:attrNameLst>
                          <p:attrName>style.visibility</p:attrName>
                        </p:attrNameLst>
                      </p:cBhvr>
                      <p:to>
                        <p:strVal val="visible"/>
                      </p:to>
                    </p:set>
                    <p:animEffect transition="in" filter="fade">
                      <p:cBhvr>
                        <p:cTn dur="500"/>
                        <p:tgtEl>
                          <p:spTgt spid="84"/>
                        </p:tgtEl>
                      </p:cBhvr>
                    </p:animEffect>
                  </p:childTnLst>
                </p:cTn>
              </p:par>
            </p:tnLst>
          </p:tmpl>
        </p:tmplLst>
      </p:bldP>
      <p:bldP spid="84" grpId="2" build="p">
        <p:tmplLst>
          <p:tmpl lvl="1">
            <p:tnLst>
              <p:par>
                <p:cTn presetID="1" presetClass="exit" presetSubtype="0" fill="hold" nodeType="withEffect">
                  <p:stCondLst>
                    <p:cond delay="500"/>
                  </p:stCondLst>
                  <p:childTnLst>
                    <p:set>
                      <p:cBhvr>
                        <p:cTn dur="1" fill="hold">
                          <p:stCondLst>
                            <p:cond delay="0"/>
                          </p:stCondLst>
                        </p:cTn>
                        <p:tgtEl>
                          <p:spTgt spid="84"/>
                        </p:tgtEl>
                        <p:attrNameLst>
                          <p:attrName>style.visibility</p:attrName>
                        </p:attrNameLst>
                      </p:cBhvr>
                      <p:to>
                        <p:strVal val="hidden"/>
                      </p:to>
                    </p:set>
                  </p:childTnLst>
                </p:cTn>
              </p:par>
            </p:tnLst>
          </p:tmpl>
        </p:tmplLst>
      </p:bldP>
      <p:bldP spid="85" grpId="0" build="p">
        <p:tmplLst>
          <p:tmpl lvl="1">
            <p:tnLst>
              <p:par>
                <p:cTn presetID="2" presetClass="entr" presetSubtype="8" decel="100000" fill="hold" nodeType="afterEffect">
                  <p:stCondLst>
                    <p:cond delay="0"/>
                  </p:stCondLst>
                  <p:childTnLst>
                    <p:set>
                      <p:cBhvr>
                        <p:cTn dur="1" fill="hold">
                          <p:stCondLst>
                            <p:cond delay="0"/>
                          </p:stCondLst>
                        </p:cTn>
                        <p:tgtEl>
                          <p:spTgt spid="85"/>
                        </p:tgtEl>
                        <p:attrNameLst>
                          <p:attrName>style.visibility</p:attrName>
                        </p:attrNameLst>
                      </p:cBhvr>
                      <p:to>
                        <p:strVal val="visible"/>
                      </p:to>
                    </p:set>
                    <p:anim calcmode="lin" valueType="num">
                      <p:cBhvr additive="base">
                        <p:cTn dur="500" fill="hold"/>
                        <p:tgtEl>
                          <p:spTgt spid="85"/>
                        </p:tgtEl>
                        <p:attrNameLst>
                          <p:attrName>ppt_x</p:attrName>
                        </p:attrNameLst>
                      </p:cBhvr>
                      <p:tavLst>
                        <p:tav tm="0">
                          <p:val>
                            <p:strVal val="0-#ppt_w/2"/>
                          </p:val>
                        </p:tav>
                        <p:tav tm="100000">
                          <p:val>
                            <p:strVal val="#ppt_x"/>
                          </p:val>
                        </p:tav>
                      </p:tavLst>
                    </p:anim>
                    <p:anim calcmode="lin" valueType="num">
                      <p:cBhvr additive="base">
                        <p:cTn dur="500" fill="hold"/>
                        <p:tgtEl>
                          <p:spTgt spid="85"/>
                        </p:tgtEl>
                        <p:attrNameLst>
                          <p:attrName>ppt_y</p:attrName>
                        </p:attrNameLst>
                      </p:cBhvr>
                      <p:tavLst>
                        <p:tav tm="0">
                          <p:val>
                            <p:strVal val="#ppt_y"/>
                          </p:val>
                        </p:tav>
                        <p:tav tm="100000">
                          <p:val>
                            <p:strVal val="#ppt_y"/>
                          </p:val>
                        </p:tav>
                      </p:tavLst>
                    </p:anim>
                  </p:childTnLst>
                </p:cTn>
              </p:par>
            </p:tnLst>
          </p:tmpl>
        </p:tmplLst>
      </p:bldP>
      <p:bldP spid="86" grpId="0" build="p">
        <p:tmplLst>
          <p:tmpl lvl="1">
            <p:tnLst>
              <p:par>
                <p:cTn presetID="22" presetClass="entr" presetSubtype="8" fill="hold" nodeType="afterEffect">
                  <p:stCondLst>
                    <p:cond delay="0"/>
                  </p:stCondLst>
                  <p:childTnLst>
                    <p:set>
                      <p:cBhvr>
                        <p:cTn dur="1" fill="hold">
                          <p:stCondLst>
                            <p:cond delay="0"/>
                          </p:stCondLst>
                        </p:cTn>
                        <p:tgtEl>
                          <p:spTgt spid="86"/>
                        </p:tgtEl>
                        <p:attrNameLst>
                          <p:attrName>style.visibility</p:attrName>
                        </p:attrNameLst>
                      </p:cBhvr>
                      <p:to>
                        <p:strVal val="visible"/>
                      </p:to>
                    </p:set>
                    <p:animEffect transition="in" filter="wipe(left)">
                      <p:cBhvr>
                        <p:cTn dur="500"/>
                        <p:tgtEl>
                          <p:spTgt spid="86"/>
                        </p:tgtEl>
                      </p:cBhvr>
                    </p:animEffect>
                  </p:childTnLst>
                </p:cTn>
              </p:par>
            </p:tnLst>
          </p:tmpl>
        </p:tmplLst>
      </p:bldP>
    </p:bldLst>
  </p:timing>
</p:sldLayout>
</file>

<file path=ppt/slideLayouts/slideLayout66.xml><?xml version="1.0" encoding="utf-8"?>
<p:sldLayout xmlns:a="http://schemas.openxmlformats.org/drawingml/2006/main" xmlns:r="http://schemas.openxmlformats.org/officeDocument/2006/relationships" xmlns:p="http://schemas.openxmlformats.org/presentationml/2006/main" preserve="1">
  <p:cSld name="1 Image and 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3" name="正方形/長方形 32"/>
          <p:cNvSpPr/>
          <p:nvPr/>
        </p:nvSpPr>
        <p:spPr>
          <a:xfrm>
            <a:off x="428097" y="2095853"/>
            <a:ext cx="3968968" cy="3288951"/>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34" name="直線コネクタ 33"/>
          <p:cNvCxnSpPr/>
          <p:nvPr/>
        </p:nvCxnSpPr>
        <p:spPr>
          <a:xfrm>
            <a:off x="442609" y="2216583"/>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526408" y="2095853"/>
            <a:ext cx="0" cy="328895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6" name="直線コネクタ 35"/>
          <p:cNvCxnSpPr/>
          <p:nvPr/>
        </p:nvCxnSpPr>
        <p:spPr>
          <a:xfrm>
            <a:off x="442609" y="5251277"/>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7" name="直線コネクタ 36"/>
          <p:cNvCxnSpPr/>
          <p:nvPr/>
        </p:nvCxnSpPr>
        <p:spPr>
          <a:xfrm flipV="1">
            <a:off x="4295483" y="2066821"/>
            <a:ext cx="0" cy="3317979"/>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8" name="図プレースホルダー 24"/>
          <p:cNvSpPr>
            <a:spLocks noGrp="1"/>
          </p:cNvSpPr>
          <p:nvPr>
            <p:ph type="pic" sz="quarter" idx="14" hasCustomPrompt="1"/>
          </p:nvPr>
        </p:nvSpPr>
        <p:spPr>
          <a:xfrm>
            <a:off x="582511" y="2282081"/>
            <a:ext cx="3660140" cy="2891055"/>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39" name="二等辺三角形 10"/>
          <p:cNvSpPr/>
          <p:nvPr/>
        </p:nvSpPr>
        <p:spPr>
          <a:xfrm rot="5400000">
            <a:off x="6212803" y="537003"/>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0" name="グループ化 39"/>
          <p:cNvGrpSpPr/>
          <p:nvPr/>
        </p:nvGrpSpPr>
        <p:grpSpPr>
          <a:xfrm>
            <a:off x="4824943" y="2055593"/>
            <a:ext cx="3327367" cy="442384"/>
            <a:chOff x="1012371" y="3126253"/>
            <a:chExt cx="6655890" cy="663576"/>
          </a:xfrm>
        </p:grpSpPr>
        <p:cxnSp>
          <p:nvCxnSpPr>
            <p:cNvPr id="41" name="直線コネクタ 40"/>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3" name="直線コネクタ 42"/>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45" name="図 44"/>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5778" y="1707859"/>
            <a:ext cx="241228" cy="1148444"/>
          </a:xfrm>
          <a:prstGeom prst="rect">
            <a:avLst/>
          </a:prstGeom>
        </p:spPr>
      </p:pic>
      <p:sp>
        <p:nvSpPr>
          <p:cNvPr id="46" name="テキスト プレースホルダー 5"/>
          <p:cNvSpPr>
            <a:spLocks noGrp="1"/>
          </p:cNvSpPr>
          <p:nvPr>
            <p:ph type="body" sz="quarter" idx="15" hasCustomPrompt="1"/>
          </p:nvPr>
        </p:nvSpPr>
        <p:spPr>
          <a:xfrm>
            <a:off x="4824942" y="2055599"/>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7" name="テキスト プレースホルダー 5"/>
          <p:cNvSpPr>
            <a:spLocks noGrp="1"/>
          </p:cNvSpPr>
          <p:nvPr>
            <p:ph type="body" sz="quarter" idx="12" hasCustomPrompt="1"/>
          </p:nvPr>
        </p:nvSpPr>
        <p:spPr>
          <a:xfrm>
            <a:off x="4824942" y="2610617"/>
            <a:ext cx="3154043" cy="1151755"/>
          </a:xfrm>
        </p:spPr>
        <p:txBody>
          <a:bodyPr anchor="t">
            <a:normAutofit/>
          </a:bodyPr>
          <a:lstStyle>
            <a:lvl1pPr algn="l">
              <a:defRPr sz="1100" baseline="0">
                <a:solidFill>
                  <a:schemeClr val="tx2"/>
                </a:solidFill>
              </a:defRPr>
            </a:lvl1pPr>
          </a:lstStyle>
          <a:p>
            <a:pPr lvl="0"/>
            <a:r>
              <a:rPr kumimoji="1" lang="en-US" altLang="ja-JP" dirty="0"/>
              <a:t>Text Here</a:t>
            </a:r>
            <a:endParaRPr kumimoji="1" lang="ja-JP" altLang="en-US" dirty="0"/>
          </a:p>
        </p:txBody>
      </p:sp>
      <p:sp>
        <p:nvSpPr>
          <p:cNvPr id="48" name="二等辺三角形 10"/>
          <p:cNvSpPr/>
          <p:nvPr/>
        </p:nvSpPr>
        <p:spPr>
          <a:xfrm rot="5400000">
            <a:off x="6213756" y="2638859"/>
            <a:ext cx="599927" cy="3490163"/>
          </a:xfrm>
          <a:custGeom>
            <a:avLst/>
            <a:gdLst/>
            <a:ahLst/>
            <a:cxnLst/>
            <a:rect l="l" t="t" r="r" b="b"/>
            <a:pathLst>
              <a:path w="899888" h="6981537">
                <a:moveTo>
                  <a:pt x="0" y="6981537"/>
                </a:moveTo>
                <a:lnTo>
                  <a:pt x="0" y="5379493"/>
                </a:lnTo>
                <a:lnTo>
                  <a:pt x="0" y="2083768"/>
                </a:lnTo>
                <a:lnTo>
                  <a:pt x="0" y="2082768"/>
                </a:lnTo>
                <a:lnTo>
                  <a:pt x="0" y="481724"/>
                </a:lnTo>
                <a:lnTo>
                  <a:pt x="0" y="480724"/>
                </a:lnTo>
                <a:lnTo>
                  <a:pt x="934" y="480724"/>
                </a:lnTo>
                <a:lnTo>
                  <a:pt x="449944" y="0"/>
                </a:lnTo>
                <a:lnTo>
                  <a:pt x="898954" y="480724"/>
                </a:lnTo>
                <a:lnTo>
                  <a:pt x="899888" y="480724"/>
                </a:lnTo>
                <a:lnTo>
                  <a:pt x="899888" y="481724"/>
                </a:lnTo>
                <a:lnTo>
                  <a:pt x="899888" y="2082768"/>
                </a:lnTo>
                <a:lnTo>
                  <a:pt x="899888" y="2083768"/>
                </a:lnTo>
                <a:lnTo>
                  <a:pt x="899888" y="5379493"/>
                </a:lnTo>
                <a:lnTo>
                  <a:pt x="899888" y="6981537"/>
                </a:lnTo>
                <a:close/>
              </a:path>
            </a:pathLst>
          </a:cu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grpSp>
        <p:nvGrpSpPr>
          <p:cNvPr id="49" name="グループ化 48"/>
          <p:cNvGrpSpPr/>
          <p:nvPr/>
        </p:nvGrpSpPr>
        <p:grpSpPr>
          <a:xfrm>
            <a:off x="4825895" y="4157451"/>
            <a:ext cx="3327367" cy="442384"/>
            <a:chOff x="1012371" y="3126253"/>
            <a:chExt cx="6655890" cy="663576"/>
          </a:xfrm>
        </p:grpSpPr>
        <p:cxnSp>
          <p:nvCxnSpPr>
            <p:cNvPr id="50" name="直線コネクタ 49"/>
            <p:cNvCxnSpPr/>
            <p:nvPr/>
          </p:nvCxnSpPr>
          <p:spPr>
            <a:xfrm>
              <a:off x="1012371" y="3126253"/>
              <a:ext cx="630918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1" name="直線コネクタ 50"/>
            <p:cNvCxnSpPr/>
            <p:nvPr/>
          </p:nvCxnSpPr>
          <p:spPr>
            <a:xfrm flipV="1">
              <a:off x="1012371" y="3789828"/>
              <a:ext cx="6309180" cy="1"/>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2" name="直線コネクタ 51"/>
            <p:cNvCxnSpPr/>
            <p:nvPr/>
          </p:nvCxnSpPr>
          <p:spPr>
            <a:xfrm>
              <a:off x="7321551" y="3126253"/>
              <a:ext cx="346710" cy="339726"/>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p:nvPr/>
          </p:nvCxnSpPr>
          <p:spPr>
            <a:xfrm flipV="1">
              <a:off x="7321551" y="3465979"/>
              <a:ext cx="346710" cy="32385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pic>
        <p:nvPicPr>
          <p:cNvPr id="54" name="図 53"/>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4776730" y="3809714"/>
            <a:ext cx="241228" cy="1148444"/>
          </a:xfrm>
          <a:prstGeom prst="rect">
            <a:avLst/>
          </a:prstGeom>
        </p:spPr>
      </p:pic>
      <p:sp>
        <p:nvSpPr>
          <p:cNvPr id="55" name="テキスト プレースホルダー 5"/>
          <p:cNvSpPr>
            <a:spLocks noGrp="1"/>
          </p:cNvSpPr>
          <p:nvPr>
            <p:ph type="body" sz="quarter" idx="18" hasCustomPrompt="1"/>
          </p:nvPr>
        </p:nvSpPr>
        <p:spPr>
          <a:xfrm>
            <a:off x="4825893" y="4157453"/>
            <a:ext cx="3154043"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6" name="テキスト プレースホルダー 5"/>
          <p:cNvSpPr>
            <a:spLocks noGrp="1"/>
          </p:cNvSpPr>
          <p:nvPr>
            <p:ph type="body" sz="quarter" idx="19" hasCustomPrompt="1"/>
          </p:nvPr>
        </p:nvSpPr>
        <p:spPr>
          <a:xfrm>
            <a:off x="4825893" y="4712473"/>
            <a:ext cx="3154043" cy="1151755"/>
          </a:xfrm>
        </p:spPr>
        <p:txBody>
          <a:bodyPr anchor="t">
            <a:normAutofit/>
          </a:bodyPr>
          <a:lstStyle>
            <a:lvl1pPr algn="l">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64359956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barn(outVertical)">
                                      <p:cBhvr>
                                        <p:cTn id="12" dur="500"/>
                                        <p:tgtEl>
                                          <p:spTgt spid="33"/>
                                        </p:tgtEl>
                                      </p:cBhvr>
                                    </p:animEffect>
                                  </p:childTnLst>
                                </p:cTn>
                              </p:par>
                              <p:par>
                                <p:cTn id="13" presetID="22" presetClass="entr" presetSubtype="4" fill="hold" nodeType="withEffect">
                                  <p:stCondLst>
                                    <p:cond delay="250"/>
                                  </p:stCondLst>
                                  <p:childTnLst>
                                    <p:set>
                                      <p:cBhvr>
                                        <p:cTn id="14" dur="1" fill="hold">
                                          <p:stCondLst>
                                            <p:cond delay="0"/>
                                          </p:stCondLst>
                                        </p:cTn>
                                        <p:tgtEl>
                                          <p:spTgt spid="37"/>
                                        </p:tgtEl>
                                        <p:attrNameLst>
                                          <p:attrName>style.visibility</p:attrName>
                                        </p:attrNameLst>
                                      </p:cBhvr>
                                      <p:to>
                                        <p:strVal val="visible"/>
                                      </p:to>
                                    </p:set>
                                    <p:animEffect transition="in" filter="wipe(down)">
                                      <p:cBhvr>
                                        <p:cTn id="15" dur="750"/>
                                        <p:tgtEl>
                                          <p:spTgt spid="37"/>
                                        </p:tgtEl>
                                      </p:cBhvr>
                                    </p:animEffect>
                                  </p:childTnLst>
                                </p:cTn>
                              </p:par>
                              <p:par>
                                <p:cTn id="16" presetID="22" presetClass="entr" presetSubtype="1" fill="hold" nodeType="withEffect">
                                  <p:stCondLst>
                                    <p:cond delay="250"/>
                                  </p:stCondLst>
                                  <p:childTnLst>
                                    <p:set>
                                      <p:cBhvr>
                                        <p:cTn id="17" dur="1" fill="hold">
                                          <p:stCondLst>
                                            <p:cond delay="0"/>
                                          </p:stCondLst>
                                        </p:cTn>
                                        <p:tgtEl>
                                          <p:spTgt spid="35"/>
                                        </p:tgtEl>
                                        <p:attrNameLst>
                                          <p:attrName>style.visibility</p:attrName>
                                        </p:attrNameLst>
                                      </p:cBhvr>
                                      <p:to>
                                        <p:strVal val="visible"/>
                                      </p:to>
                                    </p:set>
                                    <p:animEffect transition="in" filter="wipe(up)">
                                      <p:cBhvr>
                                        <p:cTn id="18" dur="750"/>
                                        <p:tgtEl>
                                          <p:spTgt spid="35"/>
                                        </p:tgtEl>
                                      </p:cBhvr>
                                    </p:animEffect>
                                  </p:childTnLst>
                                </p:cTn>
                              </p:par>
                              <p:par>
                                <p:cTn id="19" presetID="22" presetClass="entr" presetSubtype="8" fill="hold" nodeType="withEffect">
                                  <p:stCondLst>
                                    <p:cond delay="250"/>
                                  </p:stCondLst>
                                  <p:childTnLst>
                                    <p:set>
                                      <p:cBhvr>
                                        <p:cTn id="20" dur="1" fill="hold">
                                          <p:stCondLst>
                                            <p:cond delay="0"/>
                                          </p:stCondLst>
                                        </p:cTn>
                                        <p:tgtEl>
                                          <p:spTgt spid="34"/>
                                        </p:tgtEl>
                                        <p:attrNameLst>
                                          <p:attrName>style.visibility</p:attrName>
                                        </p:attrNameLst>
                                      </p:cBhvr>
                                      <p:to>
                                        <p:strVal val="visible"/>
                                      </p:to>
                                    </p:set>
                                    <p:animEffect transition="in" filter="wipe(left)">
                                      <p:cBhvr>
                                        <p:cTn id="21" dur="750"/>
                                        <p:tgtEl>
                                          <p:spTgt spid="34"/>
                                        </p:tgtEl>
                                      </p:cBhvr>
                                    </p:animEffect>
                                  </p:childTnLst>
                                </p:cTn>
                              </p:par>
                              <p:par>
                                <p:cTn id="22" presetID="22" presetClass="entr" presetSubtype="2" fill="hold" nodeType="withEffect">
                                  <p:stCondLst>
                                    <p:cond delay="250"/>
                                  </p:stCondLst>
                                  <p:childTnLst>
                                    <p:set>
                                      <p:cBhvr>
                                        <p:cTn id="23" dur="1" fill="hold">
                                          <p:stCondLst>
                                            <p:cond delay="0"/>
                                          </p:stCondLst>
                                        </p:cTn>
                                        <p:tgtEl>
                                          <p:spTgt spid="36"/>
                                        </p:tgtEl>
                                        <p:attrNameLst>
                                          <p:attrName>style.visibility</p:attrName>
                                        </p:attrNameLst>
                                      </p:cBhvr>
                                      <p:to>
                                        <p:strVal val="visible"/>
                                      </p:to>
                                    </p:set>
                                    <p:animEffect transition="in" filter="wipe(right)">
                                      <p:cBhvr>
                                        <p:cTn id="24" dur="750"/>
                                        <p:tgtEl>
                                          <p:spTgt spid="36"/>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38"/>
                                        </p:tgtEl>
                                        <p:attrNameLst>
                                          <p:attrName>style.visibility</p:attrName>
                                        </p:attrNameLst>
                                      </p:cBhvr>
                                      <p:to>
                                        <p:strVal val="visible"/>
                                      </p:to>
                                    </p:set>
                                    <p:animEffect transition="in" filter="fade">
                                      <p:cBhvr>
                                        <p:cTn id="27" dur="750"/>
                                        <p:tgtEl>
                                          <p:spTgt spid="38"/>
                                        </p:tgtEl>
                                      </p:cBhvr>
                                    </p:animEffect>
                                  </p:childTnLst>
                                </p:cTn>
                              </p:par>
                            </p:childTnLst>
                          </p:cTn>
                        </p:par>
                        <p:par>
                          <p:cTn id="28" fill="hold">
                            <p:stCondLst>
                              <p:cond delay="1500"/>
                            </p:stCondLst>
                            <p:childTnLst>
                              <p:par>
                                <p:cTn id="29" presetID="22" presetClass="entr" presetSubtype="1" fill="hold" nodeType="afterEffect">
                                  <p:stCondLst>
                                    <p:cond delay="0"/>
                                  </p:stCondLst>
                                  <p:childTnLst>
                                    <p:set>
                                      <p:cBhvr>
                                        <p:cTn id="30" dur="1" fill="hold">
                                          <p:stCondLst>
                                            <p:cond delay="0"/>
                                          </p:stCondLst>
                                        </p:cTn>
                                        <p:tgtEl>
                                          <p:spTgt spid="45"/>
                                        </p:tgtEl>
                                        <p:attrNameLst>
                                          <p:attrName>style.visibility</p:attrName>
                                        </p:attrNameLst>
                                      </p:cBhvr>
                                      <p:to>
                                        <p:strVal val="visible"/>
                                      </p:to>
                                    </p:set>
                                    <p:animEffect transition="in" filter="wipe(up)">
                                      <p:cBhvr>
                                        <p:cTn id="31" dur="250"/>
                                        <p:tgtEl>
                                          <p:spTgt spid="45"/>
                                        </p:tgtEl>
                                      </p:cBhvr>
                                    </p:animEffect>
                                  </p:childTnLst>
                                </p:cTn>
                              </p:par>
                              <p:par>
                                <p:cTn id="32" presetID="22" presetClass="entr" presetSubtype="8" fill="hold" grpId="0" nodeType="withEffect">
                                  <p:stCondLst>
                                    <p:cond delay="250"/>
                                  </p:stCondLst>
                                  <p:childTnLst>
                                    <p:set>
                                      <p:cBhvr>
                                        <p:cTn id="33" dur="1" fill="hold">
                                          <p:stCondLst>
                                            <p:cond delay="0"/>
                                          </p:stCondLst>
                                        </p:cTn>
                                        <p:tgtEl>
                                          <p:spTgt spid="39"/>
                                        </p:tgtEl>
                                        <p:attrNameLst>
                                          <p:attrName>style.visibility</p:attrName>
                                        </p:attrNameLst>
                                      </p:cBhvr>
                                      <p:to>
                                        <p:strVal val="visible"/>
                                      </p:to>
                                    </p:set>
                                    <p:animEffect transition="in" filter="wipe(left)">
                                      <p:cBhvr>
                                        <p:cTn id="34" dur="500"/>
                                        <p:tgtEl>
                                          <p:spTgt spid="39"/>
                                        </p:tgtEl>
                                      </p:cBhvr>
                                    </p:animEffect>
                                  </p:childTnLst>
                                </p:cTn>
                              </p:par>
                              <p:par>
                                <p:cTn id="35" presetID="22" presetClass="entr" presetSubtype="8" fill="hold" nodeType="withEffect">
                                  <p:stCondLst>
                                    <p:cond delay="500"/>
                                  </p:stCondLst>
                                  <p:childTnLst>
                                    <p:set>
                                      <p:cBhvr>
                                        <p:cTn id="36" dur="1" fill="hold">
                                          <p:stCondLst>
                                            <p:cond delay="0"/>
                                          </p:stCondLst>
                                        </p:cTn>
                                        <p:tgtEl>
                                          <p:spTgt spid="40"/>
                                        </p:tgtEl>
                                        <p:attrNameLst>
                                          <p:attrName>style.visibility</p:attrName>
                                        </p:attrNameLst>
                                      </p:cBhvr>
                                      <p:to>
                                        <p:strVal val="visible"/>
                                      </p:to>
                                    </p:set>
                                    <p:animEffect transition="in" filter="wipe(left)">
                                      <p:cBhvr>
                                        <p:cTn id="37" dur="500"/>
                                        <p:tgtEl>
                                          <p:spTgt spid="40"/>
                                        </p:tgtEl>
                                      </p:cBhvr>
                                    </p:animEffect>
                                  </p:childTnLst>
                                </p:cTn>
                              </p:par>
                              <p:par>
                                <p:cTn id="38" presetID="2" presetClass="entr" presetSubtype="2" decel="100000" fill="hold" grpId="0" nodeType="withEffect">
                                  <p:stCondLst>
                                    <p:cond delay="500"/>
                                  </p:stCondLst>
                                  <p:childTnLst>
                                    <p:set>
                                      <p:cBhvr>
                                        <p:cTn id="39" dur="1" fill="hold">
                                          <p:stCondLst>
                                            <p:cond delay="0"/>
                                          </p:stCondLst>
                                        </p:cTn>
                                        <p:tgtEl>
                                          <p:spTgt spid="46">
                                            <p:txEl>
                                              <p:pRg st="0" end="0"/>
                                            </p:txEl>
                                          </p:spTgt>
                                        </p:tgtEl>
                                        <p:attrNameLst>
                                          <p:attrName>style.visibility</p:attrName>
                                        </p:attrNameLst>
                                      </p:cBhvr>
                                      <p:to>
                                        <p:strVal val="visible"/>
                                      </p:to>
                                    </p:set>
                                    <p:anim calcmode="lin" valueType="num">
                                      <p:cBhvr additive="base">
                                        <p:cTn id="40" dur="1000" fill="hold"/>
                                        <p:tgtEl>
                                          <p:spTgt spid="46">
                                            <p:txEl>
                                              <p:pRg st="0" end="0"/>
                                            </p:txEl>
                                          </p:spTgt>
                                        </p:tgtEl>
                                        <p:attrNameLst>
                                          <p:attrName>ppt_x</p:attrName>
                                        </p:attrNameLst>
                                      </p:cBhvr>
                                      <p:tavLst>
                                        <p:tav tm="0">
                                          <p:val>
                                            <p:strVal val="1+#ppt_w/2"/>
                                          </p:val>
                                        </p:tav>
                                        <p:tav tm="100000">
                                          <p:val>
                                            <p:strVal val="#ppt_x"/>
                                          </p:val>
                                        </p:tav>
                                      </p:tavLst>
                                    </p:anim>
                                    <p:anim calcmode="lin" valueType="num">
                                      <p:cBhvr additive="base">
                                        <p:cTn id="41" dur="1000" fill="hold"/>
                                        <p:tgtEl>
                                          <p:spTgt spid="46">
                                            <p:txEl>
                                              <p:pRg st="0" end="0"/>
                                            </p:txEl>
                                          </p:spTgt>
                                        </p:tgtEl>
                                        <p:attrNameLst>
                                          <p:attrName>ppt_y</p:attrName>
                                        </p:attrNameLst>
                                      </p:cBhvr>
                                      <p:tavLst>
                                        <p:tav tm="0">
                                          <p:val>
                                            <p:strVal val="#ppt_y"/>
                                          </p:val>
                                        </p:tav>
                                        <p:tav tm="100000">
                                          <p:val>
                                            <p:strVal val="#ppt_y"/>
                                          </p:val>
                                        </p:tav>
                                      </p:tavLst>
                                    </p:anim>
                                  </p:childTnLst>
                                </p:cTn>
                              </p:par>
                              <p:par>
                                <p:cTn id="42" presetID="10" presetClass="entr" presetSubtype="0" fill="hold" grpId="1" nodeType="withEffect">
                                  <p:stCondLst>
                                    <p:cond delay="1000"/>
                                  </p:stCondLst>
                                  <p:childTnLst>
                                    <p:set>
                                      <p:cBhvr>
                                        <p:cTn id="43" dur="1" fill="hold">
                                          <p:stCondLst>
                                            <p:cond delay="0"/>
                                          </p:stCondLst>
                                        </p:cTn>
                                        <p:tgtEl>
                                          <p:spTgt spid="46">
                                            <p:txEl>
                                              <p:pRg st="0" end="0"/>
                                            </p:txEl>
                                          </p:spTgt>
                                        </p:tgtEl>
                                        <p:attrNameLst>
                                          <p:attrName>style.visibility</p:attrName>
                                        </p:attrNameLst>
                                      </p:cBhvr>
                                      <p:to>
                                        <p:strVal val="visible"/>
                                      </p:to>
                                    </p:set>
                                    <p:animEffect transition="in" filter="fade">
                                      <p:cBhvr>
                                        <p:cTn id="44" dur="500"/>
                                        <p:tgtEl>
                                          <p:spTgt spid="46">
                                            <p:txEl>
                                              <p:pRg st="0" end="0"/>
                                            </p:txEl>
                                          </p:spTgt>
                                        </p:tgtEl>
                                      </p:cBhvr>
                                    </p:animEffect>
                                  </p:childTnLst>
                                </p:cTn>
                              </p:par>
                              <p:par>
                                <p:cTn id="45" presetID="1" presetClass="exit" presetSubtype="0" fill="hold" grpId="2" nodeType="withEffect">
                                  <p:stCondLst>
                                    <p:cond delay="500"/>
                                  </p:stCondLst>
                                  <p:childTnLst>
                                    <p:set>
                                      <p:cBhvr>
                                        <p:cTn id="46" dur="1" fill="hold">
                                          <p:stCondLst>
                                            <p:cond delay="0"/>
                                          </p:stCondLst>
                                        </p:cTn>
                                        <p:tgtEl>
                                          <p:spTgt spid="46">
                                            <p:txEl>
                                              <p:pRg st="0" end="0"/>
                                            </p:txEl>
                                          </p:spTgt>
                                        </p:tgtEl>
                                        <p:attrNameLst>
                                          <p:attrName>style.visibility</p:attrName>
                                        </p:attrNameLst>
                                      </p:cBhvr>
                                      <p:to>
                                        <p:strVal val="hidden"/>
                                      </p:to>
                                    </p:set>
                                  </p:childTnLst>
                                </p:cTn>
                              </p:par>
                            </p:childTnLst>
                          </p:cTn>
                        </p:par>
                        <p:par>
                          <p:cTn id="47" fill="hold">
                            <p:stCondLst>
                              <p:cond delay="3000"/>
                            </p:stCondLst>
                            <p:childTnLst>
                              <p:par>
                                <p:cTn id="48" presetID="10" presetClass="entr" presetSubtype="0" fill="hold" grpId="0" nodeType="afterEffect">
                                  <p:stCondLst>
                                    <p:cond delay="0"/>
                                  </p:stCondLst>
                                  <p:childTnLst>
                                    <p:set>
                                      <p:cBhvr>
                                        <p:cTn id="49" dur="1" fill="hold">
                                          <p:stCondLst>
                                            <p:cond delay="0"/>
                                          </p:stCondLst>
                                        </p:cTn>
                                        <p:tgtEl>
                                          <p:spTgt spid="47">
                                            <p:txEl>
                                              <p:pRg st="0" end="0"/>
                                            </p:txEl>
                                          </p:spTgt>
                                        </p:tgtEl>
                                        <p:attrNameLst>
                                          <p:attrName>style.visibility</p:attrName>
                                        </p:attrNameLst>
                                      </p:cBhvr>
                                      <p:to>
                                        <p:strVal val="visible"/>
                                      </p:to>
                                    </p:set>
                                    <p:animEffect transition="in" filter="fade">
                                      <p:cBhvr>
                                        <p:cTn id="50" dur="500"/>
                                        <p:tgtEl>
                                          <p:spTgt spid="47">
                                            <p:txEl>
                                              <p:pRg st="0" end="0"/>
                                            </p:txEl>
                                          </p:spTgt>
                                        </p:tgtEl>
                                      </p:cBhvr>
                                    </p:animEffect>
                                  </p:childTnLst>
                                </p:cTn>
                              </p:par>
                            </p:childTnLst>
                          </p:cTn>
                        </p:par>
                        <p:par>
                          <p:cTn id="51" fill="hold">
                            <p:stCondLst>
                              <p:cond delay="3500"/>
                            </p:stCondLst>
                            <p:childTnLst>
                              <p:par>
                                <p:cTn id="52" presetID="22" presetClass="entr" presetSubtype="1" fill="hold" nodeType="afterEffect">
                                  <p:stCondLst>
                                    <p:cond delay="0"/>
                                  </p:stCondLst>
                                  <p:childTnLst>
                                    <p:set>
                                      <p:cBhvr>
                                        <p:cTn id="53" dur="1" fill="hold">
                                          <p:stCondLst>
                                            <p:cond delay="0"/>
                                          </p:stCondLst>
                                        </p:cTn>
                                        <p:tgtEl>
                                          <p:spTgt spid="54"/>
                                        </p:tgtEl>
                                        <p:attrNameLst>
                                          <p:attrName>style.visibility</p:attrName>
                                        </p:attrNameLst>
                                      </p:cBhvr>
                                      <p:to>
                                        <p:strVal val="visible"/>
                                      </p:to>
                                    </p:set>
                                    <p:animEffect transition="in" filter="wipe(up)">
                                      <p:cBhvr>
                                        <p:cTn id="54" dur="250"/>
                                        <p:tgtEl>
                                          <p:spTgt spid="54"/>
                                        </p:tgtEl>
                                      </p:cBhvr>
                                    </p:animEffect>
                                  </p:childTnLst>
                                </p:cTn>
                              </p:par>
                              <p:par>
                                <p:cTn id="55" presetID="22" presetClass="entr" presetSubtype="8" fill="hold" grpId="0" nodeType="withEffect">
                                  <p:stCondLst>
                                    <p:cond delay="250"/>
                                  </p:stCondLst>
                                  <p:childTnLst>
                                    <p:set>
                                      <p:cBhvr>
                                        <p:cTn id="56" dur="1" fill="hold">
                                          <p:stCondLst>
                                            <p:cond delay="0"/>
                                          </p:stCondLst>
                                        </p:cTn>
                                        <p:tgtEl>
                                          <p:spTgt spid="48"/>
                                        </p:tgtEl>
                                        <p:attrNameLst>
                                          <p:attrName>style.visibility</p:attrName>
                                        </p:attrNameLst>
                                      </p:cBhvr>
                                      <p:to>
                                        <p:strVal val="visible"/>
                                      </p:to>
                                    </p:set>
                                    <p:animEffect transition="in" filter="wipe(left)">
                                      <p:cBhvr>
                                        <p:cTn id="57" dur="500"/>
                                        <p:tgtEl>
                                          <p:spTgt spid="48"/>
                                        </p:tgtEl>
                                      </p:cBhvr>
                                    </p:animEffect>
                                  </p:childTnLst>
                                </p:cTn>
                              </p:par>
                              <p:par>
                                <p:cTn id="58" presetID="22" presetClass="entr" presetSubtype="8" fill="hold" nodeType="withEffect">
                                  <p:stCondLst>
                                    <p:cond delay="500"/>
                                  </p:stCondLst>
                                  <p:childTnLst>
                                    <p:set>
                                      <p:cBhvr>
                                        <p:cTn id="59" dur="1" fill="hold">
                                          <p:stCondLst>
                                            <p:cond delay="0"/>
                                          </p:stCondLst>
                                        </p:cTn>
                                        <p:tgtEl>
                                          <p:spTgt spid="49"/>
                                        </p:tgtEl>
                                        <p:attrNameLst>
                                          <p:attrName>style.visibility</p:attrName>
                                        </p:attrNameLst>
                                      </p:cBhvr>
                                      <p:to>
                                        <p:strVal val="visible"/>
                                      </p:to>
                                    </p:set>
                                    <p:animEffect transition="in" filter="wipe(left)">
                                      <p:cBhvr>
                                        <p:cTn id="60" dur="500"/>
                                        <p:tgtEl>
                                          <p:spTgt spid="49"/>
                                        </p:tgtEl>
                                      </p:cBhvr>
                                    </p:animEffect>
                                  </p:childTnLst>
                                </p:cTn>
                              </p:par>
                              <p:par>
                                <p:cTn id="61" presetID="2" presetClass="entr" presetSubtype="2" decel="100000" fill="hold" grpId="0" nodeType="withEffect">
                                  <p:stCondLst>
                                    <p:cond delay="500"/>
                                  </p:stCondLst>
                                  <p:childTnLst>
                                    <p:set>
                                      <p:cBhvr>
                                        <p:cTn id="62" dur="1" fill="hold">
                                          <p:stCondLst>
                                            <p:cond delay="0"/>
                                          </p:stCondLst>
                                        </p:cTn>
                                        <p:tgtEl>
                                          <p:spTgt spid="55">
                                            <p:txEl>
                                              <p:pRg st="0" end="0"/>
                                            </p:txEl>
                                          </p:spTgt>
                                        </p:tgtEl>
                                        <p:attrNameLst>
                                          <p:attrName>style.visibility</p:attrName>
                                        </p:attrNameLst>
                                      </p:cBhvr>
                                      <p:to>
                                        <p:strVal val="visible"/>
                                      </p:to>
                                    </p:set>
                                    <p:anim calcmode="lin" valueType="num">
                                      <p:cBhvr additive="base">
                                        <p:cTn id="63" dur="10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64" dur="1000" fill="hold"/>
                                        <p:tgtEl>
                                          <p:spTgt spid="55">
                                            <p:txEl>
                                              <p:pRg st="0" end="0"/>
                                            </p:txEl>
                                          </p:spTgt>
                                        </p:tgtEl>
                                        <p:attrNameLst>
                                          <p:attrName>ppt_y</p:attrName>
                                        </p:attrNameLst>
                                      </p:cBhvr>
                                      <p:tavLst>
                                        <p:tav tm="0">
                                          <p:val>
                                            <p:strVal val="#ppt_y"/>
                                          </p:val>
                                        </p:tav>
                                        <p:tav tm="100000">
                                          <p:val>
                                            <p:strVal val="#ppt_y"/>
                                          </p:val>
                                        </p:tav>
                                      </p:tavLst>
                                    </p:anim>
                                  </p:childTnLst>
                                </p:cTn>
                              </p:par>
                              <p:par>
                                <p:cTn id="65" presetID="10" presetClass="entr" presetSubtype="0" fill="hold" grpId="1" nodeType="withEffect">
                                  <p:stCondLst>
                                    <p:cond delay="1000"/>
                                  </p:stCondLst>
                                  <p:childTnLst>
                                    <p:set>
                                      <p:cBhvr>
                                        <p:cTn id="66" dur="1" fill="hold">
                                          <p:stCondLst>
                                            <p:cond delay="0"/>
                                          </p:stCondLst>
                                        </p:cTn>
                                        <p:tgtEl>
                                          <p:spTgt spid="55">
                                            <p:txEl>
                                              <p:pRg st="0" end="0"/>
                                            </p:txEl>
                                          </p:spTgt>
                                        </p:tgtEl>
                                        <p:attrNameLst>
                                          <p:attrName>style.visibility</p:attrName>
                                        </p:attrNameLst>
                                      </p:cBhvr>
                                      <p:to>
                                        <p:strVal val="visible"/>
                                      </p:to>
                                    </p:set>
                                    <p:animEffect transition="in" filter="fade">
                                      <p:cBhvr>
                                        <p:cTn id="67" dur="500"/>
                                        <p:tgtEl>
                                          <p:spTgt spid="55">
                                            <p:txEl>
                                              <p:pRg st="0" end="0"/>
                                            </p:txEl>
                                          </p:spTgt>
                                        </p:tgtEl>
                                      </p:cBhvr>
                                    </p:animEffect>
                                  </p:childTnLst>
                                </p:cTn>
                              </p:par>
                              <p:par>
                                <p:cTn id="68" presetID="1" presetClass="exit" presetSubtype="0" fill="hold" grpId="2" nodeType="withEffect">
                                  <p:stCondLst>
                                    <p:cond delay="500"/>
                                  </p:stCondLst>
                                  <p:childTnLst>
                                    <p:set>
                                      <p:cBhvr>
                                        <p:cTn id="69" dur="1" fill="hold">
                                          <p:stCondLst>
                                            <p:cond delay="0"/>
                                          </p:stCondLst>
                                        </p:cTn>
                                        <p:tgtEl>
                                          <p:spTgt spid="55">
                                            <p:txEl>
                                              <p:pRg st="0" end="0"/>
                                            </p:txEl>
                                          </p:spTgt>
                                        </p:tgtEl>
                                        <p:attrNameLst>
                                          <p:attrName>style.visibility</p:attrName>
                                        </p:attrNameLst>
                                      </p:cBhvr>
                                      <p:to>
                                        <p:strVal val="hidden"/>
                                      </p:to>
                                    </p:set>
                                  </p:childTnLst>
                                </p:cTn>
                              </p:par>
                            </p:childTnLst>
                          </p:cTn>
                        </p:par>
                        <p:par>
                          <p:cTn id="70" fill="hold">
                            <p:stCondLst>
                              <p:cond delay="5000"/>
                            </p:stCondLst>
                            <p:childTnLst>
                              <p:par>
                                <p:cTn id="71" presetID="10" presetClass="entr" presetSubtype="0" fill="hold" grpId="0" nodeType="afterEffect">
                                  <p:stCondLst>
                                    <p:cond delay="0"/>
                                  </p:stCondLst>
                                  <p:childTnLst>
                                    <p:set>
                                      <p:cBhvr>
                                        <p:cTn id="72" dur="1" fill="hold">
                                          <p:stCondLst>
                                            <p:cond delay="0"/>
                                          </p:stCondLst>
                                        </p:cTn>
                                        <p:tgtEl>
                                          <p:spTgt spid="56">
                                            <p:txEl>
                                              <p:pRg st="0" end="0"/>
                                            </p:txEl>
                                          </p:spTgt>
                                        </p:tgtEl>
                                        <p:attrNameLst>
                                          <p:attrName>style.visibility</p:attrName>
                                        </p:attrNameLst>
                                      </p:cBhvr>
                                      <p:to>
                                        <p:strVal val="visible"/>
                                      </p:to>
                                    </p:set>
                                    <p:animEffect transition="in" filter="fade">
                                      <p:cBhvr>
                                        <p:cTn id="73" dur="500"/>
                                        <p:tgtEl>
                                          <p:spTgt spid="56">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3" grpId="0" animBg="1"/>
      <p:bldP spid="38" grpId="0"/>
      <p:bldP spid="39" grpId="0" animBg="1"/>
      <p:bldP spid="46" grpId="0" build="p">
        <p:tmplLst>
          <p:tmpl lvl="1">
            <p:tnLst>
              <p:par>
                <p:cTn presetID="2" presetClass="entr" presetSubtype="2" decel="100000" fill="hold" nodeType="withEffect">
                  <p:stCondLst>
                    <p:cond delay="500"/>
                  </p:stCondLst>
                  <p:childTnLst>
                    <p:set>
                      <p:cBhvr>
                        <p:cTn dur="1" fill="hold">
                          <p:stCondLst>
                            <p:cond delay="0"/>
                          </p:stCondLst>
                        </p:cTn>
                        <p:tgtEl>
                          <p:spTgt spid="46"/>
                        </p:tgtEl>
                        <p:attrNameLst>
                          <p:attrName>style.visibility</p:attrName>
                        </p:attrNameLst>
                      </p:cBhvr>
                      <p:to>
                        <p:strVal val="visible"/>
                      </p:to>
                    </p:set>
                    <p:anim calcmode="lin" valueType="num">
                      <p:cBhvr additive="base">
                        <p:cTn dur="1000" fill="hold"/>
                        <p:tgtEl>
                          <p:spTgt spid="46"/>
                        </p:tgtEl>
                        <p:attrNameLst>
                          <p:attrName>ppt_x</p:attrName>
                        </p:attrNameLst>
                      </p:cBhvr>
                      <p:tavLst>
                        <p:tav tm="0">
                          <p:val>
                            <p:strVal val="1+#ppt_w/2"/>
                          </p:val>
                        </p:tav>
                        <p:tav tm="100000">
                          <p:val>
                            <p:strVal val="#ppt_x"/>
                          </p:val>
                        </p:tav>
                      </p:tavLst>
                    </p:anim>
                    <p:anim calcmode="lin" valueType="num">
                      <p:cBhvr additive="base">
                        <p:cTn dur="1000" fill="hold"/>
                        <p:tgtEl>
                          <p:spTgt spid="46"/>
                        </p:tgtEl>
                        <p:attrNameLst>
                          <p:attrName>ppt_y</p:attrName>
                        </p:attrNameLst>
                      </p:cBhvr>
                      <p:tavLst>
                        <p:tav tm="0">
                          <p:val>
                            <p:strVal val="#ppt_y"/>
                          </p:val>
                        </p:tav>
                        <p:tav tm="100000">
                          <p:val>
                            <p:strVal val="#ppt_y"/>
                          </p:val>
                        </p:tav>
                      </p:tavLst>
                    </p:anim>
                  </p:childTnLst>
                </p:cTn>
              </p:par>
            </p:tnLst>
          </p:tmpl>
        </p:tmplLst>
      </p:bldP>
      <p:bldP spid="46" grpId="1" build="p">
        <p:tmplLst>
          <p:tmpl lvl="1">
            <p:tnLst>
              <p:par>
                <p:cTn presetID="10" presetClass="entr" presetSubtype="0" fill="hold" nodeType="withEffect">
                  <p:stCondLst>
                    <p:cond delay="1000"/>
                  </p:stCondLst>
                  <p:childTnLst>
                    <p:set>
                      <p:cBhvr>
                        <p:cTn dur="1" fill="hold">
                          <p:stCondLst>
                            <p:cond delay="0"/>
                          </p:stCondLst>
                        </p:cTn>
                        <p:tgtEl>
                          <p:spTgt spid="46"/>
                        </p:tgtEl>
                        <p:attrNameLst>
                          <p:attrName>style.visibility</p:attrName>
                        </p:attrNameLst>
                      </p:cBhvr>
                      <p:to>
                        <p:strVal val="visible"/>
                      </p:to>
                    </p:set>
                    <p:animEffect transition="in" filter="fade">
                      <p:cBhvr>
                        <p:cTn dur="500"/>
                        <p:tgtEl>
                          <p:spTgt spid="46"/>
                        </p:tgtEl>
                      </p:cBhvr>
                    </p:animEffect>
                  </p:childTnLst>
                </p:cTn>
              </p:par>
            </p:tnLst>
          </p:tmpl>
        </p:tmplLst>
      </p:bldP>
      <p:bldP spid="46" grpId="2" build="p">
        <p:tmplLst>
          <p:tmpl lvl="1">
            <p:tnLst>
              <p:par>
                <p:cTn presetID="1" presetClass="exit" presetSubtype="0" fill="hold" nodeType="withEffect">
                  <p:stCondLst>
                    <p:cond delay="500"/>
                  </p:stCondLst>
                  <p:childTnLst>
                    <p:set>
                      <p:cBhvr>
                        <p:cTn dur="1" fill="hold">
                          <p:stCondLst>
                            <p:cond delay="0"/>
                          </p:stCondLst>
                        </p:cTn>
                        <p:tgtEl>
                          <p:spTgt spid="46"/>
                        </p:tgtEl>
                        <p:attrNameLst>
                          <p:attrName>style.visibility</p:attrName>
                        </p:attrNameLst>
                      </p:cBhvr>
                      <p:to>
                        <p:strVal val="hidden"/>
                      </p:to>
                    </p:set>
                  </p:childTnLst>
                </p:cTn>
              </p:par>
            </p:tnLst>
          </p:tmpl>
        </p:tmplLst>
      </p:bldP>
      <p:bldP spid="47" grpId="0" build="p">
        <p:tmplLst>
          <p:tmpl lvl="1">
            <p:tnLst>
              <p:par>
                <p:cTn presetID="10" presetClass="entr" presetSubtype="0" fill="hold" nodeType="afterEffect">
                  <p:stCondLst>
                    <p:cond delay="0"/>
                  </p:stCondLst>
                  <p:childTnLst>
                    <p:set>
                      <p:cBhvr>
                        <p:cTn dur="1" fill="hold">
                          <p:stCondLst>
                            <p:cond delay="0"/>
                          </p:stCondLst>
                        </p:cTn>
                        <p:tgtEl>
                          <p:spTgt spid="47"/>
                        </p:tgtEl>
                        <p:attrNameLst>
                          <p:attrName>style.visibility</p:attrName>
                        </p:attrNameLst>
                      </p:cBhvr>
                      <p:to>
                        <p:strVal val="visible"/>
                      </p:to>
                    </p:set>
                    <p:animEffect transition="in" filter="fade">
                      <p:cBhvr>
                        <p:cTn dur="500"/>
                        <p:tgtEl>
                          <p:spTgt spid="47"/>
                        </p:tgtEl>
                      </p:cBhvr>
                    </p:animEffect>
                  </p:childTnLst>
                </p:cTn>
              </p:par>
            </p:tnLst>
          </p:tmpl>
        </p:tmplLst>
      </p:bldP>
      <p:bldP spid="48" grpId="0" animBg="1"/>
      <p:bldP spid="55" grpId="0" build="p">
        <p:tmplLst>
          <p:tmpl lvl="1">
            <p:tnLst>
              <p:par>
                <p:cTn presetID="2" presetClass="entr" presetSubtype="2" decel="100000" fill="hold" nodeType="withEffect">
                  <p:stCondLst>
                    <p:cond delay="50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1000" fill="hold"/>
                        <p:tgtEl>
                          <p:spTgt spid="55"/>
                        </p:tgtEl>
                        <p:attrNameLst>
                          <p:attrName>ppt_x</p:attrName>
                        </p:attrNameLst>
                      </p:cBhvr>
                      <p:tavLst>
                        <p:tav tm="0">
                          <p:val>
                            <p:strVal val="1+#ppt_w/2"/>
                          </p:val>
                        </p:tav>
                        <p:tav tm="100000">
                          <p:val>
                            <p:strVal val="#ppt_x"/>
                          </p:val>
                        </p:tav>
                      </p:tavLst>
                    </p:anim>
                    <p:anim calcmode="lin" valueType="num">
                      <p:cBhvr additive="base">
                        <p:cTn dur="1000" fill="hold"/>
                        <p:tgtEl>
                          <p:spTgt spid="55"/>
                        </p:tgtEl>
                        <p:attrNameLst>
                          <p:attrName>ppt_y</p:attrName>
                        </p:attrNameLst>
                      </p:cBhvr>
                      <p:tavLst>
                        <p:tav tm="0">
                          <p:val>
                            <p:strVal val="#ppt_y"/>
                          </p:val>
                        </p:tav>
                        <p:tav tm="100000">
                          <p:val>
                            <p:strVal val="#ppt_y"/>
                          </p:val>
                        </p:tav>
                      </p:tavLst>
                    </p:anim>
                  </p:childTnLst>
                </p:cTn>
              </p:par>
            </p:tnLst>
          </p:tmpl>
        </p:tmplLst>
      </p:bldP>
      <p:bldP spid="55" grpId="1" build="p">
        <p:tmplLst>
          <p:tmpl lvl="1">
            <p:tnLst>
              <p:par>
                <p:cTn presetID="10" presetClass="entr" presetSubtype="0" fill="hold" nodeType="withEffect">
                  <p:stCondLst>
                    <p:cond delay="1000"/>
                  </p:stCondLst>
                  <p:childTnLst>
                    <p:set>
                      <p:cBhvr>
                        <p:cTn dur="1" fill="hold">
                          <p:stCondLst>
                            <p:cond delay="0"/>
                          </p:stCondLst>
                        </p:cTn>
                        <p:tgtEl>
                          <p:spTgt spid="55"/>
                        </p:tgtEl>
                        <p:attrNameLst>
                          <p:attrName>style.visibility</p:attrName>
                        </p:attrNameLst>
                      </p:cBhvr>
                      <p:to>
                        <p:strVal val="visible"/>
                      </p:to>
                    </p:set>
                    <p:animEffect transition="in" filter="fade">
                      <p:cBhvr>
                        <p:cTn dur="500"/>
                        <p:tgtEl>
                          <p:spTgt spid="55"/>
                        </p:tgtEl>
                      </p:cBhvr>
                    </p:animEffect>
                  </p:childTnLst>
                </p:cTn>
              </p:par>
            </p:tnLst>
          </p:tmpl>
        </p:tmplLst>
      </p:bldP>
      <p:bldP spid="55" grpId="2" build="p">
        <p:tmplLst>
          <p:tmpl lvl="1">
            <p:tnLst>
              <p:par>
                <p:cTn presetID="1" presetClass="exit" presetSubtype="0" fill="hold" nodeType="withEffect">
                  <p:stCondLst>
                    <p:cond delay="500"/>
                  </p:stCondLst>
                  <p:childTnLst>
                    <p:set>
                      <p:cBhvr>
                        <p:cTn dur="1" fill="hold">
                          <p:stCondLst>
                            <p:cond delay="0"/>
                          </p:stCondLst>
                        </p:cTn>
                        <p:tgtEl>
                          <p:spTgt spid="55"/>
                        </p:tgtEl>
                        <p:attrNameLst>
                          <p:attrName>style.visibility</p:attrName>
                        </p:attrNameLst>
                      </p:cBhvr>
                      <p:to>
                        <p:strVal val="hidden"/>
                      </p:to>
                    </p:set>
                  </p:childTnLst>
                </p:cTn>
              </p:par>
            </p:tnLst>
          </p:tmpl>
        </p:tmplLst>
      </p:bldP>
      <p:bldP spid="56" grpId="0" build="p">
        <p:tmplLst>
          <p:tmpl lvl="1">
            <p:tnLst>
              <p:par>
                <p:cTn presetID="10" presetClass="entr" presetSubtype="0"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fade">
                      <p:cBhvr>
                        <p:cTn dur="500"/>
                        <p:tgtEl>
                          <p:spTgt spid="56"/>
                        </p:tgtEl>
                      </p:cBhvr>
                    </p:animEffect>
                  </p:childTnLst>
                </p:cTn>
              </p:par>
            </p:tnLst>
          </p:tmpl>
        </p:tmplLst>
      </p:bldP>
    </p:bldLst>
  </p:timing>
</p:sldLayout>
</file>

<file path=ppt/slideLayouts/slideLayout67.xml><?xml version="1.0" encoding="utf-8"?>
<p:sldLayout xmlns:a="http://schemas.openxmlformats.org/drawingml/2006/main" xmlns:r="http://schemas.openxmlformats.org/officeDocument/2006/relationships" xmlns:p="http://schemas.openxmlformats.org/presentationml/2006/main" preserve="1">
  <p:cSld name="Wide Image">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p:spPr>
        <p:txBody>
          <a:bodyPr/>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21767" y="1543053"/>
            <a:ext cx="9196403" cy="349567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0" y="4920343"/>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12"/>
          <p:cNvSpPr>
            <a:spLocks noGrp="1"/>
          </p:cNvSpPr>
          <p:nvPr>
            <p:ph type="pic" sz="quarter" idx="14" hasCustomPrompt="1"/>
          </p:nvPr>
        </p:nvSpPr>
        <p:spPr>
          <a:xfrm>
            <a:off x="0" y="1733024"/>
            <a:ext cx="9144000" cy="3115733"/>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15" name="テキスト プレースホルダー 5"/>
          <p:cNvSpPr>
            <a:spLocks noGrp="1"/>
          </p:cNvSpPr>
          <p:nvPr>
            <p:ph type="body" sz="quarter" idx="12" hasCustomPrompt="1"/>
          </p:nvPr>
        </p:nvSpPr>
        <p:spPr>
          <a:xfrm>
            <a:off x="568628" y="5109034"/>
            <a:ext cx="8006755" cy="996647"/>
          </a:xfrm>
        </p:spPr>
        <p:txBody>
          <a:bodyPr anchor="ctr">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9798146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Vertical)">
                                      <p:cBhvr>
                                        <p:cTn id="12" dur="500"/>
                                        <p:tgtEl>
                                          <p:spTgt spid="8"/>
                                        </p:tgtEl>
                                      </p:cBhvr>
                                    </p:animEffect>
                                  </p:childTnLst>
                                </p:cTn>
                              </p:par>
                              <p:par>
                                <p:cTn id="13" presetID="22" presetClass="entr" presetSubtype="8" fill="hold" nodeType="with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1000"/>
                                        <p:tgtEl>
                                          <p:spTgt spid="9"/>
                                        </p:tgtEl>
                                      </p:cBhvr>
                                    </p:animEffect>
                                  </p:childTnLst>
                                </p:cTn>
                              </p:par>
                              <p:par>
                                <p:cTn id="16" presetID="22" presetClass="entr" presetSubtype="2"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right)">
                                      <p:cBhvr>
                                        <p:cTn id="18" dur="1000"/>
                                        <p:tgtEl>
                                          <p:spTgt spid="11"/>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childTnLst>
                                </p:cTn>
                              </p:par>
                            </p:childTnLst>
                          </p:cTn>
                        </p:par>
                        <p:par>
                          <p:cTn id="22" fill="hold">
                            <p:stCondLst>
                              <p:cond delay="1750"/>
                            </p:stCondLst>
                            <p:childTnLst>
                              <p:par>
                                <p:cTn id="23" presetID="2" presetClass="entr" presetSubtype="4" decel="100000" fill="hold" grpId="0" nodeType="afterEffect">
                                  <p:stCondLst>
                                    <p:cond delay="250"/>
                                  </p:stCondLst>
                                  <p:childTnLst>
                                    <p:set>
                                      <p:cBhvr>
                                        <p:cTn id="24" dur="1" fill="hold">
                                          <p:stCondLst>
                                            <p:cond delay="0"/>
                                          </p:stCondLst>
                                        </p:cTn>
                                        <p:tgtEl>
                                          <p:spTgt spid="15">
                                            <p:txEl>
                                              <p:pRg st="0" end="0"/>
                                            </p:txEl>
                                          </p:spTgt>
                                        </p:tgtEl>
                                        <p:attrNameLst>
                                          <p:attrName>style.visibility</p:attrName>
                                        </p:attrNameLst>
                                      </p:cBhvr>
                                      <p:to>
                                        <p:strVal val="visible"/>
                                      </p:to>
                                    </p:set>
                                    <p:anim calcmode="lin" valueType="num">
                                      <p:cBhvr additive="base">
                                        <p:cTn id="2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26"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15" grpId="0" build="p">
        <p:tmplLst>
          <p:tmpl lvl="1">
            <p:tnLst>
              <p:par>
                <p:cTn presetID="2" presetClass="entr" presetSubtype="4" decel="100000" fill="hold" nodeType="afterEffect">
                  <p:stCondLst>
                    <p:cond delay="25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68.xml><?xml version="1.0" encoding="utf-8"?>
<p:sldLayout xmlns:a="http://schemas.openxmlformats.org/drawingml/2006/main" xmlns:r="http://schemas.openxmlformats.org/officeDocument/2006/relationships" xmlns:p="http://schemas.openxmlformats.org/presentationml/2006/main" preserve="1">
  <p:cSld name="Wide Image and Captio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p:spPr>
        <p:txBody>
          <a:bodyPr/>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21767" y="1543053"/>
            <a:ext cx="9196403" cy="349567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0" y="4920343"/>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12"/>
          <p:cNvSpPr>
            <a:spLocks noGrp="1"/>
          </p:cNvSpPr>
          <p:nvPr>
            <p:ph type="pic" sz="quarter" idx="14" hasCustomPrompt="1"/>
          </p:nvPr>
        </p:nvSpPr>
        <p:spPr>
          <a:xfrm>
            <a:off x="0" y="1733024"/>
            <a:ext cx="9144000" cy="3115733"/>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15" name="テキスト プレースホルダー 5"/>
          <p:cNvSpPr>
            <a:spLocks noGrp="1"/>
          </p:cNvSpPr>
          <p:nvPr>
            <p:ph type="body" sz="quarter" idx="12" hasCustomPrompt="1"/>
          </p:nvPr>
        </p:nvSpPr>
        <p:spPr>
          <a:xfrm>
            <a:off x="568628" y="5109034"/>
            <a:ext cx="8006755" cy="996647"/>
          </a:xfrm>
        </p:spPr>
        <p:txBody>
          <a:bodyPr anchor="ctr">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2" name="テキスト プレースホルダー 5"/>
          <p:cNvSpPr>
            <a:spLocks noGrp="1"/>
          </p:cNvSpPr>
          <p:nvPr>
            <p:ph type="body" sz="quarter" idx="15" hasCustomPrompt="1"/>
          </p:nvPr>
        </p:nvSpPr>
        <p:spPr>
          <a:xfrm>
            <a:off x="0" y="4342230"/>
            <a:ext cx="9144000" cy="506527"/>
          </a:xfrm>
          <a:blipFill dpi="0" rotWithShape="0">
            <a:blip r:embed="rId3">
              <a:alphaModFix amt="50000"/>
            </a:blip>
            <a:srcRect/>
            <a:tile tx="0" ty="0" sx="100000" sy="100000" flip="none" algn="tl"/>
          </a:blipFill>
        </p:spPr>
        <p:txBody>
          <a:bodyPr anchor="ctr">
            <a:noAutofit/>
          </a:bodyPr>
          <a:lstStyle>
            <a:lvl1pPr algn="ctr">
              <a:defRPr sz="22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239877405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Vertical)">
                                      <p:cBhvr>
                                        <p:cTn id="12" dur="500"/>
                                        <p:tgtEl>
                                          <p:spTgt spid="8"/>
                                        </p:tgtEl>
                                      </p:cBhvr>
                                    </p:animEffect>
                                  </p:childTnLst>
                                </p:cTn>
                              </p:par>
                              <p:par>
                                <p:cTn id="13" presetID="22" presetClass="entr" presetSubtype="8" fill="hold" nodeType="withEffect">
                                  <p:stCondLst>
                                    <p:cond delay="250"/>
                                  </p:stCondLst>
                                  <p:childTnLst>
                                    <p:set>
                                      <p:cBhvr>
                                        <p:cTn id="14" dur="1" fill="hold">
                                          <p:stCondLst>
                                            <p:cond delay="0"/>
                                          </p:stCondLst>
                                        </p:cTn>
                                        <p:tgtEl>
                                          <p:spTgt spid="9"/>
                                        </p:tgtEl>
                                        <p:attrNameLst>
                                          <p:attrName>style.visibility</p:attrName>
                                        </p:attrNameLst>
                                      </p:cBhvr>
                                      <p:to>
                                        <p:strVal val="visible"/>
                                      </p:to>
                                    </p:set>
                                    <p:animEffect transition="in" filter="wipe(left)">
                                      <p:cBhvr>
                                        <p:cTn id="15" dur="1000"/>
                                        <p:tgtEl>
                                          <p:spTgt spid="9"/>
                                        </p:tgtEl>
                                      </p:cBhvr>
                                    </p:animEffect>
                                  </p:childTnLst>
                                </p:cTn>
                              </p:par>
                              <p:par>
                                <p:cTn id="16" presetID="22" presetClass="entr" presetSubtype="2"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right)">
                                      <p:cBhvr>
                                        <p:cTn id="18" dur="1000"/>
                                        <p:tgtEl>
                                          <p:spTgt spid="11"/>
                                        </p:tgtEl>
                                      </p:cBhvr>
                                    </p:animEffect>
                                  </p:childTnLst>
                                </p:cTn>
                              </p:par>
                              <p:par>
                                <p:cTn id="19" presetID="10" presetClass="entr" presetSubtype="0" fill="hold" grpId="0" nodeType="withEffect">
                                  <p:stCondLst>
                                    <p:cond delay="25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childTnLst>
                                </p:cTn>
                              </p:par>
                              <p:par>
                                <p:cTn id="22" presetID="22" presetClass="entr" presetSubtype="8" fill="hold" grpId="0" nodeType="withEffect">
                                  <p:stCondLst>
                                    <p:cond delay="750"/>
                                  </p:stCondLst>
                                  <p:childTnLst>
                                    <p:set>
                                      <p:cBhvr>
                                        <p:cTn id="23" dur="1" fill="hold">
                                          <p:stCondLst>
                                            <p:cond delay="0"/>
                                          </p:stCondLst>
                                        </p:cTn>
                                        <p:tgtEl>
                                          <p:spTgt spid="12"/>
                                        </p:tgtEl>
                                        <p:attrNameLst>
                                          <p:attrName>style.visibility</p:attrName>
                                        </p:attrNameLst>
                                      </p:cBhvr>
                                      <p:to>
                                        <p:strVal val="visible"/>
                                      </p:to>
                                    </p:set>
                                    <p:animEffect transition="in" filter="wipe(left)">
                                      <p:cBhvr>
                                        <p:cTn id="24" dur="750"/>
                                        <p:tgtEl>
                                          <p:spTgt spid="12"/>
                                        </p:tgtEl>
                                      </p:cBhvr>
                                    </p:animEffect>
                                  </p:childTnLst>
                                </p:cTn>
                              </p:par>
                            </p:childTnLst>
                          </p:cTn>
                        </p:par>
                        <p:par>
                          <p:cTn id="25" fill="hold">
                            <p:stCondLst>
                              <p:cond delay="2000"/>
                            </p:stCondLst>
                            <p:childTnLst>
                              <p:par>
                                <p:cTn id="26" presetID="2" presetClass="entr" presetSubtype="4" decel="100000" fill="hold" grpId="0" nodeType="afterEffect">
                                  <p:stCondLst>
                                    <p:cond delay="500"/>
                                  </p:stCondLst>
                                  <p:childTnLst>
                                    <p:set>
                                      <p:cBhvr>
                                        <p:cTn id="27" dur="1" fill="hold">
                                          <p:stCondLst>
                                            <p:cond delay="0"/>
                                          </p:stCondLst>
                                        </p:cTn>
                                        <p:tgtEl>
                                          <p:spTgt spid="15">
                                            <p:txEl>
                                              <p:pRg st="0" end="0"/>
                                            </p:txEl>
                                          </p:spTgt>
                                        </p:tgtEl>
                                        <p:attrNameLst>
                                          <p:attrName>style.visibility</p:attrName>
                                        </p:attrNameLst>
                                      </p:cBhvr>
                                      <p:to>
                                        <p:strVal val="visible"/>
                                      </p:to>
                                    </p:set>
                                    <p:anim calcmode="lin" valueType="num">
                                      <p:cBhvr additive="base">
                                        <p:cTn id="28"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15" grpId="0" build="p">
        <p:tmplLst>
          <p:tmpl lvl="1">
            <p:tnLst>
              <p:par>
                <p:cTn presetID="2" presetClass="entr" presetSubtype="4" decel="100000" fill="hold" nodeType="afterEffect">
                  <p:stCondLst>
                    <p:cond delay="50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2" grpId="0" animBg="1">
        <p:tmplLst>
          <p:tmpl>
            <p:tnLst>
              <p:par>
                <p:cTn presetID="22" presetClass="entr" presetSubtype="8" fill="hold" nodeType="withEffect">
                  <p:stCondLst>
                    <p:cond delay="750"/>
                  </p:stCondLst>
                  <p:childTnLst>
                    <p:set>
                      <p:cBhvr>
                        <p:cTn dur="1" fill="hold">
                          <p:stCondLst>
                            <p:cond delay="0"/>
                          </p:stCondLst>
                        </p:cTn>
                        <p:tgtEl>
                          <p:spTgt spid="12"/>
                        </p:tgtEl>
                        <p:attrNameLst>
                          <p:attrName>style.visibility</p:attrName>
                        </p:attrNameLst>
                      </p:cBhvr>
                      <p:to>
                        <p:strVal val="visible"/>
                      </p:to>
                    </p:set>
                    <p:animEffect transition="in" filter="wipe(left)">
                      <p:cBhvr>
                        <p:cTn dur="750"/>
                        <p:tgtEl>
                          <p:spTgt spid="12"/>
                        </p:tgtEl>
                      </p:cBhvr>
                    </p:animEffect>
                  </p:childTnLst>
                </p:cTn>
              </p:par>
            </p:tnLst>
          </p:tmpl>
        </p:tmplLst>
      </p:bldP>
    </p:bldLst>
  </p:timing>
</p:sldLayout>
</file>

<file path=ppt/slideLayouts/slideLayout69.xml><?xml version="1.0" encoding="utf-8"?>
<p:sldLayout xmlns:a="http://schemas.openxmlformats.org/drawingml/2006/main" xmlns:r="http://schemas.openxmlformats.org/officeDocument/2006/relationships" xmlns:p="http://schemas.openxmlformats.org/presentationml/2006/main" preserve="1">
  <p:cSld name="2 Image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6"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428097" y="1652136"/>
            <a:ext cx="3968968" cy="2818267"/>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442609" y="1772868"/>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526408" y="1652136"/>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5" name="直線コネクタ 14"/>
          <p:cNvCxnSpPr/>
          <p:nvPr/>
        </p:nvCxnSpPr>
        <p:spPr>
          <a:xfrm>
            <a:off x="442609" y="4341896"/>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6" name="直線コネクタ 15"/>
          <p:cNvCxnSpPr/>
          <p:nvPr/>
        </p:nvCxnSpPr>
        <p:spPr>
          <a:xfrm flipV="1">
            <a:off x="4295483" y="1623108"/>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5" name="図プレースホルダー 24"/>
          <p:cNvSpPr>
            <a:spLocks noGrp="1"/>
          </p:cNvSpPr>
          <p:nvPr>
            <p:ph type="pic" sz="quarter" idx="14" hasCustomPrompt="1"/>
          </p:nvPr>
        </p:nvSpPr>
        <p:spPr>
          <a:xfrm>
            <a:off x="582511" y="1838364"/>
            <a:ext cx="3660140" cy="2445808"/>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26" name="テキスト プレースホルダー 5"/>
          <p:cNvSpPr>
            <a:spLocks noGrp="1"/>
          </p:cNvSpPr>
          <p:nvPr>
            <p:ph type="body" sz="quarter" idx="12" hasCustomPrompt="1"/>
          </p:nvPr>
        </p:nvSpPr>
        <p:spPr>
          <a:xfrm>
            <a:off x="442613" y="4992967"/>
            <a:ext cx="3953315"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7" name="テキスト プレースホルダー 5"/>
          <p:cNvSpPr>
            <a:spLocks noGrp="1"/>
          </p:cNvSpPr>
          <p:nvPr>
            <p:ph type="body" sz="quarter" idx="15" hasCustomPrompt="1"/>
          </p:nvPr>
        </p:nvSpPr>
        <p:spPr>
          <a:xfrm>
            <a:off x="441374" y="4567523"/>
            <a:ext cx="3955697"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8" name="正方形/長方形 27"/>
          <p:cNvSpPr/>
          <p:nvPr/>
        </p:nvSpPr>
        <p:spPr>
          <a:xfrm>
            <a:off x="4736845" y="1649537"/>
            <a:ext cx="3968968" cy="2818267"/>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29" name="直線コネクタ 28"/>
          <p:cNvCxnSpPr/>
          <p:nvPr/>
        </p:nvCxnSpPr>
        <p:spPr>
          <a:xfrm>
            <a:off x="4751357" y="1770269"/>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a:off x="4835156" y="1649537"/>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1" name="直線コネクタ 30"/>
          <p:cNvCxnSpPr/>
          <p:nvPr/>
        </p:nvCxnSpPr>
        <p:spPr>
          <a:xfrm>
            <a:off x="4751357" y="4339297"/>
            <a:ext cx="3968968"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2" name="直線コネクタ 31"/>
          <p:cNvCxnSpPr/>
          <p:nvPr/>
        </p:nvCxnSpPr>
        <p:spPr>
          <a:xfrm flipV="1">
            <a:off x="8604231" y="1649537"/>
            <a:ext cx="0" cy="281826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33" name="図プレースホルダー 24"/>
          <p:cNvSpPr>
            <a:spLocks noGrp="1"/>
          </p:cNvSpPr>
          <p:nvPr>
            <p:ph type="pic" sz="quarter" idx="16" hasCustomPrompt="1"/>
          </p:nvPr>
        </p:nvSpPr>
        <p:spPr>
          <a:xfrm>
            <a:off x="4891259" y="1835767"/>
            <a:ext cx="3660140" cy="2445808"/>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34" name="テキスト プレースホルダー 5"/>
          <p:cNvSpPr>
            <a:spLocks noGrp="1"/>
          </p:cNvSpPr>
          <p:nvPr>
            <p:ph type="body" sz="quarter" idx="17" hasCustomPrompt="1"/>
          </p:nvPr>
        </p:nvSpPr>
        <p:spPr>
          <a:xfrm>
            <a:off x="4751361" y="4990367"/>
            <a:ext cx="3953315"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18" hasCustomPrompt="1"/>
          </p:nvPr>
        </p:nvSpPr>
        <p:spPr>
          <a:xfrm>
            <a:off x="4750122" y="4564923"/>
            <a:ext cx="3955697"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38849134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anim calcmode="lin" valueType="num">
                                      <p:cBhvr additive="base">
                                        <p:cTn id="7" dur="500" fill="hold"/>
                                        <p:tgtEl>
                                          <p:spTgt spid="6">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6">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barn(outVertical)">
                                      <p:cBhvr>
                                        <p:cTn id="12" dur="500"/>
                                        <p:tgtEl>
                                          <p:spTgt spid="7"/>
                                        </p:tgtEl>
                                      </p:cBhvr>
                                    </p:animEffect>
                                  </p:childTnLst>
                                </p:cTn>
                              </p:par>
                              <p:par>
                                <p:cTn id="13" presetID="22" presetClass="entr" presetSubtype="4" fill="hold" nodeType="withEffect">
                                  <p:stCondLst>
                                    <p:cond delay="250"/>
                                  </p:stCondLst>
                                  <p:childTnLst>
                                    <p:set>
                                      <p:cBhvr>
                                        <p:cTn id="14" dur="1" fill="hold">
                                          <p:stCondLst>
                                            <p:cond delay="0"/>
                                          </p:stCondLst>
                                        </p:cTn>
                                        <p:tgtEl>
                                          <p:spTgt spid="16"/>
                                        </p:tgtEl>
                                        <p:attrNameLst>
                                          <p:attrName>style.visibility</p:attrName>
                                        </p:attrNameLst>
                                      </p:cBhvr>
                                      <p:to>
                                        <p:strVal val="visible"/>
                                      </p:to>
                                    </p:set>
                                    <p:animEffect transition="in" filter="wipe(down)">
                                      <p:cBhvr>
                                        <p:cTn id="15" dur="750"/>
                                        <p:tgtEl>
                                          <p:spTgt spid="16"/>
                                        </p:tgtEl>
                                      </p:cBhvr>
                                    </p:animEffect>
                                  </p:childTnLst>
                                </p:cTn>
                              </p:par>
                              <p:par>
                                <p:cTn id="16" presetID="22" presetClass="entr" presetSubtype="1" fill="hold" nodeType="withEffect">
                                  <p:stCondLst>
                                    <p:cond delay="250"/>
                                  </p:stCondLst>
                                  <p:childTnLst>
                                    <p:set>
                                      <p:cBhvr>
                                        <p:cTn id="17" dur="1" fill="hold">
                                          <p:stCondLst>
                                            <p:cond delay="0"/>
                                          </p:stCondLst>
                                        </p:cTn>
                                        <p:tgtEl>
                                          <p:spTgt spid="11"/>
                                        </p:tgtEl>
                                        <p:attrNameLst>
                                          <p:attrName>style.visibility</p:attrName>
                                        </p:attrNameLst>
                                      </p:cBhvr>
                                      <p:to>
                                        <p:strVal val="visible"/>
                                      </p:to>
                                    </p:set>
                                    <p:animEffect transition="in" filter="wipe(up)">
                                      <p:cBhvr>
                                        <p:cTn id="18" dur="750"/>
                                        <p:tgtEl>
                                          <p:spTgt spid="11"/>
                                        </p:tgtEl>
                                      </p:cBhvr>
                                    </p:animEffect>
                                  </p:childTnLst>
                                </p:cTn>
                              </p:par>
                              <p:par>
                                <p:cTn id="19" presetID="22" presetClass="entr" presetSubtype="8" fill="hold" nodeType="withEffect">
                                  <p:stCondLst>
                                    <p:cond delay="25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750"/>
                                        <p:tgtEl>
                                          <p:spTgt spid="9"/>
                                        </p:tgtEl>
                                      </p:cBhvr>
                                    </p:animEffect>
                                  </p:childTnLst>
                                </p:cTn>
                              </p:par>
                              <p:par>
                                <p:cTn id="22" presetID="22" presetClass="entr" presetSubtype="2" fill="hold" nodeType="withEffect">
                                  <p:stCondLst>
                                    <p:cond delay="250"/>
                                  </p:stCondLst>
                                  <p:childTnLst>
                                    <p:set>
                                      <p:cBhvr>
                                        <p:cTn id="23" dur="1" fill="hold">
                                          <p:stCondLst>
                                            <p:cond delay="0"/>
                                          </p:stCondLst>
                                        </p:cTn>
                                        <p:tgtEl>
                                          <p:spTgt spid="15"/>
                                        </p:tgtEl>
                                        <p:attrNameLst>
                                          <p:attrName>style.visibility</p:attrName>
                                        </p:attrNameLst>
                                      </p:cBhvr>
                                      <p:to>
                                        <p:strVal val="visible"/>
                                      </p:to>
                                    </p:set>
                                    <p:animEffect transition="in" filter="wipe(right)">
                                      <p:cBhvr>
                                        <p:cTn id="24" dur="750"/>
                                        <p:tgtEl>
                                          <p:spTgt spid="15"/>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25"/>
                                        </p:tgtEl>
                                        <p:attrNameLst>
                                          <p:attrName>style.visibility</p:attrName>
                                        </p:attrNameLst>
                                      </p:cBhvr>
                                      <p:to>
                                        <p:strVal val="visible"/>
                                      </p:to>
                                    </p:set>
                                    <p:animEffect transition="in" filter="fade">
                                      <p:cBhvr>
                                        <p:cTn id="27" dur="750"/>
                                        <p:tgtEl>
                                          <p:spTgt spid="25"/>
                                        </p:tgtEl>
                                      </p:cBhvr>
                                    </p:animEffect>
                                  </p:childTnLst>
                                </p:cTn>
                              </p:par>
                            </p:childTnLst>
                          </p:cTn>
                        </p:par>
                        <p:par>
                          <p:cTn id="28" fill="hold">
                            <p:stCondLst>
                              <p:cond delay="1500"/>
                            </p:stCondLst>
                            <p:childTnLst>
                              <p:par>
                                <p:cTn id="29" presetID="2" presetClass="entr" presetSubtype="4" decel="100000" fill="hold" grpId="0" nodeType="afterEffect">
                                  <p:stCondLst>
                                    <p:cond delay="250"/>
                                  </p:stCondLst>
                                  <p:childTnLst>
                                    <p:set>
                                      <p:cBhvr>
                                        <p:cTn id="30" dur="1" fill="hold">
                                          <p:stCondLst>
                                            <p:cond delay="0"/>
                                          </p:stCondLst>
                                        </p:cTn>
                                        <p:tgtEl>
                                          <p:spTgt spid="27">
                                            <p:txEl>
                                              <p:pRg st="0" end="0"/>
                                            </p:txEl>
                                          </p:spTgt>
                                        </p:tgtEl>
                                        <p:attrNameLst>
                                          <p:attrName>style.visibility</p:attrName>
                                        </p:attrNameLst>
                                      </p:cBhvr>
                                      <p:to>
                                        <p:strVal val="visible"/>
                                      </p:to>
                                    </p:set>
                                    <p:anim calcmode="lin" valueType="num">
                                      <p:cBhvr additive="base">
                                        <p:cTn id="31"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32" dur="500" fill="hold"/>
                                        <p:tgtEl>
                                          <p:spTgt spid="27">
                                            <p:txEl>
                                              <p:pRg st="0" end="0"/>
                                            </p:txEl>
                                          </p:spTgt>
                                        </p:tgtEl>
                                        <p:attrNameLst>
                                          <p:attrName>ppt_y</p:attrName>
                                        </p:attrNameLst>
                                      </p:cBhvr>
                                      <p:tavLst>
                                        <p:tav tm="0">
                                          <p:val>
                                            <p:strVal val="1+#ppt_h/2"/>
                                          </p:val>
                                        </p:tav>
                                        <p:tav tm="100000">
                                          <p:val>
                                            <p:strVal val="#ppt_y"/>
                                          </p:val>
                                        </p:tav>
                                      </p:tavLst>
                                    </p:anim>
                                  </p:childTnLst>
                                </p:cTn>
                              </p:par>
                              <p:par>
                                <p:cTn id="33" presetID="2" presetClass="entr" presetSubtype="4" decel="100000" fill="hold" grpId="0" nodeType="withEffect">
                                  <p:stCondLst>
                                    <p:cond delay="250"/>
                                  </p:stCondLst>
                                  <p:childTnLst>
                                    <p:set>
                                      <p:cBhvr>
                                        <p:cTn id="34" dur="1" fill="hold">
                                          <p:stCondLst>
                                            <p:cond delay="0"/>
                                          </p:stCondLst>
                                        </p:cTn>
                                        <p:tgtEl>
                                          <p:spTgt spid="26">
                                            <p:txEl>
                                              <p:pRg st="0" end="0"/>
                                            </p:txEl>
                                          </p:spTgt>
                                        </p:tgtEl>
                                        <p:attrNameLst>
                                          <p:attrName>style.visibility</p:attrName>
                                        </p:attrNameLst>
                                      </p:cBhvr>
                                      <p:to>
                                        <p:strVal val="visible"/>
                                      </p:to>
                                    </p:set>
                                    <p:anim calcmode="lin" valueType="num">
                                      <p:cBhvr additive="base">
                                        <p:cTn id="35"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36" dur="500" fill="hold"/>
                                        <p:tgtEl>
                                          <p:spTgt spid="26">
                                            <p:txEl>
                                              <p:pRg st="0" end="0"/>
                                            </p:txEl>
                                          </p:spTgt>
                                        </p:tgtEl>
                                        <p:attrNameLst>
                                          <p:attrName>ppt_y</p:attrName>
                                        </p:attrNameLst>
                                      </p:cBhvr>
                                      <p:tavLst>
                                        <p:tav tm="0">
                                          <p:val>
                                            <p:strVal val="1+#ppt_h/2"/>
                                          </p:val>
                                        </p:tav>
                                        <p:tav tm="100000">
                                          <p:val>
                                            <p:strVal val="#ppt_y"/>
                                          </p:val>
                                        </p:tav>
                                      </p:tavLst>
                                    </p:anim>
                                  </p:childTnLst>
                                </p:cTn>
                              </p:par>
                            </p:childTnLst>
                          </p:cTn>
                        </p:par>
                        <p:par>
                          <p:cTn id="37" fill="hold">
                            <p:stCondLst>
                              <p:cond delay="2250"/>
                            </p:stCondLst>
                            <p:childTnLst>
                              <p:par>
                                <p:cTn id="38" presetID="16" presetClass="entr" presetSubtype="37" fill="hold" grpId="0" nodeType="afterEffect">
                                  <p:stCondLst>
                                    <p:cond delay="0"/>
                                  </p:stCondLst>
                                  <p:childTnLst>
                                    <p:set>
                                      <p:cBhvr>
                                        <p:cTn id="39" dur="1" fill="hold">
                                          <p:stCondLst>
                                            <p:cond delay="0"/>
                                          </p:stCondLst>
                                        </p:cTn>
                                        <p:tgtEl>
                                          <p:spTgt spid="28"/>
                                        </p:tgtEl>
                                        <p:attrNameLst>
                                          <p:attrName>style.visibility</p:attrName>
                                        </p:attrNameLst>
                                      </p:cBhvr>
                                      <p:to>
                                        <p:strVal val="visible"/>
                                      </p:to>
                                    </p:set>
                                    <p:animEffect transition="in" filter="barn(outVertical)">
                                      <p:cBhvr>
                                        <p:cTn id="40" dur="500"/>
                                        <p:tgtEl>
                                          <p:spTgt spid="28"/>
                                        </p:tgtEl>
                                      </p:cBhvr>
                                    </p:animEffect>
                                  </p:childTnLst>
                                </p:cTn>
                              </p:par>
                              <p:par>
                                <p:cTn id="41" presetID="22" presetClass="entr" presetSubtype="4" fill="hold" nodeType="withEffect">
                                  <p:stCondLst>
                                    <p:cond delay="250"/>
                                  </p:stCondLst>
                                  <p:childTnLst>
                                    <p:set>
                                      <p:cBhvr>
                                        <p:cTn id="42" dur="1" fill="hold">
                                          <p:stCondLst>
                                            <p:cond delay="0"/>
                                          </p:stCondLst>
                                        </p:cTn>
                                        <p:tgtEl>
                                          <p:spTgt spid="32"/>
                                        </p:tgtEl>
                                        <p:attrNameLst>
                                          <p:attrName>style.visibility</p:attrName>
                                        </p:attrNameLst>
                                      </p:cBhvr>
                                      <p:to>
                                        <p:strVal val="visible"/>
                                      </p:to>
                                    </p:set>
                                    <p:animEffect transition="in" filter="wipe(down)">
                                      <p:cBhvr>
                                        <p:cTn id="43" dur="750"/>
                                        <p:tgtEl>
                                          <p:spTgt spid="32"/>
                                        </p:tgtEl>
                                      </p:cBhvr>
                                    </p:animEffect>
                                  </p:childTnLst>
                                </p:cTn>
                              </p:par>
                              <p:par>
                                <p:cTn id="44" presetID="22" presetClass="entr" presetSubtype="1" fill="hold" nodeType="withEffect">
                                  <p:stCondLst>
                                    <p:cond delay="250"/>
                                  </p:stCondLst>
                                  <p:childTnLst>
                                    <p:set>
                                      <p:cBhvr>
                                        <p:cTn id="45" dur="1" fill="hold">
                                          <p:stCondLst>
                                            <p:cond delay="0"/>
                                          </p:stCondLst>
                                        </p:cTn>
                                        <p:tgtEl>
                                          <p:spTgt spid="30"/>
                                        </p:tgtEl>
                                        <p:attrNameLst>
                                          <p:attrName>style.visibility</p:attrName>
                                        </p:attrNameLst>
                                      </p:cBhvr>
                                      <p:to>
                                        <p:strVal val="visible"/>
                                      </p:to>
                                    </p:set>
                                    <p:animEffect transition="in" filter="wipe(up)">
                                      <p:cBhvr>
                                        <p:cTn id="46" dur="750"/>
                                        <p:tgtEl>
                                          <p:spTgt spid="30"/>
                                        </p:tgtEl>
                                      </p:cBhvr>
                                    </p:animEffect>
                                  </p:childTnLst>
                                </p:cTn>
                              </p:par>
                              <p:par>
                                <p:cTn id="47" presetID="22" presetClass="entr" presetSubtype="8" fill="hold" nodeType="withEffect">
                                  <p:stCondLst>
                                    <p:cond delay="250"/>
                                  </p:stCondLst>
                                  <p:childTnLst>
                                    <p:set>
                                      <p:cBhvr>
                                        <p:cTn id="48" dur="1" fill="hold">
                                          <p:stCondLst>
                                            <p:cond delay="0"/>
                                          </p:stCondLst>
                                        </p:cTn>
                                        <p:tgtEl>
                                          <p:spTgt spid="29"/>
                                        </p:tgtEl>
                                        <p:attrNameLst>
                                          <p:attrName>style.visibility</p:attrName>
                                        </p:attrNameLst>
                                      </p:cBhvr>
                                      <p:to>
                                        <p:strVal val="visible"/>
                                      </p:to>
                                    </p:set>
                                    <p:animEffect transition="in" filter="wipe(left)">
                                      <p:cBhvr>
                                        <p:cTn id="49" dur="750"/>
                                        <p:tgtEl>
                                          <p:spTgt spid="29"/>
                                        </p:tgtEl>
                                      </p:cBhvr>
                                    </p:animEffect>
                                  </p:childTnLst>
                                </p:cTn>
                              </p:par>
                              <p:par>
                                <p:cTn id="50" presetID="22" presetClass="entr" presetSubtype="2" fill="hold" nodeType="withEffect">
                                  <p:stCondLst>
                                    <p:cond delay="250"/>
                                  </p:stCondLst>
                                  <p:childTnLst>
                                    <p:set>
                                      <p:cBhvr>
                                        <p:cTn id="51" dur="1" fill="hold">
                                          <p:stCondLst>
                                            <p:cond delay="0"/>
                                          </p:stCondLst>
                                        </p:cTn>
                                        <p:tgtEl>
                                          <p:spTgt spid="31"/>
                                        </p:tgtEl>
                                        <p:attrNameLst>
                                          <p:attrName>style.visibility</p:attrName>
                                        </p:attrNameLst>
                                      </p:cBhvr>
                                      <p:to>
                                        <p:strVal val="visible"/>
                                      </p:to>
                                    </p:set>
                                    <p:animEffect transition="in" filter="wipe(right)">
                                      <p:cBhvr>
                                        <p:cTn id="52" dur="750"/>
                                        <p:tgtEl>
                                          <p:spTgt spid="31"/>
                                        </p:tgtEl>
                                      </p:cBhvr>
                                    </p:animEffect>
                                  </p:childTnLst>
                                </p:cTn>
                              </p:par>
                              <p:par>
                                <p:cTn id="53" presetID="10" presetClass="entr" presetSubtype="0" fill="hold" grpId="0" nodeType="withEffect">
                                  <p:stCondLst>
                                    <p:cond delay="250"/>
                                  </p:stCondLst>
                                  <p:childTnLst>
                                    <p:set>
                                      <p:cBhvr>
                                        <p:cTn id="54" dur="1" fill="hold">
                                          <p:stCondLst>
                                            <p:cond delay="0"/>
                                          </p:stCondLst>
                                        </p:cTn>
                                        <p:tgtEl>
                                          <p:spTgt spid="33"/>
                                        </p:tgtEl>
                                        <p:attrNameLst>
                                          <p:attrName>style.visibility</p:attrName>
                                        </p:attrNameLst>
                                      </p:cBhvr>
                                      <p:to>
                                        <p:strVal val="visible"/>
                                      </p:to>
                                    </p:set>
                                    <p:animEffect transition="in" filter="fade">
                                      <p:cBhvr>
                                        <p:cTn id="55" dur="750"/>
                                        <p:tgtEl>
                                          <p:spTgt spid="33"/>
                                        </p:tgtEl>
                                      </p:cBhvr>
                                    </p:animEffect>
                                  </p:childTnLst>
                                </p:cTn>
                              </p:par>
                            </p:childTnLst>
                          </p:cTn>
                        </p:par>
                        <p:par>
                          <p:cTn id="56" fill="hold">
                            <p:stCondLst>
                              <p:cond delay="3250"/>
                            </p:stCondLst>
                            <p:childTnLst>
                              <p:par>
                                <p:cTn id="57" presetID="2" presetClass="entr" presetSubtype="4" decel="100000" fill="hold" grpId="0" nodeType="afterEffect">
                                  <p:stCondLst>
                                    <p:cond delay="250"/>
                                  </p:stCondLst>
                                  <p:childTnLst>
                                    <p:set>
                                      <p:cBhvr>
                                        <p:cTn id="58" dur="1" fill="hold">
                                          <p:stCondLst>
                                            <p:cond delay="0"/>
                                          </p:stCondLst>
                                        </p:cTn>
                                        <p:tgtEl>
                                          <p:spTgt spid="35">
                                            <p:txEl>
                                              <p:pRg st="0" end="0"/>
                                            </p:txEl>
                                          </p:spTgt>
                                        </p:tgtEl>
                                        <p:attrNameLst>
                                          <p:attrName>style.visibility</p:attrName>
                                        </p:attrNameLst>
                                      </p:cBhvr>
                                      <p:to>
                                        <p:strVal val="visible"/>
                                      </p:to>
                                    </p:set>
                                    <p:anim calcmode="lin" valueType="num">
                                      <p:cBhvr additive="base">
                                        <p:cTn id="5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6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61" presetID="2" presetClass="entr" presetSubtype="4" decel="100000" fill="hold" grpId="0" nodeType="withEffect">
                                  <p:stCondLst>
                                    <p:cond delay="250"/>
                                  </p:stCondLst>
                                  <p:childTnLst>
                                    <p:set>
                                      <p:cBhvr>
                                        <p:cTn id="62" dur="1" fill="hold">
                                          <p:stCondLst>
                                            <p:cond delay="0"/>
                                          </p:stCondLst>
                                        </p:cTn>
                                        <p:tgtEl>
                                          <p:spTgt spid="34">
                                            <p:txEl>
                                              <p:pRg st="0" end="0"/>
                                            </p:txEl>
                                          </p:spTgt>
                                        </p:tgtEl>
                                        <p:attrNameLst>
                                          <p:attrName>style.visibility</p:attrName>
                                        </p:attrNameLst>
                                      </p:cBhvr>
                                      <p:to>
                                        <p:strVal val="visible"/>
                                      </p:to>
                                    </p:set>
                                    <p:anim calcmode="lin" valueType="num">
                                      <p:cBhvr additive="base">
                                        <p:cTn id="6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6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build="p">
        <p:tmplLst>
          <p:tmpl lvl="1">
            <p:tnLst>
              <p:par>
                <p:cTn presetID="2" presetClass="entr" presetSubtype="1" decel="100000" fill="hold" nodeType="afterEffect">
                  <p:stCondLst>
                    <p:cond delay="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ppt_x"/>
                          </p:val>
                        </p:tav>
                        <p:tav tm="100000">
                          <p:val>
                            <p:strVal val="#ppt_x"/>
                          </p:val>
                        </p:tav>
                      </p:tavLst>
                    </p:anim>
                    <p:anim calcmode="lin" valueType="num">
                      <p:cBhvr additive="base">
                        <p:cTn dur="500" fill="hold"/>
                        <p:tgtEl>
                          <p:spTgt spid="6"/>
                        </p:tgtEl>
                        <p:attrNameLst>
                          <p:attrName>ppt_y</p:attrName>
                        </p:attrNameLst>
                      </p:cBhvr>
                      <p:tavLst>
                        <p:tav tm="0">
                          <p:val>
                            <p:strVal val="0-#ppt_h/2"/>
                          </p:val>
                        </p:tav>
                        <p:tav tm="100000">
                          <p:val>
                            <p:strVal val="#ppt_y"/>
                          </p:val>
                        </p:tav>
                      </p:tavLst>
                    </p:anim>
                  </p:childTnLst>
                </p:cTn>
              </p:par>
            </p:tnLst>
          </p:tmpl>
        </p:tmplLst>
      </p:bldP>
      <p:bldP spid="7" grpId="0" animBg="1"/>
      <p:bldP spid="25" grpId="0"/>
      <p:bldP spid="26" grpId="0" build="p">
        <p:tmplLst>
          <p:tmpl lvl="1">
            <p:tnLst>
              <p:par>
                <p:cTn presetID="2" presetClass="entr" presetSubtype="4" decel="100000" fill="hold" nodeType="withEffect">
                  <p:stCondLst>
                    <p:cond delay="25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25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animBg="1"/>
      <p:bldP spid="33" grpId="0"/>
      <p:bldP spid="34" grpId="0" build="p">
        <p:tmplLst>
          <p:tmpl lvl="1">
            <p:tnLst>
              <p:par>
                <p:cTn presetID="2" presetClass="entr" presetSubtype="4" decel="100000" fill="hold" nodeType="withEffect">
                  <p:stCondLst>
                    <p:cond delay="25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25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3" name="Footer Placeholder 2"/>
          <p:cNvSpPr>
            <a:spLocks noGrp="1"/>
          </p:cNvSpPr>
          <p:nvPr>
            <p:ph type="ftr" sz="quarter" idx="11"/>
          </p:nvPr>
        </p:nvSpPr>
        <p:spPr/>
        <p:txBody>
          <a:bodyPr/>
          <a:lstStyle>
            <a:lvl1pPr>
              <a:defRPr>
                <a:latin typeface="Arial" pitchFamily="34" charset="0"/>
              </a:defRPr>
            </a:lvl1pPr>
          </a:lstStyle>
          <a:p>
            <a:endParaRPr lang="ja-JP" altLang="en-US"/>
          </a:p>
        </p:txBody>
      </p:sp>
      <p:sp>
        <p:nvSpPr>
          <p:cNvPr id="4" name="Slide Number Placeholder 3"/>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846852601"/>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preserve="1">
  <p:cSld name="3 Images, Capti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9" name="円/楕円 8"/>
          <p:cNvSpPr/>
          <p:nvPr/>
        </p:nvSpPr>
        <p:spPr>
          <a:xfrm>
            <a:off x="1019189"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円/楕円 9"/>
          <p:cNvSpPr/>
          <p:nvPr/>
        </p:nvSpPr>
        <p:spPr>
          <a:xfrm>
            <a:off x="110785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図プレースホルダー 5"/>
          <p:cNvSpPr>
            <a:spLocks noGrp="1"/>
          </p:cNvSpPr>
          <p:nvPr>
            <p:ph type="pic" sz="quarter" idx="14" hasCustomPrompt="1"/>
          </p:nvPr>
        </p:nvSpPr>
        <p:spPr>
          <a:xfrm>
            <a:off x="1162461" y="1868838"/>
            <a:ext cx="1664205" cy="221932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17" name="テキスト プレースホルダー 5"/>
          <p:cNvSpPr>
            <a:spLocks noGrp="1"/>
          </p:cNvSpPr>
          <p:nvPr>
            <p:ph type="body" sz="quarter" idx="12" hasCustomPrompt="1"/>
          </p:nvPr>
        </p:nvSpPr>
        <p:spPr>
          <a:xfrm>
            <a:off x="777863" y="4886528"/>
            <a:ext cx="2447455"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5" hasCustomPrompt="1"/>
          </p:nvPr>
        </p:nvSpPr>
        <p:spPr>
          <a:xfrm>
            <a:off x="776623" y="4461084"/>
            <a:ext cx="244892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3589029"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367769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6" hasCustomPrompt="1"/>
          </p:nvPr>
        </p:nvSpPr>
        <p:spPr>
          <a:xfrm>
            <a:off x="3732301" y="1888089"/>
            <a:ext cx="1664205" cy="221932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22" name="テキスト プレースホルダー 5"/>
          <p:cNvSpPr>
            <a:spLocks noGrp="1"/>
          </p:cNvSpPr>
          <p:nvPr>
            <p:ph type="body" sz="quarter" idx="17" hasCustomPrompt="1"/>
          </p:nvPr>
        </p:nvSpPr>
        <p:spPr>
          <a:xfrm>
            <a:off x="3347703" y="4886528"/>
            <a:ext cx="2447455"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8" hasCustomPrompt="1"/>
          </p:nvPr>
        </p:nvSpPr>
        <p:spPr>
          <a:xfrm>
            <a:off x="3346465" y="4461084"/>
            <a:ext cx="244892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円/楕円 23"/>
          <p:cNvSpPr/>
          <p:nvPr/>
        </p:nvSpPr>
        <p:spPr>
          <a:xfrm>
            <a:off x="6152658"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円/楕円 24"/>
          <p:cNvSpPr/>
          <p:nvPr/>
        </p:nvSpPr>
        <p:spPr>
          <a:xfrm>
            <a:off x="6241322"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図プレースホルダー 5"/>
          <p:cNvSpPr>
            <a:spLocks noGrp="1"/>
          </p:cNvSpPr>
          <p:nvPr>
            <p:ph type="pic" sz="quarter" idx="19" hasCustomPrompt="1"/>
          </p:nvPr>
        </p:nvSpPr>
        <p:spPr>
          <a:xfrm>
            <a:off x="6295930" y="1868838"/>
            <a:ext cx="1664205" cy="221932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27" name="テキスト プレースホルダー 5"/>
          <p:cNvSpPr>
            <a:spLocks noGrp="1"/>
          </p:cNvSpPr>
          <p:nvPr>
            <p:ph type="body" sz="quarter" idx="20" hasCustomPrompt="1"/>
          </p:nvPr>
        </p:nvSpPr>
        <p:spPr>
          <a:xfrm>
            <a:off x="5911330" y="4886528"/>
            <a:ext cx="2447455"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1" hasCustomPrompt="1"/>
          </p:nvPr>
        </p:nvSpPr>
        <p:spPr>
          <a:xfrm>
            <a:off x="5910094" y="4461084"/>
            <a:ext cx="244892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177958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ppt_x"/>
                                          </p:val>
                                        </p:tav>
                                        <p:tav tm="100000">
                                          <p:val>
                                            <p:strVal val="#ppt_x"/>
                                          </p:val>
                                        </p:tav>
                                      </p:tavLst>
                                    </p:anim>
                                    <p:anim calcmode="lin" valueType="num">
                                      <p:cBhvr additive="base">
                                        <p:cTn id="13" dur="500" fill="hold"/>
                                        <p:tgtEl>
                                          <p:spTgt spid="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heel(1)">
                                      <p:cBhvr>
                                        <p:cTn id="17" dur="10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8">
                                            <p:txEl>
                                              <p:pRg st="0" end="0"/>
                                            </p:txEl>
                                          </p:spTgt>
                                        </p:tgtEl>
                                        <p:attrNameLst>
                                          <p:attrName>style.visibility</p:attrName>
                                        </p:attrNameLst>
                                      </p:cBhvr>
                                      <p:to>
                                        <p:strVal val="visible"/>
                                      </p:to>
                                    </p:set>
                                    <p:anim calcmode="lin" valueType="num">
                                      <p:cBhvr additive="base">
                                        <p:cTn id="2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7">
                                            <p:txEl>
                                              <p:pRg st="0" end="0"/>
                                            </p:txEl>
                                          </p:spTgt>
                                        </p:tgtEl>
                                        <p:attrNameLst>
                                          <p:attrName>style.visibility</p:attrName>
                                        </p:attrNameLst>
                                      </p:cBhvr>
                                      <p:to>
                                        <p:strVal val="visible"/>
                                      </p:to>
                                    </p:set>
                                    <p:anim calcmode="lin" valueType="num">
                                      <p:cBhvr additive="base">
                                        <p:cTn id="28"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ppt_x"/>
                                          </p:val>
                                        </p:tav>
                                        <p:tav tm="100000">
                                          <p:val>
                                            <p:strVal val="#ppt_x"/>
                                          </p:val>
                                        </p:tav>
                                      </p:tavLst>
                                    </p:anim>
                                    <p:anim calcmode="lin" valueType="num">
                                      <p:cBhvr additive="base">
                                        <p:cTn id="34" dur="500" fill="hold"/>
                                        <p:tgtEl>
                                          <p:spTgt spid="19"/>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heel(1)">
                                      <p:cBhvr>
                                        <p:cTn id="38" dur="10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23">
                                            <p:txEl>
                                              <p:pRg st="0" end="0"/>
                                            </p:txEl>
                                          </p:spTgt>
                                        </p:tgtEl>
                                        <p:attrNameLst>
                                          <p:attrName>style.visibility</p:attrName>
                                        </p:attrNameLst>
                                      </p:cBhvr>
                                      <p:to>
                                        <p:strVal val="visible"/>
                                      </p:to>
                                    </p:set>
                                    <p:anim calcmode="lin" valueType="num">
                                      <p:cBhvr additive="base">
                                        <p:cTn id="4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additive="base">
                                        <p:cTn id="49"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 fill="hold"/>
                                        <p:tgtEl>
                                          <p:spTgt spid="24"/>
                                        </p:tgtEl>
                                        <p:attrNameLst>
                                          <p:attrName>ppt_x</p:attrName>
                                        </p:attrNameLst>
                                      </p:cBhvr>
                                      <p:tavLst>
                                        <p:tav tm="0">
                                          <p:val>
                                            <p:strVal val="#ppt_x"/>
                                          </p:val>
                                        </p:tav>
                                        <p:tav tm="100000">
                                          <p:val>
                                            <p:strVal val="#ppt_x"/>
                                          </p:val>
                                        </p:tav>
                                      </p:tavLst>
                                    </p:anim>
                                    <p:anim calcmode="lin" valueType="num">
                                      <p:cBhvr additive="base">
                                        <p:cTn id="55" dur="500" fill="hold"/>
                                        <p:tgtEl>
                                          <p:spTgt spid="24"/>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wheel(1)">
                                      <p:cBhvr>
                                        <p:cTn id="59" dur="1000"/>
                                        <p:tgtEl>
                                          <p:spTgt spid="2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fade">
                                      <p:cBhvr>
                                        <p:cTn id="62" dur="500"/>
                                        <p:tgtEl>
                                          <p:spTgt spid="26"/>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8">
                                            <p:txEl>
                                              <p:pRg st="0" end="0"/>
                                            </p:txEl>
                                          </p:spTgt>
                                        </p:tgtEl>
                                        <p:attrNameLst>
                                          <p:attrName>style.visibility</p:attrName>
                                        </p:attrNameLst>
                                      </p:cBhvr>
                                      <p:to>
                                        <p:strVal val="visible"/>
                                      </p:to>
                                    </p:set>
                                    <p:anim calcmode="lin" valueType="num">
                                      <p:cBhvr additive="base">
                                        <p:cTn id="6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7">
                                            <p:txEl>
                                              <p:pRg st="0" end="0"/>
                                            </p:txEl>
                                          </p:spTgt>
                                        </p:tgtEl>
                                        <p:attrNameLst>
                                          <p:attrName>style.visibility</p:attrName>
                                        </p:attrNameLst>
                                      </p:cBhvr>
                                      <p:to>
                                        <p:strVal val="visible"/>
                                      </p:to>
                                    </p:set>
                                    <p:anim calcmode="lin" valueType="num">
                                      <p:cBhvr additive="base">
                                        <p:cTn id="70"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build="p">
        <p:tmplLst>
          <p:tmpl lvl="1">
            <p:tnLst>
              <p:par>
                <p:cTn presetID="2" presetClass="entr" presetSubtype="1"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0-#ppt_h/2"/>
                          </p:val>
                        </p:tav>
                        <p:tav tm="100000">
                          <p:val>
                            <p:strVal val="#ppt_y"/>
                          </p:val>
                        </p:tav>
                      </p:tavLst>
                    </p:anim>
                  </p:childTnLst>
                </p:cTn>
              </p:par>
            </p:tnLst>
          </p:tmpl>
        </p:tmplLst>
      </p:bldP>
      <p:bldP spid="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animBg="1"/>
      <p:bldP spid="25" grpId="0" animBg="1"/>
      <p:bldP spid="26" grpId="0"/>
      <p:bldP spid="27" grpId="0" build="p">
        <p:tmplLst>
          <p:tmpl lvl="1">
            <p:tnLst>
              <p:par>
                <p:cTn presetID="2" presetClass="entr" presetSubtype="4" decel="10000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71.xml><?xml version="1.0" encoding="utf-8"?>
<p:sldLayout xmlns:a="http://schemas.openxmlformats.org/drawingml/2006/main" xmlns:r="http://schemas.openxmlformats.org/officeDocument/2006/relationships" xmlns:p="http://schemas.openxmlformats.org/presentationml/2006/main" preserve="1">
  <p:cSld name="4 Images, Capti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9" name="円/楕円 8"/>
          <p:cNvSpPr/>
          <p:nvPr/>
        </p:nvSpPr>
        <p:spPr>
          <a:xfrm>
            <a:off x="416949"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0" name="円/楕円 9"/>
          <p:cNvSpPr/>
          <p:nvPr/>
        </p:nvSpPr>
        <p:spPr>
          <a:xfrm>
            <a:off x="505613"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1"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図プレースホルダー 5"/>
          <p:cNvSpPr>
            <a:spLocks noGrp="1"/>
          </p:cNvSpPr>
          <p:nvPr>
            <p:ph type="pic" sz="quarter" idx="14" hasCustomPrompt="1"/>
          </p:nvPr>
        </p:nvSpPr>
        <p:spPr>
          <a:xfrm>
            <a:off x="560221" y="1868838"/>
            <a:ext cx="1664205" cy="221932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17" name="テキスト プレースホルダー 5"/>
          <p:cNvSpPr>
            <a:spLocks noGrp="1"/>
          </p:cNvSpPr>
          <p:nvPr>
            <p:ph type="body" sz="quarter" idx="12" hasCustomPrompt="1"/>
          </p:nvPr>
        </p:nvSpPr>
        <p:spPr>
          <a:xfrm>
            <a:off x="364275" y="4886528"/>
            <a:ext cx="2057341"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5" hasCustomPrompt="1"/>
          </p:nvPr>
        </p:nvSpPr>
        <p:spPr>
          <a:xfrm>
            <a:off x="363034" y="4461084"/>
            <a:ext cx="2058583"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2545227"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2633891"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5"/>
          <p:cNvSpPr>
            <a:spLocks noGrp="1"/>
          </p:cNvSpPr>
          <p:nvPr>
            <p:ph type="pic" sz="quarter" idx="16" hasCustomPrompt="1"/>
          </p:nvPr>
        </p:nvSpPr>
        <p:spPr>
          <a:xfrm>
            <a:off x="2688499" y="1888089"/>
            <a:ext cx="1664205" cy="221932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22" name="テキスト プレースホルダー 5"/>
          <p:cNvSpPr>
            <a:spLocks noGrp="1"/>
          </p:cNvSpPr>
          <p:nvPr>
            <p:ph type="body" sz="quarter" idx="17" hasCustomPrompt="1"/>
          </p:nvPr>
        </p:nvSpPr>
        <p:spPr>
          <a:xfrm>
            <a:off x="2492552" y="4886528"/>
            <a:ext cx="2057341"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8" hasCustomPrompt="1"/>
          </p:nvPr>
        </p:nvSpPr>
        <p:spPr>
          <a:xfrm>
            <a:off x="2491311" y="4461084"/>
            <a:ext cx="2058583"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円/楕円 23"/>
          <p:cNvSpPr/>
          <p:nvPr/>
        </p:nvSpPr>
        <p:spPr>
          <a:xfrm>
            <a:off x="4673504" y="1697028"/>
            <a:ext cx="1950749" cy="26014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5" name="円/楕円 24"/>
          <p:cNvSpPr/>
          <p:nvPr/>
        </p:nvSpPr>
        <p:spPr>
          <a:xfrm>
            <a:off x="4762168"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図プレースホルダー 5"/>
          <p:cNvSpPr>
            <a:spLocks noGrp="1"/>
          </p:cNvSpPr>
          <p:nvPr>
            <p:ph type="pic" sz="quarter" idx="19" hasCustomPrompt="1"/>
          </p:nvPr>
        </p:nvSpPr>
        <p:spPr>
          <a:xfrm>
            <a:off x="4816776" y="1868838"/>
            <a:ext cx="1664205" cy="221932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27" name="テキスト プレースホルダー 5"/>
          <p:cNvSpPr>
            <a:spLocks noGrp="1"/>
          </p:cNvSpPr>
          <p:nvPr>
            <p:ph type="body" sz="quarter" idx="20" hasCustomPrompt="1"/>
          </p:nvPr>
        </p:nvSpPr>
        <p:spPr>
          <a:xfrm>
            <a:off x="4620829" y="4886528"/>
            <a:ext cx="2057341"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1" hasCustomPrompt="1"/>
          </p:nvPr>
        </p:nvSpPr>
        <p:spPr>
          <a:xfrm>
            <a:off x="4619587" y="4461084"/>
            <a:ext cx="2058583"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9" name="円/楕円 28"/>
          <p:cNvSpPr/>
          <p:nvPr/>
        </p:nvSpPr>
        <p:spPr>
          <a:xfrm>
            <a:off x="6801781" y="1697028"/>
            <a:ext cx="1950749" cy="26014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円/楕円 29"/>
          <p:cNvSpPr/>
          <p:nvPr/>
        </p:nvSpPr>
        <p:spPr>
          <a:xfrm>
            <a:off x="6890445" y="1815267"/>
            <a:ext cx="1773421" cy="2364972"/>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1" name="図プレースホルダー 5"/>
          <p:cNvSpPr>
            <a:spLocks noGrp="1"/>
          </p:cNvSpPr>
          <p:nvPr>
            <p:ph type="pic" sz="quarter" idx="22" hasCustomPrompt="1"/>
          </p:nvPr>
        </p:nvSpPr>
        <p:spPr>
          <a:xfrm>
            <a:off x="6945053" y="1868838"/>
            <a:ext cx="1664205" cy="2219327"/>
          </a:xfrm>
          <a:prstGeom prst="ellipse">
            <a:avLst/>
          </a:prstGeom>
          <a:effectLst>
            <a:innerShdw blurRad="114300">
              <a:prstClr val="black"/>
            </a:innerShdw>
          </a:effectLst>
        </p:spPr>
        <p:txBody>
          <a:bodyPr>
            <a:normAutofit/>
          </a:bodyPr>
          <a:lstStyle>
            <a:lvl1pPr>
              <a:defRPr sz="1100" baseline="0">
                <a:solidFill>
                  <a:schemeClr val="bg2"/>
                </a:solidFill>
              </a:defRPr>
            </a:lvl1pPr>
          </a:lstStyle>
          <a:p>
            <a:r>
              <a:rPr kumimoji="1" lang="en-US" altLang="ja-JP"/>
              <a:t>Add an image</a:t>
            </a:r>
            <a:endParaRPr kumimoji="1" lang="ja-JP" altLang="en-US"/>
          </a:p>
        </p:txBody>
      </p:sp>
      <p:sp>
        <p:nvSpPr>
          <p:cNvPr id="32" name="テキスト プレースホルダー 5"/>
          <p:cNvSpPr>
            <a:spLocks noGrp="1"/>
          </p:cNvSpPr>
          <p:nvPr>
            <p:ph type="body" sz="quarter" idx="23" hasCustomPrompt="1"/>
          </p:nvPr>
        </p:nvSpPr>
        <p:spPr>
          <a:xfrm>
            <a:off x="6749105" y="4886528"/>
            <a:ext cx="2057341" cy="1095376"/>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4" hasCustomPrompt="1"/>
          </p:nvPr>
        </p:nvSpPr>
        <p:spPr>
          <a:xfrm>
            <a:off x="6747864" y="4461084"/>
            <a:ext cx="2058583"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Tree>
    <p:extLst>
      <p:ext uri="{BB962C8B-B14F-4D97-AF65-F5344CB8AC3E}">
        <p14:creationId xmlns:p14="http://schemas.microsoft.com/office/powerpoint/2010/main" val="11870038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11">
                                            <p:txEl>
                                              <p:pRg st="0" end="0"/>
                                            </p:txEl>
                                          </p:spTgt>
                                        </p:tgtEl>
                                        <p:attrNameLst>
                                          <p:attrName>style.visibility</p:attrName>
                                        </p:attrNameLst>
                                      </p:cBhvr>
                                      <p:to>
                                        <p:strVal val="visible"/>
                                      </p:to>
                                    </p:set>
                                    <p:anim calcmode="lin" valueType="num">
                                      <p:cBhvr additive="base">
                                        <p:cTn id="7" dur="500" fill="hold"/>
                                        <p:tgtEl>
                                          <p:spTgt spid="1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1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500" fill="hold"/>
                                        <p:tgtEl>
                                          <p:spTgt spid="9"/>
                                        </p:tgtEl>
                                        <p:attrNameLst>
                                          <p:attrName>ppt_x</p:attrName>
                                        </p:attrNameLst>
                                      </p:cBhvr>
                                      <p:tavLst>
                                        <p:tav tm="0">
                                          <p:val>
                                            <p:strVal val="#ppt_x"/>
                                          </p:val>
                                        </p:tav>
                                        <p:tav tm="100000">
                                          <p:val>
                                            <p:strVal val="#ppt_x"/>
                                          </p:val>
                                        </p:tav>
                                      </p:tavLst>
                                    </p:anim>
                                    <p:anim calcmode="lin" valueType="num">
                                      <p:cBhvr additive="base">
                                        <p:cTn id="13" dur="500" fill="hold"/>
                                        <p:tgtEl>
                                          <p:spTgt spid="9"/>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wheel(1)">
                                      <p:cBhvr>
                                        <p:cTn id="17" dur="1000"/>
                                        <p:tgtEl>
                                          <p:spTgt spid="10"/>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Effect transition="in" filter="fade">
                                      <p:cBhvr>
                                        <p:cTn id="20" dur="1000"/>
                                        <p:tgtEl>
                                          <p:spTgt spid="6"/>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8">
                                            <p:txEl>
                                              <p:pRg st="0" end="0"/>
                                            </p:txEl>
                                          </p:spTgt>
                                        </p:tgtEl>
                                        <p:attrNameLst>
                                          <p:attrName>style.visibility</p:attrName>
                                        </p:attrNameLst>
                                      </p:cBhvr>
                                      <p:to>
                                        <p:strVal val="visible"/>
                                      </p:to>
                                    </p:set>
                                    <p:anim calcmode="lin" valueType="num">
                                      <p:cBhvr additive="base">
                                        <p:cTn id="24"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7">
                                            <p:txEl>
                                              <p:pRg st="0" end="0"/>
                                            </p:txEl>
                                          </p:spTgt>
                                        </p:tgtEl>
                                        <p:attrNameLst>
                                          <p:attrName>style.visibility</p:attrName>
                                        </p:attrNameLst>
                                      </p:cBhvr>
                                      <p:to>
                                        <p:strVal val="visible"/>
                                      </p:to>
                                    </p:set>
                                    <p:anim calcmode="lin" valueType="num">
                                      <p:cBhvr additive="base">
                                        <p:cTn id="28"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9"/>
                                        </p:tgtEl>
                                        <p:attrNameLst>
                                          <p:attrName>style.visibility</p:attrName>
                                        </p:attrNameLst>
                                      </p:cBhvr>
                                      <p:to>
                                        <p:strVal val="visible"/>
                                      </p:to>
                                    </p:set>
                                    <p:anim calcmode="lin" valueType="num">
                                      <p:cBhvr additive="base">
                                        <p:cTn id="33" dur="500" fill="hold"/>
                                        <p:tgtEl>
                                          <p:spTgt spid="19"/>
                                        </p:tgtEl>
                                        <p:attrNameLst>
                                          <p:attrName>ppt_x</p:attrName>
                                        </p:attrNameLst>
                                      </p:cBhvr>
                                      <p:tavLst>
                                        <p:tav tm="0">
                                          <p:val>
                                            <p:strVal val="#ppt_x"/>
                                          </p:val>
                                        </p:tav>
                                        <p:tav tm="100000">
                                          <p:val>
                                            <p:strVal val="#ppt_x"/>
                                          </p:val>
                                        </p:tav>
                                      </p:tavLst>
                                    </p:anim>
                                    <p:anim calcmode="lin" valueType="num">
                                      <p:cBhvr additive="base">
                                        <p:cTn id="34" dur="500" fill="hold"/>
                                        <p:tgtEl>
                                          <p:spTgt spid="19"/>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20"/>
                                        </p:tgtEl>
                                        <p:attrNameLst>
                                          <p:attrName>style.visibility</p:attrName>
                                        </p:attrNameLst>
                                      </p:cBhvr>
                                      <p:to>
                                        <p:strVal val="visible"/>
                                      </p:to>
                                    </p:set>
                                    <p:animEffect transition="in" filter="wheel(1)">
                                      <p:cBhvr>
                                        <p:cTn id="38" dur="1000"/>
                                        <p:tgtEl>
                                          <p:spTgt spid="20"/>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21"/>
                                        </p:tgtEl>
                                        <p:attrNameLst>
                                          <p:attrName>style.visibility</p:attrName>
                                        </p:attrNameLst>
                                      </p:cBhvr>
                                      <p:to>
                                        <p:strVal val="visible"/>
                                      </p:to>
                                    </p:set>
                                    <p:animEffect transition="in" filter="fade">
                                      <p:cBhvr>
                                        <p:cTn id="41" dur="500"/>
                                        <p:tgtEl>
                                          <p:spTgt spid="21"/>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23">
                                            <p:txEl>
                                              <p:pRg st="0" end="0"/>
                                            </p:txEl>
                                          </p:spTgt>
                                        </p:tgtEl>
                                        <p:attrNameLst>
                                          <p:attrName>style.visibility</p:attrName>
                                        </p:attrNameLst>
                                      </p:cBhvr>
                                      <p:to>
                                        <p:strVal val="visible"/>
                                      </p:to>
                                    </p:set>
                                    <p:anim calcmode="lin" valueType="num">
                                      <p:cBhvr additive="base">
                                        <p:cTn id="45"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22">
                                            <p:txEl>
                                              <p:pRg st="0" end="0"/>
                                            </p:txEl>
                                          </p:spTgt>
                                        </p:tgtEl>
                                        <p:attrNameLst>
                                          <p:attrName>style.visibility</p:attrName>
                                        </p:attrNameLst>
                                      </p:cBhvr>
                                      <p:to>
                                        <p:strVal val="visible"/>
                                      </p:to>
                                    </p:set>
                                    <p:anim calcmode="lin" valueType="num">
                                      <p:cBhvr additive="base">
                                        <p:cTn id="49"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24"/>
                                        </p:tgtEl>
                                        <p:attrNameLst>
                                          <p:attrName>style.visibility</p:attrName>
                                        </p:attrNameLst>
                                      </p:cBhvr>
                                      <p:to>
                                        <p:strVal val="visible"/>
                                      </p:to>
                                    </p:set>
                                    <p:anim calcmode="lin" valueType="num">
                                      <p:cBhvr additive="base">
                                        <p:cTn id="54" dur="500" fill="hold"/>
                                        <p:tgtEl>
                                          <p:spTgt spid="24"/>
                                        </p:tgtEl>
                                        <p:attrNameLst>
                                          <p:attrName>ppt_x</p:attrName>
                                        </p:attrNameLst>
                                      </p:cBhvr>
                                      <p:tavLst>
                                        <p:tav tm="0">
                                          <p:val>
                                            <p:strVal val="#ppt_x"/>
                                          </p:val>
                                        </p:tav>
                                        <p:tav tm="100000">
                                          <p:val>
                                            <p:strVal val="#ppt_x"/>
                                          </p:val>
                                        </p:tav>
                                      </p:tavLst>
                                    </p:anim>
                                    <p:anim calcmode="lin" valueType="num">
                                      <p:cBhvr additive="base">
                                        <p:cTn id="55" dur="500" fill="hold"/>
                                        <p:tgtEl>
                                          <p:spTgt spid="24"/>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5"/>
                                        </p:tgtEl>
                                        <p:attrNameLst>
                                          <p:attrName>style.visibility</p:attrName>
                                        </p:attrNameLst>
                                      </p:cBhvr>
                                      <p:to>
                                        <p:strVal val="visible"/>
                                      </p:to>
                                    </p:set>
                                    <p:animEffect transition="in" filter="wheel(1)">
                                      <p:cBhvr>
                                        <p:cTn id="59" dur="1000"/>
                                        <p:tgtEl>
                                          <p:spTgt spid="25"/>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6"/>
                                        </p:tgtEl>
                                        <p:attrNameLst>
                                          <p:attrName>style.visibility</p:attrName>
                                        </p:attrNameLst>
                                      </p:cBhvr>
                                      <p:to>
                                        <p:strVal val="visible"/>
                                      </p:to>
                                    </p:set>
                                    <p:animEffect transition="in" filter="fade">
                                      <p:cBhvr>
                                        <p:cTn id="62" dur="500"/>
                                        <p:tgtEl>
                                          <p:spTgt spid="26"/>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8">
                                            <p:txEl>
                                              <p:pRg st="0" end="0"/>
                                            </p:txEl>
                                          </p:spTgt>
                                        </p:tgtEl>
                                        <p:attrNameLst>
                                          <p:attrName>style.visibility</p:attrName>
                                        </p:attrNameLst>
                                      </p:cBhvr>
                                      <p:to>
                                        <p:strVal val="visible"/>
                                      </p:to>
                                    </p:set>
                                    <p:anim calcmode="lin" valueType="num">
                                      <p:cBhvr additive="base">
                                        <p:cTn id="66"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8">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7">
                                            <p:txEl>
                                              <p:pRg st="0" end="0"/>
                                            </p:txEl>
                                          </p:spTgt>
                                        </p:tgtEl>
                                        <p:attrNameLst>
                                          <p:attrName>style.visibility</p:attrName>
                                        </p:attrNameLst>
                                      </p:cBhvr>
                                      <p:to>
                                        <p:strVal val="visible"/>
                                      </p:to>
                                    </p:set>
                                    <p:anim calcmode="lin" valueType="num">
                                      <p:cBhvr additive="base">
                                        <p:cTn id="70"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9"/>
                                        </p:tgtEl>
                                        <p:attrNameLst>
                                          <p:attrName>style.visibility</p:attrName>
                                        </p:attrNameLst>
                                      </p:cBhvr>
                                      <p:to>
                                        <p:strVal val="visible"/>
                                      </p:to>
                                    </p:set>
                                    <p:anim calcmode="lin" valueType="num">
                                      <p:cBhvr additive="base">
                                        <p:cTn id="75" dur="500" fill="hold"/>
                                        <p:tgtEl>
                                          <p:spTgt spid="29"/>
                                        </p:tgtEl>
                                        <p:attrNameLst>
                                          <p:attrName>ppt_x</p:attrName>
                                        </p:attrNameLst>
                                      </p:cBhvr>
                                      <p:tavLst>
                                        <p:tav tm="0">
                                          <p:val>
                                            <p:strVal val="#ppt_x"/>
                                          </p:val>
                                        </p:tav>
                                        <p:tav tm="100000">
                                          <p:val>
                                            <p:strVal val="#ppt_x"/>
                                          </p:val>
                                        </p:tav>
                                      </p:tavLst>
                                    </p:anim>
                                    <p:anim calcmode="lin" valueType="num">
                                      <p:cBhvr additive="base">
                                        <p:cTn id="76" dur="500" fill="hold"/>
                                        <p:tgtEl>
                                          <p:spTgt spid="29"/>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30"/>
                                        </p:tgtEl>
                                        <p:attrNameLst>
                                          <p:attrName>style.visibility</p:attrName>
                                        </p:attrNameLst>
                                      </p:cBhvr>
                                      <p:to>
                                        <p:strVal val="visible"/>
                                      </p:to>
                                    </p:set>
                                    <p:animEffect transition="in" filter="wheel(1)">
                                      <p:cBhvr>
                                        <p:cTn id="80" dur="1000"/>
                                        <p:tgtEl>
                                          <p:spTgt spid="30"/>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31"/>
                                        </p:tgtEl>
                                        <p:attrNameLst>
                                          <p:attrName>style.visibility</p:attrName>
                                        </p:attrNameLst>
                                      </p:cBhvr>
                                      <p:to>
                                        <p:strVal val="visible"/>
                                      </p:to>
                                    </p:set>
                                    <p:animEffect transition="in" filter="fade">
                                      <p:cBhvr>
                                        <p:cTn id="83" dur="500"/>
                                        <p:tgtEl>
                                          <p:spTgt spid="31"/>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33">
                                            <p:txEl>
                                              <p:pRg st="0" end="0"/>
                                            </p:txEl>
                                          </p:spTgt>
                                        </p:tgtEl>
                                        <p:attrNameLst>
                                          <p:attrName>style.visibility</p:attrName>
                                        </p:attrNameLst>
                                      </p:cBhvr>
                                      <p:to>
                                        <p:strVal val="visible"/>
                                      </p:to>
                                    </p:set>
                                    <p:anim calcmode="lin" valueType="num">
                                      <p:cBhvr additive="base">
                                        <p:cTn id="87" dur="500" fill="hold"/>
                                        <p:tgtEl>
                                          <p:spTgt spid="33">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33">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32">
                                            <p:txEl>
                                              <p:pRg st="0" end="0"/>
                                            </p:txEl>
                                          </p:spTgt>
                                        </p:tgtEl>
                                        <p:attrNameLst>
                                          <p:attrName>style.visibility</p:attrName>
                                        </p:attrNameLst>
                                      </p:cBhvr>
                                      <p:to>
                                        <p:strVal val="visible"/>
                                      </p:to>
                                    </p:set>
                                    <p:anim calcmode="lin" valueType="num">
                                      <p:cBhvr additive="base">
                                        <p:cTn id="91" dur="500" fill="hold"/>
                                        <p:tgtEl>
                                          <p:spTgt spid="32">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3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build="p">
        <p:tmplLst>
          <p:tmpl lvl="1">
            <p:tnLst>
              <p:par>
                <p:cTn presetID="2" presetClass="entr" presetSubtype="1" decel="100000" fill="hold" nodeType="afterEffect">
                  <p:stCondLst>
                    <p:cond delay="0"/>
                  </p:stCondLst>
                  <p:childTnLst>
                    <p:set>
                      <p:cBhvr>
                        <p:cTn dur="1" fill="hold">
                          <p:stCondLst>
                            <p:cond delay="0"/>
                          </p:stCondLst>
                        </p:cTn>
                        <p:tgtEl>
                          <p:spTgt spid="11"/>
                        </p:tgtEl>
                        <p:attrNameLst>
                          <p:attrName>style.visibility</p:attrName>
                        </p:attrNameLst>
                      </p:cBhvr>
                      <p:to>
                        <p:strVal val="visible"/>
                      </p:to>
                    </p:set>
                    <p:anim calcmode="lin" valueType="num">
                      <p:cBhvr additive="base">
                        <p:cTn dur="500" fill="hold"/>
                        <p:tgtEl>
                          <p:spTgt spid="11"/>
                        </p:tgtEl>
                        <p:attrNameLst>
                          <p:attrName>ppt_x</p:attrName>
                        </p:attrNameLst>
                      </p:cBhvr>
                      <p:tavLst>
                        <p:tav tm="0">
                          <p:val>
                            <p:strVal val="#ppt_x"/>
                          </p:val>
                        </p:tav>
                        <p:tav tm="100000">
                          <p:val>
                            <p:strVal val="#ppt_x"/>
                          </p:val>
                        </p:tav>
                      </p:tavLst>
                    </p:anim>
                    <p:anim calcmode="lin" valueType="num">
                      <p:cBhvr additive="base">
                        <p:cTn dur="500" fill="hold"/>
                        <p:tgtEl>
                          <p:spTgt spid="11"/>
                        </p:tgtEl>
                        <p:attrNameLst>
                          <p:attrName>ppt_y</p:attrName>
                        </p:attrNameLst>
                      </p:cBhvr>
                      <p:tavLst>
                        <p:tav tm="0">
                          <p:val>
                            <p:strVal val="0-#ppt_h/2"/>
                          </p:val>
                        </p:tav>
                        <p:tav tm="100000">
                          <p:val>
                            <p:strVal val="#ppt_y"/>
                          </p:val>
                        </p:tav>
                      </p:tavLst>
                    </p:anim>
                  </p:childTnLst>
                </p:cTn>
              </p:par>
            </p:tnLst>
          </p:tmpl>
        </p:tmplLst>
      </p:bldP>
      <p:bldP spid="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animBg="1"/>
      <p:bldP spid="25" grpId="0" animBg="1"/>
      <p:bldP spid="26" grpId="0"/>
      <p:bldP spid="27" grpId="0" build="p">
        <p:tmplLst>
          <p:tmpl lvl="1">
            <p:tnLst>
              <p:par>
                <p:cTn presetID="2" presetClass="entr" presetSubtype="4" decel="100000" fill="hold" nodeType="with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animBg="1"/>
      <p:bldP spid="30" grpId="0" animBg="1"/>
      <p:bldP spid="31" grpId="0"/>
      <p:bldP spid="32" grpId="0" build="p">
        <p:tmplLst>
          <p:tmpl lvl="1">
            <p:tnLst>
              <p:par>
                <p:cTn presetID="2" presetClass="entr" presetSubtype="4" decel="100000" fill="hold" nodeType="withEffect">
                  <p:stCondLst>
                    <p:cond delay="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ppt_x"/>
                          </p:val>
                        </p:tav>
                        <p:tav tm="100000">
                          <p:val>
                            <p:strVal val="#ppt_x"/>
                          </p:val>
                        </p:tav>
                      </p:tavLst>
                    </p:anim>
                    <p:anim calcmode="lin" valueType="num">
                      <p:cBhvr additive="base">
                        <p:cTn dur="500" fill="hold"/>
                        <p:tgtEl>
                          <p:spTgt spid="32"/>
                        </p:tgtEl>
                        <p:attrNameLst>
                          <p:attrName>ppt_y</p:attrName>
                        </p:attrNameLst>
                      </p:cBhvr>
                      <p:tavLst>
                        <p:tav tm="0">
                          <p:val>
                            <p:strVal val="1+#ppt_h/2"/>
                          </p:val>
                        </p:tav>
                        <p:tav tm="100000">
                          <p:val>
                            <p:strVal val="#ppt_y"/>
                          </p:val>
                        </p:tav>
                      </p:tavLst>
                    </p:anim>
                  </p:childTnLst>
                </p:cTn>
              </p:par>
            </p:tnLst>
          </p:tmpl>
        </p:tmplLst>
      </p:bldP>
      <p:bldP spid="33" grpId="0" build="p">
        <p:tmplLst>
          <p:tmpl lvl="1">
            <p:tnLst>
              <p:par>
                <p:cTn presetID="2" presetClass="entr" presetSubtype="4" decel="100000"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 calcmode="lin" valueType="num">
                      <p:cBhvr additive="base">
                        <p:cTn dur="500" fill="hold"/>
                        <p:tgtEl>
                          <p:spTgt spid="33"/>
                        </p:tgtEl>
                        <p:attrNameLst>
                          <p:attrName>ppt_x</p:attrName>
                        </p:attrNameLst>
                      </p:cBhvr>
                      <p:tavLst>
                        <p:tav tm="0">
                          <p:val>
                            <p:strVal val="#ppt_x"/>
                          </p:val>
                        </p:tav>
                        <p:tav tm="100000">
                          <p:val>
                            <p:strVal val="#ppt_x"/>
                          </p:val>
                        </p:tav>
                      </p:tavLst>
                    </p:anim>
                    <p:anim calcmode="lin" valueType="num">
                      <p:cBhvr additive="base">
                        <p:cTn dur="500" fill="hold"/>
                        <p:tgtEl>
                          <p:spTgt spid="3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72.xml><?xml version="1.0" encoding="utf-8"?>
<p:sldLayout xmlns:a="http://schemas.openxmlformats.org/drawingml/2006/main" xmlns:r="http://schemas.openxmlformats.org/officeDocument/2006/relationships" xmlns:p="http://schemas.openxmlformats.org/presentationml/2006/main" preserve="1">
  <p:cSld name="3 Ic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円/楕円 4"/>
          <p:cNvSpPr/>
          <p:nvPr/>
        </p:nvSpPr>
        <p:spPr>
          <a:xfrm>
            <a:off x="1356696"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円/楕円 5"/>
          <p:cNvSpPr/>
          <p:nvPr/>
        </p:nvSpPr>
        <p:spPr>
          <a:xfrm>
            <a:off x="1445102"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1848605" y="2378159"/>
            <a:ext cx="493627" cy="658283"/>
          </a:xfr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12" name="テキスト プレースホルダー 5"/>
          <p:cNvSpPr>
            <a:spLocks noGrp="1"/>
          </p:cNvSpPr>
          <p:nvPr>
            <p:ph type="body" sz="quarter" idx="13" hasCustomPrompt="1"/>
          </p:nvPr>
        </p:nvSpPr>
        <p:spPr>
          <a:xfrm>
            <a:off x="871691" y="4265483"/>
            <a:ext cx="2447455" cy="1490083"/>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5" hasCustomPrompt="1"/>
          </p:nvPr>
        </p:nvSpPr>
        <p:spPr>
          <a:xfrm>
            <a:off x="870954" y="3840037"/>
            <a:ext cx="244892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4" name="円/楕円 13"/>
          <p:cNvSpPr/>
          <p:nvPr/>
        </p:nvSpPr>
        <p:spPr>
          <a:xfrm>
            <a:off x="3833284" y="1725240"/>
            <a:ext cx="1477432" cy="19702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円/楕円 14"/>
          <p:cNvSpPr/>
          <p:nvPr/>
        </p:nvSpPr>
        <p:spPr>
          <a:xfrm>
            <a:off x="3921690" y="1843127"/>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図プレースホルダー 7"/>
          <p:cNvSpPr>
            <a:spLocks noGrp="1"/>
          </p:cNvSpPr>
          <p:nvPr>
            <p:ph type="pic" sz="quarter" idx="16" hasCustomPrompt="1"/>
          </p:nvPr>
        </p:nvSpPr>
        <p:spPr>
          <a:xfrm>
            <a:off x="4325193" y="2381225"/>
            <a:ext cx="493627" cy="658283"/>
          </a:xfr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17" name="テキスト プレースホルダー 5"/>
          <p:cNvSpPr>
            <a:spLocks noGrp="1"/>
          </p:cNvSpPr>
          <p:nvPr>
            <p:ph type="body" sz="quarter" idx="17" hasCustomPrompt="1"/>
          </p:nvPr>
        </p:nvSpPr>
        <p:spPr>
          <a:xfrm>
            <a:off x="3348279" y="4268548"/>
            <a:ext cx="2447455" cy="1490083"/>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8" hasCustomPrompt="1"/>
          </p:nvPr>
        </p:nvSpPr>
        <p:spPr>
          <a:xfrm>
            <a:off x="3347542" y="3843101"/>
            <a:ext cx="244892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9" name="円/楕円 18"/>
          <p:cNvSpPr/>
          <p:nvPr/>
        </p:nvSpPr>
        <p:spPr>
          <a:xfrm>
            <a:off x="6312461"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0" name="円/楕円 19"/>
          <p:cNvSpPr/>
          <p:nvPr/>
        </p:nvSpPr>
        <p:spPr>
          <a:xfrm>
            <a:off x="6400867"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図プレースホルダー 7"/>
          <p:cNvSpPr>
            <a:spLocks noGrp="1"/>
          </p:cNvSpPr>
          <p:nvPr>
            <p:ph type="pic" sz="quarter" idx="19" hasCustomPrompt="1"/>
          </p:nvPr>
        </p:nvSpPr>
        <p:spPr>
          <a:xfrm>
            <a:off x="6804370" y="2378159"/>
            <a:ext cx="493627" cy="658283"/>
          </a:xfr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22" name="テキスト プレースホルダー 5"/>
          <p:cNvSpPr>
            <a:spLocks noGrp="1"/>
          </p:cNvSpPr>
          <p:nvPr>
            <p:ph type="body" sz="quarter" idx="20" hasCustomPrompt="1"/>
          </p:nvPr>
        </p:nvSpPr>
        <p:spPr>
          <a:xfrm>
            <a:off x="5827456" y="4265483"/>
            <a:ext cx="2447455" cy="1490083"/>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21" hasCustomPrompt="1"/>
          </p:nvPr>
        </p:nvSpPr>
        <p:spPr>
          <a:xfrm>
            <a:off x="5826719" y="3840037"/>
            <a:ext cx="244892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テキスト プレースホルダー 5"/>
          <p:cNvSpPr>
            <a:spLocks noGrp="1"/>
          </p:cNvSpPr>
          <p:nvPr>
            <p:ph type="body" sz="quarter" idx="22"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1313280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 calcmode="lin" valueType="num">
                                      <p:cBhvr additive="base">
                                        <p:cTn id="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10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additive="base">
                                        <p:cTn id="24"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3">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ppt_x"/>
                                          </p:val>
                                        </p:tav>
                                        <p:tav tm="100000">
                                          <p:val>
                                            <p:strVal val="#ppt_x"/>
                                          </p:val>
                                        </p:tav>
                                      </p:tavLst>
                                    </p:anim>
                                    <p:anim calcmode="lin" valueType="num">
                                      <p:cBhvr additive="base">
                                        <p:cTn id="34" dur="500" fill="hold"/>
                                        <p:tgtEl>
                                          <p:spTgt spid="14"/>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heel(1)">
                                      <p:cBhvr>
                                        <p:cTn id="38" dur="1000"/>
                                        <p:tgtEl>
                                          <p:spTgt spid="1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1000"/>
                                        <p:tgtEl>
                                          <p:spTgt spid="16"/>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 calcmode="lin" valueType="num">
                                      <p:cBhvr additive="base">
                                        <p:cTn id="4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7">
                                            <p:txEl>
                                              <p:pRg st="0" end="0"/>
                                            </p:txEl>
                                          </p:spTgt>
                                        </p:tgtEl>
                                        <p:attrNameLst>
                                          <p:attrName>style.visibility</p:attrName>
                                        </p:attrNameLst>
                                      </p:cBhvr>
                                      <p:to>
                                        <p:strVal val="visible"/>
                                      </p:to>
                                    </p:set>
                                    <p:anim calcmode="lin" valueType="num">
                                      <p:cBhvr additive="base">
                                        <p:cTn id="49"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ppt_x"/>
                                          </p:val>
                                        </p:tav>
                                        <p:tav tm="100000">
                                          <p:val>
                                            <p:strVal val="#ppt_x"/>
                                          </p:val>
                                        </p:tav>
                                      </p:tavLst>
                                    </p:anim>
                                    <p:anim calcmode="lin" valueType="num">
                                      <p:cBhvr additive="base">
                                        <p:cTn id="55" dur="500" fill="hold"/>
                                        <p:tgtEl>
                                          <p:spTgt spid="19"/>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20"/>
                                        </p:tgtEl>
                                        <p:attrNameLst>
                                          <p:attrName>style.visibility</p:attrName>
                                        </p:attrNameLst>
                                      </p:cBhvr>
                                      <p:to>
                                        <p:strVal val="visible"/>
                                      </p:to>
                                    </p:set>
                                    <p:animEffect transition="in" filter="wheel(1)">
                                      <p:cBhvr>
                                        <p:cTn id="59" dur="1000"/>
                                        <p:tgtEl>
                                          <p:spTgt spid="20"/>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21"/>
                                        </p:tgtEl>
                                        <p:attrNameLst>
                                          <p:attrName>style.visibility</p:attrName>
                                        </p:attrNameLst>
                                      </p:cBhvr>
                                      <p:to>
                                        <p:strVal val="visible"/>
                                      </p:to>
                                    </p:set>
                                    <p:animEffect transition="in" filter="fade">
                                      <p:cBhvr>
                                        <p:cTn id="62" dur="1000"/>
                                        <p:tgtEl>
                                          <p:spTgt spid="21"/>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3">
                                            <p:txEl>
                                              <p:pRg st="0" end="0"/>
                                            </p:txEl>
                                          </p:spTgt>
                                        </p:tgtEl>
                                        <p:attrNameLst>
                                          <p:attrName>style.visibility</p:attrName>
                                        </p:attrNameLst>
                                      </p:cBhvr>
                                      <p:to>
                                        <p:strVal val="visible"/>
                                      </p:to>
                                    </p:set>
                                    <p:anim calcmode="lin" valueType="num">
                                      <p:cBhvr additive="base">
                                        <p:cTn id="66" dur="500" fill="hold"/>
                                        <p:tgtEl>
                                          <p:spTgt spid="23">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3">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22">
                                            <p:txEl>
                                              <p:pRg st="0" end="0"/>
                                            </p:txEl>
                                          </p:spTgt>
                                        </p:tgtEl>
                                        <p:attrNameLst>
                                          <p:attrName>style.visibility</p:attrName>
                                        </p:attrNameLst>
                                      </p:cBhvr>
                                      <p:to>
                                        <p:strVal val="visible"/>
                                      </p:to>
                                    </p:set>
                                    <p:anim calcmode="lin" valueType="num">
                                      <p:cBhvr additive="base">
                                        <p:cTn id="70"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22">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2" grpId="0" build="p">
        <p:tmplLst>
          <p:tmpl lvl="1">
            <p:tnLst>
              <p:par>
                <p:cTn presetID="2" presetClass="entr" presetSubtype="4" decel="10000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3" grpId="0" build="p">
        <p:tmplLst>
          <p:tmpl lvl="1">
            <p:tnLst>
              <p:par>
                <p:cTn presetID="2" presetClass="entr" presetSubtype="4" decel="10000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500" fill="hold"/>
                        <p:tgtEl>
                          <p:spTgt spid="13"/>
                        </p:tgtEl>
                        <p:attrNameLst>
                          <p:attrName>ppt_x</p:attrName>
                        </p:attrNameLst>
                      </p:cBhvr>
                      <p:tavLst>
                        <p:tav tm="0">
                          <p:val>
                            <p:strVal val="#ppt_x"/>
                          </p:val>
                        </p:tav>
                        <p:tav tm="100000">
                          <p:val>
                            <p:strVal val="#ppt_x"/>
                          </p:val>
                        </p:tav>
                      </p:tavLst>
                    </p:anim>
                    <p:anim calcmode="lin" valueType="num">
                      <p:cBhvr additive="base">
                        <p:cTn dur="50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P spid="15" grpId="0" animBg="1"/>
      <p:bldP spid="1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19" grpId="0" animBg="1"/>
      <p:bldP spid="20" grpId="0" animBg="1"/>
      <p:bldP spid="21" grpId="0"/>
      <p:bldP spid="22" grpId="0" build="p">
        <p:tmplLst>
          <p:tmpl lvl="1">
            <p:tnLst>
              <p:par>
                <p:cTn presetID="2" presetClass="entr" presetSubtype="4"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1+#ppt_h/2"/>
                          </p:val>
                        </p:tav>
                        <p:tav tm="100000">
                          <p:val>
                            <p:strVal val="#ppt_y"/>
                          </p:val>
                        </p:tav>
                      </p:tavLst>
                    </p:anim>
                  </p:childTnLst>
                </p:cTn>
              </p:par>
            </p:tnLst>
          </p:tmpl>
        </p:tmplLst>
      </p:bldP>
      <p:bldP spid="23" grpId="0" build="p">
        <p:tmplLst>
          <p:tmpl lvl="1">
            <p:tnLst>
              <p:par>
                <p:cTn presetID="2" presetClass="entr" presetSubtype="4" decel="10000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 calcmode="lin" valueType="num">
                      <p:cBhvr additive="base">
                        <p:cTn dur="500" fill="hold"/>
                        <p:tgtEl>
                          <p:spTgt spid="23"/>
                        </p:tgtEl>
                        <p:attrNameLst>
                          <p:attrName>ppt_x</p:attrName>
                        </p:attrNameLst>
                      </p:cBhvr>
                      <p:tavLst>
                        <p:tav tm="0">
                          <p:val>
                            <p:strVal val="#ppt_x"/>
                          </p:val>
                        </p:tav>
                        <p:tav tm="100000">
                          <p:val>
                            <p:strVal val="#ppt_x"/>
                          </p:val>
                        </p:tav>
                      </p:tavLst>
                    </p:anim>
                    <p:anim calcmode="lin" valueType="num">
                      <p:cBhvr additive="base">
                        <p:cTn dur="500" fill="hold"/>
                        <p:tgtEl>
                          <p:spTgt spid="23"/>
                        </p:tgtEl>
                        <p:attrNameLst>
                          <p:attrName>ppt_y</p:attrName>
                        </p:attrNameLst>
                      </p:cBhvr>
                      <p:tavLst>
                        <p:tav tm="0">
                          <p:val>
                            <p:strVal val="1+#ppt_h/2"/>
                          </p:val>
                        </p:tav>
                        <p:tav tm="100000">
                          <p:val>
                            <p:strVal val="#ppt_y"/>
                          </p:val>
                        </p:tav>
                      </p:tavLst>
                    </p:anim>
                  </p:childTnLst>
                </p:cTn>
              </p:par>
            </p:tnLst>
          </p:tmpl>
        </p:tmplLst>
      </p:bldP>
      <p:bldP spid="24" grpId="0" build="p">
        <p:tmplLst>
          <p:tmpl lvl="1">
            <p:tnLst>
              <p:par>
                <p:cTn presetID="2" presetClass="entr" presetSubtype="1" decel="10000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73.xml><?xml version="1.0" encoding="utf-8"?>
<p:sldLayout xmlns:a="http://schemas.openxmlformats.org/drawingml/2006/main" xmlns:r="http://schemas.openxmlformats.org/officeDocument/2006/relationships" xmlns:p="http://schemas.openxmlformats.org/presentationml/2006/main" preserve="1">
  <p:cSld name="2 Icons and Text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円/楕円 4"/>
          <p:cNvSpPr/>
          <p:nvPr/>
        </p:nvSpPr>
        <p:spPr>
          <a:xfrm>
            <a:off x="1848599" y="1722173"/>
            <a:ext cx="1477432" cy="1970251"/>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 name="円/楕円 5"/>
          <p:cNvSpPr/>
          <p:nvPr/>
        </p:nvSpPr>
        <p:spPr>
          <a:xfrm>
            <a:off x="1937002" y="1840061"/>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2340505" y="2378159"/>
            <a:ext cx="493627" cy="658283"/>
          </a:xfr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12" name="テキスト プレースホルダー 5"/>
          <p:cNvSpPr>
            <a:spLocks noGrp="1"/>
          </p:cNvSpPr>
          <p:nvPr>
            <p:ph type="body" sz="quarter" idx="13" hasCustomPrompt="1"/>
          </p:nvPr>
        </p:nvSpPr>
        <p:spPr>
          <a:xfrm>
            <a:off x="887396" y="4265483"/>
            <a:ext cx="3432192" cy="1490083"/>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3" name="テキスト プレースホルダー 5"/>
          <p:cNvSpPr>
            <a:spLocks noGrp="1"/>
          </p:cNvSpPr>
          <p:nvPr>
            <p:ph type="body" sz="quarter" idx="15" hasCustomPrompt="1"/>
          </p:nvPr>
        </p:nvSpPr>
        <p:spPr>
          <a:xfrm>
            <a:off x="886066" y="3840037"/>
            <a:ext cx="3434260"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14" name="円/楕円 13"/>
          <p:cNvSpPr/>
          <p:nvPr/>
        </p:nvSpPr>
        <p:spPr>
          <a:xfrm>
            <a:off x="5790311" y="1725240"/>
            <a:ext cx="1477432" cy="1970251"/>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5" name="円/楕円 14"/>
          <p:cNvSpPr/>
          <p:nvPr/>
        </p:nvSpPr>
        <p:spPr>
          <a:xfrm>
            <a:off x="5878717" y="1843127"/>
            <a:ext cx="1300633" cy="1734479"/>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6" name="図プレースホルダー 7"/>
          <p:cNvSpPr>
            <a:spLocks noGrp="1"/>
          </p:cNvSpPr>
          <p:nvPr>
            <p:ph type="pic" sz="quarter" idx="16" hasCustomPrompt="1"/>
          </p:nvPr>
        </p:nvSpPr>
        <p:spPr>
          <a:xfrm>
            <a:off x="6282220" y="2381225"/>
            <a:ext cx="493627" cy="658283"/>
          </a:xfrm>
          <a:effectLst>
            <a:innerShdw blurRad="63500" dist="50800" dir="18900000">
              <a:prstClr val="black">
                <a:alpha val="50000"/>
              </a:prstClr>
            </a:innerShdw>
          </a:effectLst>
        </p:spPr>
        <p:txBody>
          <a:bodyPr>
            <a:normAutofit/>
          </a:bodyPr>
          <a:lstStyle>
            <a:lvl1pPr>
              <a:defRPr sz="900">
                <a:solidFill>
                  <a:schemeClr val="bg2"/>
                </a:solidFill>
              </a:defRPr>
            </a:lvl1pPr>
          </a:lstStyle>
          <a:p>
            <a:r>
              <a:rPr kumimoji="1" lang="en-US" altLang="ja-JP"/>
              <a:t>Icon</a:t>
            </a:r>
            <a:endParaRPr kumimoji="1" lang="ja-JP" altLang="en-US"/>
          </a:p>
        </p:txBody>
      </p:sp>
      <p:sp>
        <p:nvSpPr>
          <p:cNvPr id="17" name="テキスト プレースホルダー 5"/>
          <p:cNvSpPr>
            <a:spLocks noGrp="1"/>
          </p:cNvSpPr>
          <p:nvPr>
            <p:ph type="body" sz="quarter" idx="17" hasCustomPrompt="1"/>
          </p:nvPr>
        </p:nvSpPr>
        <p:spPr>
          <a:xfrm>
            <a:off x="4829108" y="4268548"/>
            <a:ext cx="3432192" cy="1490083"/>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8" name="テキスト プレースホルダー 5"/>
          <p:cNvSpPr>
            <a:spLocks noGrp="1"/>
          </p:cNvSpPr>
          <p:nvPr>
            <p:ph type="body" sz="quarter" idx="18" hasCustomPrompt="1"/>
          </p:nvPr>
        </p:nvSpPr>
        <p:spPr>
          <a:xfrm>
            <a:off x="4827778" y="3843101"/>
            <a:ext cx="3434260"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CAPTION GOES Here</a:t>
            </a:r>
            <a:endParaRPr kumimoji="1" lang="ja-JP" altLang="en-US" dirty="0"/>
          </a:p>
        </p:txBody>
      </p:sp>
      <p:sp>
        <p:nvSpPr>
          <p:cNvPr id="24" name="テキスト プレースホルダー 5"/>
          <p:cNvSpPr>
            <a:spLocks noGrp="1"/>
          </p:cNvSpPr>
          <p:nvPr>
            <p:ph type="body" sz="quarter" idx="22"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32768662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24">
                                            <p:txEl>
                                              <p:pRg st="0" end="0"/>
                                            </p:txEl>
                                          </p:spTgt>
                                        </p:tgtEl>
                                        <p:attrNameLst>
                                          <p:attrName>style.visibility</p:attrName>
                                        </p:attrNameLst>
                                      </p:cBhvr>
                                      <p:to>
                                        <p:strVal val="visible"/>
                                      </p:to>
                                    </p:set>
                                    <p:anim calcmode="lin" valueType="num">
                                      <p:cBhvr additive="base">
                                        <p:cTn id="7"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24">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5"/>
                                        </p:tgtEl>
                                        <p:attrNameLst>
                                          <p:attrName>style.visibility</p:attrName>
                                        </p:attrNameLst>
                                      </p:cBhvr>
                                      <p:to>
                                        <p:strVal val="visible"/>
                                      </p:to>
                                    </p:set>
                                    <p:anim calcmode="lin" valueType="num">
                                      <p:cBhvr additive="base">
                                        <p:cTn id="12" dur="500" fill="hold"/>
                                        <p:tgtEl>
                                          <p:spTgt spid="5"/>
                                        </p:tgtEl>
                                        <p:attrNameLst>
                                          <p:attrName>ppt_x</p:attrName>
                                        </p:attrNameLst>
                                      </p:cBhvr>
                                      <p:tavLst>
                                        <p:tav tm="0">
                                          <p:val>
                                            <p:strVal val="#ppt_x"/>
                                          </p:val>
                                        </p:tav>
                                        <p:tav tm="100000">
                                          <p:val>
                                            <p:strVal val="#ppt_x"/>
                                          </p:val>
                                        </p:tav>
                                      </p:tavLst>
                                    </p:anim>
                                    <p:anim calcmode="lin" valueType="num">
                                      <p:cBhvr additive="base">
                                        <p:cTn id="13" dur="500" fill="hold"/>
                                        <p:tgtEl>
                                          <p:spTgt spid="5"/>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heel(1)">
                                      <p:cBhvr>
                                        <p:cTn id="17" dur="1000"/>
                                        <p:tgtEl>
                                          <p:spTgt spid="6"/>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3">
                                            <p:txEl>
                                              <p:pRg st="0" end="0"/>
                                            </p:txEl>
                                          </p:spTgt>
                                        </p:tgtEl>
                                        <p:attrNameLst>
                                          <p:attrName>style.visibility</p:attrName>
                                        </p:attrNameLst>
                                      </p:cBhvr>
                                      <p:to>
                                        <p:strVal val="visible"/>
                                      </p:to>
                                    </p:set>
                                    <p:anim calcmode="lin" valueType="num">
                                      <p:cBhvr additive="base">
                                        <p:cTn id="24" dur="500" fill="hold"/>
                                        <p:tgtEl>
                                          <p:spTgt spid="13">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3">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12">
                                            <p:txEl>
                                              <p:pRg st="0" end="0"/>
                                            </p:txEl>
                                          </p:spTgt>
                                        </p:tgtEl>
                                        <p:attrNameLst>
                                          <p:attrName>style.visibility</p:attrName>
                                        </p:attrNameLst>
                                      </p:cBhvr>
                                      <p:to>
                                        <p:strVal val="visible"/>
                                      </p:to>
                                    </p:set>
                                    <p:anim calcmode="lin" valueType="num">
                                      <p:cBhvr additive="base">
                                        <p:cTn id="28" dur="500" fill="hold"/>
                                        <p:tgtEl>
                                          <p:spTgt spid="12">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12">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4"/>
                                        </p:tgtEl>
                                        <p:attrNameLst>
                                          <p:attrName>style.visibility</p:attrName>
                                        </p:attrNameLst>
                                      </p:cBhvr>
                                      <p:to>
                                        <p:strVal val="visible"/>
                                      </p:to>
                                    </p:set>
                                    <p:anim calcmode="lin" valueType="num">
                                      <p:cBhvr additive="base">
                                        <p:cTn id="33" dur="500" fill="hold"/>
                                        <p:tgtEl>
                                          <p:spTgt spid="14"/>
                                        </p:tgtEl>
                                        <p:attrNameLst>
                                          <p:attrName>ppt_x</p:attrName>
                                        </p:attrNameLst>
                                      </p:cBhvr>
                                      <p:tavLst>
                                        <p:tav tm="0">
                                          <p:val>
                                            <p:strVal val="#ppt_x"/>
                                          </p:val>
                                        </p:tav>
                                        <p:tav tm="100000">
                                          <p:val>
                                            <p:strVal val="#ppt_x"/>
                                          </p:val>
                                        </p:tav>
                                      </p:tavLst>
                                    </p:anim>
                                    <p:anim calcmode="lin" valueType="num">
                                      <p:cBhvr additive="base">
                                        <p:cTn id="34" dur="500" fill="hold"/>
                                        <p:tgtEl>
                                          <p:spTgt spid="14"/>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Effect transition="in" filter="wheel(1)">
                                      <p:cBhvr>
                                        <p:cTn id="38" dur="1000"/>
                                        <p:tgtEl>
                                          <p:spTgt spid="15"/>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6"/>
                                        </p:tgtEl>
                                        <p:attrNameLst>
                                          <p:attrName>style.visibility</p:attrName>
                                        </p:attrNameLst>
                                      </p:cBhvr>
                                      <p:to>
                                        <p:strVal val="visible"/>
                                      </p:to>
                                    </p:set>
                                    <p:animEffect transition="in" filter="fade">
                                      <p:cBhvr>
                                        <p:cTn id="41" dur="1000"/>
                                        <p:tgtEl>
                                          <p:spTgt spid="16"/>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8">
                                            <p:txEl>
                                              <p:pRg st="0" end="0"/>
                                            </p:txEl>
                                          </p:spTgt>
                                        </p:tgtEl>
                                        <p:attrNameLst>
                                          <p:attrName>style.visibility</p:attrName>
                                        </p:attrNameLst>
                                      </p:cBhvr>
                                      <p:to>
                                        <p:strVal val="visible"/>
                                      </p:to>
                                    </p:set>
                                    <p:anim calcmode="lin" valueType="num">
                                      <p:cBhvr additive="base">
                                        <p:cTn id="45"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8">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7">
                                            <p:txEl>
                                              <p:pRg st="0" end="0"/>
                                            </p:txEl>
                                          </p:spTgt>
                                        </p:tgtEl>
                                        <p:attrNameLst>
                                          <p:attrName>style.visibility</p:attrName>
                                        </p:attrNameLst>
                                      </p:cBhvr>
                                      <p:to>
                                        <p:strVal val="visible"/>
                                      </p:to>
                                    </p:set>
                                    <p:anim calcmode="lin" valueType="num">
                                      <p:cBhvr additive="base">
                                        <p:cTn id="49"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6" grpId="0" animBg="1"/>
      <p:bldP spid="8" grpId="0"/>
      <p:bldP spid="12" grpId="0" build="p">
        <p:tmplLst>
          <p:tmpl lvl="1">
            <p:tnLst>
              <p:par>
                <p:cTn presetID="2" presetClass="entr" presetSubtype="4" decel="100000" fill="hold" nodeType="withEffect">
                  <p:stCondLst>
                    <p:cond delay="0"/>
                  </p:stCondLst>
                  <p:childTnLst>
                    <p:set>
                      <p:cBhvr>
                        <p:cTn dur="1" fill="hold">
                          <p:stCondLst>
                            <p:cond delay="0"/>
                          </p:stCondLst>
                        </p:cTn>
                        <p:tgtEl>
                          <p:spTgt spid="12"/>
                        </p:tgtEl>
                        <p:attrNameLst>
                          <p:attrName>style.visibility</p:attrName>
                        </p:attrNameLst>
                      </p:cBhvr>
                      <p:to>
                        <p:strVal val="visible"/>
                      </p:to>
                    </p:set>
                    <p:anim calcmode="lin" valueType="num">
                      <p:cBhvr additive="base">
                        <p:cTn dur="500" fill="hold"/>
                        <p:tgtEl>
                          <p:spTgt spid="12"/>
                        </p:tgtEl>
                        <p:attrNameLst>
                          <p:attrName>ppt_x</p:attrName>
                        </p:attrNameLst>
                      </p:cBhvr>
                      <p:tavLst>
                        <p:tav tm="0">
                          <p:val>
                            <p:strVal val="#ppt_x"/>
                          </p:val>
                        </p:tav>
                        <p:tav tm="100000">
                          <p:val>
                            <p:strVal val="#ppt_x"/>
                          </p:val>
                        </p:tav>
                      </p:tavLst>
                    </p:anim>
                    <p:anim calcmode="lin" valueType="num">
                      <p:cBhvr additive="base">
                        <p:cTn dur="500" fill="hold"/>
                        <p:tgtEl>
                          <p:spTgt spid="12"/>
                        </p:tgtEl>
                        <p:attrNameLst>
                          <p:attrName>ppt_y</p:attrName>
                        </p:attrNameLst>
                      </p:cBhvr>
                      <p:tavLst>
                        <p:tav tm="0">
                          <p:val>
                            <p:strVal val="1+#ppt_h/2"/>
                          </p:val>
                        </p:tav>
                        <p:tav tm="100000">
                          <p:val>
                            <p:strVal val="#ppt_y"/>
                          </p:val>
                        </p:tav>
                      </p:tavLst>
                    </p:anim>
                  </p:childTnLst>
                </p:cTn>
              </p:par>
            </p:tnLst>
          </p:tmpl>
        </p:tmplLst>
      </p:bldP>
      <p:bldP spid="13" grpId="0" build="p">
        <p:tmplLst>
          <p:tmpl lvl="1">
            <p:tnLst>
              <p:par>
                <p:cTn presetID="2" presetClass="entr" presetSubtype="4" decel="100000" fill="hold" nodeType="afterEffect">
                  <p:stCondLst>
                    <p:cond delay="0"/>
                  </p:stCondLst>
                  <p:childTnLst>
                    <p:set>
                      <p:cBhvr>
                        <p:cTn dur="1" fill="hold">
                          <p:stCondLst>
                            <p:cond delay="0"/>
                          </p:stCondLst>
                        </p:cTn>
                        <p:tgtEl>
                          <p:spTgt spid="13"/>
                        </p:tgtEl>
                        <p:attrNameLst>
                          <p:attrName>style.visibility</p:attrName>
                        </p:attrNameLst>
                      </p:cBhvr>
                      <p:to>
                        <p:strVal val="visible"/>
                      </p:to>
                    </p:set>
                    <p:anim calcmode="lin" valueType="num">
                      <p:cBhvr additive="base">
                        <p:cTn dur="500" fill="hold"/>
                        <p:tgtEl>
                          <p:spTgt spid="13"/>
                        </p:tgtEl>
                        <p:attrNameLst>
                          <p:attrName>ppt_x</p:attrName>
                        </p:attrNameLst>
                      </p:cBhvr>
                      <p:tavLst>
                        <p:tav tm="0">
                          <p:val>
                            <p:strVal val="#ppt_x"/>
                          </p:val>
                        </p:tav>
                        <p:tav tm="100000">
                          <p:val>
                            <p:strVal val="#ppt_x"/>
                          </p:val>
                        </p:tav>
                      </p:tavLst>
                    </p:anim>
                    <p:anim calcmode="lin" valueType="num">
                      <p:cBhvr additive="base">
                        <p:cTn dur="500" fill="hold"/>
                        <p:tgtEl>
                          <p:spTgt spid="13"/>
                        </p:tgtEl>
                        <p:attrNameLst>
                          <p:attrName>ppt_y</p:attrName>
                        </p:attrNameLst>
                      </p:cBhvr>
                      <p:tavLst>
                        <p:tav tm="0">
                          <p:val>
                            <p:strVal val="1+#ppt_h/2"/>
                          </p:val>
                        </p:tav>
                        <p:tav tm="100000">
                          <p:val>
                            <p:strVal val="#ppt_y"/>
                          </p:val>
                        </p:tav>
                      </p:tavLst>
                    </p:anim>
                  </p:childTnLst>
                </p:cTn>
              </p:par>
            </p:tnLst>
          </p:tmpl>
        </p:tmplLst>
      </p:bldP>
      <p:bldP spid="14" grpId="0" animBg="1"/>
      <p:bldP spid="15" grpId="0" animBg="1"/>
      <p:bldP spid="16" grpId="0"/>
      <p:bldP spid="17" grpId="0" build="p">
        <p:tmplLst>
          <p:tmpl lvl="1">
            <p:tnLst>
              <p:par>
                <p:cTn presetID="2" presetClass="entr" presetSubtype="4" decel="100000" fill="hold" nodeType="with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4"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1+#ppt_h/2"/>
                          </p:val>
                        </p:tav>
                        <p:tav tm="100000">
                          <p:val>
                            <p:strVal val="#ppt_y"/>
                          </p:val>
                        </p:tav>
                      </p:tavLst>
                    </p:anim>
                  </p:childTnLst>
                </p:cTn>
              </p:par>
            </p:tnLst>
          </p:tmpl>
        </p:tmplLst>
      </p:bldP>
      <p:bldP spid="24" grpId="0" build="p">
        <p:tmplLst>
          <p:tmpl lvl="1">
            <p:tnLst>
              <p:par>
                <p:cTn presetID="2" presetClass="entr" presetSubtype="1" decel="10000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74.xml><?xml version="1.0" encoding="utf-8"?>
<p:sldLayout xmlns:a="http://schemas.openxmlformats.org/drawingml/2006/main" xmlns:r="http://schemas.openxmlformats.org/officeDocument/2006/relationships" xmlns:p="http://schemas.openxmlformats.org/presentationml/2006/main" preserve="1">
  <p:cSld name="Iconic List with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22"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5446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436697"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545310" y="1993067"/>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9" name="テキスト プレースホルダー 5"/>
          <p:cNvSpPr>
            <a:spLocks noGrp="1"/>
          </p:cNvSpPr>
          <p:nvPr>
            <p:ph type="body" sz="quarter" idx="13" hasCustomPrompt="1"/>
          </p:nvPr>
        </p:nvSpPr>
        <p:spPr>
          <a:xfrm>
            <a:off x="1032929" y="2405773"/>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032191" y="1980327"/>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3166933" y="173856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3249161"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3" name="図プレースホルダー 7"/>
          <p:cNvSpPr>
            <a:spLocks noGrp="1"/>
          </p:cNvSpPr>
          <p:nvPr>
            <p:ph type="pic" sz="quarter" idx="23" hasCustomPrompt="1"/>
          </p:nvPr>
        </p:nvSpPr>
        <p:spPr>
          <a:xfrm>
            <a:off x="3357775" y="1993067"/>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14" name="テキスト プレースホルダー 5"/>
          <p:cNvSpPr>
            <a:spLocks noGrp="1"/>
          </p:cNvSpPr>
          <p:nvPr>
            <p:ph type="body" sz="quarter" idx="24" hasCustomPrompt="1"/>
          </p:nvPr>
        </p:nvSpPr>
        <p:spPr>
          <a:xfrm>
            <a:off x="3844808" y="2405773"/>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3844070" y="1980327"/>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597939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6061625"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図プレースホルダー 7"/>
          <p:cNvSpPr>
            <a:spLocks noGrp="1"/>
          </p:cNvSpPr>
          <p:nvPr>
            <p:ph type="pic" sz="quarter" idx="26" hasCustomPrompt="1"/>
          </p:nvPr>
        </p:nvSpPr>
        <p:spPr>
          <a:xfrm>
            <a:off x="6170239" y="1993067"/>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19" name="テキスト プレースホルダー 5"/>
          <p:cNvSpPr>
            <a:spLocks noGrp="1"/>
          </p:cNvSpPr>
          <p:nvPr>
            <p:ph type="body" sz="quarter" idx="27" hasCustomPrompt="1"/>
          </p:nvPr>
        </p:nvSpPr>
        <p:spPr>
          <a:xfrm>
            <a:off x="6657859" y="2405773"/>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6657119" y="1980327"/>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35446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36697"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29" hasCustomPrompt="1"/>
          </p:nvPr>
        </p:nvSpPr>
        <p:spPr>
          <a:xfrm>
            <a:off x="545308" y="407784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4" name="テキスト プレースホルダー 5"/>
          <p:cNvSpPr>
            <a:spLocks noGrp="1"/>
          </p:cNvSpPr>
          <p:nvPr>
            <p:ph type="body" sz="quarter" idx="30" hasCustomPrompt="1"/>
          </p:nvPr>
        </p:nvSpPr>
        <p:spPr>
          <a:xfrm>
            <a:off x="1032928" y="4490550"/>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1032191" y="4065108"/>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円/楕円 25"/>
          <p:cNvSpPr/>
          <p:nvPr/>
        </p:nvSpPr>
        <p:spPr>
          <a:xfrm>
            <a:off x="3166931" y="382334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円/楕円 26"/>
          <p:cNvSpPr/>
          <p:nvPr/>
        </p:nvSpPr>
        <p:spPr>
          <a:xfrm>
            <a:off x="3249161"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8" name="図プレースホルダー 7"/>
          <p:cNvSpPr>
            <a:spLocks noGrp="1"/>
          </p:cNvSpPr>
          <p:nvPr>
            <p:ph type="pic" sz="quarter" idx="32" hasCustomPrompt="1"/>
          </p:nvPr>
        </p:nvSpPr>
        <p:spPr>
          <a:xfrm>
            <a:off x="3357774" y="407784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9" name="テキスト プレースホルダー 5"/>
          <p:cNvSpPr>
            <a:spLocks noGrp="1"/>
          </p:cNvSpPr>
          <p:nvPr>
            <p:ph type="body" sz="quarter" idx="33" hasCustomPrompt="1"/>
          </p:nvPr>
        </p:nvSpPr>
        <p:spPr>
          <a:xfrm>
            <a:off x="3844807" y="4490550"/>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34" hasCustomPrompt="1"/>
          </p:nvPr>
        </p:nvSpPr>
        <p:spPr>
          <a:xfrm>
            <a:off x="3844070" y="4065108"/>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1" name="円/楕円 30"/>
          <p:cNvSpPr/>
          <p:nvPr/>
        </p:nvSpPr>
        <p:spPr>
          <a:xfrm>
            <a:off x="597939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円/楕円 31"/>
          <p:cNvSpPr/>
          <p:nvPr/>
        </p:nvSpPr>
        <p:spPr>
          <a:xfrm>
            <a:off x="6061625"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図プレースホルダー 7"/>
          <p:cNvSpPr>
            <a:spLocks noGrp="1"/>
          </p:cNvSpPr>
          <p:nvPr>
            <p:ph type="pic" sz="quarter" idx="35" hasCustomPrompt="1"/>
          </p:nvPr>
        </p:nvSpPr>
        <p:spPr>
          <a:xfrm>
            <a:off x="6170238" y="4077849"/>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4" name="テキスト プレースホルダー 5"/>
          <p:cNvSpPr>
            <a:spLocks noGrp="1"/>
          </p:cNvSpPr>
          <p:nvPr>
            <p:ph type="body" sz="quarter" idx="36" hasCustomPrompt="1"/>
          </p:nvPr>
        </p:nvSpPr>
        <p:spPr>
          <a:xfrm>
            <a:off x="6657857" y="4490550"/>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37" hasCustomPrompt="1"/>
          </p:nvPr>
        </p:nvSpPr>
        <p:spPr>
          <a:xfrm>
            <a:off x="6657119" y="4065108"/>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Tree>
    <p:extLst>
      <p:ext uri="{BB962C8B-B14F-4D97-AF65-F5344CB8AC3E}">
        <p14:creationId xmlns:p14="http://schemas.microsoft.com/office/powerpoint/2010/main" val="386434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heel(1)">
                                      <p:cBhvr>
                                        <p:cTn id="17" dur="10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8"/>
                                        </p:tgtEl>
                                        <p:attrNameLst>
                                          <p:attrName>style.visibility</p:attrName>
                                        </p:attrNameLst>
                                      </p:cBhvr>
                                      <p:to>
                                        <p:strVal val="visible"/>
                                      </p:to>
                                    </p:set>
                                    <p:animEffect transition="in" filter="fade">
                                      <p:cBhvr>
                                        <p:cTn id="20" dur="1000"/>
                                        <p:tgtEl>
                                          <p:spTgt spid="8"/>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0">
                                            <p:txEl>
                                              <p:pRg st="0" end="0"/>
                                            </p:txEl>
                                          </p:spTgt>
                                        </p:tgtEl>
                                        <p:attrNameLst>
                                          <p:attrName>style.visibility</p:attrName>
                                        </p:attrNameLst>
                                      </p:cBhvr>
                                      <p:to>
                                        <p:strVal val="visible"/>
                                      </p:to>
                                    </p:set>
                                    <p:anim calcmode="lin" valueType="num">
                                      <p:cBhvr additive="base">
                                        <p:cTn id="2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9">
                                            <p:txEl>
                                              <p:pRg st="0" end="0"/>
                                            </p:txEl>
                                          </p:spTgt>
                                        </p:tgtEl>
                                        <p:attrNameLst>
                                          <p:attrName>style.visibility</p:attrName>
                                        </p:attrNameLst>
                                      </p:cBhvr>
                                      <p:to>
                                        <p:strVal val="visible"/>
                                      </p:to>
                                    </p:set>
                                    <p:anim calcmode="lin" valueType="num">
                                      <p:cBhvr additive="base">
                                        <p:cTn id="28"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heel(1)">
                                      <p:cBhvr>
                                        <p:cTn id="38" dur="1000"/>
                                        <p:tgtEl>
                                          <p:spTgt spid="1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13"/>
                                        </p:tgtEl>
                                        <p:attrNameLst>
                                          <p:attrName>style.visibility</p:attrName>
                                        </p:attrNameLst>
                                      </p:cBhvr>
                                      <p:to>
                                        <p:strVal val="visible"/>
                                      </p:to>
                                    </p:set>
                                    <p:animEffect transition="in" filter="fade">
                                      <p:cBhvr>
                                        <p:cTn id="41" dur="1000"/>
                                        <p:tgtEl>
                                          <p:spTgt spid="13"/>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4">
                                            <p:txEl>
                                              <p:pRg st="0" end="0"/>
                                            </p:txEl>
                                          </p:spTgt>
                                        </p:tgtEl>
                                        <p:attrNameLst>
                                          <p:attrName>style.visibility</p:attrName>
                                        </p:attrNameLst>
                                      </p:cBhvr>
                                      <p:to>
                                        <p:strVal val="visible"/>
                                      </p:to>
                                    </p:set>
                                    <p:anim calcmode="lin" valueType="num">
                                      <p:cBhvr additive="base">
                                        <p:cTn id="4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heel(1)">
                                      <p:cBhvr>
                                        <p:cTn id="59" dur="1000"/>
                                        <p:tgtEl>
                                          <p:spTgt spid="1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18"/>
                                        </p:tgtEl>
                                        <p:attrNameLst>
                                          <p:attrName>style.visibility</p:attrName>
                                        </p:attrNameLst>
                                      </p:cBhvr>
                                      <p:to>
                                        <p:strVal val="visible"/>
                                      </p:to>
                                    </p:set>
                                    <p:animEffect transition="in" filter="fade">
                                      <p:cBhvr>
                                        <p:cTn id="62" dur="1000"/>
                                        <p:tgtEl>
                                          <p:spTgt spid="18"/>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0">
                                            <p:txEl>
                                              <p:pRg st="0" end="0"/>
                                            </p:txEl>
                                          </p:spTgt>
                                        </p:tgtEl>
                                        <p:attrNameLst>
                                          <p:attrName>style.visibility</p:attrName>
                                        </p:attrNameLst>
                                      </p:cBhvr>
                                      <p:to>
                                        <p:strVal val="visible"/>
                                      </p:to>
                                    </p:set>
                                    <p:anim calcmode="lin" valueType="num">
                                      <p:cBhvr additive="base">
                                        <p:cTn id="6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19">
                                            <p:txEl>
                                              <p:pRg st="0" end="0"/>
                                            </p:txEl>
                                          </p:spTgt>
                                        </p:tgtEl>
                                        <p:attrNameLst>
                                          <p:attrName>style.visibility</p:attrName>
                                        </p:attrNameLst>
                                      </p:cBhvr>
                                      <p:to>
                                        <p:strVal val="visible"/>
                                      </p:to>
                                    </p:set>
                                    <p:anim calcmode="lin" valueType="num">
                                      <p:cBhvr additive="base">
                                        <p:cTn id="70"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500" fill="hold"/>
                                        <p:tgtEl>
                                          <p:spTgt spid="21"/>
                                        </p:tgtEl>
                                        <p:attrNameLst>
                                          <p:attrName>ppt_x</p:attrName>
                                        </p:attrNameLst>
                                      </p:cBhvr>
                                      <p:tavLst>
                                        <p:tav tm="0">
                                          <p:val>
                                            <p:strVal val="#ppt_x"/>
                                          </p:val>
                                        </p:tav>
                                        <p:tav tm="100000">
                                          <p:val>
                                            <p:strVal val="#ppt_x"/>
                                          </p:val>
                                        </p:tav>
                                      </p:tavLst>
                                    </p:anim>
                                    <p:anim calcmode="lin" valueType="num">
                                      <p:cBhvr additive="base">
                                        <p:cTn id="76" dur="500" fill="hold"/>
                                        <p:tgtEl>
                                          <p:spTgt spid="21"/>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heel(1)">
                                      <p:cBhvr>
                                        <p:cTn id="80" dur="10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23"/>
                                        </p:tgtEl>
                                        <p:attrNameLst>
                                          <p:attrName>style.visibility</p:attrName>
                                        </p:attrNameLst>
                                      </p:cBhvr>
                                      <p:to>
                                        <p:strVal val="visible"/>
                                      </p:to>
                                    </p:set>
                                    <p:animEffect transition="in" filter="fade">
                                      <p:cBhvr>
                                        <p:cTn id="83" dur="1000"/>
                                        <p:tgtEl>
                                          <p:spTgt spid="23"/>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25">
                                            <p:txEl>
                                              <p:pRg st="0" end="0"/>
                                            </p:txEl>
                                          </p:spTgt>
                                        </p:tgtEl>
                                        <p:attrNameLst>
                                          <p:attrName>style.visibility</p:attrName>
                                        </p:attrNameLst>
                                      </p:cBhvr>
                                      <p:to>
                                        <p:strVal val="visible"/>
                                      </p:to>
                                    </p:set>
                                    <p:anim calcmode="lin" valueType="num">
                                      <p:cBhvr additive="base">
                                        <p:cTn id="8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5">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24">
                                            <p:txEl>
                                              <p:pRg st="0" end="0"/>
                                            </p:txEl>
                                          </p:spTgt>
                                        </p:tgtEl>
                                        <p:attrNameLst>
                                          <p:attrName>style.visibility</p:attrName>
                                        </p:attrNameLst>
                                      </p:cBhvr>
                                      <p:to>
                                        <p:strVal val="visible"/>
                                      </p:to>
                                    </p:set>
                                    <p:anim calcmode="lin" valueType="num">
                                      <p:cBhvr additive="base">
                                        <p:cTn id="9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93" fill="hold">
                            <p:stCondLst>
                              <p:cond delay="8500"/>
                            </p:stCondLst>
                            <p:childTnLst>
                              <p:par>
                                <p:cTn id="94" presetID="2" presetClass="entr" presetSubtype="4" decel="100000" fill="hold" grpId="0" nodeType="afterEffect">
                                  <p:stCondLst>
                                    <p:cond delay="0"/>
                                  </p:stCondLst>
                                  <p:childTnLst>
                                    <p:set>
                                      <p:cBhvr>
                                        <p:cTn id="95" dur="1" fill="hold">
                                          <p:stCondLst>
                                            <p:cond delay="0"/>
                                          </p:stCondLst>
                                        </p:cTn>
                                        <p:tgtEl>
                                          <p:spTgt spid="26"/>
                                        </p:tgtEl>
                                        <p:attrNameLst>
                                          <p:attrName>style.visibility</p:attrName>
                                        </p:attrNameLst>
                                      </p:cBhvr>
                                      <p:to>
                                        <p:strVal val="visible"/>
                                      </p:to>
                                    </p:set>
                                    <p:anim calcmode="lin" valueType="num">
                                      <p:cBhvr additive="base">
                                        <p:cTn id="96" dur="500" fill="hold"/>
                                        <p:tgtEl>
                                          <p:spTgt spid="26"/>
                                        </p:tgtEl>
                                        <p:attrNameLst>
                                          <p:attrName>ppt_x</p:attrName>
                                        </p:attrNameLst>
                                      </p:cBhvr>
                                      <p:tavLst>
                                        <p:tav tm="0">
                                          <p:val>
                                            <p:strVal val="#ppt_x"/>
                                          </p:val>
                                        </p:tav>
                                        <p:tav tm="100000">
                                          <p:val>
                                            <p:strVal val="#ppt_x"/>
                                          </p:val>
                                        </p:tav>
                                      </p:tavLst>
                                    </p:anim>
                                    <p:anim calcmode="lin" valueType="num">
                                      <p:cBhvr additive="base">
                                        <p:cTn id="97" dur="500" fill="hold"/>
                                        <p:tgtEl>
                                          <p:spTgt spid="26"/>
                                        </p:tgtEl>
                                        <p:attrNameLst>
                                          <p:attrName>ppt_y</p:attrName>
                                        </p:attrNameLst>
                                      </p:cBhvr>
                                      <p:tavLst>
                                        <p:tav tm="0">
                                          <p:val>
                                            <p:strVal val="1+#ppt_h/2"/>
                                          </p:val>
                                        </p:tav>
                                        <p:tav tm="100000">
                                          <p:val>
                                            <p:strVal val="#ppt_y"/>
                                          </p:val>
                                        </p:tav>
                                      </p:tavLst>
                                    </p:anim>
                                  </p:childTnLst>
                                </p:cTn>
                              </p:par>
                            </p:childTnLst>
                          </p:cTn>
                        </p:par>
                        <p:par>
                          <p:cTn id="98" fill="hold">
                            <p:stCondLst>
                              <p:cond delay="9000"/>
                            </p:stCondLst>
                            <p:childTnLst>
                              <p:par>
                                <p:cTn id="99" presetID="21" presetClass="entr" presetSubtype="1" fill="hold" grpId="0" nodeType="after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wheel(1)">
                                      <p:cBhvr>
                                        <p:cTn id="101" dur="10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8"/>
                                        </p:tgtEl>
                                        <p:attrNameLst>
                                          <p:attrName>style.visibility</p:attrName>
                                        </p:attrNameLst>
                                      </p:cBhvr>
                                      <p:to>
                                        <p:strVal val="visible"/>
                                      </p:to>
                                    </p:set>
                                    <p:animEffect transition="in" filter="fade">
                                      <p:cBhvr>
                                        <p:cTn id="104" dur="1000"/>
                                        <p:tgtEl>
                                          <p:spTgt spid="28"/>
                                        </p:tgtEl>
                                      </p:cBhvr>
                                    </p:animEffect>
                                  </p:childTnLst>
                                </p:cTn>
                              </p:par>
                            </p:childTnLst>
                          </p:cTn>
                        </p:par>
                        <p:par>
                          <p:cTn id="105" fill="hold">
                            <p:stCondLst>
                              <p:cond delay="10000"/>
                            </p:stCondLst>
                            <p:childTnLst>
                              <p:par>
                                <p:cTn id="106" presetID="2" presetClass="entr" presetSubtype="4" decel="100000" fill="hold" grpId="0" nodeType="afterEffect">
                                  <p:stCondLst>
                                    <p:cond delay="0"/>
                                  </p:stCondLst>
                                  <p:childTnLst>
                                    <p:set>
                                      <p:cBhvr>
                                        <p:cTn id="107" dur="1" fill="hold">
                                          <p:stCondLst>
                                            <p:cond delay="0"/>
                                          </p:stCondLst>
                                        </p:cTn>
                                        <p:tgtEl>
                                          <p:spTgt spid="30">
                                            <p:txEl>
                                              <p:pRg st="0" end="0"/>
                                            </p:txEl>
                                          </p:spTgt>
                                        </p:tgtEl>
                                        <p:attrNameLst>
                                          <p:attrName>style.visibility</p:attrName>
                                        </p:attrNameLst>
                                      </p:cBhvr>
                                      <p:to>
                                        <p:strVal val="visible"/>
                                      </p:to>
                                    </p:set>
                                    <p:anim calcmode="lin" valueType="num">
                                      <p:cBhvr additive="base">
                                        <p:cTn id="108"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09" dur="500" fill="hold"/>
                                        <p:tgtEl>
                                          <p:spTgt spid="30">
                                            <p:txEl>
                                              <p:pRg st="0" end="0"/>
                                            </p:txEl>
                                          </p:spTgt>
                                        </p:tgtEl>
                                        <p:attrNameLst>
                                          <p:attrName>ppt_y</p:attrName>
                                        </p:attrNameLst>
                                      </p:cBhvr>
                                      <p:tavLst>
                                        <p:tav tm="0">
                                          <p:val>
                                            <p:strVal val="1+#ppt_h/2"/>
                                          </p:val>
                                        </p:tav>
                                        <p:tav tm="100000">
                                          <p:val>
                                            <p:strVal val="#ppt_y"/>
                                          </p:val>
                                        </p:tav>
                                      </p:tavLst>
                                    </p:anim>
                                  </p:childTnLst>
                                </p:cTn>
                              </p:par>
                              <p:par>
                                <p:cTn id="110" presetID="2" presetClass="entr" presetSubtype="4" decel="100000" fill="hold" grpId="0" nodeType="withEffect">
                                  <p:stCondLst>
                                    <p:cond delay="0"/>
                                  </p:stCondLst>
                                  <p:childTnLst>
                                    <p:set>
                                      <p:cBhvr>
                                        <p:cTn id="111" dur="1" fill="hold">
                                          <p:stCondLst>
                                            <p:cond delay="0"/>
                                          </p:stCondLst>
                                        </p:cTn>
                                        <p:tgtEl>
                                          <p:spTgt spid="29">
                                            <p:txEl>
                                              <p:pRg st="0" end="0"/>
                                            </p:txEl>
                                          </p:spTgt>
                                        </p:tgtEl>
                                        <p:attrNameLst>
                                          <p:attrName>style.visibility</p:attrName>
                                        </p:attrNameLst>
                                      </p:cBhvr>
                                      <p:to>
                                        <p:strVal val="visible"/>
                                      </p:to>
                                    </p:set>
                                    <p:anim calcmode="lin" valueType="num">
                                      <p:cBhvr additive="base">
                                        <p:cTn id="11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13"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114" fill="hold">
                            <p:stCondLst>
                              <p:cond delay="10500"/>
                            </p:stCondLst>
                            <p:childTnLst>
                              <p:par>
                                <p:cTn id="115" presetID="2" presetClass="entr" presetSubtype="4" decel="10000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500" fill="hold"/>
                                        <p:tgtEl>
                                          <p:spTgt spid="31"/>
                                        </p:tgtEl>
                                        <p:attrNameLst>
                                          <p:attrName>ppt_x</p:attrName>
                                        </p:attrNameLst>
                                      </p:cBhvr>
                                      <p:tavLst>
                                        <p:tav tm="0">
                                          <p:val>
                                            <p:strVal val="#ppt_x"/>
                                          </p:val>
                                        </p:tav>
                                        <p:tav tm="100000">
                                          <p:val>
                                            <p:strVal val="#ppt_x"/>
                                          </p:val>
                                        </p:tav>
                                      </p:tavLst>
                                    </p:anim>
                                    <p:anim calcmode="lin" valueType="num">
                                      <p:cBhvr additive="base">
                                        <p:cTn id="118" dur="50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11000"/>
                            </p:stCondLst>
                            <p:childTnLst>
                              <p:par>
                                <p:cTn id="120" presetID="21" presetClass="entr" presetSubtype="1" fill="hold" grpId="0" nodeType="after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wheel(1)">
                                      <p:cBhvr>
                                        <p:cTn id="122" dur="1000"/>
                                        <p:tgtEl>
                                          <p:spTgt spid="32"/>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33"/>
                                        </p:tgtEl>
                                        <p:attrNameLst>
                                          <p:attrName>style.visibility</p:attrName>
                                        </p:attrNameLst>
                                      </p:cBhvr>
                                      <p:to>
                                        <p:strVal val="visible"/>
                                      </p:to>
                                    </p:set>
                                    <p:animEffect transition="in" filter="fade">
                                      <p:cBhvr>
                                        <p:cTn id="125" dur="1000"/>
                                        <p:tgtEl>
                                          <p:spTgt spid="33"/>
                                        </p:tgtEl>
                                      </p:cBhvr>
                                    </p:animEffect>
                                  </p:childTnLst>
                                </p:cTn>
                              </p:par>
                            </p:childTnLst>
                          </p:cTn>
                        </p:par>
                        <p:par>
                          <p:cTn id="126" fill="hold">
                            <p:stCondLst>
                              <p:cond delay="12000"/>
                            </p:stCondLst>
                            <p:childTnLst>
                              <p:par>
                                <p:cTn id="127" presetID="2" presetClass="entr" presetSubtype="4" decel="100000" fill="hold" grpId="0" nodeType="afterEffect">
                                  <p:stCondLst>
                                    <p:cond delay="0"/>
                                  </p:stCondLst>
                                  <p:childTnLst>
                                    <p:set>
                                      <p:cBhvr>
                                        <p:cTn id="128" dur="1" fill="hold">
                                          <p:stCondLst>
                                            <p:cond delay="0"/>
                                          </p:stCondLst>
                                        </p:cTn>
                                        <p:tgtEl>
                                          <p:spTgt spid="35">
                                            <p:txEl>
                                              <p:pRg st="0" end="0"/>
                                            </p:txEl>
                                          </p:spTgt>
                                        </p:tgtEl>
                                        <p:attrNameLst>
                                          <p:attrName>style.visibility</p:attrName>
                                        </p:attrNameLst>
                                      </p:cBhvr>
                                      <p:to>
                                        <p:strVal val="visible"/>
                                      </p:to>
                                    </p:set>
                                    <p:anim calcmode="lin" valueType="num">
                                      <p:cBhvr additive="base">
                                        <p:cTn id="12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131" presetID="2" presetClass="entr" presetSubtype="4" decel="100000" fill="hold" grpId="0" nodeType="withEffect">
                                  <p:stCondLst>
                                    <p:cond delay="0"/>
                                  </p:stCondLst>
                                  <p:childTnLst>
                                    <p:set>
                                      <p:cBhvr>
                                        <p:cTn id="132" dur="1" fill="hold">
                                          <p:stCondLst>
                                            <p:cond delay="0"/>
                                          </p:stCondLst>
                                        </p:cTn>
                                        <p:tgtEl>
                                          <p:spTgt spid="34">
                                            <p:txEl>
                                              <p:pRg st="0" end="0"/>
                                            </p:txEl>
                                          </p:spTgt>
                                        </p:tgtEl>
                                        <p:attrNameLst>
                                          <p:attrName>style.visibility</p:attrName>
                                        </p:attrNameLst>
                                      </p:cBhvr>
                                      <p:to>
                                        <p:strVal val="visible"/>
                                      </p:to>
                                    </p:set>
                                    <p:anim calcmode="lin" valueType="num">
                                      <p:cBhvr additive="base">
                                        <p:cTn id="13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p:bldP spid="9" grpId="0" build="p">
        <p:tmplLst>
          <p:tmpl lvl="1">
            <p:tnLst>
              <p:par>
                <p:cTn presetID="2" presetClass="entr" presetSubtype="4" decel="100000" fill="hold" nodeType="withEffect">
                  <p:stCondLst>
                    <p:cond delay="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500" fill="hold"/>
                        <p:tgtEl>
                          <p:spTgt spid="9"/>
                        </p:tgtEl>
                        <p:attrNameLst>
                          <p:attrName>ppt_x</p:attrName>
                        </p:attrNameLst>
                      </p:cBhvr>
                      <p:tavLst>
                        <p:tav tm="0">
                          <p:val>
                            <p:strVal val="#ppt_x"/>
                          </p:val>
                        </p:tav>
                        <p:tav tm="100000">
                          <p:val>
                            <p:strVal val="#ppt_x"/>
                          </p:val>
                        </p:tav>
                      </p:tavLst>
                    </p:anim>
                    <p:anim calcmode="lin" valueType="num">
                      <p:cBhvr additive="base">
                        <p:cTn dur="5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3" grpId="0"/>
      <p:bldP spid="14" grpId="0" build="p">
        <p:tmplLst>
          <p:tmpl lvl="1">
            <p:tnLst>
              <p:par>
                <p:cTn presetID="2" presetClass="entr" presetSubtype="4"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8" grpId="0"/>
      <p:bldP spid="19" grpId="0" build="p">
        <p:tmplLst>
          <p:tmpl lvl="1">
            <p:tnLst>
              <p:par>
                <p:cTn presetID="2" presetClass="entr" presetSubtype="4" decel="10000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3" grpId="0"/>
      <p:bldP spid="24" grpId="0" build="p">
        <p:tmplLst>
          <p:tmpl lvl="1">
            <p:tnLst>
              <p:par>
                <p:cTn presetID="2" presetClass="entr" presetSubtype="4"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animBg="1"/>
      <p:bldP spid="27" grpId="0" animBg="1"/>
      <p:bldP spid="28" grpId="0"/>
      <p:bldP spid="29" grpId="0" build="p">
        <p:tmplLst>
          <p:tmpl lvl="1">
            <p:tnLst>
              <p:par>
                <p:cTn presetID="2" presetClass="entr" presetSubtype="4" decel="10000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animBg="1"/>
      <p:bldP spid="32" grpId="0" animBg="1"/>
      <p:bldP spid="33" grpId="0"/>
      <p:bldP spid="34" grpId="0" build="p">
        <p:tmplLst>
          <p:tmpl lvl="1">
            <p:tnLst>
              <p:par>
                <p:cTn presetID="2" presetClass="entr" presetSubtype="4"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75.xml><?xml version="1.0" encoding="utf-8"?>
<p:sldLayout xmlns:a="http://schemas.openxmlformats.org/drawingml/2006/main" xmlns:r="http://schemas.openxmlformats.org/officeDocument/2006/relationships" xmlns:p="http://schemas.openxmlformats.org/presentationml/2006/main" preserve="1">
  <p:cSld name="Numeric List with 6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22"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5446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436697"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 name="テキスト プレースホルダー 5"/>
          <p:cNvSpPr>
            <a:spLocks noGrp="1"/>
          </p:cNvSpPr>
          <p:nvPr>
            <p:ph type="body" sz="quarter" idx="13" hasCustomPrompt="1"/>
          </p:nvPr>
        </p:nvSpPr>
        <p:spPr>
          <a:xfrm>
            <a:off x="1032929" y="2405773"/>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032191" y="1980327"/>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3166933" y="173856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3249161"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テキスト プレースホルダー 5"/>
          <p:cNvSpPr>
            <a:spLocks noGrp="1"/>
          </p:cNvSpPr>
          <p:nvPr>
            <p:ph type="body" sz="quarter" idx="24" hasCustomPrompt="1"/>
          </p:nvPr>
        </p:nvSpPr>
        <p:spPr>
          <a:xfrm>
            <a:off x="3844808" y="2405773"/>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3844070" y="1980327"/>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5979397" y="173856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6061625" y="184822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9" name="テキスト プレースホルダー 5"/>
          <p:cNvSpPr>
            <a:spLocks noGrp="1"/>
          </p:cNvSpPr>
          <p:nvPr>
            <p:ph type="body" sz="quarter" idx="27" hasCustomPrompt="1"/>
          </p:nvPr>
        </p:nvSpPr>
        <p:spPr>
          <a:xfrm>
            <a:off x="6657859" y="2405773"/>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6657119" y="1980327"/>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35446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36697"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テキスト プレースホルダー 5"/>
          <p:cNvSpPr>
            <a:spLocks noGrp="1"/>
          </p:cNvSpPr>
          <p:nvPr>
            <p:ph type="body" sz="quarter" idx="30" hasCustomPrompt="1"/>
          </p:nvPr>
        </p:nvSpPr>
        <p:spPr>
          <a:xfrm>
            <a:off x="1032928" y="4490550"/>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1032191" y="4065108"/>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円/楕円 25"/>
          <p:cNvSpPr/>
          <p:nvPr/>
        </p:nvSpPr>
        <p:spPr>
          <a:xfrm>
            <a:off x="3166931" y="3823346"/>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円/楕円 26"/>
          <p:cNvSpPr/>
          <p:nvPr/>
        </p:nvSpPr>
        <p:spPr>
          <a:xfrm>
            <a:off x="3249161"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テキスト プレースホルダー 5"/>
          <p:cNvSpPr>
            <a:spLocks noGrp="1"/>
          </p:cNvSpPr>
          <p:nvPr>
            <p:ph type="body" sz="quarter" idx="33" hasCustomPrompt="1"/>
          </p:nvPr>
        </p:nvSpPr>
        <p:spPr>
          <a:xfrm>
            <a:off x="3844807" y="4490550"/>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34" hasCustomPrompt="1"/>
          </p:nvPr>
        </p:nvSpPr>
        <p:spPr>
          <a:xfrm>
            <a:off x="3844070" y="4065108"/>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1" name="円/楕円 30"/>
          <p:cNvSpPr/>
          <p:nvPr/>
        </p:nvSpPr>
        <p:spPr>
          <a:xfrm>
            <a:off x="5979397" y="3823346"/>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2" name="円/楕円 31"/>
          <p:cNvSpPr/>
          <p:nvPr/>
        </p:nvSpPr>
        <p:spPr>
          <a:xfrm>
            <a:off x="6061625" y="393300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テキスト プレースホルダー 5"/>
          <p:cNvSpPr>
            <a:spLocks noGrp="1"/>
          </p:cNvSpPr>
          <p:nvPr>
            <p:ph type="body" sz="quarter" idx="36" hasCustomPrompt="1"/>
          </p:nvPr>
        </p:nvSpPr>
        <p:spPr>
          <a:xfrm>
            <a:off x="6657857" y="4490550"/>
            <a:ext cx="2062600" cy="140850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5" name="テキスト プレースホルダー 5"/>
          <p:cNvSpPr>
            <a:spLocks noGrp="1"/>
          </p:cNvSpPr>
          <p:nvPr>
            <p:ph type="body" sz="quarter" idx="37" hasCustomPrompt="1"/>
          </p:nvPr>
        </p:nvSpPr>
        <p:spPr>
          <a:xfrm>
            <a:off x="6657119" y="4065108"/>
            <a:ext cx="2063844"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6" name="テキスト プレースホルダー 5"/>
          <p:cNvSpPr>
            <a:spLocks noGrp="1"/>
          </p:cNvSpPr>
          <p:nvPr>
            <p:ph type="body" sz="quarter" idx="38" hasCustomPrompt="1"/>
          </p:nvPr>
        </p:nvSpPr>
        <p:spPr>
          <a:xfrm>
            <a:off x="564285" y="1960289"/>
            <a:ext cx="272603" cy="431795"/>
          </a:xfrm>
        </p:spPr>
        <p:txBody>
          <a:bodyPr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38" name="テキスト プレースホルダー 5"/>
          <p:cNvSpPr>
            <a:spLocks noGrp="1"/>
          </p:cNvSpPr>
          <p:nvPr>
            <p:ph type="body" sz="quarter" idx="39" hasCustomPrompt="1"/>
          </p:nvPr>
        </p:nvSpPr>
        <p:spPr>
          <a:xfrm>
            <a:off x="3361217" y="1969671"/>
            <a:ext cx="272603" cy="431795"/>
          </a:xfrm>
        </p:spPr>
        <p:txBody>
          <a:bodyPr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0" name="テキスト プレースホルダー 5"/>
          <p:cNvSpPr>
            <a:spLocks noGrp="1"/>
          </p:cNvSpPr>
          <p:nvPr>
            <p:ph type="body" sz="quarter" idx="40" hasCustomPrompt="1"/>
          </p:nvPr>
        </p:nvSpPr>
        <p:spPr>
          <a:xfrm>
            <a:off x="6186278" y="1960289"/>
            <a:ext cx="272603" cy="431795"/>
          </a:xfrm>
        </p:spPr>
        <p:txBody>
          <a:bodyPr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1" name="テキスト プレースホルダー 5"/>
          <p:cNvSpPr>
            <a:spLocks noGrp="1"/>
          </p:cNvSpPr>
          <p:nvPr>
            <p:ph type="body" sz="quarter" idx="41" hasCustomPrompt="1"/>
          </p:nvPr>
        </p:nvSpPr>
        <p:spPr>
          <a:xfrm>
            <a:off x="564285" y="4049379"/>
            <a:ext cx="272603" cy="431795"/>
          </a:xfrm>
        </p:spPr>
        <p:txBody>
          <a:bodyPr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2" name="テキスト プレースホルダー 5"/>
          <p:cNvSpPr>
            <a:spLocks noGrp="1"/>
          </p:cNvSpPr>
          <p:nvPr>
            <p:ph type="body" sz="quarter" idx="42" hasCustomPrompt="1"/>
          </p:nvPr>
        </p:nvSpPr>
        <p:spPr>
          <a:xfrm>
            <a:off x="3375282" y="4049379"/>
            <a:ext cx="272603" cy="431795"/>
          </a:xfrm>
        </p:spPr>
        <p:txBody>
          <a:bodyPr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43" name="テキスト プレースホルダー 5"/>
          <p:cNvSpPr>
            <a:spLocks noGrp="1"/>
          </p:cNvSpPr>
          <p:nvPr>
            <p:ph type="body" sz="quarter" idx="43" hasCustomPrompt="1"/>
          </p:nvPr>
        </p:nvSpPr>
        <p:spPr>
          <a:xfrm>
            <a:off x="6186278" y="4049379"/>
            <a:ext cx="272603" cy="431795"/>
          </a:xfrm>
        </p:spPr>
        <p:txBody>
          <a:bodyPr anchor="ctr">
            <a:noAutofit/>
          </a:bodyPr>
          <a:lstStyle>
            <a:lvl1pPr algn="ctr">
              <a:defRPr sz="27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0</a:t>
            </a:r>
            <a:endParaRPr kumimoji="1" lang="ja-JP" altLang="en-US" dirty="0"/>
          </a:p>
        </p:txBody>
      </p:sp>
    </p:spTree>
    <p:extLst>
      <p:ext uri="{BB962C8B-B14F-4D97-AF65-F5344CB8AC3E}">
        <p14:creationId xmlns:p14="http://schemas.microsoft.com/office/powerpoint/2010/main" val="7172148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ppt_x"/>
                                          </p:val>
                                        </p:tav>
                                        <p:tav tm="100000">
                                          <p:val>
                                            <p:strVal val="#ppt_x"/>
                                          </p:val>
                                        </p:tav>
                                      </p:tavLst>
                                    </p:anim>
                                    <p:anim calcmode="lin" valueType="num">
                                      <p:cBhvr additive="base">
                                        <p:cTn id="13" dur="500" fill="hold"/>
                                        <p:tgtEl>
                                          <p:spTgt spid="6"/>
                                        </p:tgtEl>
                                        <p:attrNameLst>
                                          <p:attrName>ppt_y</p:attrName>
                                        </p:attrNameLst>
                                      </p:cBhvr>
                                      <p:tavLst>
                                        <p:tav tm="0">
                                          <p:val>
                                            <p:strVal val="1+#ppt_h/2"/>
                                          </p:val>
                                        </p:tav>
                                        <p:tav tm="100000">
                                          <p:val>
                                            <p:strVal val="#ppt_y"/>
                                          </p:val>
                                        </p:tav>
                                      </p:tavLst>
                                    </p:anim>
                                  </p:childTnLst>
                                </p:cTn>
                              </p:par>
                            </p:childTnLst>
                          </p:cTn>
                        </p:par>
                        <p:par>
                          <p:cTn id="14" fill="hold">
                            <p:stCondLst>
                              <p:cond delay="1000"/>
                            </p:stCondLst>
                            <p:childTnLst>
                              <p:par>
                                <p:cTn id="15" presetID="21" presetClass="entr" presetSubtype="1" fill="hold" grpId="0"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heel(1)">
                                      <p:cBhvr>
                                        <p:cTn id="17" dur="1000"/>
                                        <p:tgtEl>
                                          <p:spTgt spid="7"/>
                                        </p:tgtEl>
                                      </p:cBhvr>
                                    </p:animEffect>
                                  </p:childTnLst>
                                </p:cTn>
                              </p:par>
                              <p:par>
                                <p:cTn id="18" presetID="10" presetClass="entr" presetSubtype="0" fill="hold" grpId="0" nodeType="withEffect">
                                  <p:stCondLst>
                                    <p:cond delay="0"/>
                                  </p:stCondLst>
                                  <p:childTnLst>
                                    <p:set>
                                      <p:cBhvr>
                                        <p:cTn id="19" dur="1" fill="hold">
                                          <p:stCondLst>
                                            <p:cond delay="0"/>
                                          </p:stCondLst>
                                        </p:cTn>
                                        <p:tgtEl>
                                          <p:spTgt spid="36">
                                            <p:txEl>
                                              <p:pRg st="0" end="0"/>
                                            </p:txEl>
                                          </p:spTgt>
                                        </p:tgtEl>
                                        <p:attrNameLst>
                                          <p:attrName>style.visibility</p:attrName>
                                        </p:attrNameLst>
                                      </p:cBhvr>
                                      <p:to>
                                        <p:strVal val="visible"/>
                                      </p:to>
                                    </p:set>
                                    <p:animEffect transition="in" filter="fade">
                                      <p:cBhvr>
                                        <p:cTn id="20" dur="500"/>
                                        <p:tgtEl>
                                          <p:spTgt spid="36">
                                            <p:txEl>
                                              <p:pRg st="0" end="0"/>
                                            </p:txEl>
                                          </p:spTgt>
                                        </p:tgtEl>
                                      </p:cBhvr>
                                    </p:animEffect>
                                  </p:childTnLst>
                                </p:cTn>
                              </p:par>
                            </p:childTnLst>
                          </p:cTn>
                        </p:par>
                        <p:par>
                          <p:cTn id="21" fill="hold">
                            <p:stCondLst>
                              <p:cond delay="2000"/>
                            </p:stCondLst>
                            <p:childTnLst>
                              <p:par>
                                <p:cTn id="22" presetID="2" presetClass="entr" presetSubtype="4" decel="100000" fill="hold" grpId="0" nodeType="afterEffect">
                                  <p:stCondLst>
                                    <p:cond delay="0"/>
                                  </p:stCondLst>
                                  <p:childTnLst>
                                    <p:set>
                                      <p:cBhvr>
                                        <p:cTn id="23" dur="1" fill="hold">
                                          <p:stCondLst>
                                            <p:cond delay="0"/>
                                          </p:stCondLst>
                                        </p:cTn>
                                        <p:tgtEl>
                                          <p:spTgt spid="10">
                                            <p:txEl>
                                              <p:pRg st="0" end="0"/>
                                            </p:txEl>
                                          </p:spTgt>
                                        </p:tgtEl>
                                        <p:attrNameLst>
                                          <p:attrName>style.visibility</p:attrName>
                                        </p:attrNameLst>
                                      </p:cBhvr>
                                      <p:to>
                                        <p:strVal val="visible"/>
                                      </p:to>
                                    </p:set>
                                    <p:anim calcmode="lin" valueType="num">
                                      <p:cBhvr additive="base">
                                        <p:cTn id="2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25" dur="500" fill="hold"/>
                                        <p:tgtEl>
                                          <p:spTgt spid="10">
                                            <p:txEl>
                                              <p:pRg st="0" end="0"/>
                                            </p:txEl>
                                          </p:spTgt>
                                        </p:tgtEl>
                                        <p:attrNameLst>
                                          <p:attrName>ppt_y</p:attrName>
                                        </p:attrNameLst>
                                      </p:cBhvr>
                                      <p:tavLst>
                                        <p:tav tm="0">
                                          <p:val>
                                            <p:strVal val="1+#ppt_h/2"/>
                                          </p:val>
                                        </p:tav>
                                        <p:tav tm="100000">
                                          <p:val>
                                            <p:strVal val="#ppt_y"/>
                                          </p:val>
                                        </p:tav>
                                      </p:tavLst>
                                    </p:anim>
                                  </p:childTnLst>
                                </p:cTn>
                              </p:par>
                              <p:par>
                                <p:cTn id="26" presetID="2" presetClass="entr" presetSubtype="4" decel="100000" fill="hold" grpId="0" nodeType="withEffect">
                                  <p:stCondLst>
                                    <p:cond delay="0"/>
                                  </p:stCondLst>
                                  <p:childTnLst>
                                    <p:set>
                                      <p:cBhvr>
                                        <p:cTn id="27" dur="1" fill="hold">
                                          <p:stCondLst>
                                            <p:cond delay="0"/>
                                          </p:stCondLst>
                                        </p:cTn>
                                        <p:tgtEl>
                                          <p:spTgt spid="9">
                                            <p:txEl>
                                              <p:pRg st="0" end="0"/>
                                            </p:txEl>
                                          </p:spTgt>
                                        </p:tgtEl>
                                        <p:attrNameLst>
                                          <p:attrName>style.visibility</p:attrName>
                                        </p:attrNameLst>
                                      </p:cBhvr>
                                      <p:to>
                                        <p:strVal val="visible"/>
                                      </p:to>
                                    </p:set>
                                    <p:anim calcmode="lin" valueType="num">
                                      <p:cBhvr additive="base">
                                        <p:cTn id="28" dur="500" fill="hold"/>
                                        <p:tgtEl>
                                          <p:spTgt spid="9">
                                            <p:txEl>
                                              <p:pRg st="0" end="0"/>
                                            </p:txEl>
                                          </p:spTgt>
                                        </p:tgtEl>
                                        <p:attrNameLst>
                                          <p:attrName>ppt_x</p:attrName>
                                        </p:attrNameLst>
                                      </p:cBhvr>
                                      <p:tavLst>
                                        <p:tav tm="0">
                                          <p:val>
                                            <p:strVal val="#ppt_x"/>
                                          </p:val>
                                        </p:tav>
                                        <p:tav tm="100000">
                                          <p:val>
                                            <p:strVal val="#ppt_x"/>
                                          </p:val>
                                        </p:tav>
                                      </p:tavLst>
                                    </p:anim>
                                    <p:anim calcmode="lin" valueType="num">
                                      <p:cBhvr additive="base">
                                        <p:cTn id="29" dur="500" fill="hold"/>
                                        <p:tgtEl>
                                          <p:spTgt spid="9">
                                            <p:txEl>
                                              <p:pRg st="0" end="0"/>
                                            </p:txEl>
                                          </p:spTgt>
                                        </p:tgtEl>
                                        <p:attrNameLst>
                                          <p:attrName>ppt_y</p:attrName>
                                        </p:attrNameLst>
                                      </p:cBhvr>
                                      <p:tavLst>
                                        <p:tav tm="0">
                                          <p:val>
                                            <p:strVal val="1+#ppt_h/2"/>
                                          </p:val>
                                        </p:tav>
                                        <p:tav tm="100000">
                                          <p:val>
                                            <p:strVal val="#ppt_y"/>
                                          </p:val>
                                        </p:tav>
                                      </p:tavLst>
                                    </p:anim>
                                  </p:childTnLst>
                                </p:cTn>
                              </p:par>
                            </p:childTnLst>
                          </p:cTn>
                        </p:par>
                        <p:par>
                          <p:cTn id="30" fill="hold">
                            <p:stCondLst>
                              <p:cond delay="2500"/>
                            </p:stCondLst>
                            <p:childTnLst>
                              <p:par>
                                <p:cTn id="31" presetID="2" presetClass="entr" presetSubtype="4" decel="100000" fill="hold" grpId="0" nodeType="afterEffect">
                                  <p:stCondLst>
                                    <p:cond delay="0"/>
                                  </p:stCondLst>
                                  <p:childTnLst>
                                    <p:set>
                                      <p:cBhvr>
                                        <p:cTn id="32" dur="1" fill="hold">
                                          <p:stCondLst>
                                            <p:cond delay="0"/>
                                          </p:stCondLst>
                                        </p:cTn>
                                        <p:tgtEl>
                                          <p:spTgt spid="11"/>
                                        </p:tgtEl>
                                        <p:attrNameLst>
                                          <p:attrName>style.visibility</p:attrName>
                                        </p:attrNameLst>
                                      </p:cBhvr>
                                      <p:to>
                                        <p:strVal val="visible"/>
                                      </p:to>
                                    </p:set>
                                    <p:anim calcmode="lin" valueType="num">
                                      <p:cBhvr additive="base">
                                        <p:cTn id="33" dur="500" fill="hold"/>
                                        <p:tgtEl>
                                          <p:spTgt spid="11"/>
                                        </p:tgtEl>
                                        <p:attrNameLst>
                                          <p:attrName>ppt_x</p:attrName>
                                        </p:attrNameLst>
                                      </p:cBhvr>
                                      <p:tavLst>
                                        <p:tav tm="0">
                                          <p:val>
                                            <p:strVal val="#ppt_x"/>
                                          </p:val>
                                        </p:tav>
                                        <p:tav tm="100000">
                                          <p:val>
                                            <p:strVal val="#ppt_x"/>
                                          </p:val>
                                        </p:tav>
                                      </p:tavLst>
                                    </p:anim>
                                    <p:anim calcmode="lin" valueType="num">
                                      <p:cBhvr additive="base">
                                        <p:cTn id="34" dur="500" fill="hold"/>
                                        <p:tgtEl>
                                          <p:spTgt spid="11"/>
                                        </p:tgtEl>
                                        <p:attrNameLst>
                                          <p:attrName>ppt_y</p:attrName>
                                        </p:attrNameLst>
                                      </p:cBhvr>
                                      <p:tavLst>
                                        <p:tav tm="0">
                                          <p:val>
                                            <p:strVal val="1+#ppt_h/2"/>
                                          </p:val>
                                        </p:tav>
                                        <p:tav tm="100000">
                                          <p:val>
                                            <p:strVal val="#ppt_y"/>
                                          </p:val>
                                        </p:tav>
                                      </p:tavLst>
                                    </p:anim>
                                  </p:childTnLst>
                                </p:cTn>
                              </p:par>
                            </p:childTnLst>
                          </p:cTn>
                        </p:par>
                        <p:par>
                          <p:cTn id="35" fill="hold">
                            <p:stCondLst>
                              <p:cond delay="3000"/>
                            </p:stCondLst>
                            <p:childTnLst>
                              <p:par>
                                <p:cTn id="36" presetID="21" presetClass="entr" presetSubtype="1" fill="hold" grpId="0" nodeType="afterEffect">
                                  <p:stCondLst>
                                    <p:cond delay="0"/>
                                  </p:stCondLst>
                                  <p:childTnLst>
                                    <p:set>
                                      <p:cBhvr>
                                        <p:cTn id="37" dur="1" fill="hold">
                                          <p:stCondLst>
                                            <p:cond delay="0"/>
                                          </p:stCondLst>
                                        </p:cTn>
                                        <p:tgtEl>
                                          <p:spTgt spid="12"/>
                                        </p:tgtEl>
                                        <p:attrNameLst>
                                          <p:attrName>style.visibility</p:attrName>
                                        </p:attrNameLst>
                                      </p:cBhvr>
                                      <p:to>
                                        <p:strVal val="visible"/>
                                      </p:to>
                                    </p:set>
                                    <p:animEffect transition="in" filter="wheel(1)">
                                      <p:cBhvr>
                                        <p:cTn id="38" dur="1000"/>
                                        <p:tgtEl>
                                          <p:spTgt spid="12"/>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38">
                                            <p:txEl>
                                              <p:pRg st="0" end="0"/>
                                            </p:txEl>
                                          </p:spTgt>
                                        </p:tgtEl>
                                        <p:attrNameLst>
                                          <p:attrName>style.visibility</p:attrName>
                                        </p:attrNameLst>
                                      </p:cBhvr>
                                      <p:to>
                                        <p:strVal val="visible"/>
                                      </p:to>
                                    </p:set>
                                    <p:animEffect transition="in" filter="fade">
                                      <p:cBhvr>
                                        <p:cTn id="41" dur="500"/>
                                        <p:tgtEl>
                                          <p:spTgt spid="38">
                                            <p:txEl>
                                              <p:pRg st="0" end="0"/>
                                            </p:txEl>
                                          </p:spTgt>
                                        </p:tgtEl>
                                      </p:cBhvr>
                                    </p:animEffect>
                                  </p:childTnLst>
                                </p:cTn>
                              </p:par>
                            </p:childTnLst>
                          </p:cTn>
                        </p:par>
                        <p:par>
                          <p:cTn id="42" fill="hold">
                            <p:stCondLst>
                              <p:cond delay="4000"/>
                            </p:stCondLst>
                            <p:childTnLst>
                              <p:par>
                                <p:cTn id="43" presetID="2" presetClass="entr" presetSubtype="4" decel="100000" fill="hold" grpId="0" nodeType="afterEffect">
                                  <p:stCondLst>
                                    <p:cond delay="0"/>
                                  </p:stCondLst>
                                  <p:childTnLst>
                                    <p:set>
                                      <p:cBhvr>
                                        <p:cTn id="44" dur="1" fill="hold">
                                          <p:stCondLst>
                                            <p:cond delay="0"/>
                                          </p:stCondLst>
                                        </p:cTn>
                                        <p:tgtEl>
                                          <p:spTgt spid="15">
                                            <p:txEl>
                                              <p:pRg st="0" end="0"/>
                                            </p:txEl>
                                          </p:spTgt>
                                        </p:tgtEl>
                                        <p:attrNameLst>
                                          <p:attrName>style.visibility</p:attrName>
                                        </p:attrNameLst>
                                      </p:cBhvr>
                                      <p:to>
                                        <p:strVal val="visible"/>
                                      </p:to>
                                    </p:set>
                                    <p:anim calcmode="lin" valueType="num">
                                      <p:cBhvr additive="base">
                                        <p:cTn id="4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46" dur="500" fill="hold"/>
                                        <p:tgtEl>
                                          <p:spTgt spid="15">
                                            <p:txEl>
                                              <p:pRg st="0" end="0"/>
                                            </p:txEl>
                                          </p:spTgt>
                                        </p:tgtEl>
                                        <p:attrNameLst>
                                          <p:attrName>ppt_y</p:attrName>
                                        </p:attrNameLst>
                                      </p:cBhvr>
                                      <p:tavLst>
                                        <p:tav tm="0">
                                          <p:val>
                                            <p:strVal val="1+#ppt_h/2"/>
                                          </p:val>
                                        </p:tav>
                                        <p:tav tm="100000">
                                          <p:val>
                                            <p:strVal val="#ppt_y"/>
                                          </p:val>
                                        </p:tav>
                                      </p:tavLst>
                                    </p:anim>
                                  </p:childTnLst>
                                </p:cTn>
                              </p:par>
                              <p:par>
                                <p:cTn id="47" presetID="2" presetClass="entr" presetSubtype="4" decel="100000" fill="hold" grpId="0" nodeType="withEffect">
                                  <p:stCondLst>
                                    <p:cond delay="0"/>
                                  </p:stCondLst>
                                  <p:childTnLst>
                                    <p:set>
                                      <p:cBhvr>
                                        <p:cTn id="48" dur="1" fill="hold">
                                          <p:stCondLst>
                                            <p:cond delay="0"/>
                                          </p:stCondLst>
                                        </p:cTn>
                                        <p:tgtEl>
                                          <p:spTgt spid="14">
                                            <p:txEl>
                                              <p:pRg st="0" end="0"/>
                                            </p:txEl>
                                          </p:spTgt>
                                        </p:tgtEl>
                                        <p:attrNameLst>
                                          <p:attrName>style.visibility</p:attrName>
                                        </p:attrNameLst>
                                      </p:cBhvr>
                                      <p:to>
                                        <p:strVal val="visible"/>
                                      </p:to>
                                    </p:set>
                                    <p:anim calcmode="lin" valueType="num">
                                      <p:cBhvr additive="base">
                                        <p:cTn id="49"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50"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51" fill="hold">
                            <p:stCondLst>
                              <p:cond delay="4500"/>
                            </p:stCondLst>
                            <p:childTnLst>
                              <p:par>
                                <p:cTn id="52" presetID="2" presetClass="entr" presetSubtype="4" decel="100000" fill="hold" grpId="0" nodeType="after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1+#ppt_h/2"/>
                                          </p:val>
                                        </p:tav>
                                        <p:tav tm="100000">
                                          <p:val>
                                            <p:strVal val="#ppt_y"/>
                                          </p:val>
                                        </p:tav>
                                      </p:tavLst>
                                    </p:anim>
                                  </p:childTnLst>
                                </p:cTn>
                              </p:par>
                            </p:childTnLst>
                          </p:cTn>
                        </p:par>
                        <p:par>
                          <p:cTn id="56" fill="hold">
                            <p:stCondLst>
                              <p:cond delay="5000"/>
                            </p:stCondLst>
                            <p:childTnLst>
                              <p:par>
                                <p:cTn id="57" presetID="21" presetClass="entr" presetSubtype="1" fill="hold" grpId="0" nodeType="afterEffect">
                                  <p:stCondLst>
                                    <p:cond delay="0"/>
                                  </p:stCondLst>
                                  <p:childTnLst>
                                    <p:set>
                                      <p:cBhvr>
                                        <p:cTn id="58" dur="1" fill="hold">
                                          <p:stCondLst>
                                            <p:cond delay="0"/>
                                          </p:stCondLst>
                                        </p:cTn>
                                        <p:tgtEl>
                                          <p:spTgt spid="17"/>
                                        </p:tgtEl>
                                        <p:attrNameLst>
                                          <p:attrName>style.visibility</p:attrName>
                                        </p:attrNameLst>
                                      </p:cBhvr>
                                      <p:to>
                                        <p:strVal val="visible"/>
                                      </p:to>
                                    </p:set>
                                    <p:animEffect transition="in" filter="wheel(1)">
                                      <p:cBhvr>
                                        <p:cTn id="59" dur="1000"/>
                                        <p:tgtEl>
                                          <p:spTgt spid="17"/>
                                        </p:tgtEl>
                                      </p:cBhvr>
                                    </p:animEffect>
                                  </p:childTnLst>
                                </p:cTn>
                              </p:par>
                              <p:par>
                                <p:cTn id="60" presetID="10" presetClass="entr" presetSubtype="0" fill="hold" grpId="0" nodeType="withEffect">
                                  <p:stCondLst>
                                    <p:cond delay="0"/>
                                  </p:stCondLst>
                                  <p:childTnLst>
                                    <p:set>
                                      <p:cBhvr>
                                        <p:cTn id="61" dur="1" fill="hold">
                                          <p:stCondLst>
                                            <p:cond delay="0"/>
                                          </p:stCondLst>
                                        </p:cTn>
                                        <p:tgtEl>
                                          <p:spTgt spid="40">
                                            <p:txEl>
                                              <p:pRg st="0" end="0"/>
                                            </p:txEl>
                                          </p:spTgt>
                                        </p:tgtEl>
                                        <p:attrNameLst>
                                          <p:attrName>style.visibility</p:attrName>
                                        </p:attrNameLst>
                                      </p:cBhvr>
                                      <p:to>
                                        <p:strVal val="visible"/>
                                      </p:to>
                                    </p:set>
                                    <p:animEffect transition="in" filter="fade">
                                      <p:cBhvr>
                                        <p:cTn id="62" dur="500"/>
                                        <p:tgtEl>
                                          <p:spTgt spid="40">
                                            <p:txEl>
                                              <p:pRg st="0" end="0"/>
                                            </p:txEl>
                                          </p:spTgt>
                                        </p:tgtEl>
                                      </p:cBhvr>
                                    </p:animEffect>
                                  </p:childTnLst>
                                </p:cTn>
                              </p:par>
                            </p:childTnLst>
                          </p:cTn>
                        </p:par>
                        <p:par>
                          <p:cTn id="63" fill="hold">
                            <p:stCondLst>
                              <p:cond delay="6000"/>
                            </p:stCondLst>
                            <p:childTnLst>
                              <p:par>
                                <p:cTn id="64" presetID="2" presetClass="entr" presetSubtype="4" decel="100000" fill="hold" grpId="0" nodeType="afterEffect">
                                  <p:stCondLst>
                                    <p:cond delay="0"/>
                                  </p:stCondLst>
                                  <p:childTnLst>
                                    <p:set>
                                      <p:cBhvr>
                                        <p:cTn id="65" dur="1" fill="hold">
                                          <p:stCondLst>
                                            <p:cond delay="0"/>
                                          </p:stCondLst>
                                        </p:cTn>
                                        <p:tgtEl>
                                          <p:spTgt spid="20">
                                            <p:txEl>
                                              <p:pRg st="0" end="0"/>
                                            </p:txEl>
                                          </p:spTgt>
                                        </p:tgtEl>
                                        <p:attrNameLst>
                                          <p:attrName>style.visibility</p:attrName>
                                        </p:attrNameLst>
                                      </p:cBhvr>
                                      <p:to>
                                        <p:strVal val="visible"/>
                                      </p:to>
                                    </p:set>
                                    <p:anim calcmode="lin" valueType="num">
                                      <p:cBhvr additive="base">
                                        <p:cTn id="6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7" dur="500" fill="hold"/>
                                        <p:tgtEl>
                                          <p:spTgt spid="20">
                                            <p:txEl>
                                              <p:pRg st="0" end="0"/>
                                            </p:txEl>
                                          </p:spTgt>
                                        </p:tgtEl>
                                        <p:attrNameLst>
                                          <p:attrName>ppt_y</p:attrName>
                                        </p:attrNameLst>
                                      </p:cBhvr>
                                      <p:tavLst>
                                        <p:tav tm="0">
                                          <p:val>
                                            <p:strVal val="1+#ppt_h/2"/>
                                          </p:val>
                                        </p:tav>
                                        <p:tav tm="100000">
                                          <p:val>
                                            <p:strVal val="#ppt_y"/>
                                          </p:val>
                                        </p:tav>
                                      </p:tavLst>
                                    </p:anim>
                                  </p:childTnLst>
                                </p:cTn>
                              </p:par>
                              <p:par>
                                <p:cTn id="68" presetID="2" presetClass="entr" presetSubtype="4" decel="100000" fill="hold" grpId="0" nodeType="withEffect">
                                  <p:stCondLst>
                                    <p:cond delay="0"/>
                                  </p:stCondLst>
                                  <p:childTnLst>
                                    <p:set>
                                      <p:cBhvr>
                                        <p:cTn id="69" dur="1" fill="hold">
                                          <p:stCondLst>
                                            <p:cond delay="0"/>
                                          </p:stCondLst>
                                        </p:cTn>
                                        <p:tgtEl>
                                          <p:spTgt spid="19">
                                            <p:txEl>
                                              <p:pRg st="0" end="0"/>
                                            </p:txEl>
                                          </p:spTgt>
                                        </p:tgtEl>
                                        <p:attrNameLst>
                                          <p:attrName>style.visibility</p:attrName>
                                        </p:attrNameLst>
                                      </p:cBhvr>
                                      <p:to>
                                        <p:strVal val="visible"/>
                                      </p:to>
                                    </p:set>
                                    <p:anim calcmode="lin" valueType="num">
                                      <p:cBhvr additive="base">
                                        <p:cTn id="70" dur="500" fill="hold"/>
                                        <p:tgtEl>
                                          <p:spTgt spid="19">
                                            <p:txEl>
                                              <p:pRg st="0" end="0"/>
                                            </p:txEl>
                                          </p:spTgt>
                                        </p:tgtEl>
                                        <p:attrNameLst>
                                          <p:attrName>ppt_x</p:attrName>
                                        </p:attrNameLst>
                                      </p:cBhvr>
                                      <p:tavLst>
                                        <p:tav tm="0">
                                          <p:val>
                                            <p:strVal val="#ppt_x"/>
                                          </p:val>
                                        </p:tav>
                                        <p:tav tm="100000">
                                          <p:val>
                                            <p:strVal val="#ppt_x"/>
                                          </p:val>
                                        </p:tav>
                                      </p:tavLst>
                                    </p:anim>
                                    <p:anim calcmode="lin" valueType="num">
                                      <p:cBhvr additive="base">
                                        <p:cTn id="71" dur="500" fill="hold"/>
                                        <p:tgtEl>
                                          <p:spTgt spid="19">
                                            <p:txEl>
                                              <p:pRg st="0" end="0"/>
                                            </p:txEl>
                                          </p:spTgt>
                                        </p:tgtEl>
                                        <p:attrNameLst>
                                          <p:attrName>ppt_y</p:attrName>
                                        </p:attrNameLst>
                                      </p:cBhvr>
                                      <p:tavLst>
                                        <p:tav tm="0">
                                          <p:val>
                                            <p:strVal val="1+#ppt_h/2"/>
                                          </p:val>
                                        </p:tav>
                                        <p:tav tm="100000">
                                          <p:val>
                                            <p:strVal val="#ppt_y"/>
                                          </p:val>
                                        </p:tav>
                                      </p:tavLst>
                                    </p:anim>
                                  </p:childTnLst>
                                </p:cTn>
                              </p:par>
                            </p:childTnLst>
                          </p:cTn>
                        </p:par>
                        <p:par>
                          <p:cTn id="72" fill="hold">
                            <p:stCondLst>
                              <p:cond delay="6500"/>
                            </p:stCondLst>
                            <p:childTnLst>
                              <p:par>
                                <p:cTn id="73" presetID="2" presetClass="entr" presetSubtype="4" decel="100000" fill="hold" grpId="0" nodeType="afterEffect">
                                  <p:stCondLst>
                                    <p:cond delay="0"/>
                                  </p:stCondLst>
                                  <p:childTnLst>
                                    <p:set>
                                      <p:cBhvr>
                                        <p:cTn id="74" dur="1" fill="hold">
                                          <p:stCondLst>
                                            <p:cond delay="0"/>
                                          </p:stCondLst>
                                        </p:cTn>
                                        <p:tgtEl>
                                          <p:spTgt spid="21"/>
                                        </p:tgtEl>
                                        <p:attrNameLst>
                                          <p:attrName>style.visibility</p:attrName>
                                        </p:attrNameLst>
                                      </p:cBhvr>
                                      <p:to>
                                        <p:strVal val="visible"/>
                                      </p:to>
                                    </p:set>
                                    <p:anim calcmode="lin" valueType="num">
                                      <p:cBhvr additive="base">
                                        <p:cTn id="75" dur="500" fill="hold"/>
                                        <p:tgtEl>
                                          <p:spTgt spid="21"/>
                                        </p:tgtEl>
                                        <p:attrNameLst>
                                          <p:attrName>ppt_x</p:attrName>
                                        </p:attrNameLst>
                                      </p:cBhvr>
                                      <p:tavLst>
                                        <p:tav tm="0">
                                          <p:val>
                                            <p:strVal val="#ppt_x"/>
                                          </p:val>
                                        </p:tav>
                                        <p:tav tm="100000">
                                          <p:val>
                                            <p:strVal val="#ppt_x"/>
                                          </p:val>
                                        </p:tav>
                                      </p:tavLst>
                                    </p:anim>
                                    <p:anim calcmode="lin" valueType="num">
                                      <p:cBhvr additive="base">
                                        <p:cTn id="76" dur="500" fill="hold"/>
                                        <p:tgtEl>
                                          <p:spTgt spid="21"/>
                                        </p:tgtEl>
                                        <p:attrNameLst>
                                          <p:attrName>ppt_y</p:attrName>
                                        </p:attrNameLst>
                                      </p:cBhvr>
                                      <p:tavLst>
                                        <p:tav tm="0">
                                          <p:val>
                                            <p:strVal val="1+#ppt_h/2"/>
                                          </p:val>
                                        </p:tav>
                                        <p:tav tm="100000">
                                          <p:val>
                                            <p:strVal val="#ppt_y"/>
                                          </p:val>
                                        </p:tav>
                                      </p:tavLst>
                                    </p:anim>
                                  </p:childTnLst>
                                </p:cTn>
                              </p:par>
                            </p:childTnLst>
                          </p:cTn>
                        </p:par>
                        <p:par>
                          <p:cTn id="77" fill="hold">
                            <p:stCondLst>
                              <p:cond delay="7000"/>
                            </p:stCondLst>
                            <p:childTnLst>
                              <p:par>
                                <p:cTn id="78" presetID="21" presetClass="entr" presetSubtype="1" fill="hold" grpId="0" nodeType="afterEffect">
                                  <p:stCondLst>
                                    <p:cond delay="0"/>
                                  </p:stCondLst>
                                  <p:childTnLst>
                                    <p:set>
                                      <p:cBhvr>
                                        <p:cTn id="79" dur="1" fill="hold">
                                          <p:stCondLst>
                                            <p:cond delay="0"/>
                                          </p:stCondLst>
                                        </p:cTn>
                                        <p:tgtEl>
                                          <p:spTgt spid="22"/>
                                        </p:tgtEl>
                                        <p:attrNameLst>
                                          <p:attrName>style.visibility</p:attrName>
                                        </p:attrNameLst>
                                      </p:cBhvr>
                                      <p:to>
                                        <p:strVal val="visible"/>
                                      </p:to>
                                    </p:set>
                                    <p:animEffect transition="in" filter="wheel(1)">
                                      <p:cBhvr>
                                        <p:cTn id="80" dur="1000"/>
                                        <p:tgtEl>
                                          <p:spTgt spid="22"/>
                                        </p:tgtEl>
                                      </p:cBhvr>
                                    </p:animEffect>
                                  </p:childTnLst>
                                </p:cTn>
                              </p:par>
                              <p:par>
                                <p:cTn id="81" presetID="10" presetClass="entr" presetSubtype="0" fill="hold" grpId="0" nodeType="withEffect">
                                  <p:stCondLst>
                                    <p:cond delay="0"/>
                                  </p:stCondLst>
                                  <p:childTnLst>
                                    <p:set>
                                      <p:cBhvr>
                                        <p:cTn id="82" dur="1" fill="hold">
                                          <p:stCondLst>
                                            <p:cond delay="0"/>
                                          </p:stCondLst>
                                        </p:cTn>
                                        <p:tgtEl>
                                          <p:spTgt spid="41">
                                            <p:txEl>
                                              <p:pRg st="0" end="0"/>
                                            </p:txEl>
                                          </p:spTgt>
                                        </p:tgtEl>
                                        <p:attrNameLst>
                                          <p:attrName>style.visibility</p:attrName>
                                        </p:attrNameLst>
                                      </p:cBhvr>
                                      <p:to>
                                        <p:strVal val="visible"/>
                                      </p:to>
                                    </p:set>
                                    <p:animEffect transition="in" filter="fade">
                                      <p:cBhvr>
                                        <p:cTn id="83" dur="500"/>
                                        <p:tgtEl>
                                          <p:spTgt spid="41">
                                            <p:txEl>
                                              <p:pRg st="0" end="0"/>
                                            </p:txEl>
                                          </p:spTgt>
                                        </p:tgtEl>
                                      </p:cBhvr>
                                    </p:animEffect>
                                  </p:childTnLst>
                                </p:cTn>
                              </p:par>
                            </p:childTnLst>
                          </p:cTn>
                        </p:par>
                        <p:par>
                          <p:cTn id="84" fill="hold">
                            <p:stCondLst>
                              <p:cond delay="8000"/>
                            </p:stCondLst>
                            <p:childTnLst>
                              <p:par>
                                <p:cTn id="85" presetID="2" presetClass="entr" presetSubtype="4" decel="100000" fill="hold" grpId="0" nodeType="afterEffect">
                                  <p:stCondLst>
                                    <p:cond delay="0"/>
                                  </p:stCondLst>
                                  <p:childTnLst>
                                    <p:set>
                                      <p:cBhvr>
                                        <p:cTn id="86" dur="1" fill="hold">
                                          <p:stCondLst>
                                            <p:cond delay="0"/>
                                          </p:stCondLst>
                                        </p:cTn>
                                        <p:tgtEl>
                                          <p:spTgt spid="25">
                                            <p:txEl>
                                              <p:pRg st="0" end="0"/>
                                            </p:txEl>
                                          </p:spTgt>
                                        </p:tgtEl>
                                        <p:attrNameLst>
                                          <p:attrName>style.visibility</p:attrName>
                                        </p:attrNameLst>
                                      </p:cBhvr>
                                      <p:to>
                                        <p:strVal val="visible"/>
                                      </p:to>
                                    </p:set>
                                    <p:anim calcmode="lin" valueType="num">
                                      <p:cBhvr additive="base">
                                        <p:cTn id="8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88" dur="500" fill="hold"/>
                                        <p:tgtEl>
                                          <p:spTgt spid="25">
                                            <p:txEl>
                                              <p:pRg st="0" end="0"/>
                                            </p:txEl>
                                          </p:spTgt>
                                        </p:tgtEl>
                                        <p:attrNameLst>
                                          <p:attrName>ppt_y</p:attrName>
                                        </p:attrNameLst>
                                      </p:cBhvr>
                                      <p:tavLst>
                                        <p:tav tm="0">
                                          <p:val>
                                            <p:strVal val="1+#ppt_h/2"/>
                                          </p:val>
                                        </p:tav>
                                        <p:tav tm="100000">
                                          <p:val>
                                            <p:strVal val="#ppt_y"/>
                                          </p:val>
                                        </p:tav>
                                      </p:tavLst>
                                    </p:anim>
                                  </p:childTnLst>
                                </p:cTn>
                              </p:par>
                              <p:par>
                                <p:cTn id="89" presetID="2" presetClass="entr" presetSubtype="4" decel="100000" fill="hold" grpId="0" nodeType="withEffect">
                                  <p:stCondLst>
                                    <p:cond delay="0"/>
                                  </p:stCondLst>
                                  <p:childTnLst>
                                    <p:set>
                                      <p:cBhvr>
                                        <p:cTn id="90" dur="1" fill="hold">
                                          <p:stCondLst>
                                            <p:cond delay="0"/>
                                          </p:stCondLst>
                                        </p:cTn>
                                        <p:tgtEl>
                                          <p:spTgt spid="24">
                                            <p:txEl>
                                              <p:pRg st="0" end="0"/>
                                            </p:txEl>
                                          </p:spTgt>
                                        </p:tgtEl>
                                        <p:attrNameLst>
                                          <p:attrName>style.visibility</p:attrName>
                                        </p:attrNameLst>
                                      </p:cBhvr>
                                      <p:to>
                                        <p:strVal val="visible"/>
                                      </p:to>
                                    </p:set>
                                    <p:anim calcmode="lin" valueType="num">
                                      <p:cBhvr additive="base">
                                        <p:cTn id="91" dur="500" fill="hold"/>
                                        <p:tgtEl>
                                          <p:spTgt spid="24">
                                            <p:txEl>
                                              <p:pRg st="0" end="0"/>
                                            </p:txEl>
                                          </p:spTgt>
                                        </p:tgtEl>
                                        <p:attrNameLst>
                                          <p:attrName>ppt_x</p:attrName>
                                        </p:attrNameLst>
                                      </p:cBhvr>
                                      <p:tavLst>
                                        <p:tav tm="0">
                                          <p:val>
                                            <p:strVal val="#ppt_x"/>
                                          </p:val>
                                        </p:tav>
                                        <p:tav tm="100000">
                                          <p:val>
                                            <p:strVal val="#ppt_x"/>
                                          </p:val>
                                        </p:tav>
                                      </p:tavLst>
                                    </p:anim>
                                    <p:anim calcmode="lin" valueType="num">
                                      <p:cBhvr additive="base">
                                        <p:cTn id="92" dur="500" fill="hold"/>
                                        <p:tgtEl>
                                          <p:spTgt spid="24">
                                            <p:txEl>
                                              <p:pRg st="0" end="0"/>
                                            </p:txEl>
                                          </p:spTgt>
                                        </p:tgtEl>
                                        <p:attrNameLst>
                                          <p:attrName>ppt_y</p:attrName>
                                        </p:attrNameLst>
                                      </p:cBhvr>
                                      <p:tavLst>
                                        <p:tav tm="0">
                                          <p:val>
                                            <p:strVal val="1+#ppt_h/2"/>
                                          </p:val>
                                        </p:tav>
                                        <p:tav tm="100000">
                                          <p:val>
                                            <p:strVal val="#ppt_y"/>
                                          </p:val>
                                        </p:tav>
                                      </p:tavLst>
                                    </p:anim>
                                  </p:childTnLst>
                                </p:cTn>
                              </p:par>
                            </p:childTnLst>
                          </p:cTn>
                        </p:par>
                        <p:par>
                          <p:cTn id="93" fill="hold">
                            <p:stCondLst>
                              <p:cond delay="8500"/>
                            </p:stCondLst>
                            <p:childTnLst>
                              <p:par>
                                <p:cTn id="94" presetID="2" presetClass="entr" presetSubtype="4" decel="100000" fill="hold" grpId="0" nodeType="afterEffect">
                                  <p:stCondLst>
                                    <p:cond delay="0"/>
                                  </p:stCondLst>
                                  <p:childTnLst>
                                    <p:set>
                                      <p:cBhvr>
                                        <p:cTn id="95" dur="1" fill="hold">
                                          <p:stCondLst>
                                            <p:cond delay="0"/>
                                          </p:stCondLst>
                                        </p:cTn>
                                        <p:tgtEl>
                                          <p:spTgt spid="26"/>
                                        </p:tgtEl>
                                        <p:attrNameLst>
                                          <p:attrName>style.visibility</p:attrName>
                                        </p:attrNameLst>
                                      </p:cBhvr>
                                      <p:to>
                                        <p:strVal val="visible"/>
                                      </p:to>
                                    </p:set>
                                    <p:anim calcmode="lin" valueType="num">
                                      <p:cBhvr additive="base">
                                        <p:cTn id="96" dur="500" fill="hold"/>
                                        <p:tgtEl>
                                          <p:spTgt spid="26"/>
                                        </p:tgtEl>
                                        <p:attrNameLst>
                                          <p:attrName>ppt_x</p:attrName>
                                        </p:attrNameLst>
                                      </p:cBhvr>
                                      <p:tavLst>
                                        <p:tav tm="0">
                                          <p:val>
                                            <p:strVal val="#ppt_x"/>
                                          </p:val>
                                        </p:tav>
                                        <p:tav tm="100000">
                                          <p:val>
                                            <p:strVal val="#ppt_x"/>
                                          </p:val>
                                        </p:tav>
                                      </p:tavLst>
                                    </p:anim>
                                    <p:anim calcmode="lin" valueType="num">
                                      <p:cBhvr additive="base">
                                        <p:cTn id="97" dur="500" fill="hold"/>
                                        <p:tgtEl>
                                          <p:spTgt spid="26"/>
                                        </p:tgtEl>
                                        <p:attrNameLst>
                                          <p:attrName>ppt_y</p:attrName>
                                        </p:attrNameLst>
                                      </p:cBhvr>
                                      <p:tavLst>
                                        <p:tav tm="0">
                                          <p:val>
                                            <p:strVal val="1+#ppt_h/2"/>
                                          </p:val>
                                        </p:tav>
                                        <p:tav tm="100000">
                                          <p:val>
                                            <p:strVal val="#ppt_y"/>
                                          </p:val>
                                        </p:tav>
                                      </p:tavLst>
                                    </p:anim>
                                  </p:childTnLst>
                                </p:cTn>
                              </p:par>
                            </p:childTnLst>
                          </p:cTn>
                        </p:par>
                        <p:par>
                          <p:cTn id="98" fill="hold">
                            <p:stCondLst>
                              <p:cond delay="9000"/>
                            </p:stCondLst>
                            <p:childTnLst>
                              <p:par>
                                <p:cTn id="99" presetID="21" presetClass="entr" presetSubtype="1" fill="hold" grpId="0" nodeType="afterEffect">
                                  <p:stCondLst>
                                    <p:cond delay="0"/>
                                  </p:stCondLst>
                                  <p:childTnLst>
                                    <p:set>
                                      <p:cBhvr>
                                        <p:cTn id="100" dur="1" fill="hold">
                                          <p:stCondLst>
                                            <p:cond delay="0"/>
                                          </p:stCondLst>
                                        </p:cTn>
                                        <p:tgtEl>
                                          <p:spTgt spid="27"/>
                                        </p:tgtEl>
                                        <p:attrNameLst>
                                          <p:attrName>style.visibility</p:attrName>
                                        </p:attrNameLst>
                                      </p:cBhvr>
                                      <p:to>
                                        <p:strVal val="visible"/>
                                      </p:to>
                                    </p:set>
                                    <p:animEffect transition="in" filter="wheel(1)">
                                      <p:cBhvr>
                                        <p:cTn id="101" dur="1000"/>
                                        <p:tgtEl>
                                          <p:spTgt spid="27"/>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42">
                                            <p:txEl>
                                              <p:pRg st="0" end="0"/>
                                            </p:txEl>
                                          </p:spTgt>
                                        </p:tgtEl>
                                        <p:attrNameLst>
                                          <p:attrName>style.visibility</p:attrName>
                                        </p:attrNameLst>
                                      </p:cBhvr>
                                      <p:to>
                                        <p:strVal val="visible"/>
                                      </p:to>
                                    </p:set>
                                    <p:animEffect transition="in" filter="fade">
                                      <p:cBhvr>
                                        <p:cTn id="104" dur="500"/>
                                        <p:tgtEl>
                                          <p:spTgt spid="42">
                                            <p:txEl>
                                              <p:pRg st="0" end="0"/>
                                            </p:txEl>
                                          </p:spTgt>
                                        </p:tgtEl>
                                      </p:cBhvr>
                                    </p:animEffect>
                                  </p:childTnLst>
                                </p:cTn>
                              </p:par>
                            </p:childTnLst>
                          </p:cTn>
                        </p:par>
                        <p:par>
                          <p:cTn id="105" fill="hold">
                            <p:stCondLst>
                              <p:cond delay="10000"/>
                            </p:stCondLst>
                            <p:childTnLst>
                              <p:par>
                                <p:cTn id="106" presetID="2" presetClass="entr" presetSubtype="4" decel="100000" fill="hold" grpId="0" nodeType="afterEffect">
                                  <p:stCondLst>
                                    <p:cond delay="0"/>
                                  </p:stCondLst>
                                  <p:childTnLst>
                                    <p:set>
                                      <p:cBhvr>
                                        <p:cTn id="107" dur="1" fill="hold">
                                          <p:stCondLst>
                                            <p:cond delay="0"/>
                                          </p:stCondLst>
                                        </p:cTn>
                                        <p:tgtEl>
                                          <p:spTgt spid="30">
                                            <p:txEl>
                                              <p:pRg st="0" end="0"/>
                                            </p:txEl>
                                          </p:spTgt>
                                        </p:tgtEl>
                                        <p:attrNameLst>
                                          <p:attrName>style.visibility</p:attrName>
                                        </p:attrNameLst>
                                      </p:cBhvr>
                                      <p:to>
                                        <p:strVal val="visible"/>
                                      </p:to>
                                    </p:set>
                                    <p:anim calcmode="lin" valueType="num">
                                      <p:cBhvr additive="base">
                                        <p:cTn id="108"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09" dur="500" fill="hold"/>
                                        <p:tgtEl>
                                          <p:spTgt spid="30">
                                            <p:txEl>
                                              <p:pRg st="0" end="0"/>
                                            </p:txEl>
                                          </p:spTgt>
                                        </p:tgtEl>
                                        <p:attrNameLst>
                                          <p:attrName>ppt_y</p:attrName>
                                        </p:attrNameLst>
                                      </p:cBhvr>
                                      <p:tavLst>
                                        <p:tav tm="0">
                                          <p:val>
                                            <p:strVal val="1+#ppt_h/2"/>
                                          </p:val>
                                        </p:tav>
                                        <p:tav tm="100000">
                                          <p:val>
                                            <p:strVal val="#ppt_y"/>
                                          </p:val>
                                        </p:tav>
                                      </p:tavLst>
                                    </p:anim>
                                  </p:childTnLst>
                                </p:cTn>
                              </p:par>
                              <p:par>
                                <p:cTn id="110" presetID="2" presetClass="entr" presetSubtype="4" decel="100000" fill="hold" grpId="0" nodeType="withEffect">
                                  <p:stCondLst>
                                    <p:cond delay="0"/>
                                  </p:stCondLst>
                                  <p:childTnLst>
                                    <p:set>
                                      <p:cBhvr>
                                        <p:cTn id="111" dur="1" fill="hold">
                                          <p:stCondLst>
                                            <p:cond delay="0"/>
                                          </p:stCondLst>
                                        </p:cTn>
                                        <p:tgtEl>
                                          <p:spTgt spid="29">
                                            <p:txEl>
                                              <p:pRg st="0" end="0"/>
                                            </p:txEl>
                                          </p:spTgt>
                                        </p:tgtEl>
                                        <p:attrNameLst>
                                          <p:attrName>style.visibility</p:attrName>
                                        </p:attrNameLst>
                                      </p:cBhvr>
                                      <p:to>
                                        <p:strVal val="visible"/>
                                      </p:to>
                                    </p:set>
                                    <p:anim calcmode="lin" valueType="num">
                                      <p:cBhvr additive="base">
                                        <p:cTn id="112"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113"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114" fill="hold">
                            <p:stCondLst>
                              <p:cond delay="10500"/>
                            </p:stCondLst>
                            <p:childTnLst>
                              <p:par>
                                <p:cTn id="115" presetID="2" presetClass="entr" presetSubtype="4" decel="100000" fill="hold" grpId="0" nodeType="afterEffect">
                                  <p:stCondLst>
                                    <p:cond delay="0"/>
                                  </p:stCondLst>
                                  <p:childTnLst>
                                    <p:set>
                                      <p:cBhvr>
                                        <p:cTn id="116" dur="1" fill="hold">
                                          <p:stCondLst>
                                            <p:cond delay="0"/>
                                          </p:stCondLst>
                                        </p:cTn>
                                        <p:tgtEl>
                                          <p:spTgt spid="31"/>
                                        </p:tgtEl>
                                        <p:attrNameLst>
                                          <p:attrName>style.visibility</p:attrName>
                                        </p:attrNameLst>
                                      </p:cBhvr>
                                      <p:to>
                                        <p:strVal val="visible"/>
                                      </p:to>
                                    </p:set>
                                    <p:anim calcmode="lin" valueType="num">
                                      <p:cBhvr additive="base">
                                        <p:cTn id="117" dur="500" fill="hold"/>
                                        <p:tgtEl>
                                          <p:spTgt spid="31"/>
                                        </p:tgtEl>
                                        <p:attrNameLst>
                                          <p:attrName>ppt_x</p:attrName>
                                        </p:attrNameLst>
                                      </p:cBhvr>
                                      <p:tavLst>
                                        <p:tav tm="0">
                                          <p:val>
                                            <p:strVal val="#ppt_x"/>
                                          </p:val>
                                        </p:tav>
                                        <p:tav tm="100000">
                                          <p:val>
                                            <p:strVal val="#ppt_x"/>
                                          </p:val>
                                        </p:tav>
                                      </p:tavLst>
                                    </p:anim>
                                    <p:anim calcmode="lin" valueType="num">
                                      <p:cBhvr additive="base">
                                        <p:cTn id="118" dur="500" fill="hold"/>
                                        <p:tgtEl>
                                          <p:spTgt spid="31"/>
                                        </p:tgtEl>
                                        <p:attrNameLst>
                                          <p:attrName>ppt_y</p:attrName>
                                        </p:attrNameLst>
                                      </p:cBhvr>
                                      <p:tavLst>
                                        <p:tav tm="0">
                                          <p:val>
                                            <p:strVal val="1+#ppt_h/2"/>
                                          </p:val>
                                        </p:tav>
                                        <p:tav tm="100000">
                                          <p:val>
                                            <p:strVal val="#ppt_y"/>
                                          </p:val>
                                        </p:tav>
                                      </p:tavLst>
                                    </p:anim>
                                  </p:childTnLst>
                                </p:cTn>
                              </p:par>
                            </p:childTnLst>
                          </p:cTn>
                        </p:par>
                        <p:par>
                          <p:cTn id="119" fill="hold">
                            <p:stCondLst>
                              <p:cond delay="11000"/>
                            </p:stCondLst>
                            <p:childTnLst>
                              <p:par>
                                <p:cTn id="120" presetID="21" presetClass="entr" presetSubtype="1" fill="hold" grpId="0" nodeType="afterEffect">
                                  <p:stCondLst>
                                    <p:cond delay="0"/>
                                  </p:stCondLst>
                                  <p:childTnLst>
                                    <p:set>
                                      <p:cBhvr>
                                        <p:cTn id="121" dur="1" fill="hold">
                                          <p:stCondLst>
                                            <p:cond delay="0"/>
                                          </p:stCondLst>
                                        </p:cTn>
                                        <p:tgtEl>
                                          <p:spTgt spid="32"/>
                                        </p:tgtEl>
                                        <p:attrNameLst>
                                          <p:attrName>style.visibility</p:attrName>
                                        </p:attrNameLst>
                                      </p:cBhvr>
                                      <p:to>
                                        <p:strVal val="visible"/>
                                      </p:to>
                                    </p:set>
                                    <p:animEffect transition="in" filter="wheel(1)">
                                      <p:cBhvr>
                                        <p:cTn id="122" dur="1000"/>
                                        <p:tgtEl>
                                          <p:spTgt spid="32"/>
                                        </p:tgtEl>
                                      </p:cBhvr>
                                    </p:animEffect>
                                  </p:childTnLst>
                                </p:cTn>
                              </p:par>
                              <p:par>
                                <p:cTn id="123" presetID="10" presetClass="entr" presetSubtype="0" fill="hold" grpId="0" nodeType="withEffect">
                                  <p:stCondLst>
                                    <p:cond delay="0"/>
                                  </p:stCondLst>
                                  <p:childTnLst>
                                    <p:set>
                                      <p:cBhvr>
                                        <p:cTn id="124" dur="1" fill="hold">
                                          <p:stCondLst>
                                            <p:cond delay="0"/>
                                          </p:stCondLst>
                                        </p:cTn>
                                        <p:tgtEl>
                                          <p:spTgt spid="43">
                                            <p:txEl>
                                              <p:pRg st="0" end="0"/>
                                            </p:txEl>
                                          </p:spTgt>
                                        </p:tgtEl>
                                        <p:attrNameLst>
                                          <p:attrName>style.visibility</p:attrName>
                                        </p:attrNameLst>
                                      </p:cBhvr>
                                      <p:to>
                                        <p:strVal val="visible"/>
                                      </p:to>
                                    </p:set>
                                    <p:animEffect transition="in" filter="fade">
                                      <p:cBhvr>
                                        <p:cTn id="125" dur="500"/>
                                        <p:tgtEl>
                                          <p:spTgt spid="43">
                                            <p:txEl>
                                              <p:pRg st="0" end="0"/>
                                            </p:txEl>
                                          </p:spTgt>
                                        </p:tgtEl>
                                      </p:cBhvr>
                                    </p:animEffect>
                                  </p:childTnLst>
                                </p:cTn>
                              </p:par>
                            </p:childTnLst>
                          </p:cTn>
                        </p:par>
                        <p:par>
                          <p:cTn id="126" fill="hold">
                            <p:stCondLst>
                              <p:cond delay="12000"/>
                            </p:stCondLst>
                            <p:childTnLst>
                              <p:par>
                                <p:cTn id="127" presetID="2" presetClass="entr" presetSubtype="4" decel="100000" fill="hold" grpId="0" nodeType="afterEffect">
                                  <p:stCondLst>
                                    <p:cond delay="0"/>
                                  </p:stCondLst>
                                  <p:childTnLst>
                                    <p:set>
                                      <p:cBhvr>
                                        <p:cTn id="128" dur="1" fill="hold">
                                          <p:stCondLst>
                                            <p:cond delay="0"/>
                                          </p:stCondLst>
                                        </p:cTn>
                                        <p:tgtEl>
                                          <p:spTgt spid="35">
                                            <p:txEl>
                                              <p:pRg st="0" end="0"/>
                                            </p:txEl>
                                          </p:spTgt>
                                        </p:tgtEl>
                                        <p:attrNameLst>
                                          <p:attrName>style.visibility</p:attrName>
                                        </p:attrNameLst>
                                      </p:cBhvr>
                                      <p:to>
                                        <p:strVal val="visible"/>
                                      </p:to>
                                    </p:set>
                                    <p:anim calcmode="lin" valueType="num">
                                      <p:cBhvr additive="base">
                                        <p:cTn id="129" dur="500" fill="hold"/>
                                        <p:tgtEl>
                                          <p:spTgt spid="35">
                                            <p:txEl>
                                              <p:pRg st="0" end="0"/>
                                            </p:txEl>
                                          </p:spTgt>
                                        </p:tgtEl>
                                        <p:attrNameLst>
                                          <p:attrName>ppt_x</p:attrName>
                                        </p:attrNameLst>
                                      </p:cBhvr>
                                      <p:tavLst>
                                        <p:tav tm="0">
                                          <p:val>
                                            <p:strVal val="#ppt_x"/>
                                          </p:val>
                                        </p:tav>
                                        <p:tav tm="100000">
                                          <p:val>
                                            <p:strVal val="#ppt_x"/>
                                          </p:val>
                                        </p:tav>
                                      </p:tavLst>
                                    </p:anim>
                                    <p:anim calcmode="lin" valueType="num">
                                      <p:cBhvr additive="base">
                                        <p:cTn id="130" dur="500" fill="hold"/>
                                        <p:tgtEl>
                                          <p:spTgt spid="35">
                                            <p:txEl>
                                              <p:pRg st="0" end="0"/>
                                            </p:txEl>
                                          </p:spTgt>
                                        </p:tgtEl>
                                        <p:attrNameLst>
                                          <p:attrName>ppt_y</p:attrName>
                                        </p:attrNameLst>
                                      </p:cBhvr>
                                      <p:tavLst>
                                        <p:tav tm="0">
                                          <p:val>
                                            <p:strVal val="1+#ppt_h/2"/>
                                          </p:val>
                                        </p:tav>
                                        <p:tav tm="100000">
                                          <p:val>
                                            <p:strVal val="#ppt_y"/>
                                          </p:val>
                                        </p:tav>
                                      </p:tavLst>
                                    </p:anim>
                                  </p:childTnLst>
                                </p:cTn>
                              </p:par>
                              <p:par>
                                <p:cTn id="131" presetID="2" presetClass="entr" presetSubtype="4" decel="100000" fill="hold" grpId="0" nodeType="withEffect">
                                  <p:stCondLst>
                                    <p:cond delay="0"/>
                                  </p:stCondLst>
                                  <p:childTnLst>
                                    <p:set>
                                      <p:cBhvr>
                                        <p:cTn id="132" dur="1" fill="hold">
                                          <p:stCondLst>
                                            <p:cond delay="0"/>
                                          </p:stCondLst>
                                        </p:cTn>
                                        <p:tgtEl>
                                          <p:spTgt spid="34">
                                            <p:txEl>
                                              <p:pRg st="0" end="0"/>
                                            </p:txEl>
                                          </p:spTgt>
                                        </p:tgtEl>
                                        <p:attrNameLst>
                                          <p:attrName>style.visibility</p:attrName>
                                        </p:attrNameLst>
                                      </p:cBhvr>
                                      <p:to>
                                        <p:strVal val="visible"/>
                                      </p:to>
                                    </p:set>
                                    <p:anim calcmode="lin" valueType="num">
                                      <p:cBhvr additive="base">
                                        <p:cTn id="133" dur="500" fill="hold"/>
                                        <p:tgtEl>
                                          <p:spTgt spid="34">
                                            <p:txEl>
                                              <p:pRg st="0" end="0"/>
                                            </p:txEl>
                                          </p:spTgt>
                                        </p:tgtEl>
                                        <p:attrNameLst>
                                          <p:attrName>ppt_x</p:attrName>
                                        </p:attrNameLst>
                                      </p:cBhvr>
                                      <p:tavLst>
                                        <p:tav tm="0">
                                          <p:val>
                                            <p:strVal val="#ppt_x"/>
                                          </p:val>
                                        </p:tav>
                                        <p:tav tm="100000">
                                          <p:val>
                                            <p:strVal val="#ppt_x"/>
                                          </p:val>
                                        </p:tav>
                                      </p:tavLst>
                                    </p:anim>
                                    <p:anim calcmode="lin" valueType="num">
                                      <p:cBhvr additive="base">
                                        <p:cTn id="134" dur="500" fill="hold"/>
                                        <p:tgtEl>
                                          <p:spTgt spid="34">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9" grpId="0" build="p">
        <p:tmplLst>
          <p:tmpl lvl="1">
            <p:tnLst>
              <p:par>
                <p:cTn presetID="2" presetClass="entr" presetSubtype="4" decel="100000" fill="hold" nodeType="withEffect">
                  <p:stCondLst>
                    <p:cond delay="0"/>
                  </p:stCondLst>
                  <p:childTnLst>
                    <p:set>
                      <p:cBhvr>
                        <p:cTn dur="1" fill="hold">
                          <p:stCondLst>
                            <p:cond delay="0"/>
                          </p:stCondLst>
                        </p:cTn>
                        <p:tgtEl>
                          <p:spTgt spid="9"/>
                        </p:tgtEl>
                        <p:attrNameLst>
                          <p:attrName>style.visibility</p:attrName>
                        </p:attrNameLst>
                      </p:cBhvr>
                      <p:to>
                        <p:strVal val="visible"/>
                      </p:to>
                    </p:set>
                    <p:anim calcmode="lin" valueType="num">
                      <p:cBhvr additive="base">
                        <p:cTn dur="500" fill="hold"/>
                        <p:tgtEl>
                          <p:spTgt spid="9"/>
                        </p:tgtEl>
                        <p:attrNameLst>
                          <p:attrName>ppt_x</p:attrName>
                        </p:attrNameLst>
                      </p:cBhvr>
                      <p:tavLst>
                        <p:tav tm="0">
                          <p:val>
                            <p:strVal val="#ppt_x"/>
                          </p:val>
                        </p:tav>
                        <p:tav tm="100000">
                          <p:val>
                            <p:strVal val="#ppt_x"/>
                          </p:val>
                        </p:tav>
                      </p:tavLst>
                    </p:anim>
                    <p:anim calcmode="lin" valueType="num">
                      <p:cBhvr additive="base">
                        <p:cTn dur="500" fill="hold"/>
                        <p:tgtEl>
                          <p:spTgt spid="9"/>
                        </p:tgtEl>
                        <p:attrNameLst>
                          <p:attrName>ppt_y</p:attrName>
                        </p:attrNameLst>
                      </p:cBhvr>
                      <p:tavLst>
                        <p:tav tm="0">
                          <p:val>
                            <p:strVal val="1+#ppt_h/2"/>
                          </p:val>
                        </p:tav>
                        <p:tav tm="100000">
                          <p:val>
                            <p:strVal val="#ppt_y"/>
                          </p:val>
                        </p:tav>
                      </p:tavLst>
                    </p:anim>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4" grpId="0" build="p">
        <p:tmplLst>
          <p:tmpl lvl="1">
            <p:tnLst>
              <p:par>
                <p:cTn presetID="2" presetClass="entr" presetSubtype="4"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9" grpId="0" build="p">
        <p:tmplLst>
          <p:tmpl lvl="1">
            <p:tnLst>
              <p:par>
                <p:cTn presetID="2" presetClass="entr" presetSubtype="4" decel="100000" fill="hold" nodeType="withEffect">
                  <p:stCondLst>
                    <p:cond delay="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4" grpId="0" build="p">
        <p:tmplLst>
          <p:tmpl lvl="1">
            <p:tnLst>
              <p:par>
                <p:cTn presetID="2" presetClass="entr" presetSubtype="4" decel="100000" fill="hold" nodeType="withEffect">
                  <p:stCondLst>
                    <p:cond delay="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ppt_x"/>
                          </p:val>
                        </p:tav>
                        <p:tav tm="100000">
                          <p:val>
                            <p:strVal val="#ppt_x"/>
                          </p:val>
                        </p:tav>
                      </p:tavLst>
                    </p:anim>
                    <p:anim calcmode="lin" valueType="num">
                      <p:cBhvr additive="base">
                        <p:cTn dur="500" fill="hold"/>
                        <p:tgtEl>
                          <p:spTgt spid="24"/>
                        </p:tgtEl>
                        <p:attrNameLst>
                          <p:attrName>ppt_y</p:attrName>
                        </p:attrNameLst>
                      </p:cBhvr>
                      <p:tavLst>
                        <p:tav tm="0">
                          <p:val>
                            <p:strVal val="1+#ppt_h/2"/>
                          </p:val>
                        </p:tav>
                        <p:tav tm="100000">
                          <p:val>
                            <p:strVal val="#ppt_y"/>
                          </p:val>
                        </p:tav>
                      </p:tavLst>
                    </p:anim>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animBg="1"/>
      <p:bldP spid="27" grpId="0" animBg="1"/>
      <p:bldP spid="29" grpId="0" build="p">
        <p:tmplLst>
          <p:tmpl lvl="1">
            <p:tnLst>
              <p:par>
                <p:cTn presetID="2" presetClass="entr" presetSubtype="4" decel="100000" fill="hold" nodeType="with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animBg="1"/>
      <p:bldP spid="32" grpId="0" animBg="1"/>
      <p:bldP spid="34" grpId="0" build="p">
        <p:tmplLst>
          <p:tmpl lvl="1">
            <p:tnLst>
              <p:par>
                <p:cTn presetID="2" presetClass="entr" presetSubtype="4"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ppt_x"/>
                          </p:val>
                        </p:tav>
                        <p:tav tm="100000">
                          <p:val>
                            <p:strVal val="#ppt_x"/>
                          </p:val>
                        </p:tav>
                      </p:tavLst>
                    </p:anim>
                    <p:anim calcmode="lin" valueType="num">
                      <p:cBhvr additive="base">
                        <p:cTn dur="500" fill="hold"/>
                        <p:tgtEl>
                          <p:spTgt spid="34"/>
                        </p:tgtEl>
                        <p:attrNameLst>
                          <p:attrName>ppt_y</p:attrName>
                        </p:attrNameLst>
                      </p:cBhvr>
                      <p:tavLst>
                        <p:tav tm="0">
                          <p:val>
                            <p:strVal val="1+#ppt_h/2"/>
                          </p:val>
                        </p:tav>
                        <p:tav tm="100000">
                          <p:val>
                            <p:strVal val="#ppt_y"/>
                          </p:val>
                        </p:tav>
                      </p:tavLst>
                    </p:anim>
                  </p:childTnLst>
                </p:cTn>
              </p:par>
            </p:tnLst>
          </p:tmpl>
        </p:tmplLst>
      </p:bldP>
      <p:bldP spid="35" grpId="0" build="p">
        <p:tmplLst>
          <p:tmpl lvl="1">
            <p:tnLst>
              <p:par>
                <p:cTn presetID="2" presetClass="entr" presetSubtype="4" decel="100000"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 calcmode="lin" valueType="num">
                      <p:cBhvr additive="base">
                        <p:cTn dur="500" fill="hold"/>
                        <p:tgtEl>
                          <p:spTgt spid="35"/>
                        </p:tgtEl>
                        <p:attrNameLst>
                          <p:attrName>ppt_x</p:attrName>
                        </p:attrNameLst>
                      </p:cBhvr>
                      <p:tavLst>
                        <p:tav tm="0">
                          <p:val>
                            <p:strVal val="#ppt_x"/>
                          </p:val>
                        </p:tav>
                        <p:tav tm="100000">
                          <p:val>
                            <p:strVal val="#ppt_x"/>
                          </p:val>
                        </p:tav>
                      </p:tavLst>
                    </p:anim>
                    <p:anim calcmode="lin" valueType="num">
                      <p:cBhvr additive="base">
                        <p:cTn dur="500" fill="hold"/>
                        <p:tgtEl>
                          <p:spTgt spid="35"/>
                        </p:tgtEl>
                        <p:attrNameLst>
                          <p:attrName>ppt_y</p:attrName>
                        </p:attrNameLst>
                      </p:cBhvr>
                      <p:tavLst>
                        <p:tav tm="0">
                          <p:val>
                            <p:strVal val="1+#ppt_h/2"/>
                          </p:val>
                        </p:tav>
                        <p:tav tm="100000">
                          <p:val>
                            <p:strVal val="#ppt_y"/>
                          </p:val>
                        </p:tav>
                      </p:tavLst>
                    </p:anim>
                  </p:childTnLst>
                </p:cTn>
              </p:par>
            </p:tnLst>
          </p:tmpl>
        </p:tmplLst>
      </p:bldP>
      <p:bldP spid="36" grpId="0" build="p">
        <p:tmplLst>
          <p:tmpl lvl="1">
            <p:tnLst>
              <p:par>
                <p:cTn presetID="10" presetClass="entr" presetSubtype="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38" grpId="0" build="p">
        <p:tmplLst>
          <p:tmpl lvl="1">
            <p:tnLst>
              <p:par>
                <p:cTn presetID="10" presetClass="entr" presetSubtype="0" fill="hold" nodeType="with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40" grpId="0" build="p">
        <p:tmplLst>
          <p:tmpl lvl="1">
            <p:tnLst>
              <p:par>
                <p:cTn presetID="10" presetClass="entr" presetSubtype="0" fill="hold" nodeType="with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P spid="41" grpId="0" build="p">
        <p:tmplLst>
          <p:tmpl lvl="1">
            <p:tnLst>
              <p:par>
                <p:cTn presetID="10" presetClass="entr" presetSubtype="0" fill="hold" nodeType="withEffect">
                  <p:stCondLst>
                    <p:cond delay="0"/>
                  </p:stCondLst>
                  <p:childTnLst>
                    <p:set>
                      <p:cBhvr>
                        <p:cTn dur="1" fill="hold">
                          <p:stCondLst>
                            <p:cond delay="0"/>
                          </p:stCondLst>
                        </p:cTn>
                        <p:tgtEl>
                          <p:spTgt spid="41"/>
                        </p:tgtEl>
                        <p:attrNameLst>
                          <p:attrName>style.visibility</p:attrName>
                        </p:attrNameLst>
                      </p:cBhvr>
                      <p:to>
                        <p:strVal val="visible"/>
                      </p:to>
                    </p:set>
                    <p:animEffect transition="in" filter="fade">
                      <p:cBhvr>
                        <p:cTn dur="500"/>
                        <p:tgtEl>
                          <p:spTgt spid="41"/>
                        </p:tgtEl>
                      </p:cBhvr>
                    </p:animEffect>
                  </p:childTnLst>
                </p:cTn>
              </p:par>
            </p:tnLst>
          </p:tmpl>
        </p:tmplLst>
      </p:bldP>
      <p:bldP spid="42" grpId="0" build="p">
        <p:tmplLst>
          <p:tmpl lvl="1">
            <p:tnLst>
              <p:par>
                <p:cTn presetID="10" presetClass="entr" presetSubtype="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10" presetClass="entr" presetSubtype="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76.xml><?xml version="1.0" encoding="utf-8"?>
<p:sldLayout xmlns:a="http://schemas.openxmlformats.org/drawingml/2006/main" xmlns:r="http://schemas.openxmlformats.org/officeDocument/2006/relationships" xmlns:p="http://schemas.openxmlformats.org/presentationml/2006/main" preserve="1">
  <p:cSld name="4 Step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8" name="山形 7"/>
          <p:cNvSpPr/>
          <p:nvPr/>
        </p:nvSpPr>
        <p:spPr>
          <a:xfrm>
            <a:off x="437961" y="2408957"/>
            <a:ext cx="2166907" cy="602043"/>
          </a:xfrm>
          <a:prstGeom prst="chevron">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9" name="山形 8"/>
          <p:cNvSpPr/>
          <p:nvPr/>
        </p:nvSpPr>
        <p:spPr>
          <a:xfrm>
            <a:off x="595773"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2" name="山形 11"/>
          <p:cNvSpPr/>
          <p:nvPr/>
        </p:nvSpPr>
        <p:spPr>
          <a:xfrm>
            <a:off x="2457857" y="2408957"/>
            <a:ext cx="2166907" cy="602043"/>
          </a:xfrm>
          <a:prstGeom prst="chevron">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3" name="山形 12"/>
          <p:cNvSpPr/>
          <p:nvPr/>
        </p:nvSpPr>
        <p:spPr>
          <a:xfrm>
            <a:off x="2615667"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山形 13"/>
          <p:cNvSpPr/>
          <p:nvPr/>
        </p:nvSpPr>
        <p:spPr>
          <a:xfrm>
            <a:off x="4477749" y="2408957"/>
            <a:ext cx="2166907" cy="602043"/>
          </a:xfrm>
          <a:prstGeom prst="chevron">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5" name="山形 14"/>
          <p:cNvSpPr/>
          <p:nvPr/>
        </p:nvSpPr>
        <p:spPr>
          <a:xfrm>
            <a:off x="4635563"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山形 15"/>
          <p:cNvSpPr/>
          <p:nvPr/>
        </p:nvSpPr>
        <p:spPr>
          <a:xfrm>
            <a:off x="6497649" y="2408957"/>
            <a:ext cx="2166907" cy="602043"/>
          </a:xfrm>
          <a:prstGeom prst="chevron">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7" name="山形 16"/>
          <p:cNvSpPr/>
          <p:nvPr/>
        </p:nvSpPr>
        <p:spPr>
          <a:xfrm>
            <a:off x="6655461" y="2492987"/>
            <a:ext cx="1900252" cy="433987"/>
          </a:xfrm>
          <a:prstGeom prst="chevron">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5" hasCustomPrompt="1"/>
          </p:nvPr>
        </p:nvSpPr>
        <p:spPr>
          <a:xfrm>
            <a:off x="768227" y="2471224"/>
            <a:ext cx="1582680"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9" name="テキスト プレースホルダー 5"/>
          <p:cNvSpPr>
            <a:spLocks noGrp="1"/>
          </p:cNvSpPr>
          <p:nvPr>
            <p:ph type="body" sz="quarter" idx="16" hasCustomPrompt="1"/>
          </p:nvPr>
        </p:nvSpPr>
        <p:spPr>
          <a:xfrm>
            <a:off x="2774453" y="2471224"/>
            <a:ext cx="1582680"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0" name="テキスト プレースホルダー 5"/>
          <p:cNvSpPr>
            <a:spLocks noGrp="1"/>
          </p:cNvSpPr>
          <p:nvPr>
            <p:ph type="body" sz="quarter" idx="17" hasCustomPrompt="1"/>
          </p:nvPr>
        </p:nvSpPr>
        <p:spPr>
          <a:xfrm>
            <a:off x="4794349" y="2471224"/>
            <a:ext cx="1582680"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テキスト プレースホルダー 5"/>
          <p:cNvSpPr>
            <a:spLocks noGrp="1"/>
          </p:cNvSpPr>
          <p:nvPr>
            <p:ph type="body" sz="quarter" idx="18" hasCustomPrompt="1"/>
          </p:nvPr>
        </p:nvSpPr>
        <p:spPr>
          <a:xfrm>
            <a:off x="6814247" y="2471224"/>
            <a:ext cx="1582680" cy="431795"/>
          </a:xfrm>
        </p:spPr>
        <p:txBody>
          <a:bodyPr anchor="ctr">
            <a:noAutofit/>
          </a:bodyPr>
          <a:lstStyle>
            <a:lvl1pPr algn="l">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2" name="テキスト プレースホルダー 5"/>
          <p:cNvSpPr>
            <a:spLocks noGrp="1"/>
          </p:cNvSpPr>
          <p:nvPr>
            <p:ph type="body" sz="quarter" idx="12" hasCustomPrompt="1"/>
          </p:nvPr>
        </p:nvSpPr>
        <p:spPr>
          <a:xfrm>
            <a:off x="595778" y="3049702"/>
            <a:ext cx="1769647" cy="2227935"/>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3" name="テキスト プレースホルダー 5"/>
          <p:cNvSpPr>
            <a:spLocks noGrp="1"/>
          </p:cNvSpPr>
          <p:nvPr>
            <p:ph type="body" sz="quarter" idx="19" hasCustomPrompt="1"/>
          </p:nvPr>
        </p:nvSpPr>
        <p:spPr>
          <a:xfrm>
            <a:off x="2606526" y="3049702"/>
            <a:ext cx="1769647" cy="2227935"/>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5"/>
          <p:cNvSpPr>
            <a:spLocks noGrp="1"/>
          </p:cNvSpPr>
          <p:nvPr>
            <p:ph type="body" sz="quarter" idx="20" hasCustomPrompt="1"/>
          </p:nvPr>
        </p:nvSpPr>
        <p:spPr>
          <a:xfrm>
            <a:off x="4633911" y="3049702"/>
            <a:ext cx="1769647" cy="2227935"/>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21" hasCustomPrompt="1"/>
          </p:nvPr>
        </p:nvSpPr>
        <p:spPr>
          <a:xfrm>
            <a:off x="6644659" y="3049702"/>
            <a:ext cx="1769647" cy="2227935"/>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5555731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31">
                                            <p:txEl>
                                              <p:pRg st="0" end="0"/>
                                            </p:txEl>
                                          </p:spTgt>
                                        </p:tgtEl>
                                        <p:attrNameLst>
                                          <p:attrName>style.visibility</p:attrName>
                                        </p:attrNameLst>
                                      </p:cBhvr>
                                      <p:to>
                                        <p:strVal val="visible"/>
                                      </p:to>
                                    </p:set>
                                    <p:anim calcmode="lin" valueType="num">
                                      <p:cBhvr additive="base">
                                        <p:cTn id="7" dur="500" fill="hold"/>
                                        <p:tgtEl>
                                          <p:spTgt spid="31">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31">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0-#ppt_w/2"/>
                                          </p:val>
                                        </p:tav>
                                        <p:tav tm="100000">
                                          <p:val>
                                            <p:strVal val="#ppt_x"/>
                                          </p:val>
                                        </p:tav>
                                      </p:tavLst>
                                    </p:anim>
                                    <p:anim calcmode="lin" valueType="num">
                                      <p:cBhvr additive="base">
                                        <p:cTn id="13" dur="500" fill="hold"/>
                                        <p:tgtEl>
                                          <p:spTgt spid="8"/>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9"/>
                                        </p:tgtEl>
                                        <p:attrNameLst>
                                          <p:attrName>style.visibility</p:attrName>
                                        </p:attrNameLst>
                                      </p:cBhvr>
                                      <p:to>
                                        <p:strVal val="visible"/>
                                      </p:to>
                                    </p:set>
                                    <p:anim calcmode="lin" valueType="num">
                                      <p:cBhvr additive="base">
                                        <p:cTn id="16" dur="500" fill="hold"/>
                                        <p:tgtEl>
                                          <p:spTgt spid="9"/>
                                        </p:tgtEl>
                                        <p:attrNameLst>
                                          <p:attrName>ppt_x</p:attrName>
                                        </p:attrNameLst>
                                      </p:cBhvr>
                                      <p:tavLst>
                                        <p:tav tm="0">
                                          <p:val>
                                            <p:strVal val="0-#ppt_w/2"/>
                                          </p:val>
                                        </p:tav>
                                        <p:tav tm="100000">
                                          <p:val>
                                            <p:strVal val="#ppt_x"/>
                                          </p:val>
                                        </p:tav>
                                      </p:tavLst>
                                    </p:anim>
                                    <p:anim calcmode="lin" valueType="num">
                                      <p:cBhvr additive="base">
                                        <p:cTn id="17" dur="500" fill="hold"/>
                                        <p:tgtEl>
                                          <p:spTgt spid="9"/>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0"/>
                                  </p:stCondLst>
                                  <p:childTnLst>
                                    <p:set>
                                      <p:cBhvr>
                                        <p:cTn id="19" dur="1" fill="hold">
                                          <p:stCondLst>
                                            <p:cond delay="0"/>
                                          </p:stCondLst>
                                        </p:cTn>
                                        <p:tgtEl>
                                          <p:spTgt spid="18">
                                            <p:txEl>
                                              <p:pRg st="0" end="0"/>
                                            </p:txEl>
                                          </p:spTgt>
                                        </p:tgtEl>
                                        <p:attrNameLst>
                                          <p:attrName>style.visibility</p:attrName>
                                        </p:attrNameLst>
                                      </p:cBhvr>
                                      <p:to>
                                        <p:strVal val="visible"/>
                                      </p:to>
                                    </p:set>
                                    <p:anim calcmode="lin" valueType="num">
                                      <p:cBhvr additive="base">
                                        <p:cTn id="20" dur="500" fill="hold"/>
                                        <p:tgtEl>
                                          <p:spTgt spid="18">
                                            <p:txEl>
                                              <p:pRg st="0" end="0"/>
                                            </p:txEl>
                                          </p:spTgt>
                                        </p:tgtEl>
                                        <p:attrNameLst>
                                          <p:attrName>ppt_x</p:attrName>
                                        </p:attrNameLst>
                                      </p:cBhvr>
                                      <p:tavLst>
                                        <p:tav tm="0">
                                          <p:val>
                                            <p:strVal val="0-#ppt_w/2"/>
                                          </p:val>
                                        </p:tav>
                                        <p:tav tm="100000">
                                          <p:val>
                                            <p:strVal val="#ppt_x"/>
                                          </p:val>
                                        </p:tav>
                                      </p:tavLst>
                                    </p:anim>
                                    <p:anim calcmode="lin" valueType="num">
                                      <p:cBhvr additive="base">
                                        <p:cTn id="21"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10" presetClass="entr" presetSubtype="0" fill="hold" grpId="0" nodeType="afterEffect">
                                  <p:stCondLst>
                                    <p:cond delay="0"/>
                                  </p:stCondLst>
                                  <p:childTnLst>
                                    <p:set>
                                      <p:cBhvr>
                                        <p:cTn id="24" dur="1" fill="hold">
                                          <p:stCondLst>
                                            <p:cond delay="0"/>
                                          </p:stCondLst>
                                        </p:cTn>
                                        <p:tgtEl>
                                          <p:spTgt spid="22">
                                            <p:txEl>
                                              <p:pRg st="0" end="0"/>
                                            </p:txEl>
                                          </p:spTgt>
                                        </p:tgtEl>
                                        <p:attrNameLst>
                                          <p:attrName>style.visibility</p:attrName>
                                        </p:attrNameLst>
                                      </p:cBhvr>
                                      <p:to>
                                        <p:strVal val="visible"/>
                                      </p:to>
                                    </p:set>
                                    <p:animEffect transition="in" filter="fade">
                                      <p:cBhvr>
                                        <p:cTn id="25" dur="500"/>
                                        <p:tgtEl>
                                          <p:spTgt spid="22">
                                            <p:txEl>
                                              <p:pRg st="0" end="0"/>
                                            </p:txEl>
                                          </p:spTgt>
                                        </p:tgtEl>
                                      </p:cBhvr>
                                    </p:animEffect>
                                  </p:childTnLst>
                                </p:cTn>
                              </p:par>
                            </p:childTnLst>
                          </p:cTn>
                        </p:par>
                        <p:par>
                          <p:cTn id="26" fill="hold">
                            <p:stCondLst>
                              <p:cond delay="1500"/>
                            </p:stCondLst>
                            <p:childTnLst>
                              <p:par>
                                <p:cTn id="27" presetID="2" presetClass="entr" presetSubtype="8" decel="100000" fill="hold" grpId="0" nodeType="afterEffect">
                                  <p:stCondLst>
                                    <p:cond delay="250"/>
                                  </p:stCondLst>
                                  <p:childTnLst>
                                    <p:set>
                                      <p:cBhvr>
                                        <p:cTn id="28" dur="1" fill="hold">
                                          <p:stCondLst>
                                            <p:cond delay="0"/>
                                          </p:stCondLst>
                                        </p:cTn>
                                        <p:tgtEl>
                                          <p:spTgt spid="12"/>
                                        </p:tgtEl>
                                        <p:attrNameLst>
                                          <p:attrName>style.visibility</p:attrName>
                                        </p:attrNameLst>
                                      </p:cBhvr>
                                      <p:to>
                                        <p:strVal val="visible"/>
                                      </p:to>
                                    </p:set>
                                    <p:anim calcmode="lin" valueType="num">
                                      <p:cBhvr additive="base">
                                        <p:cTn id="29" dur="600" fill="hold"/>
                                        <p:tgtEl>
                                          <p:spTgt spid="12"/>
                                        </p:tgtEl>
                                        <p:attrNameLst>
                                          <p:attrName>ppt_x</p:attrName>
                                        </p:attrNameLst>
                                      </p:cBhvr>
                                      <p:tavLst>
                                        <p:tav tm="0">
                                          <p:val>
                                            <p:strVal val="0-#ppt_w/2"/>
                                          </p:val>
                                        </p:tav>
                                        <p:tav tm="100000">
                                          <p:val>
                                            <p:strVal val="#ppt_x"/>
                                          </p:val>
                                        </p:tav>
                                      </p:tavLst>
                                    </p:anim>
                                    <p:anim calcmode="lin" valueType="num">
                                      <p:cBhvr additive="base">
                                        <p:cTn id="30" dur="600" fill="hold"/>
                                        <p:tgtEl>
                                          <p:spTgt spid="12"/>
                                        </p:tgtEl>
                                        <p:attrNameLst>
                                          <p:attrName>ppt_y</p:attrName>
                                        </p:attrNameLst>
                                      </p:cBhvr>
                                      <p:tavLst>
                                        <p:tav tm="0">
                                          <p:val>
                                            <p:strVal val="#ppt_y"/>
                                          </p:val>
                                        </p:tav>
                                        <p:tav tm="100000">
                                          <p:val>
                                            <p:strVal val="#ppt_y"/>
                                          </p:val>
                                        </p:tav>
                                      </p:tavLst>
                                    </p:anim>
                                  </p:childTnLst>
                                </p:cTn>
                              </p:par>
                              <p:par>
                                <p:cTn id="31" presetID="2" presetClass="entr" presetSubtype="8" decel="100000" fill="hold" grpId="0" nodeType="withEffect">
                                  <p:stCondLst>
                                    <p:cond delay="250"/>
                                  </p:stCondLst>
                                  <p:childTnLst>
                                    <p:set>
                                      <p:cBhvr>
                                        <p:cTn id="32" dur="1" fill="hold">
                                          <p:stCondLst>
                                            <p:cond delay="0"/>
                                          </p:stCondLst>
                                        </p:cTn>
                                        <p:tgtEl>
                                          <p:spTgt spid="13"/>
                                        </p:tgtEl>
                                        <p:attrNameLst>
                                          <p:attrName>style.visibility</p:attrName>
                                        </p:attrNameLst>
                                      </p:cBhvr>
                                      <p:to>
                                        <p:strVal val="visible"/>
                                      </p:to>
                                    </p:set>
                                    <p:anim calcmode="lin" valueType="num">
                                      <p:cBhvr additive="base">
                                        <p:cTn id="33" dur="600" fill="hold"/>
                                        <p:tgtEl>
                                          <p:spTgt spid="13"/>
                                        </p:tgtEl>
                                        <p:attrNameLst>
                                          <p:attrName>ppt_x</p:attrName>
                                        </p:attrNameLst>
                                      </p:cBhvr>
                                      <p:tavLst>
                                        <p:tav tm="0">
                                          <p:val>
                                            <p:strVal val="0-#ppt_w/2"/>
                                          </p:val>
                                        </p:tav>
                                        <p:tav tm="100000">
                                          <p:val>
                                            <p:strVal val="#ppt_x"/>
                                          </p:val>
                                        </p:tav>
                                      </p:tavLst>
                                    </p:anim>
                                    <p:anim calcmode="lin" valueType="num">
                                      <p:cBhvr additive="base">
                                        <p:cTn id="34" dur="600" fill="hold"/>
                                        <p:tgtEl>
                                          <p:spTgt spid="13"/>
                                        </p:tgtEl>
                                        <p:attrNameLst>
                                          <p:attrName>ppt_y</p:attrName>
                                        </p:attrNameLst>
                                      </p:cBhvr>
                                      <p:tavLst>
                                        <p:tav tm="0">
                                          <p:val>
                                            <p:strVal val="#ppt_y"/>
                                          </p:val>
                                        </p:tav>
                                        <p:tav tm="100000">
                                          <p:val>
                                            <p:strVal val="#ppt_y"/>
                                          </p:val>
                                        </p:tav>
                                      </p:tavLst>
                                    </p:anim>
                                  </p:childTnLst>
                                </p:cTn>
                              </p:par>
                              <p:par>
                                <p:cTn id="35" presetID="2" presetClass="entr" presetSubtype="8" decel="100000" fill="hold" grpId="0" nodeType="withEffect">
                                  <p:stCondLst>
                                    <p:cond delay="250"/>
                                  </p:stCondLst>
                                  <p:childTnLst>
                                    <p:set>
                                      <p:cBhvr>
                                        <p:cTn id="36" dur="1" fill="hold">
                                          <p:stCondLst>
                                            <p:cond delay="0"/>
                                          </p:stCondLst>
                                        </p:cTn>
                                        <p:tgtEl>
                                          <p:spTgt spid="19">
                                            <p:txEl>
                                              <p:pRg st="0" end="0"/>
                                            </p:txEl>
                                          </p:spTgt>
                                        </p:tgtEl>
                                        <p:attrNameLst>
                                          <p:attrName>style.visibility</p:attrName>
                                        </p:attrNameLst>
                                      </p:cBhvr>
                                      <p:to>
                                        <p:strVal val="visible"/>
                                      </p:to>
                                    </p:set>
                                    <p:anim calcmode="lin" valueType="num">
                                      <p:cBhvr additive="base">
                                        <p:cTn id="37" dur="600" fill="hold"/>
                                        <p:tgtEl>
                                          <p:spTgt spid="19">
                                            <p:txEl>
                                              <p:pRg st="0" end="0"/>
                                            </p:txEl>
                                          </p:spTgt>
                                        </p:tgtEl>
                                        <p:attrNameLst>
                                          <p:attrName>ppt_x</p:attrName>
                                        </p:attrNameLst>
                                      </p:cBhvr>
                                      <p:tavLst>
                                        <p:tav tm="0">
                                          <p:val>
                                            <p:strVal val="0-#ppt_w/2"/>
                                          </p:val>
                                        </p:tav>
                                        <p:tav tm="100000">
                                          <p:val>
                                            <p:strVal val="#ppt_x"/>
                                          </p:val>
                                        </p:tav>
                                      </p:tavLst>
                                    </p:anim>
                                    <p:anim calcmode="lin" valueType="num">
                                      <p:cBhvr additive="base">
                                        <p:cTn id="38" dur="600" fill="hold"/>
                                        <p:tgtEl>
                                          <p:spTgt spid="19">
                                            <p:txEl>
                                              <p:pRg st="0" end="0"/>
                                            </p:txEl>
                                          </p:spTgt>
                                        </p:tgtEl>
                                        <p:attrNameLst>
                                          <p:attrName>ppt_y</p:attrName>
                                        </p:attrNameLst>
                                      </p:cBhvr>
                                      <p:tavLst>
                                        <p:tav tm="0">
                                          <p:val>
                                            <p:strVal val="#ppt_y"/>
                                          </p:val>
                                        </p:tav>
                                        <p:tav tm="100000">
                                          <p:val>
                                            <p:strVal val="#ppt_y"/>
                                          </p:val>
                                        </p:tav>
                                      </p:tavLst>
                                    </p:anim>
                                  </p:childTnLst>
                                </p:cTn>
                              </p:par>
                            </p:childTnLst>
                          </p:cTn>
                        </p:par>
                        <p:par>
                          <p:cTn id="39" fill="hold">
                            <p:stCondLst>
                              <p:cond delay="2350"/>
                            </p:stCondLst>
                            <p:childTnLst>
                              <p:par>
                                <p:cTn id="40" presetID="10" presetClass="entr" presetSubtype="0" fill="hold" grpId="0" nodeType="afterEffect">
                                  <p:stCondLst>
                                    <p:cond delay="0"/>
                                  </p:stCondLst>
                                  <p:childTnLst>
                                    <p:set>
                                      <p:cBhvr>
                                        <p:cTn id="41" dur="1" fill="hold">
                                          <p:stCondLst>
                                            <p:cond delay="0"/>
                                          </p:stCondLst>
                                        </p:cTn>
                                        <p:tgtEl>
                                          <p:spTgt spid="23">
                                            <p:txEl>
                                              <p:pRg st="0" end="0"/>
                                            </p:txEl>
                                          </p:spTgt>
                                        </p:tgtEl>
                                        <p:attrNameLst>
                                          <p:attrName>style.visibility</p:attrName>
                                        </p:attrNameLst>
                                      </p:cBhvr>
                                      <p:to>
                                        <p:strVal val="visible"/>
                                      </p:to>
                                    </p:set>
                                    <p:animEffect transition="in" filter="fade">
                                      <p:cBhvr>
                                        <p:cTn id="42" dur="500"/>
                                        <p:tgtEl>
                                          <p:spTgt spid="23">
                                            <p:txEl>
                                              <p:pRg st="0" end="0"/>
                                            </p:txEl>
                                          </p:spTgt>
                                        </p:tgtEl>
                                      </p:cBhvr>
                                    </p:animEffect>
                                  </p:childTnLst>
                                </p:cTn>
                              </p:par>
                            </p:childTnLst>
                          </p:cTn>
                        </p:par>
                        <p:par>
                          <p:cTn id="43" fill="hold">
                            <p:stCondLst>
                              <p:cond delay="2850"/>
                            </p:stCondLst>
                            <p:childTnLst>
                              <p:par>
                                <p:cTn id="44" presetID="2" presetClass="entr" presetSubtype="8" decel="100000" fill="hold" grpId="0" nodeType="afterEffect">
                                  <p:stCondLst>
                                    <p:cond delay="250"/>
                                  </p:stCondLst>
                                  <p:childTnLst>
                                    <p:set>
                                      <p:cBhvr>
                                        <p:cTn id="45" dur="1" fill="hold">
                                          <p:stCondLst>
                                            <p:cond delay="0"/>
                                          </p:stCondLst>
                                        </p:cTn>
                                        <p:tgtEl>
                                          <p:spTgt spid="14"/>
                                        </p:tgtEl>
                                        <p:attrNameLst>
                                          <p:attrName>style.visibility</p:attrName>
                                        </p:attrNameLst>
                                      </p:cBhvr>
                                      <p:to>
                                        <p:strVal val="visible"/>
                                      </p:to>
                                    </p:set>
                                    <p:anim calcmode="lin" valueType="num">
                                      <p:cBhvr additive="base">
                                        <p:cTn id="46" dur="700" fill="hold"/>
                                        <p:tgtEl>
                                          <p:spTgt spid="14"/>
                                        </p:tgtEl>
                                        <p:attrNameLst>
                                          <p:attrName>ppt_x</p:attrName>
                                        </p:attrNameLst>
                                      </p:cBhvr>
                                      <p:tavLst>
                                        <p:tav tm="0">
                                          <p:val>
                                            <p:strVal val="0-#ppt_w/2"/>
                                          </p:val>
                                        </p:tav>
                                        <p:tav tm="100000">
                                          <p:val>
                                            <p:strVal val="#ppt_x"/>
                                          </p:val>
                                        </p:tav>
                                      </p:tavLst>
                                    </p:anim>
                                    <p:anim calcmode="lin" valueType="num">
                                      <p:cBhvr additive="base">
                                        <p:cTn id="47" dur="700" fill="hold"/>
                                        <p:tgtEl>
                                          <p:spTgt spid="14"/>
                                        </p:tgtEl>
                                        <p:attrNameLst>
                                          <p:attrName>ppt_y</p:attrName>
                                        </p:attrNameLst>
                                      </p:cBhvr>
                                      <p:tavLst>
                                        <p:tav tm="0">
                                          <p:val>
                                            <p:strVal val="#ppt_y"/>
                                          </p:val>
                                        </p:tav>
                                        <p:tav tm="100000">
                                          <p:val>
                                            <p:strVal val="#ppt_y"/>
                                          </p:val>
                                        </p:tav>
                                      </p:tavLst>
                                    </p:anim>
                                  </p:childTnLst>
                                </p:cTn>
                              </p:par>
                              <p:par>
                                <p:cTn id="48" presetID="2" presetClass="entr" presetSubtype="8" decel="100000" fill="hold" grpId="0" nodeType="withEffect">
                                  <p:stCondLst>
                                    <p:cond delay="25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700" fill="hold"/>
                                        <p:tgtEl>
                                          <p:spTgt spid="15"/>
                                        </p:tgtEl>
                                        <p:attrNameLst>
                                          <p:attrName>ppt_x</p:attrName>
                                        </p:attrNameLst>
                                      </p:cBhvr>
                                      <p:tavLst>
                                        <p:tav tm="0">
                                          <p:val>
                                            <p:strVal val="0-#ppt_w/2"/>
                                          </p:val>
                                        </p:tav>
                                        <p:tav tm="100000">
                                          <p:val>
                                            <p:strVal val="#ppt_x"/>
                                          </p:val>
                                        </p:tav>
                                      </p:tavLst>
                                    </p:anim>
                                    <p:anim calcmode="lin" valueType="num">
                                      <p:cBhvr additive="base">
                                        <p:cTn id="51" dur="700" fill="hold"/>
                                        <p:tgtEl>
                                          <p:spTgt spid="15"/>
                                        </p:tgtEl>
                                        <p:attrNameLst>
                                          <p:attrName>ppt_y</p:attrName>
                                        </p:attrNameLst>
                                      </p:cBhvr>
                                      <p:tavLst>
                                        <p:tav tm="0">
                                          <p:val>
                                            <p:strVal val="#ppt_y"/>
                                          </p:val>
                                        </p:tav>
                                        <p:tav tm="100000">
                                          <p:val>
                                            <p:strVal val="#ppt_y"/>
                                          </p:val>
                                        </p:tav>
                                      </p:tavLst>
                                    </p:anim>
                                  </p:childTnLst>
                                </p:cTn>
                              </p:par>
                              <p:par>
                                <p:cTn id="52" presetID="2" presetClass="entr" presetSubtype="8" decel="100000" fill="hold" grpId="0" nodeType="withEffect">
                                  <p:stCondLst>
                                    <p:cond delay="250"/>
                                  </p:stCondLst>
                                  <p:childTnLst>
                                    <p:set>
                                      <p:cBhvr>
                                        <p:cTn id="53" dur="1" fill="hold">
                                          <p:stCondLst>
                                            <p:cond delay="0"/>
                                          </p:stCondLst>
                                        </p:cTn>
                                        <p:tgtEl>
                                          <p:spTgt spid="20">
                                            <p:txEl>
                                              <p:pRg st="0" end="0"/>
                                            </p:txEl>
                                          </p:spTgt>
                                        </p:tgtEl>
                                        <p:attrNameLst>
                                          <p:attrName>style.visibility</p:attrName>
                                        </p:attrNameLst>
                                      </p:cBhvr>
                                      <p:to>
                                        <p:strVal val="visible"/>
                                      </p:to>
                                    </p:set>
                                    <p:anim calcmode="lin" valueType="num">
                                      <p:cBhvr additive="base">
                                        <p:cTn id="54" dur="700" fill="hold"/>
                                        <p:tgtEl>
                                          <p:spTgt spid="20">
                                            <p:txEl>
                                              <p:pRg st="0" end="0"/>
                                            </p:txEl>
                                          </p:spTgt>
                                        </p:tgtEl>
                                        <p:attrNameLst>
                                          <p:attrName>ppt_x</p:attrName>
                                        </p:attrNameLst>
                                      </p:cBhvr>
                                      <p:tavLst>
                                        <p:tav tm="0">
                                          <p:val>
                                            <p:strVal val="0-#ppt_w/2"/>
                                          </p:val>
                                        </p:tav>
                                        <p:tav tm="100000">
                                          <p:val>
                                            <p:strVal val="#ppt_x"/>
                                          </p:val>
                                        </p:tav>
                                      </p:tavLst>
                                    </p:anim>
                                    <p:anim calcmode="lin" valueType="num">
                                      <p:cBhvr additive="base">
                                        <p:cTn id="55" dur="7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par>
                          <p:cTn id="56" fill="hold">
                            <p:stCondLst>
                              <p:cond delay="3800"/>
                            </p:stCondLst>
                            <p:childTnLst>
                              <p:par>
                                <p:cTn id="57" presetID="10" presetClass="entr" presetSubtype="0" fill="hold" grpId="0" nodeType="afterEffect">
                                  <p:stCondLst>
                                    <p:cond delay="0"/>
                                  </p:stCondLst>
                                  <p:childTnLst>
                                    <p:set>
                                      <p:cBhvr>
                                        <p:cTn id="58" dur="1" fill="hold">
                                          <p:stCondLst>
                                            <p:cond delay="0"/>
                                          </p:stCondLst>
                                        </p:cTn>
                                        <p:tgtEl>
                                          <p:spTgt spid="24">
                                            <p:txEl>
                                              <p:pRg st="0" end="0"/>
                                            </p:txEl>
                                          </p:spTgt>
                                        </p:tgtEl>
                                        <p:attrNameLst>
                                          <p:attrName>style.visibility</p:attrName>
                                        </p:attrNameLst>
                                      </p:cBhvr>
                                      <p:to>
                                        <p:strVal val="visible"/>
                                      </p:to>
                                    </p:set>
                                    <p:animEffect transition="in" filter="fade">
                                      <p:cBhvr>
                                        <p:cTn id="59" dur="500"/>
                                        <p:tgtEl>
                                          <p:spTgt spid="24">
                                            <p:txEl>
                                              <p:pRg st="0" end="0"/>
                                            </p:txEl>
                                          </p:spTgt>
                                        </p:tgtEl>
                                      </p:cBhvr>
                                    </p:animEffect>
                                  </p:childTnLst>
                                </p:cTn>
                              </p:par>
                            </p:childTnLst>
                          </p:cTn>
                        </p:par>
                        <p:par>
                          <p:cTn id="60" fill="hold">
                            <p:stCondLst>
                              <p:cond delay="4300"/>
                            </p:stCondLst>
                            <p:childTnLst>
                              <p:par>
                                <p:cTn id="61" presetID="2" presetClass="entr" presetSubtype="8" decel="100000" fill="hold" grpId="0" nodeType="afterEffect">
                                  <p:stCondLst>
                                    <p:cond delay="250"/>
                                  </p:stCondLst>
                                  <p:childTnLst>
                                    <p:set>
                                      <p:cBhvr>
                                        <p:cTn id="62" dur="1" fill="hold">
                                          <p:stCondLst>
                                            <p:cond delay="0"/>
                                          </p:stCondLst>
                                        </p:cTn>
                                        <p:tgtEl>
                                          <p:spTgt spid="16"/>
                                        </p:tgtEl>
                                        <p:attrNameLst>
                                          <p:attrName>style.visibility</p:attrName>
                                        </p:attrNameLst>
                                      </p:cBhvr>
                                      <p:to>
                                        <p:strVal val="visible"/>
                                      </p:to>
                                    </p:set>
                                    <p:anim calcmode="lin" valueType="num">
                                      <p:cBhvr additive="base">
                                        <p:cTn id="63" dur="800" fill="hold"/>
                                        <p:tgtEl>
                                          <p:spTgt spid="16"/>
                                        </p:tgtEl>
                                        <p:attrNameLst>
                                          <p:attrName>ppt_x</p:attrName>
                                        </p:attrNameLst>
                                      </p:cBhvr>
                                      <p:tavLst>
                                        <p:tav tm="0">
                                          <p:val>
                                            <p:strVal val="0-#ppt_w/2"/>
                                          </p:val>
                                        </p:tav>
                                        <p:tav tm="100000">
                                          <p:val>
                                            <p:strVal val="#ppt_x"/>
                                          </p:val>
                                        </p:tav>
                                      </p:tavLst>
                                    </p:anim>
                                    <p:anim calcmode="lin" valueType="num">
                                      <p:cBhvr additive="base">
                                        <p:cTn id="64" dur="800" fill="hold"/>
                                        <p:tgtEl>
                                          <p:spTgt spid="16"/>
                                        </p:tgtEl>
                                        <p:attrNameLst>
                                          <p:attrName>ppt_y</p:attrName>
                                        </p:attrNameLst>
                                      </p:cBhvr>
                                      <p:tavLst>
                                        <p:tav tm="0">
                                          <p:val>
                                            <p:strVal val="#ppt_y"/>
                                          </p:val>
                                        </p:tav>
                                        <p:tav tm="100000">
                                          <p:val>
                                            <p:strVal val="#ppt_y"/>
                                          </p:val>
                                        </p:tav>
                                      </p:tavLst>
                                    </p:anim>
                                  </p:childTnLst>
                                </p:cTn>
                              </p:par>
                              <p:par>
                                <p:cTn id="65" presetID="2" presetClass="entr" presetSubtype="8" decel="100000" fill="hold" grpId="0" nodeType="withEffect">
                                  <p:stCondLst>
                                    <p:cond delay="250"/>
                                  </p:stCondLst>
                                  <p:childTnLst>
                                    <p:set>
                                      <p:cBhvr>
                                        <p:cTn id="66" dur="1" fill="hold">
                                          <p:stCondLst>
                                            <p:cond delay="0"/>
                                          </p:stCondLst>
                                        </p:cTn>
                                        <p:tgtEl>
                                          <p:spTgt spid="17"/>
                                        </p:tgtEl>
                                        <p:attrNameLst>
                                          <p:attrName>style.visibility</p:attrName>
                                        </p:attrNameLst>
                                      </p:cBhvr>
                                      <p:to>
                                        <p:strVal val="visible"/>
                                      </p:to>
                                    </p:set>
                                    <p:anim calcmode="lin" valueType="num">
                                      <p:cBhvr additive="base">
                                        <p:cTn id="67" dur="800" fill="hold"/>
                                        <p:tgtEl>
                                          <p:spTgt spid="17"/>
                                        </p:tgtEl>
                                        <p:attrNameLst>
                                          <p:attrName>ppt_x</p:attrName>
                                        </p:attrNameLst>
                                      </p:cBhvr>
                                      <p:tavLst>
                                        <p:tav tm="0">
                                          <p:val>
                                            <p:strVal val="0-#ppt_w/2"/>
                                          </p:val>
                                        </p:tav>
                                        <p:tav tm="100000">
                                          <p:val>
                                            <p:strVal val="#ppt_x"/>
                                          </p:val>
                                        </p:tav>
                                      </p:tavLst>
                                    </p:anim>
                                    <p:anim calcmode="lin" valueType="num">
                                      <p:cBhvr additive="base">
                                        <p:cTn id="68" dur="800" fill="hold"/>
                                        <p:tgtEl>
                                          <p:spTgt spid="17"/>
                                        </p:tgtEl>
                                        <p:attrNameLst>
                                          <p:attrName>ppt_y</p:attrName>
                                        </p:attrNameLst>
                                      </p:cBhvr>
                                      <p:tavLst>
                                        <p:tav tm="0">
                                          <p:val>
                                            <p:strVal val="#ppt_y"/>
                                          </p:val>
                                        </p:tav>
                                        <p:tav tm="100000">
                                          <p:val>
                                            <p:strVal val="#ppt_y"/>
                                          </p:val>
                                        </p:tav>
                                      </p:tavLst>
                                    </p:anim>
                                  </p:childTnLst>
                                </p:cTn>
                              </p:par>
                              <p:par>
                                <p:cTn id="69" presetID="2" presetClass="entr" presetSubtype="8" decel="100000" fill="hold" grpId="0" nodeType="withEffect">
                                  <p:stCondLst>
                                    <p:cond delay="250"/>
                                  </p:stCondLst>
                                  <p:childTnLst>
                                    <p:set>
                                      <p:cBhvr>
                                        <p:cTn id="70" dur="1" fill="hold">
                                          <p:stCondLst>
                                            <p:cond delay="0"/>
                                          </p:stCondLst>
                                        </p:cTn>
                                        <p:tgtEl>
                                          <p:spTgt spid="21">
                                            <p:txEl>
                                              <p:pRg st="0" end="0"/>
                                            </p:txEl>
                                          </p:spTgt>
                                        </p:tgtEl>
                                        <p:attrNameLst>
                                          <p:attrName>style.visibility</p:attrName>
                                        </p:attrNameLst>
                                      </p:cBhvr>
                                      <p:to>
                                        <p:strVal val="visible"/>
                                      </p:to>
                                    </p:set>
                                    <p:anim calcmode="lin" valueType="num">
                                      <p:cBhvr additive="base">
                                        <p:cTn id="71" dur="800" fill="hold"/>
                                        <p:tgtEl>
                                          <p:spTgt spid="21">
                                            <p:txEl>
                                              <p:pRg st="0" end="0"/>
                                            </p:txEl>
                                          </p:spTgt>
                                        </p:tgtEl>
                                        <p:attrNameLst>
                                          <p:attrName>ppt_x</p:attrName>
                                        </p:attrNameLst>
                                      </p:cBhvr>
                                      <p:tavLst>
                                        <p:tav tm="0">
                                          <p:val>
                                            <p:strVal val="0-#ppt_w/2"/>
                                          </p:val>
                                        </p:tav>
                                        <p:tav tm="100000">
                                          <p:val>
                                            <p:strVal val="#ppt_x"/>
                                          </p:val>
                                        </p:tav>
                                      </p:tavLst>
                                    </p:anim>
                                    <p:anim calcmode="lin" valueType="num">
                                      <p:cBhvr additive="base">
                                        <p:cTn id="72" dur="8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5350"/>
                            </p:stCondLst>
                            <p:childTnLst>
                              <p:par>
                                <p:cTn id="74" presetID="10" presetClass="entr" presetSubtype="0" fill="hold" grpId="0" nodeType="afterEffect">
                                  <p:stCondLst>
                                    <p:cond delay="0"/>
                                  </p:stCondLst>
                                  <p:childTnLst>
                                    <p:set>
                                      <p:cBhvr>
                                        <p:cTn id="75" dur="1" fill="hold">
                                          <p:stCondLst>
                                            <p:cond delay="0"/>
                                          </p:stCondLst>
                                        </p:cTn>
                                        <p:tgtEl>
                                          <p:spTgt spid="25">
                                            <p:txEl>
                                              <p:pRg st="0" end="0"/>
                                            </p:txEl>
                                          </p:spTgt>
                                        </p:tgtEl>
                                        <p:attrNameLst>
                                          <p:attrName>style.visibility</p:attrName>
                                        </p:attrNameLst>
                                      </p:cBhvr>
                                      <p:to>
                                        <p:strVal val="visible"/>
                                      </p:to>
                                    </p:set>
                                    <p:animEffect transition="in" filter="fade">
                                      <p:cBhvr>
                                        <p:cTn id="76" dur="500"/>
                                        <p:tgtEl>
                                          <p:spTgt spid="25">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9" grpId="0" animBg="1"/>
      <p:bldP spid="12" grpId="0" animBg="1"/>
      <p:bldP spid="13" grpId="0" animBg="1"/>
      <p:bldP spid="14" grpId="0" animBg="1"/>
      <p:bldP spid="15" grpId="0" animBg="1"/>
      <p:bldP spid="16" grpId="0" animBg="1"/>
      <p:bldP spid="17" grpId="0" animBg="1"/>
      <p:bldP spid="18" grpId="0" build="p">
        <p:tmplLst>
          <p:tmpl lvl="1">
            <p:tnLst>
              <p:par>
                <p:cTn presetID="2" presetClass="entr" presetSubtype="8" decel="10000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0-#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build="p">
        <p:tmplLst>
          <p:tmpl lvl="1">
            <p:tnLst>
              <p:par>
                <p:cTn presetID="2" presetClass="entr" presetSubtype="8" decel="100000" fill="hold" nodeType="with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600" fill="hold"/>
                        <p:tgtEl>
                          <p:spTgt spid="19"/>
                        </p:tgtEl>
                        <p:attrNameLst>
                          <p:attrName>ppt_x</p:attrName>
                        </p:attrNameLst>
                      </p:cBhvr>
                      <p:tavLst>
                        <p:tav tm="0">
                          <p:val>
                            <p:strVal val="0-#ppt_w/2"/>
                          </p:val>
                        </p:tav>
                        <p:tav tm="100000">
                          <p:val>
                            <p:strVal val="#ppt_x"/>
                          </p:val>
                        </p:tav>
                      </p:tavLst>
                    </p:anim>
                    <p:anim calcmode="lin" valueType="num">
                      <p:cBhvr additive="base">
                        <p:cTn dur="600" fill="hold"/>
                        <p:tgtEl>
                          <p:spTgt spid="19"/>
                        </p:tgtEl>
                        <p:attrNameLst>
                          <p:attrName>ppt_y</p:attrName>
                        </p:attrNameLst>
                      </p:cBhvr>
                      <p:tavLst>
                        <p:tav tm="0">
                          <p:val>
                            <p:strVal val="#ppt_y"/>
                          </p:val>
                        </p:tav>
                        <p:tav tm="100000">
                          <p:val>
                            <p:strVal val="#ppt_y"/>
                          </p:val>
                        </p:tav>
                      </p:tavLst>
                    </p:anim>
                  </p:childTnLst>
                </p:cTn>
              </p:par>
            </p:tnLst>
          </p:tmpl>
        </p:tmplLst>
      </p:bldP>
      <p:bldP spid="20" grpId="0" build="p">
        <p:tmplLst>
          <p:tmpl lvl="1">
            <p:tnLst>
              <p:par>
                <p:cTn presetID="2" presetClass="entr" presetSubtype="8" decel="100000" fill="hold" nodeType="with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700" fill="hold"/>
                        <p:tgtEl>
                          <p:spTgt spid="20"/>
                        </p:tgtEl>
                        <p:attrNameLst>
                          <p:attrName>ppt_x</p:attrName>
                        </p:attrNameLst>
                      </p:cBhvr>
                      <p:tavLst>
                        <p:tav tm="0">
                          <p:val>
                            <p:strVal val="0-#ppt_w/2"/>
                          </p:val>
                        </p:tav>
                        <p:tav tm="100000">
                          <p:val>
                            <p:strVal val="#ppt_x"/>
                          </p:val>
                        </p:tav>
                      </p:tavLst>
                    </p:anim>
                    <p:anim calcmode="lin" valueType="num">
                      <p:cBhvr additive="base">
                        <p:cTn dur="7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 presetClass="entr" presetSubtype="8" decel="100000" fill="hold" nodeType="withEffect">
                  <p:stCondLst>
                    <p:cond delay="25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800" fill="hold"/>
                        <p:tgtEl>
                          <p:spTgt spid="21"/>
                        </p:tgtEl>
                        <p:attrNameLst>
                          <p:attrName>ppt_x</p:attrName>
                        </p:attrNameLst>
                      </p:cBhvr>
                      <p:tavLst>
                        <p:tav tm="0">
                          <p:val>
                            <p:strVal val="0-#ppt_w/2"/>
                          </p:val>
                        </p:tav>
                        <p:tav tm="100000">
                          <p:val>
                            <p:strVal val="#ppt_x"/>
                          </p:val>
                        </p:tav>
                      </p:tavLst>
                    </p:anim>
                    <p:anim calcmode="lin" valueType="num">
                      <p:cBhvr additive="base">
                        <p:cTn dur="8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10" presetClass="entr" presetSubtype="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fade">
                      <p:cBhvr>
                        <p:cTn dur="500"/>
                        <p:tgtEl>
                          <p:spTgt spid="22"/>
                        </p:tgtEl>
                      </p:cBhvr>
                    </p:animEffect>
                  </p:childTnLst>
                </p:cTn>
              </p:par>
            </p:tnLst>
          </p:tmpl>
        </p:tmplLst>
      </p:bldP>
      <p:bldP spid="23" grpId="0" build="p">
        <p:tmplLst>
          <p:tmpl lvl="1">
            <p:tnLst>
              <p:par>
                <p:cTn presetID="10" presetClass="entr" presetSubtype="0" fill="hold" nodeType="afterEffect">
                  <p:stCondLst>
                    <p:cond delay="0"/>
                  </p:stCondLst>
                  <p:childTnLst>
                    <p:set>
                      <p:cBhvr>
                        <p:cTn dur="1" fill="hold">
                          <p:stCondLst>
                            <p:cond delay="0"/>
                          </p:stCondLst>
                        </p:cTn>
                        <p:tgtEl>
                          <p:spTgt spid="23"/>
                        </p:tgtEl>
                        <p:attrNameLst>
                          <p:attrName>style.visibility</p:attrName>
                        </p:attrNameLst>
                      </p:cBhvr>
                      <p:to>
                        <p:strVal val="visible"/>
                      </p:to>
                    </p:set>
                    <p:animEffect transition="in" filter="fade">
                      <p:cBhvr>
                        <p:cTn dur="500"/>
                        <p:tgtEl>
                          <p:spTgt spid="23"/>
                        </p:tgtEl>
                      </p:cBhvr>
                    </p:animEffect>
                  </p:childTnLst>
                </p:cTn>
              </p:par>
            </p:tnLst>
          </p:tmpl>
        </p:tmplLst>
      </p:bldP>
      <p:bldP spid="24" grpId="0" build="p">
        <p:tmplLst>
          <p:tmpl lvl="1">
            <p:tnLst>
              <p:par>
                <p:cTn presetID="10" presetClass="entr" presetSubtype="0"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fade">
                      <p:cBhvr>
                        <p:cTn dur="500"/>
                        <p:tgtEl>
                          <p:spTgt spid="24"/>
                        </p:tgtEl>
                      </p:cBhvr>
                    </p:animEffect>
                  </p:childTnLst>
                </p:cTn>
              </p:par>
            </p:tnLst>
          </p:tmpl>
        </p:tmplLst>
      </p:bldP>
      <p:bldP spid="25" grpId="0" build="p">
        <p:tmplLst>
          <p:tmpl lvl="1">
            <p:tnLst>
              <p:par>
                <p:cTn presetID="10" presetClass="entr" presetSubtype="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fade">
                      <p:cBhvr>
                        <p:cTn dur="500"/>
                        <p:tgtEl>
                          <p:spTgt spid="25"/>
                        </p:tgtEl>
                      </p:cBhvr>
                    </p:animEffect>
                  </p:childTnLst>
                </p:cTn>
              </p:par>
            </p:tnLst>
          </p:tmpl>
        </p:tmplLst>
      </p:bldP>
      <p:bldP spid="31" grpId="0" build="p">
        <p:tmplLst>
          <p:tmpl lvl="1">
            <p:tnLst>
              <p:par>
                <p:cTn presetID="2" presetClass="entr" presetSubtype="1" decel="100000"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 calcmode="lin" valueType="num">
                      <p:cBhvr additive="base">
                        <p:cTn dur="500" fill="hold"/>
                        <p:tgtEl>
                          <p:spTgt spid="31"/>
                        </p:tgtEl>
                        <p:attrNameLst>
                          <p:attrName>ppt_x</p:attrName>
                        </p:attrNameLst>
                      </p:cBhvr>
                      <p:tavLst>
                        <p:tav tm="0">
                          <p:val>
                            <p:strVal val="#ppt_x"/>
                          </p:val>
                        </p:tav>
                        <p:tav tm="100000">
                          <p:val>
                            <p:strVal val="#ppt_x"/>
                          </p:val>
                        </p:tav>
                      </p:tavLst>
                    </p:anim>
                    <p:anim calcmode="lin" valueType="num">
                      <p:cBhvr additive="base">
                        <p:cTn dur="500" fill="hold"/>
                        <p:tgtEl>
                          <p:spTgt spid="31"/>
                        </p:tgtEl>
                        <p:attrNameLst>
                          <p:attrName>ppt_y</p:attrName>
                        </p:attrNameLst>
                      </p:cBhvr>
                      <p:tavLst>
                        <p:tav tm="0">
                          <p:val>
                            <p:strVal val="0-#ppt_h/2"/>
                          </p:val>
                        </p:tav>
                        <p:tav tm="100000">
                          <p:val>
                            <p:strVal val="#ppt_y"/>
                          </p:val>
                        </p:tav>
                      </p:tavLst>
                    </p:anim>
                  </p:childTnLst>
                </p:cTn>
              </p:par>
            </p:tnLst>
          </p:tmpl>
        </p:tmplLst>
      </p:bldP>
    </p:bldLst>
  </p:timing>
</p:sldLayout>
</file>

<file path=ppt/slideLayouts/slideLayout77.xml><?xml version="1.0" encoding="utf-8"?>
<p:sldLayout xmlns:a="http://schemas.openxmlformats.org/drawingml/2006/main" xmlns:r="http://schemas.openxmlformats.org/officeDocument/2006/relationships" xmlns:p="http://schemas.openxmlformats.org/presentationml/2006/main" preserve="1">
  <p:cSld name="4 Steps 2">
    <p:spTree>
      <p:nvGrpSpPr>
        <p:cNvPr id="1" name=""/>
        <p:cNvGrpSpPr/>
        <p:nvPr/>
      </p:nvGrpSpPr>
      <p:grpSpPr>
        <a:xfrm>
          <a:off x="0" y="0"/>
          <a:ext cx="0" cy="0"/>
          <a:chOff x="0" y="0"/>
          <a:chExt cx="0" cy="0"/>
        </a:xfrm>
      </p:grpSpPr>
      <p:sp>
        <p:nvSpPr>
          <p:cNvPr id="44" name="正方形/長方形 12"/>
          <p:cNvSpPr/>
          <p:nvPr/>
        </p:nvSpPr>
        <p:spPr>
          <a:xfrm>
            <a:off x="438888" y="2694026"/>
            <a:ext cx="2440669" cy="661589"/>
          </a:xfrm>
          <a:custGeom>
            <a:avLst/>
            <a:gdLst/>
            <a:ahLst/>
            <a:cxnLst/>
            <a:rect l="l" t="t" r="r" b="b"/>
            <a:pathLst>
              <a:path w="4882185" h="992383">
                <a:moveTo>
                  <a:pt x="0" y="0"/>
                </a:moveTo>
                <a:lnTo>
                  <a:pt x="1006899" y="0"/>
                </a:lnTo>
                <a:lnTo>
                  <a:pt x="1697237" y="0"/>
                </a:lnTo>
                <a:lnTo>
                  <a:pt x="3889802" y="0"/>
                </a:lnTo>
                <a:lnTo>
                  <a:pt x="4882185" y="992383"/>
                </a:lnTo>
                <a:lnTo>
                  <a:pt x="2689620" y="992383"/>
                </a:lnTo>
                <a:lnTo>
                  <a:pt x="14515" y="992383"/>
                </a:lnTo>
                <a:lnTo>
                  <a:pt x="0" y="992383"/>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1" name="直線コネクタ 30"/>
          <p:cNvCxnSpPr/>
          <p:nvPr/>
        </p:nvCxnSpPr>
        <p:spPr>
          <a:xfrm>
            <a:off x="438887" y="3247727"/>
            <a:ext cx="227146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5" name="正方形/長方形 12"/>
          <p:cNvSpPr/>
          <p:nvPr/>
        </p:nvSpPr>
        <p:spPr>
          <a:xfrm rot="5400000" flipH="1">
            <a:off x="1544466" y="3503280"/>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正方形/長方形 12"/>
          <p:cNvSpPr/>
          <p:nvPr/>
        </p:nvSpPr>
        <p:spPr>
          <a:xfrm rot="10800000">
            <a:off x="2374881" y="4168208"/>
            <a:ext cx="2433413" cy="661589"/>
          </a:xfrm>
          <a:custGeom>
            <a:avLst/>
            <a:gdLst/>
            <a:ahLst/>
            <a:cxnLst/>
            <a:rect l="l" t="t" r="r" b="b"/>
            <a:pathLst>
              <a:path w="4867670" h="992383">
                <a:moveTo>
                  <a:pt x="4867670" y="992383"/>
                </a:moveTo>
                <a:lnTo>
                  <a:pt x="0" y="992383"/>
                </a:lnTo>
                <a:lnTo>
                  <a:pt x="992384" y="0"/>
                </a:lnTo>
                <a:lnTo>
                  <a:pt x="3875287" y="0"/>
                </a:ln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28" name="直線コネクタ 27"/>
          <p:cNvCxnSpPr/>
          <p:nvPr/>
        </p:nvCxnSpPr>
        <p:spPr>
          <a:xfrm>
            <a:off x="438890" y="2771173"/>
            <a:ext cx="1935993"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3" name="直線コネクタ 32"/>
          <p:cNvCxnSpPr/>
          <p:nvPr/>
        </p:nvCxnSpPr>
        <p:spPr>
          <a:xfrm>
            <a:off x="2510818" y="4255259"/>
            <a:ext cx="216832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5" name="直線コネクタ 34"/>
          <p:cNvCxnSpPr/>
          <p:nvPr/>
        </p:nvCxnSpPr>
        <p:spPr>
          <a:xfrm>
            <a:off x="2870983" y="4728181"/>
            <a:ext cx="14412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0" name="正方形/長方形 12"/>
          <p:cNvSpPr/>
          <p:nvPr/>
        </p:nvSpPr>
        <p:spPr>
          <a:xfrm rot="5400000">
            <a:off x="3481772" y="3503282"/>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1" name="正方形/長方形 12"/>
          <p:cNvSpPr/>
          <p:nvPr/>
        </p:nvSpPr>
        <p:spPr>
          <a:xfrm>
            <a:off x="4312189" y="2677963"/>
            <a:ext cx="2433413" cy="661589"/>
          </a:xfrm>
          <a:custGeom>
            <a:avLst/>
            <a:gdLst/>
            <a:ahLst/>
            <a:cxnLst/>
            <a:rect l="l" t="t" r="r" b="b"/>
            <a:pathLst>
              <a:path w="4867670" h="992383">
                <a:moveTo>
                  <a:pt x="4867670" y="992383"/>
                </a:moveTo>
                <a:lnTo>
                  <a:pt x="0" y="992383"/>
                </a:lnTo>
                <a:lnTo>
                  <a:pt x="992384" y="0"/>
                </a:lnTo>
                <a:lnTo>
                  <a:pt x="3875287" y="0"/>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37" name="直線コネクタ 36"/>
          <p:cNvCxnSpPr/>
          <p:nvPr/>
        </p:nvCxnSpPr>
        <p:spPr>
          <a:xfrm>
            <a:off x="4836301" y="2771173"/>
            <a:ext cx="141319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38" name="直線コネクタ 37"/>
          <p:cNvCxnSpPr/>
          <p:nvPr/>
        </p:nvCxnSpPr>
        <p:spPr>
          <a:xfrm>
            <a:off x="4451766" y="3247727"/>
            <a:ext cx="218918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2" name="正方形/長方形 12"/>
          <p:cNvSpPr/>
          <p:nvPr/>
        </p:nvSpPr>
        <p:spPr>
          <a:xfrm rot="5400000" flipH="1">
            <a:off x="5419078" y="3503280"/>
            <a:ext cx="2156931" cy="496105"/>
          </a:xfrm>
          <a:custGeom>
            <a:avLst/>
            <a:gdLst/>
            <a:ahLst/>
            <a:cxnLst/>
            <a:rect l="l" t="t" r="r" b="b"/>
            <a:pathLst>
              <a:path w="3235396" h="992383">
                <a:moveTo>
                  <a:pt x="3235396" y="992383"/>
                </a:moveTo>
                <a:lnTo>
                  <a:pt x="2243013" y="0"/>
                </a:lnTo>
                <a:lnTo>
                  <a:pt x="0" y="0"/>
                </a:lnTo>
                <a:lnTo>
                  <a:pt x="992383" y="992383"/>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7" name="テキスト プレースホルダー 5"/>
          <p:cNvSpPr>
            <a:spLocks noGrp="1"/>
          </p:cNvSpPr>
          <p:nvPr>
            <p:ph type="body" sz="quarter" idx="12" hasCustomPrompt="1"/>
          </p:nvPr>
        </p:nvSpPr>
        <p:spPr>
          <a:xfrm>
            <a:off x="458275" y="1650054"/>
            <a:ext cx="2337776" cy="989207"/>
          </a:xfrm>
        </p:spPr>
        <p:txBody>
          <a:bodyPr anchor="b">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8" name="テキスト プレースホルダー 5"/>
          <p:cNvSpPr>
            <a:spLocks noGrp="1"/>
          </p:cNvSpPr>
          <p:nvPr>
            <p:ph type="body" sz="quarter" idx="19" hasCustomPrompt="1"/>
          </p:nvPr>
        </p:nvSpPr>
        <p:spPr>
          <a:xfrm>
            <a:off x="2383089" y="4843251"/>
            <a:ext cx="2337776" cy="989207"/>
          </a:xfrm>
        </p:spPr>
        <p:txBody>
          <a:bodyPr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59" name="テキスト プレースホルダー 5"/>
          <p:cNvSpPr>
            <a:spLocks noGrp="1"/>
          </p:cNvSpPr>
          <p:nvPr>
            <p:ph type="body" sz="quarter" idx="20" hasCustomPrompt="1"/>
          </p:nvPr>
        </p:nvSpPr>
        <p:spPr>
          <a:xfrm>
            <a:off x="4325119" y="1650054"/>
            <a:ext cx="2337776" cy="989207"/>
          </a:xfrm>
        </p:spPr>
        <p:txBody>
          <a:bodyPr anchor="b">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60" name="テキスト プレースホルダー 5"/>
          <p:cNvSpPr>
            <a:spLocks noGrp="1"/>
          </p:cNvSpPr>
          <p:nvPr>
            <p:ph type="body" sz="quarter" idx="21" hasCustomPrompt="1"/>
          </p:nvPr>
        </p:nvSpPr>
        <p:spPr>
          <a:xfrm>
            <a:off x="6329360" y="4843251"/>
            <a:ext cx="2337776" cy="989207"/>
          </a:xfrm>
        </p:spPr>
        <p:txBody>
          <a:bodyPr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39" name="正方形/長方形 12"/>
          <p:cNvSpPr/>
          <p:nvPr/>
        </p:nvSpPr>
        <p:spPr>
          <a:xfrm rot="10800000">
            <a:off x="6249495" y="4167153"/>
            <a:ext cx="2916277" cy="662644"/>
          </a:xfrm>
          <a:custGeom>
            <a:avLst/>
            <a:gdLst/>
            <a:ahLst/>
            <a:cxnLst/>
            <a:rect l="l" t="t" r="r" b="b"/>
            <a:pathLst>
              <a:path w="5833566" h="993966">
                <a:moveTo>
                  <a:pt x="3298290" y="993966"/>
                </a:moveTo>
                <a:lnTo>
                  <a:pt x="0" y="993966"/>
                </a:lnTo>
                <a:lnTo>
                  <a:pt x="0" y="1583"/>
                </a:lnTo>
                <a:lnTo>
                  <a:pt x="1956697" y="1583"/>
                </a:lnTo>
                <a:lnTo>
                  <a:pt x="1958280" y="0"/>
                </a:lnTo>
                <a:lnTo>
                  <a:pt x="4841183" y="0"/>
                </a:lnTo>
                <a:lnTo>
                  <a:pt x="5833566" y="992383"/>
                </a:lnTo>
                <a:lnTo>
                  <a:pt x="3296707" y="992383"/>
                </a:lnTo>
                <a:close/>
              </a:path>
            </a:pathLst>
          </a:cu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40" name="直線コネクタ 39"/>
          <p:cNvCxnSpPr/>
          <p:nvPr/>
        </p:nvCxnSpPr>
        <p:spPr>
          <a:xfrm>
            <a:off x="6374298" y="4255259"/>
            <a:ext cx="276970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p:nvCxnSpPr>
        <p:spPr>
          <a:xfrm>
            <a:off x="6745601" y="4728181"/>
            <a:ext cx="239840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pic>
        <p:nvPicPr>
          <p:cNvPr id="12" name="図 11"/>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446139" y="1925159"/>
            <a:ext cx="241228" cy="2167196"/>
          </a:xfrm>
          <a:prstGeom prst="rect">
            <a:avLst/>
          </a:prstGeom>
        </p:spPr>
      </p:pic>
      <p:sp>
        <p:nvSpPr>
          <p:cNvPr id="30" name="テキスト プレースホルダー 5"/>
          <p:cNvSpPr>
            <a:spLocks noGrp="1"/>
          </p:cNvSpPr>
          <p:nvPr>
            <p:ph type="body" sz="quarter" idx="15" hasCustomPrompt="1"/>
          </p:nvPr>
        </p:nvSpPr>
        <p:spPr>
          <a:xfrm>
            <a:off x="835823" y="2784393"/>
            <a:ext cx="1582680"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22" hasCustomPrompt="1"/>
          </p:nvPr>
        </p:nvSpPr>
        <p:spPr>
          <a:xfrm>
            <a:off x="2760637" y="4273727"/>
            <a:ext cx="1582680"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2" name="テキスト プレースホルダー 5"/>
          <p:cNvSpPr>
            <a:spLocks noGrp="1"/>
          </p:cNvSpPr>
          <p:nvPr>
            <p:ph type="body" sz="quarter" idx="23" hasCustomPrompt="1"/>
          </p:nvPr>
        </p:nvSpPr>
        <p:spPr>
          <a:xfrm>
            <a:off x="4702667" y="2788201"/>
            <a:ext cx="1582680"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4" hasCustomPrompt="1"/>
          </p:nvPr>
        </p:nvSpPr>
        <p:spPr>
          <a:xfrm>
            <a:off x="6706908" y="4273197"/>
            <a:ext cx="1582680" cy="431795"/>
          </a:xfrm>
        </p:spPr>
        <p:txBody>
          <a:bodyPr anchor="ctr">
            <a:noAutofit/>
          </a:bodyPr>
          <a:lstStyle>
            <a:lvl1pPr algn="ctr">
              <a:defRPr sz="2000" i="0" baseline="0">
                <a:solidFill>
                  <a:schemeClr val="bg1"/>
                </a:solidFill>
                <a:effectLst>
                  <a:innerShdw blurRad="63500" dist="50800" dir="18900000">
                    <a:prstClr val="black">
                      <a:alpha val="50000"/>
                    </a:prstClr>
                  </a:innerShdw>
                </a:effectLst>
                <a:latin typeface="+mj-lt"/>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54618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4" fill="hold" nodeType="afterEffect">
                                  <p:stCondLst>
                                    <p:cond delay="0"/>
                                  </p:stCondLst>
                                  <p:childTnLst>
                                    <p:set>
                                      <p:cBhvr>
                                        <p:cTn id="11" dur="1" fill="hold">
                                          <p:stCondLst>
                                            <p:cond delay="0"/>
                                          </p:stCondLst>
                                        </p:cTn>
                                        <p:tgtEl>
                                          <p:spTgt spid="12"/>
                                        </p:tgtEl>
                                        <p:attrNameLst>
                                          <p:attrName>style.visibility</p:attrName>
                                        </p:attrNameLst>
                                      </p:cBhvr>
                                      <p:to>
                                        <p:strVal val="visible"/>
                                      </p:to>
                                    </p:set>
                                    <p:animEffect transition="in" filter="wipe(down)">
                                      <p:cBhvr>
                                        <p:cTn id="12" dur="500"/>
                                        <p:tgtEl>
                                          <p:spTgt spid="12"/>
                                        </p:tgtEl>
                                      </p:cBhvr>
                                    </p:animEffect>
                                  </p:childTnLst>
                                </p:cTn>
                              </p:par>
                            </p:childTnLst>
                          </p:cTn>
                        </p:par>
                        <p:par>
                          <p:cTn id="13" fill="hold">
                            <p:stCondLst>
                              <p:cond delay="1000"/>
                            </p:stCondLst>
                            <p:childTnLst>
                              <p:par>
                                <p:cTn id="14" presetID="22" presetClass="entr" presetSubtype="8" fill="hold" grpId="0" nodeType="afterEffect">
                                  <p:stCondLst>
                                    <p:cond delay="0"/>
                                  </p:stCondLst>
                                  <p:childTnLst>
                                    <p:set>
                                      <p:cBhvr>
                                        <p:cTn id="15" dur="1" fill="hold">
                                          <p:stCondLst>
                                            <p:cond delay="0"/>
                                          </p:stCondLst>
                                        </p:cTn>
                                        <p:tgtEl>
                                          <p:spTgt spid="44"/>
                                        </p:tgtEl>
                                        <p:attrNameLst>
                                          <p:attrName>style.visibility</p:attrName>
                                        </p:attrNameLst>
                                      </p:cBhvr>
                                      <p:to>
                                        <p:strVal val="visible"/>
                                      </p:to>
                                    </p:set>
                                    <p:animEffect transition="in" filter="wipe(left)">
                                      <p:cBhvr>
                                        <p:cTn id="16" dur="500"/>
                                        <p:tgtEl>
                                          <p:spTgt spid="44"/>
                                        </p:tgtEl>
                                      </p:cBhvr>
                                    </p:animEffect>
                                  </p:childTnLst>
                                </p:cTn>
                              </p:par>
                            </p:childTnLst>
                          </p:cTn>
                        </p:par>
                        <p:par>
                          <p:cTn id="17" fill="hold">
                            <p:stCondLst>
                              <p:cond delay="1500"/>
                            </p:stCondLst>
                            <p:childTnLst>
                              <p:par>
                                <p:cTn id="18" presetID="22" presetClass="entr" presetSubtype="8" fill="hold" nodeType="afterEffect">
                                  <p:stCondLst>
                                    <p:cond delay="0"/>
                                  </p:stCondLst>
                                  <p:childTnLst>
                                    <p:set>
                                      <p:cBhvr>
                                        <p:cTn id="19" dur="1" fill="hold">
                                          <p:stCondLst>
                                            <p:cond delay="0"/>
                                          </p:stCondLst>
                                        </p:cTn>
                                        <p:tgtEl>
                                          <p:spTgt spid="28"/>
                                        </p:tgtEl>
                                        <p:attrNameLst>
                                          <p:attrName>style.visibility</p:attrName>
                                        </p:attrNameLst>
                                      </p:cBhvr>
                                      <p:to>
                                        <p:strVal val="visible"/>
                                      </p:to>
                                    </p:set>
                                    <p:animEffect transition="in" filter="wipe(left)">
                                      <p:cBhvr>
                                        <p:cTn id="20" dur="500"/>
                                        <p:tgtEl>
                                          <p:spTgt spid="28"/>
                                        </p:tgtEl>
                                      </p:cBhvr>
                                    </p:animEffect>
                                  </p:childTnLst>
                                </p:cTn>
                              </p:par>
                              <p:par>
                                <p:cTn id="21" presetID="22" presetClass="entr" presetSubtype="2" fill="hold" nodeType="withEffect">
                                  <p:stCondLst>
                                    <p:cond delay="0"/>
                                  </p:stCondLst>
                                  <p:childTnLst>
                                    <p:set>
                                      <p:cBhvr>
                                        <p:cTn id="22" dur="1" fill="hold">
                                          <p:stCondLst>
                                            <p:cond delay="0"/>
                                          </p:stCondLst>
                                        </p:cTn>
                                        <p:tgtEl>
                                          <p:spTgt spid="31"/>
                                        </p:tgtEl>
                                        <p:attrNameLst>
                                          <p:attrName>style.visibility</p:attrName>
                                        </p:attrNameLst>
                                      </p:cBhvr>
                                      <p:to>
                                        <p:strVal val="visible"/>
                                      </p:to>
                                    </p:set>
                                    <p:animEffect transition="in" filter="wipe(right)">
                                      <p:cBhvr>
                                        <p:cTn id="23" dur="500"/>
                                        <p:tgtEl>
                                          <p:spTgt spid="31"/>
                                        </p:tgtEl>
                                      </p:cBhvr>
                                    </p:animEffect>
                                  </p:childTnLst>
                                </p:cTn>
                              </p:par>
                              <p:par>
                                <p:cTn id="24" presetID="2" presetClass="entr" presetSubtype="8" decel="100000" fill="hold" grpId="0" nodeType="withEffect">
                                  <p:stCondLst>
                                    <p:cond delay="0"/>
                                  </p:stCondLst>
                                  <p:childTnLst>
                                    <p:set>
                                      <p:cBhvr>
                                        <p:cTn id="25" dur="1" fill="hold">
                                          <p:stCondLst>
                                            <p:cond delay="0"/>
                                          </p:stCondLst>
                                        </p:cTn>
                                        <p:tgtEl>
                                          <p:spTgt spid="30">
                                            <p:txEl>
                                              <p:pRg st="0" end="0"/>
                                            </p:txEl>
                                          </p:spTgt>
                                        </p:tgtEl>
                                        <p:attrNameLst>
                                          <p:attrName>style.visibility</p:attrName>
                                        </p:attrNameLst>
                                      </p:cBhvr>
                                      <p:to>
                                        <p:strVal val="visible"/>
                                      </p:to>
                                    </p:set>
                                    <p:anim calcmode="lin" valueType="num">
                                      <p:cBhvr additive="base">
                                        <p:cTn id="26" dur="1000" fill="hold"/>
                                        <p:tgtEl>
                                          <p:spTgt spid="30">
                                            <p:txEl>
                                              <p:pRg st="0" end="0"/>
                                            </p:txEl>
                                          </p:spTgt>
                                        </p:tgtEl>
                                        <p:attrNameLst>
                                          <p:attrName>ppt_x</p:attrName>
                                        </p:attrNameLst>
                                      </p:cBhvr>
                                      <p:tavLst>
                                        <p:tav tm="0">
                                          <p:val>
                                            <p:strVal val="0-#ppt_w/2"/>
                                          </p:val>
                                        </p:tav>
                                        <p:tav tm="100000">
                                          <p:val>
                                            <p:strVal val="#ppt_x"/>
                                          </p:val>
                                        </p:tav>
                                      </p:tavLst>
                                    </p:anim>
                                    <p:anim calcmode="lin" valueType="num">
                                      <p:cBhvr additive="base">
                                        <p:cTn id="27" dur="1000" fill="hold"/>
                                        <p:tgtEl>
                                          <p:spTgt spid="30">
                                            <p:txEl>
                                              <p:pRg st="0" end="0"/>
                                            </p:txEl>
                                          </p:spTgt>
                                        </p:tgtEl>
                                        <p:attrNameLst>
                                          <p:attrName>ppt_y</p:attrName>
                                        </p:attrNameLst>
                                      </p:cBhvr>
                                      <p:tavLst>
                                        <p:tav tm="0">
                                          <p:val>
                                            <p:strVal val="#ppt_y"/>
                                          </p:val>
                                        </p:tav>
                                        <p:tav tm="100000">
                                          <p:val>
                                            <p:strVal val="#ppt_y"/>
                                          </p:val>
                                        </p:tav>
                                      </p:tavLst>
                                    </p:anim>
                                  </p:childTnLst>
                                </p:cTn>
                              </p:par>
                              <p:par>
                                <p:cTn id="28" presetID="10" presetClass="entr" presetSubtype="0" fill="hold" grpId="2" nodeType="withEffect">
                                  <p:stCondLst>
                                    <p:cond delay="500"/>
                                  </p:stCondLst>
                                  <p:childTnLst>
                                    <p:set>
                                      <p:cBhvr>
                                        <p:cTn id="29" dur="1" fill="hold">
                                          <p:stCondLst>
                                            <p:cond delay="0"/>
                                          </p:stCondLst>
                                        </p:cTn>
                                        <p:tgtEl>
                                          <p:spTgt spid="30">
                                            <p:txEl>
                                              <p:pRg st="0" end="0"/>
                                            </p:txEl>
                                          </p:spTgt>
                                        </p:tgtEl>
                                        <p:attrNameLst>
                                          <p:attrName>style.visibility</p:attrName>
                                        </p:attrNameLst>
                                      </p:cBhvr>
                                      <p:to>
                                        <p:strVal val="visible"/>
                                      </p:to>
                                    </p:set>
                                    <p:animEffect transition="in" filter="fade">
                                      <p:cBhvr>
                                        <p:cTn id="30" dur="500"/>
                                        <p:tgtEl>
                                          <p:spTgt spid="30">
                                            <p:txEl>
                                              <p:pRg st="0" end="0"/>
                                            </p:txEl>
                                          </p:spTgt>
                                        </p:tgtEl>
                                      </p:cBhvr>
                                    </p:animEffect>
                                  </p:childTnLst>
                                </p:cTn>
                              </p:par>
                              <p:par>
                                <p:cTn id="31" presetID="1" presetClass="exit" presetSubtype="0" fill="hold" grpId="1" nodeType="withEffect">
                                  <p:stCondLst>
                                    <p:cond delay="0"/>
                                  </p:stCondLst>
                                  <p:childTnLst>
                                    <p:set>
                                      <p:cBhvr>
                                        <p:cTn id="32" dur="1" fill="hold">
                                          <p:stCondLst>
                                            <p:cond delay="0"/>
                                          </p:stCondLst>
                                        </p:cTn>
                                        <p:tgtEl>
                                          <p:spTgt spid="30">
                                            <p:txEl>
                                              <p:pRg st="0" end="0"/>
                                            </p:txEl>
                                          </p:spTgt>
                                        </p:tgtEl>
                                        <p:attrNameLst>
                                          <p:attrName>style.visibility</p:attrName>
                                        </p:attrNameLst>
                                      </p:cBhvr>
                                      <p:to>
                                        <p:strVal val="hidden"/>
                                      </p:to>
                                    </p:set>
                                  </p:childTnLst>
                                </p:cTn>
                              </p:par>
                            </p:childTnLst>
                          </p:cTn>
                        </p:par>
                        <p:par>
                          <p:cTn id="33" fill="hold">
                            <p:stCondLst>
                              <p:cond delay="2500"/>
                            </p:stCondLst>
                            <p:childTnLst>
                              <p:par>
                                <p:cTn id="34" presetID="10" presetClass="entr" presetSubtype="0" fill="hold" grpId="0" nodeType="afterEffect">
                                  <p:stCondLst>
                                    <p:cond delay="0"/>
                                  </p:stCondLst>
                                  <p:childTnLst>
                                    <p:set>
                                      <p:cBhvr>
                                        <p:cTn id="35" dur="1" fill="hold">
                                          <p:stCondLst>
                                            <p:cond delay="0"/>
                                          </p:stCondLst>
                                        </p:cTn>
                                        <p:tgtEl>
                                          <p:spTgt spid="57"/>
                                        </p:tgtEl>
                                        <p:attrNameLst>
                                          <p:attrName>style.visibility</p:attrName>
                                        </p:attrNameLst>
                                      </p:cBhvr>
                                      <p:to>
                                        <p:strVal val="visible"/>
                                      </p:to>
                                    </p:set>
                                    <p:animEffect transition="in" filter="fade">
                                      <p:cBhvr>
                                        <p:cTn id="36" dur="500"/>
                                        <p:tgtEl>
                                          <p:spTgt spid="57"/>
                                        </p:tgtEl>
                                      </p:cBhvr>
                                    </p:animEffect>
                                  </p:childTnLst>
                                </p:cTn>
                              </p:par>
                            </p:childTnLst>
                          </p:cTn>
                        </p:par>
                        <p:par>
                          <p:cTn id="37" fill="hold">
                            <p:stCondLst>
                              <p:cond delay="3000"/>
                            </p:stCondLst>
                            <p:childTnLst>
                              <p:par>
                                <p:cTn id="38" presetID="22" presetClass="entr" presetSubtype="1" fill="hold" grpId="0" nodeType="afterEffect">
                                  <p:stCondLst>
                                    <p:cond delay="0"/>
                                  </p:stCondLst>
                                  <p:childTnLst>
                                    <p:set>
                                      <p:cBhvr>
                                        <p:cTn id="39" dur="1" fill="hold">
                                          <p:stCondLst>
                                            <p:cond delay="0"/>
                                          </p:stCondLst>
                                        </p:cTn>
                                        <p:tgtEl>
                                          <p:spTgt spid="15"/>
                                        </p:tgtEl>
                                        <p:attrNameLst>
                                          <p:attrName>style.visibility</p:attrName>
                                        </p:attrNameLst>
                                      </p:cBhvr>
                                      <p:to>
                                        <p:strVal val="visible"/>
                                      </p:to>
                                    </p:set>
                                    <p:animEffect transition="in" filter="wipe(up)">
                                      <p:cBhvr>
                                        <p:cTn id="40" dur="500"/>
                                        <p:tgtEl>
                                          <p:spTgt spid="15"/>
                                        </p:tgtEl>
                                      </p:cBhvr>
                                    </p:animEffect>
                                  </p:childTnLst>
                                </p:cTn>
                              </p:par>
                              <p:par>
                                <p:cTn id="41" presetID="22" presetClass="entr" presetSubtype="8" fill="hold" grpId="0" nodeType="withEffect">
                                  <p:stCondLst>
                                    <p:cond delay="250"/>
                                  </p:stCondLst>
                                  <p:childTnLst>
                                    <p:set>
                                      <p:cBhvr>
                                        <p:cTn id="42" dur="1" fill="hold">
                                          <p:stCondLst>
                                            <p:cond delay="0"/>
                                          </p:stCondLst>
                                        </p:cTn>
                                        <p:tgtEl>
                                          <p:spTgt spid="18"/>
                                        </p:tgtEl>
                                        <p:attrNameLst>
                                          <p:attrName>style.visibility</p:attrName>
                                        </p:attrNameLst>
                                      </p:cBhvr>
                                      <p:to>
                                        <p:strVal val="visible"/>
                                      </p:to>
                                    </p:set>
                                    <p:animEffect transition="in" filter="wipe(left)">
                                      <p:cBhvr>
                                        <p:cTn id="43" dur="500"/>
                                        <p:tgtEl>
                                          <p:spTgt spid="18"/>
                                        </p:tgtEl>
                                      </p:cBhvr>
                                    </p:animEffect>
                                  </p:childTnLst>
                                </p:cTn>
                              </p:par>
                            </p:childTnLst>
                          </p:cTn>
                        </p:par>
                        <p:par>
                          <p:cTn id="44" fill="hold">
                            <p:stCondLst>
                              <p:cond delay="3750"/>
                            </p:stCondLst>
                            <p:childTnLst>
                              <p:par>
                                <p:cTn id="45" presetID="22" presetClass="entr" presetSubtype="8" fill="hold" nodeType="afterEffect">
                                  <p:stCondLst>
                                    <p:cond delay="0"/>
                                  </p:stCondLst>
                                  <p:childTnLst>
                                    <p:set>
                                      <p:cBhvr>
                                        <p:cTn id="46" dur="1" fill="hold">
                                          <p:stCondLst>
                                            <p:cond delay="0"/>
                                          </p:stCondLst>
                                        </p:cTn>
                                        <p:tgtEl>
                                          <p:spTgt spid="33"/>
                                        </p:tgtEl>
                                        <p:attrNameLst>
                                          <p:attrName>style.visibility</p:attrName>
                                        </p:attrNameLst>
                                      </p:cBhvr>
                                      <p:to>
                                        <p:strVal val="visible"/>
                                      </p:to>
                                    </p:set>
                                    <p:animEffect transition="in" filter="wipe(left)">
                                      <p:cBhvr>
                                        <p:cTn id="47" dur="500"/>
                                        <p:tgtEl>
                                          <p:spTgt spid="33"/>
                                        </p:tgtEl>
                                      </p:cBhvr>
                                    </p:animEffect>
                                  </p:childTnLst>
                                </p:cTn>
                              </p:par>
                              <p:par>
                                <p:cTn id="48" presetID="22" presetClass="entr" presetSubtype="2" fill="hold" nodeType="withEffect">
                                  <p:stCondLst>
                                    <p:cond delay="0"/>
                                  </p:stCondLst>
                                  <p:childTnLst>
                                    <p:set>
                                      <p:cBhvr>
                                        <p:cTn id="49" dur="1" fill="hold">
                                          <p:stCondLst>
                                            <p:cond delay="0"/>
                                          </p:stCondLst>
                                        </p:cTn>
                                        <p:tgtEl>
                                          <p:spTgt spid="35"/>
                                        </p:tgtEl>
                                        <p:attrNameLst>
                                          <p:attrName>style.visibility</p:attrName>
                                        </p:attrNameLst>
                                      </p:cBhvr>
                                      <p:to>
                                        <p:strVal val="visible"/>
                                      </p:to>
                                    </p:set>
                                    <p:animEffect transition="in" filter="wipe(right)">
                                      <p:cBhvr>
                                        <p:cTn id="50" dur="500"/>
                                        <p:tgtEl>
                                          <p:spTgt spid="35"/>
                                        </p:tgtEl>
                                      </p:cBhvr>
                                    </p:animEffect>
                                  </p:childTnLst>
                                </p:cTn>
                              </p:par>
                              <p:par>
                                <p:cTn id="51" presetID="2" presetClass="entr" presetSubtype="8" decel="100000" fill="hold" grpId="0" nodeType="withEffect">
                                  <p:stCondLst>
                                    <p:cond delay="0"/>
                                  </p:stCondLst>
                                  <p:childTnLst>
                                    <p:set>
                                      <p:cBhvr>
                                        <p:cTn id="52" dur="1" fill="hold">
                                          <p:stCondLst>
                                            <p:cond delay="0"/>
                                          </p:stCondLst>
                                        </p:cTn>
                                        <p:tgtEl>
                                          <p:spTgt spid="36">
                                            <p:txEl>
                                              <p:pRg st="0" end="0"/>
                                            </p:txEl>
                                          </p:spTgt>
                                        </p:tgtEl>
                                        <p:attrNameLst>
                                          <p:attrName>style.visibility</p:attrName>
                                        </p:attrNameLst>
                                      </p:cBhvr>
                                      <p:to>
                                        <p:strVal val="visible"/>
                                      </p:to>
                                    </p:set>
                                    <p:anim calcmode="lin" valueType="num">
                                      <p:cBhvr additive="base">
                                        <p:cTn id="53" dur="10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54" dur="1000" fill="hold"/>
                                        <p:tgtEl>
                                          <p:spTgt spid="36">
                                            <p:txEl>
                                              <p:pRg st="0" end="0"/>
                                            </p:txEl>
                                          </p:spTgt>
                                        </p:tgtEl>
                                        <p:attrNameLst>
                                          <p:attrName>ppt_y</p:attrName>
                                        </p:attrNameLst>
                                      </p:cBhvr>
                                      <p:tavLst>
                                        <p:tav tm="0">
                                          <p:val>
                                            <p:strVal val="#ppt_y"/>
                                          </p:val>
                                        </p:tav>
                                        <p:tav tm="100000">
                                          <p:val>
                                            <p:strVal val="#ppt_y"/>
                                          </p:val>
                                        </p:tav>
                                      </p:tavLst>
                                    </p:anim>
                                  </p:childTnLst>
                                </p:cTn>
                              </p:par>
                              <p:par>
                                <p:cTn id="55" presetID="10" presetClass="entr" presetSubtype="0" fill="hold" grpId="2" nodeType="withEffect">
                                  <p:stCondLst>
                                    <p:cond delay="500"/>
                                  </p:stCondLst>
                                  <p:childTnLst>
                                    <p:set>
                                      <p:cBhvr>
                                        <p:cTn id="56" dur="1" fill="hold">
                                          <p:stCondLst>
                                            <p:cond delay="0"/>
                                          </p:stCondLst>
                                        </p:cTn>
                                        <p:tgtEl>
                                          <p:spTgt spid="36">
                                            <p:txEl>
                                              <p:pRg st="0" end="0"/>
                                            </p:txEl>
                                          </p:spTgt>
                                        </p:tgtEl>
                                        <p:attrNameLst>
                                          <p:attrName>style.visibility</p:attrName>
                                        </p:attrNameLst>
                                      </p:cBhvr>
                                      <p:to>
                                        <p:strVal val="visible"/>
                                      </p:to>
                                    </p:set>
                                    <p:animEffect transition="in" filter="fade">
                                      <p:cBhvr>
                                        <p:cTn id="57" dur="500"/>
                                        <p:tgtEl>
                                          <p:spTgt spid="36">
                                            <p:txEl>
                                              <p:pRg st="0" end="0"/>
                                            </p:txEl>
                                          </p:spTgt>
                                        </p:tgtEl>
                                      </p:cBhvr>
                                    </p:animEffect>
                                  </p:childTnLst>
                                </p:cTn>
                              </p:par>
                              <p:par>
                                <p:cTn id="58" presetID="1" presetClass="exit" presetSubtype="0" fill="hold" grpId="1" nodeType="withEffect">
                                  <p:stCondLst>
                                    <p:cond delay="0"/>
                                  </p:stCondLst>
                                  <p:childTnLst>
                                    <p:set>
                                      <p:cBhvr>
                                        <p:cTn id="59" dur="1" fill="hold">
                                          <p:stCondLst>
                                            <p:cond delay="0"/>
                                          </p:stCondLst>
                                        </p:cTn>
                                        <p:tgtEl>
                                          <p:spTgt spid="36">
                                            <p:txEl>
                                              <p:pRg st="0" end="0"/>
                                            </p:txEl>
                                          </p:spTgt>
                                        </p:tgtEl>
                                        <p:attrNameLst>
                                          <p:attrName>style.visibility</p:attrName>
                                        </p:attrNameLst>
                                      </p:cBhvr>
                                      <p:to>
                                        <p:strVal val="hidden"/>
                                      </p:to>
                                    </p:set>
                                  </p:childTnLst>
                                </p:cTn>
                              </p:par>
                            </p:childTnLst>
                          </p:cTn>
                        </p:par>
                        <p:par>
                          <p:cTn id="60" fill="hold">
                            <p:stCondLst>
                              <p:cond delay="4750"/>
                            </p:stCondLst>
                            <p:childTnLst>
                              <p:par>
                                <p:cTn id="61" presetID="10" presetClass="entr" presetSubtype="0" fill="hold" grpId="0" nodeType="afterEffect">
                                  <p:stCondLst>
                                    <p:cond delay="0"/>
                                  </p:stCondLst>
                                  <p:childTnLst>
                                    <p:set>
                                      <p:cBhvr>
                                        <p:cTn id="62" dur="1" fill="hold">
                                          <p:stCondLst>
                                            <p:cond delay="0"/>
                                          </p:stCondLst>
                                        </p:cTn>
                                        <p:tgtEl>
                                          <p:spTgt spid="58"/>
                                        </p:tgtEl>
                                        <p:attrNameLst>
                                          <p:attrName>style.visibility</p:attrName>
                                        </p:attrNameLst>
                                      </p:cBhvr>
                                      <p:to>
                                        <p:strVal val="visible"/>
                                      </p:to>
                                    </p:set>
                                    <p:animEffect transition="in" filter="fade">
                                      <p:cBhvr>
                                        <p:cTn id="63" dur="500"/>
                                        <p:tgtEl>
                                          <p:spTgt spid="58"/>
                                        </p:tgtEl>
                                      </p:cBhvr>
                                    </p:animEffect>
                                  </p:childTnLst>
                                </p:cTn>
                              </p:par>
                            </p:childTnLst>
                          </p:cTn>
                        </p:par>
                        <p:par>
                          <p:cTn id="64" fill="hold">
                            <p:stCondLst>
                              <p:cond delay="5250"/>
                            </p:stCondLst>
                            <p:childTnLst>
                              <p:par>
                                <p:cTn id="65" presetID="22" presetClass="entr" presetSubtype="4" fill="hold" grpId="0" nodeType="afterEffect">
                                  <p:stCondLst>
                                    <p:cond delay="0"/>
                                  </p:stCondLst>
                                  <p:childTnLst>
                                    <p:set>
                                      <p:cBhvr>
                                        <p:cTn id="66" dur="1" fill="hold">
                                          <p:stCondLst>
                                            <p:cond delay="0"/>
                                          </p:stCondLst>
                                        </p:cTn>
                                        <p:tgtEl>
                                          <p:spTgt spid="20"/>
                                        </p:tgtEl>
                                        <p:attrNameLst>
                                          <p:attrName>style.visibility</p:attrName>
                                        </p:attrNameLst>
                                      </p:cBhvr>
                                      <p:to>
                                        <p:strVal val="visible"/>
                                      </p:to>
                                    </p:set>
                                    <p:animEffect transition="in" filter="wipe(down)">
                                      <p:cBhvr>
                                        <p:cTn id="67" dur="500"/>
                                        <p:tgtEl>
                                          <p:spTgt spid="20"/>
                                        </p:tgtEl>
                                      </p:cBhvr>
                                    </p:animEffect>
                                  </p:childTnLst>
                                </p:cTn>
                              </p:par>
                              <p:par>
                                <p:cTn id="68" presetID="22" presetClass="entr" presetSubtype="8" fill="hold" grpId="0" nodeType="withEffect">
                                  <p:stCondLst>
                                    <p:cond delay="250"/>
                                  </p:stCondLst>
                                  <p:childTnLst>
                                    <p:set>
                                      <p:cBhvr>
                                        <p:cTn id="69" dur="1" fill="hold">
                                          <p:stCondLst>
                                            <p:cond delay="0"/>
                                          </p:stCondLst>
                                        </p:cTn>
                                        <p:tgtEl>
                                          <p:spTgt spid="21"/>
                                        </p:tgtEl>
                                        <p:attrNameLst>
                                          <p:attrName>style.visibility</p:attrName>
                                        </p:attrNameLst>
                                      </p:cBhvr>
                                      <p:to>
                                        <p:strVal val="visible"/>
                                      </p:to>
                                    </p:set>
                                    <p:animEffect transition="in" filter="wipe(left)">
                                      <p:cBhvr>
                                        <p:cTn id="70" dur="500"/>
                                        <p:tgtEl>
                                          <p:spTgt spid="21"/>
                                        </p:tgtEl>
                                      </p:cBhvr>
                                    </p:animEffect>
                                  </p:childTnLst>
                                </p:cTn>
                              </p:par>
                            </p:childTnLst>
                          </p:cTn>
                        </p:par>
                        <p:par>
                          <p:cTn id="71" fill="hold">
                            <p:stCondLst>
                              <p:cond delay="6000"/>
                            </p:stCondLst>
                            <p:childTnLst>
                              <p:par>
                                <p:cTn id="72" presetID="22" presetClass="entr" presetSubtype="2" fill="hold" nodeType="afterEffect">
                                  <p:stCondLst>
                                    <p:cond delay="0"/>
                                  </p:stCondLst>
                                  <p:childTnLst>
                                    <p:set>
                                      <p:cBhvr>
                                        <p:cTn id="73" dur="1" fill="hold">
                                          <p:stCondLst>
                                            <p:cond delay="0"/>
                                          </p:stCondLst>
                                        </p:cTn>
                                        <p:tgtEl>
                                          <p:spTgt spid="38"/>
                                        </p:tgtEl>
                                        <p:attrNameLst>
                                          <p:attrName>style.visibility</p:attrName>
                                        </p:attrNameLst>
                                      </p:cBhvr>
                                      <p:to>
                                        <p:strVal val="visible"/>
                                      </p:to>
                                    </p:set>
                                    <p:animEffect transition="in" filter="wipe(right)">
                                      <p:cBhvr>
                                        <p:cTn id="74" dur="500"/>
                                        <p:tgtEl>
                                          <p:spTgt spid="38"/>
                                        </p:tgtEl>
                                      </p:cBhvr>
                                    </p:animEffect>
                                  </p:childTnLst>
                                </p:cTn>
                              </p:par>
                              <p:par>
                                <p:cTn id="75" presetID="22" presetClass="entr" presetSubtype="8" fill="hold" nodeType="withEffect">
                                  <p:stCondLst>
                                    <p:cond delay="0"/>
                                  </p:stCondLst>
                                  <p:childTnLst>
                                    <p:set>
                                      <p:cBhvr>
                                        <p:cTn id="76" dur="1" fill="hold">
                                          <p:stCondLst>
                                            <p:cond delay="0"/>
                                          </p:stCondLst>
                                        </p:cTn>
                                        <p:tgtEl>
                                          <p:spTgt spid="37"/>
                                        </p:tgtEl>
                                        <p:attrNameLst>
                                          <p:attrName>style.visibility</p:attrName>
                                        </p:attrNameLst>
                                      </p:cBhvr>
                                      <p:to>
                                        <p:strVal val="visible"/>
                                      </p:to>
                                    </p:set>
                                    <p:animEffect transition="in" filter="wipe(left)">
                                      <p:cBhvr>
                                        <p:cTn id="77" dur="500"/>
                                        <p:tgtEl>
                                          <p:spTgt spid="37"/>
                                        </p:tgtEl>
                                      </p:cBhvr>
                                    </p:animEffect>
                                  </p:childTnLst>
                                </p:cTn>
                              </p:par>
                              <p:par>
                                <p:cTn id="78" presetID="2" presetClass="entr" presetSubtype="8" decel="100000" fill="hold" grpId="0" nodeType="withEffect">
                                  <p:stCondLst>
                                    <p:cond delay="0"/>
                                  </p:stCondLst>
                                  <p:childTnLst>
                                    <p:set>
                                      <p:cBhvr>
                                        <p:cTn id="79" dur="1" fill="hold">
                                          <p:stCondLst>
                                            <p:cond delay="0"/>
                                          </p:stCondLst>
                                        </p:cTn>
                                        <p:tgtEl>
                                          <p:spTgt spid="42">
                                            <p:txEl>
                                              <p:pRg st="0" end="0"/>
                                            </p:txEl>
                                          </p:spTgt>
                                        </p:tgtEl>
                                        <p:attrNameLst>
                                          <p:attrName>style.visibility</p:attrName>
                                        </p:attrNameLst>
                                      </p:cBhvr>
                                      <p:to>
                                        <p:strVal val="visible"/>
                                      </p:to>
                                    </p:set>
                                    <p:anim calcmode="lin" valueType="num">
                                      <p:cBhvr additive="base">
                                        <p:cTn id="80" dur="1000" fill="hold"/>
                                        <p:tgtEl>
                                          <p:spTgt spid="42">
                                            <p:txEl>
                                              <p:pRg st="0" end="0"/>
                                            </p:txEl>
                                          </p:spTgt>
                                        </p:tgtEl>
                                        <p:attrNameLst>
                                          <p:attrName>ppt_x</p:attrName>
                                        </p:attrNameLst>
                                      </p:cBhvr>
                                      <p:tavLst>
                                        <p:tav tm="0">
                                          <p:val>
                                            <p:strVal val="0-#ppt_w/2"/>
                                          </p:val>
                                        </p:tav>
                                        <p:tav tm="100000">
                                          <p:val>
                                            <p:strVal val="#ppt_x"/>
                                          </p:val>
                                        </p:tav>
                                      </p:tavLst>
                                    </p:anim>
                                    <p:anim calcmode="lin" valueType="num">
                                      <p:cBhvr additive="base">
                                        <p:cTn id="81" dur="1000" fill="hold"/>
                                        <p:tgtEl>
                                          <p:spTgt spid="42">
                                            <p:txEl>
                                              <p:pRg st="0" end="0"/>
                                            </p:txEl>
                                          </p:spTgt>
                                        </p:tgtEl>
                                        <p:attrNameLst>
                                          <p:attrName>ppt_y</p:attrName>
                                        </p:attrNameLst>
                                      </p:cBhvr>
                                      <p:tavLst>
                                        <p:tav tm="0">
                                          <p:val>
                                            <p:strVal val="#ppt_y"/>
                                          </p:val>
                                        </p:tav>
                                        <p:tav tm="100000">
                                          <p:val>
                                            <p:strVal val="#ppt_y"/>
                                          </p:val>
                                        </p:tav>
                                      </p:tavLst>
                                    </p:anim>
                                  </p:childTnLst>
                                </p:cTn>
                              </p:par>
                              <p:par>
                                <p:cTn id="82" presetID="10" presetClass="entr" presetSubtype="0" fill="hold" grpId="2" nodeType="withEffect">
                                  <p:stCondLst>
                                    <p:cond delay="500"/>
                                  </p:stCondLst>
                                  <p:childTnLst>
                                    <p:set>
                                      <p:cBhvr>
                                        <p:cTn id="83" dur="1" fill="hold">
                                          <p:stCondLst>
                                            <p:cond delay="0"/>
                                          </p:stCondLst>
                                        </p:cTn>
                                        <p:tgtEl>
                                          <p:spTgt spid="42">
                                            <p:txEl>
                                              <p:pRg st="0" end="0"/>
                                            </p:txEl>
                                          </p:spTgt>
                                        </p:tgtEl>
                                        <p:attrNameLst>
                                          <p:attrName>style.visibility</p:attrName>
                                        </p:attrNameLst>
                                      </p:cBhvr>
                                      <p:to>
                                        <p:strVal val="visible"/>
                                      </p:to>
                                    </p:set>
                                    <p:animEffect transition="in" filter="fade">
                                      <p:cBhvr>
                                        <p:cTn id="84" dur="500"/>
                                        <p:tgtEl>
                                          <p:spTgt spid="42">
                                            <p:txEl>
                                              <p:pRg st="0" end="0"/>
                                            </p:txEl>
                                          </p:spTgt>
                                        </p:tgtEl>
                                      </p:cBhvr>
                                    </p:animEffect>
                                  </p:childTnLst>
                                </p:cTn>
                              </p:par>
                              <p:par>
                                <p:cTn id="85" presetID="1" presetClass="exit" presetSubtype="0" fill="hold" grpId="1" nodeType="withEffect">
                                  <p:stCondLst>
                                    <p:cond delay="0"/>
                                  </p:stCondLst>
                                  <p:childTnLst>
                                    <p:set>
                                      <p:cBhvr>
                                        <p:cTn id="86" dur="1" fill="hold">
                                          <p:stCondLst>
                                            <p:cond delay="0"/>
                                          </p:stCondLst>
                                        </p:cTn>
                                        <p:tgtEl>
                                          <p:spTgt spid="42">
                                            <p:txEl>
                                              <p:pRg st="0" end="0"/>
                                            </p:txEl>
                                          </p:spTgt>
                                        </p:tgtEl>
                                        <p:attrNameLst>
                                          <p:attrName>style.visibility</p:attrName>
                                        </p:attrNameLst>
                                      </p:cBhvr>
                                      <p:to>
                                        <p:strVal val="hidden"/>
                                      </p:to>
                                    </p:set>
                                  </p:childTnLst>
                                </p:cTn>
                              </p:par>
                            </p:childTnLst>
                          </p:cTn>
                        </p:par>
                        <p:par>
                          <p:cTn id="87" fill="hold">
                            <p:stCondLst>
                              <p:cond delay="7000"/>
                            </p:stCondLst>
                            <p:childTnLst>
                              <p:par>
                                <p:cTn id="88" presetID="10" presetClass="entr" presetSubtype="0" fill="hold" grpId="0" nodeType="afterEffect">
                                  <p:stCondLst>
                                    <p:cond delay="0"/>
                                  </p:stCondLst>
                                  <p:childTnLst>
                                    <p:set>
                                      <p:cBhvr>
                                        <p:cTn id="89" dur="1" fill="hold">
                                          <p:stCondLst>
                                            <p:cond delay="0"/>
                                          </p:stCondLst>
                                        </p:cTn>
                                        <p:tgtEl>
                                          <p:spTgt spid="59"/>
                                        </p:tgtEl>
                                        <p:attrNameLst>
                                          <p:attrName>style.visibility</p:attrName>
                                        </p:attrNameLst>
                                      </p:cBhvr>
                                      <p:to>
                                        <p:strVal val="visible"/>
                                      </p:to>
                                    </p:set>
                                    <p:animEffect transition="in" filter="fade">
                                      <p:cBhvr>
                                        <p:cTn id="90" dur="500"/>
                                        <p:tgtEl>
                                          <p:spTgt spid="59"/>
                                        </p:tgtEl>
                                      </p:cBhvr>
                                    </p:animEffect>
                                  </p:childTnLst>
                                </p:cTn>
                              </p:par>
                            </p:childTnLst>
                          </p:cTn>
                        </p:par>
                        <p:par>
                          <p:cTn id="91" fill="hold">
                            <p:stCondLst>
                              <p:cond delay="7500"/>
                            </p:stCondLst>
                            <p:childTnLst>
                              <p:par>
                                <p:cTn id="92" presetID="22" presetClass="entr" presetSubtype="1" fill="hold" grpId="0" nodeType="afterEffect">
                                  <p:stCondLst>
                                    <p:cond delay="0"/>
                                  </p:stCondLst>
                                  <p:childTnLst>
                                    <p:set>
                                      <p:cBhvr>
                                        <p:cTn id="93" dur="1" fill="hold">
                                          <p:stCondLst>
                                            <p:cond delay="0"/>
                                          </p:stCondLst>
                                        </p:cTn>
                                        <p:tgtEl>
                                          <p:spTgt spid="22"/>
                                        </p:tgtEl>
                                        <p:attrNameLst>
                                          <p:attrName>style.visibility</p:attrName>
                                        </p:attrNameLst>
                                      </p:cBhvr>
                                      <p:to>
                                        <p:strVal val="visible"/>
                                      </p:to>
                                    </p:set>
                                    <p:animEffect transition="in" filter="wipe(up)">
                                      <p:cBhvr>
                                        <p:cTn id="94" dur="500"/>
                                        <p:tgtEl>
                                          <p:spTgt spid="22"/>
                                        </p:tgtEl>
                                      </p:cBhvr>
                                    </p:animEffect>
                                  </p:childTnLst>
                                </p:cTn>
                              </p:par>
                              <p:par>
                                <p:cTn id="95" presetID="22" presetClass="entr" presetSubtype="8" fill="hold" grpId="0" nodeType="withEffect">
                                  <p:stCondLst>
                                    <p:cond delay="250"/>
                                  </p:stCondLst>
                                  <p:childTnLst>
                                    <p:set>
                                      <p:cBhvr>
                                        <p:cTn id="96" dur="1" fill="hold">
                                          <p:stCondLst>
                                            <p:cond delay="0"/>
                                          </p:stCondLst>
                                        </p:cTn>
                                        <p:tgtEl>
                                          <p:spTgt spid="39"/>
                                        </p:tgtEl>
                                        <p:attrNameLst>
                                          <p:attrName>style.visibility</p:attrName>
                                        </p:attrNameLst>
                                      </p:cBhvr>
                                      <p:to>
                                        <p:strVal val="visible"/>
                                      </p:to>
                                    </p:set>
                                    <p:animEffect transition="in" filter="wipe(left)">
                                      <p:cBhvr>
                                        <p:cTn id="97" dur="500"/>
                                        <p:tgtEl>
                                          <p:spTgt spid="39"/>
                                        </p:tgtEl>
                                      </p:cBhvr>
                                    </p:animEffect>
                                  </p:childTnLst>
                                </p:cTn>
                              </p:par>
                            </p:childTnLst>
                          </p:cTn>
                        </p:par>
                        <p:par>
                          <p:cTn id="98" fill="hold">
                            <p:stCondLst>
                              <p:cond delay="8250"/>
                            </p:stCondLst>
                            <p:childTnLst>
                              <p:par>
                                <p:cTn id="99" presetID="22" presetClass="entr" presetSubtype="8" fill="hold" nodeType="afterEffect">
                                  <p:stCondLst>
                                    <p:cond delay="0"/>
                                  </p:stCondLst>
                                  <p:childTnLst>
                                    <p:set>
                                      <p:cBhvr>
                                        <p:cTn id="100" dur="1" fill="hold">
                                          <p:stCondLst>
                                            <p:cond delay="0"/>
                                          </p:stCondLst>
                                        </p:cTn>
                                        <p:tgtEl>
                                          <p:spTgt spid="40"/>
                                        </p:tgtEl>
                                        <p:attrNameLst>
                                          <p:attrName>style.visibility</p:attrName>
                                        </p:attrNameLst>
                                      </p:cBhvr>
                                      <p:to>
                                        <p:strVal val="visible"/>
                                      </p:to>
                                    </p:set>
                                    <p:animEffect transition="in" filter="wipe(left)">
                                      <p:cBhvr>
                                        <p:cTn id="101" dur="500"/>
                                        <p:tgtEl>
                                          <p:spTgt spid="40"/>
                                        </p:tgtEl>
                                      </p:cBhvr>
                                    </p:animEffect>
                                  </p:childTnLst>
                                </p:cTn>
                              </p:par>
                              <p:par>
                                <p:cTn id="102" presetID="22" presetClass="entr" presetSubtype="2" fill="hold" nodeType="withEffect">
                                  <p:stCondLst>
                                    <p:cond delay="0"/>
                                  </p:stCondLst>
                                  <p:childTnLst>
                                    <p:set>
                                      <p:cBhvr>
                                        <p:cTn id="103" dur="1" fill="hold">
                                          <p:stCondLst>
                                            <p:cond delay="0"/>
                                          </p:stCondLst>
                                        </p:cTn>
                                        <p:tgtEl>
                                          <p:spTgt spid="41"/>
                                        </p:tgtEl>
                                        <p:attrNameLst>
                                          <p:attrName>style.visibility</p:attrName>
                                        </p:attrNameLst>
                                      </p:cBhvr>
                                      <p:to>
                                        <p:strVal val="visible"/>
                                      </p:to>
                                    </p:set>
                                    <p:animEffect transition="in" filter="wipe(right)">
                                      <p:cBhvr>
                                        <p:cTn id="104" dur="500"/>
                                        <p:tgtEl>
                                          <p:spTgt spid="41"/>
                                        </p:tgtEl>
                                      </p:cBhvr>
                                    </p:animEffect>
                                  </p:childTnLst>
                                </p:cTn>
                              </p:par>
                              <p:par>
                                <p:cTn id="105" presetID="2" presetClass="entr" presetSubtype="8" decel="100000" fill="hold" grpId="0" nodeType="withEffect">
                                  <p:stCondLst>
                                    <p:cond delay="0"/>
                                  </p:stCondLst>
                                  <p:childTnLst>
                                    <p:set>
                                      <p:cBhvr>
                                        <p:cTn id="106" dur="1" fill="hold">
                                          <p:stCondLst>
                                            <p:cond delay="0"/>
                                          </p:stCondLst>
                                        </p:cTn>
                                        <p:tgtEl>
                                          <p:spTgt spid="43">
                                            <p:txEl>
                                              <p:pRg st="0" end="0"/>
                                            </p:txEl>
                                          </p:spTgt>
                                        </p:tgtEl>
                                        <p:attrNameLst>
                                          <p:attrName>style.visibility</p:attrName>
                                        </p:attrNameLst>
                                      </p:cBhvr>
                                      <p:to>
                                        <p:strVal val="visible"/>
                                      </p:to>
                                    </p:set>
                                    <p:anim calcmode="lin" valueType="num">
                                      <p:cBhvr additive="base">
                                        <p:cTn id="107" dur="10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108" dur="1000" fill="hold"/>
                                        <p:tgtEl>
                                          <p:spTgt spid="43">
                                            <p:txEl>
                                              <p:pRg st="0" end="0"/>
                                            </p:txEl>
                                          </p:spTgt>
                                        </p:tgtEl>
                                        <p:attrNameLst>
                                          <p:attrName>ppt_y</p:attrName>
                                        </p:attrNameLst>
                                      </p:cBhvr>
                                      <p:tavLst>
                                        <p:tav tm="0">
                                          <p:val>
                                            <p:strVal val="#ppt_y"/>
                                          </p:val>
                                        </p:tav>
                                        <p:tav tm="100000">
                                          <p:val>
                                            <p:strVal val="#ppt_y"/>
                                          </p:val>
                                        </p:tav>
                                      </p:tavLst>
                                    </p:anim>
                                  </p:childTnLst>
                                </p:cTn>
                              </p:par>
                              <p:par>
                                <p:cTn id="109" presetID="10" presetClass="entr" presetSubtype="0" fill="hold" grpId="2" nodeType="withEffect">
                                  <p:stCondLst>
                                    <p:cond delay="500"/>
                                  </p:stCondLst>
                                  <p:childTnLst>
                                    <p:set>
                                      <p:cBhvr>
                                        <p:cTn id="110" dur="1" fill="hold">
                                          <p:stCondLst>
                                            <p:cond delay="0"/>
                                          </p:stCondLst>
                                        </p:cTn>
                                        <p:tgtEl>
                                          <p:spTgt spid="43">
                                            <p:txEl>
                                              <p:pRg st="0" end="0"/>
                                            </p:txEl>
                                          </p:spTgt>
                                        </p:tgtEl>
                                        <p:attrNameLst>
                                          <p:attrName>style.visibility</p:attrName>
                                        </p:attrNameLst>
                                      </p:cBhvr>
                                      <p:to>
                                        <p:strVal val="visible"/>
                                      </p:to>
                                    </p:set>
                                    <p:animEffect transition="in" filter="fade">
                                      <p:cBhvr>
                                        <p:cTn id="111" dur="500"/>
                                        <p:tgtEl>
                                          <p:spTgt spid="43">
                                            <p:txEl>
                                              <p:pRg st="0" end="0"/>
                                            </p:txEl>
                                          </p:spTgt>
                                        </p:tgtEl>
                                      </p:cBhvr>
                                    </p:animEffect>
                                  </p:childTnLst>
                                </p:cTn>
                              </p:par>
                              <p:par>
                                <p:cTn id="112" presetID="1" presetClass="exit" presetSubtype="0" fill="hold" grpId="1" nodeType="withEffect">
                                  <p:stCondLst>
                                    <p:cond delay="0"/>
                                  </p:stCondLst>
                                  <p:childTnLst>
                                    <p:set>
                                      <p:cBhvr>
                                        <p:cTn id="113" dur="1" fill="hold">
                                          <p:stCondLst>
                                            <p:cond delay="0"/>
                                          </p:stCondLst>
                                        </p:cTn>
                                        <p:tgtEl>
                                          <p:spTgt spid="43">
                                            <p:txEl>
                                              <p:pRg st="0" end="0"/>
                                            </p:txEl>
                                          </p:spTgt>
                                        </p:tgtEl>
                                        <p:attrNameLst>
                                          <p:attrName>style.visibility</p:attrName>
                                        </p:attrNameLst>
                                      </p:cBhvr>
                                      <p:to>
                                        <p:strVal val="hidden"/>
                                      </p:to>
                                    </p:set>
                                  </p:childTnLst>
                                </p:cTn>
                              </p:par>
                            </p:childTnLst>
                          </p:cTn>
                        </p:par>
                        <p:par>
                          <p:cTn id="114" fill="hold">
                            <p:stCondLst>
                              <p:cond delay="9250"/>
                            </p:stCondLst>
                            <p:childTnLst>
                              <p:par>
                                <p:cTn id="115" presetID="10" presetClass="entr" presetSubtype="0" fill="hold" grpId="0" nodeType="afterEffect">
                                  <p:stCondLst>
                                    <p:cond delay="0"/>
                                  </p:stCondLst>
                                  <p:childTnLst>
                                    <p:set>
                                      <p:cBhvr>
                                        <p:cTn id="116" dur="1" fill="hold">
                                          <p:stCondLst>
                                            <p:cond delay="0"/>
                                          </p:stCondLst>
                                        </p:cTn>
                                        <p:tgtEl>
                                          <p:spTgt spid="60"/>
                                        </p:tgtEl>
                                        <p:attrNameLst>
                                          <p:attrName>style.visibility</p:attrName>
                                        </p:attrNameLst>
                                      </p:cBhvr>
                                      <p:to>
                                        <p:strVal val="visible"/>
                                      </p:to>
                                    </p:set>
                                    <p:animEffect transition="in" filter="fade">
                                      <p:cBhvr>
                                        <p:cTn id="11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5" grpId="0" animBg="1"/>
      <p:bldP spid="18" grpId="0" animBg="1"/>
      <p:bldP spid="20" grpId="0" animBg="1"/>
      <p:bldP spid="21" grpId="0" animBg="1"/>
      <p:bldP spid="22" grpId="0" animBg="1"/>
      <p:bldP spid="57" grpId="0">
        <p:tmplLst>
          <p:tmpl>
            <p:tnLst>
              <p:par>
                <p:cTn presetID="10" presetClass="entr" presetSubtype="0" fill="hold" nodeType="afterEffect">
                  <p:stCondLst>
                    <p:cond delay="0"/>
                  </p:stCondLst>
                  <p:childTnLst>
                    <p:set>
                      <p:cBhvr>
                        <p:cTn dur="1" fill="hold">
                          <p:stCondLst>
                            <p:cond delay="0"/>
                          </p:stCondLst>
                        </p:cTn>
                        <p:tgtEl>
                          <p:spTgt spid="57"/>
                        </p:tgtEl>
                        <p:attrNameLst>
                          <p:attrName>style.visibility</p:attrName>
                        </p:attrNameLst>
                      </p:cBhvr>
                      <p:to>
                        <p:strVal val="visible"/>
                      </p:to>
                    </p:set>
                    <p:animEffect transition="in" filter="fade">
                      <p:cBhvr>
                        <p:cTn dur="500"/>
                        <p:tgtEl>
                          <p:spTgt spid="57"/>
                        </p:tgtEl>
                      </p:cBhvr>
                    </p:animEffect>
                  </p:childTnLst>
                </p:cTn>
              </p:par>
            </p:tnLst>
          </p:tmpl>
        </p:tmplLst>
      </p:bldP>
      <p:bldP spid="58" grpId="0">
        <p:tmplLst>
          <p:tmpl>
            <p:tnLst>
              <p:par>
                <p:cTn presetID="10" presetClass="entr" presetSubtype="0"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p:tmplLst>
          <p:tmpl>
            <p:tnLst>
              <p:par>
                <p:cTn presetID="10" presetClass="entr" presetSubtype="0"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fade">
                      <p:cBhvr>
                        <p:cTn dur="500"/>
                        <p:tgtEl>
                          <p:spTgt spid="59"/>
                        </p:tgtEl>
                      </p:cBhvr>
                    </p:animEffect>
                  </p:childTnLst>
                </p:cTn>
              </p:par>
            </p:tnLst>
          </p:tmpl>
        </p:tmplLst>
      </p:bldP>
      <p:bldP spid="60" grpId="0">
        <p:tmplLst>
          <p:tmpl>
            <p:tnLst>
              <p:par>
                <p:cTn presetID="10" presetClass="entr" presetSubtype="0" fill="hold" nodeType="afterEffect">
                  <p:stCondLst>
                    <p:cond delay="0"/>
                  </p:stCondLst>
                  <p:childTnLst>
                    <p:set>
                      <p:cBhvr>
                        <p:cTn dur="1" fill="hold">
                          <p:stCondLst>
                            <p:cond delay="0"/>
                          </p:stCondLst>
                        </p:cTn>
                        <p:tgtEl>
                          <p:spTgt spid="60"/>
                        </p:tgtEl>
                        <p:attrNameLst>
                          <p:attrName>style.visibility</p:attrName>
                        </p:attrNameLst>
                      </p:cBhvr>
                      <p:to>
                        <p:strVal val="visible"/>
                      </p:to>
                    </p:set>
                    <p:animEffect transition="in" filter="fade">
                      <p:cBhvr>
                        <p:cTn dur="500"/>
                        <p:tgtEl>
                          <p:spTgt spid="60"/>
                        </p:tgtEl>
                      </p:cBhvr>
                    </p:animEffect>
                  </p:childTnLst>
                </p:cTn>
              </p:par>
            </p:tnLst>
          </p:tmpl>
        </p:tmplLst>
      </p:bldP>
      <p:bldP spid="39" grpId="0" animBg="1"/>
      <p:bldP spid="30" grpId="0" build="p">
        <p:tmplLst>
          <p:tmpl lvl="1">
            <p:tnLst>
              <p:par>
                <p:cTn presetID="2" presetClass="entr" presetSubtype="8" decel="100000" fill="hold" nodeType="with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1000" fill="hold"/>
                        <p:tgtEl>
                          <p:spTgt spid="30"/>
                        </p:tgtEl>
                        <p:attrNameLst>
                          <p:attrName>ppt_x</p:attrName>
                        </p:attrNameLst>
                      </p:cBhvr>
                      <p:tavLst>
                        <p:tav tm="0">
                          <p:val>
                            <p:strVal val="0-#ppt_w/2"/>
                          </p:val>
                        </p:tav>
                        <p:tav tm="100000">
                          <p:val>
                            <p:strVal val="#ppt_x"/>
                          </p:val>
                        </p:tav>
                      </p:tavLst>
                    </p:anim>
                    <p:anim calcmode="lin" valueType="num">
                      <p:cBhvr additive="base">
                        <p:cTn dur="1000" fill="hold"/>
                        <p:tgtEl>
                          <p:spTgt spid="30"/>
                        </p:tgtEl>
                        <p:attrNameLst>
                          <p:attrName>ppt_y</p:attrName>
                        </p:attrNameLst>
                      </p:cBhvr>
                      <p:tavLst>
                        <p:tav tm="0">
                          <p:val>
                            <p:strVal val="#ppt_y"/>
                          </p:val>
                        </p:tav>
                        <p:tav tm="100000">
                          <p:val>
                            <p:strVal val="#ppt_y"/>
                          </p:val>
                        </p:tav>
                      </p:tavLst>
                    </p:anim>
                  </p:childTnLst>
                </p:cTn>
              </p:par>
            </p:tnLst>
          </p:tmpl>
        </p:tmplLst>
      </p:bldP>
      <p:bldP spid="30" grpId="1" build="p">
        <p:tmplLst>
          <p:tmpl lvl="1">
            <p:tnLst>
              <p:par>
                <p:cTn presetID="1" presetClass="exit" presetSubtype="0" fill="hold" nodeType="withEffect">
                  <p:stCondLst>
                    <p:cond delay="0"/>
                  </p:stCondLst>
                  <p:childTnLst>
                    <p:set>
                      <p:cBhvr>
                        <p:cTn dur="1" fill="hold">
                          <p:stCondLst>
                            <p:cond delay="0"/>
                          </p:stCondLst>
                        </p:cTn>
                        <p:tgtEl>
                          <p:spTgt spid="30"/>
                        </p:tgtEl>
                        <p:attrNameLst>
                          <p:attrName>style.visibility</p:attrName>
                        </p:attrNameLst>
                      </p:cBhvr>
                      <p:to>
                        <p:strVal val="hidden"/>
                      </p:to>
                    </p:set>
                  </p:childTnLst>
                </p:cTn>
              </p:par>
            </p:tnLst>
          </p:tmpl>
        </p:tmplLst>
      </p:bldP>
      <p:bldP spid="30" grpId="2" build="p">
        <p:tmplLst>
          <p:tmpl lvl="1">
            <p:tnLst>
              <p:par>
                <p:cTn presetID="10" presetClass="entr" presetSubtype="0" fill="hold" nodeType="withEffect">
                  <p:stCondLst>
                    <p:cond delay="500"/>
                  </p:stCondLst>
                  <p:childTnLst>
                    <p:set>
                      <p:cBhvr>
                        <p:cTn dur="1" fill="hold">
                          <p:stCondLst>
                            <p:cond delay="0"/>
                          </p:stCondLst>
                        </p:cTn>
                        <p:tgtEl>
                          <p:spTgt spid="30"/>
                        </p:tgtEl>
                        <p:attrNameLst>
                          <p:attrName>style.visibility</p:attrName>
                        </p:attrNameLst>
                      </p:cBhvr>
                      <p:to>
                        <p:strVal val="visible"/>
                      </p:to>
                    </p:set>
                    <p:animEffect transition="in" filter="fade">
                      <p:cBhvr>
                        <p:cTn dur="500"/>
                        <p:tgtEl>
                          <p:spTgt spid="30"/>
                        </p:tgtEl>
                      </p:cBhvr>
                    </p:animEffect>
                  </p:childTnLst>
                </p:cTn>
              </p:par>
            </p:tnLst>
          </p:tmpl>
        </p:tmplLst>
      </p:bldP>
      <p:bldP spid="36" grpId="0" build="p">
        <p:tmplLst>
          <p:tmpl lvl="1">
            <p:tnLst>
              <p:par>
                <p:cTn presetID="2" presetClass="entr" presetSubtype="8" decel="100000" fill="hold" nodeType="with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1000" fill="hold"/>
                        <p:tgtEl>
                          <p:spTgt spid="36"/>
                        </p:tgtEl>
                        <p:attrNameLst>
                          <p:attrName>ppt_x</p:attrName>
                        </p:attrNameLst>
                      </p:cBhvr>
                      <p:tavLst>
                        <p:tav tm="0">
                          <p:val>
                            <p:strVal val="0-#ppt_w/2"/>
                          </p:val>
                        </p:tav>
                        <p:tav tm="100000">
                          <p:val>
                            <p:strVal val="#ppt_x"/>
                          </p:val>
                        </p:tav>
                      </p:tavLst>
                    </p:anim>
                    <p:anim calcmode="lin" valueType="num">
                      <p:cBhvr additive="base">
                        <p:cTn dur="1000" fill="hold"/>
                        <p:tgtEl>
                          <p:spTgt spid="36"/>
                        </p:tgtEl>
                        <p:attrNameLst>
                          <p:attrName>ppt_y</p:attrName>
                        </p:attrNameLst>
                      </p:cBhvr>
                      <p:tavLst>
                        <p:tav tm="0">
                          <p:val>
                            <p:strVal val="#ppt_y"/>
                          </p:val>
                        </p:tav>
                        <p:tav tm="100000">
                          <p:val>
                            <p:strVal val="#ppt_y"/>
                          </p:val>
                        </p:tav>
                      </p:tavLst>
                    </p:anim>
                  </p:childTnLst>
                </p:cTn>
              </p:par>
            </p:tnLst>
          </p:tmpl>
        </p:tmplLst>
      </p:bldP>
      <p:bldP spid="36" grpId="1" build="p">
        <p:tmplLst>
          <p:tmpl lvl="1">
            <p:tnLst>
              <p:par>
                <p:cTn presetID="1" presetClass="exit" presetSubtype="0" fill="hold" nodeType="withEffect">
                  <p:stCondLst>
                    <p:cond delay="0"/>
                  </p:stCondLst>
                  <p:childTnLst>
                    <p:set>
                      <p:cBhvr>
                        <p:cTn dur="1" fill="hold">
                          <p:stCondLst>
                            <p:cond delay="0"/>
                          </p:stCondLst>
                        </p:cTn>
                        <p:tgtEl>
                          <p:spTgt spid="36"/>
                        </p:tgtEl>
                        <p:attrNameLst>
                          <p:attrName>style.visibility</p:attrName>
                        </p:attrNameLst>
                      </p:cBhvr>
                      <p:to>
                        <p:strVal val="hidden"/>
                      </p:to>
                    </p:set>
                  </p:childTnLst>
                </p:cTn>
              </p:par>
            </p:tnLst>
          </p:tmpl>
        </p:tmplLst>
      </p:bldP>
      <p:bldP spid="36" grpId="2" build="p">
        <p:tmplLst>
          <p:tmpl lvl="1">
            <p:tnLst>
              <p:par>
                <p:cTn presetID="10" presetClass="entr" presetSubtype="0" fill="hold" nodeType="withEffect">
                  <p:stCondLst>
                    <p:cond delay="500"/>
                  </p:stCondLst>
                  <p:childTnLst>
                    <p:set>
                      <p:cBhvr>
                        <p:cTn dur="1" fill="hold">
                          <p:stCondLst>
                            <p:cond delay="0"/>
                          </p:stCondLst>
                        </p:cTn>
                        <p:tgtEl>
                          <p:spTgt spid="36"/>
                        </p:tgtEl>
                        <p:attrNameLst>
                          <p:attrName>style.visibility</p:attrName>
                        </p:attrNameLst>
                      </p:cBhvr>
                      <p:to>
                        <p:strVal val="visible"/>
                      </p:to>
                    </p:set>
                    <p:animEffect transition="in" filter="fade">
                      <p:cBhvr>
                        <p:cTn dur="500"/>
                        <p:tgtEl>
                          <p:spTgt spid="36"/>
                        </p:tgtEl>
                      </p:cBhvr>
                    </p:animEffect>
                  </p:childTnLst>
                </p:cTn>
              </p:par>
            </p:tnLst>
          </p:tmpl>
        </p:tmplLst>
      </p:bldP>
      <p:bldP spid="42" grpId="0" build="p">
        <p:tmplLst>
          <p:tmpl lvl="1">
            <p:tnLst>
              <p:par>
                <p:cTn presetID="2" presetClass="entr" presetSubtype="8" decel="100000" fill="hold" nodeType="withEffect">
                  <p:stCondLst>
                    <p:cond delay="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1000" fill="hold"/>
                        <p:tgtEl>
                          <p:spTgt spid="42"/>
                        </p:tgtEl>
                        <p:attrNameLst>
                          <p:attrName>ppt_x</p:attrName>
                        </p:attrNameLst>
                      </p:cBhvr>
                      <p:tavLst>
                        <p:tav tm="0">
                          <p:val>
                            <p:strVal val="0-#ppt_w/2"/>
                          </p:val>
                        </p:tav>
                        <p:tav tm="100000">
                          <p:val>
                            <p:strVal val="#ppt_x"/>
                          </p:val>
                        </p:tav>
                      </p:tavLst>
                    </p:anim>
                    <p:anim calcmode="lin" valueType="num">
                      <p:cBhvr additive="base">
                        <p:cTn dur="1000" fill="hold"/>
                        <p:tgtEl>
                          <p:spTgt spid="42"/>
                        </p:tgtEl>
                        <p:attrNameLst>
                          <p:attrName>ppt_y</p:attrName>
                        </p:attrNameLst>
                      </p:cBhvr>
                      <p:tavLst>
                        <p:tav tm="0">
                          <p:val>
                            <p:strVal val="#ppt_y"/>
                          </p:val>
                        </p:tav>
                        <p:tav tm="100000">
                          <p:val>
                            <p:strVal val="#ppt_y"/>
                          </p:val>
                        </p:tav>
                      </p:tavLst>
                    </p:anim>
                  </p:childTnLst>
                </p:cTn>
              </p:par>
            </p:tnLst>
          </p:tmpl>
        </p:tmplLst>
      </p:bldP>
      <p:bldP spid="42" grpId="1" build="p">
        <p:tmplLst>
          <p:tmpl lvl="1">
            <p:tnLst>
              <p:par>
                <p:cTn presetID="1" presetClass="exit" presetSubtype="0" fill="hold" nodeType="withEffect">
                  <p:stCondLst>
                    <p:cond delay="0"/>
                  </p:stCondLst>
                  <p:childTnLst>
                    <p:set>
                      <p:cBhvr>
                        <p:cTn dur="1" fill="hold">
                          <p:stCondLst>
                            <p:cond delay="0"/>
                          </p:stCondLst>
                        </p:cTn>
                        <p:tgtEl>
                          <p:spTgt spid="42"/>
                        </p:tgtEl>
                        <p:attrNameLst>
                          <p:attrName>style.visibility</p:attrName>
                        </p:attrNameLst>
                      </p:cBhvr>
                      <p:to>
                        <p:strVal val="hidden"/>
                      </p:to>
                    </p:set>
                  </p:childTnLst>
                </p:cTn>
              </p:par>
            </p:tnLst>
          </p:tmpl>
        </p:tmplLst>
      </p:bldP>
      <p:bldP spid="42" grpId="2" build="p">
        <p:tmplLst>
          <p:tmpl lvl="1">
            <p:tnLst>
              <p:par>
                <p:cTn presetID="10" presetClass="entr" presetSubtype="0" fill="hold" nodeType="withEffect">
                  <p:stCondLst>
                    <p:cond delay="500"/>
                  </p:stCondLst>
                  <p:childTnLst>
                    <p:set>
                      <p:cBhvr>
                        <p:cTn dur="1" fill="hold">
                          <p:stCondLst>
                            <p:cond delay="0"/>
                          </p:stCondLst>
                        </p:cTn>
                        <p:tgtEl>
                          <p:spTgt spid="42"/>
                        </p:tgtEl>
                        <p:attrNameLst>
                          <p:attrName>style.visibility</p:attrName>
                        </p:attrNameLst>
                      </p:cBhvr>
                      <p:to>
                        <p:strVal val="visible"/>
                      </p:to>
                    </p:set>
                    <p:animEffect transition="in" filter="fade">
                      <p:cBhvr>
                        <p:cTn dur="500"/>
                        <p:tgtEl>
                          <p:spTgt spid="42"/>
                        </p:tgtEl>
                      </p:cBhvr>
                    </p:animEffect>
                  </p:childTnLst>
                </p:cTn>
              </p:par>
            </p:tnLst>
          </p:tmpl>
        </p:tmplLst>
      </p:bldP>
      <p:bldP spid="43" grpId="0" build="p">
        <p:tmplLst>
          <p:tmpl lvl="1">
            <p:tnLst>
              <p:par>
                <p:cTn presetID="2" presetClass="entr" presetSubtype="8" decel="100000" fill="hold" nodeType="withEffect">
                  <p:stCondLst>
                    <p:cond delay="0"/>
                  </p:stCondLst>
                  <p:childTnLst>
                    <p:set>
                      <p:cBhvr>
                        <p:cTn dur="1" fill="hold">
                          <p:stCondLst>
                            <p:cond delay="0"/>
                          </p:stCondLst>
                        </p:cTn>
                        <p:tgtEl>
                          <p:spTgt spid="43"/>
                        </p:tgtEl>
                        <p:attrNameLst>
                          <p:attrName>style.visibility</p:attrName>
                        </p:attrNameLst>
                      </p:cBhvr>
                      <p:to>
                        <p:strVal val="visible"/>
                      </p:to>
                    </p:set>
                    <p:anim calcmode="lin" valueType="num">
                      <p:cBhvr additive="base">
                        <p:cTn dur="1000" fill="hold"/>
                        <p:tgtEl>
                          <p:spTgt spid="43"/>
                        </p:tgtEl>
                        <p:attrNameLst>
                          <p:attrName>ppt_x</p:attrName>
                        </p:attrNameLst>
                      </p:cBhvr>
                      <p:tavLst>
                        <p:tav tm="0">
                          <p:val>
                            <p:strVal val="0-#ppt_w/2"/>
                          </p:val>
                        </p:tav>
                        <p:tav tm="100000">
                          <p:val>
                            <p:strVal val="#ppt_x"/>
                          </p:val>
                        </p:tav>
                      </p:tavLst>
                    </p:anim>
                    <p:anim calcmode="lin" valueType="num">
                      <p:cBhvr additive="base">
                        <p:cTn dur="1000" fill="hold"/>
                        <p:tgtEl>
                          <p:spTgt spid="43"/>
                        </p:tgtEl>
                        <p:attrNameLst>
                          <p:attrName>ppt_y</p:attrName>
                        </p:attrNameLst>
                      </p:cBhvr>
                      <p:tavLst>
                        <p:tav tm="0">
                          <p:val>
                            <p:strVal val="#ppt_y"/>
                          </p:val>
                        </p:tav>
                        <p:tav tm="100000">
                          <p:val>
                            <p:strVal val="#ppt_y"/>
                          </p:val>
                        </p:tav>
                      </p:tavLst>
                    </p:anim>
                  </p:childTnLst>
                </p:cTn>
              </p:par>
            </p:tnLst>
          </p:tmpl>
        </p:tmplLst>
      </p:bldP>
      <p:bldP spid="43" grpId="1" build="p">
        <p:tmplLst>
          <p:tmpl lvl="1">
            <p:tnLst>
              <p:par>
                <p:cTn presetID="1" presetClass="exit" presetSubtype="0" fill="hold" nodeType="withEffect">
                  <p:stCondLst>
                    <p:cond delay="0"/>
                  </p:stCondLst>
                  <p:childTnLst>
                    <p:set>
                      <p:cBhvr>
                        <p:cTn dur="1" fill="hold">
                          <p:stCondLst>
                            <p:cond delay="0"/>
                          </p:stCondLst>
                        </p:cTn>
                        <p:tgtEl>
                          <p:spTgt spid="43"/>
                        </p:tgtEl>
                        <p:attrNameLst>
                          <p:attrName>style.visibility</p:attrName>
                        </p:attrNameLst>
                      </p:cBhvr>
                      <p:to>
                        <p:strVal val="hidden"/>
                      </p:to>
                    </p:set>
                  </p:childTnLst>
                </p:cTn>
              </p:par>
            </p:tnLst>
          </p:tmpl>
        </p:tmplLst>
      </p:bldP>
      <p:bldP spid="43" grpId="2" build="p">
        <p:tmplLst>
          <p:tmpl lvl="1">
            <p:tnLst>
              <p:par>
                <p:cTn presetID="10" presetClass="entr" presetSubtype="0" fill="hold" nodeType="withEffect">
                  <p:stCondLst>
                    <p:cond delay="500"/>
                  </p:stCondLst>
                  <p:childTnLst>
                    <p:set>
                      <p:cBhvr>
                        <p:cTn dur="1" fill="hold">
                          <p:stCondLst>
                            <p:cond delay="0"/>
                          </p:stCondLst>
                        </p:cTn>
                        <p:tgtEl>
                          <p:spTgt spid="43"/>
                        </p:tgtEl>
                        <p:attrNameLst>
                          <p:attrName>style.visibility</p:attrName>
                        </p:attrNameLst>
                      </p:cBhvr>
                      <p:to>
                        <p:strVal val="visible"/>
                      </p:to>
                    </p:set>
                    <p:animEffect transition="in" filter="fade">
                      <p:cBhvr>
                        <p:cTn dur="500"/>
                        <p:tgtEl>
                          <p:spTgt spid="43"/>
                        </p:tgtEl>
                      </p:cBhvr>
                    </p:animEffect>
                  </p:childTnLst>
                </p:cTn>
              </p:par>
            </p:tnLst>
          </p:tmpl>
        </p:tmplLst>
      </p:bldP>
    </p:bldLst>
  </p:timing>
</p:sldLayout>
</file>

<file path=ppt/slideLayouts/slideLayout78.xml><?xml version="1.0" encoding="utf-8"?>
<p:sldLayout xmlns:a="http://schemas.openxmlformats.org/drawingml/2006/main" xmlns:r="http://schemas.openxmlformats.org/officeDocument/2006/relationships" xmlns:p="http://schemas.openxmlformats.org/presentationml/2006/main" preserve="1">
  <p:cSld name="3 Points">
    <p:spTree>
      <p:nvGrpSpPr>
        <p:cNvPr id="1" name=""/>
        <p:cNvGrpSpPr/>
        <p:nvPr/>
      </p:nvGrpSpPr>
      <p:grpSpPr>
        <a:xfrm>
          <a:off x="0" y="0"/>
          <a:ext cx="0" cy="0"/>
          <a:chOff x="0" y="0"/>
          <a:chExt cx="0" cy="0"/>
        </a:xfrm>
      </p:grpSpPr>
      <p:sp>
        <p:nvSpPr>
          <p:cNvPr id="37" name="円/楕円 14"/>
          <p:cNvSpPr/>
          <p:nvPr/>
        </p:nvSpPr>
        <p:spPr>
          <a:xfrm rot="10800000" flipV="1">
            <a:off x="3488404" y="3872369"/>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4" name="円/楕円 14"/>
          <p:cNvSpPr/>
          <p:nvPr/>
        </p:nvSpPr>
        <p:spPr>
          <a:xfrm rot="10800000" flipV="1">
            <a:off x="4249245" y="2865161"/>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円/楕円 14"/>
          <p:cNvSpPr/>
          <p:nvPr/>
        </p:nvSpPr>
        <p:spPr>
          <a:xfrm rot="10800000" flipV="1">
            <a:off x="2714920" y="4910207"/>
            <a:ext cx="88875" cy="196396"/>
          </a:xfrm>
          <a:custGeom>
            <a:avLst/>
            <a:gdLst/>
            <a:ahLst/>
            <a:cxnLst/>
            <a:rect l="l" t="t" r="r" b="b"/>
            <a:pathLst>
              <a:path w="177778" h="294594">
                <a:moveTo>
                  <a:pt x="30481" y="0"/>
                </a:moveTo>
                <a:cubicBezTo>
                  <a:pt x="111831" y="0"/>
                  <a:pt x="177778" y="65947"/>
                  <a:pt x="177778" y="147297"/>
                </a:cubicBezTo>
                <a:cubicBezTo>
                  <a:pt x="177778" y="228647"/>
                  <a:pt x="111831" y="294594"/>
                  <a:pt x="30481" y="294594"/>
                </a:cubicBezTo>
                <a:lnTo>
                  <a:pt x="0" y="288440"/>
                </a:lnTo>
                <a:lnTo>
                  <a:pt x="0" y="6154"/>
                </a:lnTo>
                <a:cubicBezTo>
                  <a:pt x="9409" y="1134"/>
                  <a:pt x="19812" y="0"/>
                  <a:pt x="30481" y="0"/>
                </a:cubicBezTo>
                <a:close/>
              </a:path>
            </a:pathLst>
          </a:cu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p:txBody>
          <a:body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21766" y="5302557"/>
            <a:ext cx="3144667" cy="599924"/>
          </a:xfrm>
          <a:custGeom>
            <a:avLst/>
            <a:gdLst/>
            <a:ahLst/>
            <a:cxnLst/>
            <a:rect l="l" t="t" r="r" b="b"/>
            <a:pathLst>
              <a:path w="6290425" h="899886">
                <a:moveTo>
                  <a:pt x="0" y="0"/>
                </a:moveTo>
                <a:lnTo>
                  <a:pt x="6290425" y="0"/>
                </a:lnTo>
                <a:lnTo>
                  <a:pt x="5390539" y="899886"/>
                </a:lnTo>
                <a:lnTo>
                  <a:pt x="0" y="89988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正方形/長方形 8"/>
          <p:cNvSpPr/>
          <p:nvPr/>
        </p:nvSpPr>
        <p:spPr>
          <a:xfrm>
            <a:off x="4769688" y="1729473"/>
            <a:ext cx="4396080" cy="599924"/>
          </a:xfrm>
          <a:custGeom>
            <a:avLst/>
            <a:gdLst/>
            <a:ahLst/>
            <a:cxnLst/>
            <a:rect l="l" t="t" r="r" b="b"/>
            <a:pathLst>
              <a:path w="8793686" h="899886">
                <a:moveTo>
                  <a:pt x="899886" y="0"/>
                </a:moveTo>
                <a:lnTo>
                  <a:pt x="8793686" y="0"/>
                </a:lnTo>
                <a:lnTo>
                  <a:pt x="8793686" y="899886"/>
                </a:lnTo>
                <a:lnTo>
                  <a:pt x="0" y="899886"/>
                </a:ln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正方形/長方形 7"/>
          <p:cNvSpPr/>
          <p:nvPr/>
        </p:nvSpPr>
        <p:spPr>
          <a:xfrm rot="18900000">
            <a:off x="1513635" y="3518433"/>
            <a:ext cx="4890632" cy="599924"/>
          </a:xfrm>
          <a:custGeom>
            <a:avLst/>
            <a:gdLst/>
            <a:ahLst/>
            <a:cxnLst/>
            <a:rect l="l" t="t" r="r" b="b"/>
            <a:pathLst>
              <a:path w="9782963" h="899886">
                <a:moveTo>
                  <a:pt x="8883077" y="0"/>
                </a:moveTo>
                <a:lnTo>
                  <a:pt x="9782963" y="899886"/>
                </a:lnTo>
                <a:lnTo>
                  <a:pt x="899886" y="899886"/>
                </a:lnTo>
                <a:lnTo>
                  <a:pt x="0" y="0"/>
                </a:lnTo>
                <a:close/>
              </a:path>
            </a:pathLst>
          </a:cu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16" name="直線コネクタ 15"/>
          <p:cNvCxnSpPr/>
          <p:nvPr/>
        </p:nvCxnSpPr>
        <p:spPr>
          <a:xfrm flipV="1">
            <a:off x="2198539" y="1756080"/>
            <a:ext cx="3091007" cy="412462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3" name="直線コネクタ 22"/>
          <p:cNvCxnSpPr/>
          <p:nvPr/>
        </p:nvCxnSpPr>
        <p:spPr>
          <a:xfrm flipV="1">
            <a:off x="2630259" y="1756080"/>
            <a:ext cx="3091007" cy="4124627"/>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51" name="テキスト プレースホルダー 5"/>
          <p:cNvSpPr>
            <a:spLocks noGrp="1"/>
          </p:cNvSpPr>
          <p:nvPr>
            <p:ph type="body" sz="quarter" idx="15" hasCustomPrompt="1"/>
          </p:nvPr>
        </p:nvSpPr>
        <p:spPr>
          <a:xfrm>
            <a:off x="294741" y="4461087"/>
            <a:ext cx="2415332"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16" hasCustomPrompt="1"/>
          </p:nvPr>
        </p:nvSpPr>
        <p:spPr>
          <a:xfrm>
            <a:off x="1117507" y="3447226"/>
            <a:ext cx="2415332"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3" name="テキスト プレースホルダー 5"/>
          <p:cNvSpPr>
            <a:spLocks noGrp="1"/>
          </p:cNvSpPr>
          <p:nvPr>
            <p:ph type="body" sz="quarter" idx="17" hasCustomPrompt="1"/>
          </p:nvPr>
        </p:nvSpPr>
        <p:spPr>
          <a:xfrm>
            <a:off x="1835739" y="2433365"/>
            <a:ext cx="2415332"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12" hasCustomPrompt="1"/>
          </p:nvPr>
        </p:nvSpPr>
        <p:spPr>
          <a:xfrm>
            <a:off x="5220314" y="2500946"/>
            <a:ext cx="3196511" cy="1066311"/>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5" name="テキスト プレースホルダー 5"/>
          <p:cNvSpPr>
            <a:spLocks noGrp="1"/>
          </p:cNvSpPr>
          <p:nvPr>
            <p:ph type="body" sz="quarter" idx="18" hasCustomPrompt="1"/>
          </p:nvPr>
        </p:nvSpPr>
        <p:spPr>
          <a:xfrm>
            <a:off x="4468726" y="3520958"/>
            <a:ext cx="3196511" cy="1066311"/>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6" name="テキスト プレースホルダー 5"/>
          <p:cNvSpPr>
            <a:spLocks noGrp="1"/>
          </p:cNvSpPr>
          <p:nvPr>
            <p:ph type="body" sz="quarter" idx="19" hasCustomPrompt="1"/>
          </p:nvPr>
        </p:nvSpPr>
        <p:spPr>
          <a:xfrm>
            <a:off x="3687367" y="4540970"/>
            <a:ext cx="3196511" cy="1066311"/>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grpSp>
        <p:nvGrpSpPr>
          <p:cNvPr id="63" name="グループ化 62"/>
          <p:cNvGrpSpPr/>
          <p:nvPr/>
        </p:nvGrpSpPr>
        <p:grpSpPr>
          <a:xfrm>
            <a:off x="2684940" y="4419122"/>
            <a:ext cx="1001055" cy="599926"/>
            <a:chOff x="5370801" y="6628678"/>
            <a:chExt cx="2002458" cy="899889"/>
          </a:xfrm>
        </p:grpSpPr>
        <p:sp>
          <p:nvSpPr>
            <p:cNvPr id="25" name="二等辺三角形 10"/>
            <p:cNvSpPr/>
            <p:nvPr userDrawn="1"/>
          </p:nvSpPr>
          <p:spPr>
            <a:xfrm rot="16200000" flipH="1" flipV="1">
              <a:off x="5922086" y="6077394"/>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27" name="直線コネクタ 26"/>
            <p:cNvCxnSpPr/>
            <p:nvPr/>
          </p:nvCxnSpPr>
          <p:spPr>
            <a:xfrm flipV="1">
              <a:off x="6264489" y="6737774"/>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8" name="直線コネクタ 27"/>
            <p:cNvCxnSpPr/>
            <p:nvPr/>
          </p:nvCxnSpPr>
          <p:spPr>
            <a:xfrm rot="10800000" flipH="1" flipV="1">
              <a:off x="5459287" y="7401349"/>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29" name="直線コネクタ 28"/>
            <p:cNvCxnSpPr/>
            <p:nvPr/>
          </p:nvCxnSpPr>
          <p:spPr>
            <a:xfrm rot="10800000" flipH="1" flipV="1">
              <a:off x="6838554" y="6737774"/>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30" name="直線コネクタ 29"/>
            <p:cNvCxnSpPr/>
            <p:nvPr/>
          </p:nvCxnSpPr>
          <p:spPr>
            <a:xfrm rot="10800000" flipH="1">
              <a:off x="6838554" y="7077500"/>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31" name="正方形/長方形 30"/>
            <p:cNvSpPr/>
            <p:nvPr userDrawn="1"/>
          </p:nvSpPr>
          <p:spPr>
            <a:xfrm rot="10800000" flipV="1">
              <a:off x="5370801" y="6628678"/>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7" name="テキスト ボックス 56"/>
            <p:cNvSpPr txBox="1"/>
            <p:nvPr userDrawn="1"/>
          </p:nvSpPr>
          <p:spPr>
            <a:xfrm>
              <a:off x="6198045" y="6791690"/>
              <a:ext cx="831140" cy="553998"/>
            </a:xfrm>
            <a:prstGeom prst="rect">
              <a:avLst/>
            </a:prstGeom>
            <a:noFill/>
          </p:spPr>
          <p:txBody>
            <a:bodyPr wrap="none" rtlCol="0">
              <a:spAutoFit/>
            </a:bodyPr>
            <a:lstStyle/>
            <a:p>
              <a:r>
                <a:rPr kumimoji="1" lang="en-US" altLang="ja-JP">
                  <a:solidFill>
                    <a:schemeClr val="bg1"/>
                  </a:solidFill>
                  <a:effectLst>
                    <a:innerShdw blurRad="63500" dist="50800" dir="18900000">
                      <a:prstClr val="black">
                        <a:alpha val="50000"/>
                      </a:prstClr>
                    </a:innerShdw>
                  </a:effectLst>
                  <a:latin typeface="+mj-lt"/>
                </a:rPr>
                <a:t>01</a:t>
              </a:r>
              <a:endParaRPr kumimoji="1" lang="ja-JP" altLang="en-US">
                <a:solidFill>
                  <a:schemeClr val="bg1"/>
                </a:solidFill>
                <a:effectLst>
                  <a:innerShdw blurRad="63500" dist="50800" dir="18900000">
                    <a:prstClr val="black">
                      <a:alpha val="50000"/>
                    </a:prstClr>
                  </a:innerShdw>
                </a:effectLst>
                <a:latin typeface="+mj-lt"/>
              </a:endParaRPr>
            </a:p>
          </p:txBody>
        </p:sp>
      </p:grpSp>
      <p:grpSp>
        <p:nvGrpSpPr>
          <p:cNvPr id="62" name="グループ化 61"/>
          <p:cNvGrpSpPr/>
          <p:nvPr/>
        </p:nvGrpSpPr>
        <p:grpSpPr>
          <a:xfrm>
            <a:off x="3458428" y="3381284"/>
            <a:ext cx="1001055" cy="599927"/>
            <a:chOff x="6918044" y="5071920"/>
            <a:chExt cx="2002458" cy="899889"/>
          </a:xfrm>
        </p:grpSpPr>
        <p:sp>
          <p:nvSpPr>
            <p:cNvPr id="38" name="二等辺三角形 10"/>
            <p:cNvSpPr/>
            <p:nvPr userDrawn="1"/>
          </p:nvSpPr>
          <p:spPr>
            <a:xfrm rot="16200000" flipH="1" flipV="1">
              <a:off x="7469329" y="4520636"/>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39" name="直線コネクタ 38"/>
            <p:cNvCxnSpPr/>
            <p:nvPr userDrawn="1"/>
          </p:nvCxnSpPr>
          <p:spPr>
            <a:xfrm flipV="1">
              <a:off x="7811732" y="5181016"/>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0" name="直線コネクタ 39"/>
            <p:cNvCxnSpPr/>
            <p:nvPr userDrawn="1"/>
          </p:nvCxnSpPr>
          <p:spPr>
            <a:xfrm rot="10800000" flipH="1" flipV="1">
              <a:off x="7006530" y="5844591"/>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1" name="直線コネクタ 40"/>
            <p:cNvCxnSpPr/>
            <p:nvPr userDrawn="1"/>
          </p:nvCxnSpPr>
          <p:spPr>
            <a:xfrm rot="10800000" flipH="1" flipV="1">
              <a:off x="8385797" y="5181016"/>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2" name="直線コネクタ 41"/>
            <p:cNvCxnSpPr/>
            <p:nvPr userDrawn="1"/>
          </p:nvCxnSpPr>
          <p:spPr>
            <a:xfrm rot="10800000" flipH="1">
              <a:off x="8385797" y="5520742"/>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3" name="正方形/長方形 30"/>
            <p:cNvSpPr/>
            <p:nvPr userDrawn="1"/>
          </p:nvSpPr>
          <p:spPr>
            <a:xfrm rot="10800000" flipV="1">
              <a:off x="6918044" y="5071920"/>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8" name="テキスト ボックス 57"/>
            <p:cNvSpPr txBox="1"/>
            <p:nvPr userDrawn="1"/>
          </p:nvSpPr>
          <p:spPr>
            <a:xfrm>
              <a:off x="7745288" y="5216778"/>
              <a:ext cx="831140" cy="553997"/>
            </a:xfrm>
            <a:prstGeom prst="rect">
              <a:avLst/>
            </a:prstGeom>
            <a:noFill/>
          </p:spPr>
          <p:txBody>
            <a:bodyPr wrap="none" rtlCol="0">
              <a:spAutoFit/>
            </a:bodyPr>
            <a:lstStyle/>
            <a:p>
              <a:r>
                <a:rPr kumimoji="1" lang="en-US" altLang="ja-JP">
                  <a:solidFill>
                    <a:schemeClr val="bg1"/>
                  </a:solidFill>
                  <a:effectLst>
                    <a:innerShdw blurRad="63500" dist="50800" dir="18900000">
                      <a:prstClr val="black">
                        <a:alpha val="50000"/>
                      </a:prstClr>
                    </a:innerShdw>
                  </a:effectLst>
                  <a:latin typeface="+mj-lt"/>
                </a:rPr>
                <a:t>02</a:t>
              </a:r>
              <a:endParaRPr kumimoji="1" lang="ja-JP" altLang="en-US">
                <a:solidFill>
                  <a:schemeClr val="bg1"/>
                </a:solidFill>
                <a:effectLst>
                  <a:innerShdw blurRad="63500" dist="50800" dir="18900000">
                    <a:prstClr val="black">
                      <a:alpha val="50000"/>
                    </a:prstClr>
                  </a:innerShdw>
                </a:effectLst>
                <a:latin typeface="+mj-lt"/>
              </a:endParaRPr>
            </a:p>
          </p:txBody>
        </p:sp>
      </p:grpSp>
      <p:grpSp>
        <p:nvGrpSpPr>
          <p:cNvPr id="61" name="グループ化 60"/>
          <p:cNvGrpSpPr/>
          <p:nvPr/>
        </p:nvGrpSpPr>
        <p:grpSpPr>
          <a:xfrm>
            <a:off x="4219266" y="2374077"/>
            <a:ext cx="1001055" cy="599927"/>
            <a:chOff x="8439983" y="3561109"/>
            <a:chExt cx="2002458" cy="899889"/>
          </a:xfrm>
        </p:grpSpPr>
        <p:sp>
          <p:nvSpPr>
            <p:cNvPr id="45" name="二等辺三角形 10"/>
            <p:cNvSpPr/>
            <p:nvPr userDrawn="1"/>
          </p:nvSpPr>
          <p:spPr>
            <a:xfrm rot="16200000" flipH="1" flipV="1">
              <a:off x="8991268" y="3009825"/>
              <a:ext cx="899888" cy="2002458"/>
            </a:xfrm>
            <a:custGeom>
              <a:avLst/>
              <a:gdLst/>
              <a:ahLst/>
              <a:cxnLst/>
              <a:rect l="l" t="t" r="r" b="b"/>
              <a:pathLst>
                <a:path w="899888" h="2002458">
                  <a:moveTo>
                    <a:pt x="0" y="1120454"/>
                  </a:moveTo>
                  <a:lnTo>
                    <a:pt x="0" y="481724"/>
                  </a:lnTo>
                  <a:lnTo>
                    <a:pt x="0" y="480724"/>
                  </a:lnTo>
                  <a:lnTo>
                    <a:pt x="934" y="480724"/>
                  </a:lnTo>
                  <a:lnTo>
                    <a:pt x="449944" y="0"/>
                  </a:lnTo>
                  <a:lnTo>
                    <a:pt x="898954" y="480724"/>
                  </a:lnTo>
                  <a:lnTo>
                    <a:pt x="899888" y="480724"/>
                  </a:lnTo>
                  <a:lnTo>
                    <a:pt x="899888" y="481724"/>
                  </a:lnTo>
                  <a:lnTo>
                    <a:pt x="899888" y="2002458"/>
                  </a:lnTo>
                  <a:lnTo>
                    <a:pt x="882004" y="2002458"/>
                  </a:lnTo>
                  <a:close/>
                </a:path>
              </a:pathLst>
            </a:cu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cxnSp>
          <p:nvCxnSpPr>
            <p:cNvPr id="46" name="直線コネクタ 45"/>
            <p:cNvCxnSpPr/>
            <p:nvPr userDrawn="1"/>
          </p:nvCxnSpPr>
          <p:spPr>
            <a:xfrm flipV="1">
              <a:off x="9333671" y="3670205"/>
              <a:ext cx="574064"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p:nvPr userDrawn="1"/>
          </p:nvCxnSpPr>
          <p:spPr>
            <a:xfrm rot="10800000" flipH="1" flipV="1">
              <a:off x="8528469" y="4333780"/>
              <a:ext cx="1379266" cy="1"/>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8" name="直線コネクタ 47"/>
            <p:cNvCxnSpPr/>
            <p:nvPr userDrawn="1"/>
          </p:nvCxnSpPr>
          <p:spPr>
            <a:xfrm rot="10800000" flipH="1" flipV="1">
              <a:off x="9907736" y="3670205"/>
              <a:ext cx="346710" cy="339726"/>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9" name="直線コネクタ 48"/>
            <p:cNvCxnSpPr/>
            <p:nvPr userDrawn="1"/>
          </p:nvCxnSpPr>
          <p:spPr>
            <a:xfrm rot="10800000" flipH="1">
              <a:off x="9907736" y="4009931"/>
              <a:ext cx="346710" cy="32385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0" name="正方形/長方形 30"/>
            <p:cNvSpPr/>
            <p:nvPr userDrawn="1"/>
          </p:nvSpPr>
          <p:spPr>
            <a:xfrm rot="10800000" flipV="1">
              <a:off x="8439983" y="3561109"/>
              <a:ext cx="1056079" cy="881768"/>
            </a:xfrm>
            <a:custGeom>
              <a:avLst/>
              <a:gdLst/>
              <a:ahLst/>
              <a:cxnLst/>
              <a:rect l="l" t="t" r="r" b="b"/>
              <a:pathLst>
                <a:path w="1056079" h="881768">
                  <a:moveTo>
                    <a:pt x="198868" y="0"/>
                  </a:moveTo>
                  <a:lnTo>
                    <a:pt x="0" y="0"/>
                  </a:lnTo>
                  <a:lnTo>
                    <a:pt x="0" y="881768"/>
                  </a:lnTo>
                  <a:lnTo>
                    <a:pt x="1056079" y="881768"/>
                  </a:lnTo>
                  <a:lnTo>
                    <a:pt x="1056079" y="857211"/>
                  </a:lnTo>
                  <a:close/>
                </a:path>
              </a:pathLst>
            </a:custGeom>
            <a:gradFill>
              <a:gsLst>
                <a:gs pos="0">
                  <a:schemeClr val="bg2">
                    <a:alpha val="0"/>
                  </a:schemeClr>
                </a:gs>
                <a:gs pos="50000">
                  <a:schemeClr val="bg2">
                    <a:alpha val="31000"/>
                  </a:schemeClr>
                </a:gs>
                <a:gs pos="100000">
                  <a:schemeClr val="bg2">
                    <a:alpha val="65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59" name="テキスト ボックス 58"/>
            <p:cNvSpPr txBox="1"/>
            <p:nvPr userDrawn="1"/>
          </p:nvSpPr>
          <p:spPr>
            <a:xfrm>
              <a:off x="9286794" y="3705965"/>
              <a:ext cx="831140" cy="553997"/>
            </a:xfrm>
            <a:prstGeom prst="rect">
              <a:avLst/>
            </a:prstGeom>
            <a:noFill/>
          </p:spPr>
          <p:txBody>
            <a:bodyPr wrap="none" rtlCol="0">
              <a:spAutoFit/>
            </a:bodyPr>
            <a:lstStyle/>
            <a:p>
              <a:r>
                <a:rPr kumimoji="1" lang="en-US" altLang="ja-JP">
                  <a:solidFill>
                    <a:schemeClr val="bg1"/>
                  </a:solidFill>
                  <a:effectLst>
                    <a:innerShdw blurRad="63500" dist="50800" dir="18900000">
                      <a:prstClr val="black">
                        <a:alpha val="50000"/>
                      </a:prstClr>
                    </a:innerShdw>
                  </a:effectLst>
                  <a:latin typeface="+mj-lt"/>
                </a:rPr>
                <a:t>03</a:t>
              </a:r>
              <a:endParaRPr kumimoji="1" lang="ja-JP" altLang="en-US">
                <a:solidFill>
                  <a:schemeClr val="bg1"/>
                </a:solidFill>
                <a:effectLst>
                  <a:innerShdw blurRad="63500" dist="50800" dir="18900000">
                    <a:prstClr val="black">
                      <a:alpha val="50000"/>
                    </a:prstClr>
                  </a:innerShdw>
                </a:effectLst>
                <a:latin typeface="+mj-lt"/>
              </a:endParaRPr>
            </a:p>
          </p:txBody>
        </p:sp>
      </p:grpSp>
    </p:spTree>
    <p:extLst>
      <p:ext uri="{BB962C8B-B14F-4D97-AF65-F5344CB8AC3E}">
        <p14:creationId xmlns:p14="http://schemas.microsoft.com/office/powerpoint/2010/main" val="2658872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par>
                                <p:cTn id="13" presetID="22" presetClass="entr" presetSubtype="4" fill="hold" grpId="0" nodeType="withEffect">
                                  <p:stCondLst>
                                    <p:cond delay="350"/>
                                  </p:stCondLst>
                                  <p:childTnLst>
                                    <p:set>
                                      <p:cBhvr>
                                        <p:cTn id="14" dur="1" fill="hold">
                                          <p:stCondLst>
                                            <p:cond delay="0"/>
                                          </p:stCondLst>
                                        </p:cTn>
                                        <p:tgtEl>
                                          <p:spTgt spid="8"/>
                                        </p:tgtEl>
                                        <p:attrNameLst>
                                          <p:attrName>style.visibility</p:attrName>
                                        </p:attrNameLst>
                                      </p:cBhvr>
                                      <p:to>
                                        <p:strVal val="visible"/>
                                      </p:to>
                                    </p:set>
                                    <p:animEffect transition="in" filter="wipe(down)">
                                      <p:cBhvr>
                                        <p:cTn id="15" dur="500"/>
                                        <p:tgtEl>
                                          <p:spTgt spid="8"/>
                                        </p:tgtEl>
                                      </p:cBhvr>
                                    </p:animEffect>
                                  </p:childTnLst>
                                </p:cTn>
                              </p:par>
                              <p:par>
                                <p:cTn id="16" presetID="22" presetClass="entr" presetSubtype="4" fill="hold" nodeType="withEffect">
                                  <p:stCondLst>
                                    <p:cond delay="750"/>
                                  </p:stCondLst>
                                  <p:childTnLst>
                                    <p:set>
                                      <p:cBhvr>
                                        <p:cTn id="17" dur="1" fill="hold">
                                          <p:stCondLst>
                                            <p:cond delay="0"/>
                                          </p:stCondLst>
                                        </p:cTn>
                                        <p:tgtEl>
                                          <p:spTgt spid="16"/>
                                        </p:tgtEl>
                                        <p:attrNameLst>
                                          <p:attrName>style.visibility</p:attrName>
                                        </p:attrNameLst>
                                      </p:cBhvr>
                                      <p:to>
                                        <p:strVal val="visible"/>
                                      </p:to>
                                    </p:set>
                                    <p:animEffect transition="in" filter="wipe(down)">
                                      <p:cBhvr>
                                        <p:cTn id="18" dur="500"/>
                                        <p:tgtEl>
                                          <p:spTgt spid="16"/>
                                        </p:tgtEl>
                                      </p:cBhvr>
                                    </p:animEffect>
                                  </p:childTnLst>
                                </p:cTn>
                              </p:par>
                              <p:par>
                                <p:cTn id="19" presetID="22" presetClass="entr" presetSubtype="1" fill="hold" nodeType="withEffect">
                                  <p:stCondLst>
                                    <p:cond delay="750"/>
                                  </p:stCondLst>
                                  <p:childTnLst>
                                    <p:set>
                                      <p:cBhvr>
                                        <p:cTn id="20" dur="1" fill="hold">
                                          <p:stCondLst>
                                            <p:cond delay="0"/>
                                          </p:stCondLst>
                                        </p:cTn>
                                        <p:tgtEl>
                                          <p:spTgt spid="23"/>
                                        </p:tgtEl>
                                        <p:attrNameLst>
                                          <p:attrName>style.visibility</p:attrName>
                                        </p:attrNameLst>
                                      </p:cBhvr>
                                      <p:to>
                                        <p:strVal val="visible"/>
                                      </p:to>
                                    </p:set>
                                    <p:animEffect transition="in" filter="wipe(up)">
                                      <p:cBhvr>
                                        <p:cTn id="21" dur="500"/>
                                        <p:tgtEl>
                                          <p:spTgt spid="23"/>
                                        </p:tgtEl>
                                      </p:cBhvr>
                                    </p:animEffect>
                                  </p:childTnLst>
                                </p:cTn>
                              </p:par>
                              <p:par>
                                <p:cTn id="22" presetID="22" presetClass="entr" presetSubtype="8" fill="hold" grpId="0" nodeType="withEffect">
                                  <p:stCondLst>
                                    <p:cond delay="600"/>
                                  </p:stCondLst>
                                  <p:childTnLst>
                                    <p:set>
                                      <p:cBhvr>
                                        <p:cTn id="23" dur="1" fill="hold">
                                          <p:stCondLst>
                                            <p:cond delay="0"/>
                                          </p:stCondLst>
                                        </p:cTn>
                                        <p:tgtEl>
                                          <p:spTgt spid="9"/>
                                        </p:tgtEl>
                                        <p:attrNameLst>
                                          <p:attrName>style.visibility</p:attrName>
                                        </p:attrNameLst>
                                      </p:cBhvr>
                                      <p:to>
                                        <p:strVal val="visible"/>
                                      </p:to>
                                    </p:set>
                                    <p:animEffect transition="in" filter="wipe(left)">
                                      <p:cBhvr>
                                        <p:cTn id="24" dur="500"/>
                                        <p:tgtEl>
                                          <p:spTgt spid="9"/>
                                        </p:tgtEl>
                                      </p:cBhvr>
                                    </p:animEffect>
                                  </p:childTnLst>
                                </p:cTn>
                              </p:par>
                            </p:childTnLst>
                          </p:cTn>
                        </p:par>
                        <p:par>
                          <p:cTn id="25" fill="hold">
                            <p:stCondLst>
                              <p:cond delay="1750"/>
                            </p:stCondLst>
                            <p:childTnLst>
                              <p:par>
                                <p:cTn id="26" presetID="2" presetClass="entr" presetSubtype="8" decel="100000" fill="hold" grpId="0" nodeType="afterEffect">
                                  <p:stCondLst>
                                    <p:cond delay="250"/>
                                  </p:stCondLst>
                                  <p:childTnLst>
                                    <p:set>
                                      <p:cBhvr>
                                        <p:cTn id="27" dur="1" fill="hold">
                                          <p:stCondLst>
                                            <p:cond delay="0"/>
                                          </p:stCondLst>
                                        </p:cTn>
                                        <p:tgtEl>
                                          <p:spTgt spid="51">
                                            <p:txEl>
                                              <p:pRg st="0" end="0"/>
                                            </p:txEl>
                                          </p:spTgt>
                                        </p:tgtEl>
                                        <p:attrNameLst>
                                          <p:attrName>style.visibility</p:attrName>
                                        </p:attrNameLst>
                                      </p:cBhvr>
                                      <p:to>
                                        <p:strVal val="visible"/>
                                      </p:to>
                                    </p:set>
                                    <p:anim calcmode="lin" valueType="num">
                                      <p:cBhvr additive="base">
                                        <p:cTn id="28" dur="500" fill="hold"/>
                                        <p:tgtEl>
                                          <p:spTgt spid="51">
                                            <p:txEl>
                                              <p:pRg st="0" end="0"/>
                                            </p:txEl>
                                          </p:spTgt>
                                        </p:tgtEl>
                                        <p:attrNameLst>
                                          <p:attrName>ppt_x</p:attrName>
                                        </p:attrNameLst>
                                      </p:cBhvr>
                                      <p:tavLst>
                                        <p:tav tm="0">
                                          <p:val>
                                            <p:strVal val="0-#ppt_w/2"/>
                                          </p:val>
                                        </p:tav>
                                        <p:tav tm="100000">
                                          <p:val>
                                            <p:strVal val="#ppt_x"/>
                                          </p:val>
                                        </p:tav>
                                      </p:tavLst>
                                    </p:anim>
                                    <p:anim calcmode="lin" valueType="num">
                                      <p:cBhvr additive="base">
                                        <p:cTn id="29" dur="500" fill="hold"/>
                                        <p:tgtEl>
                                          <p:spTgt spid="51">
                                            <p:txEl>
                                              <p:pRg st="0" end="0"/>
                                            </p:txEl>
                                          </p:spTgt>
                                        </p:tgtEl>
                                        <p:attrNameLst>
                                          <p:attrName>ppt_y</p:attrName>
                                        </p:attrNameLst>
                                      </p:cBhvr>
                                      <p:tavLst>
                                        <p:tav tm="0">
                                          <p:val>
                                            <p:strVal val="#ppt_y"/>
                                          </p:val>
                                        </p:tav>
                                        <p:tav tm="100000">
                                          <p:val>
                                            <p:strVal val="#ppt_y"/>
                                          </p:val>
                                        </p:tav>
                                      </p:tavLst>
                                    </p:anim>
                                  </p:childTnLst>
                                </p:cTn>
                              </p:par>
                            </p:childTnLst>
                          </p:cTn>
                        </p:par>
                        <p:par>
                          <p:cTn id="30" fill="hold">
                            <p:stCondLst>
                              <p:cond delay="2500"/>
                            </p:stCondLst>
                            <p:childTnLst>
                              <p:par>
                                <p:cTn id="31" presetID="22" presetClass="entr" presetSubtype="8" fill="hold" grpId="0" nodeType="afterEffect">
                                  <p:stCondLst>
                                    <p:cond delay="0"/>
                                  </p:stCondLst>
                                  <p:childTnLst>
                                    <p:set>
                                      <p:cBhvr>
                                        <p:cTn id="32" dur="1" fill="hold">
                                          <p:stCondLst>
                                            <p:cond delay="0"/>
                                          </p:stCondLst>
                                        </p:cTn>
                                        <p:tgtEl>
                                          <p:spTgt spid="26"/>
                                        </p:tgtEl>
                                        <p:attrNameLst>
                                          <p:attrName>style.visibility</p:attrName>
                                        </p:attrNameLst>
                                      </p:cBhvr>
                                      <p:to>
                                        <p:strVal val="visible"/>
                                      </p:to>
                                    </p:set>
                                    <p:animEffect transition="in" filter="wipe(left)">
                                      <p:cBhvr>
                                        <p:cTn id="33" dur="500"/>
                                        <p:tgtEl>
                                          <p:spTgt spid="26"/>
                                        </p:tgtEl>
                                      </p:cBhvr>
                                    </p:animEffect>
                                  </p:childTnLst>
                                </p:cTn>
                              </p:par>
                              <p:par>
                                <p:cTn id="34" presetID="22" presetClass="entr" presetSubtype="8" fill="hold" nodeType="withEffect">
                                  <p:stCondLst>
                                    <p:cond delay="0"/>
                                  </p:stCondLst>
                                  <p:childTnLst>
                                    <p:set>
                                      <p:cBhvr>
                                        <p:cTn id="35" dur="1" fill="hold">
                                          <p:stCondLst>
                                            <p:cond delay="0"/>
                                          </p:stCondLst>
                                        </p:cTn>
                                        <p:tgtEl>
                                          <p:spTgt spid="63"/>
                                        </p:tgtEl>
                                        <p:attrNameLst>
                                          <p:attrName>style.visibility</p:attrName>
                                        </p:attrNameLst>
                                      </p:cBhvr>
                                      <p:to>
                                        <p:strVal val="visible"/>
                                      </p:to>
                                    </p:set>
                                    <p:animEffect transition="in" filter="wipe(left)">
                                      <p:cBhvr>
                                        <p:cTn id="36" dur="500"/>
                                        <p:tgtEl>
                                          <p:spTgt spid="63"/>
                                        </p:tgtEl>
                                      </p:cBhvr>
                                    </p:animEffect>
                                  </p:childTnLst>
                                </p:cTn>
                              </p:par>
                            </p:childTnLst>
                          </p:cTn>
                        </p:par>
                        <p:par>
                          <p:cTn id="37" fill="hold">
                            <p:stCondLst>
                              <p:cond delay="3000"/>
                            </p:stCondLst>
                            <p:childTnLst>
                              <p:par>
                                <p:cTn id="38" presetID="2" presetClass="entr" presetSubtype="2" decel="100000" fill="hold" grpId="0" nodeType="afterEffect">
                                  <p:stCondLst>
                                    <p:cond delay="0"/>
                                  </p:stCondLst>
                                  <p:childTnLst>
                                    <p:set>
                                      <p:cBhvr>
                                        <p:cTn id="39" dur="1" fill="hold">
                                          <p:stCondLst>
                                            <p:cond delay="0"/>
                                          </p:stCondLst>
                                        </p:cTn>
                                        <p:tgtEl>
                                          <p:spTgt spid="56">
                                            <p:txEl>
                                              <p:pRg st="0" end="0"/>
                                            </p:txEl>
                                          </p:spTgt>
                                        </p:tgtEl>
                                        <p:attrNameLst>
                                          <p:attrName>style.visibility</p:attrName>
                                        </p:attrNameLst>
                                      </p:cBhvr>
                                      <p:to>
                                        <p:strVal val="visible"/>
                                      </p:to>
                                    </p:set>
                                    <p:anim calcmode="lin" valueType="num">
                                      <p:cBhvr additive="base">
                                        <p:cTn id="40" dur="500" fill="hold"/>
                                        <p:tgtEl>
                                          <p:spTgt spid="56">
                                            <p:txEl>
                                              <p:pRg st="0" end="0"/>
                                            </p:txEl>
                                          </p:spTgt>
                                        </p:tgtEl>
                                        <p:attrNameLst>
                                          <p:attrName>ppt_x</p:attrName>
                                        </p:attrNameLst>
                                      </p:cBhvr>
                                      <p:tavLst>
                                        <p:tav tm="0">
                                          <p:val>
                                            <p:strVal val="1+#ppt_w/2"/>
                                          </p:val>
                                        </p:tav>
                                        <p:tav tm="100000">
                                          <p:val>
                                            <p:strVal val="#ppt_x"/>
                                          </p:val>
                                        </p:tav>
                                      </p:tavLst>
                                    </p:anim>
                                    <p:anim calcmode="lin" valueType="num">
                                      <p:cBhvr additive="base">
                                        <p:cTn id="41" dur="500" fill="hold"/>
                                        <p:tgtEl>
                                          <p:spTgt spid="56">
                                            <p:txEl>
                                              <p:pRg st="0" end="0"/>
                                            </p:txEl>
                                          </p:spTgt>
                                        </p:tgtEl>
                                        <p:attrNameLst>
                                          <p:attrName>ppt_y</p:attrName>
                                        </p:attrNameLst>
                                      </p:cBhvr>
                                      <p:tavLst>
                                        <p:tav tm="0">
                                          <p:val>
                                            <p:strVal val="#ppt_y"/>
                                          </p:val>
                                        </p:tav>
                                        <p:tav tm="100000">
                                          <p:val>
                                            <p:strVal val="#ppt_y"/>
                                          </p:val>
                                        </p:tav>
                                      </p:tavLst>
                                    </p:anim>
                                  </p:childTnLst>
                                </p:cTn>
                              </p:par>
                            </p:childTnLst>
                          </p:cTn>
                        </p:par>
                        <p:par>
                          <p:cTn id="42" fill="hold">
                            <p:stCondLst>
                              <p:cond delay="3500"/>
                            </p:stCondLst>
                            <p:childTnLst>
                              <p:par>
                                <p:cTn id="43" presetID="2" presetClass="entr" presetSubtype="8" decel="100000" fill="hold" grpId="0" nodeType="afterEffect">
                                  <p:stCondLst>
                                    <p:cond delay="250"/>
                                  </p:stCondLst>
                                  <p:childTnLst>
                                    <p:set>
                                      <p:cBhvr>
                                        <p:cTn id="44" dur="1" fill="hold">
                                          <p:stCondLst>
                                            <p:cond delay="0"/>
                                          </p:stCondLst>
                                        </p:cTn>
                                        <p:tgtEl>
                                          <p:spTgt spid="52">
                                            <p:txEl>
                                              <p:pRg st="0" end="0"/>
                                            </p:txEl>
                                          </p:spTgt>
                                        </p:tgtEl>
                                        <p:attrNameLst>
                                          <p:attrName>style.visibility</p:attrName>
                                        </p:attrNameLst>
                                      </p:cBhvr>
                                      <p:to>
                                        <p:strVal val="visible"/>
                                      </p:to>
                                    </p:set>
                                    <p:anim calcmode="lin" valueType="num">
                                      <p:cBhvr additive="base">
                                        <p:cTn id="45" dur="500" fill="hold"/>
                                        <p:tgtEl>
                                          <p:spTgt spid="52">
                                            <p:txEl>
                                              <p:pRg st="0" end="0"/>
                                            </p:txEl>
                                          </p:spTgt>
                                        </p:tgtEl>
                                        <p:attrNameLst>
                                          <p:attrName>ppt_x</p:attrName>
                                        </p:attrNameLst>
                                      </p:cBhvr>
                                      <p:tavLst>
                                        <p:tav tm="0">
                                          <p:val>
                                            <p:strVal val="0-#ppt_w/2"/>
                                          </p:val>
                                        </p:tav>
                                        <p:tav tm="100000">
                                          <p:val>
                                            <p:strVal val="#ppt_x"/>
                                          </p:val>
                                        </p:tav>
                                      </p:tavLst>
                                    </p:anim>
                                    <p:anim calcmode="lin" valueType="num">
                                      <p:cBhvr additive="base">
                                        <p:cTn id="46" dur="500" fill="hold"/>
                                        <p:tgtEl>
                                          <p:spTgt spid="52">
                                            <p:txEl>
                                              <p:pRg st="0" end="0"/>
                                            </p:txEl>
                                          </p:spTgt>
                                        </p:tgtEl>
                                        <p:attrNameLst>
                                          <p:attrName>ppt_y</p:attrName>
                                        </p:attrNameLst>
                                      </p:cBhvr>
                                      <p:tavLst>
                                        <p:tav tm="0">
                                          <p:val>
                                            <p:strVal val="#ppt_y"/>
                                          </p:val>
                                        </p:tav>
                                        <p:tav tm="100000">
                                          <p:val>
                                            <p:strVal val="#ppt_y"/>
                                          </p:val>
                                        </p:tav>
                                      </p:tavLst>
                                    </p:anim>
                                  </p:childTnLst>
                                </p:cTn>
                              </p:par>
                            </p:childTnLst>
                          </p:cTn>
                        </p:par>
                        <p:par>
                          <p:cTn id="47" fill="hold">
                            <p:stCondLst>
                              <p:cond delay="4250"/>
                            </p:stCondLst>
                            <p:childTnLst>
                              <p:par>
                                <p:cTn id="48" presetID="22" presetClass="entr" presetSubtype="8" fill="hold" grpId="0" nodeType="afterEffect">
                                  <p:stCondLst>
                                    <p:cond delay="250"/>
                                  </p:stCondLst>
                                  <p:childTnLst>
                                    <p:set>
                                      <p:cBhvr>
                                        <p:cTn id="49" dur="1" fill="hold">
                                          <p:stCondLst>
                                            <p:cond delay="0"/>
                                          </p:stCondLst>
                                        </p:cTn>
                                        <p:tgtEl>
                                          <p:spTgt spid="37"/>
                                        </p:tgtEl>
                                        <p:attrNameLst>
                                          <p:attrName>style.visibility</p:attrName>
                                        </p:attrNameLst>
                                      </p:cBhvr>
                                      <p:to>
                                        <p:strVal val="visible"/>
                                      </p:to>
                                    </p:set>
                                    <p:animEffect transition="in" filter="wipe(left)">
                                      <p:cBhvr>
                                        <p:cTn id="50" dur="500"/>
                                        <p:tgtEl>
                                          <p:spTgt spid="37"/>
                                        </p:tgtEl>
                                      </p:cBhvr>
                                    </p:animEffect>
                                  </p:childTnLst>
                                </p:cTn>
                              </p:par>
                              <p:par>
                                <p:cTn id="51" presetID="22" presetClass="entr" presetSubtype="8" fill="hold" nodeType="withEffect">
                                  <p:stCondLst>
                                    <p:cond delay="250"/>
                                  </p:stCondLst>
                                  <p:childTnLst>
                                    <p:set>
                                      <p:cBhvr>
                                        <p:cTn id="52" dur="1" fill="hold">
                                          <p:stCondLst>
                                            <p:cond delay="0"/>
                                          </p:stCondLst>
                                        </p:cTn>
                                        <p:tgtEl>
                                          <p:spTgt spid="62"/>
                                        </p:tgtEl>
                                        <p:attrNameLst>
                                          <p:attrName>style.visibility</p:attrName>
                                        </p:attrNameLst>
                                      </p:cBhvr>
                                      <p:to>
                                        <p:strVal val="visible"/>
                                      </p:to>
                                    </p:set>
                                    <p:animEffect transition="in" filter="wipe(left)">
                                      <p:cBhvr>
                                        <p:cTn id="53" dur="500"/>
                                        <p:tgtEl>
                                          <p:spTgt spid="62"/>
                                        </p:tgtEl>
                                      </p:cBhvr>
                                    </p:animEffect>
                                  </p:childTnLst>
                                </p:cTn>
                              </p:par>
                            </p:childTnLst>
                          </p:cTn>
                        </p:par>
                        <p:par>
                          <p:cTn id="54" fill="hold">
                            <p:stCondLst>
                              <p:cond delay="5000"/>
                            </p:stCondLst>
                            <p:childTnLst>
                              <p:par>
                                <p:cTn id="55" presetID="2" presetClass="entr" presetSubtype="2" decel="100000" fill="hold" grpId="0" nodeType="afterEffect">
                                  <p:stCondLst>
                                    <p:cond delay="250"/>
                                  </p:stCondLst>
                                  <p:childTnLst>
                                    <p:set>
                                      <p:cBhvr>
                                        <p:cTn id="56" dur="1" fill="hold">
                                          <p:stCondLst>
                                            <p:cond delay="0"/>
                                          </p:stCondLst>
                                        </p:cTn>
                                        <p:tgtEl>
                                          <p:spTgt spid="55">
                                            <p:txEl>
                                              <p:pRg st="0" end="0"/>
                                            </p:txEl>
                                          </p:spTgt>
                                        </p:tgtEl>
                                        <p:attrNameLst>
                                          <p:attrName>style.visibility</p:attrName>
                                        </p:attrNameLst>
                                      </p:cBhvr>
                                      <p:to>
                                        <p:strVal val="visible"/>
                                      </p:to>
                                    </p:set>
                                    <p:anim calcmode="lin" valueType="num">
                                      <p:cBhvr additive="base">
                                        <p:cTn id="57" dur="500" fill="hold"/>
                                        <p:tgtEl>
                                          <p:spTgt spid="55">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55">
                                            <p:txEl>
                                              <p:pRg st="0" end="0"/>
                                            </p:txEl>
                                          </p:spTgt>
                                        </p:tgtEl>
                                        <p:attrNameLst>
                                          <p:attrName>ppt_y</p:attrName>
                                        </p:attrNameLst>
                                      </p:cBhvr>
                                      <p:tavLst>
                                        <p:tav tm="0">
                                          <p:val>
                                            <p:strVal val="#ppt_y"/>
                                          </p:val>
                                        </p:tav>
                                        <p:tav tm="100000">
                                          <p:val>
                                            <p:strVal val="#ppt_y"/>
                                          </p:val>
                                        </p:tav>
                                      </p:tavLst>
                                    </p:anim>
                                  </p:childTnLst>
                                </p:cTn>
                              </p:par>
                            </p:childTnLst>
                          </p:cTn>
                        </p:par>
                        <p:par>
                          <p:cTn id="59" fill="hold">
                            <p:stCondLst>
                              <p:cond delay="5750"/>
                            </p:stCondLst>
                            <p:childTnLst>
                              <p:par>
                                <p:cTn id="60" presetID="2" presetClass="entr" presetSubtype="8" decel="100000" fill="hold" grpId="0" nodeType="afterEffect">
                                  <p:stCondLst>
                                    <p:cond delay="250"/>
                                  </p:stCondLst>
                                  <p:childTnLst>
                                    <p:set>
                                      <p:cBhvr>
                                        <p:cTn id="61" dur="1" fill="hold">
                                          <p:stCondLst>
                                            <p:cond delay="0"/>
                                          </p:stCondLst>
                                        </p:cTn>
                                        <p:tgtEl>
                                          <p:spTgt spid="53">
                                            <p:txEl>
                                              <p:pRg st="0" end="0"/>
                                            </p:txEl>
                                          </p:spTgt>
                                        </p:tgtEl>
                                        <p:attrNameLst>
                                          <p:attrName>style.visibility</p:attrName>
                                        </p:attrNameLst>
                                      </p:cBhvr>
                                      <p:to>
                                        <p:strVal val="visible"/>
                                      </p:to>
                                    </p:set>
                                    <p:anim calcmode="lin" valueType="num">
                                      <p:cBhvr additive="base">
                                        <p:cTn id="62" dur="500" fill="hold"/>
                                        <p:tgtEl>
                                          <p:spTgt spid="53">
                                            <p:txEl>
                                              <p:pRg st="0" end="0"/>
                                            </p:txEl>
                                          </p:spTgt>
                                        </p:tgtEl>
                                        <p:attrNameLst>
                                          <p:attrName>ppt_x</p:attrName>
                                        </p:attrNameLst>
                                      </p:cBhvr>
                                      <p:tavLst>
                                        <p:tav tm="0">
                                          <p:val>
                                            <p:strVal val="0-#ppt_w/2"/>
                                          </p:val>
                                        </p:tav>
                                        <p:tav tm="100000">
                                          <p:val>
                                            <p:strVal val="#ppt_x"/>
                                          </p:val>
                                        </p:tav>
                                      </p:tavLst>
                                    </p:anim>
                                    <p:anim calcmode="lin" valueType="num">
                                      <p:cBhvr additive="base">
                                        <p:cTn id="63" dur="500" fill="hold"/>
                                        <p:tgtEl>
                                          <p:spTgt spid="53">
                                            <p:txEl>
                                              <p:pRg st="0" end="0"/>
                                            </p:txEl>
                                          </p:spTgt>
                                        </p:tgtEl>
                                        <p:attrNameLst>
                                          <p:attrName>ppt_y</p:attrName>
                                        </p:attrNameLst>
                                      </p:cBhvr>
                                      <p:tavLst>
                                        <p:tav tm="0">
                                          <p:val>
                                            <p:strVal val="#ppt_y"/>
                                          </p:val>
                                        </p:tav>
                                        <p:tav tm="100000">
                                          <p:val>
                                            <p:strVal val="#ppt_y"/>
                                          </p:val>
                                        </p:tav>
                                      </p:tavLst>
                                    </p:anim>
                                  </p:childTnLst>
                                </p:cTn>
                              </p:par>
                            </p:childTnLst>
                          </p:cTn>
                        </p:par>
                        <p:par>
                          <p:cTn id="64" fill="hold">
                            <p:stCondLst>
                              <p:cond delay="6500"/>
                            </p:stCondLst>
                            <p:childTnLst>
                              <p:par>
                                <p:cTn id="65" presetID="22" presetClass="entr" presetSubtype="8" fill="hold" grpId="0" nodeType="afterEffect">
                                  <p:stCondLst>
                                    <p:cond delay="0"/>
                                  </p:stCondLst>
                                  <p:childTnLst>
                                    <p:set>
                                      <p:cBhvr>
                                        <p:cTn id="66" dur="1" fill="hold">
                                          <p:stCondLst>
                                            <p:cond delay="0"/>
                                          </p:stCondLst>
                                        </p:cTn>
                                        <p:tgtEl>
                                          <p:spTgt spid="44"/>
                                        </p:tgtEl>
                                        <p:attrNameLst>
                                          <p:attrName>style.visibility</p:attrName>
                                        </p:attrNameLst>
                                      </p:cBhvr>
                                      <p:to>
                                        <p:strVal val="visible"/>
                                      </p:to>
                                    </p:set>
                                    <p:animEffect transition="in" filter="wipe(left)">
                                      <p:cBhvr>
                                        <p:cTn id="67" dur="500"/>
                                        <p:tgtEl>
                                          <p:spTgt spid="44"/>
                                        </p:tgtEl>
                                      </p:cBhvr>
                                    </p:animEffect>
                                  </p:childTnLst>
                                </p:cTn>
                              </p:par>
                              <p:par>
                                <p:cTn id="68" presetID="22" presetClass="entr" presetSubtype="8" fill="hold" nodeType="withEffect">
                                  <p:stCondLst>
                                    <p:cond delay="0"/>
                                  </p:stCondLst>
                                  <p:childTnLst>
                                    <p:set>
                                      <p:cBhvr>
                                        <p:cTn id="69" dur="1" fill="hold">
                                          <p:stCondLst>
                                            <p:cond delay="0"/>
                                          </p:stCondLst>
                                        </p:cTn>
                                        <p:tgtEl>
                                          <p:spTgt spid="61"/>
                                        </p:tgtEl>
                                        <p:attrNameLst>
                                          <p:attrName>style.visibility</p:attrName>
                                        </p:attrNameLst>
                                      </p:cBhvr>
                                      <p:to>
                                        <p:strVal val="visible"/>
                                      </p:to>
                                    </p:set>
                                    <p:animEffect transition="in" filter="wipe(left)">
                                      <p:cBhvr>
                                        <p:cTn id="70" dur="500"/>
                                        <p:tgtEl>
                                          <p:spTgt spid="61"/>
                                        </p:tgtEl>
                                      </p:cBhvr>
                                    </p:animEffect>
                                  </p:childTnLst>
                                </p:cTn>
                              </p:par>
                            </p:childTnLst>
                          </p:cTn>
                        </p:par>
                        <p:par>
                          <p:cTn id="71" fill="hold">
                            <p:stCondLst>
                              <p:cond delay="7000"/>
                            </p:stCondLst>
                            <p:childTnLst>
                              <p:par>
                                <p:cTn id="72" presetID="2" presetClass="entr" presetSubtype="2" decel="100000" fill="hold" grpId="0" nodeType="afterEffect">
                                  <p:stCondLst>
                                    <p:cond delay="0"/>
                                  </p:stCondLst>
                                  <p:childTnLst>
                                    <p:set>
                                      <p:cBhvr>
                                        <p:cTn id="73" dur="1" fill="hold">
                                          <p:stCondLst>
                                            <p:cond delay="0"/>
                                          </p:stCondLst>
                                        </p:cTn>
                                        <p:tgtEl>
                                          <p:spTgt spid="54">
                                            <p:txEl>
                                              <p:pRg st="0" end="0"/>
                                            </p:txEl>
                                          </p:spTgt>
                                        </p:tgtEl>
                                        <p:attrNameLst>
                                          <p:attrName>style.visibility</p:attrName>
                                        </p:attrNameLst>
                                      </p:cBhvr>
                                      <p:to>
                                        <p:strVal val="visible"/>
                                      </p:to>
                                    </p:set>
                                    <p:anim calcmode="lin" valueType="num">
                                      <p:cBhvr additive="base">
                                        <p:cTn id="74" dur="500" fill="hold"/>
                                        <p:tgtEl>
                                          <p:spTgt spid="54">
                                            <p:txEl>
                                              <p:pRg st="0" end="0"/>
                                            </p:txEl>
                                          </p:spTgt>
                                        </p:tgtEl>
                                        <p:attrNameLst>
                                          <p:attrName>ppt_x</p:attrName>
                                        </p:attrNameLst>
                                      </p:cBhvr>
                                      <p:tavLst>
                                        <p:tav tm="0">
                                          <p:val>
                                            <p:strVal val="1+#ppt_w/2"/>
                                          </p:val>
                                        </p:tav>
                                        <p:tav tm="100000">
                                          <p:val>
                                            <p:strVal val="#ppt_x"/>
                                          </p:val>
                                        </p:tav>
                                      </p:tavLst>
                                    </p:anim>
                                    <p:anim calcmode="lin" valueType="num">
                                      <p:cBhvr additive="base">
                                        <p:cTn id="75" dur="500" fill="hold"/>
                                        <p:tgtEl>
                                          <p:spTgt spid="5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 grpId="0" animBg="1"/>
      <p:bldP spid="44" grpId="0" animBg="1"/>
      <p:bldP spid="26"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9" grpId="0" animBg="1"/>
      <p:bldP spid="8" grpId="0" animBg="1"/>
      <p:bldP spid="51" grpId="0" build="p">
        <p:tmplLst>
          <p:tmpl lvl="1">
            <p:tnLst>
              <p:par>
                <p:cTn presetID="2" presetClass="entr" presetSubtype="8" decel="100000" fill="hold" nodeType="afterEffect">
                  <p:stCondLst>
                    <p:cond delay="2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2" grpId="0" build="p">
        <p:tmplLst>
          <p:tmpl lvl="1">
            <p:tnLst>
              <p:par>
                <p:cTn presetID="2" presetClass="entr" presetSubtype="8" decel="100000" fill="hold" nodeType="afterEffect">
                  <p:stCondLst>
                    <p:cond delay="250"/>
                  </p:stCondLst>
                  <p:childTnLst>
                    <p:set>
                      <p:cBhvr>
                        <p:cTn dur="1" fill="hold">
                          <p:stCondLst>
                            <p:cond delay="0"/>
                          </p:stCondLst>
                        </p:cTn>
                        <p:tgtEl>
                          <p:spTgt spid="52"/>
                        </p:tgtEl>
                        <p:attrNameLst>
                          <p:attrName>style.visibility</p:attrName>
                        </p:attrNameLst>
                      </p:cBhvr>
                      <p:to>
                        <p:strVal val="visible"/>
                      </p:to>
                    </p:set>
                    <p:anim calcmode="lin" valueType="num">
                      <p:cBhvr additive="base">
                        <p:cTn dur="500" fill="hold"/>
                        <p:tgtEl>
                          <p:spTgt spid="52"/>
                        </p:tgtEl>
                        <p:attrNameLst>
                          <p:attrName>ppt_x</p:attrName>
                        </p:attrNameLst>
                      </p:cBhvr>
                      <p:tavLst>
                        <p:tav tm="0">
                          <p:val>
                            <p:strVal val="0-#ppt_w/2"/>
                          </p:val>
                        </p:tav>
                        <p:tav tm="100000">
                          <p:val>
                            <p:strVal val="#ppt_x"/>
                          </p:val>
                        </p:tav>
                      </p:tavLst>
                    </p:anim>
                    <p:anim calcmode="lin" valueType="num">
                      <p:cBhvr additive="base">
                        <p:cTn dur="500" fill="hold"/>
                        <p:tgtEl>
                          <p:spTgt spid="52"/>
                        </p:tgtEl>
                        <p:attrNameLst>
                          <p:attrName>ppt_y</p:attrName>
                        </p:attrNameLst>
                      </p:cBhvr>
                      <p:tavLst>
                        <p:tav tm="0">
                          <p:val>
                            <p:strVal val="#ppt_y"/>
                          </p:val>
                        </p:tav>
                        <p:tav tm="100000">
                          <p:val>
                            <p:strVal val="#ppt_y"/>
                          </p:val>
                        </p:tav>
                      </p:tavLst>
                    </p:anim>
                  </p:childTnLst>
                </p:cTn>
              </p:par>
            </p:tnLst>
          </p:tmpl>
        </p:tmplLst>
      </p:bldP>
      <p:bldP spid="53" grpId="0" build="p">
        <p:tmplLst>
          <p:tmpl lvl="1">
            <p:tnLst>
              <p:par>
                <p:cTn presetID="2" presetClass="entr" presetSubtype="8" decel="100000" fill="hold" nodeType="afterEffect">
                  <p:stCondLst>
                    <p:cond delay="25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500" fill="hold"/>
                        <p:tgtEl>
                          <p:spTgt spid="53"/>
                        </p:tgtEl>
                        <p:attrNameLst>
                          <p:attrName>ppt_x</p:attrName>
                        </p:attrNameLst>
                      </p:cBhvr>
                      <p:tavLst>
                        <p:tav tm="0">
                          <p:val>
                            <p:strVal val="0-#ppt_w/2"/>
                          </p:val>
                        </p:tav>
                        <p:tav tm="100000">
                          <p:val>
                            <p:strVal val="#ppt_x"/>
                          </p:val>
                        </p:tav>
                      </p:tavLst>
                    </p:anim>
                    <p:anim calcmode="lin" valueType="num">
                      <p:cBhvr additive="base">
                        <p:cTn dur="500" fill="hold"/>
                        <p:tgtEl>
                          <p:spTgt spid="53"/>
                        </p:tgtEl>
                        <p:attrNameLst>
                          <p:attrName>ppt_y</p:attrName>
                        </p:attrNameLst>
                      </p:cBhvr>
                      <p:tavLst>
                        <p:tav tm="0">
                          <p:val>
                            <p:strVal val="#ppt_y"/>
                          </p:val>
                        </p:tav>
                        <p:tav tm="100000">
                          <p:val>
                            <p:strVal val="#ppt_y"/>
                          </p:val>
                        </p:tav>
                      </p:tavLst>
                    </p:anim>
                  </p:childTnLst>
                </p:cTn>
              </p:par>
            </p:tnLst>
          </p:tmpl>
        </p:tmplLst>
      </p:bldP>
      <p:bldP spid="54" grpId="0" build="p">
        <p:tmplLst>
          <p:tmpl lvl="1">
            <p:tnLst>
              <p:par>
                <p:cTn presetID="2" presetClass="entr" presetSubtype="2" decel="100000"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 calcmode="lin" valueType="num">
                      <p:cBhvr additive="base">
                        <p:cTn dur="500" fill="hold"/>
                        <p:tgtEl>
                          <p:spTgt spid="54"/>
                        </p:tgtEl>
                        <p:attrNameLst>
                          <p:attrName>ppt_x</p:attrName>
                        </p:attrNameLst>
                      </p:cBhvr>
                      <p:tavLst>
                        <p:tav tm="0">
                          <p:val>
                            <p:strVal val="1+#ppt_w/2"/>
                          </p:val>
                        </p:tav>
                        <p:tav tm="100000">
                          <p:val>
                            <p:strVal val="#ppt_x"/>
                          </p:val>
                        </p:tav>
                      </p:tavLst>
                    </p:anim>
                    <p:anim calcmode="lin" valueType="num">
                      <p:cBhvr additive="base">
                        <p:cTn dur="500" fill="hold"/>
                        <p:tgtEl>
                          <p:spTgt spid="54"/>
                        </p:tgtEl>
                        <p:attrNameLst>
                          <p:attrName>ppt_y</p:attrName>
                        </p:attrNameLst>
                      </p:cBhvr>
                      <p:tavLst>
                        <p:tav tm="0">
                          <p:val>
                            <p:strVal val="#ppt_y"/>
                          </p:val>
                        </p:tav>
                        <p:tav tm="100000">
                          <p:val>
                            <p:strVal val="#ppt_y"/>
                          </p:val>
                        </p:tav>
                      </p:tavLst>
                    </p:anim>
                  </p:childTnLst>
                </p:cTn>
              </p:par>
            </p:tnLst>
          </p:tmpl>
        </p:tmplLst>
      </p:bldP>
      <p:bldP spid="55" grpId="0" build="p">
        <p:tmplLst>
          <p:tmpl lvl="1">
            <p:tnLst>
              <p:par>
                <p:cTn presetID="2" presetClass="entr" presetSubtype="2" decel="100000" fill="hold" nodeType="afterEffect">
                  <p:stCondLst>
                    <p:cond delay="25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500" fill="hold"/>
                        <p:tgtEl>
                          <p:spTgt spid="55"/>
                        </p:tgtEl>
                        <p:attrNameLst>
                          <p:attrName>ppt_x</p:attrName>
                        </p:attrNameLst>
                      </p:cBhvr>
                      <p:tavLst>
                        <p:tav tm="0">
                          <p:val>
                            <p:strVal val="1+#ppt_w/2"/>
                          </p:val>
                        </p:tav>
                        <p:tav tm="100000">
                          <p:val>
                            <p:strVal val="#ppt_x"/>
                          </p:val>
                        </p:tav>
                      </p:tavLst>
                    </p:anim>
                    <p:anim calcmode="lin" valueType="num">
                      <p:cBhvr additive="base">
                        <p:cTn dur="500" fill="hold"/>
                        <p:tgtEl>
                          <p:spTgt spid="55"/>
                        </p:tgtEl>
                        <p:attrNameLst>
                          <p:attrName>ppt_y</p:attrName>
                        </p:attrNameLst>
                      </p:cBhvr>
                      <p:tavLst>
                        <p:tav tm="0">
                          <p:val>
                            <p:strVal val="#ppt_y"/>
                          </p:val>
                        </p:tav>
                        <p:tav tm="100000">
                          <p:val>
                            <p:strVal val="#ppt_y"/>
                          </p:val>
                        </p:tav>
                      </p:tavLst>
                    </p:anim>
                  </p:childTnLst>
                </p:cTn>
              </p:par>
            </p:tnLst>
          </p:tmpl>
        </p:tmplLst>
      </p:bldP>
      <p:bldP spid="56" grpId="0" build="p">
        <p:tmplLst>
          <p:tmpl lvl="1">
            <p:tnLst>
              <p:par>
                <p:cTn presetID="2" presetClass="entr" presetSubtype="2" decel="100000"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 calcmode="lin" valueType="num">
                      <p:cBhvr additive="base">
                        <p:cTn dur="500" fill="hold"/>
                        <p:tgtEl>
                          <p:spTgt spid="56"/>
                        </p:tgtEl>
                        <p:attrNameLst>
                          <p:attrName>ppt_x</p:attrName>
                        </p:attrNameLst>
                      </p:cBhvr>
                      <p:tavLst>
                        <p:tav tm="0">
                          <p:val>
                            <p:strVal val="1+#ppt_w/2"/>
                          </p:val>
                        </p:tav>
                        <p:tav tm="100000">
                          <p:val>
                            <p:strVal val="#ppt_x"/>
                          </p:val>
                        </p:tav>
                      </p:tavLst>
                    </p:anim>
                    <p:anim calcmode="lin" valueType="num">
                      <p:cBhvr additive="base">
                        <p:cTn dur="500" fill="hold"/>
                        <p:tgtEl>
                          <p:spTgt spid="56"/>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79.xml><?xml version="1.0" encoding="utf-8"?>
<p:sldLayout xmlns:a="http://schemas.openxmlformats.org/drawingml/2006/main" xmlns:r="http://schemas.openxmlformats.org/officeDocument/2006/relationships" xmlns:p="http://schemas.openxmlformats.org/presentationml/2006/main" preserve="1">
  <p:cSld name="4 Images with A Tag">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a:xfrm>
            <a:off x="8492666" y="431807"/>
            <a:ext cx="379721" cy="365125"/>
          </a:xfrm>
        </p:spPr>
        <p:txBody>
          <a:bodyPr/>
          <a:lstStyle/>
          <a:p>
            <a:fld id="{83976B17-1C66-45F4-8514-928D07136654}" type="slidenum">
              <a:rPr lang="ja-JP" altLang="en-US" smtClean="0"/>
              <a:pPr/>
              <a:t>‹#›</a:t>
            </a:fld>
            <a:endParaRPr lang="ja-JP" altLang="en-US"/>
          </a:p>
        </p:txBody>
      </p:sp>
      <p:sp>
        <p:nvSpPr>
          <p:cNvPr id="7"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8" name="正方形/長方形 7"/>
          <p:cNvSpPr/>
          <p:nvPr/>
        </p:nvSpPr>
        <p:spPr>
          <a:xfrm>
            <a:off x="366840"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9" name="直線コネクタ 8"/>
          <p:cNvCxnSpPr/>
          <p:nvPr/>
        </p:nvCxnSpPr>
        <p:spPr>
          <a:xfrm>
            <a:off x="366840" y="1754111"/>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0" name="直線コネクタ 9"/>
          <p:cNvCxnSpPr/>
          <p:nvPr/>
        </p:nvCxnSpPr>
        <p:spPr>
          <a:xfrm>
            <a:off x="451081"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1" name="直線コネクタ 10"/>
          <p:cNvCxnSpPr/>
          <p:nvPr/>
        </p:nvCxnSpPr>
        <p:spPr>
          <a:xfrm>
            <a:off x="366840" y="5026524"/>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flipV="1">
            <a:off x="225805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図プレースホルダー 24"/>
          <p:cNvSpPr>
            <a:spLocks noGrp="1"/>
          </p:cNvSpPr>
          <p:nvPr>
            <p:ph type="pic" sz="quarter" idx="14" hasCustomPrompt="1"/>
          </p:nvPr>
        </p:nvSpPr>
        <p:spPr>
          <a:xfrm>
            <a:off x="500075" y="1828455"/>
            <a:ext cx="1709703" cy="3144000"/>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21" name="テキスト プレースホルダー 20"/>
          <p:cNvSpPr>
            <a:spLocks noGrp="1"/>
          </p:cNvSpPr>
          <p:nvPr>
            <p:ph type="body" sz="quarter" idx="15" hasCustomPrompt="1"/>
          </p:nvPr>
        </p:nvSpPr>
        <p:spPr>
          <a:xfrm>
            <a:off x="666985" y="4373699"/>
            <a:ext cx="1734899" cy="669600"/>
          </a:xfrm>
          <a:blipFill>
            <a:blip r:embed="rId3"/>
            <a:stretch>
              <a:fillRect/>
            </a:stretch>
          </a:blipFill>
          <a:effectLst>
            <a:outerShdw blurRad="50800" dist="38100" dir="2700000" algn="tl" rotWithShape="0">
              <a:prstClr val="black">
                <a:alpha val="40000"/>
              </a:prstClr>
            </a:outerShdw>
          </a:effectLst>
        </p:spPr>
        <p:txBody>
          <a:bodyPr/>
          <a:lstStyle/>
          <a:p>
            <a:pPr lvl="0"/>
            <a:r>
              <a:rPr kumimoji="1" lang="en-US" altLang="ja-JP" dirty="0"/>
              <a:t> </a:t>
            </a:r>
            <a:endParaRPr kumimoji="1" lang="ja-JP" altLang="en-US" dirty="0"/>
          </a:p>
        </p:txBody>
      </p:sp>
      <p:sp>
        <p:nvSpPr>
          <p:cNvPr id="35" name="テキスト プレースホルダー 5"/>
          <p:cNvSpPr>
            <a:spLocks noGrp="1"/>
          </p:cNvSpPr>
          <p:nvPr>
            <p:ph type="body" sz="quarter" idx="22" hasCustomPrompt="1"/>
          </p:nvPr>
        </p:nvSpPr>
        <p:spPr>
          <a:xfrm>
            <a:off x="948763" y="4527870"/>
            <a:ext cx="1373151"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42" name="正方形/長方形 41"/>
          <p:cNvSpPr/>
          <p:nvPr/>
        </p:nvSpPr>
        <p:spPr>
          <a:xfrm>
            <a:off x="2506218"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43" name="直線コネクタ 42"/>
          <p:cNvCxnSpPr/>
          <p:nvPr/>
        </p:nvCxnSpPr>
        <p:spPr>
          <a:xfrm>
            <a:off x="2506221" y="1750091"/>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4" name="直線コネクタ 43"/>
          <p:cNvCxnSpPr/>
          <p:nvPr/>
        </p:nvCxnSpPr>
        <p:spPr>
          <a:xfrm>
            <a:off x="2590461"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5" name="直線コネクタ 44"/>
          <p:cNvCxnSpPr/>
          <p:nvPr/>
        </p:nvCxnSpPr>
        <p:spPr>
          <a:xfrm>
            <a:off x="2506221" y="5020423"/>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6" name="直線コネクタ 45"/>
          <p:cNvCxnSpPr/>
          <p:nvPr/>
        </p:nvCxnSpPr>
        <p:spPr>
          <a:xfrm flipV="1">
            <a:off x="4397436"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47" name="図プレースホルダー 24"/>
          <p:cNvSpPr>
            <a:spLocks noGrp="1"/>
          </p:cNvSpPr>
          <p:nvPr>
            <p:ph type="pic" sz="quarter" idx="23" hasCustomPrompt="1"/>
          </p:nvPr>
        </p:nvSpPr>
        <p:spPr>
          <a:xfrm>
            <a:off x="2639452" y="1828455"/>
            <a:ext cx="1709703" cy="3144000"/>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48" name="テキスト プレースホルダー 20"/>
          <p:cNvSpPr>
            <a:spLocks noGrp="1"/>
          </p:cNvSpPr>
          <p:nvPr>
            <p:ph type="body" sz="quarter" idx="24" hasCustomPrompt="1"/>
          </p:nvPr>
        </p:nvSpPr>
        <p:spPr>
          <a:xfrm>
            <a:off x="2806366" y="4373699"/>
            <a:ext cx="1734899" cy="669600"/>
          </a:xfrm>
          <a:blipFill>
            <a:blip r:embed="rId4"/>
            <a:stretch>
              <a:fillRect/>
            </a:stretch>
          </a:blipFill>
          <a:effectLst>
            <a:outerShdw blurRad="50800" dist="38100" dir="2700000" algn="tl" rotWithShape="0">
              <a:prstClr val="black">
                <a:alpha val="40000"/>
              </a:prstClr>
            </a:outerShdw>
          </a:effectLst>
        </p:spPr>
        <p:txBody>
          <a:bodyPr/>
          <a:lstStyle/>
          <a:p>
            <a:pPr lvl="0"/>
            <a:r>
              <a:rPr kumimoji="1" lang="en-US" altLang="ja-JP" dirty="0"/>
              <a:t> </a:t>
            </a:r>
            <a:endParaRPr kumimoji="1" lang="ja-JP" altLang="en-US" dirty="0"/>
          </a:p>
        </p:txBody>
      </p:sp>
      <p:sp>
        <p:nvSpPr>
          <p:cNvPr id="49" name="テキスト プレースホルダー 5"/>
          <p:cNvSpPr>
            <a:spLocks noGrp="1"/>
          </p:cNvSpPr>
          <p:nvPr>
            <p:ph type="body" sz="quarter" idx="25" hasCustomPrompt="1"/>
          </p:nvPr>
        </p:nvSpPr>
        <p:spPr>
          <a:xfrm>
            <a:off x="3088143" y="4527870"/>
            <a:ext cx="1373151"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2" name="正方形/長方形 51"/>
          <p:cNvSpPr/>
          <p:nvPr/>
        </p:nvSpPr>
        <p:spPr>
          <a:xfrm>
            <a:off x="4652614"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53" name="直線コネクタ 52"/>
          <p:cNvCxnSpPr/>
          <p:nvPr/>
        </p:nvCxnSpPr>
        <p:spPr>
          <a:xfrm>
            <a:off x="4652614" y="1754111"/>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a:off x="473685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5" name="直線コネクタ 54"/>
          <p:cNvCxnSpPr/>
          <p:nvPr/>
        </p:nvCxnSpPr>
        <p:spPr>
          <a:xfrm>
            <a:off x="4652614" y="5015064"/>
            <a:ext cx="197617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6" name="直線コネクタ 55"/>
          <p:cNvCxnSpPr/>
          <p:nvPr/>
        </p:nvCxnSpPr>
        <p:spPr>
          <a:xfrm flipV="1">
            <a:off x="6543829"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57" name="図プレースホルダー 24"/>
          <p:cNvSpPr>
            <a:spLocks noGrp="1"/>
          </p:cNvSpPr>
          <p:nvPr>
            <p:ph type="pic" sz="quarter" idx="26" hasCustomPrompt="1"/>
          </p:nvPr>
        </p:nvSpPr>
        <p:spPr>
          <a:xfrm>
            <a:off x="4785850" y="1828455"/>
            <a:ext cx="1709703" cy="3144000"/>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58" name="テキスト プレースホルダー 20"/>
          <p:cNvSpPr>
            <a:spLocks noGrp="1"/>
          </p:cNvSpPr>
          <p:nvPr>
            <p:ph type="body" sz="quarter" idx="27" hasCustomPrompt="1"/>
          </p:nvPr>
        </p:nvSpPr>
        <p:spPr>
          <a:xfrm>
            <a:off x="4952753" y="4373699"/>
            <a:ext cx="1734899" cy="669600"/>
          </a:xfrm>
          <a:blipFill>
            <a:blip r:embed="rId3"/>
            <a:stretch>
              <a:fillRect/>
            </a:stretch>
          </a:blipFill>
          <a:effectLst>
            <a:outerShdw blurRad="50800" dist="38100" dir="2700000" algn="tl" rotWithShape="0">
              <a:prstClr val="black">
                <a:alpha val="40000"/>
              </a:prstClr>
            </a:outerShdw>
          </a:effectLst>
        </p:spPr>
        <p:txBody>
          <a:bodyPr/>
          <a:lstStyle/>
          <a:p>
            <a:pPr lvl="0"/>
            <a:r>
              <a:rPr kumimoji="1" lang="en-US" altLang="ja-JP" dirty="0"/>
              <a:t> </a:t>
            </a:r>
            <a:endParaRPr kumimoji="1" lang="ja-JP" altLang="en-US" dirty="0"/>
          </a:p>
        </p:txBody>
      </p:sp>
      <p:sp>
        <p:nvSpPr>
          <p:cNvPr id="59" name="テキスト プレースホルダー 5"/>
          <p:cNvSpPr>
            <a:spLocks noGrp="1"/>
          </p:cNvSpPr>
          <p:nvPr>
            <p:ph type="body" sz="quarter" idx="28" hasCustomPrompt="1"/>
          </p:nvPr>
        </p:nvSpPr>
        <p:spPr>
          <a:xfrm>
            <a:off x="5234536" y="4527870"/>
            <a:ext cx="1373151"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0" name="正方形/長方形 59"/>
          <p:cNvSpPr/>
          <p:nvPr/>
        </p:nvSpPr>
        <p:spPr>
          <a:xfrm>
            <a:off x="6791994" y="1652136"/>
            <a:ext cx="1976171" cy="3496643"/>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61" name="直線コネクタ 60"/>
          <p:cNvCxnSpPr/>
          <p:nvPr/>
        </p:nvCxnSpPr>
        <p:spPr>
          <a:xfrm>
            <a:off x="6791996" y="1750091"/>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2" name="直線コネクタ 61"/>
          <p:cNvCxnSpPr/>
          <p:nvPr/>
        </p:nvCxnSpPr>
        <p:spPr>
          <a:xfrm>
            <a:off x="6876235"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3" name="直線コネクタ 62"/>
          <p:cNvCxnSpPr/>
          <p:nvPr/>
        </p:nvCxnSpPr>
        <p:spPr>
          <a:xfrm>
            <a:off x="6791996" y="5020423"/>
            <a:ext cx="1923661" cy="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V="1">
            <a:off x="8683209" y="1680000"/>
            <a:ext cx="0" cy="3432000"/>
          </a:xfrm>
          <a:prstGeom prst="line">
            <a:avLst/>
          </a:prstGeom>
          <a:ln w="28575">
            <a:solidFill>
              <a:schemeClr val="bg1">
                <a:lumMod val="90000"/>
              </a:schemeClr>
            </a:solidFill>
            <a:prstDash val="dash"/>
          </a:ln>
        </p:spPr>
        <p:style>
          <a:lnRef idx="1">
            <a:schemeClr val="accent1"/>
          </a:lnRef>
          <a:fillRef idx="0">
            <a:schemeClr val="accent1"/>
          </a:fillRef>
          <a:effectRef idx="0">
            <a:schemeClr val="accent1"/>
          </a:effectRef>
          <a:fontRef idx="minor">
            <a:schemeClr val="tx1"/>
          </a:fontRef>
        </p:style>
      </p:cxnSp>
      <p:sp>
        <p:nvSpPr>
          <p:cNvPr id="65" name="図プレースホルダー 24"/>
          <p:cNvSpPr>
            <a:spLocks noGrp="1"/>
          </p:cNvSpPr>
          <p:nvPr>
            <p:ph type="pic" sz="quarter" idx="29" hasCustomPrompt="1"/>
          </p:nvPr>
        </p:nvSpPr>
        <p:spPr>
          <a:xfrm>
            <a:off x="6925230" y="1828455"/>
            <a:ext cx="1709703" cy="3144000"/>
          </a:xfrm>
          <a:effectLst>
            <a:innerShdw blurRad="114300">
              <a:prstClr val="black"/>
            </a:innerShdw>
          </a:effectLst>
        </p:spPr>
        <p:txBody>
          <a:bodyPr>
            <a:normAutofit/>
          </a:bodyPr>
          <a:lstStyle>
            <a:lvl1pPr>
              <a:defRPr sz="1100">
                <a:solidFill>
                  <a:schemeClr val="bg2"/>
                </a:solidFill>
              </a:defRPr>
            </a:lvl1pPr>
          </a:lstStyle>
          <a:p>
            <a:r>
              <a:rPr kumimoji="1" lang="en-US" altLang="ja-JP"/>
              <a:t>Add an image</a:t>
            </a:r>
            <a:endParaRPr kumimoji="1" lang="ja-JP" altLang="en-US"/>
          </a:p>
        </p:txBody>
      </p:sp>
      <p:sp>
        <p:nvSpPr>
          <p:cNvPr id="66" name="テキスト プレースホルダー 20"/>
          <p:cNvSpPr>
            <a:spLocks noGrp="1"/>
          </p:cNvSpPr>
          <p:nvPr>
            <p:ph type="body" sz="quarter" idx="30" hasCustomPrompt="1"/>
          </p:nvPr>
        </p:nvSpPr>
        <p:spPr>
          <a:xfrm>
            <a:off x="7092140" y="4373699"/>
            <a:ext cx="1734899" cy="669600"/>
          </a:xfrm>
          <a:blipFill>
            <a:blip r:embed="rId4"/>
            <a:stretch>
              <a:fillRect/>
            </a:stretch>
          </a:blipFill>
          <a:effectLst>
            <a:outerShdw blurRad="50800" dist="38100" dir="2700000" algn="tl" rotWithShape="0">
              <a:prstClr val="black">
                <a:alpha val="40000"/>
              </a:prstClr>
            </a:outerShdw>
          </a:effectLst>
        </p:spPr>
        <p:txBody>
          <a:bodyPr/>
          <a:lstStyle/>
          <a:p>
            <a:pPr lvl="0"/>
            <a:r>
              <a:rPr kumimoji="1" lang="en-US" altLang="ja-JP" dirty="0"/>
              <a:t> </a:t>
            </a:r>
            <a:endParaRPr kumimoji="1" lang="ja-JP" altLang="en-US" dirty="0"/>
          </a:p>
        </p:txBody>
      </p:sp>
      <p:sp>
        <p:nvSpPr>
          <p:cNvPr id="67" name="テキスト プレースホルダー 5"/>
          <p:cNvSpPr>
            <a:spLocks noGrp="1"/>
          </p:cNvSpPr>
          <p:nvPr>
            <p:ph type="body" sz="quarter" idx="31" hasCustomPrompt="1"/>
          </p:nvPr>
        </p:nvSpPr>
        <p:spPr>
          <a:xfrm>
            <a:off x="7373918" y="4527870"/>
            <a:ext cx="1373151"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8" name="テキスト プレースホルダー 5"/>
          <p:cNvSpPr>
            <a:spLocks noGrp="1"/>
          </p:cNvSpPr>
          <p:nvPr>
            <p:ph type="body" sz="quarter" idx="21" hasCustomPrompt="1"/>
          </p:nvPr>
        </p:nvSpPr>
        <p:spPr>
          <a:xfrm>
            <a:off x="794794" y="5279433"/>
            <a:ext cx="7540361" cy="755399"/>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024470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7">
                                            <p:txEl>
                                              <p:pRg st="0" end="0"/>
                                            </p:txEl>
                                          </p:spTgt>
                                        </p:tgtEl>
                                        <p:attrNameLst>
                                          <p:attrName>style.visibility</p:attrName>
                                        </p:attrNameLst>
                                      </p:cBhvr>
                                      <p:to>
                                        <p:strVal val="visible"/>
                                      </p:to>
                                    </p:set>
                                    <p:anim calcmode="lin" valueType="num">
                                      <p:cBhvr additive="base">
                                        <p:cTn id="7" dur="500" fill="hold"/>
                                        <p:tgtEl>
                                          <p:spTgt spid="7">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7">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42"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Effect transition="in" filter="barn(outHorizontal)">
                                      <p:cBhvr>
                                        <p:cTn id="12" dur="500"/>
                                        <p:tgtEl>
                                          <p:spTgt spid="8"/>
                                        </p:tgtEl>
                                      </p:cBhvr>
                                    </p:animEffect>
                                  </p:childTnLst>
                                </p:cTn>
                              </p:par>
                              <p:par>
                                <p:cTn id="13" presetID="22" presetClass="entr" presetSubtype="4" fill="hold" nodeType="withEffect">
                                  <p:stCondLst>
                                    <p:cond delay="250"/>
                                  </p:stCondLst>
                                  <p:childTnLst>
                                    <p:set>
                                      <p:cBhvr>
                                        <p:cTn id="14" dur="1" fill="hold">
                                          <p:stCondLst>
                                            <p:cond delay="0"/>
                                          </p:stCondLst>
                                        </p:cTn>
                                        <p:tgtEl>
                                          <p:spTgt spid="12"/>
                                        </p:tgtEl>
                                        <p:attrNameLst>
                                          <p:attrName>style.visibility</p:attrName>
                                        </p:attrNameLst>
                                      </p:cBhvr>
                                      <p:to>
                                        <p:strVal val="visible"/>
                                      </p:to>
                                    </p:set>
                                    <p:animEffect transition="in" filter="wipe(down)">
                                      <p:cBhvr>
                                        <p:cTn id="15" dur="750"/>
                                        <p:tgtEl>
                                          <p:spTgt spid="12"/>
                                        </p:tgtEl>
                                      </p:cBhvr>
                                    </p:animEffect>
                                  </p:childTnLst>
                                </p:cTn>
                              </p:par>
                              <p:par>
                                <p:cTn id="16" presetID="22" presetClass="entr" presetSubtype="1" fill="hold" nodeType="withEffect">
                                  <p:stCondLst>
                                    <p:cond delay="250"/>
                                  </p:stCondLst>
                                  <p:childTnLst>
                                    <p:set>
                                      <p:cBhvr>
                                        <p:cTn id="17" dur="1" fill="hold">
                                          <p:stCondLst>
                                            <p:cond delay="0"/>
                                          </p:stCondLst>
                                        </p:cTn>
                                        <p:tgtEl>
                                          <p:spTgt spid="10"/>
                                        </p:tgtEl>
                                        <p:attrNameLst>
                                          <p:attrName>style.visibility</p:attrName>
                                        </p:attrNameLst>
                                      </p:cBhvr>
                                      <p:to>
                                        <p:strVal val="visible"/>
                                      </p:to>
                                    </p:set>
                                    <p:animEffect transition="in" filter="wipe(up)">
                                      <p:cBhvr>
                                        <p:cTn id="18" dur="750"/>
                                        <p:tgtEl>
                                          <p:spTgt spid="10"/>
                                        </p:tgtEl>
                                      </p:cBhvr>
                                    </p:animEffect>
                                  </p:childTnLst>
                                </p:cTn>
                              </p:par>
                              <p:par>
                                <p:cTn id="19" presetID="22" presetClass="entr" presetSubtype="8" fill="hold" nodeType="withEffect">
                                  <p:stCondLst>
                                    <p:cond delay="250"/>
                                  </p:stCondLst>
                                  <p:childTnLst>
                                    <p:set>
                                      <p:cBhvr>
                                        <p:cTn id="20" dur="1" fill="hold">
                                          <p:stCondLst>
                                            <p:cond delay="0"/>
                                          </p:stCondLst>
                                        </p:cTn>
                                        <p:tgtEl>
                                          <p:spTgt spid="9"/>
                                        </p:tgtEl>
                                        <p:attrNameLst>
                                          <p:attrName>style.visibility</p:attrName>
                                        </p:attrNameLst>
                                      </p:cBhvr>
                                      <p:to>
                                        <p:strVal val="visible"/>
                                      </p:to>
                                    </p:set>
                                    <p:animEffect transition="in" filter="wipe(left)">
                                      <p:cBhvr>
                                        <p:cTn id="21" dur="750"/>
                                        <p:tgtEl>
                                          <p:spTgt spid="9"/>
                                        </p:tgtEl>
                                      </p:cBhvr>
                                    </p:animEffect>
                                  </p:childTnLst>
                                </p:cTn>
                              </p:par>
                              <p:par>
                                <p:cTn id="22" presetID="22" presetClass="entr" presetSubtype="2" fill="hold" nodeType="withEffect">
                                  <p:stCondLst>
                                    <p:cond delay="250"/>
                                  </p:stCondLst>
                                  <p:childTnLst>
                                    <p:set>
                                      <p:cBhvr>
                                        <p:cTn id="23" dur="1" fill="hold">
                                          <p:stCondLst>
                                            <p:cond delay="0"/>
                                          </p:stCondLst>
                                        </p:cTn>
                                        <p:tgtEl>
                                          <p:spTgt spid="11"/>
                                        </p:tgtEl>
                                        <p:attrNameLst>
                                          <p:attrName>style.visibility</p:attrName>
                                        </p:attrNameLst>
                                      </p:cBhvr>
                                      <p:to>
                                        <p:strVal val="visible"/>
                                      </p:to>
                                    </p:set>
                                    <p:animEffect transition="in" filter="wipe(right)">
                                      <p:cBhvr>
                                        <p:cTn id="24" dur="750"/>
                                        <p:tgtEl>
                                          <p:spTgt spid="11"/>
                                        </p:tgtEl>
                                      </p:cBhvr>
                                    </p:animEffect>
                                  </p:childTnLst>
                                </p:cTn>
                              </p:par>
                              <p:par>
                                <p:cTn id="25" presetID="10" presetClass="entr" presetSubtype="0" fill="hold" grpId="0" nodeType="withEffect">
                                  <p:stCondLst>
                                    <p:cond delay="250"/>
                                  </p:stCondLst>
                                  <p:childTnLst>
                                    <p:set>
                                      <p:cBhvr>
                                        <p:cTn id="26" dur="1" fill="hold">
                                          <p:stCondLst>
                                            <p:cond delay="0"/>
                                          </p:stCondLst>
                                        </p:cTn>
                                        <p:tgtEl>
                                          <p:spTgt spid="13"/>
                                        </p:tgtEl>
                                        <p:attrNameLst>
                                          <p:attrName>style.visibility</p:attrName>
                                        </p:attrNameLst>
                                      </p:cBhvr>
                                      <p:to>
                                        <p:strVal val="visible"/>
                                      </p:to>
                                    </p:set>
                                    <p:animEffect transition="in" filter="fade">
                                      <p:cBhvr>
                                        <p:cTn id="27" dur="750"/>
                                        <p:tgtEl>
                                          <p:spTgt spid="13"/>
                                        </p:tgtEl>
                                      </p:cBhvr>
                                    </p:animEffect>
                                  </p:childTnLst>
                                </p:cTn>
                              </p:par>
                            </p:childTnLst>
                          </p:cTn>
                        </p:par>
                        <p:par>
                          <p:cTn id="28" fill="hold">
                            <p:stCondLst>
                              <p:cond delay="1500"/>
                            </p:stCondLst>
                            <p:childTnLst>
                              <p:par>
                                <p:cTn id="29" presetID="22" presetClass="entr" presetSubtype="2" fill="hold" grpId="0" nodeType="afterEffect">
                                  <p:stCondLst>
                                    <p:cond delay="0"/>
                                  </p:stCondLst>
                                  <p:childTnLst>
                                    <p:set>
                                      <p:cBhvr>
                                        <p:cTn id="30" dur="1" fill="hold">
                                          <p:stCondLst>
                                            <p:cond delay="0"/>
                                          </p:stCondLst>
                                        </p:cTn>
                                        <p:tgtEl>
                                          <p:spTgt spid="35">
                                            <p:txEl>
                                              <p:pRg st="0" end="0"/>
                                            </p:txEl>
                                          </p:spTgt>
                                        </p:tgtEl>
                                        <p:attrNameLst>
                                          <p:attrName>style.visibility</p:attrName>
                                        </p:attrNameLst>
                                      </p:cBhvr>
                                      <p:to>
                                        <p:strVal val="visible"/>
                                      </p:to>
                                    </p:set>
                                    <p:animEffect transition="in" filter="wipe(right)">
                                      <p:cBhvr>
                                        <p:cTn id="31" dur="500"/>
                                        <p:tgtEl>
                                          <p:spTgt spid="35">
                                            <p:txEl>
                                              <p:pRg st="0" end="0"/>
                                            </p:txEl>
                                          </p:spTgt>
                                        </p:tgtEl>
                                      </p:cBhvr>
                                    </p:animEffect>
                                  </p:childTnLst>
                                </p:cTn>
                              </p:par>
                              <p:par>
                                <p:cTn id="32" presetID="22" presetClass="entr" presetSubtype="2" fill="hold" grpId="0" nodeType="withEffect">
                                  <p:stCondLst>
                                    <p:cond delay="0"/>
                                  </p:stCondLst>
                                  <p:childTnLst>
                                    <p:set>
                                      <p:cBhvr>
                                        <p:cTn id="33" dur="1" fill="hold">
                                          <p:stCondLst>
                                            <p:cond delay="0"/>
                                          </p:stCondLst>
                                        </p:cTn>
                                        <p:tgtEl>
                                          <p:spTgt spid="21"/>
                                        </p:tgtEl>
                                        <p:attrNameLst>
                                          <p:attrName>style.visibility</p:attrName>
                                        </p:attrNameLst>
                                      </p:cBhvr>
                                      <p:to>
                                        <p:strVal val="visible"/>
                                      </p:to>
                                    </p:set>
                                    <p:animEffect transition="in" filter="wipe(right)">
                                      <p:cBhvr>
                                        <p:cTn id="34" dur="500"/>
                                        <p:tgtEl>
                                          <p:spTgt spid="21"/>
                                        </p:tgtEl>
                                      </p:cBhvr>
                                    </p:animEffect>
                                  </p:childTnLst>
                                </p:cTn>
                              </p:par>
                            </p:childTnLst>
                          </p:cTn>
                        </p:par>
                        <p:par>
                          <p:cTn id="35" fill="hold">
                            <p:stCondLst>
                              <p:cond delay="2000"/>
                            </p:stCondLst>
                            <p:childTnLst>
                              <p:par>
                                <p:cTn id="36" presetID="16" presetClass="entr" presetSubtype="42" fill="hold" grpId="0" nodeType="afterEffect">
                                  <p:stCondLst>
                                    <p:cond delay="0"/>
                                  </p:stCondLst>
                                  <p:childTnLst>
                                    <p:set>
                                      <p:cBhvr>
                                        <p:cTn id="37" dur="1" fill="hold">
                                          <p:stCondLst>
                                            <p:cond delay="0"/>
                                          </p:stCondLst>
                                        </p:cTn>
                                        <p:tgtEl>
                                          <p:spTgt spid="42"/>
                                        </p:tgtEl>
                                        <p:attrNameLst>
                                          <p:attrName>style.visibility</p:attrName>
                                        </p:attrNameLst>
                                      </p:cBhvr>
                                      <p:to>
                                        <p:strVal val="visible"/>
                                      </p:to>
                                    </p:set>
                                    <p:animEffect transition="in" filter="barn(outHorizontal)">
                                      <p:cBhvr>
                                        <p:cTn id="38" dur="500"/>
                                        <p:tgtEl>
                                          <p:spTgt spid="42"/>
                                        </p:tgtEl>
                                      </p:cBhvr>
                                    </p:animEffect>
                                  </p:childTnLst>
                                </p:cTn>
                              </p:par>
                              <p:par>
                                <p:cTn id="39" presetID="22" presetClass="entr" presetSubtype="4" fill="hold" nodeType="withEffect">
                                  <p:stCondLst>
                                    <p:cond delay="250"/>
                                  </p:stCondLst>
                                  <p:childTnLst>
                                    <p:set>
                                      <p:cBhvr>
                                        <p:cTn id="40" dur="1" fill="hold">
                                          <p:stCondLst>
                                            <p:cond delay="0"/>
                                          </p:stCondLst>
                                        </p:cTn>
                                        <p:tgtEl>
                                          <p:spTgt spid="46"/>
                                        </p:tgtEl>
                                        <p:attrNameLst>
                                          <p:attrName>style.visibility</p:attrName>
                                        </p:attrNameLst>
                                      </p:cBhvr>
                                      <p:to>
                                        <p:strVal val="visible"/>
                                      </p:to>
                                    </p:set>
                                    <p:animEffect transition="in" filter="wipe(down)">
                                      <p:cBhvr>
                                        <p:cTn id="41" dur="750"/>
                                        <p:tgtEl>
                                          <p:spTgt spid="46"/>
                                        </p:tgtEl>
                                      </p:cBhvr>
                                    </p:animEffect>
                                  </p:childTnLst>
                                </p:cTn>
                              </p:par>
                              <p:par>
                                <p:cTn id="42" presetID="22" presetClass="entr" presetSubtype="1" fill="hold" nodeType="withEffect">
                                  <p:stCondLst>
                                    <p:cond delay="250"/>
                                  </p:stCondLst>
                                  <p:childTnLst>
                                    <p:set>
                                      <p:cBhvr>
                                        <p:cTn id="43" dur="1" fill="hold">
                                          <p:stCondLst>
                                            <p:cond delay="0"/>
                                          </p:stCondLst>
                                        </p:cTn>
                                        <p:tgtEl>
                                          <p:spTgt spid="44"/>
                                        </p:tgtEl>
                                        <p:attrNameLst>
                                          <p:attrName>style.visibility</p:attrName>
                                        </p:attrNameLst>
                                      </p:cBhvr>
                                      <p:to>
                                        <p:strVal val="visible"/>
                                      </p:to>
                                    </p:set>
                                    <p:animEffect transition="in" filter="wipe(up)">
                                      <p:cBhvr>
                                        <p:cTn id="44" dur="750"/>
                                        <p:tgtEl>
                                          <p:spTgt spid="44"/>
                                        </p:tgtEl>
                                      </p:cBhvr>
                                    </p:animEffect>
                                  </p:childTnLst>
                                </p:cTn>
                              </p:par>
                              <p:par>
                                <p:cTn id="45" presetID="22" presetClass="entr" presetSubtype="8" fill="hold" nodeType="withEffect">
                                  <p:stCondLst>
                                    <p:cond delay="250"/>
                                  </p:stCondLst>
                                  <p:childTnLst>
                                    <p:set>
                                      <p:cBhvr>
                                        <p:cTn id="46" dur="1" fill="hold">
                                          <p:stCondLst>
                                            <p:cond delay="0"/>
                                          </p:stCondLst>
                                        </p:cTn>
                                        <p:tgtEl>
                                          <p:spTgt spid="43"/>
                                        </p:tgtEl>
                                        <p:attrNameLst>
                                          <p:attrName>style.visibility</p:attrName>
                                        </p:attrNameLst>
                                      </p:cBhvr>
                                      <p:to>
                                        <p:strVal val="visible"/>
                                      </p:to>
                                    </p:set>
                                    <p:animEffect transition="in" filter="wipe(left)">
                                      <p:cBhvr>
                                        <p:cTn id="47" dur="750"/>
                                        <p:tgtEl>
                                          <p:spTgt spid="43"/>
                                        </p:tgtEl>
                                      </p:cBhvr>
                                    </p:animEffect>
                                  </p:childTnLst>
                                </p:cTn>
                              </p:par>
                              <p:par>
                                <p:cTn id="48" presetID="22" presetClass="entr" presetSubtype="2" fill="hold" nodeType="withEffect">
                                  <p:stCondLst>
                                    <p:cond delay="250"/>
                                  </p:stCondLst>
                                  <p:childTnLst>
                                    <p:set>
                                      <p:cBhvr>
                                        <p:cTn id="49" dur="1" fill="hold">
                                          <p:stCondLst>
                                            <p:cond delay="0"/>
                                          </p:stCondLst>
                                        </p:cTn>
                                        <p:tgtEl>
                                          <p:spTgt spid="45"/>
                                        </p:tgtEl>
                                        <p:attrNameLst>
                                          <p:attrName>style.visibility</p:attrName>
                                        </p:attrNameLst>
                                      </p:cBhvr>
                                      <p:to>
                                        <p:strVal val="visible"/>
                                      </p:to>
                                    </p:set>
                                    <p:animEffect transition="in" filter="wipe(right)">
                                      <p:cBhvr>
                                        <p:cTn id="50" dur="750"/>
                                        <p:tgtEl>
                                          <p:spTgt spid="45"/>
                                        </p:tgtEl>
                                      </p:cBhvr>
                                    </p:animEffect>
                                  </p:childTnLst>
                                </p:cTn>
                              </p:par>
                              <p:par>
                                <p:cTn id="51" presetID="10" presetClass="entr" presetSubtype="0" fill="hold" grpId="0" nodeType="withEffect">
                                  <p:stCondLst>
                                    <p:cond delay="250"/>
                                  </p:stCondLst>
                                  <p:childTnLst>
                                    <p:set>
                                      <p:cBhvr>
                                        <p:cTn id="52" dur="1" fill="hold">
                                          <p:stCondLst>
                                            <p:cond delay="0"/>
                                          </p:stCondLst>
                                        </p:cTn>
                                        <p:tgtEl>
                                          <p:spTgt spid="47"/>
                                        </p:tgtEl>
                                        <p:attrNameLst>
                                          <p:attrName>style.visibility</p:attrName>
                                        </p:attrNameLst>
                                      </p:cBhvr>
                                      <p:to>
                                        <p:strVal val="visible"/>
                                      </p:to>
                                    </p:set>
                                    <p:animEffect transition="in" filter="fade">
                                      <p:cBhvr>
                                        <p:cTn id="53" dur="750"/>
                                        <p:tgtEl>
                                          <p:spTgt spid="47"/>
                                        </p:tgtEl>
                                      </p:cBhvr>
                                    </p:animEffect>
                                  </p:childTnLst>
                                </p:cTn>
                              </p:par>
                            </p:childTnLst>
                          </p:cTn>
                        </p:par>
                        <p:par>
                          <p:cTn id="54" fill="hold">
                            <p:stCondLst>
                              <p:cond delay="3000"/>
                            </p:stCondLst>
                            <p:childTnLst>
                              <p:par>
                                <p:cTn id="55" presetID="22" presetClass="entr" presetSubtype="2" fill="hold" grpId="0" nodeType="afterEffect">
                                  <p:stCondLst>
                                    <p:cond delay="0"/>
                                  </p:stCondLst>
                                  <p:childTnLst>
                                    <p:set>
                                      <p:cBhvr>
                                        <p:cTn id="56" dur="1" fill="hold">
                                          <p:stCondLst>
                                            <p:cond delay="0"/>
                                          </p:stCondLst>
                                        </p:cTn>
                                        <p:tgtEl>
                                          <p:spTgt spid="49">
                                            <p:txEl>
                                              <p:pRg st="0" end="0"/>
                                            </p:txEl>
                                          </p:spTgt>
                                        </p:tgtEl>
                                        <p:attrNameLst>
                                          <p:attrName>style.visibility</p:attrName>
                                        </p:attrNameLst>
                                      </p:cBhvr>
                                      <p:to>
                                        <p:strVal val="visible"/>
                                      </p:to>
                                    </p:set>
                                    <p:animEffect transition="in" filter="wipe(right)">
                                      <p:cBhvr>
                                        <p:cTn id="57" dur="500"/>
                                        <p:tgtEl>
                                          <p:spTgt spid="49">
                                            <p:txEl>
                                              <p:pRg st="0" end="0"/>
                                            </p:txEl>
                                          </p:spTgt>
                                        </p:tgtEl>
                                      </p:cBhvr>
                                    </p:animEffect>
                                  </p:childTnLst>
                                </p:cTn>
                              </p:par>
                              <p:par>
                                <p:cTn id="58" presetID="22" presetClass="entr" presetSubtype="2" fill="hold" grpId="0" nodeType="with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wipe(right)">
                                      <p:cBhvr>
                                        <p:cTn id="60" dur="500"/>
                                        <p:tgtEl>
                                          <p:spTgt spid="48"/>
                                        </p:tgtEl>
                                      </p:cBhvr>
                                    </p:animEffect>
                                  </p:childTnLst>
                                </p:cTn>
                              </p:par>
                            </p:childTnLst>
                          </p:cTn>
                        </p:par>
                        <p:par>
                          <p:cTn id="61" fill="hold">
                            <p:stCondLst>
                              <p:cond delay="3500"/>
                            </p:stCondLst>
                            <p:childTnLst>
                              <p:par>
                                <p:cTn id="62" presetID="16" presetClass="entr" presetSubtype="42" fill="hold" grpId="0" nodeType="afterEffect">
                                  <p:stCondLst>
                                    <p:cond delay="0"/>
                                  </p:stCondLst>
                                  <p:childTnLst>
                                    <p:set>
                                      <p:cBhvr>
                                        <p:cTn id="63" dur="1" fill="hold">
                                          <p:stCondLst>
                                            <p:cond delay="0"/>
                                          </p:stCondLst>
                                        </p:cTn>
                                        <p:tgtEl>
                                          <p:spTgt spid="52"/>
                                        </p:tgtEl>
                                        <p:attrNameLst>
                                          <p:attrName>style.visibility</p:attrName>
                                        </p:attrNameLst>
                                      </p:cBhvr>
                                      <p:to>
                                        <p:strVal val="visible"/>
                                      </p:to>
                                    </p:set>
                                    <p:animEffect transition="in" filter="barn(outHorizontal)">
                                      <p:cBhvr>
                                        <p:cTn id="64" dur="500"/>
                                        <p:tgtEl>
                                          <p:spTgt spid="52"/>
                                        </p:tgtEl>
                                      </p:cBhvr>
                                    </p:animEffect>
                                  </p:childTnLst>
                                </p:cTn>
                              </p:par>
                              <p:par>
                                <p:cTn id="65" presetID="22" presetClass="entr" presetSubtype="4" fill="hold" nodeType="withEffect">
                                  <p:stCondLst>
                                    <p:cond delay="250"/>
                                  </p:stCondLst>
                                  <p:childTnLst>
                                    <p:set>
                                      <p:cBhvr>
                                        <p:cTn id="66" dur="1" fill="hold">
                                          <p:stCondLst>
                                            <p:cond delay="0"/>
                                          </p:stCondLst>
                                        </p:cTn>
                                        <p:tgtEl>
                                          <p:spTgt spid="56"/>
                                        </p:tgtEl>
                                        <p:attrNameLst>
                                          <p:attrName>style.visibility</p:attrName>
                                        </p:attrNameLst>
                                      </p:cBhvr>
                                      <p:to>
                                        <p:strVal val="visible"/>
                                      </p:to>
                                    </p:set>
                                    <p:animEffect transition="in" filter="wipe(down)">
                                      <p:cBhvr>
                                        <p:cTn id="67" dur="750"/>
                                        <p:tgtEl>
                                          <p:spTgt spid="56"/>
                                        </p:tgtEl>
                                      </p:cBhvr>
                                    </p:animEffect>
                                  </p:childTnLst>
                                </p:cTn>
                              </p:par>
                              <p:par>
                                <p:cTn id="68" presetID="22" presetClass="entr" presetSubtype="1" fill="hold" nodeType="withEffect">
                                  <p:stCondLst>
                                    <p:cond delay="250"/>
                                  </p:stCondLst>
                                  <p:childTnLst>
                                    <p:set>
                                      <p:cBhvr>
                                        <p:cTn id="69" dur="1" fill="hold">
                                          <p:stCondLst>
                                            <p:cond delay="0"/>
                                          </p:stCondLst>
                                        </p:cTn>
                                        <p:tgtEl>
                                          <p:spTgt spid="54"/>
                                        </p:tgtEl>
                                        <p:attrNameLst>
                                          <p:attrName>style.visibility</p:attrName>
                                        </p:attrNameLst>
                                      </p:cBhvr>
                                      <p:to>
                                        <p:strVal val="visible"/>
                                      </p:to>
                                    </p:set>
                                    <p:animEffect transition="in" filter="wipe(up)">
                                      <p:cBhvr>
                                        <p:cTn id="70" dur="750"/>
                                        <p:tgtEl>
                                          <p:spTgt spid="54"/>
                                        </p:tgtEl>
                                      </p:cBhvr>
                                    </p:animEffect>
                                  </p:childTnLst>
                                </p:cTn>
                              </p:par>
                              <p:par>
                                <p:cTn id="71" presetID="22" presetClass="entr" presetSubtype="8" fill="hold" nodeType="withEffect">
                                  <p:stCondLst>
                                    <p:cond delay="250"/>
                                  </p:stCondLst>
                                  <p:childTnLst>
                                    <p:set>
                                      <p:cBhvr>
                                        <p:cTn id="72" dur="1" fill="hold">
                                          <p:stCondLst>
                                            <p:cond delay="0"/>
                                          </p:stCondLst>
                                        </p:cTn>
                                        <p:tgtEl>
                                          <p:spTgt spid="53"/>
                                        </p:tgtEl>
                                        <p:attrNameLst>
                                          <p:attrName>style.visibility</p:attrName>
                                        </p:attrNameLst>
                                      </p:cBhvr>
                                      <p:to>
                                        <p:strVal val="visible"/>
                                      </p:to>
                                    </p:set>
                                    <p:animEffect transition="in" filter="wipe(left)">
                                      <p:cBhvr>
                                        <p:cTn id="73" dur="750"/>
                                        <p:tgtEl>
                                          <p:spTgt spid="53"/>
                                        </p:tgtEl>
                                      </p:cBhvr>
                                    </p:animEffect>
                                  </p:childTnLst>
                                </p:cTn>
                              </p:par>
                              <p:par>
                                <p:cTn id="74" presetID="22" presetClass="entr" presetSubtype="2" fill="hold" nodeType="withEffect">
                                  <p:stCondLst>
                                    <p:cond delay="250"/>
                                  </p:stCondLst>
                                  <p:childTnLst>
                                    <p:set>
                                      <p:cBhvr>
                                        <p:cTn id="75" dur="1" fill="hold">
                                          <p:stCondLst>
                                            <p:cond delay="0"/>
                                          </p:stCondLst>
                                        </p:cTn>
                                        <p:tgtEl>
                                          <p:spTgt spid="55"/>
                                        </p:tgtEl>
                                        <p:attrNameLst>
                                          <p:attrName>style.visibility</p:attrName>
                                        </p:attrNameLst>
                                      </p:cBhvr>
                                      <p:to>
                                        <p:strVal val="visible"/>
                                      </p:to>
                                    </p:set>
                                    <p:animEffect transition="in" filter="wipe(right)">
                                      <p:cBhvr>
                                        <p:cTn id="76" dur="750"/>
                                        <p:tgtEl>
                                          <p:spTgt spid="55"/>
                                        </p:tgtEl>
                                      </p:cBhvr>
                                    </p:animEffect>
                                  </p:childTnLst>
                                </p:cTn>
                              </p:par>
                              <p:par>
                                <p:cTn id="77" presetID="10" presetClass="entr" presetSubtype="0" fill="hold" grpId="0" nodeType="withEffect">
                                  <p:stCondLst>
                                    <p:cond delay="250"/>
                                  </p:stCondLst>
                                  <p:childTnLst>
                                    <p:set>
                                      <p:cBhvr>
                                        <p:cTn id="78" dur="1" fill="hold">
                                          <p:stCondLst>
                                            <p:cond delay="0"/>
                                          </p:stCondLst>
                                        </p:cTn>
                                        <p:tgtEl>
                                          <p:spTgt spid="57"/>
                                        </p:tgtEl>
                                        <p:attrNameLst>
                                          <p:attrName>style.visibility</p:attrName>
                                        </p:attrNameLst>
                                      </p:cBhvr>
                                      <p:to>
                                        <p:strVal val="visible"/>
                                      </p:to>
                                    </p:set>
                                    <p:animEffect transition="in" filter="fade">
                                      <p:cBhvr>
                                        <p:cTn id="79" dur="750"/>
                                        <p:tgtEl>
                                          <p:spTgt spid="57"/>
                                        </p:tgtEl>
                                      </p:cBhvr>
                                    </p:animEffect>
                                  </p:childTnLst>
                                </p:cTn>
                              </p:par>
                            </p:childTnLst>
                          </p:cTn>
                        </p:par>
                        <p:par>
                          <p:cTn id="80" fill="hold">
                            <p:stCondLst>
                              <p:cond delay="4500"/>
                            </p:stCondLst>
                            <p:childTnLst>
                              <p:par>
                                <p:cTn id="81" presetID="22" presetClass="entr" presetSubtype="2" fill="hold" grpId="0" nodeType="afterEffect">
                                  <p:stCondLst>
                                    <p:cond delay="0"/>
                                  </p:stCondLst>
                                  <p:childTnLst>
                                    <p:set>
                                      <p:cBhvr>
                                        <p:cTn id="82" dur="1" fill="hold">
                                          <p:stCondLst>
                                            <p:cond delay="0"/>
                                          </p:stCondLst>
                                        </p:cTn>
                                        <p:tgtEl>
                                          <p:spTgt spid="59">
                                            <p:txEl>
                                              <p:pRg st="0" end="0"/>
                                            </p:txEl>
                                          </p:spTgt>
                                        </p:tgtEl>
                                        <p:attrNameLst>
                                          <p:attrName>style.visibility</p:attrName>
                                        </p:attrNameLst>
                                      </p:cBhvr>
                                      <p:to>
                                        <p:strVal val="visible"/>
                                      </p:to>
                                    </p:set>
                                    <p:animEffect transition="in" filter="wipe(right)">
                                      <p:cBhvr>
                                        <p:cTn id="83" dur="500"/>
                                        <p:tgtEl>
                                          <p:spTgt spid="59">
                                            <p:txEl>
                                              <p:pRg st="0" end="0"/>
                                            </p:txEl>
                                          </p:spTgt>
                                        </p:tgtEl>
                                      </p:cBhvr>
                                    </p:animEffect>
                                  </p:childTnLst>
                                </p:cTn>
                              </p:par>
                              <p:par>
                                <p:cTn id="84" presetID="22" presetClass="entr" presetSubtype="2" fill="hold" grpId="0" nodeType="withEffect">
                                  <p:stCondLst>
                                    <p:cond delay="0"/>
                                  </p:stCondLst>
                                  <p:childTnLst>
                                    <p:set>
                                      <p:cBhvr>
                                        <p:cTn id="85" dur="1" fill="hold">
                                          <p:stCondLst>
                                            <p:cond delay="0"/>
                                          </p:stCondLst>
                                        </p:cTn>
                                        <p:tgtEl>
                                          <p:spTgt spid="58"/>
                                        </p:tgtEl>
                                        <p:attrNameLst>
                                          <p:attrName>style.visibility</p:attrName>
                                        </p:attrNameLst>
                                      </p:cBhvr>
                                      <p:to>
                                        <p:strVal val="visible"/>
                                      </p:to>
                                    </p:set>
                                    <p:animEffect transition="in" filter="wipe(right)">
                                      <p:cBhvr>
                                        <p:cTn id="86" dur="500"/>
                                        <p:tgtEl>
                                          <p:spTgt spid="58"/>
                                        </p:tgtEl>
                                      </p:cBhvr>
                                    </p:animEffect>
                                  </p:childTnLst>
                                </p:cTn>
                              </p:par>
                            </p:childTnLst>
                          </p:cTn>
                        </p:par>
                        <p:par>
                          <p:cTn id="87" fill="hold">
                            <p:stCondLst>
                              <p:cond delay="5000"/>
                            </p:stCondLst>
                            <p:childTnLst>
                              <p:par>
                                <p:cTn id="88" presetID="16" presetClass="entr" presetSubtype="42" fill="hold" grpId="0" nodeType="afterEffect">
                                  <p:stCondLst>
                                    <p:cond delay="0"/>
                                  </p:stCondLst>
                                  <p:childTnLst>
                                    <p:set>
                                      <p:cBhvr>
                                        <p:cTn id="89" dur="1" fill="hold">
                                          <p:stCondLst>
                                            <p:cond delay="0"/>
                                          </p:stCondLst>
                                        </p:cTn>
                                        <p:tgtEl>
                                          <p:spTgt spid="60"/>
                                        </p:tgtEl>
                                        <p:attrNameLst>
                                          <p:attrName>style.visibility</p:attrName>
                                        </p:attrNameLst>
                                      </p:cBhvr>
                                      <p:to>
                                        <p:strVal val="visible"/>
                                      </p:to>
                                    </p:set>
                                    <p:animEffect transition="in" filter="barn(outHorizontal)">
                                      <p:cBhvr>
                                        <p:cTn id="90" dur="500"/>
                                        <p:tgtEl>
                                          <p:spTgt spid="60"/>
                                        </p:tgtEl>
                                      </p:cBhvr>
                                    </p:animEffect>
                                  </p:childTnLst>
                                </p:cTn>
                              </p:par>
                              <p:par>
                                <p:cTn id="91" presetID="22" presetClass="entr" presetSubtype="4" fill="hold" nodeType="withEffect">
                                  <p:stCondLst>
                                    <p:cond delay="250"/>
                                  </p:stCondLst>
                                  <p:childTnLst>
                                    <p:set>
                                      <p:cBhvr>
                                        <p:cTn id="92" dur="1" fill="hold">
                                          <p:stCondLst>
                                            <p:cond delay="0"/>
                                          </p:stCondLst>
                                        </p:cTn>
                                        <p:tgtEl>
                                          <p:spTgt spid="64"/>
                                        </p:tgtEl>
                                        <p:attrNameLst>
                                          <p:attrName>style.visibility</p:attrName>
                                        </p:attrNameLst>
                                      </p:cBhvr>
                                      <p:to>
                                        <p:strVal val="visible"/>
                                      </p:to>
                                    </p:set>
                                    <p:animEffect transition="in" filter="wipe(down)">
                                      <p:cBhvr>
                                        <p:cTn id="93" dur="750"/>
                                        <p:tgtEl>
                                          <p:spTgt spid="64"/>
                                        </p:tgtEl>
                                      </p:cBhvr>
                                    </p:animEffect>
                                  </p:childTnLst>
                                </p:cTn>
                              </p:par>
                              <p:par>
                                <p:cTn id="94" presetID="22" presetClass="entr" presetSubtype="1" fill="hold" nodeType="withEffect">
                                  <p:stCondLst>
                                    <p:cond delay="250"/>
                                  </p:stCondLst>
                                  <p:childTnLst>
                                    <p:set>
                                      <p:cBhvr>
                                        <p:cTn id="95" dur="1" fill="hold">
                                          <p:stCondLst>
                                            <p:cond delay="0"/>
                                          </p:stCondLst>
                                        </p:cTn>
                                        <p:tgtEl>
                                          <p:spTgt spid="62"/>
                                        </p:tgtEl>
                                        <p:attrNameLst>
                                          <p:attrName>style.visibility</p:attrName>
                                        </p:attrNameLst>
                                      </p:cBhvr>
                                      <p:to>
                                        <p:strVal val="visible"/>
                                      </p:to>
                                    </p:set>
                                    <p:animEffect transition="in" filter="wipe(up)">
                                      <p:cBhvr>
                                        <p:cTn id="96" dur="750"/>
                                        <p:tgtEl>
                                          <p:spTgt spid="62"/>
                                        </p:tgtEl>
                                      </p:cBhvr>
                                    </p:animEffect>
                                  </p:childTnLst>
                                </p:cTn>
                              </p:par>
                              <p:par>
                                <p:cTn id="97" presetID="22" presetClass="entr" presetSubtype="8" fill="hold" nodeType="withEffect">
                                  <p:stCondLst>
                                    <p:cond delay="250"/>
                                  </p:stCondLst>
                                  <p:childTnLst>
                                    <p:set>
                                      <p:cBhvr>
                                        <p:cTn id="98" dur="1" fill="hold">
                                          <p:stCondLst>
                                            <p:cond delay="0"/>
                                          </p:stCondLst>
                                        </p:cTn>
                                        <p:tgtEl>
                                          <p:spTgt spid="61"/>
                                        </p:tgtEl>
                                        <p:attrNameLst>
                                          <p:attrName>style.visibility</p:attrName>
                                        </p:attrNameLst>
                                      </p:cBhvr>
                                      <p:to>
                                        <p:strVal val="visible"/>
                                      </p:to>
                                    </p:set>
                                    <p:animEffect transition="in" filter="wipe(left)">
                                      <p:cBhvr>
                                        <p:cTn id="99" dur="750"/>
                                        <p:tgtEl>
                                          <p:spTgt spid="61"/>
                                        </p:tgtEl>
                                      </p:cBhvr>
                                    </p:animEffect>
                                  </p:childTnLst>
                                </p:cTn>
                              </p:par>
                              <p:par>
                                <p:cTn id="100" presetID="22" presetClass="entr" presetSubtype="2" fill="hold" nodeType="withEffect">
                                  <p:stCondLst>
                                    <p:cond delay="250"/>
                                  </p:stCondLst>
                                  <p:childTnLst>
                                    <p:set>
                                      <p:cBhvr>
                                        <p:cTn id="101" dur="1" fill="hold">
                                          <p:stCondLst>
                                            <p:cond delay="0"/>
                                          </p:stCondLst>
                                        </p:cTn>
                                        <p:tgtEl>
                                          <p:spTgt spid="63"/>
                                        </p:tgtEl>
                                        <p:attrNameLst>
                                          <p:attrName>style.visibility</p:attrName>
                                        </p:attrNameLst>
                                      </p:cBhvr>
                                      <p:to>
                                        <p:strVal val="visible"/>
                                      </p:to>
                                    </p:set>
                                    <p:animEffect transition="in" filter="wipe(right)">
                                      <p:cBhvr>
                                        <p:cTn id="102" dur="750"/>
                                        <p:tgtEl>
                                          <p:spTgt spid="63"/>
                                        </p:tgtEl>
                                      </p:cBhvr>
                                    </p:animEffect>
                                  </p:childTnLst>
                                </p:cTn>
                              </p:par>
                              <p:par>
                                <p:cTn id="103" presetID="10" presetClass="entr" presetSubtype="0" fill="hold" grpId="0" nodeType="withEffect">
                                  <p:stCondLst>
                                    <p:cond delay="250"/>
                                  </p:stCondLst>
                                  <p:childTnLst>
                                    <p:set>
                                      <p:cBhvr>
                                        <p:cTn id="104" dur="1" fill="hold">
                                          <p:stCondLst>
                                            <p:cond delay="0"/>
                                          </p:stCondLst>
                                        </p:cTn>
                                        <p:tgtEl>
                                          <p:spTgt spid="65"/>
                                        </p:tgtEl>
                                        <p:attrNameLst>
                                          <p:attrName>style.visibility</p:attrName>
                                        </p:attrNameLst>
                                      </p:cBhvr>
                                      <p:to>
                                        <p:strVal val="visible"/>
                                      </p:to>
                                    </p:set>
                                    <p:animEffect transition="in" filter="fade">
                                      <p:cBhvr>
                                        <p:cTn id="105" dur="750"/>
                                        <p:tgtEl>
                                          <p:spTgt spid="65"/>
                                        </p:tgtEl>
                                      </p:cBhvr>
                                    </p:animEffect>
                                  </p:childTnLst>
                                </p:cTn>
                              </p:par>
                            </p:childTnLst>
                          </p:cTn>
                        </p:par>
                        <p:par>
                          <p:cTn id="106" fill="hold">
                            <p:stCondLst>
                              <p:cond delay="6000"/>
                            </p:stCondLst>
                            <p:childTnLst>
                              <p:par>
                                <p:cTn id="107" presetID="22" presetClass="entr" presetSubtype="2" fill="hold" grpId="0" nodeType="afterEffect">
                                  <p:stCondLst>
                                    <p:cond delay="0"/>
                                  </p:stCondLst>
                                  <p:childTnLst>
                                    <p:set>
                                      <p:cBhvr>
                                        <p:cTn id="108" dur="1" fill="hold">
                                          <p:stCondLst>
                                            <p:cond delay="0"/>
                                          </p:stCondLst>
                                        </p:cTn>
                                        <p:tgtEl>
                                          <p:spTgt spid="67">
                                            <p:txEl>
                                              <p:pRg st="0" end="0"/>
                                            </p:txEl>
                                          </p:spTgt>
                                        </p:tgtEl>
                                        <p:attrNameLst>
                                          <p:attrName>style.visibility</p:attrName>
                                        </p:attrNameLst>
                                      </p:cBhvr>
                                      <p:to>
                                        <p:strVal val="visible"/>
                                      </p:to>
                                    </p:set>
                                    <p:animEffect transition="in" filter="wipe(right)">
                                      <p:cBhvr>
                                        <p:cTn id="109" dur="500"/>
                                        <p:tgtEl>
                                          <p:spTgt spid="67">
                                            <p:txEl>
                                              <p:pRg st="0" end="0"/>
                                            </p:txEl>
                                          </p:spTgt>
                                        </p:tgtEl>
                                      </p:cBhvr>
                                    </p:animEffect>
                                  </p:childTnLst>
                                </p:cTn>
                              </p:par>
                              <p:par>
                                <p:cTn id="110" presetID="22" presetClass="entr" presetSubtype="2" fill="hold" grpId="0" nodeType="withEffect">
                                  <p:stCondLst>
                                    <p:cond delay="0"/>
                                  </p:stCondLst>
                                  <p:childTnLst>
                                    <p:set>
                                      <p:cBhvr>
                                        <p:cTn id="111" dur="1" fill="hold">
                                          <p:stCondLst>
                                            <p:cond delay="0"/>
                                          </p:stCondLst>
                                        </p:cTn>
                                        <p:tgtEl>
                                          <p:spTgt spid="66"/>
                                        </p:tgtEl>
                                        <p:attrNameLst>
                                          <p:attrName>style.visibility</p:attrName>
                                        </p:attrNameLst>
                                      </p:cBhvr>
                                      <p:to>
                                        <p:strVal val="visible"/>
                                      </p:to>
                                    </p:set>
                                    <p:animEffect transition="in" filter="wipe(right)">
                                      <p:cBhvr>
                                        <p:cTn id="112" dur="500"/>
                                        <p:tgtEl>
                                          <p:spTgt spid="66"/>
                                        </p:tgtEl>
                                      </p:cBhvr>
                                    </p:animEffect>
                                  </p:childTnLst>
                                </p:cTn>
                              </p:par>
                            </p:childTnLst>
                          </p:cTn>
                        </p:par>
                        <p:par>
                          <p:cTn id="113" fill="hold">
                            <p:stCondLst>
                              <p:cond delay="6500"/>
                            </p:stCondLst>
                            <p:childTnLst>
                              <p:par>
                                <p:cTn id="114" presetID="2" presetClass="entr" presetSubtype="4" decel="100000" fill="hold" grpId="0" nodeType="afterEffect">
                                  <p:stCondLst>
                                    <p:cond delay="250"/>
                                  </p:stCondLst>
                                  <p:childTnLst>
                                    <p:set>
                                      <p:cBhvr>
                                        <p:cTn id="115" dur="1" fill="hold">
                                          <p:stCondLst>
                                            <p:cond delay="0"/>
                                          </p:stCondLst>
                                        </p:cTn>
                                        <p:tgtEl>
                                          <p:spTgt spid="68"/>
                                        </p:tgtEl>
                                        <p:attrNameLst>
                                          <p:attrName>style.visibility</p:attrName>
                                        </p:attrNameLst>
                                      </p:cBhvr>
                                      <p:to>
                                        <p:strVal val="visible"/>
                                      </p:to>
                                    </p:set>
                                    <p:anim calcmode="lin" valueType="num">
                                      <p:cBhvr additive="base">
                                        <p:cTn id="116" dur="500" fill="hold"/>
                                        <p:tgtEl>
                                          <p:spTgt spid="68"/>
                                        </p:tgtEl>
                                        <p:attrNameLst>
                                          <p:attrName>ppt_x</p:attrName>
                                        </p:attrNameLst>
                                      </p:cBhvr>
                                      <p:tavLst>
                                        <p:tav tm="0">
                                          <p:val>
                                            <p:strVal val="#ppt_x"/>
                                          </p:val>
                                        </p:tav>
                                        <p:tav tm="100000">
                                          <p:val>
                                            <p:strVal val="#ppt_x"/>
                                          </p:val>
                                        </p:tav>
                                      </p:tavLst>
                                    </p:anim>
                                    <p:anim calcmode="lin" valueType="num">
                                      <p:cBhvr additive="base">
                                        <p:cTn id="117" dur="500" fill="hold"/>
                                        <p:tgtEl>
                                          <p:spTgt spid="6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build="p">
        <p:tmplLst>
          <p:tmpl lvl="1">
            <p:tnLst>
              <p:par>
                <p:cTn presetID="2" presetClass="entr" presetSubtype="1" decel="100000" fill="hold" nodeType="afterEffect">
                  <p:stCondLst>
                    <p:cond delay="0"/>
                  </p:stCondLst>
                  <p:childTnLst>
                    <p:set>
                      <p:cBhvr>
                        <p:cTn dur="1" fill="hold">
                          <p:stCondLst>
                            <p:cond delay="0"/>
                          </p:stCondLst>
                        </p:cTn>
                        <p:tgtEl>
                          <p:spTgt spid="7"/>
                        </p:tgtEl>
                        <p:attrNameLst>
                          <p:attrName>style.visibility</p:attrName>
                        </p:attrNameLst>
                      </p:cBhvr>
                      <p:to>
                        <p:strVal val="visible"/>
                      </p:to>
                    </p:set>
                    <p:anim calcmode="lin" valueType="num">
                      <p:cBhvr additive="base">
                        <p:cTn dur="500" fill="hold"/>
                        <p:tgtEl>
                          <p:spTgt spid="7"/>
                        </p:tgtEl>
                        <p:attrNameLst>
                          <p:attrName>ppt_x</p:attrName>
                        </p:attrNameLst>
                      </p:cBhvr>
                      <p:tavLst>
                        <p:tav tm="0">
                          <p:val>
                            <p:strVal val="#ppt_x"/>
                          </p:val>
                        </p:tav>
                        <p:tav tm="100000">
                          <p:val>
                            <p:strVal val="#ppt_x"/>
                          </p:val>
                        </p:tav>
                      </p:tavLst>
                    </p:anim>
                    <p:anim calcmode="lin" valueType="num">
                      <p:cBhvr additive="base">
                        <p:cTn dur="500" fill="hold"/>
                        <p:tgtEl>
                          <p:spTgt spid="7"/>
                        </p:tgtEl>
                        <p:attrNameLst>
                          <p:attrName>ppt_y</p:attrName>
                        </p:attrNameLst>
                      </p:cBhvr>
                      <p:tavLst>
                        <p:tav tm="0">
                          <p:val>
                            <p:strVal val="0-#ppt_h/2"/>
                          </p:val>
                        </p:tav>
                        <p:tav tm="100000">
                          <p:val>
                            <p:strVal val="#ppt_y"/>
                          </p:val>
                        </p:tav>
                      </p:tavLst>
                    </p:anim>
                  </p:childTnLst>
                </p:cTn>
              </p:par>
            </p:tnLst>
          </p:tmpl>
        </p:tmplLst>
      </p:bldP>
      <p:bldP spid="8" grpId="0" animBg="1"/>
      <p:bldP spid="13" grpId="0"/>
      <p:bldP spid="21" grpId="0" animBg="1">
        <p:tmplLst>
          <p:tmpl>
            <p:tnLst>
              <p:par>
                <p:cTn presetID="22" presetClass="entr" presetSubtype="2" fill="hold" nodeType="with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right)">
                      <p:cBhvr>
                        <p:cTn dur="500"/>
                        <p:tgtEl>
                          <p:spTgt spid="21"/>
                        </p:tgtEl>
                      </p:cBhvr>
                    </p:animEffect>
                  </p:childTnLst>
                </p:cTn>
              </p:par>
            </p:tnLst>
          </p:tmpl>
        </p:tmplLst>
      </p:bldP>
      <p:bldP spid="35" grpId="0" build="p">
        <p:tmplLst>
          <p:tmpl lvl="1">
            <p:tnLst>
              <p:par>
                <p:cTn presetID="22" presetClass="entr" presetSubtype="2"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right)">
                      <p:cBhvr>
                        <p:cTn dur="500"/>
                        <p:tgtEl>
                          <p:spTgt spid="35"/>
                        </p:tgtEl>
                      </p:cBhvr>
                    </p:animEffect>
                  </p:childTnLst>
                </p:cTn>
              </p:par>
            </p:tnLst>
          </p:tmpl>
        </p:tmplLst>
      </p:bldP>
      <p:bldP spid="42" grpId="0" animBg="1"/>
      <p:bldP spid="47" grpId="0"/>
      <p:bldP spid="48" grpId="0" animBg="1">
        <p:tmplLst>
          <p:tmpl>
            <p:tnLst>
              <p:par>
                <p:cTn presetID="22" presetClass="entr" presetSubtype="2" fill="hold" nodeType="withEffect">
                  <p:stCondLst>
                    <p:cond delay="0"/>
                  </p:stCondLst>
                  <p:childTnLst>
                    <p:set>
                      <p:cBhvr>
                        <p:cTn dur="1" fill="hold">
                          <p:stCondLst>
                            <p:cond delay="0"/>
                          </p:stCondLst>
                        </p:cTn>
                        <p:tgtEl>
                          <p:spTgt spid="48"/>
                        </p:tgtEl>
                        <p:attrNameLst>
                          <p:attrName>style.visibility</p:attrName>
                        </p:attrNameLst>
                      </p:cBhvr>
                      <p:to>
                        <p:strVal val="visible"/>
                      </p:to>
                    </p:set>
                    <p:animEffect transition="in" filter="wipe(right)">
                      <p:cBhvr>
                        <p:cTn dur="500"/>
                        <p:tgtEl>
                          <p:spTgt spid="48"/>
                        </p:tgtEl>
                      </p:cBhvr>
                    </p:animEffect>
                  </p:childTnLst>
                </p:cTn>
              </p:par>
            </p:tnLst>
          </p:tmpl>
        </p:tmplLst>
      </p:bldP>
      <p:bldP spid="49" grpId="0" build="p">
        <p:tmplLst>
          <p:tmpl lvl="1">
            <p:tnLst>
              <p:par>
                <p:cTn presetID="22" presetClass="entr" presetSubtype="2" fill="hold" nodeType="afterEffect">
                  <p:stCondLst>
                    <p:cond delay="0"/>
                  </p:stCondLst>
                  <p:childTnLst>
                    <p:set>
                      <p:cBhvr>
                        <p:cTn dur="1" fill="hold">
                          <p:stCondLst>
                            <p:cond delay="0"/>
                          </p:stCondLst>
                        </p:cTn>
                        <p:tgtEl>
                          <p:spTgt spid="49"/>
                        </p:tgtEl>
                        <p:attrNameLst>
                          <p:attrName>style.visibility</p:attrName>
                        </p:attrNameLst>
                      </p:cBhvr>
                      <p:to>
                        <p:strVal val="visible"/>
                      </p:to>
                    </p:set>
                    <p:animEffect transition="in" filter="wipe(right)">
                      <p:cBhvr>
                        <p:cTn dur="500"/>
                        <p:tgtEl>
                          <p:spTgt spid="49"/>
                        </p:tgtEl>
                      </p:cBhvr>
                    </p:animEffect>
                  </p:childTnLst>
                </p:cTn>
              </p:par>
            </p:tnLst>
          </p:tmpl>
        </p:tmplLst>
      </p:bldP>
      <p:bldP spid="52" grpId="0" animBg="1"/>
      <p:bldP spid="57" grpId="0"/>
      <p:bldP spid="58" grpId="0" animBg="1">
        <p:tmplLst>
          <p:tmpl>
            <p:tnLst>
              <p:par>
                <p:cTn presetID="22" presetClass="entr" presetSubtype="2"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wipe(right)">
                      <p:cBhvr>
                        <p:cTn dur="500"/>
                        <p:tgtEl>
                          <p:spTgt spid="58"/>
                        </p:tgtEl>
                      </p:cBhvr>
                    </p:animEffect>
                  </p:childTnLst>
                </p:cTn>
              </p:par>
            </p:tnLst>
          </p:tmpl>
        </p:tmplLst>
      </p:bldP>
      <p:bldP spid="59" grpId="0" build="p">
        <p:tmplLst>
          <p:tmpl lvl="1">
            <p:tnLst>
              <p:par>
                <p:cTn presetID="22" presetClass="entr" presetSubtype="2" fill="hold" nodeType="afterEffect">
                  <p:stCondLst>
                    <p:cond delay="0"/>
                  </p:stCondLst>
                  <p:childTnLst>
                    <p:set>
                      <p:cBhvr>
                        <p:cTn dur="1" fill="hold">
                          <p:stCondLst>
                            <p:cond delay="0"/>
                          </p:stCondLst>
                        </p:cTn>
                        <p:tgtEl>
                          <p:spTgt spid="59"/>
                        </p:tgtEl>
                        <p:attrNameLst>
                          <p:attrName>style.visibility</p:attrName>
                        </p:attrNameLst>
                      </p:cBhvr>
                      <p:to>
                        <p:strVal val="visible"/>
                      </p:to>
                    </p:set>
                    <p:animEffect transition="in" filter="wipe(right)">
                      <p:cBhvr>
                        <p:cTn dur="500"/>
                        <p:tgtEl>
                          <p:spTgt spid="59"/>
                        </p:tgtEl>
                      </p:cBhvr>
                    </p:animEffect>
                  </p:childTnLst>
                </p:cTn>
              </p:par>
            </p:tnLst>
          </p:tmpl>
        </p:tmplLst>
      </p:bldP>
      <p:bldP spid="60" grpId="0" animBg="1"/>
      <p:bldP spid="65" grpId="0"/>
      <p:bldP spid="66" grpId="0" animBg="1">
        <p:tmplLst>
          <p:tmpl>
            <p:tnLst>
              <p:par>
                <p:cTn presetID="22" presetClass="entr" presetSubtype="2" fill="hold" nodeType="withEffect">
                  <p:stCondLst>
                    <p:cond delay="0"/>
                  </p:stCondLst>
                  <p:childTnLst>
                    <p:set>
                      <p:cBhvr>
                        <p:cTn dur="1" fill="hold">
                          <p:stCondLst>
                            <p:cond delay="0"/>
                          </p:stCondLst>
                        </p:cTn>
                        <p:tgtEl>
                          <p:spTgt spid="66"/>
                        </p:tgtEl>
                        <p:attrNameLst>
                          <p:attrName>style.visibility</p:attrName>
                        </p:attrNameLst>
                      </p:cBhvr>
                      <p:to>
                        <p:strVal val="visible"/>
                      </p:to>
                    </p:set>
                    <p:animEffect transition="in" filter="wipe(right)">
                      <p:cBhvr>
                        <p:cTn dur="500"/>
                        <p:tgtEl>
                          <p:spTgt spid="66"/>
                        </p:tgtEl>
                      </p:cBhvr>
                    </p:animEffect>
                  </p:childTnLst>
                </p:cTn>
              </p:par>
            </p:tnLst>
          </p:tmpl>
        </p:tmplLst>
      </p:bldP>
      <p:bldP spid="67" grpId="0" build="p">
        <p:tmplLst>
          <p:tmpl lvl="1">
            <p:tnLst>
              <p:par>
                <p:cTn presetID="22" presetClass="entr" presetSubtype="2" fill="hold" nodeType="after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wipe(right)">
                      <p:cBhvr>
                        <p:cTn dur="500"/>
                        <p:tgtEl>
                          <p:spTgt spid="67"/>
                        </p:tgtEl>
                      </p:cBhvr>
                    </p:animEffect>
                  </p:childTnLst>
                </p:cTn>
              </p:par>
            </p:tnLst>
          </p:tmpl>
        </p:tmplLst>
      </p:bldP>
      <p:bldP spid="68" grpId="0">
        <p:tmplLst>
          <p:tmpl>
            <p:tnLst>
              <p:par>
                <p:cTn presetID="2" presetClass="entr" presetSubtype="4" decel="100000" fill="hold" nodeType="afterEffect">
                  <p:stCondLst>
                    <p:cond delay="250"/>
                  </p:stCondLst>
                  <p:childTnLst>
                    <p:set>
                      <p:cBhvr>
                        <p:cTn dur="1" fill="hold">
                          <p:stCondLst>
                            <p:cond delay="0"/>
                          </p:stCondLst>
                        </p:cTn>
                        <p:tgtEl>
                          <p:spTgt spid="68"/>
                        </p:tgtEl>
                        <p:attrNameLst>
                          <p:attrName>style.visibility</p:attrName>
                        </p:attrNameLst>
                      </p:cBhvr>
                      <p:to>
                        <p:strVal val="visible"/>
                      </p:to>
                    </p:set>
                    <p:anim calcmode="lin" valueType="num">
                      <p:cBhvr additive="base">
                        <p:cTn dur="500" fill="hold"/>
                        <p:tgtEl>
                          <p:spTgt spid="68"/>
                        </p:tgtEl>
                        <p:attrNameLst>
                          <p:attrName>ppt_x</p:attrName>
                        </p:attrNameLst>
                      </p:cBhvr>
                      <p:tavLst>
                        <p:tav tm="0">
                          <p:val>
                            <p:strVal val="#ppt_x"/>
                          </p:val>
                        </p:tav>
                        <p:tav tm="100000">
                          <p:val>
                            <p:strVal val="#ppt_x"/>
                          </p:val>
                        </p:tav>
                      </p:tavLst>
                    </p:anim>
                    <p:anim calcmode="lin" valueType="num">
                      <p:cBhvr additive="base">
                        <p:cTn dur="500" fill="hold"/>
                        <p:tgtEl>
                          <p:spTgt spid="68"/>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9" y="273049"/>
            <a:ext cx="3008313" cy="1162051"/>
          </a:xfrm>
        </p:spPr>
        <p:txBody>
          <a:bodyPr anchor="b"/>
          <a:lstStyle>
            <a:lvl1pPr algn="l">
              <a:defRPr sz="2000" b="1">
                <a:latin typeface="Arial" pitchFamily="34" charset="0"/>
              </a:defRPr>
            </a:lvl1pPr>
          </a:lstStyle>
          <a:p>
            <a:r>
              <a:rPr kumimoji="1" lang="en-US" altLang="ja-JP"/>
              <a:t>Click to edit Master title style</a:t>
            </a:r>
            <a:endParaRPr kumimoji="1" lang="ja-JP" altLang="en-US"/>
          </a:p>
        </p:txBody>
      </p:sp>
      <p:sp>
        <p:nvSpPr>
          <p:cNvPr id="3" name="Content Placeholder 2"/>
          <p:cNvSpPr>
            <a:spLocks noGrp="1"/>
          </p:cNvSpPr>
          <p:nvPr>
            <p:ph idx="1"/>
          </p:nvPr>
        </p:nvSpPr>
        <p:spPr>
          <a:xfrm>
            <a:off x="3575055" y="273057"/>
            <a:ext cx="5111751" cy="5853113"/>
          </a:xfrm>
        </p:spPr>
        <p:txBody>
          <a:bodyPr/>
          <a:lstStyle>
            <a:lvl1pPr>
              <a:defRPr sz="3200">
                <a:latin typeface="Arial" pitchFamily="34" charset="0"/>
              </a:defRPr>
            </a:lvl1pPr>
            <a:lvl2pPr>
              <a:defRPr sz="2800">
                <a:latin typeface="Arial" pitchFamily="34" charset="0"/>
              </a:defRPr>
            </a:lvl2pPr>
            <a:lvl3pPr>
              <a:defRPr sz="2400">
                <a:latin typeface="Arial" pitchFamily="34" charset="0"/>
              </a:defRPr>
            </a:lvl3pPr>
            <a:lvl4pPr>
              <a:defRPr sz="2000">
                <a:latin typeface="Arial" pitchFamily="34" charset="0"/>
              </a:defRPr>
            </a:lvl4pPr>
            <a:lvl5pPr>
              <a:defRPr sz="2000">
                <a:latin typeface="Arial" pitchFamily="34" charset="0"/>
              </a:defRPr>
            </a:lvl5pPr>
            <a:lvl6pPr>
              <a:defRPr sz="2000"/>
            </a:lvl6pPr>
            <a:lvl7pPr>
              <a:defRPr sz="2000"/>
            </a:lvl7pPr>
            <a:lvl8pPr>
              <a:defRPr sz="2000"/>
            </a:lvl8pPr>
            <a:lvl9pPr>
              <a:defRPr sz="2000"/>
            </a:lvl9p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4" name="Text Placeholder 3"/>
          <p:cNvSpPr>
            <a:spLocks noGrp="1"/>
          </p:cNvSpPr>
          <p:nvPr>
            <p:ph type="body" sz="half" idx="2"/>
          </p:nvPr>
        </p:nvSpPr>
        <p:spPr>
          <a:xfrm>
            <a:off x="457209" y="1435104"/>
            <a:ext cx="3008313" cy="4691063"/>
          </a:xfrm>
        </p:spPr>
        <p:txBody>
          <a:bodyPr/>
          <a:lstStyle>
            <a:lvl1pPr marL="0" indent="0">
              <a:buNone/>
              <a:defRPr sz="1400">
                <a:latin typeface="Arial"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en-US" altLang="ja-JP"/>
              <a:t>Click to edit Master text styles</a:t>
            </a:r>
          </a:p>
        </p:txBody>
      </p:sp>
      <p:sp>
        <p:nvSpPr>
          <p:cNvPr id="5" name="Date Placeholder 4"/>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6" name="Footer Placeholder 5"/>
          <p:cNvSpPr>
            <a:spLocks noGrp="1"/>
          </p:cNvSpPr>
          <p:nvPr>
            <p:ph type="ftr" sz="quarter" idx="11"/>
          </p:nvPr>
        </p:nvSpPr>
        <p:spPr/>
        <p:txBody>
          <a:bodyPr/>
          <a:lstStyle>
            <a:lvl1pPr>
              <a:defRPr>
                <a:latin typeface="Arial" pitchFamily="34" charset="0"/>
              </a:defRPr>
            </a:lvl1pPr>
          </a:lstStyle>
          <a:p>
            <a:endParaRPr lang="ja-JP" altLang="en-US"/>
          </a:p>
        </p:txBody>
      </p:sp>
      <p:sp>
        <p:nvSpPr>
          <p:cNvPr id="7" name="Slide Number Placeholder 6"/>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123688673"/>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preserve="1">
  <p:cSld name="2 Images and 1 Column">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正方形/長方形 5"/>
          <p:cNvSpPr/>
          <p:nvPr/>
        </p:nvSpPr>
        <p:spPr>
          <a:xfrm>
            <a:off x="-21766" y="1533323"/>
            <a:ext cx="5076591" cy="2409371"/>
          </a:xfrm>
          <a:custGeom>
            <a:avLst/>
            <a:gdLst/>
            <a:ahLst/>
            <a:cxnLst/>
            <a:rect l="l" t="t" r="r" b="b"/>
            <a:pathLst>
              <a:path w="10154942" h="3614057">
                <a:moveTo>
                  <a:pt x="0" y="0"/>
                </a:moveTo>
                <a:lnTo>
                  <a:pt x="8068365" y="0"/>
                </a:lnTo>
                <a:lnTo>
                  <a:pt x="10154942" y="3614057"/>
                </a:lnTo>
                <a:lnTo>
                  <a:pt x="0" y="361405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正方形/長方形 5"/>
          <p:cNvSpPr/>
          <p:nvPr/>
        </p:nvSpPr>
        <p:spPr>
          <a:xfrm rot="10800000">
            <a:off x="4089183" y="1838123"/>
            <a:ext cx="5076591" cy="2409371"/>
          </a:xfrm>
          <a:custGeom>
            <a:avLst/>
            <a:gdLst/>
            <a:ahLst/>
            <a:cxnLst/>
            <a:rect l="l" t="t" r="r" b="b"/>
            <a:pathLst>
              <a:path w="10154942" h="3614057">
                <a:moveTo>
                  <a:pt x="0" y="0"/>
                </a:moveTo>
                <a:lnTo>
                  <a:pt x="8068365" y="0"/>
                </a:lnTo>
                <a:lnTo>
                  <a:pt x="10154942" y="3614057"/>
                </a:lnTo>
                <a:lnTo>
                  <a:pt x="0" y="3614057"/>
                </a:lnTo>
                <a:close/>
              </a:path>
            </a:pathLst>
          </a:custGeom>
          <a:blipFill dpi="0" rotWithShape="0">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0" name="正方形/長方形 9"/>
          <p:cNvSpPr/>
          <p:nvPr/>
        </p:nvSpPr>
        <p:spPr>
          <a:xfrm rot="3000000">
            <a:off x="2549255" y="2661849"/>
            <a:ext cx="4054615" cy="457121"/>
          </a:xfrm>
          <a:custGeom>
            <a:avLst/>
            <a:gdLst/>
            <a:ahLst/>
            <a:cxnLst/>
            <a:rect l="l" t="t" r="r" b="b"/>
            <a:pathLst>
              <a:path w="6081921" h="914400">
                <a:moveTo>
                  <a:pt x="0" y="914400"/>
                </a:moveTo>
                <a:lnTo>
                  <a:pt x="767273" y="0"/>
                </a:lnTo>
                <a:lnTo>
                  <a:pt x="6081921" y="0"/>
                </a:lnTo>
                <a:lnTo>
                  <a:pt x="5314648" y="914400"/>
                </a:lnTo>
                <a:close/>
              </a:path>
            </a:pathLst>
          </a:custGeom>
          <a:blipFill dpi="0" rotWithShape="0">
            <a:blip r:embed="rId3"/>
            <a:srcRect/>
            <a:tile tx="0" ty="0" sx="100000" sy="100000" flip="none" algn="tl"/>
          </a:blipFill>
          <a:ln>
            <a:noFill/>
          </a:ln>
          <a:effectLst>
            <a:outerShdw blurRad="63500" sx="102000" sy="102000" algn="ctr"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3" name="正方形/長方形 9"/>
          <p:cNvSpPr/>
          <p:nvPr/>
        </p:nvSpPr>
        <p:spPr>
          <a:xfrm rot="3000000">
            <a:off x="2549255" y="2661852"/>
            <a:ext cx="4054615" cy="457121"/>
          </a:xfrm>
          <a:custGeom>
            <a:avLst/>
            <a:gdLst/>
            <a:ahLst/>
            <a:cxnLst/>
            <a:rect l="l" t="t" r="r" b="b"/>
            <a:pathLst>
              <a:path w="6081921" h="914400">
                <a:moveTo>
                  <a:pt x="0" y="914400"/>
                </a:moveTo>
                <a:lnTo>
                  <a:pt x="767273" y="0"/>
                </a:lnTo>
                <a:lnTo>
                  <a:pt x="6081921" y="0"/>
                </a:lnTo>
                <a:lnTo>
                  <a:pt x="5314648" y="914400"/>
                </a:lnTo>
                <a:close/>
              </a:path>
            </a:pathLst>
          </a:custGeom>
          <a:gradFill>
            <a:gsLst>
              <a:gs pos="0">
                <a:schemeClr val="bg2">
                  <a:alpha val="0"/>
                </a:schemeClr>
              </a:gs>
              <a:gs pos="83350">
                <a:srgbClr val="FFFFFF">
                  <a:alpha val="58000"/>
                </a:srgbClr>
              </a:gs>
              <a:gs pos="50000">
                <a:schemeClr val="bg2">
                  <a:alpha val="28000"/>
                </a:schemeClr>
              </a:gs>
              <a:gs pos="100000">
                <a:schemeClr val="bg2">
                  <a:alpha val="22000"/>
                </a:schemeClr>
              </a:gs>
            </a:gsLst>
            <a:lin ang="0" scaled="0"/>
          </a:grad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cxnSp>
        <p:nvCxnSpPr>
          <p:cNvPr id="14" name="直線コネクタ 13"/>
          <p:cNvCxnSpPr/>
          <p:nvPr/>
        </p:nvCxnSpPr>
        <p:spPr>
          <a:xfrm flipH="1" flipV="1">
            <a:off x="3569900" y="1603627"/>
            <a:ext cx="1603551" cy="2573563"/>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26" name="直線コネクタ 25"/>
          <p:cNvCxnSpPr/>
          <p:nvPr/>
        </p:nvCxnSpPr>
        <p:spPr>
          <a:xfrm flipH="1" flipV="1">
            <a:off x="3950834" y="1562351"/>
            <a:ext cx="1603551" cy="2573563"/>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9" name="図プレースホルダー 28"/>
          <p:cNvSpPr>
            <a:spLocks noGrp="1"/>
          </p:cNvSpPr>
          <p:nvPr>
            <p:ph type="pic" sz="quarter" idx="14" hasCustomPrompt="1"/>
          </p:nvPr>
        </p:nvSpPr>
        <p:spPr>
          <a:xfrm>
            <a:off x="-1" y="1659114"/>
            <a:ext cx="4869895" cy="2157791"/>
          </a:xfrm>
          <a:custGeom>
            <a:avLst/>
            <a:gdLst/>
            <a:ahLst/>
            <a:cxnLst/>
            <a:rect l="l" t="t" r="r" b="b"/>
            <a:pathLst>
              <a:path w="9741478" h="3236686">
                <a:moveTo>
                  <a:pt x="0" y="0"/>
                </a:moveTo>
                <a:lnTo>
                  <a:pt x="7025576" y="0"/>
                </a:lnTo>
                <a:lnTo>
                  <a:pt x="9741478" y="3236686"/>
                </a:lnTo>
                <a:lnTo>
                  <a:pt x="0" y="3236686"/>
                </a:lnTo>
                <a:close/>
              </a:path>
            </a:pathLst>
          </a:custGeom>
          <a:effectLst>
            <a:innerShdw blurRad="114300">
              <a:prstClr val="black"/>
            </a:innerShdw>
          </a:effectLst>
        </p:spPr>
        <p:txBody>
          <a:bodyPr>
            <a:normAutofit/>
          </a:bodyPr>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35" name="図プレースホルダー 34"/>
          <p:cNvSpPr>
            <a:spLocks noGrp="1"/>
          </p:cNvSpPr>
          <p:nvPr>
            <p:ph type="pic" sz="quarter" idx="15" hasCustomPrompt="1"/>
          </p:nvPr>
        </p:nvSpPr>
        <p:spPr>
          <a:xfrm>
            <a:off x="4282632" y="1971323"/>
            <a:ext cx="4861375" cy="2145239"/>
          </a:xfrm>
          <a:custGeom>
            <a:avLst/>
            <a:gdLst/>
            <a:ahLst/>
            <a:cxnLst/>
            <a:rect l="l" t="t" r="r" b="b"/>
            <a:pathLst>
              <a:path w="9724435" h="3217859">
                <a:moveTo>
                  <a:pt x="0" y="0"/>
                </a:moveTo>
                <a:lnTo>
                  <a:pt x="9724435" y="0"/>
                </a:lnTo>
                <a:lnTo>
                  <a:pt x="9724435" y="3217859"/>
                </a:lnTo>
                <a:lnTo>
                  <a:pt x="2700104" y="3217859"/>
                </a:lnTo>
                <a:close/>
              </a:path>
            </a:pathLst>
          </a:custGeom>
          <a:effectLst>
            <a:innerShdw blurRad="114300">
              <a:prstClr val="black"/>
            </a:innerShdw>
          </a:effectLst>
        </p:spPr>
        <p:txBody>
          <a:bodyPr/>
          <a:lstStyle>
            <a:lvl1pPr>
              <a:defRPr sz="1100"/>
            </a:lvl1pPr>
          </a:lstStyle>
          <a:p>
            <a:r>
              <a:rPr kumimoji="1" lang="en-US" altLang="ja-JP"/>
              <a:t>      add an image</a:t>
            </a:r>
            <a:endParaRPr kumimoji="1" lang="ja-JP" altLang="en-US"/>
          </a:p>
        </p:txBody>
      </p:sp>
      <p:sp>
        <p:nvSpPr>
          <p:cNvPr id="50" name="テキスト プレースホルダー 5"/>
          <p:cNvSpPr>
            <a:spLocks noGrp="1"/>
          </p:cNvSpPr>
          <p:nvPr>
            <p:ph type="body" sz="quarter" idx="18" hasCustomPrompt="1"/>
          </p:nvPr>
        </p:nvSpPr>
        <p:spPr>
          <a:xfrm>
            <a:off x="1474558" y="4508081"/>
            <a:ext cx="620055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1" name="テキスト プレースホルダー 5"/>
          <p:cNvSpPr>
            <a:spLocks noGrp="1"/>
          </p:cNvSpPr>
          <p:nvPr>
            <p:ph type="body" sz="quarter" idx="19" hasCustomPrompt="1"/>
          </p:nvPr>
        </p:nvSpPr>
        <p:spPr>
          <a:xfrm>
            <a:off x="1092007" y="4968902"/>
            <a:ext cx="6965648" cy="1040015"/>
          </a:xfrm>
        </p:spPr>
        <p:txBody>
          <a:bodyPr anchor="t">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814396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par>
                                <p:cTn id="13" presetID="22" presetClass="entr" presetSubtype="8" fill="hold" grpId="0" nodeType="withEffect">
                                  <p:stCondLst>
                                    <p:cond delay="0"/>
                                  </p:stCondLst>
                                  <p:childTnLst>
                                    <p:set>
                                      <p:cBhvr>
                                        <p:cTn id="14" dur="1" fill="hold">
                                          <p:stCondLst>
                                            <p:cond delay="0"/>
                                          </p:stCondLst>
                                        </p:cTn>
                                        <p:tgtEl>
                                          <p:spTgt spid="29"/>
                                        </p:tgtEl>
                                        <p:attrNameLst>
                                          <p:attrName>style.visibility</p:attrName>
                                        </p:attrNameLst>
                                      </p:cBhvr>
                                      <p:to>
                                        <p:strVal val="visible"/>
                                      </p:to>
                                    </p:set>
                                    <p:animEffect transition="in" filter="wipe(left)">
                                      <p:cBhvr>
                                        <p:cTn id="15" dur="500"/>
                                        <p:tgtEl>
                                          <p:spTgt spid="29"/>
                                        </p:tgtEl>
                                      </p:cBhvr>
                                    </p:animEffect>
                                  </p:childTnLst>
                                </p:cTn>
                              </p:par>
                              <p:par>
                                <p:cTn id="16" presetID="22" presetClass="entr" presetSubtype="2" fill="hold" grpId="0" nodeType="withEffect">
                                  <p:stCondLst>
                                    <p:cond delay="0"/>
                                  </p:stCondLst>
                                  <p:childTnLst>
                                    <p:set>
                                      <p:cBhvr>
                                        <p:cTn id="17" dur="1" fill="hold">
                                          <p:stCondLst>
                                            <p:cond delay="0"/>
                                          </p:stCondLst>
                                        </p:cTn>
                                        <p:tgtEl>
                                          <p:spTgt spid="9"/>
                                        </p:tgtEl>
                                        <p:attrNameLst>
                                          <p:attrName>style.visibility</p:attrName>
                                        </p:attrNameLst>
                                      </p:cBhvr>
                                      <p:to>
                                        <p:strVal val="visible"/>
                                      </p:to>
                                    </p:set>
                                    <p:animEffect transition="in" filter="wipe(right)">
                                      <p:cBhvr>
                                        <p:cTn id="18" dur="500"/>
                                        <p:tgtEl>
                                          <p:spTgt spid="9"/>
                                        </p:tgtEl>
                                      </p:cBhvr>
                                    </p:animEffect>
                                  </p:childTnLst>
                                </p:cTn>
                              </p:par>
                              <p:par>
                                <p:cTn id="19" presetID="22" presetClass="entr" presetSubtype="2" fill="hold" grpId="0" nodeType="withEffect">
                                  <p:stCondLst>
                                    <p:cond delay="0"/>
                                  </p:stCondLst>
                                  <p:childTnLst>
                                    <p:set>
                                      <p:cBhvr>
                                        <p:cTn id="20" dur="1" fill="hold">
                                          <p:stCondLst>
                                            <p:cond delay="0"/>
                                          </p:stCondLst>
                                        </p:cTn>
                                        <p:tgtEl>
                                          <p:spTgt spid="35"/>
                                        </p:tgtEl>
                                        <p:attrNameLst>
                                          <p:attrName>style.visibility</p:attrName>
                                        </p:attrNameLst>
                                      </p:cBhvr>
                                      <p:to>
                                        <p:strVal val="visible"/>
                                      </p:to>
                                    </p:set>
                                    <p:animEffect transition="in" filter="wipe(right)">
                                      <p:cBhvr>
                                        <p:cTn id="21" dur="500"/>
                                        <p:tgtEl>
                                          <p:spTgt spid="35"/>
                                        </p:tgtEl>
                                      </p:cBhvr>
                                    </p:animEffect>
                                  </p:childTnLst>
                                </p:cTn>
                              </p:par>
                              <p:par>
                                <p:cTn id="22" presetID="16" presetClass="entr" presetSubtype="42" fill="hold" grpId="0" nodeType="withEffect">
                                  <p:stCondLst>
                                    <p:cond delay="0"/>
                                  </p:stCondLst>
                                  <p:childTnLst>
                                    <p:set>
                                      <p:cBhvr>
                                        <p:cTn id="23" dur="1" fill="hold">
                                          <p:stCondLst>
                                            <p:cond delay="0"/>
                                          </p:stCondLst>
                                        </p:cTn>
                                        <p:tgtEl>
                                          <p:spTgt spid="10"/>
                                        </p:tgtEl>
                                        <p:attrNameLst>
                                          <p:attrName>style.visibility</p:attrName>
                                        </p:attrNameLst>
                                      </p:cBhvr>
                                      <p:to>
                                        <p:strVal val="visible"/>
                                      </p:to>
                                    </p:set>
                                    <p:animEffect transition="in" filter="barn(outHorizontal)">
                                      <p:cBhvr>
                                        <p:cTn id="24" dur="500"/>
                                        <p:tgtEl>
                                          <p:spTgt spid="10"/>
                                        </p:tgtEl>
                                      </p:cBhvr>
                                    </p:animEffect>
                                  </p:childTnLst>
                                </p:cTn>
                              </p:par>
                              <p:par>
                                <p:cTn id="25" presetID="16" presetClass="entr" presetSubtype="42" fill="hold" grpId="0" nodeType="withEffect">
                                  <p:stCondLst>
                                    <p:cond delay="0"/>
                                  </p:stCondLst>
                                  <p:childTnLst>
                                    <p:set>
                                      <p:cBhvr>
                                        <p:cTn id="26" dur="1" fill="hold">
                                          <p:stCondLst>
                                            <p:cond delay="0"/>
                                          </p:stCondLst>
                                        </p:cTn>
                                        <p:tgtEl>
                                          <p:spTgt spid="13"/>
                                        </p:tgtEl>
                                        <p:attrNameLst>
                                          <p:attrName>style.visibility</p:attrName>
                                        </p:attrNameLst>
                                      </p:cBhvr>
                                      <p:to>
                                        <p:strVal val="visible"/>
                                      </p:to>
                                    </p:set>
                                    <p:animEffect transition="in" filter="barn(outHorizontal)">
                                      <p:cBhvr>
                                        <p:cTn id="27" dur="500"/>
                                        <p:tgtEl>
                                          <p:spTgt spid="13"/>
                                        </p:tgtEl>
                                      </p:cBhvr>
                                    </p:animEffect>
                                  </p:childTnLst>
                                </p:cTn>
                              </p:par>
                            </p:childTnLst>
                          </p:cTn>
                        </p:par>
                        <p:par>
                          <p:cTn id="28" fill="hold">
                            <p:stCondLst>
                              <p:cond delay="1000"/>
                            </p:stCondLst>
                            <p:childTnLst>
                              <p:par>
                                <p:cTn id="29" presetID="22" presetClass="entr" presetSubtype="4" fill="hold" nodeType="afterEffect">
                                  <p:stCondLst>
                                    <p:cond delay="0"/>
                                  </p:stCondLst>
                                  <p:childTnLst>
                                    <p:set>
                                      <p:cBhvr>
                                        <p:cTn id="30" dur="1" fill="hold">
                                          <p:stCondLst>
                                            <p:cond delay="0"/>
                                          </p:stCondLst>
                                        </p:cTn>
                                        <p:tgtEl>
                                          <p:spTgt spid="14"/>
                                        </p:tgtEl>
                                        <p:attrNameLst>
                                          <p:attrName>style.visibility</p:attrName>
                                        </p:attrNameLst>
                                      </p:cBhvr>
                                      <p:to>
                                        <p:strVal val="visible"/>
                                      </p:to>
                                    </p:set>
                                    <p:animEffect transition="in" filter="wipe(down)">
                                      <p:cBhvr>
                                        <p:cTn id="31" dur="500"/>
                                        <p:tgtEl>
                                          <p:spTgt spid="14"/>
                                        </p:tgtEl>
                                      </p:cBhvr>
                                    </p:animEffect>
                                  </p:childTnLst>
                                </p:cTn>
                              </p:par>
                              <p:par>
                                <p:cTn id="32" presetID="22" presetClass="entr" presetSubtype="1" fill="hold" nodeType="withEffect">
                                  <p:stCondLst>
                                    <p:cond delay="0"/>
                                  </p:stCondLst>
                                  <p:childTnLst>
                                    <p:set>
                                      <p:cBhvr>
                                        <p:cTn id="33" dur="1" fill="hold">
                                          <p:stCondLst>
                                            <p:cond delay="0"/>
                                          </p:stCondLst>
                                        </p:cTn>
                                        <p:tgtEl>
                                          <p:spTgt spid="26"/>
                                        </p:tgtEl>
                                        <p:attrNameLst>
                                          <p:attrName>style.visibility</p:attrName>
                                        </p:attrNameLst>
                                      </p:cBhvr>
                                      <p:to>
                                        <p:strVal val="visible"/>
                                      </p:to>
                                    </p:set>
                                    <p:animEffect transition="in" filter="wipe(up)">
                                      <p:cBhvr>
                                        <p:cTn id="34" dur="500"/>
                                        <p:tgtEl>
                                          <p:spTgt spid="26"/>
                                        </p:tgtEl>
                                      </p:cBhvr>
                                    </p:animEffect>
                                  </p:childTnLst>
                                </p:cTn>
                              </p:par>
                            </p:childTnLst>
                          </p:cTn>
                        </p:par>
                        <p:par>
                          <p:cTn id="35" fill="hold">
                            <p:stCondLst>
                              <p:cond delay="1500"/>
                            </p:stCondLst>
                            <p:childTnLst>
                              <p:par>
                                <p:cTn id="36" presetID="2" presetClass="entr" presetSubtype="4" decel="100000" fill="hold" grpId="0" nodeType="afterEffect">
                                  <p:stCondLst>
                                    <p:cond delay="250"/>
                                  </p:stCondLst>
                                  <p:childTnLst>
                                    <p:set>
                                      <p:cBhvr>
                                        <p:cTn id="37" dur="1" fill="hold">
                                          <p:stCondLst>
                                            <p:cond delay="0"/>
                                          </p:stCondLst>
                                        </p:cTn>
                                        <p:tgtEl>
                                          <p:spTgt spid="50">
                                            <p:txEl>
                                              <p:pRg st="0" end="0"/>
                                            </p:txEl>
                                          </p:spTgt>
                                        </p:tgtEl>
                                        <p:attrNameLst>
                                          <p:attrName>style.visibility</p:attrName>
                                        </p:attrNameLst>
                                      </p:cBhvr>
                                      <p:to>
                                        <p:strVal val="visible"/>
                                      </p:to>
                                    </p:set>
                                    <p:anim calcmode="lin" valueType="num">
                                      <p:cBhvr additive="base">
                                        <p:cTn id="38" dur="500" fill="hold"/>
                                        <p:tgtEl>
                                          <p:spTgt spid="50">
                                            <p:txEl>
                                              <p:pRg st="0" end="0"/>
                                            </p:txEl>
                                          </p:spTgt>
                                        </p:tgtEl>
                                        <p:attrNameLst>
                                          <p:attrName>ppt_x</p:attrName>
                                        </p:attrNameLst>
                                      </p:cBhvr>
                                      <p:tavLst>
                                        <p:tav tm="0">
                                          <p:val>
                                            <p:strVal val="#ppt_x"/>
                                          </p:val>
                                        </p:tav>
                                        <p:tav tm="100000">
                                          <p:val>
                                            <p:strVal val="#ppt_x"/>
                                          </p:val>
                                        </p:tav>
                                      </p:tavLst>
                                    </p:anim>
                                    <p:anim calcmode="lin" valueType="num">
                                      <p:cBhvr additive="base">
                                        <p:cTn id="39" dur="500" fill="hold"/>
                                        <p:tgtEl>
                                          <p:spTgt spid="50">
                                            <p:txEl>
                                              <p:pRg st="0" end="0"/>
                                            </p:txEl>
                                          </p:spTgt>
                                        </p:tgtEl>
                                        <p:attrNameLst>
                                          <p:attrName>ppt_y</p:attrName>
                                        </p:attrNameLst>
                                      </p:cBhvr>
                                      <p:tavLst>
                                        <p:tav tm="0">
                                          <p:val>
                                            <p:strVal val="1+#ppt_h/2"/>
                                          </p:val>
                                        </p:tav>
                                        <p:tav tm="100000">
                                          <p:val>
                                            <p:strVal val="#ppt_y"/>
                                          </p:val>
                                        </p:tav>
                                      </p:tavLst>
                                    </p:anim>
                                  </p:childTnLst>
                                </p:cTn>
                              </p:par>
                              <p:par>
                                <p:cTn id="40" presetID="2" presetClass="entr" presetSubtype="4" decel="100000" fill="hold" grpId="0" nodeType="withEffect">
                                  <p:stCondLst>
                                    <p:cond delay="350"/>
                                  </p:stCondLst>
                                  <p:childTnLst>
                                    <p:set>
                                      <p:cBhvr>
                                        <p:cTn id="41" dur="1" fill="hold">
                                          <p:stCondLst>
                                            <p:cond delay="0"/>
                                          </p:stCondLst>
                                        </p:cTn>
                                        <p:tgtEl>
                                          <p:spTgt spid="51">
                                            <p:txEl>
                                              <p:pRg st="0" end="0"/>
                                            </p:txEl>
                                          </p:spTgt>
                                        </p:tgtEl>
                                        <p:attrNameLst>
                                          <p:attrName>style.visibility</p:attrName>
                                        </p:attrNameLst>
                                      </p:cBhvr>
                                      <p:to>
                                        <p:strVal val="visible"/>
                                      </p:to>
                                    </p:set>
                                    <p:anim calcmode="lin" valueType="num">
                                      <p:cBhvr additive="base">
                                        <p:cTn id="42" dur="500" fill="hold"/>
                                        <p:tgtEl>
                                          <p:spTgt spid="51">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51">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9" grpId="0" animBg="1"/>
      <p:bldP spid="10" grpId="0" animBg="1"/>
      <p:bldP spid="13" grpId="0" animBg="1"/>
      <p:bldP spid="29" grpId="0"/>
      <p:bldP spid="35" grpId="0"/>
      <p:bldP spid="50" grpId="0" build="p">
        <p:tmplLst>
          <p:tmpl lvl="1">
            <p:tnLst>
              <p:par>
                <p:cTn presetID="2" presetClass="entr" presetSubtype="4" decel="100000" fill="hold" nodeType="afterEffect">
                  <p:stCondLst>
                    <p:cond delay="25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ppt_x"/>
                          </p:val>
                        </p:tav>
                        <p:tav tm="100000">
                          <p:val>
                            <p:strVal val="#ppt_x"/>
                          </p:val>
                        </p:tav>
                      </p:tavLst>
                    </p:anim>
                    <p:anim calcmode="lin" valueType="num">
                      <p:cBhvr additive="base">
                        <p:cTn dur="500" fill="hold"/>
                        <p:tgtEl>
                          <p:spTgt spid="50"/>
                        </p:tgtEl>
                        <p:attrNameLst>
                          <p:attrName>ppt_y</p:attrName>
                        </p:attrNameLst>
                      </p:cBhvr>
                      <p:tavLst>
                        <p:tav tm="0">
                          <p:val>
                            <p:strVal val="1+#ppt_h/2"/>
                          </p:val>
                        </p:tav>
                        <p:tav tm="100000">
                          <p:val>
                            <p:strVal val="#ppt_y"/>
                          </p:val>
                        </p:tav>
                      </p:tavLst>
                    </p:anim>
                  </p:childTnLst>
                </p:cTn>
              </p:par>
            </p:tnLst>
          </p:tmpl>
        </p:tmplLst>
      </p:bldP>
      <p:bldP spid="51" grpId="0" build="p">
        <p:tmplLst>
          <p:tmpl lvl="1">
            <p:tnLst>
              <p:par>
                <p:cTn presetID="2" presetClass="entr" presetSubtype="4" decel="100000" fill="hold" nodeType="withEffect">
                  <p:stCondLst>
                    <p:cond delay="3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ppt_x"/>
                          </p:val>
                        </p:tav>
                        <p:tav tm="100000">
                          <p:val>
                            <p:strVal val="#ppt_x"/>
                          </p:val>
                        </p:tav>
                      </p:tavLst>
                    </p:anim>
                    <p:anim calcmode="lin" valueType="num">
                      <p:cBhvr additive="base">
                        <p:cTn dur="500" fill="hold"/>
                        <p:tgtEl>
                          <p:spTgt spid="51"/>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81.xml><?xml version="1.0" encoding="utf-8"?>
<p:sldLayout xmlns:a="http://schemas.openxmlformats.org/drawingml/2006/main" xmlns:r="http://schemas.openxmlformats.org/officeDocument/2006/relationships" xmlns:p="http://schemas.openxmlformats.org/presentationml/2006/main" preserve="1">
  <p:cSld name="3 Images and 2 Column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0" name="図プレースホルダー 4"/>
          <p:cNvSpPr>
            <a:spLocks noGrp="1"/>
          </p:cNvSpPr>
          <p:nvPr>
            <p:ph type="pic" sz="quarter" idx="12" hasCustomPrompt="1"/>
          </p:nvPr>
        </p:nvSpPr>
        <p:spPr>
          <a:xfrm>
            <a:off x="429999" y="1856665"/>
            <a:ext cx="2969484" cy="3960000"/>
          </a:xfrm>
          <a:effectLst>
            <a:outerShdw blurRad="50800" dist="38100" dir="2700000" algn="tl" rotWithShape="0">
              <a:prstClr val="black">
                <a:alpha val="40000"/>
              </a:prstClr>
            </a:outerShdw>
            <a:softEdge rad="31750"/>
          </a:effectLst>
        </p:spPr>
        <p:txBody>
          <a:bodyPr>
            <a:normAutofit/>
          </a:bodyPr>
          <a:lstStyle>
            <a:lvl1pPr>
              <a:defRPr sz="1100"/>
            </a:lvl1pPr>
          </a:lstStyle>
          <a:p>
            <a:r>
              <a:rPr kumimoji="1" lang="en-US" altLang="ja-JP"/>
              <a:t>Add an image</a:t>
            </a:r>
            <a:endParaRPr kumimoji="1" lang="ja-JP" altLang="en-US"/>
          </a:p>
        </p:txBody>
      </p:sp>
      <p:sp>
        <p:nvSpPr>
          <p:cNvPr id="31" name="図プレースホルダー 4"/>
          <p:cNvSpPr>
            <a:spLocks noGrp="1"/>
          </p:cNvSpPr>
          <p:nvPr>
            <p:ph type="pic" sz="quarter" idx="14" hasCustomPrompt="1"/>
          </p:nvPr>
        </p:nvSpPr>
        <p:spPr>
          <a:xfrm>
            <a:off x="3434652" y="1875423"/>
            <a:ext cx="1457747" cy="1944000"/>
          </a:xfrm>
          <a:effectLst>
            <a:outerShdw blurRad="50800" dist="38100" dir="2700000" algn="tl" rotWithShape="0">
              <a:prstClr val="black">
                <a:alpha val="40000"/>
              </a:prstClr>
            </a:outerShdw>
            <a:softEdge rad="31750"/>
          </a:effectLst>
        </p:spPr>
        <p:txBody>
          <a:bodyPr/>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32" name="図プレースホルダー 4"/>
          <p:cNvSpPr>
            <a:spLocks noGrp="1"/>
          </p:cNvSpPr>
          <p:nvPr>
            <p:ph type="pic" sz="quarter" idx="15" hasCustomPrompt="1"/>
          </p:nvPr>
        </p:nvSpPr>
        <p:spPr>
          <a:xfrm>
            <a:off x="7167384" y="3872665"/>
            <a:ext cx="1457747" cy="1944000"/>
          </a:xfrm>
          <a:effectLst>
            <a:outerShdw blurRad="50800" dist="38100" dir="2700000" algn="tl" rotWithShape="0">
              <a:prstClr val="black">
                <a:alpha val="40000"/>
              </a:prstClr>
            </a:outerShdw>
            <a:softEdge rad="31750"/>
          </a:effectLst>
        </p:spPr>
        <p:txBody>
          <a:bodyPr/>
          <a:lstStyle>
            <a:lvl1pPr marL="0" marR="0" indent="0" algn="l" defTabSz="914332" rtl="0" eaLnBrk="1" fontAlgn="auto" latinLnBrk="0" hangingPunct="1">
              <a:lnSpc>
                <a:spcPct val="120000"/>
              </a:lnSpc>
              <a:spcBef>
                <a:spcPts val="672"/>
              </a:spcBef>
              <a:spcAft>
                <a:spcPts val="0"/>
              </a:spcAft>
              <a:buClrTx/>
              <a:buSzTx/>
              <a:buFontTx/>
              <a:buNone/>
              <a:tabLst/>
              <a:defRPr sz="1100"/>
            </a:lvl1pPr>
          </a:lstStyle>
          <a:p>
            <a:r>
              <a:rPr kumimoji="1" lang="en-US" altLang="ja-JP"/>
              <a:t>Add an image</a:t>
            </a:r>
            <a:endParaRPr kumimoji="1" lang="ja-JP" altLang="en-US"/>
          </a:p>
          <a:p>
            <a:endParaRPr kumimoji="1" lang="ja-JP" altLang="en-US"/>
          </a:p>
        </p:txBody>
      </p:sp>
      <p:sp>
        <p:nvSpPr>
          <p:cNvPr id="8" name="正方形/長方形 7"/>
          <p:cNvSpPr/>
          <p:nvPr/>
        </p:nvSpPr>
        <p:spPr>
          <a:xfrm>
            <a:off x="3435782" y="3872665"/>
            <a:ext cx="3689403" cy="1944000"/>
          </a:xfrm>
          <a:prstGeom prst="rect">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3" name="正方形/長方形 32"/>
          <p:cNvSpPr/>
          <p:nvPr/>
        </p:nvSpPr>
        <p:spPr>
          <a:xfrm>
            <a:off x="4941141" y="1884803"/>
            <a:ext cx="3689403" cy="1944000"/>
          </a:xfrm>
          <a:prstGeom prst="rect">
            <a:avLst/>
          </a:pr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正方形/長方形 33"/>
          <p:cNvSpPr/>
          <p:nvPr/>
        </p:nvSpPr>
        <p:spPr>
          <a:xfrm>
            <a:off x="5027796" y="1985809"/>
            <a:ext cx="3516091" cy="1741991"/>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正方形/長方形 35"/>
          <p:cNvSpPr/>
          <p:nvPr/>
        </p:nvSpPr>
        <p:spPr>
          <a:xfrm>
            <a:off x="3522438" y="3973674"/>
            <a:ext cx="3516091" cy="1741991"/>
          </a:xfrm>
          <a:prstGeom prst="rect">
            <a:avLst/>
          </a:prstGeom>
          <a:noFill/>
          <a:ln w="28575">
            <a:solidFill>
              <a:schemeClr val="bg1"/>
            </a:solidFill>
            <a:prstDash val="dash"/>
          </a:ln>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7" name="テキスト プレースホルダー 5"/>
          <p:cNvSpPr>
            <a:spLocks noGrp="1"/>
          </p:cNvSpPr>
          <p:nvPr>
            <p:ph type="body" sz="quarter" idx="16" hasCustomPrompt="1"/>
          </p:nvPr>
        </p:nvSpPr>
        <p:spPr>
          <a:xfrm>
            <a:off x="5136424" y="2269593"/>
            <a:ext cx="3298837" cy="506441"/>
          </a:xfrm>
          <a:prstGeom prst="rect">
            <a:avLst/>
          </a:prstGeom>
        </p:spPr>
        <p:txBody>
          <a:bodyPr anchor="b">
            <a:noAutofit/>
          </a:bodyPr>
          <a:lstStyle>
            <a:lvl1pPr algn="ctr">
              <a:lnSpc>
                <a:spcPct val="100000"/>
              </a:lnSpc>
              <a:spcBef>
                <a:spcPts val="0"/>
              </a:spcBef>
              <a:defRPr sz="22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17" hasCustomPrompt="1"/>
          </p:nvPr>
        </p:nvSpPr>
        <p:spPr>
          <a:xfrm>
            <a:off x="5136419" y="2672864"/>
            <a:ext cx="3298836" cy="956603"/>
          </a:xfrm>
          <a:prstGeom prst="rect">
            <a:avLst/>
          </a:prstGeo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
        <p:nvSpPr>
          <p:cNvPr id="39" name="テキスト プレースホルダー 5"/>
          <p:cNvSpPr>
            <a:spLocks noGrp="1"/>
          </p:cNvSpPr>
          <p:nvPr>
            <p:ph type="body" sz="quarter" idx="18" hasCustomPrompt="1"/>
          </p:nvPr>
        </p:nvSpPr>
        <p:spPr>
          <a:xfrm>
            <a:off x="3631065" y="4265642"/>
            <a:ext cx="3298837" cy="506441"/>
          </a:xfrm>
          <a:prstGeom prst="rect">
            <a:avLst/>
          </a:prstGeom>
        </p:spPr>
        <p:txBody>
          <a:bodyPr anchor="b">
            <a:noAutofit/>
          </a:bodyPr>
          <a:lstStyle>
            <a:lvl1pPr algn="ctr">
              <a:lnSpc>
                <a:spcPct val="100000"/>
              </a:lnSpc>
              <a:spcBef>
                <a:spcPts val="0"/>
              </a:spcBef>
              <a:defRPr sz="22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TEXT HERE</a:t>
            </a:r>
            <a:endParaRPr kumimoji="1" lang="ja-JP" altLang="en-US" dirty="0"/>
          </a:p>
        </p:txBody>
      </p:sp>
      <p:sp>
        <p:nvSpPr>
          <p:cNvPr id="40" name="テキスト プレースホルダー 5"/>
          <p:cNvSpPr>
            <a:spLocks noGrp="1"/>
          </p:cNvSpPr>
          <p:nvPr>
            <p:ph type="body" sz="quarter" idx="19" hasCustomPrompt="1"/>
          </p:nvPr>
        </p:nvSpPr>
        <p:spPr>
          <a:xfrm>
            <a:off x="3631063" y="4668915"/>
            <a:ext cx="3298836" cy="956603"/>
          </a:xfrm>
          <a:prstGeom prst="rect">
            <a:avLst/>
          </a:prstGeom>
        </p:spPr>
        <p:txBody>
          <a:bodyPr anchor="t">
            <a:normAutofit/>
          </a:bodyPr>
          <a:lstStyle>
            <a:lvl1pPr algn="ctr">
              <a:lnSpc>
                <a:spcPct val="130000"/>
              </a:lnSpc>
              <a:spcBef>
                <a:spcPts val="0"/>
              </a:spcBef>
              <a:defRPr sz="1100" baseline="0">
                <a:solidFill>
                  <a:schemeClr val="bg1"/>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017634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4" presetClass="entr" presetSubtype="10" fill="hold" grpId="0" nodeType="afterEffect">
                                  <p:stCondLst>
                                    <p:cond delay="0"/>
                                  </p:stCondLst>
                                  <p:childTnLst>
                                    <p:set>
                                      <p:cBhvr>
                                        <p:cTn id="11" dur="1" fill="hold">
                                          <p:stCondLst>
                                            <p:cond delay="0"/>
                                          </p:stCondLst>
                                        </p:cTn>
                                        <p:tgtEl>
                                          <p:spTgt spid="30"/>
                                        </p:tgtEl>
                                        <p:attrNameLst>
                                          <p:attrName>style.visibility</p:attrName>
                                        </p:attrNameLst>
                                      </p:cBhvr>
                                      <p:to>
                                        <p:strVal val="visible"/>
                                      </p:to>
                                    </p:set>
                                    <p:animEffect transition="in" filter="randombar(horizontal)">
                                      <p:cBhvr>
                                        <p:cTn id="12" dur="500"/>
                                        <p:tgtEl>
                                          <p:spTgt spid="30"/>
                                        </p:tgtEl>
                                      </p:cBhvr>
                                    </p:animEffect>
                                  </p:childTnLst>
                                </p:cTn>
                              </p:par>
                            </p:childTnLst>
                          </p:cTn>
                        </p:par>
                        <p:par>
                          <p:cTn id="13" fill="hold">
                            <p:stCondLst>
                              <p:cond delay="1000"/>
                            </p:stCondLst>
                            <p:childTnLst>
                              <p:par>
                                <p:cTn id="14" presetID="14" presetClass="entr" presetSubtype="10" fill="hold" grpId="0" nodeType="afterEffect">
                                  <p:stCondLst>
                                    <p:cond delay="0"/>
                                  </p:stCondLst>
                                  <p:childTnLst>
                                    <p:set>
                                      <p:cBhvr>
                                        <p:cTn id="15" dur="1" fill="hold">
                                          <p:stCondLst>
                                            <p:cond delay="0"/>
                                          </p:stCondLst>
                                        </p:cTn>
                                        <p:tgtEl>
                                          <p:spTgt spid="31"/>
                                        </p:tgtEl>
                                        <p:attrNameLst>
                                          <p:attrName>style.visibility</p:attrName>
                                        </p:attrNameLst>
                                      </p:cBhvr>
                                      <p:to>
                                        <p:strVal val="visible"/>
                                      </p:to>
                                    </p:set>
                                    <p:animEffect transition="in" filter="randombar(horizontal)">
                                      <p:cBhvr>
                                        <p:cTn id="16" dur="500"/>
                                        <p:tgtEl>
                                          <p:spTgt spid="31"/>
                                        </p:tgtEl>
                                      </p:cBhvr>
                                    </p:animEffect>
                                  </p:childTnLst>
                                </p:cTn>
                              </p:par>
                            </p:childTnLst>
                          </p:cTn>
                        </p:par>
                        <p:par>
                          <p:cTn id="17" fill="hold">
                            <p:stCondLst>
                              <p:cond delay="2000"/>
                            </p:stCondLst>
                            <p:childTnLst>
                              <p:par>
                                <p:cTn id="18" presetID="16" presetClass="entr" presetSubtype="37" fill="hold" grpId="0" nodeType="afterEffect">
                                  <p:stCondLst>
                                    <p:cond delay="0"/>
                                  </p:stCondLst>
                                  <p:childTnLst>
                                    <p:set>
                                      <p:cBhvr>
                                        <p:cTn id="19" dur="1" fill="hold">
                                          <p:stCondLst>
                                            <p:cond delay="0"/>
                                          </p:stCondLst>
                                        </p:cTn>
                                        <p:tgtEl>
                                          <p:spTgt spid="33"/>
                                        </p:tgtEl>
                                        <p:attrNameLst>
                                          <p:attrName>style.visibility</p:attrName>
                                        </p:attrNameLst>
                                      </p:cBhvr>
                                      <p:to>
                                        <p:strVal val="visible"/>
                                      </p:to>
                                    </p:set>
                                    <p:animEffect transition="in" filter="barn(outVertical)">
                                      <p:cBhvr>
                                        <p:cTn id="20" dur="500"/>
                                        <p:tgtEl>
                                          <p:spTgt spid="33"/>
                                        </p:tgtEl>
                                      </p:cBhvr>
                                    </p:animEffect>
                                  </p:childTnLst>
                                </p:cTn>
                              </p:par>
                              <p:par>
                                <p:cTn id="21" presetID="21" presetClass="entr" presetSubtype="1" fill="hold" grpId="0" nodeType="withEffect">
                                  <p:stCondLst>
                                    <p:cond delay="0"/>
                                  </p:stCondLst>
                                  <p:childTnLst>
                                    <p:set>
                                      <p:cBhvr>
                                        <p:cTn id="22" dur="1" fill="hold">
                                          <p:stCondLst>
                                            <p:cond delay="0"/>
                                          </p:stCondLst>
                                        </p:cTn>
                                        <p:tgtEl>
                                          <p:spTgt spid="34"/>
                                        </p:tgtEl>
                                        <p:attrNameLst>
                                          <p:attrName>style.visibility</p:attrName>
                                        </p:attrNameLst>
                                      </p:cBhvr>
                                      <p:to>
                                        <p:strVal val="visible"/>
                                      </p:to>
                                    </p:set>
                                    <p:animEffect transition="in" filter="wheel(1)">
                                      <p:cBhvr>
                                        <p:cTn id="23" dur="1000"/>
                                        <p:tgtEl>
                                          <p:spTgt spid="34"/>
                                        </p:tgtEl>
                                      </p:cBhvr>
                                    </p:animEffect>
                                  </p:childTnLst>
                                </p:cTn>
                              </p:par>
                            </p:childTnLst>
                          </p:cTn>
                        </p:par>
                        <p:par>
                          <p:cTn id="24" fill="hold">
                            <p:stCondLst>
                              <p:cond delay="3000"/>
                            </p:stCondLst>
                            <p:childTnLst>
                              <p:par>
                                <p:cTn id="25" presetID="23" presetClass="entr" presetSubtype="32" fill="hold" grpId="0" nodeType="afterEffect">
                                  <p:stCondLst>
                                    <p:cond delay="250"/>
                                  </p:stCondLst>
                                  <p:childTnLst>
                                    <p:set>
                                      <p:cBhvr>
                                        <p:cTn id="26" dur="1" fill="hold">
                                          <p:stCondLst>
                                            <p:cond delay="0"/>
                                          </p:stCondLst>
                                        </p:cTn>
                                        <p:tgtEl>
                                          <p:spTgt spid="37">
                                            <p:txEl>
                                              <p:pRg st="0" end="0"/>
                                            </p:txEl>
                                          </p:spTgt>
                                        </p:tgtEl>
                                        <p:attrNameLst>
                                          <p:attrName>style.visibility</p:attrName>
                                        </p:attrNameLst>
                                      </p:cBhvr>
                                      <p:to>
                                        <p:strVal val="visible"/>
                                      </p:to>
                                    </p:set>
                                    <p:anim calcmode="lin" valueType="num">
                                      <p:cBhvr>
                                        <p:cTn id="27" dur="500" fill="hold"/>
                                        <p:tgtEl>
                                          <p:spTgt spid="37">
                                            <p:txEl>
                                              <p:pRg st="0" end="0"/>
                                            </p:txEl>
                                          </p:spTgt>
                                        </p:tgtEl>
                                        <p:attrNameLst>
                                          <p:attrName>ppt_w</p:attrName>
                                        </p:attrNameLst>
                                      </p:cBhvr>
                                      <p:tavLst>
                                        <p:tav tm="0">
                                          <p:val>
                                            <p:strVal val="4*#ppt_w"/>
                                          </p:val>
                                        </p:tav>
                                        <p:tav tm="100000">
                                          <p:val>
                                            <p:strVal val="#ppt_w"/>
                                          </p:val>
                                        </p:tav>
                                      </p:tavLst>
                                    </p:anim>
                                    <p:anim calcmode="lin" valueType="num">
                                      <p:cBhvr>
                                        <p:cTn id="28" dur="500" fill="hold"/>
                                        <p:tgtEl>
                                          <p:spTgt spid="37">
                                            <p:txEl>
                                              <p:pRg st="0" end="0"/>
                                            </p:txEl>
                                          </p:spTgt>
                                        </p:tgtEl>
                                        <p:attrNameLst>
                                          <p:attrName>ppt_h</p:attrName>
                                        </p:attrNameLst>
                                      </p:cBhvr>
                                      <p:tavLst>
                                        <p:tav tm="0">
                                          <p:val>
                                            <p:strVal val="4*#ppt_h"/>
                                          </p:val>
                                        </p:tav>
                                        <p:tav tm="100000">
                                          <p:val>
                                            <p:strVal val="#ppt_h"/>
                                          </p:val>
                                        </p:tav>
                                      </p:tavLst>
                                    </p:anim>
                                  </p:childTnLst>
                                </p:cTn>
                              </p:par>
                            </p:childTnLst>
                          </p:cTn>
                        </p:par>
                        <p:par>
                          <p:cTn id="29" fill="hold">
                            <p:stCondLst>
                              <p:cond delay="3750"/>
                            </p:stCondLst>
                            <p:childTnLst>
                              <p:par>
                                <p:cTn id="30" presetID="10" presetClass="entr" presetSubtype="0" fill="hold" grpId="0" nodeType="afterEffect">
                                  <p:stCondLst>
                                    <p:cond delay="0"/>
                                  </p:stCondLst>
                                  <p:childTnLst>
                                    <p:set>
                                      <p:cBhvr>
                                        <p:cTn id="31" dur="1" fill="hold">
                                          <p:stCondLst>
                                            <p:cond delay="0"/>
                                          </p:stCondLst>
                                        </p:cTn>
                                        <p:tgtEl>
                                          <p:spTgt spid="38">
                                            <p:txEl>
                                              <p:pRg st="0" end="0"/>
                                            </p:txEl>
                                          </p:spTgt>
                                        </p:tgtEl>
                                        <p:attrNameLst>
                                          <p:attrName>style.visibility</p:attrName>
                                        </p:attrNameLst>
                                      </p:cBhvr>
                                      <p:to>
                                        <p:strVal val="visible"/>
                                      </p:to>
                                    </p:set>
                                    <p:animEffect transition="in" filter="fade">
                                      <p:cBhvr>
                                        <p:cTn id="32" dur="500"/>
                                        <p:tgtEl>
                                          <p:spTgt spid="38">
                                            <p:txEl>
                                              <p:pRg st="0" end="0"/>
                                            </p:txEl>
                                          </p:spTgt>
                                        </p:tgtEl>
                                      </p:cBhvr>
                                    </p:animEffect>
                                  </p:childTnLst>
                                </p:cTn>
                              </p:par>
                            </p:childTnLst>
                          </p:cTn>
                        </p:par>
                        <p:par>
                          <p:cTn id="33" fill="hold">
                            <p:stCondLst>
                              <p:cond delay="4250"/>
                            </p:stCondLst>
                            <p:childTnLst>
                              <p:par>
                                <p:cTn id="34" presetID="14" presetClass="entr" presetSubtype="10" fill="hold" grpId="0" nodeType="afterEffect">
                                  <p:stCondLst>
                                    <p:cond delay="250"/>
                                  </p:stCondLst>
                                  <p:childTnLst>
                                    <p:set>
                                      <p:cBhvr>
                                        <p:cTn id="35" dur="1" fill="hold">
                                          <p:stCondLst>
                                            <p:cond delay="0"/>
                                          </p:stCondLst>
                                        </p:cTn>
                                        <p:tgtEl>
                                          <p:spTgt spid="32"/>
                                        </p:tgtEl>
                                        <p:attrNameLst>
                                          <p:attrName>style.visibility</p:attrName>
                                        </p:attrNameLst>
                                      </p:cBhvr>
                                      <p:to>
                                        <p:strVal val="visible"/>
                                      </p:to>
                                    </p:set>
                                    <p:animEffect transition="in" filter="randombar(horizontal)">
                                      <p:cBhvr>
                                        <p:cTn id="36" dur="500"/>
                                        <p:tgtEl>
                                          <p:spTgt spid="32"/>
                                        </p:tgtEl>
                                      </p:cBhvr>
                                    </p:animEffect>
                                  </p:childTnLst>
                                </p:cTn>
                              </p:par>
                            </p:childTnLst>
                          </p:cTn>
                        </p:par>
                        <p:par>
                          <p:cTn id="37" fill="hold">
                            <p:stCondLst>
                              <p:cond delay="5000"/>
                            </p:stCondLst>
                            <p:childTnLst>
                              <p:par>
                                <p:cTn id="38" presetID="16" presetClass="entr" presetSubtype="37" fill="hold" grpId="0" nodeType="afterEffect">
                                  <p:stCondLst>
                                    <p:cond delay="250"/>
                                  </p:stCondLst>
                                  <p:childTnLst>
                                    <p:set>
                                      <p:cBhvr>
                                        <p:cTn id="39" dur="1" fill="hold">
                                          <p:stCondLst>
                                            <p:cond delay="0"/>
                                          </p:stCondLst>
                                        </p:cTn>
                                        <p:tgtEl>
                                          <p:spTgt spid="8"/>
                                        </p:tgtEl>
                                        <p:attrNameLst>
                                          <p:attrName>style.visibility</p:attrName>
                                        </p:attrNameLst>
                                      </p:cBhvr>
                                      <p:to>
                                        <p:strVal val="visible"/>
                                      </p:to>
                                    </p:set>
                                    <p:animEffect transition="in" filter="barn(outVertical)">
                                      <p:cBhvr>
                                        <p:cTn id="40" dur="500"/>
                                        <p:tgtEl>
                                          <p:spTgt spid="8"/>
                                        </p:tgtEl>
                                      </p:cBhvr>
                                    </p:animEffect>
                                  </p:childTnLst>
                                </p:cTn>
                              </p:par>
                              <p:par>
                                <p:cTn id="41" presetID="21" presetClass="entr" presetSubtype="1" fill="hold" grpId="0" nodeType="withEffect">
                                  <p:stCondLst>
                                    <p:cond delay="250"/>
                                  </p:stCondLst>
                                  <p:childTnLst>
                                    <p:set>
                                      <p:cBhvr>
                                        <p:cTn id="42" dur="1" fill="hold">
                                          <p:stCondLst>
                                            <p:cond delay="0"/>
                                          </p:stCondLst>
                                        </p:cTn>
                                        <p:tgtEl>
                                          <p:spTgt spid="36"/>
                                        </p:tgtEl>
                                        <p:attrNameLst>
                                          <p:attrName>style.visibility</p:attrName>
                                        </p:attrNameLst>
                                      </p:cBhvr>
                                      <p:to>
                                        <p:strVal val="visible"/>
                                      </p:to>
                                    </p:set>
                                    <p:animEffect transition="in" filter="wheel(1)">
                                      <p:cBhvr>
                                        <p:cTn id="43" dur="1000"/>
                                        <p:tgtEl>
                                          <p:spTgt spid="36"/>
                                        </p:tgtEl>
                                      </p:cBhvr>
                                    </p:animEffect>
                                  </p:childTnLst>
                                </p:cTn>
                              </p:par>
                            </p:childTnLst>
                          </p:cTn>
                        </p:par>
                        <p:par>
                          <p:cTn id="44" fill="hold">
                            <p:stCondLst>
                              <p:cond delay="6250"/>
                            </p:stCondLst>
                            <p:childTnLst>
                              <p:par>
                                <p:cTn id="45" presetID="23" presetClass="entr" presetSubtype="32" fill="hold" grpId="0" nodeType="afterEffect">
                                  <p:stCondLst>
                                    <p:cond delay="250"/>
                                  </p:stCondLst>
                                  <p:childTnLst>
                                    <p:set>
                                      <p:cBhvr>
                                        <p:cTn id="46" dur="1" fill="hold">
                                          <p:stCondLst>
                                            <p:cond delay="0"/>
                                          </p:stCondLst>
                                        </p:cTn>
                                        <p:tgtEl>
                                          <p:spTgt spid="39">
                                            <p:txEl>
                                              <p:pRg st="0" end="0"/>
                                            </p:txEl>
                                          </p:spTgt>
                                        </p:tgtEl>
                                        <p:attrNameLst>
                                          <p:attrName>style.visibility</p:attrName>
                                        </p:attrNameLst>
                                      </p:cBhvr>
                                      <p:to>
                                        <p:strVal val="visible"/>
                                      </p:to>
                                    </p:set>
                                    <p:anim calcmode="lin" valueType="num">
                                      <p:cBhvr>
                                        <p:cTn id="47" dur="500" fill="hold"/>
                                        <p:tgtEl>
                                          <p:spTgt spid="39">
                                            <p:txEl>
                                              <p:pRg st="0" end="0"/>
                                            </p:txEl>
                                          </p:spTgt>
                                        </p:tgtEl>
                                        <p:attrNameLst>
                                          <p:attrName>ppt_w</p:attrName>
                                        </p:attrNameLst>
                                      </p:cBhvr>
                                      <p:tavLst>
                                        <p:tav tm="0">
                                          <p:val>
                                            <p:strVal val="4*#ppt_w"/>
                                          </p:val>
                                        </p:tav>
                                        <p:tav tm="100000">
                                          <p:val>
                                            <p:strVal val="#ppt_w"/>
                                          </p:val>
                                        </p:tav>
                                      </p:tavLst>
                                    </p:anim>
                                    <p:anim calcmode="lin" valueType="num">
                                      <p:cBhvr>
                                        <p:cTn id="48" dur="500" fill="hold"/>
                                        <p:tgtEl>
                                          <p:spTgt spid="39">
                                            <p:txEl>
                                              <p:pRg st="0" end="0"/>
                                            </p:txEl>
                                          </p:spTgt>
                                        </p:tgtEl>
                                        <p:attrNameLst>
                                          <p:attrName>ppt_h</p:attrName>
                                        </p:attrNameLst>
                                      </p:cBhvr>
                                      <p:tavLst>
                                        <p:tav tm="0">
                                          <p:val>
                                            <p:strVal val="4*#ppt_h"/>
                                          </p:val>
                                        </p:tav>
                                        <p:tav tm="100000">
                                          <p:val>
                                            <p:strVal val="#ppt_h"/>
                                          </p:val>
                                        </p:tav>
                                      </p:tavLst>
                                    </p:anim>
                                  </p:childTnLst>
                                </p:cTn>
                              </p:par>
                            </p:childTnLst>
                          </p:cTn>
                        </p:par>
                        <p:par>
                          <p:cTn id="49" fill="hold">
                            <p:stCondLst>
                              <p:cond delay="7000"/>
                            </p:stCondLst>
                            <p:childTnLst>
                              <p:par>
                                <p:cTn id="50" presetID="10" presetClass="entr" presetSubtype="0" fill="hold" grpId="0" nodeType="afterEffect">
                                  <p:stCondLst>
                                    <p:cond delay="0"/>
                                  </p:stCondLst>
                                  <p:childTnLst>
                                    <p:set>
                                      <p:cBhvr>
                                        <p:cTn id="51" dur="1" fill="hold">
                                          <p:stCondLst>
                                            <p:cond delay="0"/>
                                          </p:stCondLst>
                                        </p:cTn>
                                        <p:tgtEl>
                                          <p:spTgt spid="40">
                                            <p:txEl>
                                              <p:pRg st="0" end="0"/>
                                            </p:txEl>
                                          </p:spTgt>
                                        </p:tgtEl>
                                        <p:attrNameLst>
                                          <p:attrName>style.visibility</p:attrName>
                                        </p:attrNameLst>
                                      </p:cBhvr>
                                      <p:to>
                                        <p:strVal val="visible"/>
                                      </p:to>
                                    </p:set>
                                    <p:animEffect transition="in" filter="fade">
                                      <p:cBhvr>
                                        <p:cTn id="52" dur="500"/>
                                        <p:tgtEl>
                                          <p:spTgt spid="4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0" grpId="0"/>
      <p:bldP spid="31" grpId="0"/>
      <p:bldP spid="32" grpId="0"/>
      <p:bldP spid="8" grpId="0" animBg="1"/>
      <p:bldP spid="33" grpId="0" animBg="1"/>
      <p:bldP spid="34" grpId="0" animBg="1"/>
      <p:bldP spid="36" grpId="0" animBg="1"/>
      <p:bldP spid="37" grpId="0" build="p">
        <p:tmplLst>
          <p:tmpl lvl="1">
            <p:tnLst>
              <p:par>
                <p:cTn presetID="23" presetClass="entr" presetSubtype="32" fill="hold" nodeType="afterEffect">
                  <p:stCondLst>
                    <p:cond delay="250"/>
                  </p:stCondLst>
                  <p:childTnLst>
                    <p:set>
                      <p:cBhvr>
                        <p:cTn dur="1" fill="hold">
                          <p:stCondLst>
                            <p:cond delay="0"/>
                          </p:stCondLst>
                        </p:cTn>
                        <p:tgtEl>
                          <p:spTgt spid="37"/>
                        </p:tgtEl>
                        <p:attrNameLst>
                          <p:attrName>style.visibility</p:attrName>
                        </p:attrNameLst>
                      </p:cBhvr>
                      <p:to>
                        <p:strVal val="visible"/>
                      </p:to>
                    </p:set>
                    <p:anim calcmode="lin" valueType="num">
                      <p:cBhvr>
                        <p:cTn dur="500" fill="hold"/>
                        <p:tgtEl>
                          <p:spTgt spid="37"/>
                        </p:tgtEl>
                        <p:attrNameLst>
                          <p:attrName>ppt_w</p:attrName>
                        </p:attrNameLst>
                      </p:cBhvr>
                      <p:tavLst>
                        <p:tav tm="0">
                          <p:val>
                            <p:strVal val="4*#ppt_w"/>
                          </p:val>
                        </p:tav>
                        <p:tav tm="100000">
                          <p:val>
                            <p:strVal val="#ppt_w"/>
                          </p:val>
                        </p:tav>
                      </p:tavLst>
                    </p:anim>
                    <p:anim calcmode="lin" valueType="num">
                      <p:cBhvr>
                        <p:cTn dur="500" fill="hold"/>
                        <p:tgtEl>
                          <p:spTgt spid="37"/>
                        </p:tgtEl>
                        <p:attrNameLst>
                          <p:attrName>ppt_h</p:attrName>
                        </p:attrNameLst>
                      </p:cBhvr>
                      <p:tavLst>
                        <p:tav tm="0">
                          <p:val>
                            <p:strVal val="4*#ppt_h"/>
                          </p:val>
                        </p:tav>
                        <p:tav tm="100000">
                          <p:val>
                            <p:strVal val="#ppt_h"/>
                          </p:val>
                        </p:tav>
                      </p:tavLst>
                    </p:anim>
                  </p:childTnLst>
                </p:cTn>
              </p:par>
            </p:tnLst>
          </p:tmpl>
        </p:tmplLst>
      </p:bldP>
      <p:bldP spid="38" grpId="0" build="p">
        <p:tmplLst>
          <p:tmpl lvl="1">
            <p:tnLst>
              <p:par>
                <p:cTn presetID="10" presetClass="entr" presetSubtype="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Effect transition="in" filter="fade">
                      <p:cBhvr>
                        <p:cTn dur="500"/>
                        <p:tgtEl>
                          <p:spTgt spid="38"/>
                        </p:tgtEl>
                      </p:cBhvr>
                    </p:animEffect>
                  </p:childTnLst>
                </p:cTn>
              </p:par>
            </p:tnLst>
          </p:tmpl>
        </p:tmplLst>
      </p:bldP>
      <p:bldP spid="39" grpId="0" build="p">
        <p:tmplLst>
          <p:tmpl lvl="1">
            <p:tnLst>
              <p:par>
                <p:cTn presetID="23" presetClass="entr" presetSubtype="32" fill="hold" nodeType="afterEffect">
                  <p:stCondLst>
                    <p:cond delay="250"/>
                  </p:stCondLst>
                  <p:childTnLst>
                    <p:set>
                      <p:cBhvr>
                        <p:cTn dur="1" fill="hold">
                          <p:stCondLst>
                            <p:cond delay="0"/>
                          </p:stCondLst>
                        </p:cTn>
                        <p:tgtEl>
                          <p:spTgt spid="39"/>
                        </p:tgtEl>
                        <p:attrNameLst>
                          <p:attrName>style.visibility</p:attrName>
                        </p:attrNameLst>
                      </p:cBhvr>
                      <p:to>
                        <p:strVal val="visible"/>
                      </p:to>
                    </p:set>
                    <p:anim calcmode="lin" valueType="num">
                      <p:cBhvr>
                        <p:cTn dur="500" fill="hold"/>
                        <p:tgtEl>
                          <p:spTgt spid="39"/>
                        </p:tgtEl>
                        <p:attrNameLst>
                          <p:attrName>ppt_w</p:attrName>
                        </p:attrNameLst>
                      </p:cBhvr>
                      <p:tavLst>
                        <p:tav tm="0">
                          <p:val>
                            <p:strVal val="4*#ppt_w"/>
                          </p:val>
                        </p:tav>
                        <p:tav tm="100000">
                          <p:val>
                            <p:strVal val="#ppt_w"/>
                          </p:val>
                        </p:tav>
                      </p:tavLst>
                    </p:anim>
                    <p:anim calcmode="lin" valueType="num">
                      <p:cBhvr>
                        <p:cTn dur="500" fill="hold"/>
                        <p:tgtEl>
                          <p:spTgt spid="39"/>
                        </p:tgtEl>
                        <p:attrNameLst>
                          <p:attrName>ppt_h</p:attrName>
                        </p:attrNameLst>
                      </p:cBhvr>
                      <p:tavLst>
                        <p:tav tm="0">
                          <p:val>
                            <p:strVal val="4*#ppt_h"/>
                          </p:val>
                        </p:tav>
                        <p:tav tm="100000">
                          <p:val>
                            <p:strVal val="#ppt_h"/>
                          </p:val>
                        </p:tav>
                      </p:tavLst>
                    </p:anim>
                  </p:childTnLst>
                </p:cTn>
              </p:par>
            </p:tnLst>
          </p:tmpl>
        </p:tmplLst>
      </p:bldP>
      <p:bldP spid="40" grpId="0" build="p">
        <p:tmplLst>
          <p:tmpl lvl="1">
            <p:tnLst>
              <p:par>
                <p:cTn presetID="10" presetClass="entr" presetSubtype="0" fill="hold" nodeType="afterEffect">
                  <p:stCondLst>
                    <p:cond delay="0"/>
                  </p:stCondLst>
                  <p:childTnLst>
                    <p:set>
                      <p:cBhvr>
                        <p:cTn dur="1" fill="hold">
                          <p:stCondLst>
                            <p:cond delay="0"/>
                          </p:stCondLst>
                        </p:cTn>
                        <p:tgtEl>
                          <p:spTgt spid="40"/>
                        </p:tgtEl>
                        <p:attrNameLst>
                          <p:attrName>style.visibility</p:attrName>
                        </p:attrNameLst>
                      </p:cBhvr>
                      <p:to>
                        <p:strVal val="visible"/>
                      </p:to>
                    </p:set>
                    <p:animEffect transition="in" filter="fade">
                      <p:cBhvr>
                        <p:cTn dur="500"/>
                        <p:tgtEl>
                          <p:spTgt spid="40"/>
                        </p:tgtEl>
                      </p:cBhvr>
                    </p:animEffect>
                  </p:childTnLst>
                </p:cTn>
              </p:par>
            </p:tnLst>
          </p:tmpl>
        </p:tmplLst>
      </p:bldP>
    </p:bldLst>
  </p:timing>
</p:sldLayout>
</file>

<file path=ppt/slideLayouts/slideLayout82.xml><?xml version="1.0" encoding="utf-8"?>
<p:sldLayout xmlns:a="http://schemas.openxmlformats.org/drawingml/2006/main" xmlns:r="http://schemas.openxmlformats.org/officeDocument/2006/relationships" xmlns:p="http://schemas.openxmlformats.org/presentationml/2006/main" preserve="1">
  <p:cSld name="Loop">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アーチ 5"/>
          <p:cNvSpPr/>
          <p:nvPr/>
        </p:nvSpPr>
        <p:spPr>
          <a:xfrm rot="5280000">
            <a:off x="4198633" y="2183407"/>
            <a:ext cx="2163944" cy="1454728"/>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9" name="アーチ 5"/>
          <p:cNvSpPr/>
          <p:nvPr/>
        </p:nvSpPr>
        <p:spPr>
          <a:xfrm rot="10680000">
            <a:off x="4433234" y="3773574"/>
            <a:ext cx="1622676" cy="1939975"/>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0" name="アーチ 5"/>
          <p:cNvSpPr/>
          <p:nvPr/>
        </p:nvSpPr>
        <p:spPr>
          <a:xfrm rot="21480000">
            <a:off x="3098506" y="1894574"/>
            <a:ext cx="1622676" cy="1939975"/>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1" name="アーチ 5"/>
          <p:cNvSpPr/>
          <p:nvPr/>
        </p:nvSpPr>
        <p:spPr>
          <a:xfrm rot="16080000">
            <a:off x="2791789" y="3967979"/>
            <a:ext cx="2163944" cy="1454728"/>
          </a:xfrm>
          <a:custGeom>
            <a:avLst/>
            <a:gdLst/>
            <a:ahLst/>
            <a:cxnLst/>
            <a:rect l="l" t="t" r="r" b="b"/>
            <a:pathLst>
              <a:path w="3490546" h="3129272">
                <a:moveTo>
                  <a:pt x="0" y="3129269"/>
                </a:moveTo>
                <a:cubicBezTo>
                  <a:pt x="1" y="2295507"/>
                  <a:pt x="332732" y="1496219"/>
                  <a:pt x="924368" y="908746"/>
                </a:cubicBezTo>
                <a:cubicBezTo>
                  <a:pt x="1513783" y="323480"/>
                  <a:pt x="2311602" y="-3344"/>
                  <a:pt x="3141967" y="250"/>
                </a:cubicBezTo>
                <a:lnTo>
                  <a:pt x="3141967" y="0"/>
                </a:lnTo>
                <a:lnTo>
                  <a:pt x="3142212" y="245"/>
                </a:lnTo>
                <a:cubicBezTo>
                  <a:pt x="3145264" y="43"/>
                  <a:pt x="3148316" y="60"/>
                  <a:pt x="3151367" y="82"/>
                </a:cubicBezTo>
                <a:lnTo>
                  <a:pt x="3151302" y="9335"/>
                </a:lnTo>
                <a:lnTo>
                  <a:pt x="3490546" y="348579"/>
                </a:lnTo>
                <a:lnTo>
                  <a:pt x="3146476" y="692649"/>
                </a:lnTo>
                <a:cubicBezTo>
                  <a:pt x="3146469" y="693625"/>
                  <a:pt x="3146462" y="694600"/>
                  <a:pt x="3146455" y="695576"/>
                </a:cubicBezTo>
                <a:lnTo>
                  <a:pt x="3143420" y="695705"/>
                </a:lnTo>
                <a:lnTo>
                  <a:pt x="3141967" y="697158"/>
                </a:lnTo>
                <a:lnTo>
                  <a:pt x="3141967" y="695767"/>
                </a:lnTo>
                <a:cubicBezTo>
                  <a:pt x="2495145" y="692172"/>
                  <a:pt x="1873508" y="946432"/>
                  <a:pt x="1414429" y="1402280"/>
                </a:cubicBezTo>
                <a:cubicBezTo>
                  <a:pt x="954661" y="1858813"/>
                  <a:pt x="695929" y="2479817"/>
                  <a:pt x="695589" y="3127701"/>
                </a:cubicBezTo>
                <a:lnTo>
                  <a:pt x="348579" y="2780690"/>
                </a:lnTo>
                <a:close/>
                <a:moveTo>
                  <a:pt x="0" y="3129272"/>
                </a:moveTo>
                <a:lnTo>
                  <a:pt x="0" y="3129269"/>
                </a:lnTo>
                <a:lnTo>
                  <a:pt x="695511" y="3129269"/>
                </a:ln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2" name="テキスト プレースホルダー 5"/>
          <p:cNvSpPr>
            <a:spLocks noGrp="1"/>
          </p:cNvSpPr>
          <p:nvPr>
            <p:ph type="body" sz="quarter" idx="17" hasCustomPrompt="1"/>
          </p:nvPr>
        </p:nvSpPr>
        <p:spPr>
          <a:xfrm>
            <a:off x="6080805" y="2069149"/>
            <a:ext cx="2674819"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3" name="テキスト プレースホルダー 5"/>
          <p:cNvSpPr>
            <a:spLocks noGrp="1"/>
          </p:cNvSpPr>
          <p:nvPr>
            <p:ph type="body" sz="quarter" idx="12" hasCustomPrompt="1"/>
          </p:nvPr>
        </p:nvSpPr>
        <p:spPr>
          <a:xfrm>
            <a:off x="6080805" y="2414713"/>
            <a:ext cx="2674819" cy="130061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4" name="テキスト プレースホルダー 5"/>
          <p:cNvSpPr>
            <a:spLocks noGrp="1"/>
          </p:cNvSpPr>
          <p:nvPr>
            <p:ph type="body" sz="quarter" idx="18" hasCustomPrompt="1"/>
          </p:nvPr>
        </p:nvSpPr>
        <p:spPr>
          <a:xfrm>
            <a:off x="6080805" y="4121471"/>
            <a:ext cx="2674819"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5" name="テキスト プレースホルダー 5"/>
          <p:cNvSpPr>
            <a:spLocks noGrp="1"/>
          </p:cNvSpPr>
          <p:nvPr>
            <p:ph type="body" sz="quarter" idx="19" hasCustomPrompt="1"/>
          </p:nvPr>
        </p:nvSpPr>
        <p:spPr>
          <a:xfrm>
            <a:off x="6080805" y="4467033"/>
            <a:ext cx="2674819" cy="130061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6" name="テキスト プレースホルダー 5"/>
          <p:cNvSpPr>
            <a:spLocks noGrp="1"/>
          </p:cNvSpPr>
          <p:nvPr>
            <p:ph type="body" sz="quarter" idx="20" hasCustomPrompt="1"/>
          </p:nvPr>
        </p:nvSpPr>
        <p:spPr>
          <a:xfrm>
            <a:off x="397954" y="2069149"/>
            <a:ext cx="2674819"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7" name="テキスト プレースホルダー 5"/>
          <p:cNvSpPr>
            <a:spLocks noGrp="1"/>
          </p:cNvSpPr>
          <p:nvPr>
            <p:ph type="body" sz="quarter" idx="21" hasCustomPrompt="1"/>
          </p:nvPr>
        </p:nvSpPr>
        <p:spPr>
          <a:xfrm>
            <a:off x="397954" y="2414713"/>
            <a:ext cx="2674819" cy="1300619"/>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22" hasCustomPrompt="1"/>
          </p:nvPr>
        </p:nvSpPr>
        <p:spPr>
          <a:xfrm>
            <a:off x="397954" y="4121471"/>
            <a:ext cx="2674819"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9" name="テキスト プレースホルダー 5"/>
          <p:cNvSpPr>
            <a:spLocks noGrp="1"/>
          </p:cNvSpPr>
          <p:nvPr>
            <p:ph type="body" sz="quarter" idx="23" hasCustomPrompt="1"/>
          </p:nvPr>
        </p:nvSpPr>
        <p:spPr>
          <a:xfrm>
            <a:off x="397954" y="4467033"/>
            <a:ext cx="2674819" cy="1300619"/>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0" name="テキスト プレースホルダー 21"/>
          <p:cNvSpPr>
            <a:spLocks noGrp="1"/>
          </p:cNvSpPr>
          <p:nvPr>
            <p:ph type="body" sz="quarter" idx="24" hasCustomPrompt="1"/>
          </p:nvPr>
        </p:nvSpPr>
        <p:spPr>
          <a:xfrm>
            <a:off x="3656970" y="3004561"/>
            <a:ext cx="1835515" cy="1573663"/>
          </a:xfrm>
        </p:spPr>
        <p:txBody>
          <a:bodyPr anchor="ctr">
            <a:noAutofit/>
          </a:bodyPr>
          <a:lstStyle>
            <a:lvl1pPr marL="0" marR="0" indent="0" algn="ctr" defTabSz="914332" rtl="0" eaLnBrk="1" fontAlgn="auto" latinLnBrk="0" hangingPunct="1">
              <a:lnSpc>
                <a:spcPts val="3359"/>
              </a:lnSpc>
              <a:spcBef>
                <a:spcPts val="0"/>
              </a:spcBef>
              <a:spcAft>
                <a:spcPts val="0"/>
              </a:spcAft>
              <a:buClrTx/>
              <a:buSzTx/>
              <a:buFontTx/>
              <a:buNone/>
              <a:tabLst/>
              <a:defRPr sz="3400" baseline="0">
                <a:solidFill>
                  <a:schemeClr val="tx2"/>
                </a:solidFill>
                <a:latin typeface="Bebas Neue Regular" panose="00000500000000000000" pitchFamily="2" charset="0"/>
              </a:defRPr>
            </a:lvl1pPr>
          </a:lstStyle>
          <a:p>
            <a:pPr lvl="0"/>
            <a:r>
              <a:rPr kumimoji="1" lang="en-US" altLang="ja-JP" dirty="0" err="1"/>
              <a:t>WORd</a:t>
            </a:r>
            <a:endParaRPr kumimoji="1" lang="en-US" altLang="ja-JP" dirty="0"/>
          </a:p>
        </p:txBody>
      </p:sp>
    </p:spTree>
    <p:extLst>
      <p:ext uri="{BB962C8B-B14F-4D97-AF65-F5344CB8AC3E}">
        <p14:creationId xmlns:p14="http://schemas.microsoft.com/office/powerpoint/2010/main" val="39515126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iterate type="wd">
                                    <p:tmPct val="10000"/>
                                  </p:iterate>
                                  <p:childTnLst>
                                    <p:set>
                                      <p:cBhvr>
                                        <p:cTn id="11" dur="1" fill="hold">
                                          <p:stCondLst>
                                            <p:cond delay="0"/>
                                          </p:stCondLst>
                                        </p:cTn>
                                        <p:tgtEl>
                                          <p:spTgt spid="40">
                                            <p:txEl>
                                              <p:pRg st="0" end="0"/>
                                            </p:txEl>
                                          </p:spTgt>
                                        </p:tgtEl>
                                        <p:attrNameLst>
                                          <p:attrName>style.visibility</p:attrName>
                                        </p:attrNameLst>
                                      </p:cBhvr>
                                      <p:to>
                                        <p:strVal val="visible"/>
                                      </p:to>
                                    </p:set>
                                    <p:anim calcmode="lin" valueType="num">
                                      <p:cBhvr additive="base">
                                        <p:cTn id="12" dur="750" fill="hold"/>
                                        <p:tgtEl>
                                          <p:spTgt spid="40">
                                            <p:txEl>
                                              <p:pRg st="0" end="0"/>
                                            </p:txEl>
                                          </p:spTgt>
                                        </p:tgtEl>
                                        <p:attrNameLst>
                                          <p:attrName>ppt_x</p:attrName>
                                        </p:attrNameLst>
                                      </p:cBhvr>
                                      <p:tavLst>
                                        <p:tav tm="0">
                                          <p:val>
                                            <p:strVal val="#ppt_x"/>
                                          </p:val>
                                        </p:tav>
                                        <p:tav tm="100000">
                                          <p:val>
                                            <p:strVal val="#ppt_x"/>
                                          </p:val>
                                        </p:tav>
                                      </p:tavLst>
                                    </p:anim>
                                    <p:anim calcmode="lin" valueType="num">
                                      <p:cBhvr additive="base">
                                        <p:cTn id="13" dur="750" fill="hold"/>
                                        <p:tgtEl>
                                          <p:spTgt spid="40">
                                            <p:txEl>
                                              <p:pRg st="0" end="0"/>
                                            </p:txEl>
                                          </p:spTgt>
                                        </p:tgtEl>
                                        <p:attrNameLst>
                                          <p:attrName>ppt_y</p:attrName>
                                        </p:attrNameLst>
                                      </p:cBhvr>
                                      <p:tavLst>
                                        <p:tav tm="0">
                                          <p:val>
                                            <p:strVal val="1+#ppt_h/2"/>
                                          </p:val>
                                        </p:tav>
                                        <p:tav tm="100000">
                                          <p:val>
                                            <p:strVal val="#ppt_y"/>
                                          </p:val>
                                        </p:tav>
                                      </p:tavLst>
                                    </p:anim>
                                  </p:childTnLst>
                                </p:cTn>
                              </p:par>
                            </p:childTnLst>
                          </p:cTn>
                        </p:par>
                        <p:par>
                          <p:cTn id="14" fill="hold">
                            <p:stCondLst>
                              <p:cond delay="1250"/>
                            </p:stCondLst>
                            <p:childTnLst>
                              <p:par>
                                <p:cTn id="15" presetID="22" presetClass="entr" presetSubtype="8" fill="hold" grpId="0" nodeType="afterEffect">
                                  <p:stCondLst>
                                    <p:cond delay="0"/>
                                  </p:stCondLst>
                                  <p:childTnLst>
                                    <p:set>
                                      <p:cBhvr>
                                        <p:cTn id="16" dur="1" fill="hold">
                                          <p:stCondLst>
                                            <p:cond delay="0"/>
                                          </p:stCondLst>
                                        </p:cTn>
                                        <p:tgtEl>
                                          <p:spTgt spid="6"/>
                                        </p:tgtEl>
                                        <p:attrNameLst>
                                          <p:attrName>style.visibility</p:attrName>
                                        </p:attrNameLst>
                                      </p:cBhvr>
                                      <p:to>
                                        <p:strVal val="visible"/>
                                      </p:to>
                                    </p:set>
                                    <p:animEffect transition="in" filter="wipe(left)">
                                      <p:cBhvr>
                                        <p:cTn id="17" dur="500"/>
                                        <p:tgtEl>
                                          <p:spTgt spid="6"/>
                                        </p:tgtEl>
                                      </p:cBhvr>
                                    </p:animEffect>
                                  </p:childTnLst>
                                </p:cTn>
                              </p:par>
                            </p:childTnLst>
                          </p:cTn>
                        </p:par>
                        <p:par>
                          <p:cTn id="18" fill="hold">
                            <p:stCondLst>
                              <p:cond delay="1750"/>
                            </p:stCondLst>
                            <p:childTnLst>
                              <p:par>
                                <p:cTn id="19" presetID="2" presetClass="entr" presetSubtype="2" decel="100000" fill="hold" grpId="0" nodeType="afterEffect">
                                  <p:stCondLst>
                                    <p:cond delay="0"/>
                                  </p:stCondLst>
                                  <p:iterate type="wd">
                                    <p:tmPct val="10000"/>
                                  </p:iterate>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350"/>
                            </p:stCondLst>
                            <p:childTnLst>
                              <p:par>
                                <p:cTn id="24" presetID="22" presetClass="entr" presetSubtype="8" fill="hold" grpId="0" nodeType="afterEffect">
                                  <p:stCondLst>
                                    <p:cond delay="0"/>
                                  </p:stCondLst>
                                  <p:childTnLst>
                                    <p:set>
                                      <p:cBhvr>
                                        <p:cTn id="25" dur="1" fill="hold">
                                          <p:stCondLst>
                                            <p:cond delay="0"/>
                                          </p:stCondLst>
                                        </p:cTn>
                                        <p:tgtEl>
                                          <p:spTgt spid="33">
                                            <p:txEl>
                                              <p:pRg st="0" end="0"/>
                                            </p:txEl>
                                          </p:spTgt>
                                        </p:tgtEl>
                                        <p:attrNameLst>
                                          <p:attrName>style.visibility</p:attrName>
                                        </p:attrNameLst>
                                      </p:cBhvr>
                                      <p:to>
                                        <p:strVal val="visible"/>
                                      </p:to>
                                    </p:set>
                                    <p:animEffect transition="in" filter="wipe(left)">
                                      <p:cBhvr>
                                        <p:cTn id="26" dur="500"/>
                                        <p:tgtEl>
                                          <p:spTgt spid="33">
                                            <p:txEl>
                                              <p:pRg st="0" end="0"/>
                                            </p:txEl>
                                          </p:spTgt>
                                        </p:tgtEl>
                                      </p:cBhvr>
                                    </p:animEffect>
                                  </p:childTnLst>
                                </p:cTn>
                              </p:par>
                            </p:childTnLst>
                          </p:cTn>
                        </p:par>
                        <p:par>
                          <p:cTn id="27" fill="hold">
                            <p:stCondLst>
                              <p:cond delay="2850"/>
                            </p:stCondLst>
                            <p:childTnLst>
                              <p:par>
                                <p:cTn id="28" presetID="22" presetClass="entr" presetSubtype="1" fill="hold" grpId="0" nodeType="afterEffect">
                                  <p:stCondLst>
                                    <p:cond delay="0"/>
                                  </p:stCondLst>
                                  <p:childTnLst>
                                    <p:set>
                                      <p:cBhvr>
                                        <p:cTn id="29" dur="1" fill="hold">
                                          <p:stCondLst>
                                            <p:cond delay="0"/>
                                          </p:stCondLst>
                                        </p:cTn>
                                        <p:tgtEl>
                                          <p:spTgt spid="29"/>
                                        </p:tgtEl>
                                        <p:attrNameLst>
                                          <p:attrName>style.visibility</p:attrName>
                                        </p:attrNameLst>
                                      </p:cBhvr>
                                      <p:to>
                                        <p:strVal val="visible"/>
                                      </p:to>
                                    </p:set>
                                    <p:animEffect transition="in" filter="wipe(up)">
                                      <p:cBhvr>
                                        <p:cTn id="30" dur="500"/>
                                        <p:tgtEl>
                                          <p:spTgt spid="29"/>
                                        </p:tgtEl>
                                      </p:cBhvr>
                                    </p:animEffect>
                                  </p:childTnLst>
                                </p:cTn>
                              </p:par>
                            </p:childTnLst>
                          </p:cTn>
                        </p:par>
                        <p:par>
                          <p:cTn id="31" fill="hold">
                            <p:stCondLst>
                              <p:cond delay="3350"/>
                            </p:stCondLst>
                            <p:childTnLst>
                              <p:par>
                                <p:cTn id="32" presetID="2" presetClass="entr" presetSubtype="2" decel="100000" fill="hold" grpId="0" nodeType="afterEffect">
                                  <p:stCondLst>
                                    <p:cond delay="0"/>
                                  </p:stCondLst>
                                  <p:iterate type="wd">
                                    <p:tmPct val="10000"/>
                                  </p:iterate>
                                  <p:childTnLst>
                                    <p:set>
                                      <p:cBhvr>
                                        <p:cTn id="33" dur="1" fill="hold">
                                          <p:stCondLst>
                                            <p:cond delay="0"/>
                                          </p:stCondLst>
                                        </p:cTn>
                                        <p:tgtEl>
                                          <p:spTgt spid="34">
                                            <p:txEl>
                                              <p:pRg st="0" end="0"/>
                                            </p:txEl>
                                          </p:spTgt>
                                        </p:tgtEl>
                                        <p:attrNameLst>
                                          <p:attrName>style.visibility</p:attrName>
                                        </p:attrNameLst>
                                      </p:cBhvr>
                                      <p:to>
                                        <p:strVal val="visible"/>
                                      </p:to>
                                    </p:set>
                                    <p:anim calcmode="lin" valueType="num">
                                      <p:cBhvr additive="base">
                                        <p:cTn id="34"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35"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par>
                          <p:cTn id="36" fill="hold">
                            <p:stCondLst>
                              <p:cond delay="3950"/>
                            </p:stCondLst>
                            <p:childTnLst>
                              <p:par>
                                <p:cTn id="37" presetID="22" presetClass="entr" presetSubtype="8" fill="hold" grpId="0" nodeType="afterEffect">
                                  <p:stCondLst>
                                    <p:cond delay="0"/>
                                  </p:stCondLst>
                                  <p:childTnLst>
                                    <p:set>
                                      <p:cBhvr>
                                        <p:cTn id="38" dur="1" fill="hold">
                                          <p:stCondLst>
                                            <p:cond delay="0"/>
                                          </p:stCondLst>
                                        </p:cTn>
                                        <p:tgtEl>
                                          <p:spTgt spid="35">
                                            <p:txEl>
                                              <p:pRg st="0" end="0"/>
                                            </p:txEl>
                                          </p:spTgt>
                                        </p:tgtEl>
                                        <p:attrNameLst>
                                          <p:attrName>style.visibility</p:attrName>
                                        </p:attrNameLst>
                                      </p:cBhvr>
                                      <p:to>
                                        <p:strVal val="visible"/>
                                      </p:to>
                                    </p:set>
                                    <p:animEffect transition="in" filter="wipe(left)">
                                      <p:cBhvr>
                                        <p:cTn id="39" dur="500"/>
                                        <p:tgtEl>
                                          <p:spTgt spid="35">
                                            <p:txEl>
                                              <p:pRg st="0" end="0"/>
                                            </p:txEl>
                                          </p:spTgt>
                                        </p:tgtEl>
                                      </p:cBhvr>
                                    </p:animEffect>
                                  </p:childTnLst>
                                </p:cTn>
                              </p:par>
                            </p:childTnLst>
                          </p:cTn>
                        </p:par>
                        <p:par>
                          <p:cTn id="40" fill="hold">
                            <p:stCondLst>
                              <p:cond delay="4450"/>
                            </p:stCondLst>
                            <p:childTnLst>
                              <p:par>
                                <p:cTn id="41" presetID="22" presetClass="entr" presetSubtype="2" fill="hold" grpId="0" nodeType="afterEffect">
                                  <p:stCondLst>
                                    <p:cond delay="0"/>
                                  </p:stCondLst>
                                  <p:childTnLst>
                                    <p:set>
                                      <p:cBhvr>
                                        <p:cTn id="42" dur="1" fill="hold">
                                          <p:stCondLst>
                                            <p:cond delay="0"/>
                                          </p:stCondLst>
                                        </p:cTn>
                                        <p:tgtEl>
                                          <p:spTgt spid="31"/>
                                        </p:tgtEl>
                                        <p:attrNameLst>
                                          <p:attrName>style.visibility</p:attrName>
                                        </p:attrNameLst>
                                      </p:cBhvr>
                                      <p:to>
                                        <p:strVal val="visible"/>
                                      </p:to>
                                    </p:set>
                                    <p:animEffect transition="in" filter="wipe(right)">
                                      <p:cBhvr>
                                        <p:cTn id="43" dur="500"/>
                                        <p:tgtEl>
                                          <p:spTgt spid="31"/>
                                        </p:tgtEl>
                                      </p:cBhvr>
                                    </p:animEffect>
                                  </p:childTnLst>
                                </p:cTn>
                              </p:par>
                            </p:childTnLst>
                          </p:cTn>
                        </p:par>
                        <p:par>
                          <p:cTn id="44" fill="hold">
                            <p:stCondLst>
                              <p:cond delay="4950"/>
                            </p:stCondLst>
                            <p:childTnLst>
                              <p:par>
                                <p:cTn id="45" presetID="2" presetClass="entr" presetSubtype="8" decel="100000" fill="hold" grpId="0" nodeType="afterEffect">
                                  <p:stCondLst>
                                    <p:cond delay="0"/>
                                  </p:stCondLst>
                                  <p:iterate type="wd">
                                    <p:tmPct val="10000"/>
                                  </p:iterate>
                                  <p:childTnLst>
                                    <p:set>
                                      <p:cBhvr>
                                        <p:cTn id="46" dur="1" fill="hold">
                                          <p:stCondLst>
                                            <p:cond delay="0"/>
                                          </p:stCondLst>
                                        </p:cTn>
                                        <p:tgtEl>
                                          <p:spTgt spid="38">
                                            <p:txEl>
                                              <p:pRg st="0" end="0"/>
                                            </p:txEl>
                                          </p:spTgt>
                                        </p:tgtEl>
                                        <p:attrNameLst>
                                          <p:attrName>style.visibility</p:attrName>
                                        </p:attrNameLst>
                                      </p:cBhvr>
                                      <p:to>
                                        <p:strVal val="visible"/>
                                      </p:to>
                                    </p:set>
                                    <p:anim calcmode="lin" valueType="num">
                                      <p:cBhvr additive="base">
                                        <p:cTn id="47"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48" dur="500" fill="hold"/>
                                        <p:tgtEl>
                                          <p:spTgt spid="38">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5550"/>
                            </p:stCondLst>
                            <p:childTnLst>
                              <p:par>
                                <p:cTn id="50" presetID="22" presetClass="entr" presetSubtype="2" fill="hold" grpId="0" nodeType="afterEffect">
                                  <p:stCondLst>
                                    <p:cond delay="0"/>
                                  </p:stCondLst>
                                  <p:childTnLst>
                                    <p:set>
                                      <p:cBhvr>
                                        <p:cTn id="51" dur="1" fill="hold">
                                          <p:stCondLst>
                                            <p:cond delay="0"/>
                                          </p:stCondLst>
                                        </p:cTn>
                                        <p:tgtEl>
                                          <p:spTgt spid="39">
                                            <p:txEl>
                                              <p:pRg st="0" end="0"/>
                                            </p:txEl>
                                          </p:spTgt>
                                        </p:tgtEl>
                                        <p:attrNameLst>
                                          <p:attrName>style.visibility</p:attrName>
                                        </p:attrNameLst>
                                      </p:cBhvr>
                                      <p:to>
                                        <p:strVal val="visible"/>
                                      </p:to>
                                    </p:set>
                                    <p:animEffect transition="in" filter="wipe(right)">
                                      <p:cBhvr>
                                        <p:cTn id="52" dur="500"/>
                                        <p:tgtEl>
                                          <p:spTgt spid="39">
                                            <p:txEl>
                                              <p:pRg st="0" end="0"/>
                                            </p:txEl>
                                          </p:spTgt>
                                        </p:tgtEl>
                                      </p:cBhvr>
                                    </p:animEffect>
                                  </p:childTnLst>
                                </p:cTn>
                              </p:par>
                            </p:childTnLst>
                          </p:cTn>
                        </p:par>
                        <p:par>
                          <p:cTn id="53" fill="hold">
                            <p:stCondLst>
                              <p:cond delay="6050"/>
                            </p:stCondLst>
                            <p:childTnLst>
                              <p:par>
                                <p:cTn id="54" presetID="22" presetClass="entr" presetSubtype="8" fill="hold" grpId="0" nodeType="afterEffect">
                                  <p:stCondLst>
                                    <p:cond delay="0"/>
                                  </p:stCondLst>
                                  <p:childTnLst>
                                    <p:set>
                                      <p:cBhvr>
                                        <p:cTn id="55" dur="1" fill="hold">
                                          <p:stCondLst>
                                            <p:cond delay="0"/>
                                          </p:stCondLst>
                                        </p:cTn>
                                        <p:tgtEl>
                                          <p:spTgt spid="30"/>
                                        </p:tgtEl>
                                        <p:attrNameLst>
                                          <p:attrName>style.visibility</p:attrName>
                                        </p:attrNameLst>
                                      </p:cBhvr>
                                      <p:to>
                                        <p:strVal val="visible"/>
                                      </p:to>
                                    </p:set>
                                    <p:animEffect transition="in" filter="wipe(left)">
                                      <p:cBhvr>
                                        <p:cTn id="56" dur="500"/>
                                        <p:tgtEl>
                                          <p:spTgt spid="30"/>
                                        </p:tgtEl>
                                      </p:cBhvr>
                                    </p:animEffect>
                                  </p:childTnLst>
                                </p:cTn>
                              </p:par>
                            </p:childTnLst>
                          </p:cTn>
                        </p:par>
                        <p:par>
                          <p:cTn id="57" fill="hold">
                            <p:stCondLst>
                              <p:cond delay="6550"/>
                            </p:stCondLst>
                            <p:childTnLst>
                              <p:par>
                                <p:cTn id="58" presetID="2" presetClass="entr" presetSubtype="8" decel="100000" fill="hold" grpId="0" nodeType="afterEffect">
                                  <p:stCondLst>
                                    <p:cond delay="0"/>
                                  </p:stCondLst>
                                  <p:iterate type="wd">
                                    <p:tmPct val="10000"/>
                                  </p:iterate>
                                  <p:childTnLst>
                                    <p:set>
                                      <p:cBhvr>
                                        <p:cTn id="59" dur="1" fill="hold">
                                          <p:stCondLst>
                                            <p:cond delay="0"/>
                                          </p:stCondLst>
                                        </p:cTn>
                                        <p:tgtEl>
                                          <p:spTgt spid="36">
                                            <p:txEl>
                                              <p:pRg st="0" end="0"/>
                                            </p:txEl>
                                          </p:spTgt>
                                        </p:tgtEl>
                                        <p:attrNameLst>
                                          <p:attrName>style.visibility</p:attrName>
                                        </p:attrNameLst>
                                      </p:cBhvr>
                                      <p:to>
                                        <p:strVal val="visible"/>
                                      </p:to>
                                    </p:set>
                                    <p:anim calcmode="lin" valueType="num">
                                      <p:cBhvr additive="base">
                                        <p:cTn id="60" dur="500" fill="hold"/>
                                        <p:tgtEl>
                                          <p:spTgt spid="36">
                                            <p:txEl>
                                              <p:pRg st="0" end="0"/>
                                            </p:txEl>
                                          </p:spTgt>
                                        </p:tgtEl>
                                        <p:attrNameLst>
                                          <p:attrName>ppt_x</p:attrName>
                                        </p:attrNameLst>
                                      </p:cBhvr>
                                      <p:tavLst>
                                        <p:tav tm="0">
                                          <p:val>
                                            <p:strVal val="0-#ppt_w/2"/>
                                          </p:val>
                                        </p:tav>
                                        <p:tav tm="100000">
                                          <p:val>
                                            <p:strVal val="#ppt_x"/>
                                          </p:val>
                                        </p:tav>
                                      </p:tavLst>
                                    </p:anim>
                                    <p:anim calcmode="lin" valueType="num">
                                      <p:cBhvr additive="base">
                                        <p:cTn id="61" dur="500" fill="hold"/>
                                        <p:tgtEl>
                                          <p:spTgt spid="36">
                                            <p:txEl>
                                              <p:pRg st="0" end="0"/>
                                            </p:txEl>
                                          </p:spTgt>
                                        </p:tgtEl>
                                        <p:attrNameLst>
                                          <p:attrName>ppt_y</p:attrName>
                                        </p:attrNameLst>
                                      </p:cBhvr>
                                      <p:tavLst>
                                        <p:tav tm="0">
                                          <p:val>
                                            <p:strVal val="#ppt_y"/>
                                          </p:val>
                                        </p:tav>
                                        <p:tav tm="100000">
                                          <p:val>
                                            <p:strVal val="#ppt_y"/>
                                          </p:val>
                                        </p:tav>
                                      </p:tavLst>
                                    </p:anim>
                                  </p:childTnLst>
                                </p:cTn>
                              </p:par>
                            </p:childTnLst>
                          </p:cTn>
                        </p:par>
                        <p:par>
                          <p:cTn id="62" fill="hold">
                            <p:stCondLst>
                              <p:cond delay="7150"/>
                            </p:stCondLst>
                            <p:childTnLst>
                              <p:par>
                                <p:cTn id="63" presetID="22" presetClass="entr" presetSubtype="2" fill="hold" grpId="0" nodeType="afterEffect">
                                  <p:stCondLst>
                                    <p:cond delay="0"/>
                                  </p:stCondLst>
                                  <p:childTnLst>
                                    <p:set>
                                      <p:cBhvr>
                                        <p:cTn id="64" dur="1" fill="hold">
                                          <p:stCondLst>
                                            <p:cond delay="0"/>
                                          </p:stCondLst>
                                        </p:cTn>
                                        <p:tgtEl>
                                          <p:spTgt spid="37">
                                            <p:txEl>
                                              <p:pRg st="0" end="0"/>
                                            </p:txEl>
                                          </p:spTgt>
                                        </p:tgtEl>
                                        <p:attrNameLst>
                                          <p:attrName>style.visibility</p:attrName>
                                        </p:attrNameLst>
                                      </p:cBhvr>
                                      <p:to>
                                        <p:strVal val="visible"/>
                                      </p:to>
                                    </p:set>
                                    <p:animEffect transition="in" filter="wipe(right)">
                                      <p:cBhvr>
                                        <p:cTn id="65" dur="500"/>
                                        <p:tgtEl>
                                          <p:spTgt spid="37">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29" grpId="0" animBg="1"/>
      <p:bldP spid="30" grpId="0" animBg="1"/>
      <p:bldP spid="31" grpId="0" animBg="1"/>
      <p:bldP spid="32"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1+#ppt_w/2"/>
                          </p:val>
                        </p:tav>
                        <p:tav tm="100000">
                          <p:val>
                            <p:strVal val="#ppt_x"/>
                          </p:val>
                        </p:tav>
                      </p:tavLst>
                    </p:anim>
                    <p:anim calcmode="lin" valueType="num">
                      <p:cBhvr additive="base">
                        <p:cTn dur="500" fill="hold"/>
                        <p:tgtEl>
                          <p:spTgt spid="32"/>
                        </p:tgtEl>
                        <p:attrNameLst>
                          <p:attrName>ppt_y</p:attrName>
                        </p:attrNameLst>
                      </p:cBhvr>
                      <p:tavLst>
                        <p:tav tm="0">
                          <p:val>
                            <p:strVal val="#ppt_y"/>
                          </p:val>
                        </p:tav>
                        <p:tav tm="100000">
                          <p:val>
                            <p:strVal val="#ppt_y"/>
                          </p:val>
                        </p:tav>
                      </p:tavLst>
                    </p:anim>
                  </p:childTnLst>
                </p:cTn>
              </p:par>
            </p:tnLst>
          </p:tmpl>
        </p:tmplLst>
      </p:bldP>
      <p:bldP spid="33" grpId="0" build="p">
        <p:tmplLst>
          <p:tmpl lvl="1">
            <p:tnLst>
              <p:par>
                <p:cTn presetID="22" presetClass="entr" presetSubtype="8"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build="p">
        <p:tmplLst>
          <p:tmpl lvl="1">
            <p:tnLst>
              <p:par>
                <p:cTn presetID="2" presetClass="entr" presetSubtype="2" decel="100000" fill="hold" nodeType="afterEffect">
                  <p:stCondLst>
                    <p:cond delay="0"/>
                  </p:stCondLst>
                  <p:iterate type="wd">
                    <p:tmPct val="10000"/>
                  </p:iterate>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1+#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P spid="35" grpId="0" build="p">
        <p:tmplLst>
          <p:tmpl lvl="1">
            <p:tnLst>
              <p:par>
                <p:cTn presetID="22" presetClass="entr" presetSubtype="8" fill="hold" nodeType="afterEffect">
                  <p:stCondLst>
                    <p:cond delay="0"/>
                  </p:stCondLst>
                  <p:childTnLst>
                    <p:set>
                      <p:cBhvr>
                        <p:cTn dur="1" fill="hold">
                          <p:stCondLst>
                            <p:cond delay="0"/>
                          </p:stCondLst>
                        </p:cTn>
                        <p:tgtEl>
                          <p:spTgt spid="35"/>
                        </p:tgtEl>
                        <p:attrNameLst>
                          <p:attrName>style.visibility</p:attrName>
                        </p:attrNameLst>
                      </p:cBhvr>
                      <p:to>
                        <p:strVal val="visible"/>
                      </p:to>
                    </p:set>
                    <p:animEffect transition="in" filter="wipe(left)">
                      <p:cBhvr>
                        <p:cTn dur="500"/>
                        <p:tgtEl>
                          <p:spTgt spid="35"/>
                        </p:tgtEl>
                      </p:cBhvr>
                    </p:animEffect>
                  </p:childTnLst>
                </p:cTn>
              </p:par>
            </p:tnLst>
          </p:tmpl>
        </p:tmplLst>
      </p:bldP>
      <p:bldP spid="36" grpId="0" build="p">
        <p:tmplLst>
          <p:tmpl lvl="1">
            <p:tnLst>
              <p:par>
                <p:cTn presetID="2" presetClass="entr" presetSubtype="8" decel="100000" fill="hold" nodeType="afterEffect">
                  <p:stCondLst>
                    <p:cond delay="0"/>
                  </p:stCondLst>
                  <p:iterate type="wd">
                    <p:tmPct val="10000"/>
                  </p:iterate>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0-#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P spid="37" grpId="0" build="p">
        <p:tmplLst>
          <p:tmpl lvl="1">
            <p:tnLst>
              <p:par>
                <p:cTn presetID="22" presetClass="entr" presetSubtype="2" fill="hold" nodeType="afterEffect">
                  <p:stCondLst>
                    <p:cond delay="0"/>
                  </p:stCondLst>
                  <p:childTnLst>
                    <p:set>
                      <p:cBhvr>
                        <p:cTn dur="1" fill="hold">
                          <p:stCondLst>
                            <p:cond delay="0"/>
                          </p:stCondLst>
                        </p:cTn>
                        <p:tgtEl>
                          <p:spTgt spid="37"/>
                        </p:tgtEl>
                        <p:attrNameLst>
                          <p:attrName>style.visibility</p:attrName>
                        </p:attrNameLst>
                      </p:cBhvr>
                      <p:to>
                        <p:strVal val="visible"/>
                      </p:to>
                    </p:set>
                    <p:animEffect transition="in" filter="wipe(right)">
                      <p:cBhvr>
                        <p:cTn dur="500"/>
                        <p:tgtEl>
                          <p:spTgt spid="37"/>
                        </p:tgtEl>
                      </p:cBhvr>
                    </p:animEffect>
                  </p:childTnLst>
                </p:cTn>
              </p:par>
            </p:tnLst>
          </p:tmpl>
        </p:tmplLst>
      </p:bldP>
      <p:bldP spid="38" grpId="0" build="p">
        <p:tmplLst>
          <p:tmpl lvl="1">
            <p:tnLst>
              <p:par>
                <p:cTn presetID="2" presetClass="entr" presetSubtype="8" decel="100000" fill="hold" nodeType="afterEffect">
                  <p:stCondLst>
                    <p:cond delay="0"/>
                  </p:stCondLst>
                  <p:iterate type="wd">
                    <p:tmPct val="10000"/>
                  </p:iterate>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0-#ppt_w/2"/>
                          </p:val>
                        </p:tav>
                        <p:tav tm="100000">
                          <p:val>
                            <p:strVal val="#ppt_x"/>
                          </p:val>
                        </p:tav>
                      </p:tavLst>
                    </p:anim>
                    <p:anim calcmode="lin" valueType="num">
                      <p:cBhvr additive="base">
                        <p:cTn dur="500" fill="hold"/>
                        <p:tgtEl>
                          <p:spTgt spid="38"/>
                        </p:tgtEl>
                        <p:attrNameLst>
                          <p:attrName>ppt_y</p:attrName>
                        </p:attrNameLst>
                      </p:cBhvr>
                      <p:tavLst>
                        <p:tav tm="0">
                          <p:val>
                            <p:strVal val="#ppt_y"/>
                          </p:val>
                        </p:tav>
                        <p:tav tm="100000">
                          <p:val>
                            <p:strVal val="#ppt_y"/>
                          </p:val>
                        </p:tav>
                      </p:tavLst>
                    </p:anim>
                  </p:childTnLst>
                </p:cTn>
              </p:par>
            </p:tnLst>
          </p:tmpl>
        </p:tmplLst>
      </p:bldP>
      <p:bldP spid="39" grpId="0" build="p">
        <p:tmplLst>
          <p:tmpl lvl="1">
            <p:tnLst>
              <p:par>
                <p:cTn presetID="22" presetClass="entr" presetSubtype="2" fill="hold" nodeType="afterEffect">
                  <p:stCondLst>
                    <p:cond delay="0"/>
                  </p:stCondLst>
                  <p:childTnLst>
                    <p:set>
                      <p:cBhvr>
                        <p:cTn dur="1" fill="hold">
                          <p:stCondLst>
                            <p:cond delay="0"/>
                          </p:stCondLst>
                        </p:cTn>
                        <p:tgtEl>
                          <p:spTgt spid="39"/>
                        </p:tgtEl>
                        <p:attrNameLst>
                          <p:attrName>style.visibility</p:attrName>
                        </p:attrNameLst>
                      </p:cBhvr>
                      <p:to>
                        <p:strVal val="visible"/>
                      </p:to>
                    </p:set>
                    <p:animEffect transition="in" filter="wipe(right)">
                      <p:cBhvr>
                        <p:cTn dur="500"/>
                        <p:tgtEl>
                          <p:spTgt spid="39"/>
                        </p:tgtEl>
                      </p:cBhvr>
                    </p:animEffect>
                  </p:childTnLst>
                </p:cTn>
              </p:par>
            </p:tnLst>
          </p:tmpl>
        </p:tmplLst>
      </p:bldP>
      <p:bldP spid="40" grpId="0" build="p">
        <p:tmplLst>
          <p:tmpl lvl="1">
            <p:tnLst>
              <p:par>
                <p:cTn presetID="2" presetClass="entr" presetSubtype="4" decel="100000" fill="hold" nodeType="afterEffect">
                  <p:stCondLst>
                    <p:cond delay="0"/>
                  </p:stCondLst>
                  <p:iterate type="wd">
                    <p:tmPct val="10000"/>
                  </p:iterate>
                  <p:childTnLst>
                    <p:set>
                      <p:cBhvr>
                        <p:cTn dur="1" fill="hold">
                          <p:stCondLst>
                            <p:cond delay="0"/>
                          </p:stCondLst>
                        </p:cTn>
                        <p:tgtEl>
                          <p:spTgt spid="40"/>
                        </p:tgtEl>
                        <p:attrNameLst>
                          <p:attrName>style.visibility</p:attrName>
                        </p:attrNameLst>
                      </p:cBhvr>
                      <p:to>
                        <p:strVal val="visible"/>
                      </p:to>
                    </p:set>
                    <p:anim calcmode="lin" valueType="num">
                      <p:cBhvr additive="base">
                        <p:cTn dur="750" fill="hold"/>
                        <p:tgtEl>
                          <p:spTgt spid="40"/>
                        </p:tgtEl>
                        <p:attrNameLst>
                          <p:attrName>ppt_x</p:attrName>
                        </p:attrNameLst>
                      </p:cBhvr>
                      <p:tavLst>
                        <p:tav tm="0">
                          <p:val>
                            <p:strVal val="#ppt_x"/>
                          </p:val>
                        </p:tav>
                        <p:tav tm="100000">
                          <p:val>
                            <p:strVal val="#ppt_x"/>
                          </p:val>
                        </p:tav>
                      </p:tavLst>
                    </p:anim>
                    <p:anim calcmode="lin" valueType="num">
                      <p:cBhvr additive="base">
                        <p:cTn dur="750" fill="hold"/>
                        <p:tgtEl>
                          <p:spTgt spid="40"/>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83.xml><?xml version="1.0" encoding="utf-8"?>
<p:sldLayout xmlns:a="http://schemas.openxmlformats.org/drawingml/2006/main" xmlns:r="http://schemas.openxmlformats.org/officeDocument/2006/relationships" xmlns:p="http://schemas.openxmlformats.org/presentationml/2006/main" preserve="1">
  <p:cSld name="SWO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涙形 6"/>
          <p:cNvSpPr/>
          <p:nvPr/>
        </p:nvSpPr>
        <p:spPr>
          <a:xfrm>
            <a:off x="3081089" y="3713871"/>
            <a:ext cx="1490917" cy="1988235"/>
          </a:xfrm>
          <a:prstGeom prst="teardrop">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涙形 22"/>
          <p:cNvSpPr>
            <a:spLocks noChangeAspect="1"/>
          </p:cNvSpPr>
          <p:nvPr/>
        </p:nvSpPr>
        <p:spPr>
          <a:xfrm>
            <a:off x="3169657" y="3831987"/>
            <a:ext cx="1313772" cy="1752000"/>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涙形 25"/>
          <p:cNvSpPr/>
          <p:nvPr/>
        </p:nvSpPr>
        <p:spPr>
          <a:xfrm rot="5400000">
            <a:off x="2832426" y="1974298"/>
            <a:ext cx="1988235" cy="1490917"/>
          </a:xfrm>
          <a:prstGeom prst="teardrop">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涙形 26"/>
          <p:cNvSpPr>
            <a:spLocks noChangeAspect="1"/>
          </p:cNvSpPr>
          <p:nvPr/>
        </p:nvSpPr>
        <p:spPr>
          <a:xfrm rot="5400000">
            <a:off x="2950543" y="2062865"/>
            <a:ext cx="1752000" cy="1313772"/>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1" name="涙形 40"/>
          <p:cNvSpPr/>
          <p:nvPr/>
        </p:nvSpPr>
        <p:spPr>
          <a:xfrm rot="16200000">
            <a:off x="4323343" y="3962534"/>
            <a:ext cx="1988235" cy="1490917"/>
          </a:xfrm>
          <a:prstGeom prst="teardrop">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2" name="涙形 41"/>
          <p:cNvSpPr>
            <a:spLocks noChangeAspect="1"/>
          </p:cNvSpPr>
          <p:nvPr/>
        </p:nvSpPr>
        <p:spPr>
          <a:xfrm rot="16200000">
            <a:off x="4441459" y="4051102"/>
            <a:ext cx="1752000" cy="1313772"/>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4" name="涙形 43"/>
          <p:cNvSpPr/>
          <p:nvPr/>
        </p:nvSpPr>
        <p:spPr>
          <a:xfrm rot="10800000">
            <a:off x="4572002" y="1726052"/>
            <a:ext cx="1490917" cy="1988235"/>
          </a:xfrm>
          <a:prstGeom prst="teardrop">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5" name="涙形 44"/>
          <p:cNvSpPr>
            <a:spLocks noChangeAspect="1"/>
          </p:cNvSpPr>
          <p:nvPr/>
        </p:nvSpPr>
        <p:spPr>
          <a:xfrm rot="10800000">
            <a:off x="4660574" y="1844169"/>
            <a:ext cx="1313772" cy="1752000"/>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7" name="テキスト プレースホルダー 5"/>
          <p:cNvSpPr>
            <a:spLocks noGrp="1"/>
          </p:cNvSpPr>
          <p:nvPr>
            <p:ph type="body" sz="quarter" idx="16" hasCustomPrompt="1"/>
          </p:nvPr>
        </p:nvSpPr>
        <p:spPr>
          <a:xfrm>
            <a:off x="3667370" y="224912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A</a:t>
            </a:r>
            <a:endParaRPr kumimoji="1" lang="ja-JP" altLang="en-US" dirty="0"/>
          </a:p>
        </p:txBody>
      </p:sp>
      <p:sp>
        <p:nvSpPr>
          <p:cNvPr id="48" name="テキスト プレースホルダー 5"/>
          <p:cNvSpPr>
            <a:spLocks noGrp="1"/>
          </p:cNvSpPr>
          <p:nvPr>
            <p:ph type="body" sz="quarter" idx="17" hasCustomPrompt="1"/>
          </p:nvPr>
        </p:nvSpPr>
        <p:spPr>
          <a:xfrm>
            <a:off x="5144219" y="2266057"/>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A</a:t>
            </a:r>
            <a:endParaRPr kumimoji="1" lang="ja-JP" altLang="en-US" dirty="0"/>
          </a:p>
        </p:txBody>
      </p:sp>
      <p:sp>
        <p:nvSpPr>
          <p:cNvPr id="49" name="テキスト プレースホルダー 5"/>
          <p:cNvSpPr>
            <a:spLocks noGrp="1"/>
          </p:cNvSpPr>
          <p:nvPr>
            <p:ph type="body" sz="quarter" idx="18" hasCustomPrompt="1"/>
          </p:nvPr>
        </p:nvSpPr>
        <p:spPr>
          <a:xfrm>
            <a:off x="3667370" y="419984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a:t>A</a:t>
            </a:r>
            <a:endParaRPr kumimoji="1" lang="ja-JP" altLang="en-US" dirty="0"/>
          </a:p>
        </p:txBody>
      </p:sp>
      <p:sp>
        <p:nvSpPr>
          <p:cNvPr id="50" name="テキスト プレースホルダー 5"/>
          <p:cNvSpPr>
            <a:spLocks noGrp="1"/>
          </p:cNvSpPr>
          <p:nvPr>
            <p:ph type="body" sz="quarter" idx="19" hasCustomPrompt="1"/>
          </p:nvPr>
        </p:nvSpPr>
        <p:spPr>
          <a:xfrm>
            <a:off x="5144219" y="4199842"/>
            <a:ext cx="332419" cy="1016295"/>
          </a:xfrm>
          <a:prstGeom prst="rect">
            <a:avLst/>
          </a:prstGeom>
        </p:spPr>
        <p:txBody>
          <a:bodyPr wrap="none" lIns="20156" tIns="20156" rIns="20156" bIns="20156" anchor="b">
            <a:noAutofit/>
          </a:bodyPr>
          <a:lstStyle>
            <a:lvl1pPr algn="ctr">
              <a:lnSpc>
                <a:spcPct val="100000"/>
              </a:lnSpc>
              <a:spcBef>
                <a:spcPts val="0"/>
              </a:spcBef>
              <a:defRPr sz="5400" i="0" baseline="0">
                <a:blipFill dpi="0" rotWithShape="1">
                  <a:blip r:embed="rId4"/>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a:t>A</a:t>
            </a:r>
            <a:endParaRPr kumimoji="1" lang="ja-JP" altLang="en-US" dirty="0"/>
          </a:p>
        </p:txBody>
      </p:sp>
      <p:sp>
        <p:nvSpPr>
          <p:cNvPr id="51" name="テキスト プレースホルダー 5"/>
          <p:cNvSpPr>
            <a:spLocks noGrp="1"/>
          </p:cNvSpPr>
          <p:nvPr>
            <p:ph type="body" sz="quarter" idx="20" hasCustomPrompt="1"/>
          </p:nvPr>
        </p:nvSpPr>
        <p:spPr>
          <a:xfrm>
            <a:off x="397954" y="2069149"/>
            <a:ext cx="2674819"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2" name="テキスト プレースホルダー 5"/>
          <p:cNvSpPr>
            <a:spLocks noGrp="1"/>
          </p:cNvSpPr>
          <p:nvPr>
            <p:ph type="body" sz="quarter" idx="21" hasCustomPrompt="1"/>
          </p:nvPr>
        </p:nvSpPr>
        <p:spPr>
          <a:xfrm>
            <a:off x="397954" y="2414712"/>
            <a:ext cx="2674819" cy="1316093"/>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3" name="テキスト プレースホルダー 5"/>
          <p:cNvSpPr>
            <a:spLocks noGrp="1"/>
          </p:cNvSpPr>
          <p:nvPr>
            <p:ph type="body" sz="quarter" idx="22" hasCustomPrompt="1"/>
          </p:nvPr>
        </p:nvSpPr>
        <p:spPr>
          <a:xfrm>
            <a:off x="397954" y="4121471"/>
            <a:ext cx="2674819"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4" name="テキスト プレースホルダー 5"/>
          <p:cNvSpPr>
            <a:spLocks noGrp="1"/>
          </p:cNvSpPr>
          <p:nvPr>
            <p:ph type="body" sz="quarter" idx="23" hasCustomPrompt="1"/>
          </p:nvPr>
        </p:nvSpPr>
        <p:spPr>
          <a:xfrm>
            <a:off x="397954" y="4467032"/>
            <a:ext cx="2674819" cy="1316093"/>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5" name="テキスト プレースホルダー 5"/>
          <p:cNvSpPr>
            <a:spLocks noGrp="1"/>
          </p:cNvSpPr>
          <p:nvPr>
            <p:ph type="body" sz="quarter" idx="24" hasCustomPrompt="1"/>
          </p:nvPr>
        </p:nvSpPr>
        <p:spPr>
          <a:xfrm>
            <a:off x="6080805" y="2069149"/>
            <a:ext cx="2674819"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6" name="テキスト プレースホルダー 5"/>
          <p:cNvSpPr>
            <a:spLocks noGrp="1"/>
          </p:cNvSpPr>
          <p:nvPr>
            <p:ph type="body" sz="quarter" idx="12" hasCustomPrompt="1"/>
          </p:nvPr>
        </p:nvSpPr>
        <p:spPr>
          <a:xfrm>
            <a:off x="6080805" y="2414712"/>
            <a:ext cx="2674819" cy="131609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57" name="テキスト プレースホルダー 5"/>
          <p:cNvSpPr>
            <a:spLocks noGrp="1"/>
          </p:cNvSpPr>
          <p:nvPr>
            <p:ph type="body" sz="quarter" idx="25" hasCustomPrompt="1"/>
          </p:nvPr>
        </p:nvSpPr>
        <p:spPr>
          <a:xfrm>
            <a:off x="6080805" y="4121471"/>
            <a:ext cx="2674819"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58" name="テキスト プレースホルダー 5"/>
          <p:cNvSpPr>
            <a:spLocks noGrp="1"/>
          </p:cNvSpPr>
          <p:nvPr>
            <p:ph type="body" sz="quarter" idx="26" hasCustomPrompt="1"/>
          </p:nvPr>
        </p:nvSpPr>
        <p:spPr>
          <a:xfrm>
            <a:off x="6080805" y="4467032"/>
            <a:ext cx="2674819" cy="1316093"/>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24401980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6" decel="100000" fill="hold" grpId="0" nodeType="afterEffect">
                                  <p:stCondLst>
                                    <p:cond delay="0"/>
                                  </p:stCondLst>
                                  <p:childTnLst>
                                    <p:set>
                                      <p:cBhvr>
                                        <p:cTn id="11" dur="1" fill="hold">
                                          <p:stCondLst>
                                            <p:cond delay="0"/>
                                          </p:stCondLst>
                                        </p:cTn>
                                        <p:tgtEl>
                                          <p:spTgt spid="26"/>
                                        </p:tgtEl>
                                        <p:attrNameLst>
                                          <p:attrName>style.visibility</p:attrName>
                                        </p:attrNameLst>
                                      </p:cBhvr>
                                      <p:to>
                                        <p:strVal val="visible"/>
                                      </p:to>
                                    </p:set>
                                    <p:anim calcmode="lin" valueType="num">
                                      <p:cBhvr additive="base">
                                        <p:cTn id="12" dur="500" fill="hold"/>
                                        <p:tgtEl>
                                          <p:spTgt spid="26"/>
                                        </p:tgtEl>
                                        <p:attrNameLst>
                                          <p:attrName>ppt_x</p:attrName>
                                        </p:attrNameLst>
                                      </p:cBhvr>
                                      <p:tavLst>
                                        <p:tav tm="0">
                                          <p:val>
                                            <p:strVal val="1+#ppt_w/2"/>
                                          </p:val>
                                        </p:tav>
                                        <p:tav tm="100000">
                                          <p:val>
                                            <p:strVal val="#ppt_x"/>
                                          </p:val>
                                        </p:tav>
                                      </p:tavLst>
                                    </p:anim>
                                    <p:anim calcmode="lin" valueType="num">
                                      <p:cBhvr additive="base">
                                        <p:cTn id="13" dur="500" fill="hold"/>
                                        <p:tgtEl>
                                          <p:spTgt spid="26"/>
                                        </p:tgtEl>
                                        <p:attrNameLst>
                                          <p:attrName>ppt_y</p:attrName>
                                        </p:attrNameLst>
                                      </p:cBhvr>
                                      <p:tavLst>
                                        <p:tav tm="0">
                                          <p:val>
                                            <p:strVal val="1+#ppt_h/2"/>
                                          </p:val>
                                        </p:tav>
                                        <p:tav tm="100000">
                                          <p:val>
                                            <p:strVal val="#ppt_y"/>
                                          </p:val>
                                        </p:tav>
                                      </p:tavLst>
                                    </p:anim>
                                  </p:childTnLst>
                                </p:cTn>
                              </p:par>
                              <p:par>
                                <p:cTn id="14" presetID="2" presetClass="entr" presetSubtype="6" decel="100000" fill="hold" grpId="0" nodeType="withEffect">
                                  <p:stCondLst>
                                    <p:cond delay="0"/>
                                  </p:stCondLst>
                                  <p:childTnLst>
                                    <p:set>
                                      <p:cBhvr>
                                        <p:cTn id="15" dur="1" fill="hold">
                                          <p:stCondLst>
                                            <p:cond delay="0"/>
                                          </p:stCondLst>
                                        </p:cTn>
                                        <p:tgtEl>
                                          <p:spTgt spid="27"/>
                                        </p:tgtEl>
                                        <p:attrNameLst>
                                          <p:attrName>style.visibility</p:attrName>
                                        </p:attrNameLst>
                                      </p:cBhvr>
                                      <p:to>
                                        <p:strVal val="visible"/>
                                      </p:to>
                                    </p:set>
                                    <p:anim calcmode="lin" valueType="num">
                                      <p:cBhvr additive="base">
                                        <p:cTn id="16" dur="500" fill="hold"/>
                                        <p:tgtEl>
                                          <p:spTgt spid="27"/>
                                        </p:tgtEl>
                                        <p:attrNameLst>
                                          <p:attrName>ppt_x</p:attrName>
                                        </p:attrNameLst>
                                      </p:cBhvr>
                                      <p:tavLst>
                                        <p:tav tm="0">
                                          <p:val>
                                            <p:strVal val="1+#ppt_w/2"/>
                                          </p:val>
                                        </p:tav>
                                        <p:tav tm="100000">
                                          <p:val>
                                            <p:strVal val="#ppt_x"/>
                                          </p:val>
                                        </p:tav>
                                      </p:tavLst>
                                    </p:anim>
                                    <p:anim calcmode="lin" valueType="num">
                                      <p:cBhvr additive="base">
                                        <p:cTn id="17" dur="500" fill="hold"/>
                                        <p:tgtEl>
                                          <p:spTgt spid="27"/>
                                        </p:tgtEl>
                                        <p:attrNameLst>
                                          <p:attrName>ppt_y</p:attrName>
                                        </p:attrNameLst>
                                      </p:cBhvr>
                                      <p:tavLst>
                                        <p:tav tm="0">
                                          <p:val>
                                            <p:strVal val="1+#ppt_h/2"/>
                                          </p:val>
                                        </p:tav>
                                        <p:tav tm="100000">
                                          <p:val>
                                            <p:strVal val="#ppt_y"/>
                                          </p:val>
                                        </p:tav>
                                      </p:tavLst>
                                    </p:anim>
                                  </p:childTnLst>
                                </p:cTn>
                              </p:par>
                              <p:par>
                                <p:cTn id="18" presetID="2" presetClass="entr" presetSubtype="6" decel="100000" fill="hold" grpId="0" nodeType="withEffect">
                                  <p:stCondLst>
                                    <p:cond delay="0"/>
                                  </p:stCondLst>
                                  <p:childTnLst>
                                    <p:set>
                                      <p:cBhvr>
                                        <p:cTn id="19" dur="1" fill="hold">
                                          <p:stCondLst>
                                            <p:cond delay="0"/>
                                          </p:stCondLst>
                                        </p:cTn>
                                        <p:tgtEl>
                                          <p:spTgt spid="47">
                                            <p:txEl>
                                              <p:pRg st="0" end="0"/>
                                            </p:txEl>
                                          </p:spTgt>
                                        </p:tgtEl>
                                        <p:attrNameLst>
                                          <p:attrName>style.visibility</p:attrName>
                                        </p:attrNameLst>
                                      </p:cBhvr>
                                      <p:to>
                                        <p:strVal val="visible"/>
                                      </p:to>
                                    </p:set>
                                    <p:anim calcmode="lin" valueType="num">
                                      <p:cBhvr additive="base">
                                        <p:cTn id="20" dur="500" fill="hold"/>
                                        <p:tgtEl>
                                          <p:spTgt spid="47">
                                            <p:txEl>
                                              <p:pRg st="0" end="0"/>
                                            </p:txEl>
                                          </p:spTgt>
                                        </p:tgtEl>
                                        <p:attrNameLst>
                                          <p:attrName>ppt_x</p:attrName>
                                        </p:attrNameLst>
                                      </p:cBhvr>
                                      <p:tavLst>
                                        <p:tav tm="0">
                                          <p:val>
                                            <p:strVal val="1+#ppt_w/2"/>
                                          </p:val>
                                        </p:tav>
                                        <p:tav tm="100000">
                                          <p:val>
                                            <p:strVal val="#ppt_x"/>
                                          </p:val>
                                        </p:tav>
                                      </p:tavLst>
                                    </p:anim>
                                    <p:anim calcmode="lin" valueType="num">
                                      <p:cBhvr additive="base">
                                        <p:cTn id="21" dur="500" fill="hold"/>
                                        <p:tgtEl>
                                          <p:spTgt spid="47">
                                            <p:txEl>
                                              <p:pRg st="0" end="0"/>
                                            </p:txEl>
                                          </p:spTgt>
                                        </p:tgtEl>
                                        <p:attrNameLst>
                                          <p:attrName>ppt_y</p:attrName>
                                        </p:attrNameLst>
                                      </p:cBhvr>
                                      <p:tavLst>
                                        <p:tav tm="0">
                                          <p:val>
                                            <p:strVal val="1+#ppt_h/2"/>
                                          </p:val>
                                        </p:tav>
                                        <p:tav tm="100000">
                                          <p:val>
                                            <p:strVal val="#ppt_y"/>
                                          </p:val>
                                        </p:tav>
                                      </p:tavLst>
                                    </p:anim>
                                  </p:childTnLst>
                                </p:cTn>
                              </p:par>
                              <p:par>
                                <p:cTn id="22" presetID="2" presetClass="entr" presetSubtype="12" decel="100000" fill="hold" grpId="0" nodeType="withEffect">
                                  <p:stCondLst>
                                    <p:cond delay="250"/>
                                  </p:stCondLst>
                                  <p:childTnLst>
                                    <p:set>
                                      <p:cBhvr>
                                        <p:cTn id="23" dur="1" fill="hold">
                                          <p:stCondLst>
                                            <p:cond delay="0"/>
                                          </p:stCondLst>
                                        </p:cTn>
                                        <p:tgtEl>
                                          <p:spTgt spid="44"/>
                                        </p:tgtEl>
                                        <p:attrNameLst>
                                          <p:attrName>style.visibility</p:attrName>
                                        </p:attrNameLst>
                                      </p:cBhvr>
                                      <p:to>
                                        <p:strVal val="visible"/>
                                      </p:to>
                                    </p:set>
                                    <p:anim calcmode="lin" valueType="num">
                                      <p:cBhvr additive="base">
                                        <p:cTn id="24" dur="500" fill="hold"/>
                                        <p:tgtEl>
                                          <p:spTgt spid="44"/>
                                        </p:tgtEl>
                                        <p:attrNameLst>
                                          <p:attrName>ppt_x</p:attrName>
                                        </p:attrNameLst>
                                      </p:cBhvr>
                                      <p:tavLst>
                                        <p:tav tm="0">
                                          <p:val>
                                            <p:strVal val="0-#ppt_w/2"/>
                                          </p:val>
                                        </p:tav>
                                        <p:tav tm="100000">
                                          <p:val>
                                            <p:strVal val="#ppt_x"/>
                                          </p:val>
                                        </p:tav>
                                      </p:tavLst>
                                    </p:anim>
                                    <p:anim calcmode="lin" valueType="num">
                                      <p:cBhvr additive="base">
                                        <p:cTn id="25" dur="500" fill="hold"/>
                                        <p:tgtEl>
                                          <p:spTgt spid="44"/>
                                        </p:tgtEl>
                                        <p:attrNameLst>
                                          <p:attrName>ppt_y</p:attrName>
                                        </p:attrNameLst>
                                      </p:cBhvr>
                                      <p:tavLst>
                                        <p:tav tm="0">
                                          <p:val>
                                            <p:strVal val="1+#ppt_h/2"/>
                                          </p:val>
                                        </p:tav>
                                        <p:tav tm="100000">
                                          <p:val>
                                            <p:strVal val="#ppt_y"/>
                                          </p:val>
                                        </p:tav>
                                      </p:tavLst>
                                    </p:anim>
                                  </p:childTnLst>
                                </p:cTn>
                              </p:par>
                              <p:par>
                                <p:cTn id="26" presetID="2" presetClass="entr" presetSubtype="12" decel="100000" fill="hold" grpId="0" nodeType="withEffect">
                                  <p:stCondLst>
                                    <p:cond delay="250"/>
                                  </p:stCondLst>
                                  <p:childTnLst>
                                    <p:set>
                                      <p:cBhvr>
                                        <p:cTn id="27" dur="1" fill="hold">
                                          <p:stCondLst>
                                            <p:cond delay="0"/>
                                          </p:stCondLst>
                                        </p:cTn>
                                        <p:tgtEl>
                                          <p:spTgt spid="45"/>
                                        </p:tgtEl>
                                        <p:attrNameLst>
                                          <p:attrName>style.visibility</p:attrName>
                                        </p:attrNameLst>
                                      </p:cBhvr>
                                      <p:to>
                                        <p:strVal val="visible"/>
                                      </p:to>
                                    </p:set>
                                    <p:anim calcmode="lin" valueType="num">
                                      <p:cBhvr additive="base">
                                        <p:cTn id="28" dur="500" fill="hold"/>
                                        <p:tgtEl>
                                          <p:spTgt spid="45"/>
                                        </p:tgtEl>
                                        <p:attrNameLst>
                                          <p:attrName>ppt_x</p:attrName>
                                        </p:attrNameLst>
                                      </p:cBhvr>
                                      <p:tavLst>
                                        <p:tav tm="0">
                                          <p:val>
                                            <p:strVal val="0-#ppt_w/2"/>
                                          </p:val>
                                        </p:tav>
                                        <p:tav tm="100000">
                                          <p:val>
                                            <p:strVal val="#ppt_x"/>
                                          </p:val>
                                        </p:tav>
                                      </p:tavLst>
                                    </p:anim>
                                    <p:anim calcmode="lin" valueType="num">
                                      <p:cBhvr additive="base">
                                        <p:cTn id="29" dur="500" fill="hold"/>
                                        <p:tgtEl>
                                          <p:spTgt spid="45"/>
                                        </p:tgtEl>
                                        <p:attrNameLst>
                                          <p:attrName>ppt_y</p:attrName>
                                        </p:attrNameLst>
                                      </p:cBhvr>
                                      <p:tavLst>
                                        <p:tav tm="0">
                                          <p:val>
                                            <p:strVal val="1+#ppt_h/2"/>
                                          </p:val>
                                        </p:tav>
                                        <p:tav tm="100000">
                                          <p:val>
                                            <p:strVal val="#ppt_y"/>
                                          </p:val>
                                        </p:tav>
                                      </p:tavLst>
                                    </p:anim>
                                  </p:childTnLst>
                                </p:cTn>
                              </p:par>
                              <p:par>
                                <p:cTn id="30" presetID="2" presetClass="entr" presetSubtype="12" decel="100000" fill="hold" grpId="0" nodeType="withEffect">
                                  <p:stCondLst>
                                    <p:cond delay="250"/>
                                  </p:stCondLst>
                                  <p:childTnLst>
                                    <p:set>
                                      <p:cBhvr>
                                        <p:cTn id="31" dur="1" fill="hold">
                                          <p:stCondLst>
                                            <p:cond delay="0"/>
                                          </p:stCondLst>
                                        </p:cTn>
                                        <p:tgtEl>
                                          <p:spTgt spid="48">
                                            <p:txEl>
                                              <p:pRg st="0" end="0"/>
                                            </p:txEl>
                                          </p:spTgt>
                                        </p:tgtEl>
                                        <p:attrNameLst>
                                          <p:attrName>style.visibility</p:attrName>
                                        </p:attrNameLst>
                                      </p:cBhvr>
                                      <p:to>
                                        <p:strVal val="visible"/>
                                      </p:to>
                                    </p:set>
                                    <p:anim calcmode="lin" valueType="num">
                                      <p:cBhvr additive="base">
                                        <p:cTn id="32" dur="500" fill="hold"/>
                                        <p:tgtEl>
                                          <p:spTgt spid="48">
                                            <p:txEl>
                                              <p:pRg st="0" end="0"/>
                                            </p:txEl>
                                          </p:spTgt>
                                        </p:tgtEl>
                                        <p:attrNameLst>
                                          <p:attrName>ppt_x</p:attrName>
                                        </p:attrNameLst>
                                      </p:cBhvr>
                                      <p:tavLst>
                                        <p:tav tm="0">
                                          <p:val>
                                            <p:strVal val="0-#ppt_w/2"/>
                                          </p:val>
                                        </p:tav>
                                        <p:tav tm="100000">
                                          <p:val>
                                            <p:strVal val="#ppt_x"/>
                                          </p:val>
                                        </p:tav>
                                      </p:tavLst>
                                    </p:anim>
                                    <p:anim calcmode="lin" valueType="num">
                                      <p:cBhvr additive="base">
                                        <p:cTn id="33" dur="500" fill="hold"/>
                                        <p:tgtEl>
                                          <p:spTgt spid="48">
                                            <p:txEl>
                                              <p:pRg st="0" end="0"/>
                                            </p:txEl>
                                          </p:spTgt>
                                        </p:tgtEl>
                                        <p:attrNameLst>
                                          <p:attrName>ppt_y</p:attrName>
                                        </p:attrNameLst>
                                      </p:cBhvr>
                                      <p:tavLst>
                                        <p:tav tm="0">
                                          <p:val>
                                            <p:strVal val="1+#ppt_h/2"/>
                                          </p:val>
                                        </p:tav>
                                        <p:tav tm="100000">
                                          <p:val>
                                            <p:strVal val="#ppt_y"/>
                                          </p:val>
                                        </p:tav>
                                      </p:tavLst>
                                    </p:anim>
                                  </p:childTnLst>
                                </p:cTn>
                              </p:par>
                              <p:par>
                                <p:cTn id="34" presetID="2" presetClass="entr" presetSubtype="3" decel="100000" fill="hold" grpId="0" nodeType="withEffect">
                                  <p:stCondLst>
                                    <p:cond delay="500"/>
                                  </p:stCondLst>
                                  <p:childTnLst>
                                    <p:set>
                                      <p:cBhvr>
                                        <p:cTn id="35" dur="1" fill="hold">
                                          <p:stCondLst>
                                            <p:cond delay="0"/>
                                          </p:stCondLst>
                                        </p:cTn>
                                        <p:tgtEl>
                                          <p:spTgt spid="7"/>
                                        </p:tgtEl>
                                        <p:attrNameLst>
                                          <p:attrName>style.visibility</p:attrName>
                                        </p:attrNameLst>
                                      </p:cBhvr>
                                      <p:to>
                                        <p:strVal val="visible"/>
                                      </p:to>
                                    </p:set>
                                    <p:anim calcmode="lin" valueType="num">
                                      <p:cBhvr additive="base">
                                        <p:cTn id="36" dur="500" fill="hold"/>
                                        <p:tgtEl>
                                          <p:spTgt spid="7"/>
                                        </p:tgtEl>
                                        <p:attrNameLst>
                                          <p:attrName>ppt_x</p:attrName>
                                        </p:attrNameLst>
                                      </p:cBhvr>
                                      <p:tavLst>
                                        <p:tav tm="0">
                                          <p:val>
                                            <p:strVal val="1+#ppt_w/2"/>
                                          </p:val>
                                        </p:tav>
                                        <p:tav tm="100000">
                                          <p:val>
                                            <p:strVal val="#ppt_x"/>
                                          </p:val>
                                        </p:tav>
                                      </p:tavLst>
                                    </p:anim>
                                    <p:anim calcmode="lin" valueType="num">
                                      <p:cBhvr additive="base">
                                        <p:cTn id="37" dur="500" fill="hold"/>
                                        <p:tgtEl>
                                          <p:spTgt spid="7"/>
                                        </p:tgtEl>
                                        <p:attrNameLst>
                                          <p:attrName>ppt_y</p:attrName>
                                        </p:attrNameLst>
                                      </p:cBhvr>
                                      <p:tavLst>
                                        <p:tav tm="0">
                                          <p:val>
                                            <p:strVal val="0-#ppt_h/2"/>
                                          </p:val>
                                        </p:tav>
                                        <p:tav tm="100000">
                                          <p:val>
                                            <p:strVal val="#ppt_y"/>
                                          </p:val>
                                        </p:tav>
                                      </p:tavLst>
                                    </p:anim>
                                  </p:childTnLst>
                                </p:cTn>
                              </p:par>
                              <p:par>
                                <p:cTn id="38" presetID="2" presetClass="entr" presetSubtype="3" decel="100000" fill="hold" grpId="0" nodeType="withEffect">
                                  <p:stCondLst>
                                    <p:cond delay="500"/>
                                  </p:stCondLst>
                                  <p:childTnLst>
                                    <p:set>
                                      <p:cBhvr>
                                        <p:cTn id="39" dur="1" fill="hold">
                                          <p:stCondLst>
                                            <p:cond delay="0"/>
                                          </p:stCondLst>
                                        </p:cTn>
                                        <p:tgtEl>
                                          <p:spTgt spid="23"/>
                                        </p:tgtEl>
                                        <p:attrNameLst>
                                          <p:attrName>style.visibility</p:attrName>
                                        </p:attrNameLst>
                                      </p:cBhvr>
                                      <p:to>
                                        <p:strVal val="visible"/>
                                      </p:to>
                                    </p:set>
                                    <p:anim calcmode="lin" valueType="num">
                                      <p:cBhvr additive="base">
                                        <p:cTn id="40" dur="500" fill="hold"/>
                                        <p:tgtEl>
                                          <p:spTgt spid="23"/>
                                        </p:tgtEl>
                                        <p:attrNameLst>
                                          <p:attrName>ppt_x</p:attrName>
                                        </p:attrNameLst>
                                      </p:cBhvr>
                                      <p:tavLst>
                                        <p:tav tm="0">
                                          <p:val>
                                            <p:strVal val="1+#ppt_w/2"/>
                                          </p:val>
                                        </p:tav>
                                        <p:tav tm="100000">
                                          <p:val>
                                            <p:strVal val="#ppt_x"/>
                                          </p:val>
                                        </p:tav>
                                      </p:tavLst>
                                    </p:anim>
                                    <p:anim calcmode="lin" valueType="num">
                                      <p:cBhvr additive="base">
                                        <p:cTn id="41" dur="500" fill="hold"/>
                                        <p:tgtEl>
                                          <p:spTgt spid="23"/>
                                        </p:tgtEl>
                                        <p:attrNameLst>
                                          <p:attrName>ppt_y</p:attrName>
                                        </p:attrNameLst>
                                      </p:cBhvr>
                                      <p:tavLst>
                                        <p:tav tm="0">
                                          <p:val>
                                            <p:strVal val="0-#ppt_h/2"/>
                                          </p:val>
                                        </p:tav>
                                        <p:tav tm="100000">
                                          <p:val>
                                            <p:strVal val="#ppt_y"/>
                                          </p:val>
                                        </p:tav>
                                      </p:tavLst>
                                    </p:anim>
                                  </p:childTnLst>
                                </p:cTn>
                              </p:par>
                              <p:par>
                                <p:cTn id="42" presetID="2" presetClass="entr" presetSubtype="3" decel="100000" fill="hold" grpId="0" nodeType="withEffect">
                                  <p:stCondLst>
                                    <p:cond delay="500"/>
                                  </p:stCondLst>
                                  <p:childTnLst>
                                    <p:set>
                                      <p:cBhvr>
                                        <p:cTn id="43" dur="1" fill="hold">
                                          <p:stCondLst>
                                            <p:cond delay="0"/>
                                          </p:stCondLst>
                                        </p:cTn>
                                        <p:tgtEl>
                                          <p:spTgt spid="49">
                                            <p:txEl>
                                              <p:pRg st="0" end="0"/>
                                            </p:txEl>
                                          </p:spTgt>
                                        </p:tgtEl>
                                        <p:attrNameLst>
                                          <p:attrName>style.visibility</p:attrName>
                                        </p:attrNameLst>
                                      </p:cBhvr>
                                      <p:to>
                                        <p:strVal val="visible"/>
                                      </p:to>
                                    </p:set>
                                    <p:anim calcmode="lin" valueType="num">
                                      <p:cBhvr additive="base">
                                        <p:cTn id="44" dur="500" fill="hold"/>
                                        <p:tgtEl>
                                          <p:spTgt spid="49">
                                            <p:txEl>
                                              <p:pRg st="0" end="0"/>
                                            </p:txEl>
                                          </p:spTgt>
                                        </p:tgtEl>
                                        <p:attrNameLst>
                                          <p:attrName>ppt_x</p:attrName>
                                        </p:attrNameLst>
                                      </p:cBhvr>
                                      <p:tavLst>
                                        <p:tav tm="0">
                                          <p:val>
                                            <p:strVal val="1+#ppt_w/2"/>
                                          </p:val>
                                        </p:tav>
                                        <p:tav tm="100000">
                                          <p:val>
                                            <p:strVal val="#ppt_x"/>
                                          </p:val>
                                        </p:tav>
                                      </p:tavLst>
                                    </p:anim>
                                    <p:anim calcmode="lin" valueType="num">
                                      <p:cBhvr additive="base">
                                        <p:cTn id="45" dur="500" fill="hold"/>
                                        <p:tgtEl>
                                          <p:spTgt spid="49">
                                            <p:txEl>
                                              <p:pRg st="0" end="0"/>
                                            </p:txEl>
                                          </p:spTgt>
                                        </p:tgtEl>
                                        <p:attrNameLst>
                                          <p:attrName>ppt_y</p:attrName>
                                        </p:attrNameLst>
                                      </p:cBhvr>
                                      <p:tavLst>
                                        <p:tav tm="0">
                                          <p:val>
                                            <p:strVal val="0-#ppt_h/2"/>
                                          </p:val>
                                        </p:tav>
                                        <p:tav tm="100000">
                                          <p:val>
                                            <p:strVal val="#ppt_y"/>
                                          </p:val>
                                        </p:tav>
                                      </p:tavLst>
                                    </p:anim>
                                  </p:childTnLst>
                                </p:cTn>
                              </p:par>
                              <p:par>
                                <p:cTn id="46" presetID="2" presetClass="entr" presetSubtype="9" decel="100000" fill="hold" grpId="0" nodeType="withEffect">
                                  <p:stCondLst>
                                    <p:cond delay="750"/>
                                  </p:stCondLst>
                                  <p:childTnLst>
                                    <p:set>
                                      <p:cBhvr>
                                        <p:cTn id="47" dur="1" fill="hold">
                                          <p:stCondLst>
                                            <p:cond delay="0"/>
                                          </p:stCondLst>
                                        </p:cTn>
                                        <p:tgtEl>
                                          <p:spTgt spid="41"/>
                                        </p:tgtEl>
                                        <p:attrNameLst>
                                          <p:attrName>style.visibility</p:attrName>
                                        </p:attrNameLst>
                                      </p:cBhvr>
                                      <p:to>
                                        <p:strVal val="visible"/>
                                      </p:to>
                                    </p:set>
                                    <p:anim calcmode="lin" valueType="num">
                                      <p:cBhvr additive="base">
                                        <p:cTn id="48" dur="500" fill="hold"/>
                                        <p:tgtEl>
                                          <p:spTgt spid="41"/>
                                        </p:tgtEl>
                                        <p:attrNameLst>
                                          <p:attrName>ppt_x</p:attrName>
                                        </p:attrNameLst>
                                      </p:cBhvr>
                                      <p:tavLst>
                                        <p:tav tm="0">
                                          <p:val>
                                            <p:strVal val="0-#ppt_w/2"/>
                                          </p:val>
                                        </p:tav>
                                        <p:tav tm="100000">
                                          <p:val>
                                            <p:strVal val="#ppt_x"/>
                                          </p:val>
                                        </p:tav>
                                      </p:tavLst>
                                    </p:anim>
                                    <p:anim calcmode="lin" valueType="num">
                                      <p:cBhvr additive="base">
                                        <p:cTn id="49" dur="500" fill="hold"/>
                                        <p:tgtEl>
                                          <p:spTgt spid="41"/>
                                        </p:tgtEl>
                                        <p:attrNameLst>
                                          <p:attrName>ppt_y</p:attrName>
                                        </p:attrNameLst>
                                      </p:cBhvr>
                                      <p:tavLst>
                                        <p:tav tm="0">
                                          <p:val>
                                            <p:strVal val="0-#ppt_h/2"/>
                                          </p:val>
                                        </p:tav>
                                        <p:tav tm="100000">
                                          <p:val>
                                            <p:strVal val="#ppt_y"/>
                                          </p:val>
                                        </p:tav>
                                      </p:tavLst>
                                    </p:anim>
                                  </p:childTnLst>
                                </p:cTn>
                              </p:par>
                              <p:par>
                                <p:cTn id="50" presetID="2" presetClass="entr" presetSubtype="9" decel="100000" fill="hold" grpId="0" nodeType="withEffect">
                                  <p:stCondLst>
                                    <p:cond delay="750"/>
                                  </p:stCondLst>
                                  <p:childTnLst>
                                    <p:set>
                                      <p:cBhvr>
                                        <p:cTn id="51" dur="1" fill="hold">
                                          <p:stCondLst>
                                            <p:cond delay="0"/>
                                          </p:stCondLst>
                                        </p:cTn>
                                        <p:tgtEl>
                                          <p:spTgt spid="42"/>
                                        </p:tgtEl>
                                        <p:attrNameLst>
                                          <p:attrName>style.visibility</p:attrName>
                                        </p:attrNameLst>
                                      </p:cBhvr>
                                      <p:to>
                                        <p:strVal val="visible"/>
                                      </p:to>
                                    </p:set>
                                    <p:anim calcmode="lin" valueType="num">
                                      <p:cBhvr additive="base">
                                        <p:cTn id="52" dur="500" fill="hold"/>
                                        <p:tgtEl>
                                          <p:spTgt spid="42"/>
                                        </p:tgtEl>
                                        <p:attrNameLst>
                                          <p:attrName>ppt_x</p:attrName>
                                        </p:attrNameLst>
                                      </p:cBhvr>
                                      <p:tavLst>
                                        <p:tav tm="0">
                                          <p:val>
                                            <p:strVal val="0-#ppt_w/2"/>
                                          </p:val>
                                        </p:tav>
                                        <p:tav tm="100000">
                                          <p:val>
                                            <p:strVal val="#ppt_x"/>
                                          </p:val>
                                        </p:tav>
                                      </p:tavLst>
                                    </p:anim>
                                    <p:anim calcmode="lin" valueType="num">
                                      <p:cBhvr additive="base">
                                        <p:cTn id="53" dur="500" fill="hold"/>
                                        <p:tgtEl>
                                          <p:spTgt spid="42"/>
                                        </p:tgtEl>
                                        <p:attrNameLst>
                                          <p:attrName>ppt_y</p:attrName>
                                        </p:attrNameLst>
                                      </p:cBhvr>
                                      <p:tavLst>
                                        <p:tav tm="0">
                                          <p:val>
                                            <p:strVal val="0-#ppt_h/2"/>
                                          </p:val>
                                        </p:tav>
                                        <p:tav tm="100000">
                                          <p:val>
                                            <p:strVal val="#ppt_y"/>
                                          </p:val>
                                        </p:tav>
                                      </p:tavLst>
                                    </p:anim>
                                  </p:childTnLst>
                                </p:cTn>
                              </p:par>
                              <p:par>
                                <p:cTn id="54" presetID="2" presetClass="entr" presetSubtype="9" decel="100000" fill="hold" grpId="0" nodeType="withEffect">
                                  <p:stCondLst>
                                    <p:cond delay="750"/>
                                  </p:stCondLst>
                                  <p:childTnLst>
                                    <p:set>
                                      <p:cBhvr>
                                        <p:cTn id="55" dur="1" fill="hold">
                                          <p:stCondLst>
                                            <p:cond delay="0"/>
                                          </p:stCondLst>
                                        </p:cTn>
                                        <p:tgtEl>
                                          <p:spTgt spid="50">
                                            <p:txEl>
                                              <p:pRg st="0" end="0"/>
                                            </p:txEl>
                                          </p:spTgt>
                                        </p:tgtEl>
                                        <p:attrNameLst>
                                          <p:attrName>style.visibility</p:attrName>
                                        </p:attrNameLst>
                                      </p:cBhvr>
                                      <p:to>
                                        <p:strVal val="visible"/>
                                      </p:to>
                                    </p:set>
                                    <p:anim calcmode="lin" valueType="num">
                                      <p:cBhvr additive="base">
                                        <p:cTn id="56" dur="500" fill="hold"/>
                                        <p:tgtEl>
                                          <p:spTgt spid="50">
                                            <p:txEl>
                                              <p:pRg st="0" end="0"/>
                                            </p:txEl>
                                          </p:spTgt>
                                        </p:tgtEl>
                                        <p:attrNameLst>
                                          <p:attrName>ppt_x</p:attrName>
                                        </p:attrNameLst>
                                      </p:cBhvr>
                                      <p:tavLst>
                                        <p:tav tm="0">
                                          <p:val>
                                            <p:strVal val="0-#ppt_w/2"/>
                                          </p:val>
                                        </p:tav>
                                        <p:tav tm="100000">
                                          <p:val>
                                            <p:strVal val="#ppt_x"/>
                                          </p:val>
                                        </p:tav>
                                      </p:tavLst>
                                    </p:anim>
                                    <p:anim calcmode="lin" valueType="num">
                                      <p:cBhvr additive="base">
                                        <p:cTn id="57" dur="500" fill="hold"/>
                                        <p:tgtEl>
                                          <p:spTgt spid="50">
                                            <p:txEl>
                                              <p:pRg st="0" end="0"/>
                                            </p:txEl>
                                          </p:spTgt>
                                        </p:tgtEl>
                                        <p:attrNameLst>
                                          <p:attrName>ppt_y</p:attrName>
                                        </p:attrNameLst>
                                      </p:cBhvr>
                                      <p:tavLst>
                                        <p:tav tm="0">
                                          <p:val>
                                            <p:strVal val="0-#ppt_h/2"/>
                                          </p:val>
                                        </p:tav>
                                        <p:tav tm="100000">
                                          <p:val>
                                            <p:strVal val="#ppt_y"/>
                                          </p:val>
                                        </p:tav>
                                      </p:tavLst>
                                    </p:anim>
                                  </p:childTnLst>
                                </p:cTn>
                              </p:par>
                            </p:childTnLst>
                          </p:cTn>
                        </p:par>
                        <p:par>
                          <p:cTn id="58" fill="hold">
                            <p:stCondLst>
                              <p:cond delay="1750"/>
                            </p:stCondLst>
                            <p:childTnLst>
                              <p:par>
                                <p:cTn id="59" presetID="2" presetClass="entr" presetSubtype="8" decel="100000" fill="hold" grpId="0" nodeType="afterEffect">
                                  <p:stCondLst>
                                    <p:cond delay="250"/>
                                  </p:stCondLst>
                                  <p:childTnLst>
                                    <p:set>
                                      <p:cBhvr>
                                        <p:cTn id="60" dur="1" fill="hold">
                                          <p:stCondLst>
                                            <p:cond delay="0"/>
                                          </p:stCondLst>
                                        </p:cTn>
                                        <p:tgtEl>
                                          <p:spTgt spid="51"/>
                                        </p:tgtEl>
                                        <p:attrNameLst>
                                          <p:attrName>style.visibility</p:attrName>
                                        </p:attrNameLst>
                                      </p:cBhvr>
                                      <p:to>
                                        <p:strVal val="visible"/>
                                      </p:to>
                                    </p:set>
                                    <p:anim calcmode="lin" valueType="num">
                                      <p:cBhvr additive="base">
                                        <p:cTn id="61" dur="500" fill="hold"/>
                                        <p:tgtEl>
                                          <p:spTgt spid="51"/>
                                        </p:tgtEl>
                                        <p:attrNameLst>
                                          <p:attrName>ppt_x</p:attrName>
                                        </p:attrNameLst>
                                      </p:cBhvr>
                                      <p:tavLst>
                                        <p:tav tm="0">
                                          <p:val>
                                            <p:strVal val="0-#ppt_w/2"/>
                                          </p:val>
                                        </p:tav>
                                        <p:tav tm="100000">
                                          <p:val>
                                            <p:strVal val="#ppt_x"/>
                                          </p:val>
                                        </p:tav>
                                      </p:tavLst>
                                    </p:anim>
                                    <p:anim calcmode="lin" valueType="num">
                                      <p:cBhvr additive="base">
                                        <p:cTn id="62" dur="500" fill="hold"/>
                                        <p:tgtEl>
                                          <p:spTgt spid="51"/>
                                        </p:tgtEl>
                                        <p:attrNameLst>
                                          <p:attrName>ppt_y</p:attrName>
                                        </p:attrNameLst>
                                      </p:cBhvr>
                                      <p:tavLst>
                                        <p:tav tm="0">
                                          <p:val>
                                            <p:strVal val="#ppt_y"/>
                                          </p:val>
                                        </p:tav>
                                        <p:tav tm="100000">
                                          <p:val>
                                            <p:strVal val="#ppt_y"/>
                                          </p:val>
                                        </p:tav>
                                      </p:tavLst>
                                    </p:anim>
                                  </p:childTnLst>
                                </p:cTn>
                              </p:par>
                            </p:childTnLst>
                          </p:cTn>
                        </p:par>
                        <p:par>
                          <p:cTn id="63" fill="hold">
                            <p:stCondLst>
                              <p:cond delay="2500"/>
                            </p:stCondLst>
                            <p:childTnLst>
                              <p:par>
                                <p:cTn id="64" presetID="22" presetClass="entr" presetSubtype="2" fill="hold" grpId="0" nodeType="afterEffect">
                                  <p:stCondLst>
                                    <p:cond delay="0"/>
                                  </p:stCondLst>
                                  <p:childTnLst>
                                    <p:set>
                                      <p:cBhvr>
                                        <p:cTn id="65" dur="1" fill="hold">
                                          <p:stCondLst>
                                            <p:cond delay="0"/>
                                          </p:stCondLst>
                                        </p:cTn>
                                        <p:tgtEl>
                                          <p:spTgt spid="52">
                                            <p:txEl>
                                              <p:pRg st="0" end="0"/>
                                            </p:txEl>
                                          </p:spTgt>
                                        </p:tgtEl>
                                        <p:attrNameLst>
                                          <p:attrName>style.visibility</p:attrName>
                                        </p:attrNameLst>
                                      </p:cBhvr>
                                      <p:to>
                                        <p:strVal val="visible"/>
                                      </p:to>
                                    </p:set>
                                    <p:animEffect transition="in" filter="wipe(right)">
                                      <p:cBhvr>
                                        <p:cTn id="66" dur="500"/>
                                        <p:tgtEl>
                                          <p:spTgt spid="52">
                                            <p:txEl>
                                              <p:pRg st="0" end="0"/>
                                            </p:txEl>
                                          </p:spTgt>
                                        </p:tgtEl>
                                      </p:cBhvr>
                                    </p:animEffect>
                                  </p:childTnLst>
                                </p:cTn>
                              </p:par>
                            </p:childTnLst>
                          </p:cTn>
                        </p:par>
                        <p:par>
                          <p:cTn id="67" fill="hold">
                            <p:stCondLst>
                              <p:cond delay="3000"/>
                            </p:stCondLst>
                            <p:childTnLst>
                              <p:par>
                                <p:cTn id="68" presetID="2" presetClass="entr" presetSubtype="2" decel="100000" fill="hold" grpId="0" nodeType="afterEffect">
                                  <p:stCondLst>
                                    <p:cond delay="250"/>
                                  </p:stCondLst>
                                  <p:childTnLst>
                                    <p:set>
                                      <p:cBhvr>
                                        <p:cTn id="69" dur="1" fill="hold">
                                          <p:stCondLst>
                                            <p:cond delay="0"/>
                                          </p:stCondLst>
                                        </p:cTn>
                                        <p:tgtEl>
                                          <p:spTgt spid="55"/>
                                        </p:tgtEl>
                                        <p:attrNameLst>
                                          <p:attrName>style.visibility</p:attrName>
                                        </p:attrNameLst>
                                      </p:cBhvr>
                                      <p:to>
                                        <p:strVal val="visible"/>
                                      </p:to>
                                    </p:set>
                                    <p:anim calcmode="lin" valueType="num">
                                      <p:cBhvr additive="base">
                                        <p:cTn id="70" dur="500" fill="hold"/>
                                        <p:tgtEl>
                                          <p:spTgt spid="55"/>
                                        </p:tgtEl>
                                        <p:attrNameLst>
                                          <p:attrName>ppt_x</p:attrName>
                                        </p:attrNameLst>
                                      </p:cBhvr>
                                      <p:tavLst>
                                        <p:tav tm="0">
                                          <p:val>
                                            <p:strVal val="1+#ppt_w/2"/>
                                          </p:val>
                                        </p:tav>
                                        <p:tav tm="100000">
                                          <p:val>
                                            <p:strVal val="#ppt_x"/>
                                          </p:val>
                                        </p:tav>
                                      </p:tavLst>
                                    </p:anim>
                                    <p:anim calcmode="lin" valueType="num">
                                      <p:cBhvr additive="base">
                                        <p:cTn id="71" dur="500" fill="hold"/>
                                        <p:tgtEl>
                                          <p:spTgt spid="55"/>
                                        </p:tgtEl>
                                        <p:attrNameLst>
                                          <p:attrName>ppt_y</p:attrName>
                                        </p:attrNameLst>
                                      </p:cBhvr>
                                      <p:tavLst>
                                        <p:tav tm="0">
                                          <p:val>
                                            <p:strVal val="#ppt_y"/>
                                          </p:val>
                                        </p:tav>
                                        <p:tav tm="100000">
                                          <p:val>
                                            <p:strVal val="#ppt_y"/>
                                          </p:val>
                                        </p:tav>
                                      </p:tavLst>
                                    </p:anim>
                                  </p:childTnLst>
                                </p:cTn>
                              </p:par>
                            </p:childTnLst>
                          </p:cTn>
                        </p:par>
                        <p:par>
                          <p:cTn id="72" fill="hold">
                            <p:stCondLst>
                              <p:cond delay="3750"/>
                            </p:stCondLst>
                            <p:childTnLst>
                              <p:par>
                                <p:cTn id="73" presetID="22" presetClass="entr" presetSubtype="8" fill="hold" grpId="0" nodeType="afterEffect">
                                  <p:stCondLst>
                                    <p:cond delay="0"/>
                                  </p:stCondLst>
                                  <p:childTnLst>
                                    <p:set>
                                      <p:cBhvr>
                                        <p:cTn id="74" dur="1" fill="hold">
                                          <p:stCondLst>
                                            <p:cond delay="0"/>
                                          </p:stCondLst>
                                        </p:cTn>
                                        <p:tgtEl>
                                          <p:spTgt spid="56">
                                            <p:txEl>
                                              <p:pRg st="0" end="0"/>
                                            </p:txEl>
                                          </p:spTgt>
                                        </p:tgtEl>
                                        <p:attrNameLst>
                                          <p:attrName>style.visibility</p:attrName>
                                        </p:attrNameLst>
                                      </p:cBhvr>
                                      <p:to>
                                        <p:strVal val="visible"/>
                                      </p:to>
                                    </p:set>
                                    <p:animEffect transition="in" filter="wipe(left)">
                                      <p:cBhvr>
                                        <p:cTn id="75" dur="500"/>
                                        <p:tgtEl>
                                          <p:spTgt spid="56">
                                            <p:txEl>
                                              <p:pRg st="0" end="0"/>
                                            </p:txEl>
                                          </p:spTgt>
                                        </p:tgtEl>
                                      </p:cBhvr>
                                    </p:animEffect>
                                  </p:childTnLst>
                                </p:cTn>
                              </p:par>
                            </p:childTnLst>
                          </p:cTn>
                        </p:par>
                        <p:par>
                          <p:cTn id="76" fill="hold">
                            <p:stCondLst>
                              <p:cond delay="4250"/>
                            </p:stCondLst>
                            <p:childTnLst>
                              <p:par>
                                <p:cTn id="77" presetID="2" presetClass="entr" presetSubtype="8" decel="100000" fill="hold" grpId="0" nodeType="afterEffect">
                                  <p:stCondLst>
                                    <p:cond delay="250"/>
                                  </p:stCondLst>
                                  <p:childTnLst>
                                    <p:set>
                                      <p:cBhvr>
                                        <p:cTn id="78" dur="1" fill="hold">
                                          <p:stCondLst>
                                            <p:cond delay="0"/>
                                          </p:stCondLst>
                                        </p:cTn>
                                        <p:tgtEl>
                                          <p:spTgt spid="53"/>
                                        </p:tgtEl>
                                        <p:attrNameLst>
                                          <p:attrName>style.visibility</p:attrName>
                                        </p:attrNameLst>
                                      </p:cBhvr>
                                      <p:to>
                                        <p:strVal val="visible"/>
                                      </p:to>
                                    </p:set>
                                    <p:anim calcmode="lin" valueType="num">
                                      <p:cBhvr additive="base">
                                        <p:cTn id="79" dur="500" fill="hold"/>
                                        <p:tgtEl>
                                          <p:spTgt spid="53"/>
                                        </p:tgtEl>
                                        <p:attrNameLst>
                                          <p:attrName>ppt_x</p:attrName>
                                        </p:attrNameLst>
                                      </p:cBhvr>
                                      <p:tavLst>
                                        <p:tav tm="0">
                                          <p:val>
                                            <p:strVal val="0-#ppt_w/2"/>
                                          </p:val>
                                        </p:tav>
                                        <p:tav tm="100000">
                                          <p:val>
                                            <p:strVal val="#ppt_x"/>
                                          </p:val>
                                        </p:tav>
                                      </p:tavLst>
                                    </p:anim>
                                    <p:anim calcmode="lin" valueType="num">
                                      <p:cBhvr additive="base">
                                        <p:cTn id="80" dur="500" fill="hold"/>
                                        <p:tgtEl>
                                          <p:spTgt spid="53"/>
                                        </p:tgtEl>
                                        <p:attrNameLst>
                                          <p:attrName>ppt_y</p:attrName>
                                        </p:attrNameLst>
                                      </p:cBhvr>
                                      <p:tavLst>
                                        <p:tav tm="0">
                                          <p:val>
                                            <p:strVal val="#ppt_y"/>
                                          </p:val>
                                        </p:tav>
                                        <p:tav tm="100000">
                                          <p:val>
                                            <p:strVal val="#ppt_y"/>
                                          </p:val>
                                        </p:tav>
                                      </p:tavLst>
                                    </p:anim>
                                  </p:childTnLst>
                                </p:cTn>
                              </p:par>
                            </p:childTnLst>
                          </p:cTn>
                        </p:par>
                        <p:par>
                          <p:cTn id="81" fill="hold">
                            <p:stCondLst>
                              <p:cond delay="5000"/>
                            </p:stCondLst>
                            <p:childTnLst>
                              <p:par>
                                <p:cTn id="82" presetID="22" presetClass="entr" presetSubtype="2" fill="hold" grpId="0" nodeType="afterEffect">
                                  <p:stCondLst>
                                    <p:cond delay="0"/>
                                  </p:stCondLst>
                                  <p:childTnLst>
                                    <p:set>
                                      <p:cBhvr>
                                        <p:cTn id="83" dur="1" fill="hold">
                                          <p:stCondLst>
                                            <p:cond delay="0"/>
                                          </p:stCondLst>
                                        </p:cTn>
                                        <p:tgtEl>
                                          <p:spTgt spid="54">
                                            <p:txEl>
                                              <p:pRg st="0" end="0"/>
                                            </p:txEl>
                                          </p:spTgt>
                                        </p:tgtEl>
                                        <p:attrNameLst>
                                          <p:attrName>style.visibility</p:attrName>
                                        </p:attrNameLst>
                                      </p:cBhvr>
                                      <p:to>
                                        <p:strVal val="visible"/>
                                      </p:to>
                                    </p:set>
                                    <p:animEffect transition="in" filter="wipe(right)">
                                      <p:cBhvr>
                                        <p:cTn id="84" dur="500"/>
                                        <p:tgtEl>
                                          <p:spTgt spid="54">
                                            <p:txEl>
                                              <p:pRg st="0" end="0"/>
                                            </p:txEl>
                                          </p:spTgt>
                                        </p:tgtEl>
                                      </p:cBhvr>
                                    </p:animEffect>
                                  </p:childTnLst>
                                </p:cTn>
                              </p:par>
                            </p:childTnLst>
                          </p:cTn>
                        </p:par>
                        <p:par>
                          <p:cTn id="85" fill="hold">
                            <p:stCondLst>
                              <p:cond delay="5500"/>
                            </p:stCondLst>
                            <p:childTnLst>
                              <p:par>
                                <p:cTn id="86" presetID="2" presetClass="entr" presetSubtype="2" decel="100000" fill="hold" grpId="0" nodeType="afterEffect">
                                  <p:stCondLst>
                                    <p:cond delay="250"/>
                                  </p:stCondLst>
                                  <p:childTnLst>
                                    <p:set>
                                      <p:cBhvr>
                                        <p:cTn id="87" dur="1" fill="hold">
                                          <p:stCondLst>
                                            <p:cond delay="0"/>
                                          </p:stCondLst>
                                        </p:cTn>
                                        <p:tgtEl>
                                          <p:spTgt spid="57"/>
                                        </p:tgtEl>
                                        <p:attrNameLst>
                                          <p:attrName>style.visibility</p:attrName>
                                        </p:attrNameLst>
                                      </p:cBhvr>
                                      <p:to>
                                        <p:strVal val="visible"/>
                                      </p:to>
                                    </p:set>
                                    <p:anim calcmode="lin" valueType="num">
                                      <p:cBhvr additive="base">
                                        <p:cTn id="88" dur="500" fill="hold"/>
                                        <p:tgtEl>
                                          <p:spTgt spid="57"/>
                                        </p:tgtEl>
                                        <p:attrNameLst>
                                          <p:attrName>ppt_x</p:attrName>
                                        </p:attrNameLst>
                                      </p:cBhvr>
                                      <p:tavLst>
                                        <p:tav tm="0">
                                          <p:val>
                                            <p:strVal val="1+#ppt_w/2"/>
                                          </p:val>
                                        </p:tav>
                                        <p:tav tm="100000">
                                          <p:val>
                                            <p:strVal val="#ppt_x"/>
                                          </p:val>
                                        </p:tav>
                                      </p:tavLst>
                                    </p:anim>
                                    <p:anim calcmode="lin" valueType="num">
                                      <p:cBhvr additive="base">
                                        <p:cTn id="89" dur="500" fill="hold"/>
                                        <p:tgtEl>
                                          <p:spTgt spid="57"/>
                                        </p:tgtEl>
                                        <p:attrNameLst>
                                          <p:attrName>ppt_y</p:attrName>
                                        </p:attrNameLst>
                                      </p:cBhvr>
                                      <p:tavLst>
                                        <p:tav tm="0">
                                          <p:val>
                                            <p:strVal val="#ppt_y"/>
                                          </p:val>
                                        </p:tav>
                                        <p:tav tm="100000">
                                          <p:val>
                                            <p:strVal val="#ppt_y"/>
                                          </p:val>
                                        </p:tav>
                                      </p:tavLst>
                                    </p:anim>
                                  </p:childTnLst>
                                </p:cTn>
                              </p:par>
                            </p:childTnLst>
                          </p:cTn>
                        </p:par>
                        <p:par>
                          <p:cTn id="90" fill="hold">
                            <p:stCondLst>
                              <p:cond delay="6250"/>
                            </p:stCondLst>
                            <p:childTnLst>
                              <p:par>
                                <p:cTn id="91" presetID="22" presetClass="entr" presetSubtype="8" fill="hold" grpId="0" nodeType="afterEffect">
                                  <p:stCondLst>
                                    <p:cond delay="0"/>
                                  </p:stCondLst>
                                  <p:childTnLst>
                                    <p:set>
                                      <p:cBhvr>
                                        <p:cTn id="92" dur="1" fill="hold">
                                          <p:stCondLst>
                                            <p:cond delay="0"/>
                                          </p:stCondLst>
                                        </p:cTn>
                                        <p:tgtEl>
                                          <p:spTgt spid="58">
                                            <p:txEl>
                                              <p:pRg st="0" end="0"/>
                                            </p:txEl>
                                          </p:spTgt>
                                        </p:tgtEl>
                                        <p:attrNameLst>
                                          <p:attrName>style.visibility</p:attrName>
                                        </p:attrNameLst>
                                      </p:cBhvr>
                                      <p:to>
                                        <p:strVal val="visible"/>
                                      </p:to>
                                    </p:set>
                                    <p:animEffect transition="in" filter="wipe(left)">
                                      <p:cBhvr>
                                        <p:cTn id="93" dur="500"/>
                                        <p:tgtEl>
                                          <p:spTgt spid="58">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23" grpId="0" animBg="1"/>
      <p:bldP spid="26" grpId="0" animBg="1"/>
      <p:bldP spid="27" grpId="0" animBg="1"/>
      <p:bldP spid="41" grpId="0" animBg="1"/>
      <p:bldP spid="42" grpId="0" animBg="1"/>
      <p:bldP spid="44" grpId="0" animBg="1"/>
      <p:bldP spid="45" grpId="0" animBg="1"/>
      <p:bldP spid="47" grpId="0" build="p">
        <p:tmplLst>
          <p:tmpl lvl="1">
            <p:tnLst>
              <p:par>
                <p:cTn presetID="2" presetClass="entr" presetSubtype="6" decel="100000" fill="hold" nodeType="withEffect">
                  <p:stCondLst>
                    <p:cond delay="0"/>
                  </p:stCondLst>
                  <p:childTnLst>
                    <p:set>
                      <p:cBhvr>
                        <p:cTn dur="1" fill="hold">
                          <p:stCondLst>
                            <p:cond delay="0"/>
                          </p:stCondLst>
                        </p:cTn>
                        <p:tgtEl>
                          <p:spTgt spid="47"/>
                        </p:tgtEl>
                        <p:attrNameLst>
                          <p:attrName>style.visibility</p:attrName>
                        </p:attrNameLst>
                      </p:cBhvr>
                      <p:to>
                        <p:strVal val="visible"/>
                      </p:to>
                    </p:set>
                    <p:anim calcmode="lin" valueType="num">
                      <p:cBhvr additive="base">
                        <p:cTn dur="500" fill="hold"/>
                        <p:tgtEl>
                          <p:spTgt spid="47"/>
                        </p:tgtEl>
                        <p:attrNameLst>
                          <p:attrName>ppt_x</p:attrName>
                        </p:attrNameLst>
                      </p:cBhvr>
                      <p:tavLst>
                        <p:tav tm="0">
                          <p:val>
                            <p:strVal val="1+#ppt_w/2"/>
                          </p:val>
                        </p:tav>
                        <p:tav tm="100000">
                          <p:val>
                            <p:strVal val="#ppt_x"/>
                          </p:val>
                        </p:tav>
                      </p:tavLst>
                    </p:anim>
                    <p:anim calcmode="lin" valueType="num">
                      <p:cBhvr additive="base">
                        <p:cTn dur="500" fill="hold"/>
                        <p:tgtEl>
                          <p:spTgt spid="47"/>
                        </p:tgtEl>
                        <p:attrNameLst>
                          <p:attrName>ppt_y</p:attrName>
                        </p:attrNameLst>
                      </p:cBhvr>
                      <p:tavLst>
                        <p:tav tm="0">
                          <p:val>
                            <p:strVal val="1+#ppt_h/2"/>
                          </p:val>
                        </p:tav>
                        <p:tav tm="100000">
                          <p:val>
                            <p:strVal val="#ppt_y"/>
                          </p:val>
                        </p:tav>
                      </p:tavLst>
                    </p:anim>
                  </p:childTnLst>
                </p:cTn>
              </p:par>
            </p:tnLst>
          </p:tmpl>
        </p:tmplLst>
      </p:bldP>
      <p:bldP spid="48" grpId="0" build="p">
        <p:tmplLst>
          <p:tmpl lvl="1">
            <p:tnLst>
              <p:par>
                <p:cTn presetID="2" presetClass="entr" presetSubtype="12" decel="100000" fill="hold" nodeType="withEffect">
                  <p:stCondLst>
                    <p:cond delay="250"/>
                  </p:stCondLst>
                  <p:childTnLst>
                    <p:set>
                      <p:cBhvr>
                        <p:cTn dur="1" fill="hold">
                          <p:stCondLst>
                            <p:cond delay="0"/>
                          </p:stCondLst>
                        </p:cTn>
                        <p:tgtEl>
                          <p:spTgt spid="48"/>
                        </p:tgtEl>
                        <p:attrNameLst>
                          <p:attrName>style.visibility</p:attrName>
                        </p:attrNameLst>
                      </p:cBhvr>
                      <p:to>
                        <p:strVal val="visible"/>
                      </p:to>
                    </p:set>
                    <p:anim calcmode="lin" valueType="num">
                      <p:cBhvr additive="base">
                        <p:cTn dur="500" fill="hold"/>
                        <p:tgtEl>
                          <p:spTgt spid="48"/>
                        </p:tgtEl>
                        <p:attrNameLst>
                          <p:attrName>ppt_x</p:attrName>
                        </p:attrNameLst>
                      </p:cBhvr>
                      <p:tavLst>
                        <p:tav tm="0">
                          <p:val>
                            <p:strVal val="0-#ppt_w/2"/>
                          </p:val>
                        </p:tav>
                        <p:tav tm="100000">
                          <p:val>
                            <p:strVal val="#ppt_x"/>
                          </p:val>
                        </p:tav>
                      </p:tavLst>
                    </p:anim>
                    <p:anim calcmode="lin" valueType="num">
                      <p:cBhvr additive="base">
                        <p:cTn dur="500" fill="hold"/>
                        <p:tgtEl>
                          <p:spTgt spid="48"/>
                        </p:tgtEl>
                        <p:attrNameLst>
                          <p:attrName>ppt_y</p:attrName>
                        </p:attrNameLst>
                      </p:cBhvr>
                      <p:tavLst>
                        <p:tav tm="0">
                          <p:val>
                            <p:strVal val="1+#ppt_h/2"/>
                          </p:val>
                        </p:tav>
                        <p:tav tm="100000">
                          <p:val>
                            <p:strVal val="#ppt_y"/>
                          </p:val>
                        </p:tav>
                      </p:tavLst>
                    </p:anim>
                  </p:childTnLst>
                </p:cTn>
              </p:par>
            </p:tnLst>
          </p:tmpl>
        </p:tmplLst>
      </p:bldP>
      <p:bldP spid="49" grpId="0" build="p">
        <p:tmplLst>
          <p:tmpl lvl="1">
            <p:tnLst>
              <p:par>
                <p:cTn presetID="2" presetClass="entr" presetSubtype="3" decel="100000" fill="hold" nodeType="withEffect">
                  <p:stCondLst>
                    <p:cond delay="500"/>
                  </p:stCondLst>
                  <p:childTnLst>
                    <p:set>
                      <p:cBhvr>
                        <p:cTn dur="1" fill="hold">
                          <p:stCondLst>
                            <p:cond delay="0"/>
                          </p:stCondLst>
                        </p:cTn>
                        <p:tgtEl>
                          <p:spTgt spid="49"/>
                        </p:tgtEl>
                        <p:attrNameLst>
                          <p:attrName>style.visibility</p:attrName>
                        </p:attrNameLst>
                      </p:cBhvr>
                      <p:to>
                        <p:strVal val="visible"/>
                      </p:to>
                    </p:set>
                    <p:anim calcmode="lin" valueType="num">
                      <p:cBhvr additive="base">
                        <p:cTn dur="500" fill="hold"/>
                        <p:tgtEl>
                          <p:spTgt spid="49"/>
                        </p:tgtEl>
                        <p:attrNameLst>
                          <p:attrName>ppt_x</p:attrName>
                        </p:attrNameLst>
                      </p:cBhvr>
                      <p:tavLst>
                        <p:tav tm="0">
                          <p:val>
                            <p:strVal val="1+#ppt_w/2"/>
                          </p:val>
                        </p:tav>
                        <p:tav tm="100000">
                          <p:val>
                            <p:strVal val="#ppt_x"/>
                          </p:val>
                        </p:tav>
                      </p:tavLst>
                    </p:anim>
                    <p:anim calcmode="lin" valueType="num">
                      <p:cBhvr additive="base">
                        <p:cTn dur="500" fill="hold"/>
                        <p:tgtEl>
                          <p:spTgt spid="49"/>
                        </p:tgtEl>
                        <p:attrNameLst>
                          <p:attrName>ppt_y</p:attrName>
                        </p:attrNameLst>
                      </p:cBhvr>
                      <p:tavLst>
                        <p:tav tm="0">
                          <p:val>
                            <p:strVal val="0-#ppt_h/2"/>
                          </p:val>
                        </p:tav>
                        <p:tav tm="100000">
                          <p:val>
                            <p:strVal val="#ppt_y"/>
                          </p:val>
                        </p:tav>
                      </p:tavLst>
                    </p:anim>
                  </p:childTnLst>
                </p:cTn>
              </p:par>
            </p:tnLst>
          </p:tmpl>
        </p:tmplLst>
      </p:bldP>
      <p:bldP spid="50" grpId="0" build="p">
        <p:tmplLst>
          <p:tmpl lvl="1">
            <p:tnLst>
              <p:par>
                <p:cTn presetID="2" presetClass="entr" presetSubtype="9" decel="100000" fill="hold" nodeType="withEffect">
                  <p:stCondLst>
                    <p:cond delay="750"/>
                  </p:stCondLst>
                  <p:childTnLst>
                    <p:set>
                      <p:cBhvr>
                        <p:cTn dur="1" fill="hold">
                          <p:stCondLst>
                            <p:cond delay="0"/>
                          </p:stCondLst>
                        </p:cTn>
                        <p:tgtEl>
                          <p:spTgt spid="50"/>
                        </p:tgtEl>
                        <p:attrNameLst>
                          <p:attrName>style.visibility</p:attrName>
                        </p:attrNameLst>
                      </p:cBhvr>
                      <p:to>
                        <p:strVal val="visible"/>
                      </p:to>
                    </p:set>
                    <p:anim calcmode="lin" valueType="num">
                      <p:cBhvr additive="base">
                        <p:cTn dur="500" fill="hold"/>
                        <p:tgtEl>
                          <p:spTgt spid="50"/>
                        </p:tgtEl>
                        <p:attrNameLst>
                          <p:attrName>ppt_x</p:attrName>
                        </p:attrNameLst>
                      </p:cBhvr>
                      <p:tavLst>
                        <p:tav tm="0">
                          <p:val>
                            <p:strVal val="0-#ppt_w/2"/>
                          </p:val>
                        </p:tav>
                        <p:tav tm="100000">
                          <p:val>
                            <p:strVal val="#ppt_x"/>
                          </p:val>
                        </p:tav>
                      </p:tavLst>
                    </p:anim>
                    <p:anim calcmode="lin" valueType="num">
                      <p:cBhvr additive="base">
                        <p:cTn dur="500" fill="hold"/>
                        <p:tgtEl>
                          <p:spTgt spid="50"/>
                        </p:tgtEl>
                        <p:attrNameLst>
                          <p:attrName>ppt_y</p:attrName>
                        </p:attrNameLst>
                      </p:cBhvr>
                      <p:tavLst>
                        <p:tav tm="0">
                          <p:val>
                            <p:strVal val="0-#ppt_h/2"/>
                          </p:val>
                        </p:tav>
                        <p:tav tm="100000">
                          <p:val>
                            <p:strVal val="#ppt_y"/>
                          </p:val>
                        </p:tav>
                      </p:tavLst>
                    </p:anim>
                  </p:childTnLst>
                </p:cTn>
              </p:par>
            </p:tnLst>
          </p:tmpl>
        </p:tmplLst>
      </p:bldP>
      <p:bldP spid="51" grpId="0">
        <p:tmplLst>
          <p:tmpl>
            <p:tnLst>
              <p:par>
                <p:cTn presetID="2" presetClass="entr" presetSubtype="8" decel="100000" fill="hold" nodeType="afterEffect">
                  <p:stCondLst>
                    <p:cond delay="250"/>
                  </p:stCondLst>
                  <p:childTnLst>
                    <p:set>
                      <p:cBhvr>
                        <p:cTn dur="1" fill="hold">
                          <p:stCondLst>
                            <p:cond delay="0"/>
                          </p:stCondLst>
                        </p:cTn>
                        <p:tgtEl>
                          <p:spTgt spid="51"/>
                        </p:tgtEl>
                        <p:attrNameLst>
                          <p:attrName>style.visibility</p:attrName>
                        </p:attrNameLst>
                      </p:cBhvr>
                      <p:to>
                        <p:strVal val="visible"/>
                      </p:to>
                    </p:set>
                    <p:anim calcmode="lin" valueType="num">
                      <p:cBhvr additive="base">
                        <p:cTn dur="500" fill="hold"/>
                        <p:tgtEl>
                          <p:spTgt spid="51"/>
                        </p:tgtEl>
                        <p:attrNameLst>
                          <p:attrName>ppt_x</p:attrName>
                        </p:attrNameLst>
                      </p:cBhvr>
                      <p:tavLst>
                        <p:tav tm="0">
                          <p:val>
                            <p:strVal val="0-#ppt_w/2"/>
                          </p:val>
                        </p:tav>
                        <p:tav tm="100000">
                          <p:val>
                            <p:strVal val="#ppt_x"/>
                          </p:val>
                        </p:tav>
                      </p:tavLst>
                    </p:anim>
                    <p:anim calcmode="lin" valueType="num">
                      <p:cBhvr additive="base">
                        <p:cTn dur="500" fill="hold"/>
                        <p:tgtEl>
                          <p:spTgt spid="51"/>
                        </p:tgtEl>
                        <p:attrNameLst>
                          <p:attrName>ppt_y</p:attrName>
                        </p:attrNameLst>
                      </p:cBhvr>
                      <p:tavLst>
                        <p:tav tm="0">
                          <p:val>
                            <p:strVal val="#ppt_y"/>
                          </p:val>
                        </p:tav>
                        <p:tav tm="100000">
                          <p:val>
                            <p:strVal val="#ppt_y"/>
                          </p:val>
                        </p:tav>
                      </p:tavLst>
                    </p:anim>
                  </p:childTnLst>
                </p:cTn>
              </p:par>
            </p:tnLst>
          </p:tmpl>
        </p:tmplLst>
      </p:bldP>
      <p:bldP spid="52" grpId="0" build="p">
        <p:tmplLst>
          <p:tmpl lvl="1">
            <p:tnLst>
              <p:par>
                <p:cTn presetID="22" presetClass="entr" presetSubtype="2" fill="hold" nodeType="after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wipe(right)">
                      <p:cBhvr>
                        <p:cTn dur="500"/>
                        <p:tgtEl>
                          <p:spTgt spid="52"/>
                        </p:tgtEl>
                      </p:cBhvr>
                    </p:animEffect>
                  </p:childTnLst>
                </p:cTn>
              </p:par>
            </p:tnLst>
          </p:tmpl>
        </p:tmplLst>
      </p:bldP>
      <p:bldP spid="53" grpId="0">
        <p:tmplLst>
          <p:tmpl>
            <p:tnLst>
              <p:par>
                <p:cTn presetID="2" presetClass="entr" presetSubtype="8" decel="100000" fill="hold" nodeType="afterEffect">
                  <p:stCondLst>
                    <p:cond delay="250"/>
                  </p:stCondLst>
                  <p:childTnLst>
                    <p:set>
                      <p:cBhvr>
                        <p:cTn dur="1" fill="hold">
                          <p:stCondLst>
                            <p:cond delay="0"/>
                          </p:stCondLst>
                        </p:cTn>
                        <p:tgtEl>
                          <p:spTgt spid="53"/>
                        </p:tgtEl>
                        <p:attrNameLst>
                          <p:attrName>style.visibility</p:attrName>
                        </p:attrNameLst>
                      </p:cBhvr>
                      <p:to>
                        <p:strVal val="visible"/>
                      </p:to>
                    </p:set>
                    <p:anim calcmode="lin" valueType="num">
                      <p:cBhvr additive="base">
                        <p:cTn dur="500" fill="hold"/>
                        <p:tgtEl>
                          <p:spTgt spid="53"/>
                        </p:tgtEl>
                        <p:attrNameLst>
                          <p:attrName>ppt_x</p:attrName>
                        </p:attrNameLst>
                      </p:cBhvr>
                      <p:tavLst>
                        <p:tav tm="0">
                          <p:val>
                            <p:strVal val="0-#ppt_w/2"/>
                          </p:val>
                        </p:tav>
                        <p:tav tm="100000">
                          <p:val>
                            <p:strVal val="#ppt_x"/>
                          </p:val>
                        </p:tav>
                      </p:tavLst>
                    </p:anim>
                    <p:anim calcmode="lin" valueType="num">
                      <p:cBhvr additive="base">
                        <p:cTn dur="500" fill="hold"/>
                        <p:tgtEl>
                          <p:spTgt spid="53"/>
                        </p:tgtEl>
                        <p:attrNameLst>
                          <p:attrName>ppt_y</p:attrName>
                        </p:attrNameLst>
                      </p:cBhvr>
                      <p:tavLst>
                        <p:tav tm="0">
                          <p:val>
                            <p:strVal val="#ppt_y"/>
                          </p:val>
                        </p:tav>
                        <p:tav tm="100000">
                          <p:val>
                            <p:strVal val="#ppt_y"/>
                          </p:val>
                        </p:tav>
                      </p:tavLst>
                    </p:anim>
                  </p:childTnLst>
                </p:cTn>
              </p:par>
            </p:tnLst>
          </p:tmpl>
        </p:tmplLst>
      </p:bldP>
      <p:bldP spid="54" grpId="0" build="p">
        <p:tmplLst>
          <p:tmpl lvl="1">
            <p:tnLst>
              <p:par>
                <p:cTn presetID="22" presetClass="entr" presetSubtype="2" fill="hold" nodeType="afterEffect">
                  <p:stCondLst>
                    <p:cond delay="0"/>
                  </p:stCondLst>
                  <p:childTnLst>
                    <p:set>
                      <p:cBhvr>
                        <p:cTn dur="1" fill="hold">
                          <p:stCondLst>
                            <p:cond delay="0"/>
                          </p:stCondLst>
                        </p:cTn>
                        <p:tgtEl>
                          <p:spTgt spid="54"/>
                        </p:tgtEl>
                        <p:attrNameLst>
                          <p:attrName>style.visibility</p:attrName>
                        </p:attrNameLst>
                      </p:cBhvr>
                      <p:to>
                        <p:strVal val="visible"/>
                      </p:to>
                    </p:set>
                    <p:animEffect transition="in" filter="wipe(right)">
                      <p:cBhvr>
                        <p:cTn dur="500"/>
                        <p:tgtEl>
                          <p:spTgt spid="54"/>
                        </p:tgtEl>
                      </p:cBhvr>
                    </p:animEffect>
                  </p:childTnLst>
                </p:cTn>
              </p:par>
            </p:tnLst>
          </p:tmpl>
        </p:tmplLst>
      </p:bldP>
      <p:bldP spid="55" grpId="0">
        <p:tmplLst>
          <p:tmpl>
            <p:tnLst>
              <p:par>
                <p:cTn presetID="2" presetClass="entr" presetSubtype="2" decel="100000" fill="hold" nodeType="afterEffect">
                  <p:stCondLst>
                    <p:cond delay="250"/>
                  </p:stCondLst>
                  <p:childTnLst>
                    <p:set>
                      <p:cBhvr>
                        <p:cTn dur="1" fill="hold">
                          <p:stCondLst>
                            <p:cond delay="0"/>
                          </p:stCondLst>
                        </p:cTn>
                        <p:tgtEl>
                          <p:spTgt spid="55"/>
                        </p:tgtEl>
                        <p:attrNameLst>
                          <p:attrName>style.visibility</p:attrName>
                        </p:attrNameLst>
                      </p:cBhvr>
                      <p:to>
                        <p:strVal val="visible"/>
                      </p:to>
                    </p:set>
                    <p:anim calcmode="lin" valueType="num">
                      <p:cBhvr additive="base">
                        <p:cTn dur="500" fill="hold"/>
                        <p:tgtEl>
                          <p:spTgt spid="55"/>
                        </p:tgtEl>
                        <p:attrNameLst>
                          <p:attrName>ppt_x</p:attrName>
                        </p:attrNameLst>
                      </p:cBhvr>
                      <p:tavLst>
                        <p:tav tm="0">
                          <p:val>
                            <p:strVal val="1+#ppt_w/2"/>
                          </p:val>
                        </p:tav>
                        <p:tav tm="100000">
                          <p:val>
                            <p:strVal val="#ppt_x"/>
                          </p:val>
                        </p:tav>
                      </p:tavLst>
                    </p:anim>
                    <p:anim calcmode="lin" valueType="num">
                      <p:cBhvr additive="base">
                        <p:cTn dur="500" fill="hold"/>
                        <p:tgtEl>
                          <p:spTgt spid="55"/>
                        </p:tgtEl>
                        <p:attrNameLst>
                          <p:attrName>ppt_y</p:attrName>
                        </p:attrNameLst>
                      </p:cBhvr>
                      <p:tavLst>
                        <p:tav tm="0">
                          <p:val>
                            <p:strVal val="#ppt_y"/>
                          </p:val>
                        </p:tav>
                        <p:tav tm="100000">
                          <p:val>
                            <p:strVal val="#ppt_y"/>
                          </p:val>
                        </p:tav>
                      </p:tavLst>
                    </p:anim>
                  </p:childTnLst>
                </p:cTn>
              </p:par>
            </p:tnLst>
          </p:tmpl>
        </p:tmplLst>
      </p:bldP>
      <p:bldP spid="56" grpId="0" build="p">
        <p:tmplLst>
          <p:tmpl lvl="1">
            <p:tnLst>
              <p:par>
                <p:cTn presetID="22" presetClass="entr" presetSubtype="8" fill="hold" nodeType="afterEffect">
                  <p:stCondLst>
                    <p:cond delay="0"/>
                  </p:stCondLst>
                  <p:childTnLst>
                    <p:set>
                      <p:cBhvr>
                        <p:cTn dur="1" fill="hold">
                          <p:stCondLst>
                            <p:cond delay="0"/>
                          </p:stCondLst>
                        </p:cTn>
                        <p:tgtEl>
                          <p:spTgt spid="56"/>
                        </p:tgtEl>
                        <p:attrNameLst>
                          <p:attrName>style.visibility</p:attrName>
                        </p:attrNameLst>
                      </p:cBhvr>
                      <p:to>
                        <p:strVal val="visible"/>
                      </p:to>
                    </p:set>
                    <p:animEffect transition="in" filter="wipe(left)">
                      <p:cBhvr>
                        <p:cTn dur="500"/>
                        <p:tgtEl>
                          <p:spTgt spid="56"/>
                        </p:tgtEl>
                      </p:cBhvr>
                    </p:animEffect>
                  </p:childTnLst>
                </p:cTn>
              </p:par>
            </p:tnLst>
          </p:tmpl>
        </p:tmplLst>
      </p:bldP>
      <p:bldP spid="57" grpId="0">
        <p:tmplLst>
          <p:tmpl>
            <p:tnLst>
              <p:par>
                <p:cTn presetID="2" presetClass="entr" presetSubtype="2" decel="100000" fill="hold" nodeType="afterEffect">
                  <p:stCondLst>
                    <p:cond delay="250"/>
                  </p:stCondLst>
                  <p:childTnLst>
                    <p:set>
                      <p:cBhvr>
                        <p:cTn dur="1" fill="hold">
                          <p:stCondLst>
                            <p:cond delay="0"/>
                          </p:stCondLst>
                        </p:cTn>
                        <p:tgtEl>
                          <p:spTgt spid="57"/>
                        </p:tgtEl>
                        <p:attrNameLst>
                          <p:attrName>style.visibility</p:attrName>
                        </p:attrNameLst>
                      </p:cBhvr>
                      <p:to>
                        <p:strVal val="visible"/>
                      </p:to>
                    </p:set>
                    <p:anim calcmode="lin" valueType="num">
                      <p:cBhvr additive="base">
                        <p:cTn dur="500" fill="hold"/>
                        <p:tgtEl>
                          <p:spTgt spid="57"/>
                        </p:tgtEl>
                        <p:attrNameLst>
                          <p:attrName>ppt_x</p:attrName>
                        </p:attrNameLst>
                      </p:cBhvr>
                      <p:tavLst>
                        <p:tav tm="0">
                          <p:val>
                            <p:strVal val="1+#ppt_w/2"/>
                          </p:val>
                        </p:tav>
                        <p:tav tm="100000">
                          <p:val>
                            <p:strVal val="#ppt_x"/>
                          </p:val>
                        </p:tav>
                      </p:tavLst>
                    </p:anim>
                    <p:anim calcmode="lin" valueType="num">
                      <p:cBhvr additive="base">
                        <p:cTn dur="500" fill="hold"/>
                        <p:tgtEl>
                          <p:spTgt spid="57"/>
                        </p:tgtEl>
                        <p:attrNameLst>
                          <p:attrName>ppt_y</p:attrName>
                        </p:attrNameLst>
                      </p:cBhvr>
                      <p:tavLst>
                        <p:tav tm="0">
                          <p:val>
                            <p:strVal val="#ppt_y"/>
                          </p:val>
                        </p:tav>
                        <p:tav tm="100000">
                          <p:val>
                            <p:strVal val="#ppt_y"/>
                          </p:val>
                        </p:tav>
                      </p:tavLst>
                    </p:anim>
                  </p:childTnLst>
                </p:cTn>
              </p:par>
            </p:tnLst>
          </p:tmpl>
        </p:tmplLst>
      </p:bldP>
      <p:bldP spid="58" grpId="0" build="p">
        <p:tmplLst>
          <p:tmpl lvl="1">
            <p:tnLst>
              <p:par>
                <p:cTn presetID="22" presetClass="entr" presetSubtype="8" fill="hold" nodeType="after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wipe(left)">
                      <p:cBhvr>
                        <p:cTn dur="500"/>
                        <p:tgtEl>
                          <p:spTgt spid="58"/>
                        </p:tgtEl>
                      </p:cBhvr>
                    </p:animEffect>
                  </p:childTnLst>
                </p:cTn>
              </p:par>
            </p:tnLst>
          </p:tmpl>
        </p:tmplLst>
      </p:bldP>
    </p:bldLst>
  </p:timing>
</p:sldLayout>
</file>

<file path=ppt/slideLayouts/slideLayout84.xml><?xml version="1.0" encoding="utf-8"?>
<p:sldLayout xmlns:a="http://schemas.openxmlformats.org/drawingml/2006/main" xmlns:r="http://schemas.openxmlformats.org/officeDocument/2006/relationships" xmlns:p="http://schemas.openxmlformats.org/presentationml/2006/main" preserve="1">
  <p:cSld name="5 Keywords">
    <p:spTree>
      <p:nvGrpSpPr>
        <p:cNvPr id="1" name=""/>
        <p:cNvGrpSpPr/>
        <p:nvPr/>
      </p:nvGrpSpPr>
      <p:grpSpPr>
        <a:xfrm>
          <a:off x="0" y="0"/>
          <a:ext cx="0" cy="0"/>
          <a:chOff x="0" y="0"/>
          <a:chExt cx="0" cy="0"/>
        </a:xfrm>
      </p:grpSpPr>
      <p:sp>
        <p:nvSpPr>
          <p:cNvPr id="8" name="二等辺三角形 7"/>
          <p:cNvSpPr/>
          <p:nvPr/>
        </p:nvSpPr>
        <p:spPr>
          <a:xfrm rot="5400000">
            <a:off x="2821030" y="1897933"/>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二等辺三角形 13"/>
          <p:cNvSpPr/>
          <p:nvPr/>
        </p:nvSpPr>
        <p:spPr>
          <a:xfrm rot="5400000">
            <a:off x="2821030" y="2789768"/>
            <a:ext cx="383739" cy="250457"/>
          </a:xfrm>
          <a:prstGeom prst="triangl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二等辺三角形 17"/>
          <p:cNvSpPr/>
          <p:nvPr/>
        </p:nvSpPr>
        <p:spPr>
          <a:xfrm rot="5400000">
            <a:off x="2821030" y="3681597"/>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二等辺三角形 21"/>
          <p:cNvSpPr/>
          <p:nvPr/>
        </p:nvSpPr>
        <p:spPr>
          <a:xfrm rot="5400000">
            <a:off x="2821030" y="4573429"/>
            <a:ext cx="383739" cy="250457"/>
          </a:xfrm>
          <a:prstGeom prst="triangl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二等辺三角形 25"/>
          <p:cNvSpPr/>
          <p:nvPr/>
        </p:nvSpPr>
        <p:spPr>
          <a:xfrm rot="5400000">
            <a:off x="2821030" y="5465260"/>
            <a:ext cx="383739" cy="250457"/>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テキスト プレースホルダー 5"/>
          <p:cNvSpPr>
            <a:spLocks noGrp="1"/>
          </p:cNvSpPr>
          <p:nvPr>
            <p:ph type="body" sz="quarter" idx="20" hasCustomPrompt="1"/>
          </p:nvPr>
        </p:nvSpPr>
        <p:spPr>
          <a:xfrm>
            <a:off x="823873" y="1807264"/>
            <a:ext cx="202830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9" name="テキスト プレースホルダー 5"/>
          <p:cNvSpPr>
            <a:spLocks noGrp="1"/>
          </p:cNvSpPr>
          <p:nvPr>
            <p:ph type="body" sz="quarter" idx="21" hasCustomPrompt="1"/>
          </p:nvPr>
        </p:nvSpPr>
        <p:spPr>
          <a:xfrm>
            <a:off x="3264195" y="1675310"/>
            <a:ext cx="5228151" cy="695699"/>
          </a:xfrm>
        </p:spPr>
        <p:txBody>
          <a:bodyPr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6" name="テキスト プレースホルダー 5"/>
          <p:cNvSpPr>
            <a:spLocks noGrp="1"/>
          </p:cNvSpPr>
          <p:nvPr>
            <p:ph type="body" sz="quarter" idx="22" hasCustomPrompt="1"/>
          </p:nvPr>
        </p:nvSpPr>
        <p:spPr>
          <a:xfrm>
            <a:off x="823873" y="2699097"/>
            <a:ext cx="202830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17" name="テキスト プレースホルダー 5"/>
          <p:cNvSpPr>
            <a:spLocks noGrp="1"/>
          </p:cNvSpPr>
          <p:nvPr>
            <p:ph type="body" sz="quarter" idx="23" hasCustomPrompt="1"/>
          </p:nvPr>
        </p:nvSpPr>
        <p:spPr>
          <a:xfrm>
            <a:off x="3264195" y="2567144"/>
            <a:ext cx="5228151" cy="695699"/>
          </a:xfrm>
        </p:spPr>
        <p:txBody>
          <a:bodyPr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4" hasCustomPrompt="1"/>
          </p:nvPr>
        </p:nvSpPr>
        <p:spPr>
          <a:xfrm>
            <a:off x="823873" y="3590927"/>
            <a:ext cx="202830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1" name="テキスト プレースホルダー 5"/>
          <p:cNvSpPr>
            <a:spLocks noGrp="1"/>
          </p:cNvSpPr>
          <p:nvPr>
            <p:ph type="body" sz="quarter" idx="25" hasCustomPrompt="1"/>
          </p:nvPr>
        </p:nvSpPr>
        <p:spPr>
          <a:xfrm>
            <a:off x="3264195" y="3458975"/>
            <a:ext cx="5228151" cy="695699"/>
          </a:xfrm>
        </p:spPr>
        <p:txBody>
          <a:bodyPr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4" name="テキスト プレースホルダー 5"/>
          <p:cNvSpPr>
            <a:spLocks noGrp="1"/>
          </p:cNvSpPr>
          <p:nvPr>
            <p:ph type="body" sz="quarter" idx="26" hasCustomPrompt="1"/>
          </p:nvPr>
        </p:nvSpPr>
        <p:spPr>
          <a:xfrm>
            <a:off x="823873" y="4482757"/>
            <a:ext cx="202830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5" name="テキスト プレースホルダー 5"/>
          <p:cNvSpPr>
            <a:spLocks noGrp="1"/>
          </p:cNvSpPr>
          <p:nvPr>
            <p:ph type="body" sz="quarter" idx="27" hasCustomPrompt="1"/>
          </p:nvPr>
        </p:nvSpPr>
        <p:spPr>
          <a:xfrm>
            <a:off x="3264195" y="4350805"/>
            <a:ext cx="5228151" cy="695699"/>
          </a:xfrm>
        </p:spPr>
        <p:txBody>
          <a:bodyPr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8" hasCustomPrompt="1"/>
          </p:nvPr>
        </p:nvSpPr>
        <p:spPr>
          <a:xfrm>
            <a:off x="823873" y="5374589"/>
            <a:ext cx="202830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KEYWORD</a:t>
            </a:r>
            <a:endParaRPr kumimoji="1" lang="ja-JP" altLang="en-US" dirty="0"/>
          </a:p>
        </p:txBody>
      </p:sp>
      <p:sp>
        <p:nvSpPr>
          <p:cNvPr id="29" name="テキスト プレースホルダー 5"/>
          <p:cNvSpPr>
            <a:spLocks noGrp="1"/>
          </p:cNvSpPr>
          <p:nvPr>
            <p:ph type="body" sz="quarter" idx="29" hasCustomPrompt="1"/>
          </p:nvPr>
        </p:nvSpPr>
        <p:spPr>
          <a:xfrm>
            <a:off x="3264195" y="5242637"/>
            <a:ext cx="5228151" cy="695699"/>
          </a:xfrm>
        </p:spPr>
        <p:txBody>
          <a:bodyPr anchor="ctr">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pic>
        <p:nvPicPr>
          <p:cNvPr id="7" name="図 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1562124"/>
            <a:ext cx="193679" cy="922071"/>
          </a:xfrm>
          <a:prstGeom prst="rect">
            <a:avLst/>
          </a:prstGeom>
        </p:spPr>
      </p:pic>
      <p:pic>
        <p:nvPicPr>
          <p:cNvPr id="15" name="図 14"/>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2453957"/>
            <a:ext cx="193679" cy="922071"/>
          </a:xfrm>
          <a:prstGeom prst="rect">
            <a:avLst/>
          </a:prstGeom>
        </p:spPr>
      </p:pic>
      <p:pic>
        <p:nvPicPr>
          <p:cNvPr id="19" name="図 18"/>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3345786"/>
            <a:ext cx="193679" cy="922071"/>
          </a:xfrm>
          <a:prstGeom prst="rect">
            <a:avLst/>
          </a:prstGeom>
        </p:spPr>
      </p:pic>
      <p:pic>
        <p:nvPicPr>
          <p:cNvPr id="23" name="図 22"/>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4237621"/>
            <a:ext cx="193679" cy="922071"/>
          </a:xfrm>
          <a:prstGeom prst="rect">
            <a:avLst/>
          </a:prstGeom>
        </p:spPr>
      </p:pic>
      <p:pic>
        <p:nvPicPr>
          <p:cNvPr id="27" name="図 26"/>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2896906" y="5129451"/>
            <a:ext cx="193679" cy="922071"/>
          </a:xfrm>
          <a:prstGeom prst="rect">
            <a:avLst/>
          </a:prstGeom>
        </p:spPr>
      </p:pic>
    </p:spTree>
    <p:extLst>
      <p:ext uri="{BB962C8B-B14F-4D97-AF65-F5344CB8AC3E}">
        <p14:creationId xmlns:p14="http://schemas.microsoft.com/office/powerpoint/2010/main" val="26975377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250"/>
                                  </p:stCondLst>
                                  <p:childTnLst>
                                    <p:set>
                                      <p:cBhvr>
                                        <p:cTn id="11" dur="1" fill="hold">
                                          <p:stCondLst>
                                            <p:cond delay="0"/>
                                          </p:stCondLst>
                                        </p:cTn>
                                        <p:tgtEl>
                                          <p:spTgt spid="6"/>
                                        </p:tgtEl>
                                        <p:attrNameLst>
                                          <p:attrName>style.visibility</p:attrName>
                                        </p:attrNameLst>
                                      </p:cBhvr>
                                      <p:to>
                                        <p:strVal val="visible"/>
                                      </p:to>
                                    </p:set>
                                    <p:anim calcmode="lin" valueType="num">
                                      <p:cBhvr additive="base">
                                        <p:cTn id="12" dur="500" fill="hold"/>
                                        <p:tgtEl>
                                          <p:spTgt spid="6"/>
                                        </p:tgtEl>
                                        <p:attrNameLst>
                                          <p:attrName>ppt_x</p:attrName>
                                        </p:attrNameLst>
                                      </p:cBhvr>
                                      <p:tavLst>
                                        <p:tav tm="0">
                                          <p:val>
                                            <p:strVal val="0-#ppt_w/2"/>
                                          </p:val>
                                        </p:tav>
                                        <p:tav tm="100000">
                                          <p:val>
                                            <p:strVal val="#ppt_x"/>
                                          </p:val>
                                        </p:tav>
                                      </p:tavLst>
                                    </p:anim>
                                    <p:anim calcmode="lin" valueType="num">
                                      <p:cBhvr additive="base">
                                        <p:cTn id="13" dur="500" fill="hold"/>
                                        <p:tgtEl>
                                          <p:spTgt spid="6"/>
                                        </p:tgtEl>
                                        <p:attrNameLst>
                                          <p:attrName>ppt_y</p:attrName>
                                        </p:attrNameLst>
                                      </p:cBhvr>
                                      <p:tavLst>
                                        <p:tav tm="0">
                                          <p:val>
                                            <p:strVal val="#ppt_y"/>
                                          </p:val>
                                        </p:tav>
                                        <p:tav tm="100000">
                                          <p:val>
                                            <p:strVal val="#ppt_y"/>
                                          </p:val>
                                        </p:tav>
                                      </p:tavLst>
                                    </p:anim>
                                  </p:childTnLst>
                                </p:cTn>
                              </p:par>
                            </p:childTnLst>
                          </p:cTn>
                        </p:par>
                        <p:par>
                          <p:cTn id="14" fill="hold">
                            <p:stCondLst>
                              <p:cond delay="1250"/>
                            </p:stCondLst>
                            <p:childTnLst>
                              <p:par>
                                <p:cTn id="15" presetID="22" presetClass="entr" presetSubtype="1" fill="hold" nodeType="afterEffect">
                                  <p:stCondLst>
                                    <p:cond delay="0"/>
                                  </p:stCondLst>
                                  <p:childTnLst>
                                    <p:set>
                                      <p:cBhvr>
                                        <p:cTn id="16" dur="1" fill="hold">
                                          <p:stCondLst>
                                            <p:cond delay="0"/>
                                          </p:stCondLst>
                                        </p:cTn>
                                        <p:tgtEl>
                                          <p:spTgt spid="7"/>
                                        </p:tgtEl>
                                        <p:attrNameLst>
                                          <p:attrName>style.visibility</p:attrName>
                                        </p:attrNameLst>
                                      </p:cBhvr>
                                      <p:to>
                                        <p:strVal val="visible"/>
                                      </p:to>
                                    </p:set>
                                    <p:animEffect transition="in" filter="wipe(up)">
                                      <p:cBhvr>
                                        <p:cTn id="17" dur="250"/>
                                        <p:tgtEl>
                                          <p:spTgt spid="7"/>
                                        </p:tgtEl>
                                      </p:cBhvr>
                                    </p:animEffect>
                                  </p:childTnLst>
                                </p:cTn>
                              </p:par>
                            </p:childTnLst>
                          </p:cTn>
                        </p:par>
                        <p:par>
                          <p:cTn id="18" fill="hold">
                            <p:stCondLst>
                              <p:cond delay="1500"/>
                            </p:stCondLst>
                            <p:childTnLst>
                              <p:par>
                                <p:cTn id="19" presetID="22" presetClass="entr" presetSubtype="8" fill="hold" grpId="0" nodeType="afterEffect">
                                  <p:stCondLst>
                                    <p:cond delay="0"/>
                                  </p:stCondLst>
                                  <p:childTnLst>
                                    <p:set>
                                      <p:cBhvr>
                                        <p:cTn id="20" dur="1" fill="hold">
                                          <p:stCondLst>
                                            <p:cond delay="0"/>
                                          </p:stCondLst>
                                        </p:cTn>
                                        <p:tgtEl>
                                          <p:spTgt spid="8"/>
                                        </p:tgtEl>
                                        <p:attrNameLst>
                                          <p:attrName>style.visibility</p:attrName>
                                        </p:attrNameLst>
                                      </p:cBhvr>
                                      <p:to>
                                        <p:strVal val="visible"/>
                                      </p:to>
                                    </p:set>
                                    <p:animEffect transition="in" filter="wipe(left)">
                                      <p:cBhvr>
                                        <p:cTn id="21" dur="500"/>
                                        <p:tgtEl>
                                          <p:spTgt spid="8"/>
                                        </p:tgtEl>
                                      </p:cBhvr>
                                    </p:animEffect>
                                  </p:childTnLst>
                                </p:cTn>
                              </p:par>
                            </p:childTnLst>
                          </p:cTn>
                        </p:par>
                        <p:par>
                          <p:cTn id="22" fill="hold">
                            <p:stCondLst>
                              <p:cond delay="2000"/>
                            </p:stCondLst>
                            <p:childTnLst>
                              <p:par>
                                <p:cTn id="23" presetID="22" presetClass="entr" presetSubtype="8" fill="hold" grpId="0" nodeType="afterEffect">
                                  <p:stCondLst>
                                    <p:cond delay="0"/>
                                  </p:stCondLst>
                                  <p:childTnLst>
                                    <p:set>
                                      <p:cBhvr>
                                        <p:cTn id="24" dur="1" fill="hold">
                                          <p:stCondLst>
                                            <p:cond delay="0"/>
                                          </p:stCondLst>
                                        </p:cTn>
                                        <p:tgtEl>
                                          <p:spTgt spid="9">
                                            <p:txEl>
                                              <p:pRg st="0" end="0"/>
                                            </p:txEl>
                                          </p:spTgt>
                                        </p:tgtEl>
                                        <p:attrNameLst>
                                          <p:attrName>style.visibility</p:attrName>
                                        </p:attrNameLst>
                                      </p:cBhvr>
                                      <p:to>
                                        <p:strVal val="visible"/>
                                      </p:to>
                                    </p:set>
                                    <p:animEffect transition="in" filter="wipe(left)">
                                      <p:cBhvr>
                                        <p:cTn id="25" dur="500"/>
                                        <p:tgtEl>
                                          <p:spTgt spid="9">
                                            <p:txEl>
                                              <p:pRg st="0" end="0"/>
                                            </p:txEl>
                                          </p:spTgt>
                                        </p:tgtEl>
                                      </p:cBhvr>
                                    </p:animEffect>
                                  </p:childTnLst>
                                </p:cTn>
                              </p:par>
                            </p:childTnLst>
                          </p:cTn>
                        </p:par>
                        <p:par>
                          <p:cTn id="26" fill="hold">
                            <p:stCondLst>
                              <p:cond delay="2500"/>
                            </p:stCondLst>
                            <p:childTnLst>
                              <p:par>
                                <p:cTn id="27" presetID="2" presetClass="entr" presetSubtype="8" decel="100000" fill="hold" grpId="0" nodeType="afterEffect">
                                  <p:stCondLst>
                                    <p:cond delay="250"/>
                                  </p:stCondLst>
                                  <p:childTnLst>
                                    <p:set>
                                      <p:cBhvr>
                                        <p:cTn id="28" dur="1" fill="hold">
                                          <p:stCondLst>
                                            <p:cond delay="0"/>
                                          </p:stCondLst>
                                        </p:cTn>
                                        <p:tgtEl>
                                          <p:spTgt spid="16"/>
                                        </p:tgtEl>
                                        <p:attrNameLst>
                                          <p:attrName>style.visibility</p:attrName>
                                        </p:attrNameLst>
                                      </p:cBhvr>
                                      <p:to>
                                        <p:strVal val="visible"/>
                                      </p:to>
                                    </p:set>
                                    <p:anim calcmode="lin" valueType="num">
                                      <p:cBhvr additive="base">
                                        <p:cTn id="29" dur="500" fill="hold"/>
                                        <p:tgtEl>
                                          <p:spTgt spid="16"/>
                                        </p:tgtEl>
                                        <p:attrNameLst>
                                          <p:attrName>ppt_x</p:attrName>
                                        </p:attrNameLst>
                                      </p:cBhvr>
                                      <p:tavLst>
                                        <p:tav tm="0">
                                          <p:val>
                                            <p:strVal val="0-#ppt_w/2"/>
                                          </p:val>
                                        </p:tav>
                                        <p:tav tm="100000">
                                          <p:val>
                                            <p:strVal val="#ppt_x"/>
                                          </p:val>
                                        </p:tav>
                                      </p:tavLst>
                                    </p:anim>
                                    <p:anim calcmode="lin" valueType="num">
                                      <p:cBhvr additive="base">
                                        <p:cTn id="30" dur="500" fill="hold"/>
                                        <p:tgtEl>
                                          <p:spTgt spid="16"/>
                                        </p:tgtEl>
                                        <p:attrNameLst>
                                          <p:attrName>ppt_y</p:attrName>
                                        </p:attrNameLst>
                                      </p:cBhvr>
                                      <p:tavLst>
                                        <p:tav tm="0">
                                          <p:val>
                                            <p:strVal val="#ppt_y"/>
                                          </p:val>
                                        </p:tav>
                                        <p:tav tm="100000">
                                          <p:val>
                                            <p:strVal val="#ppt_y"/>
                                          </p:val>
                                        </p:tav>
                                      </p:tavLst>
                                    </p:anim>
                                  </p:childTnLst>
                                </p:cTn>
                              </p:par>
                            </p:childTnLst>
                          </p:cTn>
                        </p:par>
                        <p:par>
                          <p:cTn id="31" fill="hold">
                            <p:stCondLst>
                              <p:cond delay="3250"/>
                            </p:stCondLst>
                            <p:childTnLst>
                              <p:par>
                                <p:cTn id="32" presetID="22" presetClass="entr" presetSubtype="1" fill="hold" nodeType="afterEffect">
                                  <p:stCondLst>
                                    <p:cond delay="0"/>
                                  </p:stCondLst>
                                  <p:childTnLst>
                                    <p:set>
                                      <p:cBhvr>
                                        <p:cTn id="33" dur="1" fill="hold">
                                          <p:stCondLst>
                                            <p:cond delay="0"/>
                                          </p:stCondLst>
                                        </p:cTn>
                                        <p:tgtEl>
                                          <p:spTgt spid="15"/>
                                        </p:tgtEl>
                                        <p:attrNameLst>
                                          <p:attrName>style.visibility</p:attrName>
                                        </p:attrNameLst>
                                      </p:cBhvr>
                                      <p:to>
                                        <p:strVal val="visible"/>
                                      </p:to>
                                    </p:set>
                                    <p:animEffect transition="in" filter="wipe(up)">
                                      <p:cBhvr>
                                        <p:cTn id="34" dur="250"/>
                                        <p:tgtEl>
                                          <p:spTgt spid="15"/>
                                        </p:tgtEl>
                                      </p:cBhvr>
                                    </p:animEffect>
                                  </p:childTnLst>
                                </p:cTn>
                              </p:par>
                            </p:childTnLst>
                          </p:cTn>
                        </p:par>
                        <p:par>
                          <p:cTn id="35" fill="hold">
                            <p:stCondLst>
                              <p:cond delay="3500"/>
                            </p:stCondLst>
                            <p:childTnLst>
                              <p:par>
                                <p:cTn id="36" presetID="22" presetClass="entr" presetSubtype="8" fill="hold" grpId="0" nodeType="afterEffect">
                                  <p:stCondLst>
                                    <p:cond delay="0"/>
                                  </p:stCondLst>
                                  <p:childTnLst>
                                    <p:set>
                                      <p:cBhvr>
                                        <p:cTn id="37" dur="1" fill="hold">
                                          <p:stCondLst>
                                            <p:cond delay="0"/>
                                          </p:stCondLst>
                                        </p:cTn>
                                        <p:tgtEl>
                                          <p:spTgt spid="14"/>
                                        </p:tgtEl>
                                        <p:attrNameLst>
                                          <p:attrName>style.visibility</p:attrName>
                                        </p:attrNameLst>
                                      </p:cBhvr>
                                      <p:to>
                                        <p:strVal val="visible"/>
                                      </p:to>
                                    </p:set>
                                    <p:animEffect transition="in" filter="wipe(left)">
                                      <p:cBhvr>
                                        <p:cTn id="38" dur="500"/>
                                        <p:tgtEl>
                                          <p:spTgt spid="14"/>
                                        </p:tgtEl>
                                      </p:cBhvr>
                                    </p:animEffect>
                                  </p:childTnLst>
                                </p:cTn>
                              </p:par>
                            </p:childTnLst>
                          </p:cTn>
                        </p:par>
                        <p:par>
                          <p:cTn id="39" fill="hold">
                            <p:stCondLst>
                              <p:cond delay="4000"/>
                            </p:stCondLst>
                            <p:childTnLst>
                              <p:par>
                                <p:cTn id="40" presetID="22" presetClass="entr" presetSubtype="8" fill="hold" grpId="0" nodeType="afterEffect">
                                  <p:stCondLst>
                                    <p:cond delay="0"/>
                                  </p:stCondLst>
                                  <p:childTnLst>
                                    <p:set>
                                      <p:cBhvr>
                                        <p:cTn id="41" dur="1" fill="hold">
                                          <p:stCondLst>
                                            <p:cond delay="0"/>
                                          </p:stCondLst>
                                        </p:cTn>
                                        <p:tgtEl>
                                          <p:spTgt spid="17">
                                            <p:txEl>
                                              <p:pRg st="0" end="0"/>
                                            </p:txEl>
                                          </p:spTgt>
                                        </p:tgtEl>
                                        <p:attrNameLst>
                                          <p:attrName>style.visibility</p:attrName>
                                        </p:attrNameLst>
                                      </p:cBhvr>
                                      <p:to>
                                        <p:strVal val="visible"/>
                                      </p:to>
                                    </p:set>
                                    <p:animEffect transition="in" filter="wipe(left)">
                                      <p:cBhvr>
                                        <p:cTn id="42" dur="500"/>
                                        <p:tgtEl>
                                          <p:spTgt spid="17">
                                            <p:txEl>
                                              <p:pRg st="0" end="0"/>
                                            </p:txEl>
                                          </p:spTgt>
                                        </p:tgtEl>
                                      </p:cBhvr>
                                    </p:animEffect>
                                  </p:childTnLst>
                                </p:cTn>
                              </p:par>
                            </p:childTnLst>
                          </p:cTn>
                        </p:par>
                        <p:par>
                          <p:cTn id="43" fill="hold">
                            <p:stCondLst>
                              <p:cond delay="4500"/>
                            </p:stCondLst>
                            <p:childTnLst>
                              <p:par>
                                <p:cTn id="44" presetID="2" presetClass="entr" presetSubtype="8" decel="100000" fill="hold" grpId="0" nodeType="afterEffect">
                                  <p:stCondLst>
                                    <p:cond delay="250"/>
                                  </p:stCondLst>
                                  <p:childTnLst>
                                    <p:set>
                                      <p:cBhvr>
                                        <p:cTn id="45" dur="1" fill="hold">
                                          <p:stCondLst>
                                            <p:cond delay="0"/>
                                          </p:stCondLst>
                                        </p:cTn>
                                        <p:tgtEl>
                                          <p:spTgt spid="20"/>
                                        </p:tgtEl>
                                        <p:attrNameLst>
                                          <p:attrName>style.visibility</p:attrName>
                                        </p:attrNameLst>
                                      </p:cBhvr>
                                      <p:to>
                                        <p:strVal val="visible"/>
                                      </p:to>
                                    </p:set>
                                    <p:anim calcmode="lin" valueType="num">
                                      <p:cBhvr additive="base">
                                        <p:cTn id="46" dur="500" fill="hold"/>
                                        <p:tgtEl>
                                          <p:spTgt spid="20"/>
                                        </p:tgtEl>
                                        <p:attrNameLst>
                                          <p:attrName>ppt_x</p:attrName>
                                        </p:attrNameLst>
                                      </p:cBhvr>
                                      <p:tavLst>
                                        <p:tav tm="0">
                                          <p:val>
                                            <p:strVal val="0-#ppt_w/2"/>
                                          </p:val>
                                        </p:tav>
                                        <p:tav tm="100000">
                                          <p:val>
                                            <p:strVal val="#ppt_x"/>
                                          </p:val>
                                        </p:tav>
                                      </p:tavLst>
                                    </p:anim>
                                    <p:anim calcmode="lin" valueType="num">
                                      <p:cBhvr additive="base">
                                        <p:cTn id="47" dur="500" fill="hold"/>
                                        <p:tgtEl>
                                          <p:spTgt spid="20"/>
                                        </p:tgtEl>
                                        <p:attrNameLst>
                                          <p:attrName>ppt_y</p:attrName>
                                        </p:attrNameLst>
                                      </p:cBhvr>
                                      <p:tavLst>
                                        <p:tav tm="0">
                                          <p:val>
                                            <p:strVal val="#ppt_y"/>
                                          </p:val>
                                        </p:tav>
                                        <p:tav tm="100000">
                                          <p:val>
                                            <p:strVal val="#ppt_y"/>
                                          </p:val>
                                        </p:tav>
                                      </p:tavLst>
                                    </p:anim>
                                  </p:childTnLst>
                                </p:cTn>
                              </p:par>
                            </p:childTnLst>
                          </p:cTn>
                        </p:par>
                        <p:par>
                          <p:cTn id="48" fill="hold">
                            <p:stCondLst>
                              <p:cond delay="5250"/>
                            </p:stCondLst>
                            <p:childTnLst>
                              <p:par>
                                <p:cTn id="49" presetID="22" presetClass="entr" presetSubtype="1" fill="hold" nodeType="afterEffect">
                                  <p:stCondLst>
                                    <p:cond delay="0"/>
                                  </p:stCondLst>
                                  <p:childTnLst>
                                    <p:set>
                                      <p:cBhvr>
                                        <p:cTn id="50" dur="1" fill="hold">
                                          <p:stCondLst>
                                            <p:cond delay="0"/>
                                          </p:stCondLst>
                                        </p:cTn>
                                        <p:tgtEl>
                                          <p:spTgt spid="19"/>
                                        </p:tgtEl>
                                        <p:attrNameLst>
                                          <p:attrName>style.visibility</p:attrName>
                                        </p:attrNameLst>
                                      </p:cBhvr>
                                      <p:to>
                                        <p:strVal val="visible"/>
                                      </p:to>
                                    </p:set>
                                    <p:animEffect transition="in" filter="wipe(up)">
                                      <p:cBhvr>
                                        <p:cTn id="51" dur="250"/>
                                        <p:tgtEl>
                                          <p:spTgt spid="19"/>
                                        </p:tgtEl>
                                      </p:cBhvr>
                                    </p:animEffect>
                                  </p:childTnLst>
                                </p:cTn>
                              </p:par>
                            </p:childTnLst>
                          </p:cTn>
                        </p:par>
                        <p:par>
                          <p:cTn id="52" fill="hold">
                            <p:stCondLst>
                              <p:cond delay="5500"/>
                            </p:stCondLst>
                            <p:childTnLst>
                              <p:par>
                                <p:cTn id="53" presetID="22" presetClass="entr" presetSubtype="8" fill="hold" grpId="0" nodeType="after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wipe(left)">
                                      <p:cBhvr>
                                        <p:cTn id="55" dur="500"/>
                                        <p:tgtEl>
                                          <p:spTgt spid="18"/>
                                        </p:tgtEl>
                                      </p:cBhvr>
                                    </p:animEffect>
                                  </p:childTnLst>
                                </p:cTn>
                              </p:par>
                            </p:childTnLst>
                          </p:cTn>
                        </p:par>
                        <p:par>
                          <p:cTn id="56" fill="hold">
                            <p:stCondLst>
                              <p:cond delay="6000"/>
                            </p:stCondLst>
                            <p:childTnLst>
                              <p:par>
                                <p:cTn id="57" presetID="22" presetClass="entr" presetSubtype="8" fill="hold" grpId="0" nodeType="afterEffect">
                                  <p:stCondLst>
                                    <p:cond delay="0"/>
                                  </p:stCondLst>
                                  <p:childTnLst>
                                    <p:set>
                                      <p:cBhvr>
                                        <p:cTn id="58" dur="1" fill="hold">
                                          <p:stCondLst>
                                            <p:cond delay="0"/>
                                          </p:stCondLst>
                                        </p:cTn>
                                        <p:tgtEl>
                                          <p:spTgt spid="21">
                                            <p:txEl>
                                              <p:pRg st="0" end="0"/>
                                            </p:txEl>
                                          </p:spTgt>
                                        </p:tgtEl>
                                        <p:attrNameLst>
                                          <p:attrName>style.visibility</p:attrName>
                                        </p:attrNameLst>
                                      </p:cBhvr>
                                      <p:to>
                                        <p:strVal val="visible"/>
                                      </p:to>
                                    </p:set>
                                    <p:animEffect transition="in" filter="wipe(left)">
                                      <p:cBhvr>
                                        <p:cTn id="59" dur="500"/>
                                        <p:tgtEl>
                                          <p:spTgt spid="21">
                                            <p:txEl>
                                              <p:pRg st="0" end="0"/>
                                            </p:txEl>
                                          </p:spTgt>
                                        </p:tgtEl>
                                      </p:cBhvr>
                                    </p:animEffect>
                                  </p:childTnLst>
                                </p:cTn>
                              </p:par>
                            </p:childTnLst>
                          </p:cTn>
                        </p:par>
                        <p:par>
                          <p:cTn id="60" fill="hold">
                            <p:stCondLst>
                              <p:cond delay="6500"/>
                            </p:stCondLst>
                            <p:childTnLst>
                              <p:par>
                                <p:cTn id="61" presetID="2" presetClass="entr" presetSubtype="8" decel="100000" fill="hold" grpId="0" nodeType="afterEffect">
                                  <p:stCondLst>
                                    <p:cond delay="250"/>
                                  </p:stCondLst>
                                  <p:childTnLst>
                                    <p:set>
                                      <p:cBhvr>
                                        <p:cTn id="62" dur="1" fill="hold">
                                          <p:stCondLst>
                                            <p:cond delay="0"/>
                                          </p:stCondLst>
                                        </p:cTn>
                                        <p:tgtEl>
                                          <p:spTgt spid="24"/>
                                        </p:tgtEl>
                                        <p:attrNameLst>
                                          <p:attrName>style.visibility</p:attrName>
                                        </p:attrNameLst>
                                      </p:cBhvr>
                                      <p:to>
                                        <p:strVal val="visible"/>
                                      </p:to>
                                    </p:set>
                                    <p:anim calcmode="lin" valueType="num">
                                      <p:cBhvr additive="base">
                                        <p:cTn id="63" dur="500" fill="hold"/>
                                        <p:tgtEl>
                                          <p:spTgt spid="24"/>
                                        </p:tgtEl>
                                        <p:attrNameLst>
                                          <p:attrName>ppt_x</p:attrName>
                                        </p:attrNameLst>
                                      </p:cBhvr>
                                      <p:tavLst>
                                        <p:tav tm="0">
                                          <p:val>
                                            <p:strVal val="0-#ppt_w/2"/>
                                          </p:val>
                                        </p:tav>
                                        <p:tav tm="100000">
                                          <p:val>
                                            <p:strVal val="#ppt_x"/>
                                          </p:val>
                                        </p:tav>
                                      </p:tavLst>
                                    </p:anim>
                                    <p:anim calcmode="lin" valueType="num">
                                      <p:cBhvr additive="base">
                                        <p:cTn id="64" dur="500" fill="hold"/>
                                        <p:tgtEl>
                                          <p:spTgt spid="24"/>
                                        </p:tgtEl>
                                        <p:attrNameLst>
                                          <p:attrName>ppt_y</p:attrName>
                                        </p:attrNameLst>
                                      </p:cBhvr>
                                      <p:tavLst>
                                        <p:tav tm="0">
                                          <p:val>
                                            <p:strVal val="#ppt_y"/>
                                          </p:val>
                                        </p:tav>
                                        <p:tav tm="100000">
                                          <p:val>
                                            <p:strVal val="#ppt_y"/>
                                          </p:val>
                                        </p:tav>
                                      </p:tavLst>
                                    </p:anim>
                                  </p:childTnLst>
                                </p:cTn>
                              </p:par>
                            </p:childTnLst>
                          </p:cTn>
                        </p:par>
                        <p:par>
                          <p:cTn id="65" fill="hold">
                            <p:stCondLst>
                              <p:cond delay="7250"/>
                            </p:stCondLst>
                            <p:childTnLst>
                              <p:par>
                                <p:cTn id="66" presetID="22" presetClass="entr" presetSubtype="1" fill="hold" nodeType="afterEffect">
                                  <p:stCondLst>
                                    <p:cond delay="0"/>
                                  </p:stCondLst>
                                  <p:childTnLst>
                                    <p:set>
                                      <p:cBhvr>
                                        <p:cTn id="67" dur="1" fill="hold">
                                          <p:stCondLst>
                                            <p:cond delay="0"/>
                                          </p:stCondLst>
                                        </p:cTn>
                                        <p:tgtEl>
                                          <p:spTgt spid="23"/>
                                        </p:tgtEl>
                                        <p:attrNameLst>
                                          <p:attrName>style.visibility</p:attrName>
                                        </p:attrNameLst>
                                      </p:cBhvr>
                                      <p:to>
                                        <p:strVal val="visible"/>
                                      </p:to>
                                    </p:set>
                                    <p:animEffect transition="in" filter="wipe(up)">
                                      <p:cBhvr>
                                        <p:cTn id="68" dur="250"/>
                                        <p:tgtEl>
                                          <p:spTgt spid="23"/>
                                        </p:tgtEl>
                                      </p:cBhvr>
                                    </p:animEffect>
                                  </p:childTnLst>
                                </p:cTn>
                              </p:par>
                            </p:childTnLst>
                          </p:cTn>
                        </p:par>
                        <p:par>
                          <p:cTn id="69" fill="hold">
                            <p:stCondLst>
                              <p:cond delay="7500"/>
                            </p:stCondLst>
                            <p:childTnLst>
                              <p:par>
                                <p:cTn id="70" presetID="22" presetClass="entr" presetSubtype="8" fill="hold" grpId="0" nodeType="afterEffect">
                                  <p:stCondLst>
                                    <p:cond delay="0"/>
                                  </p:stCondLst>
                                  <p:childTnLst>
                                    <p:set>
                                      <p:cBhvr>
                                        <p:cTn id="71" dur="1" fill="hold">
                                          <p:stCondLst>
                                            <p:cond delay="0"/>
                                          </p:stCondLst>
                                        </p:cTn>
                                        <p:tgtEl>
                                          <p:spTgt spid="22"/>
                                        </p:tgtEl>
                                        <p:attrNameLst>
                                          <p:attrName>style.visibility</p:attrName>
                                        </p:attrNameLst>
                                      </p:cBhvr>
                                      <p:to>
                                        <p:strVal val="visible"/>
                                      </p:to>
                                    </p:set>
                                    <p:animEffect transition="in" filter="wipe(left)">
                                      <p:cBhvr>
                                        <p:cTn id="72" dur="500"/>
                                        <p:tgtEl>
                                          <p:spTgt spid="22"/>
                                        </p:tgtEl>
                                      </p:cBhvr>
                                    </p:animEffect>
                                  </p:childTnLst>
                                </p:cTn>
                              </p:par>
                            </p:childTnLst>
                          </p:cTn>
                        </p:par>
                        <p:par>
                          <p:cTn id="73" fill="hold">
                            <p:stCondLst>
                              <p:cond delay="8000"/>
                            </p:stCondLst>
                            <p:childTnLst>
                              <p:par>
                                <p:cTn id="74" presetID="22" presetClass="entr" presetSubtype="8" fill="hold" grpId="0" nodeType="afterEffect">
                                  <p:stCondLst>
                                    <p:cond delay="0"/>
                                  </p:stCondLst>
                                  <p:childTnLst>
                                    <p:set>
                                      <p:cBhvr>
                                        <p:cTn id="75" dur="1" fill="hold">
                                          <p:stCondLst>
                                            <p:cond delay="0"/>
                                          </p:stCondLst>
                                        </p:cTn>
                                        <p:tgtEl>
                                          <p:spTgt spid="25">
                                            <p:txEl>
                                              <p:pRg st="0" end="0"/>
                                            </p:txEl>
                                          </p:spTgt>
                                        </p:tgtEl>
                                        <p:attrNameLst>
                                          <p:attrName>style.visibility</p:attrName>
                                        </p:attrNameLst>
                                      </p:cBhvr>
                                      <p:to>
                                        <p:strVal val="visible"/>
                                      </p:to>
                                    </p:set>
                                    <p:animEffect transition="in" filter="wipe(left)">
                                      <p:cBhvr>
                                        <p:cTn id="76" dur="500"/>
                                        <p:tgtEl>
                                          <p:spTgt spid="25">
                                            <p:txEl>
                                              <p:pRg st="0" end="0"/>
                                            </p:txEl>
                                          </p:spTgt>
                                        </p:tgtEl>
                                      </p:cBhvr>
                                    </p:animEffect>
                                  </p:childTnLst>
                                </p:cTn>
                              </p:par>
                            </p:childTnLst>
                          </p:cTn>
                        </p:par>
                        <p:par>
                          <p:cTn id="77" fill="hold">
                            <p:stCondLst>
                              <p:cond delay="8500"/>
                            </p:stCondLst>
                            <p:childTnLst>
                              <p:par>
                                <p:cTn id="78" presetID="2" presetClass="entr" presetSubtype="8" decel="100000" fill="hold" grpId="0" nodeType="afterEffect">
                                  <p:stCondLst>
                                    <p:cond delay="250"/>
                                  </p:stCondLst>
                                  <p:childTnLst>
                                    <p:set>
                                      <p:cBhvr>
                                        <p:cTn id="79" dur="1" fill="hold">
                                          <p:stCondLst>
                                            <p:cond delay="0"/>
                                          </p:stCondLst>
                                        </p:cTn>
                                        <p:tgtEl>
                                          <p:spTgt spid="28"/>
                                        </p:tgtEl>
                                        <p:attrNameLst>
                                          <p:attrName>style.visibility</p:attrName>
                                        </p:attrNameLst>
                                      </p:cBhvr>
                                      <p:to>
                                        <p:strVal val="visible"/>
                                      </p:to>
                                    </p:set>
                                    <p:anim calcmode="lin" valueType="num">
                                      <p:cBhvr additive="base">
                                        <p:cTn id="80" dur="500" fill="hold"/>
                                        <p:tgtEl>
                                          <p:spTgt spid="28"/>
                                        </p:tgtEl>
                                        <p:attrNameLst>
                                          <p:attrName>ppt_x</p:attrName>
                                        </p:attrNameLst>
                                      </p:cBhvr>
                                      <p:tavLst>
                                        <p:tav tm="0">
                                          <p:val>
                                            <p:strVal val="0-#ppt_w/2"/>
                                          </p:val>
                                        </p:tav>
                                        <p:tav tm="100000">
                                          <p:val>
                                            <p:strVal val="#ppt_x"/>
                                          </p:val>
                                        </p:tav>
                                      </p:tavLst>
                                    </p:anim>
                                    <p:anim calcmode="lin" valueType="num">
                                      <p:cBhvr additive="base">
                                        <p:cTn id="81" dur="500" fill="hold"/>
                                        <p:tgtEl>
                                          <p:spTgt spid="28"/>
                                        </p:tgtEl>
                                        <p:attrNameLst>
                                          <p:attrName>ppt_y</p:attrName>
                                        </p:attrNameLst>
                                      </p:cBhvr>
                                      <p:tavLst>
                                        <p:tav tm="0">
                                          <p:val>
                                            <p:strVal val="#ppt_y"/>
                                          </p:val>
                                        </p:tav>
                                        <p:tav tm="100000">
                                          <p:val>
                                            <p:strVal val="#ppt_y"/>
                                          </p:val>
                                        </p:tav>
                                      </p:tavLst>
                                    </p:anim>
                                  </p:childTnLst>
                                </p:cTn>
                              </p:par>
                            </p:childTnLst>
                          </p:cTn>
                        </p:par>
                        <p:par>
                          <p:cTn id="82" fill="hold">
                            <p:stCondLst>
                              <p:cond delay="9250"/>
                            </p:stCondLst>
                            <p:childTnLst>
                              <p:par>
                                <p:cTn id="83" presetID="22" presetClass="entr" presetSubtype="1" fill="hold" nodeType="afterEffect">
                                  <p:stCondLst>
                                    <p:cond delay="0"/>
                                  </p:stCondLst>
                                  <p:childTnLst>
                                    <p:set>
                                      <p:cBhvr>
                                        <p:cTn id="84" dur="1" fill="hold">
                                          <p:stCondLst>
                                            <p:cond delay="0"/>
                                          </p:stCondLst>
                                        </p:cTn>
                                        <p:tgtEl>
                                          <p:spTgt spid="27"/>
                                        </p:tgtEl>
                                        <p:attrNameLst>
                                          <p:attrName>style.visibility</p:attrName>
                                        </p:attrNameLst>
                                      </p:cBhvr>
                                      <p:to>
                                        <p:strVal val="visible"/>
                                      </p:to>
                                    </p:set>
                                    <p:animEffect transition="in" filter="wipe(up)">
                                      <p:cBhvr>
                                        <p:cTn id="85" dur="250"/>
                                        <p:tgtEl>
                                          <p:spTgt spid="27"/>
                                        </p:tgtEl>
                                      </p:cBhvr>
                                    </p:animEffect>
                                  </p:childTnLst>
                                </p:cTn>
                              </p:par>
                            </p:childTnLst>
                          </p:cTn>
                        </p:par>
                        <p:par>
                          <p:cTn id="86" fill="hold">
                            <p:stCondLst>
                              <p:cond delay="9500"/>
                            </p:stCondLst>
                            <p:childTnLst>
                              <p:par>
                                <p:cTn id="87" presetID="22" presetClass="entr" presetSubtype="8" fill="hold" grpId="0" nodeType="afterEffect">
                                  <p:stCondLst>
                                    <p:cond delay="0"/>
                                  </p:stCondLst>
                                  <p:childTnLst>
                                    <p:set>
                                      <p:cBhvr>
                                        <p:cTn id="88" dur="1" fill="hold">
                                          <p:stCondLst>
                                            <p:cond delay="0"/>
                                          </p:stCondLst>
                                        </p:cTn>
                                        <p:tgtEl>
                                          <p:spTgt spid="26"/>
                                        </p:tgtEl>
                                        <p:attrNameLst>
                                          <p:attrName>style.visibility</p:attrName>
                                        </p:attrNameLst>
                                      </p:cBhvr>
                                      <p:to>
                                        <p:strVal val="visible"/>
                                      </p:to>
                                    </p:set>
                                    <p:animEffect transition="in" filter="wipe(left)">
                                      <p:cBhvr>
                                        <p:cTn id="89" dur="500"/>
                                        <p:tgtEl>
                                          <p:spTgt spid="26"/>
                                        </p:tgtEl>
                                      </p:cBhvr>
                                    </p:animEffect>
                                  </p:childTnLst>
                                </p:cTn>
                              </p:par>
                            </p:childTnLst>
                          </p:cTn>
                        </p:par>
                        <p:par>
                          <p:cTn id="90" fill="hold">
                            <p:stCondLst>
                              <p:cond delay="10000"/>
                            </p:stCondLst>
                            <p:childTnLst>
                              <p:par>
                                <p:cTn id="91" presetID="22" presetClass="entr" presetSubtype="8" fill="hold" grpId="0" nodeType="afterEffect">
                                  <p:stCondLst>
                                    <p:cond delay="0"/>
                                  </p:stCondLst>
                                  <p:childTnLst>
                                    <p:set>
                                      <p:cBhvr>
                                        <p:cTn id="92" dur="1" fill="hold">
                                          <p:stCondLst>
                                            <p:cond delay="0"/>
                                          </p:stCondLst>
                                        </p:cTn>
                                        <p:tgtEl>
                                          <p:spTgt spid="29">
                                            <p:txEl>
                                              <p:pRg st="0" end="0"/>
                                            </p:txEl>
                                          </p:spTgt>
                                        </p:tgtEl>
                                        <p:attrNameLst>
                                          <p:attrName>style.visibility</p:attrName>
                                        </p:attrNameLst>
                                      </p:cBhvr>
                                      <p:to>
                                        <p:strVal val="visible"/>
                                      </p:to>
                                    </p:set>
                                    <p:animEffect transition="in" filter="wipe(left)">
                                      <p:cBhvr>
                                        <p:cTn id="93" dur="500"/>
                                        <p:tgtEl>
                                          <p:spTgt spid="29">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14" grpId="0" animBg="1"/>
      <p:bldP spid="18" grpId="0" animBg="1"/>
      <p:bldP spid="22" grpId="0" animBg="1"/>
      <p:bldP spid="26"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p:tmplLst>
          <p:tmpl>
            <p:tnLst>
              <p:par>
                <p:cTn presetID="2" presetClass="entr" presetSubtype="8" decel="100000" fill="hold" nodeType="afterEffect">
                  <p:stCondLst>
                    <p:cond delay="250"/>
                  </p:stCondLst>
                  <p:childTnLst>
                    <p:set>
                      <p:cBhvr>
                        <p:cTn dur="1" fill="hold">
                          <p:stCondLst>
                            <p:cond delay="0"/>
                          </p:stCondLst>
                        </p:cTn>
                        <p:tgtEl>
                          <p:spTgt spid="6"/>
                        </p:tgtEl>
                        <p:attrNameLst>
                          <p:attrName>style.visibility</p:attrName>
                        </p:attrNameLst>
                      </p:cBhvr>
                      <p:to>
                        <p:strVal val="visible"/>
                      </p:to>
                    </p:set>
                    <p:anim calcmode="lin" valueType="num">
                      <p:cBhvr additive="base">
                        <p:cTn dur="500" fill="hold"/>
                        <p:tgtEl>
                          <p:spTgt spid="6"/>
                        </p:tgtEl>
                        <p:attrNameLst>
                          <p:attrName>ppt_x</p:attrName>
                        </p:attrNameLst>
                      </p:cBhvr>
                      <p:tavLst>
                        <p:tav tm="0">
                          <p:val>
                            <p:strVal val="0-#ppt_w/2"/>
                          </p:val>
                        </p:tav>
                        <p:tav tm="100000">
                          <p:val>
                            <p:strVal val="#ppt_x"/>
                          </p:val>
                        </p:tav>
                      </p:tavLst>
                    </p:anim>
                    <p:anim calcmode="lin" valueType="num">
                      <p:cBhvr additive="base">
                        <p:cTn dur="500" fill="hold"/>
                        <p:tgtEl>
                          <p:spTgt spid="6"/>
                        </p:tgtEl>
                        <p:attrNameLst>
                          <p:attrName>ppt_y</p:attrName>
                        </p:attrNameLst>
                      </p:cBhvr>
                      <p:tavLst>
                        <p:tav tm="0">
                          <p:val>
                            <p:strVal val="#ppt_y"/>
                          </p:val>
                        </p:tav>
                        <p:tav tm="100000">
                          <p:val>
                            <p:strVal val="#ppt_y"/>
                          </p:val>
                        </p:tav>
                      </p:tavLst>
                    </p:anim>
                  </p:childTnLst>
                </p:cTn>
              </p:par>
            </p:tnLst>
          </p:tmpl>
        </p:tmplLst>
      </p:bldP>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6" grpId="0">
        <p:tmplLst>
          <p:tmpl>
            <p:tnLst>
              <p:par>
                <p:cTn presetID="2" presetClass="entr" presetSubtype="8" decel="100000" fill="hold" nodeType="afterEffect">
                  <p:stCondLst>
                    <p:cond delay="25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0-#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build="p">
        <p:tmplLst>
          <p:tmpl lvl="1">
            <p:tnLst>
              <p:par>
                <p:cTn presetID="22" presetClass="entr" presetSubtype="8"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Effect transition="in" filter="wipe(left)">
                      <p:cBhvr>
                        <p:cTn dur="500"/>
                        <p:tgtEl>
                          <p:spTgt spid="17"/>
                        </p:tgtEl>
                      </p:cBhvr>
                    </p:animEffect>
                  </p:childTnLst>
                </p:cTn>
              </p:par>
            </p:tnLst>
          </p:tmpl>
        </p:tmplLst>
      </p:bldP>
      <p:bldP spid="20" grpId="0">
        <p:tmplLst>
          <p:tmpl>
            <p:tnLst>
              <p:par>
                <p:cTn presetID="2" presetClass="entr" presetSubtype="8" decel="100000" fill="hold" nodeType="afterEffect">
                  <p:stCondLst>
                    <p:cond delay="25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0-#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build="p">
        <p:tmplLst>
          <p:tmpl lvl="1">
            <p:tnLst>
              <p:par>
                <p:cTn presetID="22" presetClass="entr" presetSubtype="8"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Effect transition="in" filter="wipe(left)">
                      <p:cBhvr>
                        <p:cTn dur="500"/>
                        <p:tgtEl>
                          <p:spTgt spid="21"/>
                        </p:tgtEl>
                      </p:cBhvr>
                    </p:animEffect>
                  </p:childTnLst>
                </p:cTn>
              </p:par>
            </p:tnLst>
          </p:tmpl>
        </p:tmplLst>
      </p:bldP>
      <p:bldP spid="24" grpId="0">
        <p:tmplLst>
          <p:tmpl>
            <p:tnLst>
              <p:par>
                <p:cTn presetID="2" presetClass="entr" presetSubtype="8" decel="100000" fill="hold" nodeType="afterEffect">
                  <p:stCondLst>
                    <p:cond delay="250"/>
                  </p:stCondLst>
                  <p:childTnLst>
                    <p:set>
                      <p:cBhvr>
                        <p:cTn dur="1" fill="hold">
                          <p:stCondLst>
                            <p:cond delay="0"/>
                          </p:stCondLst>
                        </p:cTn>
                        <p:tgtEl>
                          <p:spTgt spid="24"/>
                        </p:tgtEl>
                        <p:attrNameLst>
                          <p:attrName>style.visibility</p:attrName>
                        </p:attrNameLst>
                      </p:cBhvr>
                      <p:to>
                        <p:strVal val="visible"/>
                      </p:to>
                    </p:set>
                    <p:anim calcmode="lin" valueType="num">
                      <p:cBhvr additive="base">
                        <p:cTn dur="500" fill="hold"/>
                        <p:tgtEl>
                          <p:spTgt spid="24"/>
                        </p:tgtEl>
                        <p:attrNameLst>
                          <p:attrName>ppt_x</p:attrName>
                        </p:attrNameLst>
                      </p:cBhvr>
                      <p:tavLst>
                        <p:tav tm="0">
                          <p:val>
                            <p:strVal val="0-#ppt_w/2"/>
                          </p:val>
                        </p:tav>
                        <p:tav tm="100000">
                          <p:val>
                            <p:strVal val="#ppt_x"/>
                          </p:val>
                        </p:tav>
                      </p:tavLst>
                    </p:anim>
                    <p:anim calcmode="lin" valueType="num">
                      <p:cBhvr additive="base">
                        <p:cTn dur="500" fill="hold"/>
                        <p:tgtEl>
                          <p:spTgt spid="24"/>
                        </p:tgtEl>
                        <p:attrNameLst>
                          <p:attrName>ppt_y</p:attrName>
                        </p:attrNameLst>
                      </p:cBhvr>
                      <p:tavLst>
                        <p:tav tm="0">
                          <p:val>
                            <p:strVal val="#ppt_y"/>
                          </p:val>
                        </p:tav>
                        <p:tav tm="100000">
                          <p:val>
                            <p:strVal val="#ppt_y"/>
                          </p:val>
                        </p:tav>
                      </p:tavLst>
                    </p:anim>
                  </p:childTnLst>
                </p:cTn>
              </p:par>
            </p:tnLst>
          </p:tmpl>
        </p:tmplLst>
      </p:bldP>
      <p:bldP spid="25" grpId="0" build="p">
        <p:tmplLst>
          <p:tmpl lvl="1">
            <p:tnLst>
              <p:par>
                <p:cTn presetID="22" presetClass="entr" presetSubtype="8"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Effect transition="in" filter="wipe(left)">
                      <p:cBhvr>
                        <p:cTn dur="500"/>
                        <p:tgtEl>
                          <p:spTgt spid="25"/>
                        </p:tgtEl>
                      </p:cBhvr>
                    </p:animEffect>
                  </p:childTnLst>
                </p:cTn>
              </p:par>
            </p:tnLst>
          </p:tmpl>
        </p:tmplLst>
      </p:bldP>
      <p:bldP spid="28" grpId="0">
        <p:tmplLst>
          <p:tmpl>
            <p:tnLst>
              <p:par>
                <p:cTn presetID="2" presetClass="entr" presetSubtype="8" decel="100000" fill="hold" nodeType="afterEffect">
                  <p:stCondLst>
                    <p:cond delay="25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0-#ppt_w/2"/>
                          </p:val>
                        </p:tav>
                        <p:tav tm="100000">
                          <p:val>
                            <p:strVal val="#ppt_x"/>
                          </p:val>
                        </p:tav>
                      </p:tavLst>
                    </p:anim>
                    <p:anim calcmode="lin" valueType="num">
                      <p:cBhvr additive="base">
                        <p:cTn dur="500" fill="hold"/>
                        <p:tgtEl>
                          <p:spTgt spid="28"/>
                        </p:tgtEl>
                        <p:attrNameLst>
                          <p:attrName>ppt_y</p:attrName>
                        </p:attrNameLst>
                      </p:cBhvr>
                      <p:tavLst>
                        <p:tav tm="0">
                          <p:val>
                            <p:strVal val="#ppt_y"/>
                          </p:val>
                        </p:tav>
                        <p:tav tm="100000">
                          <p:val>
                            <p:strVal val="#ppt_y"/>
                          </p:val>
                        </p:tav>
                      </p:tavLst>
                    </p:anim>
                  </p:childTnLst>
                </p:cTn>
              </p:par>
            </p:tnLst>
          </p:tmpl>
        </p:tmplLst>
      </p:bldP>
      <p:bldP spid="29" grpId="0" build="p">
        <p:tmplLst>
          <p:tmpl lvl="1">
            <p:tnLst>
              <p:par>
                <p:cTn presetID="22" presetClass="entr" presetSubtype="8"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Effect transition="in" filter="wipe(left)">
                      <p:cBhvr>
                        <p:cTn dur="500"/>
                        <p:tgtEl>
                          <p:spTgt spid="29"/>
                        </p:tgtEl>
                      </p:cBhvr>
                    </p:animEffect>
                  </p:childTnLst>
                </p:cTn>
              </p:par>
            </p:tnLst>
          </p:tmpl>
        </p:tmplLst>
      </p:bldP>
    </p:bldLst>
  </p:timing>
</p:sldLayout>
</file>

<file path=ppt/slideLayouts/slideLayout85.xml><?xml version="1.0" encoding="utf-8"?>
<p:sldLayout xmlns:a="http://schemas.openxmlformats.org/drawingml/2006/main" xmlns:r="http://schemas.openxmlformats.org/officeDocument/2006/relationships" xmlns:p="http://schemas.openxmlformats.org/presentationml/2006/main" preserve="1">
  <p:cSld name="4 Features">
    <p:spTree>
      <p:nvGrpSpPr>
        <p:cNvPr id="1" name=""/>
        <p:cNvGrpSpPr/>
        <p:nvPr/>
      </p:nvGrpSpPr>
      <p:grpSpPr>
        <a:xfrm>
          <a:off x="0" y="0"/>
          <a:ext cx="0" cy="0"/>
          <a:chOff x="0" y="0"/>
          <a:chExt cx="0" cy="0"/>
        </a:xfrm>
      </p:grpSpPr>
      <p:sp>
        <p:nvSpPr>
          <p:cNvPr id="27" name="正方形/長方形 26"/>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28" name="直線コネクタ 27"/>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457206" y="1883406"/>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 name="円/楕円 6"/>
          <p:cNvSpPr/>
          <p:nvPr/>
        </p:nvSpPr>
        <p:spPr>
          <a:xfrm>
            <a:off x="539436"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図プレースホルダー 7"/>
          <p:cNvSpPr>
            <a:spLocks noGrp="1"/>
          </p:cNvSpPr>
          <p:nvPr>
            <p:ph type="pic" sz="quarter" idx="12" hasCustomPrompt="1"/>
          </p:nvPr>
        </p:nvSpPr>
        <p:spPr>
          <a:xfrm>
            <a:off x="648047" y="2137907"/>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9" name="テキスト プレースホルダー 5"/>
          <p:cNvSpPr>
            <a:spLocks noGrp="1"/>
          </p:cNvSpPr>
          <p:nvPr>
            <p:ph type="body" sz="quarter" idx="14" hasCustomPrompt="1"/>
          </p:nvPr>
        </p:nvSpPr>
        <p:spPr>
          <a:xfrm>
            <a:off x="1135673" y="2550613"/>
            <a:ext cx="329916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0" name="テキスト プレースホルダー 5"/>
          <p:cNvSpPr>
            <a:spLocks noGrp="1"/>
          </p:cNvSpPr>
          <p:nvPr>
            <p:ph type="body" sz="quarter" idx="15" hasCustomPrompt="1"/>
          </p:nvPr>
        </p:nvSpPr>
        <p:spPr>
          <a:xfrm>
            <a:off x="1134933" y="2125167"/>
            <a:ext cx="3301157"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1" name="円/楕円 10"/>
          <p:cNvSpPr/>
          <p:nvPr/>
        </p:nvSpPr>
        <p:spPr>
          <a:xfrm>
            <a:off x="4603586" y="1883406"/>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円/楕円 11"/>
          <p:cNvSpPr/>
          <p:nvPr/>
        </p:nvSpPr>
        <p:spPr>
          <a:xfrm>
            <a:off x="4685815" y="199306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3" name="図プレースホルダー 7"/>
          <p:cNvSpPr>
            <a:spLocks noGrp="1"/>
          </p:cNvSpPr>
          <p:nvPr>
            <p:ph type="pic" sz="quarter" idx="23" hasCustomPrompt="1"/>
          </p:nvPr>
        </p:nvSpPr>
        <p:spPr>
          <a:xfrm>
            <a:off x="4794427" y="2137907"/>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14" name="テキスト プレースホルダー 5"/>
          <p:cNvSpPr>
            <a:spLocks noGrp="1"/>
          </p:cNvSpPr>
          <p:nvPr>
            <p:ph type="body" sz="quarter" idx="24" hasCustomPrompt="1"/>
          </p:nvPr>
        </p:nvSpPr>
        <p:spPr>
          <a:xfrm>
            <a:off x="5281467" y="2550613"/>
            <a:ext cx="329916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5" name="テキスト プレースホルダー 5"/>
          <p:cNvSpPr>
            <a:spLocks noGrp="1"/>
          </p:cNvSpPr>
          <p:nvPr>
            <p:ph type="body" sz="quarter" idx="25" hasCustomPrompt="1"/>
          </p:nvPr>
        </p:nvSpPr>
        <p:spPr>
          <a:xfrm>
            <a:off x="5280729" y="2125167"/>
            <a:ext cx="3301157"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円/楕円 15"/>
          <p:cNvSpPr/>
          <p:nvPr/>
        </p:nvSpPr>
        <p:spPr>
          <a:xfrm>
            <a:off x="457206" y="3241884"/>
            <a:ext cx="686369" cy="915317"/>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7" name="円/楕円 16"/>
          <p:cNvSpPr/>
          <p:nvPr/>
        </p:nvSpPr>
        <p:spPr>
          <a:xfrm>
            <a:off x="539436" y="3351540"/>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8" name="図プレースホルダー 7"/>
          <p:cNvSpPr>
            <a:spLocks noGrp="1"/>
          </p:cNvSpPr>
          <p:nvPr>
            <p:ph type="pic" sz="quarter" idx="26" hasCustomPrompt="1"/>
          </p:nvPr>
        </p:nvSpPr>
        <p:spPr>
          <a:xfrm>
            <a:off x="648047" y="3496386"/>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19" name="テキスト プレースホルダー 5"/>
          <p:cNvSpPr>
            <a:spLocks noGrp="1"/>
          </p:cNvSpPr>
          <p:nvPr>
            <p:ph type="body" sz="quarter" idx="27" hasCustomPrompt="1"/>
          </p:nvPr>
        </p:nvSpPr>
        <p:spPr>
          <a:xfrm>
            <a:off x="1135673" y="3909091"/>
            <a:ext cx="329916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8" hasCustomPrompt="1"/>
          </p:nvPr>
        </p:nvSpPr>
        <p:spPr>
          <a:xfrm>
            <a:off x="1134933" y="3483647"/>
            <a:ext cx="3301157"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1" name="円/楕円 20"/>
          <p:cNvSpPr/>
          <p:nvPr/>
        </p:nvSpPr>
        <p:spPr>
          <a:xfrm>
            <a:off x="4603586" y="3241884"/>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2" name="円/楕円 21"/>
          <p:cNvSpPr/>
          <p:nvPr/>
        </p:nvSpPr>
        <p:spPr>
          <a:xfrm>
            <a:off x="4685815" y="3351540"/>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図プレースホルダー 7"/>
          <p:cNvSpPr>
            <a:spLocks noGrp="1"/>
          </p:cNvSpPr>
          <p:nvPr>
            <p:ph type="pic" sz="quarter" idx="29" hasCustomPrompt="1"/>
          </p:nvPr>
        </p:nvSpPr>
        <p:spPr>
          <a:xfrm>
            <a:off x="4794427" y="3496386"/>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4" name="テキスト プレースホルダー 5"/>
          <p:cNvSpPr>
            <a:spLocks noGrp="1"/>
          </p:cNvSpPr>
          <p:nvPr>
            <p:ph type="body" sz="quarter" idx="30" hasCustomPrompt="1"/>
          </p:nvPr>
        </p:nvSpPr>
        <p:spPr>
          <a:xfrm>
            <a:off x="5281467" y="3909091"/>
            <a:ext cx="3299169" cy="72348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テキスト プレースホルダー 5"/>
          <p:cNvSpPr>
            <a:spLocks noGrp="1"/>
          </p:cNvSpPr>
          <p:nvPr>
            <p:ph type="body" sz="quarter" idx="31" hasCustomPrompt="1"/>
          </p:nvPr>
        </p:nvSpPr>
        <p:spPr>
          <a:xfrm>
            <a:off x="5280729" y="3483647"/>
            <a:ext cx="3301157"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6" name="テキスト プレースホルダー 5"/>
          <p:cNvSpPr>
            <a:spLocks noGrp="1"/>
          </p:cNvSpPr>
          <p:nvPr>
            <p:ph type="body" sz="quarter" idx="32" hasCustomPrompt="1"/>
          </p:nvPr>
        </p:nvSpPr>
        <p:spPr>
          <a:xfrm>
            <a:off x="568628" y="5076828"/>
            <a:ext cx="8006755" cy="1028848"/>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cxnSp>
        <p:nvCxnSpPr>
          <p:cNvPr id="29" name="直線コネクタ 28"/>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41748432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barn(outVertical)">
                                      <p:cBhvr>
                                        <p:cTn id="12" dur="500"/>
                                        <p:tgtEl>
                                          <p:spTgt spid="27"/>
                                        </p:tgtEl>
                                      </p:cBhvr>
                                    </p:animEffect>
                                  </p:childTnLst>
                                </p:cTn>
                              </p:par>
                              <p:par>
                                <p:cTn id="13" presetID="22" presetClass="entr" presetSubtype="8" fill="hold" nodeType="withEffect">
                                  <p:stCondLst>
                                    <p:cond delay="250"/>
                                  </p:stCondLst>
                                  <p:childTnLst>
                                    <p:set>
                                      <p:cBhvr>
                                        <p:cTn id="14" dur="1" fill="hold">
                                          <p:stCondLst>
                                            <p:cond delay="0"/>
                                          </p:stCondLst>
                                        </p:cTn>
                                        <p:tgtEl>
                                          <p:spTgt spid="28"/>
                                        </p:tgtEl>
                                        <p:attrNameLst>
                                          <p:attrName>style.visibility</p:attrName>
                                        </p:attrNameLst>
                                      </p:cBhvr>
                                      <p:to>
                                        <p:strVal val="visible"/>
                                      </p:to>
                                    </p:set>
                                    <p:animEffect transition="in" filter="wipe(left)">
                                      <p:cBhvr>
                                        <p:cTn id="15" dur="1000"/>
                                        <p:tgtEl>
                                          <p:spTgt spid="28"/>
                                        </p:tgtEl>
                                      </p:cBhvr>
                                    </p:animEffect>
                                  </p:childTnLst>
                                </p:cTn>
                              </p:par>
                              <p:par>
                                <p:cTn id="16" presetID="22" presetClass="entr" presetSubtype="2" fill="hold" nodeType="withEffect">
                                  <p:stCondLst>
                                    <p:cond delay="250"/>
                                  </p:stCondLst>
                                  <p:childTnLst>
                                    <p:set>
                                      <p:cBhvr>
                                        <p:cTn id="17" dur="1" fill="hold">
                                          <p:stCondLst>
                                            <p:cond delay="0"/>
                                          </p:stCondLst>
                                        </p:cTn>
                                        <p:tgtEl>
                                          <p:spTgt spid="29"/>
                                        </p:tgtEl>
                                        <p:attrNameLst>
                                          <p:attrName>style.visibility</p:attrName>
                                        </p:attrNameLst>
                                      </p:cBhvr>
                                      <p:to>
                                        <p:strVal val="visible"/>
                                      </p:to>
                                    </p:set>
                                    <p:animEffect transition="in" filter="wipe(right)">
                                      <p:cBhvr>
                                        <p:cTn id="18" dur="1000"/>
                                        <p:tgtEl>
                                          <p:spTgt spid="29"/>
                                        </p:tgtEl>
                                      </p:cBhvr>
                                    </p:animEffect>
                                  </p:childTnLst>
                                </p:cTn>
                              </p:par>
                            </p:childTnLst>
                          </p:cTn>
                        </p:par>
                        <p:par>
                          <p:cTn id="19" fill="hold">
                            <p:stCondLst>
                              <p:cond delay="1750"/>
                            </p:stCondLst>
                            <p:childTnLst>
                              <p:par>
                                <p:cTn id="20" presetID="2" presetClass="entr" presetSubtype="4"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ppt_x"/>
                                          </p:val>
                                        </p:tav>
                                        <p:tav tm="100000">
                                          <p:val>
                                            <p:strVal val="#ppt_x"/>
                                          </p:val>
                                        </p:tav>
                                      </p:tavLst>
                                    </p:anim>
                                    <p:anim calcmode="lin" valueType="num">
                                      <p:cBhvr additive="base">
                                        <p:cTn id="23" dur="500" fill="hold"/>
                                        <p:tgtEl>
                                          <p:spTgt spid="6"/>
                                        </p:tgtEl>
                                        <p:attrNameLst>
                                          <p:attrName>ppt_y</p:attrName>
                                        </p:attrNameLst>
                                      </p:cBhvr>
                                      <p:tavLst>
                                        <p:tav tm="0">
                                          <p:val>
                                            <p:strVal val="1+#ppt_h/2"/>
                                          </p:val>
                                        </p:tav>
                                        <p:tav tm="100000">
                                          <p:val>
                                            <p:strVal val="#ppt_y"/>
                                          </p:val>
                                        </p:tav>
                                      </p:tavLst>
                                    </p:anim>
                                  </p:childTnLst>
                                </p:cTn>
                              </p:par>
                            </p:childTnLst>
                          </p:cTn>
                        </p:par>
                        <p:par>
                          <p:cTn id="24" fill="hold">
                            <p:stCondLst>
                              <p:cond delay="2250"/>
                            </p:stCondLst>
                            <p:childTnLst>
                              <p:par>
                                <p:cTn id="25" presetID="21" presetClass="entr" presetSubtype="1" fill="hold" grpId="0" nodeType="afterEffect">
                                  <p:stCondLst>
                                    <p:cond delay="0"/>
                                  </p:stCondLst>
                                  <p:childTnLst>
                                    <p:set>
                                      <p:cBhvr>
                                        <p:cTn id="26" dur="1" fill="hold">
                                          <p:stCondLst>
                                            <p:cond delay="0"/>
                                          </p:stCondLst>
                                        </p:cTn>
                                        <p:tgtEl>
                                          <p:spTgt spid="7"/>
                                        </p:tgtEl>
                                        <p:attrNameLst>
                                          <p:attrName>style.visibility</p:attrName>
                                        </p:attrNameLst>
                                      </p:cBhvr>
                                      <p:to>
                                        <p:strVal val="visible"/>
                                      </p:to>
                                    </p:set>
                                    <p:animEffect transition="in" filter="wheel(1)">
                                      <p:cBhvr>
                                        <p:cTn id="27" dur="1000"/>
                                        <p:tgtEl>
                                          <p:spTgt spid="7"/>
                                        </p:tgtEl>
                                      </p:cBhvr>
                                    </p:animEffect>
                                  </p:childTnLst>
                                </p:cTn>
                              </p:par>
                              <p:par>
                                <p:cTn id="28" presetID="10" presetClass="entr" presetSubtype="0" fill="hold" grpId="0" nodeType="withEffect">
                                  <p:stCondLst>
                                    <p:cond delay="0"/>
                                  </p:stCondLst>
                                  <p:childTnLst>
                                    <p:set>
                                      <p:cBhvr>
                                        <p:cTn id="29" dur="1" fill="hold">
                                          <p:stCondLst>
                                            <p:cond delay="0"/>
                                          </p:stCondLst>
                                        </p:cTn>
                                        <p:tgtEl>
                                          <p:spTgt spid="8"/>
                                        </p:tgtEl>
                                        <p:attrNameLst>
                                          <p:attrName>style.visibility</p:attrName>
                                        </p:attrNameLst>
                                      </p:cBhvr>
                                      <p:to>
                                        <p:strVal val="visible"/>
                                      </p:to>
                                    </p:set>
                                    <p:animEffect transition="in" filter="fade">
                                      <p:cBhvr>
                                        <p:cTn id="30" dur="1000"/>
                                        <p:tgtEl>
                                          <p:spTgt spid="8"/>
                                        </p:tgtEl>
                                      </p:cBhvr>
                                    </p:animEffect>
                                  </p:childTnLst>
                                </p:cTn>
                              </p:par>
                            </p:childTnLst>
                          </p:cTn>
                        </p:par>
                        <p:par>
                          <p:cTn id="31" fill="hold">
                            <p:stCondLst>
                              <p:cond delay="3250"/>
                            </p:stCondLst>
                            <p:childTnLst>
                              <p:par>
                                <p:cTn id="32" presetID="2" presetClass="entr" presetSubtype="4" decel="100000" fill="hold" grpId="0" nodeType="afterEffect">
                                  <p:stCondLst>
                                    <p:cond delay="0"/>
                                  </p:stCondLst>
                                  <p:childTnLst>
                                    <p:set>
                                      <p:cBhvr>
                                        <p:cTn id="33" dur="1" fill="hold">
                                          <p:stCondLst>
                                            <p:cond delay="0"/>
                                          </p:stCondLst>
                                        </p:cTn>
                                        <p:tgtEl>
                                          <p:spTgt spid="10">
                                            <p:txEl>
                                              <p:pRg st="0" end="0"/>
                                            </p:txEl>
                                          </p:spTgt>
                                        </p:tgtEl>
                                        <p:attrNameLst>
                                          <p:attrName>style.visibility</p:attrName>
                                        </p:attrNameLst>
                                      </p:cBhvr>
                                      <p:to>
                                        <p:strVal val="visible"/>
                                      </p:to>
                                    </p:set>
                                    <p:anim calcmode="lin" valueType="num">
                                      <p:cBhvr additive="base">
                                        <p:cTn id="34" dur="500" fill="hold"/>
                                        <p:tgtEl>
                                          <p:spTgt spid="10">
                                            <p:txEl>
                                              <p:pRg st="0" end="0"/>
                                            </p:txEl>
                                          </p:spTgt>
                                        </p:tgtEl>
                                        <p:attrNameLst>
                                          <p:attrName>ppt_x</p:attrName>
                                        </p:attrNameLst>
                                      </p:cBhvr>
                                      <p:tavLst>
                                        <p:tav tm="0">
                                          <p:val>
                                            <p:strVal val="#ppt_x"/>
                                          </p:val>
                                        </p:tav>
                                        <p:tav tm="100000">
                                          <p:val>
                                            <p:strVal val="#ppt_x"/>
                                          </p:val>
                                        </p:tav>
                                      </p:tavLst>
                                    </p:anim>
                                    <p:anim calcmode="lin" valueType="num">
                                      <p:cBhvr additive="base">
                                        <p:cTn id="35" dur="500" fill="hold"/>
                                        <p:tgtEl>
                                          <p:spTgt spid="10">
                                            <p:txEl>
                                              <p:pRg st="0" end="0"/>
                                            </p:txEl>
                                          </p:spTgt>
                                        </p:tgtEl>
                                        <p:attrNameLst>
                                          <p:attrName>ppt_y</p:attrName>
                                        </p:attrNameLst>
                                      </p:cBhvr>
                                      <p:tavLst>
                                        <p:tav tm="0">
                                          <p:val>
                                            <p:strVal val="1+#ppt_h/2"/>
                                          </p:val>
                                        </p:tav>
                                        <p:tav tm="100000">
                                          <p:val>
                                            <p:strVal val="#ppt_y"/>
                                          </p:val>
                                        </p:tav>
                                      </p:tavLst>
                                    </p:anim>
                                  </p:childTnLst>
                                </p:cTn>
                              </p:par>
                            </p:childTnLst>
                          </p:cTn>
                        </p:par>
                        <p:par>
                          <p:cTn id="36" fill="hold">
                            <p:stCondLst>
                              <p:cond delay="3750"/>
                            </p:stCondLst>
                            <p:childTnLst>
                              <p:par>
                                <p:cTn id="37" presetID="22" presetClass="entr" presetSubtype="8" fill="hold" grpId="0" nodeType="afterEffect">
                                  <p:stCondLst>
                                    <p:cond delay="0"/>
                                  </p:stCondLst>
                                  <p:childTnLst>
                                    <p:set>
                                      <p:cBhvr>
                                        <p:cTn id="38" dur="1" fill="hold">
                                          <p:stCondLst>
                                            <p:cond delay="0"/>
                                          </p:stCondLst>
                                        </p:cTn>
                                        <p:tgtEl>
                                          <p:spTgt spid="9">
                                            <p:txEl>
                                              <p:pRg st="0" end="0"/>
                                            </p:txEl>
                                          </p:spTgt>
                                        </p:tgtEl>
                                        <p:attrNameLst>
                                          <p:attrName>style.visibility</p:attrName>
                                        </p:attrNameLst>
                                      </p:cBhvr>
                                      <p:to>
                                        <p:strVal val="visible"/>
                                      </p:to>
                                    </p:set>
                                    <p:animEffect transition="in" filter="wipe(left)">
                                      <p:cBhvr>
                                        <p:cTn id="39" dur="500"/>
                                        <p:tgtEl>
                                          <p:spTgt spid="9">
                                            <p:txEl>
                                              <p:pRg st="0" end="0"/>
                                            </p:txEl>
                                          </p:spTgt>
                                        </p:tgtEl>
                                      </p:cBhvr>
                                    </p:animEffect>
                                  </p:childTnLst>
                                </p:cTn>
                              </p:par>
                            </p:childTnLst>
                          </p:cTn>
                        </p:par>
                        <p:par>
                          <p:cTn id="40" fill="hold">
                            <p:stCondLst>
                              <p:cond delay="4250"/>
                            </p:stCondLst>
                            <p:childTnLst>
                              <p:par>
                                <p:cTn id="41" presetID="2" presetClass="entr" presetSubtype="4" decel="100000" fill="hold" grpId="0" nodeType="after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childTnLst>
                          </p:cTn>
                        </p:par>
                        <p:par>
                          <p:cTn id="45" fill="hold">
                            <p:stCondLst>
                              <p:cond delay="4750"/>
                            </p:stCondLst>
                            <p:childTnLst>
                              <p:par>
                                <p:cTn id="46" presetID="21" presetClass="entr" presetSubtype="1" fill="hold" grpId="0" nodeType="afterEffect">
                                  <p:stCondLst>
                                    <p:cond delay="0"/>
                                  </p:stCondLst>
                                  <p:childTnLst>
                                    <p:set>
                                      <p:cBhvr>
                                        <p:cTn id="47" dur="1" fill="hold">
                                          <p:stCondLst>
                                            <p:cond delay="0"/>
                                          </p:stCondLst>
                                        </p:cTn>
                                        <p:tgtEl>
                                          <p:spTgt spid="12"/>
                                        </p:tgtEl>
                                        <p:attrNameLst>
                                          <p:attrName>style.visibility</p:attrName>
                                        </p:attrNameLst>
                                      </p:cBhvr>
                                      <p:to>
                                        <p:strVal val="visible"/>
                                      </p:to>
                                    </p:set>
                                    <p:animEffect transition="in" filter="wheel(1)">
                                      <p:cBhvr>
                                        <p:cTn id="48" dur="1000"/>
                                        <p:tgtEl>
                                          <p:spTgt spid="12"/>
                                        </p:tgtEl>
                                      </p:cBhvr>
                                    </p:animEffect>
                                  </p:childTnLst>
                                </p:cTn>
                              </p:par>
                              <p:par>
                                <p:cTn id="49" presetID="10" presetClass="entr" presetSubtype="0" fill="hold" grpId="0" nodeType="withEffect">
                                  <p:stCondLst>
                                    <p:cond delay="0"/>
                                  </p:stCondLst>
                                  <p:childTnLst>
                                    <p:set>
                                      <p:cBhvr>
                                        <p:cTn id="50" dur="1" fill="hold">
                                          <p:stCondLst>
                                            <p:cond delay="0"/>
                                          </p:stCondLst>
                                        </p:cTn>
                                        <p:tgtEl>
                                          <p:spTgt spid="13"/>
                                        </p:tgtEl>
                                        <p:attrNameLst>
                                          <p:attrName>style.visibility</p:attrName>
                                        </p:attrNameLst>
                                      </p:cBhvr>
                                      <p:to>
                                        <p:strVal val="visible"/>
                                      </p:to>
                                    </p:set>
                                    <p:animEffect transition="in" filter="fade">
                                      <p:cBhvr>
                                        <p:cTn id="51" dur="1000"/>
                                        <p:tgtEl>
                                          <p:spTgt spid="13"/>
                                        </p:tgtEl>
                                      </p:cBhvr>
                                    </p:animEffect>
                                  </p:childTnLst>
                                </p:cTn>
                              </p:par>
                            </p:childTnLst>
                          </p:cTn>
                        </p:par>
                        <p:par>
                          <p:cTn id="52" fill="hold">
                            <p:stCondLst>
                              <p:cond delay="5750"/>
                            </p:stCondLst>
                            <p:childTnLst>
                              <p:par>
                                <p:cTn id="53" presetID="2" presetClass="entr" presetSubtype="4" decel="100000" fill="hold" grpId="0" nodeType="afterEffect">
                                  <p:stCondLst>
                                    <p:cond delay="0"/>
                                  </p:stCondLst>
                                  <p:childTnLst>
                                    <p:set>
                                      <p:cBhvr>
                                        <p:cTn id="54" dur="1" fill="hold">
                                          <p:stCondLst>
                                            <p:cond delay="0"/>
                                          </p:stCondLst>
                                        </p:cTn>
                                        <p:tgtEl>
                                          <p:spTgt spid="15">
                                            <p:txEl>
                                              <p:pRg st="0" end="0"/>
                                            </p:txEl>
                                          </p:spTgt>
                                        </p:tgtEl>
                                        <p:attrNameLst>
                                          <p:attrName>style.visibility</p:attrName>
                                        </p:attrNameLst>
                                      </p:cBhvr>
                                      <p:to>
                                        <p:strVal val="visible"/>
                                      </p:to>
                                    </p:set>
                                    <p:anim calcmode="lin" valueType="num">
                                      <p:cBhvr additive="base">
                                        <p:cTn id="55" dur="500" fill="hold"/>
                                        <p:tgtEl>
                                          <p:spTgt spid="15">
                                            <p:txEl>
                                              <p:pRg st="0" end="0"/>
                                            </p:txEl>
                                          </p:spTgt>
                                        </p:tgtEl>
                                        <p:attrNameLst>
                                          <p:attrName>ppt_x</p:attrName>
                                        </p:attrNameLst>
                                      </p:cBhvr>
                                      <p:tavLst>
                                        <p:tav tm="0">
                                          <p:val>
                                            <p:strVal val="#ppt_x"/>
                                          </p:val>
                                        </p:tav>
                                        <p:tav tm="100000">
                                          <p:val>
                                            <p:strVal val="#ppt_x"/>
                                          </p:val>
                                        </p:tav>
                                      </p:tavLst>
                                    </p:anim>
                                    <p:anim calcmode="lin" valueType="num">
                                      <p:cBhvr additive="base">
                                        <p:cTn id="56" dur="500" fill="hold"/>
                                        <p:tgtEl>
                                          <p:spTgt spid="15">
                                            <p:txEl>
                                              <p:pRg st="0" end="0"/>
                                            </p:txEl>
                                          </p:spTgt>
                                        </p:tgtEl>
                                        <p:attrNameLst>
                                          <p:attrName>ppt_y</p:attrName>
                                        </p:attrNameLst>
                                      </p:cBhvr>
                                      <p:tavLst>
                                        <p:tav tm="0">
                                          <p:val>
                                            <p:strVal val="1+#ppt_h/2"/>
                                          </p:val>
                                        </p:tav>
                                        <p:tav tm="100000">
                                          <p:val>
                                            <p:strVal val="#ppt_y"/>
                                          </p:val>
                                        </p:tav>
                                      </p:tavLst>
                                    </p:anim>
                                  </p:childTnLst>
                                </p:cTn>
                              </p:par>
                            </p:childTnLst>
                          </p:cTn>
                        </p:par>
                        <p:par>
                          <p:cTn id="57" fill="hold">
                            <p:stCondLst>
                              <p:cond delay="6250"/>
                            </p:stCondLst>
                            <p:childTnLst>
                              <p:par>
                                <p:cTn id="58" presetID="22" presetClass="entr" presetSubtype="8" fill="hold" grpId="0" nodeType="afterEffect">
                                  <p:stCondLst>
                                    <p:cond delay="0"/>
                                  </p:stCondLst>
                                  <p:childTnLst>
                                    <p:set>
                                      <p:cBhvr>
                                        <p:cTn id="59" dur="1" fill="hold">
                                          <p:stCondLst>
                                            <p:cond delay="0"/>
                                          </p:stCondLst>
                                        </p:cTn>
                                        <p:tgtEl>
                                          <p:spTgt spid="14">
                                            <p:txEl>
                                              <p:pRg st="0" end="0"/>
                                            </p:txEl>
                                          </p:spTgt>
                                        </p:tgtEl>
                                        <p:attrNameLst>
                                          <p:attrName>style.visibility</p:attrName>
                                        </p:attrNameLst>
                                      </p:cBhvr>
                                      <p:to>
                                        <p:strVal val="visible"/>
                                      </p:to>
                                    </p:set>
                                    <p:animEffect transition="in" filter="wipe(left)">
                                      <p:cBhvr>
                                        <p:cTn id="60" dur="500"/>
                                        <p:tgtEl>
                                          <p:spTgt spid="14">
                                            <p:txEl>
                                              <p:pRg st="0" end="0"/>
                                            </p:txEl>
                                          </p:spTgt>
                                        </p:tgtEl>
                                      </p:cBhvr>
                                    </p:animEffect>
                                  </p:childTnLst>
                                </p:cTn>
                              </p:par>
                            </p:childTnLst>
                          </p:cTn>
                        </p:par>
                        <p:par>
                          <p:cTn id="61" fill="hold">
                            <p:stCondLst>
                              <p:cond delay="6750"/>
                            </p:stCondLst>
                            <p:childTnLst>
                              <p:par>
                                <p:cTn id="62" presetID="2" presetClass="entr" presetSubtype="4" decel="100000" fill="hold" grpId="0" nodeType="afterEffect">
                                  <p:stCondLst>
                                    <p:cond delay="0"/>
                                  </p:stCondLst>
                                  <p:childTnLst>
                                    <p:set>
                                      <p:cBhvr>
                                        <p:cTn id="63" dur="1" fill="hold">
                                          <p:stCondLst>
                                            <p:cond delay="0"/>
                                          </p:stCondLst>
                                        </p:cTn>
                                        <p:tgtEl>
                                          <p:spTgt spid="16"/>
                                        </p:tgtEl>
                                        <p:attrNameLst>
                                          <p:attrName>style.visibility</p:attrName>
                                        </p:attrNameLst>
                                      </p:cBhvr>
                                      <p:to>
                                        <p:strVal val="visible"/>
                                      </p:to>
                                    </p:set>
                                    <p:anim calcmode="lin" valueType="num">
                                      <p:cBhvr additive="base">
                                        <p:cTn id="64" dur="500" fill="hold"/>
                                        <p:tgtEl>
                                          <p:spTgt spid="16"/>
                                        </p:tgtEl>
                                        <p:attrNameLst>
                                          <p:attrName>ppt_x</p:attrName>
                                        </p:attrNameLst>
                                      </p:cBhvr>
                                      <p:tavLst>
                                        <p:tav tm="0">
                                          <p:val>
                                            <p:strVal val="#ppt_x"/>
                                          </p:val>
                                        </p:tav>
                                        <p:tav tm="100000">
                                          <p:val>
                                            <p:strVal val="#ppt_x"/>
                                          </p:val>
                                        </p:tav>
                                      </p:tavLst>
                                    </p:anim>
                                    <p:anim calcmode="lin" valueType="num">
                                      <p:cBhvr additive="base">
                                        <p:cTn id="65" dur="500" fill="hold"/>
                                        <p:tgtEl>
                                          <p:spTgt spid="16"/>
                                        </p:tgtEl>
                                        <p:attrNameLst>
                                          <p:attrName>ppt_y</p:attrName>
                                        </p:attrNameLst>
                                      </p:cBhvr>
                                      <p:tavLst>
                                        <p:tav tm="0">
                                          <p:val>
                                            <p:strVal val="1+#ppt_h/2"/>
                                          </p:val>
                                        </p:tav>
                                        <p:tav tm="100000">
                                          <p:val>
                                            <p:strVal val="#ppt_y"/>
                                          </p:val>
                                        </p:tav>
                                      </p:tavLst>
                                    </p:anim>
                                  </p:childTnLst>
                                </p:cTn>
                              </p:par>
                            </p:childTnLst>
                          </p:cTn>
                        </p:par>
                        <p:par>
                          <p:cTn id="66" fill="hold">
                            <p:stCondLst>
                              <p:cond delay="7250"/>
                            </p:stCondLst>
                            <p:childTnLst>
                              <p:par>
                                <p:cTn id="67" presetID="21" presetClass="entr" presetSubtype="1" fill="hold" grpId="0" nodeType="afterEffect">
                                  <p:stCondLst>
                                    <p:cond delay="0"/>
                                  </p:stCondLst>
                                  <p:childTnLst>
                                    <p:set>
                                      <p:cBhvr>
                                        <p:cTn id="68" dur="1" fill="hold">
                                          <p:stCondLst>
                                            <p:cond delay="0"/>
                                          </p:stCondLst>
                                        </p:cTn>
                                        <p:tgtEl>
                                          <p:spTgt spid="17"/>
                                        </p:tgtEl>
                                        <p:attrNameLst>
                                          <p:attrName>style.visibility</p:attrName>
                                        </p:attrNameLst>
                                      </p:cBhvr>
                                      <p:to>
                                        <p:strVal val="visible"/>
                                      </p:to>
                                    </p:set>
                                    <p:animEffect transition="in" filter="wheel(1)">
                                      <p:cBhvr>
                                        <p:cTn id="69" dur="1000"/>
                                        <p:tgtEl>
                                          <p:spTgt spid="17"/>
                                        </p:tgtEl>
                                      </p:cBhvr>
                                    </p:animEffect>
                                  </p:childTnLst>
                                </p:cTn>
                              </p:par>
                              <p:par>
                                <p:cTn id="70" presetID="10" presetClass="entr" presetSubtype="0" fill="hold" grpId="0" nodeType="withEffect">
                                  <p:stCondLst>
                                    <p:cond delay="0"/>
                                  </p:stCondLst>
                                  <p:childTnLst>
                                    <p:set>
                                      <p:cBhvr>
                                        <p:cTn id="71" dur="1" fill="hold">
                                          <p:stCondLst>
                                            <p:cond delay="0"/>
                                          </p:stCondLst>
                                        </p:cTn>
                                        <p:tgtEl>
                                          <p:spTgt spid="18"/>
                                        </p:tgtEl>
                                        <p:attrNameLst>
                                          <p:attrName>style.visibility</p:attrName>
                                        </p:attrNameLst>
                                      </p:cBhvr>
                                      <p:to>
                                        <p:strVal val="visible"/>
                                      </p:to>
                                    </p:set>
                                    <p:animEffect transition="in" filter="fade">
                                      <p:cBhvr>
                                        <p:cTn id="72" dur="1000"/>
                                        <p:tgtEl>
                                          <p:spTgt spid="18"/>
                                        </p:tgtEl>
                                      </p:cBhvr>
                                    </p:animEffect>
                                  </p:childTnLst>
                                </p:cTn>
                              </p:par>
                            </p:childTnLst>
                          </p:cTn>
                        </p:par>
                        <p:par>
                          <p:cTn id="73" fill="hold">
                            <p:stCondLst>
                              <p:cond delay="8250"/>
                            </p:stCondLst>
                            <p:childTnLst>
                              <p:par>
                                <p:cTn id="74" presetID="2" presetClass="entr" presetSubtype="4" decel="100000" fill="hold" grpId="0" nodeType="afterEffect">
                                  <p:stCondLst>
                                    <p:cond delay="0"/>
                                  </p:stCondLst>
                                  <p:childTnLst>
                                    <p:set>
                                      <p:cBhvr>
                                        <p:cTn id="75" dur="1" fill="hold">
                                          <p:stCondLst>
                                            <p:cond delay="0"/>
                                          </p:stCondLst>
                                        </p:cTn>
                                        <p:tgtEl>
                                          <p:spTgt spid="20">
                                            <p:txEl>
                                              <p:pRg st="0" end="0"/>
                                            </p:txEl>
                                          </p:spTgt>
                                        </p:tgtEl>
                                        <p:attrNameLst>
                                          <p:attrName>style.visibility</p:attrName>
                                        </p:attrNameLst>
                                      </p:cBhvr>
                                      <p:to>
                                        <p:strVal val="visible"/>
                                      </p:to>
                                    </p:set>
                                    <p:anim calcmode="lin" valueType="num">
                                      <p:cBhvr additive="base">
                                        <p:cTn id="76"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77"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par>
                          <p:cTn id="78" fill="hold">
                            <p:stCondLst>
                              <p:cond delay="8750"/>
                            </p:stCondLst>
                            <p:childTnLst>
                              <p:par>
                                <p:cTn id="79" presetID="22" presetClass="entr" presetSubtype="8" fill="hold" grpId="0" nodeType="afterEffect">
                                  <p:stCondLst>
                                    <p:cond delay="0"/>
                                  </p:stCondLst>
                                  <p:childTnLst>
                                    <p:set>
                                      <p:cBhvr>
                                        <p:cTn id="80" dur="1" fill="hold">
                                          <p:stCondLst>
                                            <p:cond delay="0"/>
                                          </p:stCondLst>
                                        </p:cTn>
                                        <p:tgtEl>
                                          <p:spTgt spid="19">
                                            <p:txEl>
                                              <p:pRg st="0" end="0"/>
                                            </p:txEl>
                                          </p:spTgt>
                                        </p:tgtEl>
                                        <p:attrNameLst>
                                          <p:attrName>style.visibility</p:attrName>
                                        </p:attrNameLst>
                                      </p:cBhvr>
                                      <p:to>
                                        <p:strVal val="visible"/>
                                      </p:to>
                                    </p:set>
                                    <p:animEffect transition="in" filter="wipe(left)">
                                      <p:cBhvr>
                                        <p:cTn id="81" dur="500"/>
                                        <p:tgtEl>
                                          <p:spTgt spid="19">
                                            <p:txEl>
                                              <p:pRg st="0" end="0"/>
                                            </p:txEl>
                                          </p:spTgt>
                                        </p:tgtEl>
                                      </p:cBhvr>
                                    </p:animEffect>
                                  </p:childTnLst>
                                </p:cTn>
                              </p:par>
                            </p:childTnLst>
                          </p:cTn>
                        </p:par>
                        <p:par>
                          <p:cTn id="82" fill="hold">
                            <p:stCondLst>
                              <p:cond delay="9250"/>
                            </p:stCondLst>
                            <p:childTnLst>
                              <p:par>
                                <p:cTn id="83" presetID="2" presetClass="entr" presetSubtype="4" decel="100000" fill="hold" grpId="0" nodeType="afterEffect">
                                  <p:stCondLst>
                                    <p:cond delay="0"/>
                                  </p:stCondLst>
                                  <p:childTnLst>
                                    <p:set>
                                      <p:cBhvr>
                                        <p:cTn id="84" dur="1" fill="hold">
                                          <p:stCondLst>
                                            <p:cond delay="0"/>
                                          </p:stCondLst>
                                        </p:cTn>
                                        <p:tgtEl>
                                          <p:spTgt spid="21"/>
                                        </p:tgtEl>
                                        <p:attrNameLst>
                                          <p:attrName>style.visibility</p:attrName>
                                        </p:attrNameLst>
                                      </p:cBhvr>
                                      <p:to>
                                        <p:strVal val="visible"/>
                                      </p:to>
                                    </p:set>
                                    <p:anim calcmode="lin" valueType="num">
                                      <p:cBhvr additive="base">
                                        <p:cTn id="85" dur="500" fill="hold"/>
                                        <p:tgtEl>
                                          <p:spTgt spid="21"/>
                                        </p:tgtEl>
                                        <p:attrNameLst>
                                          <p:attrName>ppt_x</p:attrName>
                                        </p:attrNameLst>
                                      </p:cBhvr>
                                      <p:tavLst>
                                        <p:tav tm="0">
                                          <p:val>
                                            <p:strVal val="#ppt_x"/>
                                          </p:val>
                                        </p:tav>
                                        <p:tav tm="100000">
                                          <p:val>
                                            <p:strVal val="#ppt_x"/>
                                          </p:val>
                                        </p:tav>
                                      </p:tavLst>
                                    </p:anim>
                                    <p:anim calcmode="lin" valueType="num">
                                      <p:cBhvr additive="base">
                                        <p:cTn id="86" dur="500" fill="hold"/>
                                        <p:tgtEl>
                                          <p:spTgt spid="21"/>
                                        </p:tgtEl>
                                        <p:attrNameLst>
                                          <p:attrName>ppt_y</p:attrName>
                                        </p:attrNameLst>
                                      </p:cBhvr>
                                      <p:tavLst>
                                        <p:tav tm="0">
                                          <p:val>
                                            <p:strVal val="1+#ppt_h/2"/>
                                          </p:val>
                                        </p:tav>
                                        <p:tav tm="100000">
                                          <p:val>
                                            <p:strVal val="#ppt_y"/>
                                          </p:val>
                                        </p:tav>
                                      </p:tavLst>
                                    </p:anim>
                                  </p:childTnLst>
                                </p:cTn>
                              </p:par>
                            </p:childTnLst>
                          </p:cTn>
                        </p:par>
                        <p:par>
                          <p:cTn id="87" fill="hold">
                            <p:stCondLst>
                              <p:cond delay="9750"/>
                            </p:stCondLst>
                            <p:childTnLst>
                              <p:par>
                                <p:cTn id="88" presetID="21" presetClass="entr" presetSubtype="1" fill="hold" grpId="0" nodeType="afterEffect">
                                  <p:stCondLst>
                                    <p:cond delay="0"/>
                                  </p:stCondLst>
                                  <p:childTnLst>
                                    <p:set>
                                      <p:cBhvr>
                                        <p:cTn id="89" dur="1" fill="hold">
                                          <p:stCondLst>
                                            <p:cond delay="0"/>
                                          </p:stCondLst>
                                        </p:cTn>
                                        <p:tgtEl>
                                          <p:spTgt spid="22"/>
                                        </p:tgtEl>
                                        <p:attrNameLst>
                                          <p:attrName>style.visibility</p:attrName>
                                        </p:attrNameLst>
                                      </p:cBhvr>
                                      <p:to>
                                        <p:strVal val="visible"/>
                                      </p:to>
                                    </p:set>
                                    <p:animEffect transition="in" filter="wheel(1)">
                                      <p:cBhvr>
                                        <p:cTn id="90" dur="1000"/>
                                        <p:tgtEl>
                                          <p:spTgt spid="22"/>
                                        </p:tgtEl>
                                      </p:cBhvr>
                                    </p:animEffect>
                                  </p:childTnLst>
                                </p:cTn>
                              </p:par>
                              <p:par>
                                <p:cTn id="91" presetID="10" presetClass="entr" presetSubtype="0" fill="hold" grpId="0" nodeType="withEffect">
                                  <p:stCondLst>
                                    <p:cond delay="0"/>
                                  </p:stCondLst>
                                  <p:childTnLst>
                                    <p:set>
                                      <p:cBhvr>
                                        <p:cTn id="92" dur="1" fill="hold">
                                          <p:stCondLst>
                                            <p:cond delay="0"/>
                                          </p:stCondLst>
                                        </p:cTn>
                                        <p:tgtEl>
                                          <p:spTgt spid="23"/>
                                        </p:tgtEl>
                                        <p:attrNameLst>
                                          <p:attrName>style.visibility</p:attrName>
                                        </p:attrNameLst>
                                      </p:cBhvr>
                                      <p:to>
                                        <p:strVal val="visible"/>
                                      </p:to>
                                    </p:set>
                                    <p:animEffect transition="in" filter="fade">
                                      <p:cBhvr>
                                        <p:cTn id="93" dur="1000"/>
                                        <p:tgtEl>
                                          <p:spTgt spid="23"/>
                                        </p:tgtEl>
                                      </p:cBhvr>
                                    </p:animEffect>
                                  </p:childTnLst>
                                </p:cTn>
                              </p:par>
                            </p:childTnLst>
                          </p:cTn>
                        </p:par>
                        <p:par>
                          <p:cTn id="94" fill="hold">
                            <p:stCondLst>
                              <p:cond delay="10750"/>
                            </p:stCondLst>
                            <p:childTnLst>
                              <p:par>
                                <p:cTn id="95" presetID="2" presetClass="entr" presetSubtype="4" decel="100000" fill="hold" grpId="0" nodeType="afterEffect">
                                  <p:stCondLst>
                                    <p:cond delay="0"/>
                                  </p:stCondLst>
                                  <p:childTnLst>
                                    <p:set>
                                      <p:cBhvr>
                                        <p:cTn id="96" dur="1" fill="hold">
                                          <p:stCondLst>
                                            <p:cond delay="0"/>
                                          </p:stCondLst>
                                        </p:cTn>
                                        <p:tgtEl>
                                          <p:spTgt spid="25">
                                            <p:txEl>
                                              <p:pRg st="0" end="0"/>
                                            </p:txEl>
                                          </p:spTgt>
                                        </p:tgtEl>
                                        <p:attrNameLst>
                                          <p:attrName>style.visibility</p:attrName>
                                        </p:attrNameLst>
                                      </p:cBhvr>
                                      <p:to>
                                        <p:strVal val="visible"/>
                                      </p:to>
                                    </p:set>
                                    <p:anim calcmode="lin" valueType="num">
                                      <p:cBhvr additive="base">
                                        <p:cTn id="97" dur="500" fill="hold"/>
                                        <p:tgtEl>
                                          <p:spTgt spid="25">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25">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11250"/>
                            </p:stCondLst>
                            <p:childTnLst>
                              <p:par>
                                <p:cTn id="100" presetID="22" presetClass="entr" presetSubtype="8" fill="hold" grpId="0" nodeType="afterEffect">
                                  <p:stCondLst>
                                    <p:cond delay="0"/>
                                  </p:stCondLst>
                                  <p:childTnLst>
                                    <p:set>
                                      <p:cBhvr>
                                        <p:cTn id="101" dur="1" fill="hold">
                                          <p:stCondLst>
                                            <p:cond delay="0"/>
                                          </p:stCondLst>
                                        </p:cTn>
                                        <p:tgtEl>
                                          <p:spTgt spid="24">
                                            <p:txEl>
                                              <p:pRg st="0" end="0"/>
                                            </p:txEl>
                                          </p:spTgt>
                                        </p:tgtEl>
                                        <p:attrNameLst>
                                          <p:attrName>style.visibility</p:attrName>
                                        </p:attrNameLst>
                                      </p:cBhvr>
                                      <p:to>
                                        <p:strVal val="visible"/>
                                      </p:to>
                                    </p:set>
                                    <p:animEffect transition="in" filter="wipe(left)">
                                      <p:cBhvr>
                                        <p:cTn id="102" dur="500"/>
                                        <p:tgtEl>
                                          <p:spTgt spid="24">
                                            <p:txEl>
                                              <p:pRg st="0" end="0"/>
                                            </p:txEl>
                                          </p:spTgt>
                                        </p:tgtEl>
                                      </p:cBhvr>
                                    </p:animEffect>
                                  </p:childTnLst>
                                </p:cTn>
                              </p:par>
                            </p:childTnLst>
                          </p:cTn>
                        </p:par>
                        <p:par>
                          <p:cTn id="103" fill="hold">
                            <p:stCondLst>
                              <p:cond delay="11750"/>
                            </p:stCondLst>
                            <p:childTnLst>
                              <p:par>
                                <p:cTn id="104" presetID="2" presetClass="entr" presetSubtype="4" decel="100000" fill="hold" grpId="0" nodeType="afterEffect">
                                  <p:stCondLst>
                                    <p:cond delay="250"/>
                                  </p:stCondLst>
                                  <p:childTnLst>
                                    <p:set>
                                      <p:cBhvr>
                                        <p:cTn id="105" dur="1" fill="hold">
                                          <p:stCondLst>
                                            <p:cond delay="0"/>
                                          </p:stCondLst>
                                        </p:cTn>
                                        <p:tgtEl>
                                          <p:spTgt spid="26"/>
                                        </p:tgtEl>
                                        <p:attrNameLst>
                                          <p:attrName>style.visibility</p:attrName>
                                        </p:attrNameLst>
                                      </p:cBhvr>
                                      <p:to>
                                        <p:strVal val="visible"/>
                                      </p:to>
                                    </p:set>
                                    <p:anim calcmode="lin" valueType="num">
                                      <p:cBhvr additive="base">
                                        <p:cTn id="106" dur="500" fill="hold"/>
                                        <p:tgtEl>
                                          <p:spTgt spid="26"/>
                                        </p:tgtEl>
                                        <p:attrNameLst>
                                          <p:attrName>ppt_x</p:attrName>
                                        </p:attrNameLst>
                                      </p:cBhvr>
                                      <p:tavLst>
                                        <p:tav tm="0">
                                          <p:val>
                                            <p:strVal val="#ppt_x"/>
                                          </p:val>
                                        </p:tav>
                                        <p:tav tm="100000">
                                          <p:val>
                                            <p:strVal val="#ppt_x"/>
                                          </p:val>
                                        </p:tav>
                                      </p:tavLst>
                                    </p:anim>
                                    <p:anim calcmode="lin" valueType="num">
                                      <p:cBhvr additive="base">
                                        <p:cTn id="107" dur="500" fill="hold"/>
                                        <p:tgtEl>
                                          <p:spTgt spid="2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p:bldP spid="9" grpId="0" build="p">
        <p:tmplLst>
          <p:tmpl lvl="1">
            <p:tnLst>
              <p:par>
                <p:cTn presetID="22" presetClass="entr" presetSubtype="8" fill="hold" nodeType="afterEffect">
                  <p:stCondLst>
                    <p:cond delay="0"/>
                  </p:stCondLst>
                  <p:childTnLst>
                    <p:set>
                      <p:cBhvr>
                        <p:cTn dur="1" fill="hold">
                          <p:stCondLst>
                            <p:cond delay="0"/>
                          </p:stCondLst>
                        </p:cTn>
                        <p:tgtEl>
                          <p:spTgt spid="9"/>
                        </p:tgtEl>
                        <p:attrNameLst>
                          <p:attrName>style.visibility</p:attrName>
                        </p:attrNameLst>
                      </p:cBhvr>
                      <p:to>
                        <p:strVal val="visible"/>
                      </p:to>
                    </p:set>
                    <p:animEffect transition="in" filter="wipe(left)">
                      <p:cBhvr>
                        <p:cTn dur="500"/>
                        <p:tgtEl>
                          <p:spTgt spid="9"/>
                        </p:tgtEl>
                      </p:cBhvr>
                    </p:animEffect>
                  </p:childTnLst>
                </p:cTn>
              </p:par>
            </p:tnLst>
          </p:tmpl>
        </p:tmplLst>
      </p:bldP>
      <p:bldP spid="10" grpId="0" build="p">
        <p:tmplLst>
          <p:tmpl lvl="1">
            <p:tnLst>
              <p:par>
                <p:cTn presetID="2" presetClass="entr" presetSubtype="4" decel="100000" fill="hold" nodeType="afterEffect">
                  <p:stCondLst>
                    <p:cond delay="0"/>
                  </p:stCondLst>
                  <p:childTnLst>
                    <p:set>
                      <p:cBhvr>
                        <p:cTn dur="1" fill="hold">
                          <p:stCondLst>
                            <p:cond delay="0"/>
                          </p:stCondLst>
                        </p:cTn>
                        <p:tgtEl>
                          <p:spTgt spid="10"/>
                        </p:tgtEl>
                        <p:attrNameLst>
                          <p:attrName>style.visibility</p:attrName>
                        </p:attrNameLst>
                      </p:cBhvr>
                      <p:to>
                        <p:strVal val="visible"/>
                      </p:to>
                    </p:set>
                    <p:anim calcmode="lin" valueType="num">
                      <p:cBhvr additive="base">
                        <p:cTn dur="500" fill="hold"/>
                        <p:tgtEl>
                          <p:spTgt spid="10"/>
                        </p:tgtEl>
                        <p:attrNameLst>
                          <p:attrName>ppt_x</p:attrName>
                        </p:attrNameLst>
                      </p:cBhvr>
                      <p:tavLst>
                        <p:tav tm="0">
                          <p:val>
                            <p:strVal val="#ppt_x"/>
                          </p:val>
                        </p:tav>
                        <p:tav tm="100000">
                          <p:val>
                            <p:strVal val="#ppt_x"/>
                          </p:val>
                        </p:tav>
                      </p:tavLst>
                    </p:anim>
                    <p:anim calcmode="lin" valueType="num">
                      <p:cBhvr additive="base">
                        <p:cTn dur="500" fill="hold"/>
                        <p:tgtEl>
                          <p:spTgt spid="10"/>
                        </p:tgtEl>
                        <p:attrNameLst>
                          <p:attrName>ppt_y</p:attrName>
                        </p:attrNameLst>
                      </p:cBhvr>
                      <p:tavLst>
                        <p:tav tm="0">
                          <p:val>
                            <p:strVal val="1+#ppt_h/2"/>
                          </p:val>
                        </p:tav>
                        <p:tav tm="100000">
                          <p:val>
                            <p:strVal val="#ppt_y"/>
                          </p:val>
                        </p:tav>
                      </p:tavLst>
                    </p:anim>
                  </p:childTnLst>
                </p:cTn>
              </p:par>
            </p:tnLst>
          </p:tmpl>
        </p:tmplLst>
      </p:bldP>
      <p:bldP spid="11" grpId="0" animBg="1"/>
      <p:bldP spid="12" grpId="0" animBg="1"/>
      <p:bldP spid="13" grpId="0"/>
      <p:bldP spid="14" grpId="0" build="p">
        <p:tmplLst>
          <p:tmpl lvl="1">
            <p:tnLst>
              <p:par>
                <p:cTn presetID="22" presetClass="entr" presetSubtype="8"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Effect transition="in" filter="wipe(left)">
                      <p:cBhvr>
                        <p:cTn dur="500"/>
                        <p:tgtEl>
                          <p:spTgt spid="14"/>
                        </p:tgtEl>
                      </p:cBhvr>
                    </p:animEffect>
                  </p:childTnLst>
                </p:cTn>
              </p:par>
            </p:tnLst>
          </p:tmpl>
        </p:tmplLst>
      </p:bldP>
      <p:bldP spid="15" grpId="0" build="p">
        <p:tmplLst>
          <p:tmpl lvl="1">
            <p:tnLst>
              <p:par>
                <p:cTn presetID="2" presetClass="entr" presetSubtype="4"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ppt_x"/>
                          </p:val>
                        </p:tav>
                        <p:tav tm="100000">
                          <p:val>
                            <p:strVal val="#ppt_x"/>
                          </p:val>
                        </p:tav>
                      </p:tavLst>
                    </p:anim>
                    <p:anim calcmode="lin" valueType="num">
                      <p:cBhvr additive="base">
                        <p:cTn dur="500" fill="hold"/>
                        <p:tgtEl>
                          <p:spTgt spid="15"/>
                        </p:tgtEl>
                        <p:attrNameLst>
                          <p:attrName>ppt_y</p:attrName>
                        </p:attrNameLst>
                      </p:cBhvr>
                      <p:tavLst>
                        <p:tav tm="0">
                          <p:val>
                            <p:strVal val="1+#ppt_h/2"/>
                          </p:val>
                        </p:tav>
                        <p:tav tm="100000">
                          <p:val>
                            <p:strVal val="#ppt_y"/>
                          </p:val>
                        </p:tav>
                      </p:tavLst>
                    </p:anim>
                  </p:childTnLst>
                </p:cTn>
              </p:par>
            </p:tnLst>
          </p:tmpl>
        </p:tmplLst>
      </p:bldP>
      <p:bldP spid="16" grpId="0" animBg="1"/>
      <p:bldP spid="17" grpId="0" animBg="1"/>
      <p:bldP spid="18" grpId="0"/>
      <p:bldP spid="19" grpId="0" build="p">
        <p:tmplLst>
          <p:tmpl lvl="1">
            <p:tnLst>
              <p:par>
                <p:cTn presetID="22" presetClass="entr" presetSubtype="8"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wipe(left)">
                      <p:cBhvr>
                        <p:cTn dur="500"/>
                        <p:tgtEl>
                          <p:spTgt spid="19"/>
                        </p:tgtEl>
                      </p:cBhvr>
                    </p:animEffect>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animBg="1"/>
      <p:bldP spid="22" grpId="0" animBg="1"/>
      <p:bldP spid="23" grpId="0"/>
      <p:bldP spid="24" grpId="0" build="p">
        <p:tmplLst>
          <p:tmpl lvl="1">
            <p:tnLst>
              <p:par>
                <p:cTn presetID="22" presetClass="entr" presetSubtype="8" fill="hold" nodeType="afterEffect">
                  <p:stCondLst>
                    <p:cond delay="0"/>
                  </p:stCondLst>
                  <p:childTnLst>
                    <p:set>
                      <p:cBhvr>
                        <p:cTn dur="1" fill="hold">
                          <p:stCondLst>
                            <p:cond delay="0"/>
                          </p:stCondLst>
                        </p:cTn>
                        <p:tgtEl>
                          <p:spTgt spid="24"/>
                        </p:tgtEl>
                        <p:attrNameLst>
                          <p:attrName>style.visibility</p:attrName>
                        </p:attrNameLst>
                      </p:cBhvr>
                      <p:to>
                        <p:strVal val="visible"/>
                      </p:to>
                    </p:set>
                    <p:animEffect transition="in" filter="wipe(left)">
                      <p:cBhvr>
                        <p:cTn dur="500"/>
                        <p:tgtEl>
                          <p:spTgt spid="24"/>
                        </p:tgtEl>
                      </p:cBhvr>
                    </p:animEffect>
                  </p:childTnLst>
                </p:cTn>
              </p:par>
            </p:tnLst>
          </p:tmpl>
        </p:tmplLst>
      </p:bldP>
      <p:bldP spid="25" grpId="0" build="p">
        <p:tmplLst>
          <p:tmpl lvl="1">
            <p:tnLst>
              <p:par>
                <p:cTn presetID="2" presetClass="entr" presetSubtype="4" decel="100000" fill="hold" nodeType="afterEffect">
                  <p:stCondLst>
                    <p:cond delay="0"/>
                  </p:stCondLst>
                  <p:childTnLst>
                    <p:set>
                      <p:cBhvr>
                        <p:cTn dur="1" fill="hold">
                          <p:stCondLst>
                            <p:cond delay="0"/>
                          </p:stCondLst>
                        </p:cTn>
                        <p:tgtEl>
                          <p:spTgt spid="25"/>
                        </p:tgtEl>
                        <p:attrNameLst>
                          <p:attrName>style.visibility</p:attrName>
                        </p:attrNameLst>
                      </p:cBhvr>
                      <p:to>
                        <p:strVal val="visible"/>
                      </p:to>
                    </p:set>
                    <p:anim calcmode="lin" valueType="num">
                      <p:cBhvr additive="base">
                        <p:cTn dur="500" fill="hold"/>
                        <p:tgtEl>
                          <p:spTgt spid="25"/>
                        </p:tgtEl>
                        <p:attrNameLst>
                          <p:attrName>ppt_x</p:attrName>
                        </p:attrNameLst>
                      </p:cBhvr>
                      <p:tavLst>
                        <p:tav tm="0">
                          <p:val>
                            <p:strVal val="#ppt_x"/>
                          </p:val>
                        </p:tav>
                        <p:tav tm="100000">
                          <p:val>
                            <p:strVal val="#ppt_x"/>
                          </p:val>
                        </p:tav>
                      </p:tavLst>
                    </p:anim>
                    <p:anim calcmode="lin" valueType="num">
                      <p:cBhvr additive="base">
                        <p:cTn dur="500" fill="hold"/>
                        <p:tgtEl>
                          <p:spTgt spid="25"/>
                        </p:tgtEl>
                        <p:attrNameLst>
                          <p:attrName>ppt_y</p:attrName>
                        </p:attrNameLst>
                      </p:cBhvr>
                      <p:tavLst>
                        <p:tav tm="0">
                          <p:val>
                            <p:strVal val="1+#ppt_h/2"/>
                          </p:val>
                        </p:tav>
                        <p:tav tm="100000">
                          <p:val>
                            <p:strVal val="#ppt_y"/>
                          </p:val>
                        </p:tav>
                      </p:tavLst>
                    </p:anim>
                  </p:childTnLst>
                </p:cTn>
              </p:par>
            </p:tnLst>
          </p:tmpl>
        </p:tmplLst>
      </p:bldP>
      <p:bldP spid="26" grpId="0">
        <p:tmplLst>
          <p:tmpl>
            <p:tnLst>
              <p:par>
                <p:cTn presetID="2" presetClass="entr" presetSubtype="4" decel="100000" fill="hold" nodeType="afterEffect">
                  <p:stCondLst>
                    <p:cond delay="25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1+#ppt_h/2"/>
                          </p:val>
                        </p:tav>
                        <p:tav tm="100000">
                          <p:val>
                            <p:strVal val="#ppt_y"/>
                          </p:val>
                        </p:tav>
                      </p:tavLst>
                    </p:anim>
                  </p:childTnLst>
                </p:cTn>
              </p:par>
            </p:tnLst>
          </p:tmpl>
        </p:tmplLst>
      </p:bldP>
    </p:bldLst>
  </p:timing>
  <p:extLst mod="1">
    <p:ext uri="{DCECCB84-F9BA-43D5-87BE-67443E8EF086}">
      <p15:sldGuideLst xmlns:p15="http://schemas.microsoft.com/office/powerpoint/2012/main">
        <p15:guide id="1" orient="horz" pos="3240" userDrawn="1">
          <p15:clr>
            <a:srgbClr val="FBAE40"/>
          </p15:clr>
        </p15:guide>
        <p15:guide id="2" pos="5761" userDrawn="1">
          <p15:clr>
            <a:srgbClr val="FBAE40"/>
          </p15:clr>
        </p15:guide>
      </p15:sldGuideLst>
    </p:ext>
  </p:extLst>
</p:sldLayout>
</file>

<file path=ppt/slideLayouts/slideLayout86.xml><?xml version="1.0" encoding="utf-8"?>
<p:sldLayout xmlns:a="http://schemas.openxmlformats.org/drawingml/2006/main" xmlns:r="http://schemas.openxmlformats.org/officeDocument/2006/relationships" xmlns:p="http://schemas.openxmlformats.org/presentationml/2006/main" preserve="1">
  <p:cSld name="List with 4 Items">
    <p:spTree>
      <p:nvGrpSpPr>
        <p:cNvPr id="1" name=""/>
        <p:cNvGrpSpPr/>
        <p:nvPr/>
      </p:nvGrpSpPr>
      <p:grpSpPr>
        <a:xfrm>
          <a:off x="0" y="0"/>
          <a:ext cx="0" cy="0"/>
          <a:chOff x="0" y="0"/>
          <a:chExt cx="0" cy="0"/>
        </a:xfrm>
      </p:grpSpPr>
      <p:sp>
        <p:nvSpPr>
          <p:cNvPr id="10" name="正方形/長方形 9"/>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11" name="直線コネクタ 10"/>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山形 5"/>
          <p:cNvSpPr/>
          <p:nvPr/>
        </p:nvSpPr>
        <p:spPr>
          <a:xfrm>
            <a:off x="1034906"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テキスト プレースホルダー 5"/>
          <p:cNvSpPr>
            <a:spLocks noGrp="1"/>
          </p:cNvSpPr>
          <p:nvPr>
            <p:ph type="body" sz="quarter" idx="14" hasCustomPrompt="1"/>
          </p:nvPr>
        </p:nvSpPr>
        <p:spPr>
          <a:xfrm>
            <a:off x="1280915" y="2114210"/>
            <a:ext cx="6806604" cy="436733"/>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3" name="山形 12"/>
          <p:cNvSpPr/>
          <p:nvPr/>
        </p:nvSpPr>
        <p:spPr>
          <a:xfrm>
            <a:off x="1036414"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5" hasCustomPrompt="1"/>
          </p:nvPr>
        </p:nvSpPr>
        <p:spPr>
          <a:xfrm>
            <a:off x="1282422" y="2780364"/>
            <a:ext cx="6806604" cy="436733"/>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5" name="山形 14"/>
          <p:cNvSpPr/>
          <p:nvPr/>
        </p:nvSpPr>
        <p:spPr>
          <a:xfrm>
            <a:off x="1034906"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6" hasCustomPrompt="1"/>
          </p:nvPr>
        </p:nvSpPr>
        <p:spPr>
          <a:xfrm>
            <a:off x="1280915" y="3446516"/>
            <a:ext cx="6806604" cy="436733"/>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7" name="山形 16"/>
          <p:cNvSpPr/>
          <p:nvPr/>
        </p:nvSpPr>
        <p:spPr>
          <a:xfrm>
            <a:off x="1034906"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7" hasCustomPrompt="1"/>
          </p:nvPr>
        </p:nvSpPr>
        <p:spPr>
          <a:xfrm>
            <a:off x="1280915" y="4112667"/>
            <a:ext cx="6806604" cy="436733"/>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a:p>
            <a:pPr lvl="0"/>
            <a:endParaRPr kumimoji="1" lang="en-US" altLang="ja-JP" dirty="0"/>
          </a:p>
          <a:p>
            <a:pPr lvl="0"/>
            <a:endParaRPr kumimoji="1" lang="ja-JP" altLang="en-US" dirty="0"/>
          </a:p>
        </p:txBody>
      </p:sp>
      <p:sp>
        <p:nvSpPr>
          <p:cNvPr id="19" name="テキスト プレースホルダー 5"/>
          <p:cNvSpPr>
            <a:spLocks noGrp="1"/>
          </p:cNvSpPr>
          <p:nvPr>
            <p:ph type="body" sz="quarter" idx="32" hasCustomPrompt="1"/>
          </p:nvPr>
        </p:nvSpPr>
        <p:spPr>
          <a:xfrm>
            <a:off x="568628" y="5076828"/>
            <a:ext cx="8006755" cy="1028848"/>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3760530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outVertical)">
                                      <p:cBhvr>
                                        <p:cTn id="12" dur="500"/>
                                        <p:tgtEl>
                                          <p:spTgt spid="10"/>
                                        </p:tgtEl>
                                      </p:cBhvr>
                                    </p:animEffect>
                                  </p:childTnLst>
                                </p:cTn>
                              </p:par>
                              <p:par>
                                <p:cTn id="13" presetID="22" presetClass="entr" presetSubtype="8" fill="hold" nodeType="withEffect">
                                  <p:stCondLst>
                                    <p:cond delay="25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1000"/>
                                        <p:tgtEl>
                                          <p:spTgt spid="11"/>
                                        </p:tgtEl>
                                      </p:cBhvr>
                                    </p:animEffect>
                                  </p:childTnLst>
                                </p:cTn>
                              </p:par>
                              <p:par>
                                <p:cTn id="16" presetID="22" presetClass="entr" presetSubtype="2" fill="hold" nodeType="withEffect">
                                  <p:stCondLst>
                                    <p:cond delay="250"/>
                                  </p:stCondLst>
                                  <p:childTnLst>
                                    <p:set>
                                      <p:cBhvr>
                                        <p:cTn id="17" dur="1" fill="hold">
                                          <p:stCondLst>
                                            <p:cond delay="0"/>
                                          </p:stCondLst>
                                        </p:cTn>
                                        <p:tgtEl>
                                          <p:spTgt spid="12"/>
                                        </p:tgtEl>
                                        <p:attrNameLst>
                                          <p:attrName>style.visibility</p:attrName>
                                        </p:attrNameLst>
                                      </p:cBhvr>
                                      <p:to>
                                        <p:strVal val="visible"/>
                                      </p:to>
                                    </p:set>
                                    <p:animEffect transition="in" filter="wipe(right)">
                                      <p:cBhvr>
                                        <p:cTn id="18" dur="1000"/>
                                        <p:tgtEl>
                                          <p:spTgt spid="12"/>
                                        </p:tgtEl>
                                      </p:cBhvr>
                                    </p:animEffect>
                                  </p:childTnLst>
                                </p:cTn>
                              </p:par>
                            </p:childTnLst>
                          </p:cTn>
                        </p:par>
                        <p:par>
                          <p:cTn id="19" fill="hold">
                            <p:stCondLst>
                              <p:cond delay="1750"/>
                            </p:stCondLst>
                            <p:childTnLst>
                              <p:par>
                                <p:cTn id="20" presetID="2" presetClass="entr" presetSubtype="2"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2" presetClass="entr" presetSubtype="2" fill="hold" grpId="0" nodeType="withEffect">
                                  <p:stCondLst>
                                    <p:cond delay="250"/>
                                  </p:stCondLst>
                                  <p:childTnLst>
                                    <p:set>
                                      <p:cBhvr>
                                        <p:cTn id="25" dur="1" fill="hold">
                                          <p:stCondLst>
                                            <p:cond delay="0"/>
                                          </p:stCondLst>
                                        </p:cTn>
                                        <p:tgtEl>
                                          <p:spTgt spid="7">
                                            <p:txEl>
                                              <p:pRg st="0" end="0"/>
                                            </p:txEl>
                                          </p:spTgt>
                                        </p:tgtEl>
                                        <p:attrNameLst>
                                          <p:attrName>style.visibility</p:attrName>
                                        </p:attrNameLst>
                                      </p:cBhvr>
                                      <p:to>
                                        <p:strVal val="visible"/>
                                      </p:to>
                                    </p:set>
                                    <p:animEffect transition="in" filter="wipe(right)">
                                      <p:cBhvr>
                                        <p:cTn id="26" dur="500"/>
                                        <p:tgtEl>
                                          <p:spTgt spid="7">
                                            <p:txEl>
                                              <p:pRg st="0" end="0"/>
                                            </p:txEl>
                                          </p:spTgt>
                                        </p:tgtEl>
                                      </p:cBhvr>
                                    </p:animEffect>
                                  </p:childTnLst>
                                </p:cTn>
                              </p:par>
                            </p:childTnLst>
                          </p:cTn>
                        </p:par>
                        <p:par>
                          <p:cTn id="27" fill="hold">
                            <p:stCondLst>
                              <p:cond delay="2500"/>
                            </p:stCondLst>
                            <p:childTnLst>
                              <p:par>
                                <p:cTn id="28" presetID="2" presetClass="entr" presetSubtype="2" decel="100000"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fill="hold"/>
                                        <p:tgtEl>
                                          <p:spTgt spid="13"/>
                                        </p:tgtEl>
                                        <p:attrNameLst>
                                          <p:attrName>ppt_x</p:attrName>
                                        </p:attrNameLst>
                                      </p:cBhvr>
                                      <p:tavLst>
                                        <p:tav tm="0">
                                          <p:val>
                                            <p:strVal val="1+#ppt_w/2"/>
                                          </p:val>
                                        </p:tav>
                                        <p:tav tm="100000">
                                          <p:val>
                                            <p:strVal val="#ppt_x"/>
                                          </p:val>
                                        </p:tav>
                                      </p:tavLst>
                                    </p:anim>
                                    <p:anim calcmode="lin" valueType="num">
                                      <p:cBhvr additive="base">
                                        <p:cTn id="31" dur="500" fill="hold"/>
                                        <p:tgtEl>
                                          <p:spTgt spid="13"/>
                                        </p:tgtEl>
                                        <p:attrNameLst>
                                          <p:attrName>ppt_y</p:attrName>
                                        </p:attrNameLst>
                                      </p:cBhvr>
                                      <p:tavLst>
                                        <p:tav tm="0">
                                          <p:val>
                                            <p:strVal val="#ppt_y"/>
                                          </p:val>
                                        </p:tav>
                                        <p:tav tm="100000">
                                          <p:val>
                                            <p:strVal val="#ppt_y"/>
                                          </p:val>
                                        </p:tav>
                                      </p:tavLst>
                                    </p:anim>
                                  </p:childTnLst>
                                </p:cTn>
                              </p:par>
                              <p:par>
                                <p:cTn id="32" presetID="22" presetClass="entr" presetSubtype="2" fill="hold" grpId="0" nodeType="withEffect">
                                  <p:stCondLst>
                                    <p:cond delay="250"/>
                                  </p:stCondLst>
                                  <p:childTnLst>
                                    <p:set>
                                      <p:cBhvr>
                                        <p:cTn id="33" dur="1" fill="hold">
                                          <p:stCondLst>
                                            <p:cond delay="0"/>
                                          </p:stCondLst>
                                        </p:cTn>
                                        <p:tgtEl>
                                          <p:spTgt spid="14">
                                            <p:txEl>
                                              <p:pRg st="0" end="0"/>
                                            </p:txEl>
                                          </p:spTgt>
                                        </p:tgtEl>
                                        <p:attrNameLst>
                                          <p:attrName>style.visibility</p:attrName>
                                        </p:attrNameLst>
                                      </p:cBhvr>
                                      <p:to>
                                        <p:strVal val="visible"/>
                                      </p:to>
                                    </p:set>
                                    <p:animEffect transition="in" filter="wipe(right)">
                                      <p:cBhvr>
                                        <p:cTn id="34" dur="500"/>
                                        <p:tgtEl>
                                          <p:spTgt spid="14">
                                            <p:txEl>
                                              <p:pRg st="0" end="0"/>
                                            </p:txEl>
                                          </p:spTgt>
                                        </p:tgtEl>
                                      </p:cBhvr>
                                    </p:animEffect>
                                  </p:childTnLst>
                                </p:cTn>
                              </p:par>
                            </p:childTnLst>
                          </p:cTn>
                        </p:par>
                        <p:par>
                          <p:cTn id="35" fill="hold">
                            <p:stCondLst>
                              <p:cond delay="3250"/>
                            </p:stCondLst>
                            <p:childTnLst>
                              <p:par>
                                <p:cTn id="36" presetID="2" presetClass="entr" presetSubtype="2" decel="10000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500" fill="hold"/>
                                        <p:tgtEl>
                                          <p:spTgt spid="15"/>
                                        </p:tgtEl>
                                        <p:attrNameLst>
                                          <p:attrName>ppt_x</p:attrName>
                                        </p:attrNameLst>
                                      </p:cBhvr>
                                      <p:tavLst>
                                        <p:tav tm="0">
                                          <p:val>
                                            <p:strVal val="1+#ppt_w/2"/>
                                          </p:val>
                                        </p:tav>
                                        <p:tav tm="100000">
                                          <p:val>
                                            <p:strVal val="#ppt_x"/>
                                          </p:val>
                                        </p:tav>
                                      </p:tavLst>
                                    </p:anim>
                                    <p:anim calcmode="lin" valueType="num">
                                      <p:cBhvr additive="base">
                                        <p:cTn id="39" dur="500" fill="hold"/>
                                        <p:tgtEl>
                                          <p:spTgt spid="15"/>
                                        </p:tgtEl>
                                        <p:attrNameLst>
                                          <p:attrName>ppt_y</p:attrName>
                                        </p:attrNameLst>
                                      </p:cBhvr>
                                      <p:tavLst>
                                        <p:tav tm="0">
                                          <p:val>
                                            <p:strVal val="#ppt_y"/>
                                          </p:val>
                                        </p:tav>
                                        <p:tav tm="100000">
                                          <p:val>
                                            <p:strVal val="#ppt_y"/>
                                          </p:val>
                                        </p:tav>
                                      </p:tavLst>
                                    </p:anim>
                                  </p:childTnLst>
                                </p:cTn>
                              </p:par>
                              <p:par>
                                <p:cTn id="40" presetID="22" presetClass="entr" presetSubtype="2" fill="hold" grpId="0" nodeType="withEffect">
                                  <p:stCondLst>
                                    <p:cond delay="250"/>
                                  </p:stCondLst>
                                  <p:childTnLst>
                                    <p:set>
                                      <p:cBhvr>
                                        <p:cTn id="41" dur="1" fill="hold">
                                          <p:stCondLst>
                                            <p:cond delay="0"/>
                                          </p:stCondLst>
                                        </p:cTn>
                                        <p:tgtEl>
                                          <p:spTgt spid="16">
                                            <p:txEl>
                                              <p:pRg st="0" end="0"/>
                                            </p:txEl>
                                          </p:spTgt>
                                        </p:tgtEl>
                                        <p:attrNameLst>
                                          <p:attrName>style.visibility</p:attrName>
                                        </p:attrNameLst>
                                      </p:cBhvr>
                                      <p:to>
                                        <p:strVal val="visible"/>
                                      </p:to>
                                    </p:set>
                                    <p:animEffect transition="in" filter="wipe(right)">
                                      <p:cBhvr>
                                        <p:cTn id="42" dur="500"/>
                                        <p:tgtEl>
                                          <p:spTgt spid="16">
                                            <p:txEl>
                                              <p:pRg st="0" end="0"/>
                                            </p:txEl>
                                          </p:spTgt>
                                        </p:tgtEl>
                                      </p:cBhvr>
                                    </p:animEffect>
                                  </p:childTnLst>
                                </p:cTn>
                              </p:par>
                            </p:childTnLst>
                          </p:cTn>
                        </p:par>
                        <p:par>
                          <p:cTn id="43" fill="hold">
                            <p:stCondLst>
                              <p:cond delay="4000"/>
                            </p:stCondLst>
                            <p:childTnLst>
                              <p:par>
                                <p:cTn id="44" presetID="2" presetClass="entr" presetSubtype="2" decel="100000" fill="hold" grpId="0" nodeType="after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500" fill="hold"/>
                                        <p:tgtEl>
                                          <p:spTgt spid="17"/>
                                        </p:tgtEl>
                                        <p:attrNameLst>
                                          <p:attrName>ppt_x</p:attrName>
                                        </p:attrNameLst>
                                      </p:cBhvr>
                                      <p:tavLst>
                                        <p:tav tm="0">
                                          <p:val>
                                            <p:strVal val="1+#ppt_w/2"/>
                                          </p:val>
                                        </p:tav>
                                        <p:tav tm="100000">
                                          <p:val>
                                            <p:strVal val="#ppt_x"/>
                                          </p:val>
                                        </p:tav>
                                      </p:tavLst>
                                    </p:anim>
                                    <p:anim calcmode="lin" valueType="num">
                                      <p:cBhvr additive="base">
                                        <p:cTn id="47" dur="500" fill="hold"/>
                                        <p:tgtEl>
                                          <p:spTgt spid="17"/>
                                        </p:tgtEl>
                                        <p:attrNameLst>
                                          <p:attrName>ppt_y</p:attrName>
                                        </p:attrNameLst>
                                      </p:cBhvr>
                                      <p:tavLst>
                                        <p:tav tm="0">
                                          <p:val>
                                            <p:strVal val="#ppt_y"/>
                                          </p:val>
                                        </p:tav>
                                        <p:tav tm="100000">
                                          <p:val>
                                            <p:strVal val="#ppt_y"/>
                                          </p:val>
                                        </p:tav>
                                      </p:tavLst>
                                    </p:anim>
                                  </p:childTnLst>
                                </p:cTn>
                              </p:par>
                              <p:par>
                                <p:cTn id="48" presetID="22" presetClass="entr" presetSubtype="2" fill="hold" grpId="0" nodeType="withEffect">
                                  <p:stCondLst>
                                    <p:cond delay="250"/>
                                  </p:stCondLst>
                                  <p:childTnLst>
                                    <p:set>
                                      <p:cBhvr>
                                        <p:cTn id="49" dur="1" fill="hold">
                                          <p:stCondLst>
                                            <p:cond delay="0"/>
                                          </p:stCondLst>
                                        </p:cTn>
                                        <p:tgtEl>
                                          <p:spTgt spid="18">
                                            <p:txEl>
                                              <p:pRg st="0" end="0"/>
                                            </p:txEl>
                                          </p:spTgt>
                                        </p:tgtEl>
                                        <p:attrNameLst>
                                          <p:attrName>style.visibility</p:attrName>
                                        </p:attrNameLst>
                                      </p:cBhvr>
                                      <p:to>
                                        <p:strVal val="visible"/>
                                      </p:to>
                                    </p:set>
                                    <p:animEffect transition="in" filter="wipe(right)">
                                      <p:cBhvr>
                                        <p:cTn id="50" dur="500"/>
                                        <p:tgtEl>
                                          <p:spTgt spid="18">
                                            <p:txEl>
                                              <p:pRg st="0" end="0"/>
                                            </p:txEl>
                                          </p:spTgt>
                                        </p:tgtEl>
                                      </p:cBhvr>
                                    </p:animEffect>
                                  </p:childTnLst>
                                </p:cTn>
                              </p:par>
                            </p:childTnLst>
                          </p:cTn>
                        </p:par>
                        <p:par>
                          <p:cTn id="51" fill="hold">
                            <p:stCondLst>
                              <p:cond delay="4750"/>
                            </p:stCondLst>
                            <p:childTnLst>
                              <p:par>
                                <p:cTn id="52" presetID="2" presetClass="entr" presetSubtype="4" decel="100000" fill="hold" grpId="0" nodeType="afterEffect">
                                  <p:stCondLst>
                                    <p:cond delay="250"/>
                                  </p:stCondLst>
                                  <p:childTnLst>
                                    <p:set>
                                      <p:cBhvr>
                                        <p:cTn id="53" dur="1" fill="hold">
                                          <p:stCondLst>
                                            <p:cond delay="0"/>
                                          </p:stCondLst>
                                        </p:cTn>
                                        <p:tgtEl>
                                          <p:spTgt spid="19"/>
                                        </p:tgtEl>
                                        <p:attrNameLst>
                                          <p:attrName>style.visibility</p:attrName>
                                        </p:attrNameLst>
                                      </p:cBhvr>
                                      <p:to>
                                        <p:strVal val="visible"/>
                                      </p:to>
                                    </p:set>
                                    <p:anim calcmode="lin" valueType="num">
                                      <p:cBhvr additive="base">
                                        <p:cTn id="54" dur="500" fill="hold"/>
                                        <p:tgtEl>
                                          <p:spTgt spid="19"/>
                                        </p:tgtEl>
                                        <p:attrNameLst>
                                          <p:attrName>ppt_x</p:attrName>
                                        </p:attrNameLst>
                                      </p:cBhvr>
                                      <p:tavLst>
                                        <p:tav tm="0">
                                          <p:val>
                                            <p:strVal val="#ppt_x"/>
                                          </p:val>
                                        </p:tav>
                                        <p:tav tm="100000">
                                          <p:val>
                                            <p:strVal val="#ppt_x"/>
                                          </p:val>
                                        </p:tav>
                                      </p:tavLst>
                                    </p:anim>
                                    <p:anim calcmode="lin" valueType="num">
                                      <p:cBhvr additive="base">
                                        <p:cTn id="55"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build="p">
        <p:tmplLst>
          <p:tmpl lvl="1">
            <p:tnLst>
              <p:par>
                <p:cTn presetID="22" presetClass="entr" presetSubtype="2" fill="hold" nodeType="with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wipe(right)">
                      <p:cBhvr>
                        <p:cTn dur="500"/>
                        <p:tgtEl>
                          <p:spTgt spid="7"/>
                        </p:tgtEl>
                      </p:cBhvr>
                    </p:animEffect>
                  </p:childTnLst>
                </p:cTn>
              </p:par>
            </p:tnLst>
          </p:tmpl>
        </p:tmplLst>
      </p:bldP>
      <p:bldP spid="13" grpId="0" animBg="1"/>
      <p:bldP spid="14" grpId="0" build="p">
        <p:tmplLst>
          <p:tmpl lvl="1">
            <p:tnLst>
              <p:par>
                <p:cTn presetID="22" presetClass="entr" presetSubtype="2"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15" grpId="0" animBg="1"/>
      <p:bldP spid="16" grpId="0" build="p">
        <p:tmplLst>
          <p:tmpl lvl="1">
            <p:tnLst>
              <p:par>
                <p:cTn presetID="22" presetClass="entr" presetSubtype="2"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7" grpId="0" animBg="1"/>
      <p:bldP spid="18" grpId="0" build="p">
        <p:tmplLst>
          <p:tmpl lvl="1">
            <p:tnLst>
              <p:par>
                <p:cTn presetID="22" presetClass="entr" presetSubtype="2"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Effect transition="in" filter="wipe(right)">
                      <p:cBhvr>
                        <p:cTn dur="500"/>
                        <p:tgtEl>
                          <p:spTgt spid="18"/>
                        </p:tgtEl>
                      </p:cBhvr>
                    </p:animEffect>
                  </p:childTnLst>
                </p:cTn>
              </p:par>
            </p:tnLst>
          </p:tmpl>
        </p:tmplLst>
      </p:bldP>
      <p:bldP spid="19" grpId="0">
        <p:tmplLst>
          <p:tmpl>
            <p:tnLst>
              <p:par>
                <p:cTn presetID="2" presetClass="entr" presetSubtype="4" decel="10000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87.xml><?xml version="1.0" encoding="utf-8"?>
<p:sldLayout xmlns:a="http://schemas.openxmlformats.org/drawingml/2006/main" xmlns:r="http://schemas.openxmlformats.org/officeDocument/2006/relationships" xmlns:p="http://schemas.openxmlformats.org/presentationml/2006/main" preserve="1">
  <p:cSld name="List with 8 Items">
    <p:spTree>
      <p:nvGrpSpPr>
        <p:cNvPr id="1" name=""/>
        <p:cNvGrpSpPr/>
        <p:nvPr/>
      </p:nvGrpSpPr>
      <p:grpSpPr>
        <a:xfrm>
          <a:off x="0" y="0"/>
          <a:ext cx="0" cy="0"/>
          <a:chOff x="0" y="0"/>
          <a:chExt cx="0" cy="0"/>
        </a:xfrm>
      </p:grpSpPr>
      <p:sp>
        <p:nvSpPr>
          <p:cNvPr id="10" name="正方形/長方形 9"/>
          <p:cNvSpPr/>
          <p:nvPr/>
        </p:nvSpPr>
        <p:spPr>
          <a:xfrm>
            <a:off x="-21767" y="1543053"/>
            <a:ext cx="9196403" cy="3495675"/>
          </a:xfrm>
          <a:prstGeom prst="rect">
            <a:avLst/>
          </a:prstGeom>
          <a:blipFill dpi="0" rotWithShape="0">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cxnSp>
        <p:nvCxnSpPr>
          <p:cNvPr id="11" name="直線コネクタ 10"/>
          <p:cNvCxnSpPr/>
          <p:nvPr/>
        </p:nvCxnSpPr>
        <p:spPr>
          <a:xfrm>
            <a:off x="0" y="165462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cxnSp>
        <p:nvCxnSpPr>
          <p:cNvPr id="12" name="直線コネクタ 11"/>
          <p:cNvCxnSpPr/>
          <p:nvPr/>
        </p:nvCxnSpPr>
        <p:spPr>
          <a:xfrm>
            <a:off x="0" y="4926148"/>
            <a:ext cx="9144000"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山形 5"/>
          <p:cNvSpPr/>
          <p:nvPr/>
        </p:nvSpPr>
        <p:spPr>
          <a:xfrm>
            <a:off x="912282"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7" name="テキスト プレースホルダー 5"/>
          <p:cNvSpPr>
            <a:spLocks noGrp="1"/>
          </p:cNvSpPr>
          <p:nvPr>
            <p:ph type="body" sz="quarter" idx="14" hasCustomPrompt="1"/>
          </p:nvPr>
        </p:nvSpPr>
        <p:spPr>
          <a:xfrm>
            <a:off x="1158295" y="2072796"/>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3" name="山形 12"/>
          <p:cNvSpPr/>
          <p:nvPr/>
        </p:nvSpPr>
        <p:spPr>
          <a:xfrm>
            <a:off x="913789"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5" hasCustomPrompt="1"/>
          </p:nvPr>
        </p:nvSpPr>
        <p:spPr>
          <a:xfrm>
            <a:off x="1159803" y="2738948"/>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5" name="山形 14"/>
          <p:cNvSpPr/>
          <p:nvPr/>
        </p:nvSpPr>
        <p:spPr>
          <a:xfrm>
            <a:off x="912282"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6" hasCustomPrompt="1"/>
          </p:nvPr>
        </p:nvSpPr>
        <p:spPr>
          <a:xfrm>
            <a:off x="1158295" y="3405102"/>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7" name="山形 16"/>
          <p:cNvSpPr/>
          <p:nvPr/>
        </p:nvSpPr>
        <p:spPr>
          <a:xfrm>
            <a:off x="912282"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7" hasCustomPrompt="1"/>
          </p:nvPr>
        </p:nvSpPr>
        <p:spPr>
          <a:xfrm>
            <a:off x="1158295" y="4071252"/>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19" name="テキスト プレースホルダー 5"/>
          <p:cNvSpPr>
            <a:spLocks noGrp="1"/>
          </p:cNvSpPr>
          <p:nvPr>
            <p:ph type="body" sz="quarter" idx="32" hasCustomPrompt="1"/>
          </p:nvPr>
        </p:nvSpPr>
        <p:spPr>
          <a:xfrm>
            <a:off x="568628" y="5076828"/>
            <a:ext cx="8006755" cy="1028848"/>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
        <p:nvSpPr>
          <p:cNvPr id="20" name="山形 19"/>
          <p:cNvSpPr/>
          <p:nvPr/>
        </p:nvSpPr>
        <p:spPr>
          <a:xfrm>
            <a:off x="4641305" y="219838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1" name="テキスト プレースホルダー 5"/>
          <p:cNvSpPr>
            <a:spLocks noGrp="1"/>
          </p:cNvSpPr>
          <p:nvPr>
            <p:ph type="body" sz="quarter" idx="33" hasCustomPrompt="1"/>
          </p:nvPr>
        </p:nvSpPr>
        <p:spPr>
          <a:xfrm>
            <a:off x="4887319" y="2072796"/>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2" name="山形 21"/>
          <p:cNvSpPr/>
          <p:nvPr/>
        </p:nvSpPr>
        <p:spPr>
          <a:xfrm>
            <a:off x="4642812" y="2864535"/>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3" name="テキスト プレースホルダー 5"/>
          <p:cNvSpPr>
            <a:spLocks noGrp="1"/>
          </p:cNvSpPr>
          <p:nvPr>
            <p:ph type="body" sz="quarter" idx="34" hasCustomPrompt="1"/>
          </p:nvPr>
        </p:nvSpPr>
        <p:spPr>
          <a:xfrm>
            <a:off x="4888822" y="2738948"/>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4" name="山形 23"/>
          <p:cNvSpPr/>
          <p:nvPr/>
        </p:nvSpPr>
        <p:spPr>
          <a:xfrm>
            <a:off x="4641305" y="3530686"/>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5" name="テキスト プレースホルダー 5"/>
          <p:cNvSpPr>
            <a:spLocks noGrp="1"/>
          </p:cNvSpPr>
          <p:nvPr>
            <p:ph type="body" sz="quarter" idx="35" hasCustomPrompt="1"/>
          </p:nvPr>
        </p:nvSpPr>
        <p:spPr>
          <a:xfrm>
            <a:off x="4887319" y="3405102"/>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
        <p:nvSpPr>
          <p:cNvPr id="26" name="山形 25"/>
          <p:cNvSpPr/>
          <p:nvPr/>
        </p:nvSpPr>
        <p:spPr>
          <a:xfrm>
            <a:off x="4641305" y="4196841"/>
            <a:ext cx="190283" cy="253755"/>
          </a:xfrm>
          <a:prstGeom prst="chevron">
            <a:avLst/>
          </a:prstGeom>
          <a:blipFill dpi="0" rotWithShape="0">
            <a:blip r:embed="rId3"/>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7" name="テキスト プレースホルダー 5"/>
          <p:cNvSpPr>
            <a:spLocks noGrp="1"/>
          </p:cNvSpPr>
          <p:nvPr>
            <p:ph type="body" sz="quarter" idx="36" hasCustomPrompt="1"/>
          </p:nvPr>
        </p:nvSpPr>
        <p:spPr>
          <a:xfrm>
            <a:off x="4887319" y="4071252"/>
            <a:ext cx="3327799" cy="436733"/>
          </a:xfrm>
          <a:prstGeom prst="rect">
            <a:avLst/>
          </a:prstGeom>
        </p:spPr>
        <p:txBody>
          <a:bodyPr anchor="t">
            <a:noAutofit/>
          </a:bodyPr>
          <a:lstStyle>
            <a:lvl1pPr marL="0" indent="0" algn="l">
              <a:lnSpc>
                <a:spcPct val="120000"/>
              </a:lnSpc>
              <a:spcBef>
                <a:spcPts val="0"/>
              </a:spcBef>
              <a:buFontTx/>
              <a:buNone/>
              <a:defRPr sz="1800" baseline="0">
                <a:solidFill>
                  <a:schemeClr val="tx2"/>
                </a:solidFill>
                <a:latin typeface="+mj-lt"/>
              </a:defRPr>
            </a:lvl1pPr>
          </a:lstStyle>
          <a:p>
            <a:pPr lvl="0"/>
            <a:r>
              <a:rPr kumimoji="1" lang="en-US" altLang="ja-JP" dirty="0"/>
              <a:t>Text Here</a:t>
            </a:r>
          </a:p>
          <a:p>
            <a:pPr lvl="0"/>
            <a:endParaRPr kumimoji="1" lang="en-US" altLang="ja-JP" dirty="0"/>
          </a:p>
          <a:p>
            <a:pPr lvl="0"/>
            <a:endParaRPr kumimoji="1" lang="ja-JP" altLang="en-US" dirty="0"/>
          </a:p>
        </p:txBody>
      </p:sp>
    </p:spTree>
    <p:extLst>
      <p:ext uri="{BB962C8B-B14F-4D97-AF65-F5344CB8AC3E}">
        <p14:creationId xmlns:p14="http://schemas.microsoft.com/office/powerpoint/2010/main" val="25194097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16" presetClass="entr" presetSubtype="37" fill="hold" grpId="0" nodeType="afterEffect">
                                  <p:stCondLst>
                                    <p:cond delay="0"/>
                                  </p:stCondLst>
                                  <p:childTnLst>
                                    <p:set>
                                      <p:cBhvr>
                                        <p:cTn id="11" dur="1" fill="hold">
                                          <p:stCondLst>
                                            <p:cond delay="0"/>
                                          </p:stCondLst>
                                        </p:cTn>
                                        <p:tgtEl>
                                          <p:spTgt spid="10"/>
                                        </p:tgtEl>
                                        <p:attrNameLst>
                                          <p:attrName>style.visibility</p:attrName>
                                        </p:attrNameLst>
                                      </p:cBhvr>
                                      <p:to>
                                        <p:strVal val="visible"/>
                                      </p:to>
                                    </p:set>
                                    <p:animEffect transition="in" filter="barn(outVertical)">
                                      <p:cBhvr>
                                        <p:cTn id="12" dur="500"/>
                                        <p:tgtEl>
                                          <p:spTgt spid="10"/>
                                        </p:tgtEl>
                                      </p:cBhvr>
                                    </p:animEffect>
                                  </p:childTnLst>
                                </p:cTn>
                              </p:par>
                              <p:par>
                                <p:cTn id="13" presetID="22" presetClass="entr" presetSubtype="8" fill="hold" nodeType="withEffect">
                                  <p:stCondLst>
                                    <p:cond delay="250"/>
                                  </p:stCondLst>
                                  <p:childTnLst>
                                    <p:set>
                                      <p:cBhvr>
                                        <p:cTn id="14" dur="1" fill="hold">
                                          <p:stCondLst>
                                            <p:cond delay="0"/>
                                          </p:stCondLst>
                                        </p:cTn>
                                        <p:tgtEl>
                                          <p:spTgt spid="11"/>
                                        </p:tgtEl>
                                        <p:attrNameLst>
                                          <p:attrName>style.visibility</p:attrName>
                                        </p:attrNameLst>
                                      </p:cBhvr>
                                      <p:to>
                                        <p:strVal val="visible"/>
                                      </p:to>
                                    </p:set>
                                    <p:animEffect transition="in" filter="wipe(left)">
                                      <p:cBhvr>
                                        <p:cTn id="15" dur="1000"/>
                                        <p:tgtEl>
                                          <p:spTgt spid="11"/>
                                        </p:tgtEl>
                                      </p:cBhvr>
                                    </p:animEffect>
                                  </p:childTnLst>
                                </p:cTn>
                              </p:par>
                              <p:par>
                                <p:cTn id="16" presetID="22" presetClass="entr" presetSubtype="2" fill="hold" nodeType="withEffect">
                                  <p:stCondLst>
                                    <p:cond delay="250"/>
                                  </p:stCondLst>
                                  <p:childTnLst>
                                    <p:set>
                                      <p:cBhvr>
                                        <p:cTn id="17" dur="1" fill="hold">
                                          <p:stCondLst>
                                            <p:cond delay="0"/>
                                          </p:stCondLst>
                                        </p:cTn>
                                        <p:tgtEl>
                                          <p:spTgt spid="12"/>
                                        </p:tgtEl>
                                        <p:attrNameLst>
                                          <p:attrName>style.visibility</p:attrName>
                                        </p:attrNameLst>
                                      </p:cBhvr>
                                      <p:to>
                                        <p:strVal val="visible"/>
                                      </p:to>
                                    </p:set>
                                    <p:animEffect transition="in" filter="wipe(right)">
                                      <p:cBhvr>
                                        <p:cTn id="18" dur="1000"/>
                                        <p:tgtEl>
                                          <p:spTgt spid="12"/>
                                        </p:tgtEl>
                                      </p:cBhvr>
                                    </p:animEffect>
                                  </p:childTnLst>
                                </p:cTn>
                              </p:par>
                            </p:childTnLst>
                          </p:cTn>
                        </p:par>
                        <p:par>
                          <p:cTn id="19" fill="hold">
                            <p:stCondLst>
                              <p:cond delay="1750"/>
                            </p:stCondLst>
                            <p:childTnLst>
                              <p:par>
                                <p:cTn id="20" presetID="2" presetClass="entr" presetSubtype="2" decel="100000" fill="hold" grpId="0" nodeType="afterEffect">
                                  <p:stCondLst>
                                    <p:cond delay="0"/>
                                  </p:stCondLst>
                                  <p:childTnLst>
                                    <p:set>
                                      <p:cBhvr>
                                        <p:cTn id="21" dur="1" fill="hold">
                                          <p:stCondLst>
                                            <p:cond delay="0"/>
                                          </p:stCondLst>
                                        </p:cTn>
                                        <p:tgtEl>
                                          <p:spTgt spid="6"/>
                                        </p:tgtEl>
                                        <p:attrNameLst>
                                          <p:attrName>style.visibility</p:attrName>
                                        </p:attrNameLst>
                                      </p:cBhvr>
                                      <p:to>
                                        <p:strVal val="visible"/>
                                      </p:to>
                                    </p:set>
                                    <p:anim calcmode="lin" valueType="num">
                                      <p:cBhvr additive="base">
                                        <p:cTn id="22" dur="500" fill="hold"/>
                                        <p:tgtEl>
                                          <p:spTgt spid="6"/>
                                        </p:tgtEl>
                                        <p:attrNameLst>
                                          <p:attrName>ppt_x</p:attrName>
                                        </p:attrNameLst>
                                      </p:cBhvr>
                                      <p:tavLst>
                                        <p:tav tm="0">
                                          <p:val>
                                            <p:strVal val="1+#ppt_w/2"/>
                                          </p:val>
                                        </p:tav>
                                        <p:tav tm="100000">
                                          <p:val>
                                            <p:strVal val="#ppt_x"/>
                                          </p:val>
                                        </p:tav>
                                      </p:tavLst>
                                    </p:anim>
                                    <p:anim calcmode="lin" valueType="num">
                                      <p:cBhvr additive="base">
                                        <p:cTn id="23" dur="500" fill="hold"/>
                                        <p:tgtEl>
                                          <p:spTgt spid="6"/>
                                        </p:tgtEl>
                                        <p:attrNameLst>
                                          <p:attrName>ppt_y</p:attrName>
                                        </p:attrNameLst>
                                      </p:cBhvr>
                                      <p:tavLst>
                                        <p:tav tm="0">
                                          <p:val>
                                            <p:strVal val="#ppt_y"/>
                                          </p:val>
                                        </p:tav>
                                        <p:tav tm="100000">
                                          <p:val>
                                            <p:strVal val="#ppt_y"/>
                                          </p:val>
                                        </p:tav>
                                      </p:tavLst>
                                    </p:anim>
                                  </p:childTnLst>
                                </p:cTn>
                              </p:par>
                              <p:par>
                                <p:cTn id="24" presetID="22" presetClass="entr" presetSubtype="2" fill="hold" grpId="0" nodeType="withEffect">
                                  <p:stCondLst>
                                    <p:cond delay="250"/>
                                  </p:stCondLst>
                                  <p:childTnLst>
                                    <p:set>
                                      <p:cBhvr>
                                        <p:cTn id="25" dur="1" fill="hold">
                                          <p:stCondLst>
                                            <p:cond delay="0"/>
                                          </p:stCondLst>
                                        </p:cTn>
                                        <p:tgtEl>
                                          <p:spTgt spid="7">
                                            <p:txEl>
                                              <p:pRg st="0" end="0"/>
                                            </p:txEl>
                                          </p:spTgt>
                                        </p:tgtEl>
                                        <p:attrNameLst>
                                          <p:attrName>style.visibility</p:attrName>
                                        </p:attrNameLst>
                                      </p:cBhvr>
                                      <p:to>
                                        <p:strVal val="visible"/>
                                      </p:to>
                                    </p:set>
                                    <p:animEffect transition="in" filter="wipe(right)">
                                      <p:cBhvr>
                                        <p:cTn id="26" dur="500"/>
                                        <p:tgtEl>
                                          <p:spTgt spid="7">
                                            <p:txEl>
                                              <p:pRg st="0" end="0"/>
                                            </p:txEl>
                                          </p:spTgt>
                                        </p:tgtEl>
                                      </p:cBhvr>
                                    </p:animEffect>
                                  </p:childTnLst>
                                </p:cTn>
                              </p:par>
                            </p:childTnLst>
                          </p:cTn>
                        </p:par>
                        <p:par>
                          <p:cTn id="27" fill="hold">
                            <p:stCondLst>
                              <p:cond delay="2500"/>
                            </p:stCondLst>
                            <p:childTnLst>
                              <p:par>
                                <p:cTn id="28" presetID="2" presetClass="entr" presetSubtype="2" decel="100000" fill="hold" grpId="0" nodeType="afterEffect">
                                  <p:stCondLst>
                                    <p:cond delay="0"/>
                                  </p:stCondLst>
                                  <p:childTnLst>
                                    <p:set>
                                      <p:cBhvr>
                                        <p:cTn id="29" dur="1" fill="hold">
                                          <p:stCondLst>
                                            <p:cond delay="0"/>
                                          </p:stCondLst>
                                        </p:cTn>
                                        <p:tgtEl>
                                          <p:spTgt spid="13"/>
                                        </p:tgtEl>
                                        <p:attrNameLst>
                                          <p:attrName>style.visibility</p:attrName>
                                        </p:attrNameLst>
                                      </p:cBhvr>
                                      <p:to>
                                        <p:strVal val="visible"/>
                                      </p:to>
                                    </p:set>
                                    <p:anim calcmode="lin" valueType="num">
                                      <p:cBhvr additive="base">
                                        <p:cTn id="30" dur="500" fill="hold"/>
                                        <p:tgtEl>
                                          <p:spTgt spid="13"/>
                                        </p:tgtEl>
                                        <p:attrNameLst>
                                          <p:attrName>ppt_x</p:attrName>
                                        </p:attrNameLst>
                                      </p:cBhvr>
                                      <p:tavLst>
                                        <p:tav tm="0">
                                          <p:val>
                                            <p:strVal val="1+#ppt_w/2"/>
                                          </p:val>
                                        </p:tav>
                                        <p:tav tm="100000">
                                          <p:val>
                                            <p:strVal val="#ppt_x"/>
                                          </p:val>
                                        </p:tav>
                                      </p:tavLst>
                                    </p:anim>
                                    <p:anim calcmode="lin" valueType="num">
                                      <p:cBhvr additive="base">
                                        <p:cTn id="31" dur="500" fill="hold"/>
                                        <p:tgtEl>
                                          <p:spTgt spid="13"/>
                                        </p:tgtEl>
                                        <p:attrNameLst>
                                          <p:attrName>ppt_y</p:attrName>
                                        </p:attrNameLst>
                                      </p:cBhvr>
                                      <p:tavLst>
                                        <p:tav tm="0">
                                          <p:val>
                                            <p:strVal val="#ppt_y"/>
                                          </p:val>
                                        </p:tav>
                                        <p:tav tm="100000">
                                          <p:val>
                                            <p:strVal val="#ppt_y"/>
                                          </p:val>
                                        </p:tav>
                                      </p:tavLst>
                                    </p:anim>
                                  </p:childTnLst>
                                </p:cTn>
                              </p:par>
                              <p:par>
                                <p:cTn id="32" presetID="22" presetClass="entr" presetSubtype="2" fill="hold" grpId="0" nodeType="withEffect">
                                  <p:stCondLst>
                                    <p:cond delay="250"/>
                                  </p:stCondLst>
                                  <p:childTnLst>
                                    <p:set>
                                      <p:cBhvr>
                                        <p:cTn id="33" dur="1" fill="hold">
                                          <p:stCondLst>
                                            <p:cond delay="0"/>
                                          </p:stCondLst>
                                        </p:cTn>
                                        <p:tgtEl>
                                          <p:spTgt spid="14">
                                            <p:txEl>
                                              <p:pRg st="0" end="0"/>
                                            </p:txEl>
                                          </p:spTgt>
                                        </p:tgtEl>
                                        <p:attrNameLst>
                                          <p:attrName>style.visibility</p:attrName>
                                        </p:attrNameLst>
                                      </p:cBhvr>
                                      <p:to>
                                        <p:strVal val="visible"/>
                                      </p:to>
                                    </p:set>
                                    <p:animEffect transition="in" filter="wipe(right)">
                                      <p:cBhvr>
                                        <p:cTn id="34" dur="500"/>
                                        <p:tgtEl>
                                          <p:spTgt spid="14">
                                            <p:txEl>
                                              <p:pRg st="0" end="0"/>
                                            </p:txEl>
                                          </p:spTgt>
                                        </p:tgtEl>
                                      </p:cBhvr>
                                    </p:animEffect>
                                  </p:childTnLst>
                                </p:cTn>
                              </p:par>
                            </p:childTnLst>
                          </p:cTn>
                        </p:par>
                        <p:par>
                          <p:cTn id="35" fill="hold">
                            <p:stCondLst>
                              <p:cond delay="3250"/>
                            </p:stCondLst>
                            <p:childTnLst>
                              <p:par>
                                <p:cTn id="36" presetID="2" presetClass="entr" presetSubtype="2" decel="100000" fill="hold" grpId="0" nodeType="afterEffect">
                                  <p:stCondLst>
                                    <p:cond delay="0"/>
                                  </p:stCondLst>
                                  <p:childTnLst>
                                    <p:set>
                                      <p:cBhvr>
                                        <p:cTn id="37" dur="1" fill="hold">
                                          <p:stCondLst>
                                            <p:cond delay="0"/>
                                          </p:stCondLst>
                                        </p:cTn>
                                        <p:tgtEl>
                                          <p:spTgt spid="15"/>
                                        </p:tgtEl>
                                        <p:attrNameLst>
                                          <p:attrName>style.visibility</p:attrName>
                                        </p:attrNameLst>
                                      </p:cBhvr>
                                      <p:to>
                                        <p:strVal val="visible"/>
                                      </p:to>
                                    </p:set>
                                    <p:anim calcmode="lin" valueType="num">
                                      <p:cBhvr additive="base">
                                        <p:cTn id="38" dur="500" fill="hold"/>
                                        <p:tgtEl>
                                          <p:spTgt spid="15"/>
                                        </p:tgtEl>
                                        <p:attrNameLst>
                                          <p:attrName>ppt_x</p:attrName>
                                        </p:attrNameLst>
                                      </p:cBhvr>
                                      <p:tavLst>
                                        <p:tav tm="0">
                                          <p:val>
                                            <p:strVal val="1+#ppt_w/2"/>
                                          </p:val>
                                        </p:tav>
                                        <p:tav tm="100000">
                                          <p:val>
                                            <p:strVal val="#ppt_x"/>
                                          </p:val>
                                        </p:tav>
                                      </p:tavLst>
                                    </p:anim>
                                    <p:anim calcmode="lin" valueType="num">
                                      <p:cBhvr additive="base">
                                        <p:cTn id="39" dur="500" fill="hold"/>
                                        <p:tgtEl>
                                          <p:spTgt spid="15"/>
                                        </p:tgtEl>
                                        <p:attrNameLst>
                                          <p:attrName>ppt_y</p:attrName>
                                        </p:attrNameLst>
                                      </p:cBhvr>
                                      <p:tavLst>
                                        <p:tav tm="0">
                                          <p:val>
                                            <p:strVal val="#ppt_y"/>
                                          </p:val>
                                        </p:tav>
                                        <p:tav tm="100000">
                                          <p:val>
                                            <p:strVal val="#ppt_y"/>
                                          </p:val>
                                        </p:tav>
                                      </p:tavLst>
                                    </p:anim>
                                  </p:childTnLst>
                                </p:cTn>
                              </p:par>
                              <p:par>
                                <p:cTn id="40" presetID="22" presetClass="entr" presetSubtype="2" fill="hold" grpId="0" nodeType="withEffect">
                                  <p:stCondLst>
                                    <p:cond delay="250"/>
                                  </p:stCondLst>
                                  <p:childTnLst>
                                    <p:set>
                                      <p:cBhvr>
                                        <p:cTn id="41" dur="1" fill="hold">
                                          <p:stCondLst>
                                            <p:cond delay="0"/>
                                          </p:stCondLst>
                                        </p:cTn>
                                        <p:tgtEl>
                                          <p:spTgt spid="16">
                                            <p:txEl>
                                              <p:pRg st="0" end="0"/>
                                            </p:txEl>
                                          </p:spTgt>
                                        </p:tgtEl>
                                        <p:attrNameLst>
                                          <p:attrName>style.visibility</p:attrName>
                                        </p:attrNameLst>
                                      </p:cBhvr>
                                      <p:to>
                                        <p:strVal val="visible"/>
                                      </p:to>
                                    </p:set>
                                    <p:animEffect transition="in" filter="wipe(right)">
                                      <p:cBhvr>
                                        <p:cTn id="42" dur="500"/>
                                        <p:tgtEl>
                                          <p:spTgt spid="16">
                                            <p:txEl>
                                              <p:pRg st="0" end="0"/>
                                            </p:txEl>
                                          </p:spTgt>
                                        </p:tgtEl>
                                      </p:cBhvr>
                                    </p:animEffect>
                                  </p:childTnLst>
                                </p:cTn>
                              </p:par>
                            </p:childTnLst>
                          </p:cTn>
                        </p:par>
                        <p:par>
                          <p:cTn id="43" fill="hold">
                            <p:stCondLst>
                              <p:cond delay="4000"/>
                            </p:stCondLst>
                            <p:childTnLst>
                              <p:par>
                                <p:cTn id="44" presetID="2" presetClass="entr" presetSubtype="2" decel="100000" fill="hold" grpId="0" nodeType="afterEffect">
                                  <p:stCondLst>
                                    <p:cond delay="0"/>
                                  </p:stCondLst>
                                  <p:childTnLst>
                                    <p:set>
                                      <p:cBhvr>
                                        <p:cTn id="45" dur="1" fill="hold">
                                          <p:stCondLst>
                                            <p:cond delay="0"/>
                                          </p:stCondLst>
                                        </p:cTn>
                                        <p:tgtEl>
                                          <p:spTgt spid="17"/>
                                        </p:tgtEl>
                                        <p:attrNameLst>
                                          <p:attrName>style.visibility</p:attrName>
                                        </p:attrNameLst>
                                      </p:cBhvr>
                                      <p:to>
                                        <p:strVal val="visible"/>
                                      </p:to>
                                    </p:set>
                                    <p:anim calcmode="lin" valueType="num">
                                      <p:cBhvr additive="base">
                                        <p:cTn id="46" dur="500" fill="hold"/>
                                        <p:tgtEl>
                                          <p:spTgt spid="17"/>
                                        </p:tgtEl>
                                        <p:attrNameLst>
                                          <p:attrName>ppt_x</p:attrName>
                                        </p:attrNameLst>
                                      </p:cBhvr>
                                      <p:tavLst>
                                        <p:tav tm="0">
                                          <p:val>
                                            <p:strVal val="1+#ppt_w/2"/>
                                          </p:val>
                                        </p:tav>
                                        <p:tav tm="100000">
                                          <p:val>
                                            <p:strVal val="#ppt_x"/>
                                          </p:val>
                                        </p:tav>
                                      </p:tavLst>
                                    </p:anim>
                                    <p:anim calcmode="lin" valueType="num">
                                      <p:cBhvr additive="base">
                                        <p:cTn id="47" dur="500" fill="hold"/>
                                        <p:tgtEl>
                                          <p:spTgt spid="17"/>
                                        </p:tgtEl>
                                        <p:attrNameLst>
                                          <p:attrName>ppt_y</p:attrName>
                                        </p:attrNameLst>
                                      </p:cBhvr>
                                      <p:tavLst>
                                        <p:tav tm="0">
                                          <p:val>
                                            <p:strVal val="#ppt_y"/>
                                          </p:val>
                                        </p:tav>
                                        <p:tav tm="100000">
                                          <p:val>
                                            <p:strVal val="#ppt_y"/>
                                          </p:val>
                                        </p:tav>
                                      </p:tavLst>
                                    </p:anim>
                                  </p:childTnLst>
                                </p:cTn>
                              </p:par>
                              <p:par>
                                <p:cTn id="48" presetID="22" presetClass="entr" presetSubtype="2" fill="hold" grpId="0" nodeType="withEffect">
                                  <p:stCondLst>
                                    <p:cond delay="250"/>
                                  </p:stCondLst>
                                  <p:childTnLst>
                                    <p:set>
                                      <p:cBhvr>
                                        <p:cTn id="49" dur="1" fill="hold">
                                          <p:stCondLst>
                                            <p:cond delay="0"/>
                                          </p:stCondLst>
                                        </p:cTn>
                                        <p:tgtEl>
                                          <p:spTgt spid="18">
                                            <p:txEl>
                                              <p:pRg st="0" end="0"/>
                                            </p:txEl>
                                          </p:spTgt>
                                        </p:tgtEl>
                                        <p:attrNameLst>
                                          <p:attrName>style.visibility</p:attrName>
                                        </p:attrNameLst>
                                      </p:cBhvr>
                                      <p:to>
                                        <p:strVal val="visible"/>
                                      </p:to>
                                    </p:set>
                                    <p:animEffect transition="in" filter="wipe(right)">
                                      <p:cBhvr>
                                        <p:cTn id="50" dur="500"/>
                                        <p:tgtEl>
                                          <p:spTgt spid="18">
                                            <p:txEl>
                                              <p:pRg st="0" end="0"/>
                                            </p:txEl>
                                          </p:spTgt>
                                        </p:tgtEl>
                                      </p:cBhvr>
                                    </p:animEffect>
                                  </p:childTnLst>
                                </p:cTn>
                              </p:par>
                            </p:childTnLst>
                          </p:cTn>
                        </p:par>
                        <p:par>
                          <p:cTn id="51" fill="hold">
                            <p:stCondLst>
                              <p:cond delay="5500"/>
                            </p:stCondLst>
                            <p:childTnLst>
                              <p:par>
                                <p:cTn id="52" presetID="2" presetClass="entr" presetSubtype="2" decel="100000" fill="hold" grpId="0" nodeType="afterEffect">
                                  <p:stCondLst>
                                    <p:cond delay="0"/>
                                  </p:stCondLst>
                                  <p:childTnLst>
                                    <p:set>
                                      <p:cBhvr>
                                        <p:cTn id="53" dur="1" fill="hold">
                                          <p:stCondLst>
                                            <p:cond delay="0"/>
                                          </p:stCondLst>
                                        </p:cTn>
                                        <p:tgtEl>
                                          <p:spTgt spid="20"/>
                                        </p:tgtEl>
                                        <p:attrNameLst>
                                          <p:attrName>style.visibility</p:attrName>
                                        </p:attrNameLst>
                                      </p:cBhvr>
                                      <p:to>
                                        <p:strVal val="visible"/>
                                      </p:to>
                                    </p:set>
                                    <p:anim calcmode="lin" valueType="num">
                                      <p:cBhvr additive="base">
                                        <p:cTn id="54" dur="500" fill="hold"/>
                                        <p:tgtEl>
                                          <p:spTgt spid="20"/>
                                        </p:tgtEl>
                                        <p:attrNameLst>
                                          <p:attrName>ppt_x</p:attrName>
                                        </p:attrNameLst>
                                      </p:cBhvr>
                                      <p:tavLst>
                                        <p:tav tm="0">
                                          <p:val>
                                            <p:strVal val="1+#ppt_w/2"/>
                                          </p:val>
                                        </p:tav>
                                        <p:tav tm="100000">
                                          <p:val>
                                            <p:strVal val="#ppt_x"/>
                                          </p:val>
                                        </p:tav>
                                      </p:tavLst>
                                    </p:anim>
                                    <p:anim calcmode="lin" valueType="num">
                                      <p:cBhvr additive="base">
                                        <p:cTn id="55" dur="500" fill="hold"/>
                                        <p:tgtEl>
                                          <p:spTgt spid="20"/>
                                        </p:tgtEl>
                                        <p:attrNameLst>
                                          <p:attrName>ppt_y</p:attrName>
                                        </p:attrNameLst>
                                      </p:cBhvr>
                                      <p:tavLst>
                                        <p:tav tm="0">
                                          <p:val>
                                            <p:strVal val="#ppt_y"/>
                                          </p:val>
                                        </p:tav>
                                        <p:tav tm="100000">
                                          <p:val>
                                            <p:strVal val="#ppt_y"/>
                                          </p:val>
                                        </p:tav>
                                      </p:tavLst>
                                    </p:anim>
                                  </p:childTnLst>
                                </p:cTn>
                              </p:par>
                              <p:par>
                                <p:cTn id="56" presetID="22" presetClass="entr" presetSubtype="2" fill="hold" grpId="0" nodeType="withEffect">
                                  <p:stCondLst>
                                    <p:cond delay="250"/>
                                  </p:stCondLst>
                                  <p:childTnLst>
                                    <p:set>
                                      <p:cBhvr>
                                        <p:cTn id="57" dur="1" fill="hold">
                                          <p:stCondLst>
                                            <p:cond delay="0"/>
                                          </p:stCondLst>
                                        </p:cTn>
                                        <p:tgtEl>
                                          <p:spTgt spid="21">
                                            <p:txEl>
                                              <p:pRg st="0" end="0"/>
                                            </p:txEl>
                                          </p:spTgt>
                                        </p:tgtEl>
                                        <p:attrNameLst>
                                          <p:attrName>style.visibility</p:attrName>
                                        </p:attrNameLst>
                                      </p:cBhvr>
                                      <p:to>
                                        <p:strVal val="visible"/>
                                      </p:to>
                                    </p:set>
                                    <p:animEffect transition="in" filter="wipe(right)">
                                      <p:cBhvr>
                                        <p:cTn id="58" dur="500"/>
                                        <p:tgtEl>
                                          <p:spTgt spid="21">
                                            <p:txEl>
                                              <p:pRg st="0" end="0"/>
                                            </p:txEl>
                                          </p:spTgt>
                                        </p:tgtEl>
                                      </p:cBhvr>
                                    </p:animEffect>
                                  </p:childTnLst>
                                </p:cTn>
                              </p:par>
                            </p:childTnLst>
                          </p:cTn>
                        </p:par>
                        <p:par>
                          <p:cTn id="59" fill="hold">
                            <p:stCondLst>
                              <p:cond delay="6250"/>
                            </p:stCondLst>
                            <p:childTnLst>
                              <p:par>
                                <p:cTn id="60" presetID="2" presetClass="entr" presetSubtype="2" decel="100000" fill="hold" grpId="0" nodeType="afterEffect">
                                  <p:stCondLst>
                                    <p:cond delay="0"/>
                                  </p:stCondLst>
                                  <p:childTnLst>
                                    <p:set>
                                      <p:cBhvr>
                                        <p:cTn id="61" dur="1" fill="hold">
                                          <p:stCondLst>
                                            <p:cond delay="0"/>
                                          </p:stCondLst>
                                        </p:cTn>
                                        <p:tgtEl>
                                          <p:spTgt spid="22"/>
                                        </p:tgtEl>
                                        <p:attrNameLst>
                                          <p:attrName>style.visibility</p:attrName>
                                        </p:attrNameLst>
                                      </p:cBhvr>
                                      <p:to>
                                        <p:strVal val="visible"/>
                                      </p:to>
                                    </p:set>
                                    <p:anim calcmode="lin" valueType="num">
                                      <p:cBhvr additive="base">
                                        <p:cTn id="62" dur="500" fill="hold"/>
                                        <p:tgtEl>
                                          <p:spTgt spid="22"/>
                                        </p:tgtEl>
                                        <p:attrNameLst>
                                          <p:attrName>ppt_x</p:attrName>
                                        </p:attrNameLst>
                                      </p:cBhvr>
                                      <p:tavLst>
                                        <p:tav tm="0">
                                          <p:val>
                                            <p:strVal val="1+#ppt_w/2"/>
                                          </p:val>
                                        </p:tav>
                                        <p:tav tm="100000">
                                          <p:val>
                                            <p:strVal val="#ppt_x"/>
                                          </p:val>
                                        </p:tav>
                                      </p:tavLst>
                                    </p:anim>
                                    <p:anim calcmode="lin" valueType="num">
                                      <p:cBhvr additive="base">
                                        <p:cTn id="63" dur="500" fill="hold"/>
                                        <p:tgtEl>
                                          <p:spTgt spid="22"/>
                                        </p:tgtEl>
                                        <p:attrNameLst>
                                          <p:attrName>ppt_y</p:attrName>
                                        </p:attrNameLst>
                                      </p:cBhvr>
                                      <p:tavLst>
                                        <p:tav tm="0">
                                          <p:val>
                                            <p:strVal val="#ppt_y"/>
                                          </p:val>
                                        </p:tav>
                                        <p:tav tm="100000">
                                          <p:val>
                                            <p:strVal val="#ppt_y"/>
                                          </p:val>
                                        </p:tav>
                                      </p:tavLst>
                                    </p:anim>
                                  </p:childTnLst>
                                </p:cTn>
                              </p:par>
                              <p:par>
                                <p:cTn id="64" presetID="22" presetClass="entr" presetSubtype="2" fill="hold" grpId="0" nodeType="withEffect">
                                  <p:stCondLst>
                                    <p:cond delay="250"/>
                                  </p:stCondLst>
                                  <p:childTnLst>
                                    <p:set>
                                      <p:cBhvr>
                                        <p:cTn id="65" dur="1" fill="hold">
                                          <p:stCondLst>
                                            <p:cond delay="0"/>
                                          </p:stCondLst>
                                        </p:cTn>
                                        <p:tgtEl>
                                          <p:spTgt spid="23">
                                            <p:txEl>
                                              <p:pRg st="0" end="0"/>
                                            </p:txEl>
                                          </p:spTgt>
                                        </p:tgtEl>
                                        <p:attrNameLst>
                                          <p:attrName>style.visibility</p:attrName>
                                        </p:attrNameLst>
                                      </p:cBhvr>
                                      <p:to>
                                        <p:strVal val="visible"/>
                                      </p:to>
                                    </p:set>
                                    <p:animEffect transition="in" filter="wipe(right)">
                                      <p:cBhvr>
                                        <p:cTn id="66" dur="500"/>
                                        <p:tgtEl>
                                          <p:spTgt spid="23">
                                            <p:txEl>
                                              <p:pRg st="0" end="0"/>
                                            </p:txEl>
                                          </p:spTgt>
                                        </p:tgtEl>
                                      </p:cBhvr>
                                    </p:animEffect>
                                  </p:childTnLst>
                                </p:cTn>
                              </p:par>
                            </p:childTnLst>
                          </p:cTn>
                        </p:par>
                        <p:par>
                          <p:cTn id="67" fill="hold">
                            <p:stCondLst>
                              <p:cond delay="7000"/>
                            </p:stCondLst>
                            <p:childTnLst>
                              <p:par>
                                <p:cTn id="68" presetID="2" presetClass="entr" presetSubtype="2" decel="100000" fill="hold" grpId="0" nodeType="afterEffect">
                                  <p:stCondLst>
                                    <p:cond delay="0"/>
                                  </p:stCondLst>
                                  <p:childTnLst>
                                    <p:set>
                                      <p:cBhvr>
                                        <p:cTn id="69" dur="1" fill="hold">
                                          <p:stCondLst>
                                            <p:cond delay="0"/>
                                          </p:stCondLst>
                                        </p:cTn>
                                        <p:tgtEl>
                                          <p:spTgt spid="24"/>
                                        </p:tgtEl>
                                        <p:attrNameLst>
                                          <p:attrName>style.visibility</p:attrName>
                                        </p:attrNameLst>
                                      </p:cBhvr>
                                      <p:to>
                                        <p:strVal val="visible"/>
                                      </p:to>
                                    </p:set>
                                    <p:anim calcmode="lin" valueType="num">
                                      <p:cBhvr additive="base">
                                        <p:cTn id="70" dur="500" fill="hold"/>
                                        <p:tgtEl>
                                          <p:spTgt spid="24"/>
                                        </p:tgtEl>
                                        <p:attrNameLst>
                                          <p:attrName>ppt_x</p:attrName>
                                        </p:attrNameLst>
                                      </p:cBhvr>
                                      <p:tavLst>
                                        <p:tav tm="0">
                                          <p:val>
                                            <p:strVal val="1+#ppt_w/2"/>
                                          </p:val>
                                        </p:tav>
                                        <p:tav tm="100000">
                                          <p:val>
                                            <p:strVal val="#ppt_x"/>
                                          </p:val>
                                        </p:tav>
                                      </p:tavLst>
                                    </p:anim>
                                    <p:anim calcmode="lin" valueType="num">
                                      <p:cBhvr additive="base">
                                        <p:cTn id="71" dur="500" fill="hold"/>
                                        <p:tgtEl>
                                          <p:spTgt spid="24"/>
                                        </p:tgtEl>
                                        <p:attrNameLst>
                                          <p:attrName>ppt_y</p:attrName>
                                        </p:attrNameLst>
                                      </p:cBhvr>
                                      <p:tavLst>
                                        <p:tav tm="0">
                                          <p:val>
                                            <p:strVal val="#ppt_y"/>
                                          </p:val>
                                        </p:tav>
                                        <p:tav tm="100000">
                                          <p:val>
                                            <p:strVal val="#ppt_y"/>
                                          </p:val>
                                        </p:tav>
                                      </p:tavLst>
                                    </p:anim>
                                  </p:childTnLst>
                                </p:cTn>
                              </p:par>
                              <p:par>
                                <p:cTn id="72" presetID="22" presetClass="entr" presetSubtype="2" fill="hold" grpId="0" nodeType="withEffect">
                                  <p:stCondLst>
                                    <p:cond delay="250"/>
                                  </p:stCondLst>
                                  <p:childTnLst>
                                    <p:set>
                                      <p:cBhvr>
                                        <p:cTn id="73" dur="1" fill="hold">
                                          <p:stCondLst>
                                            <p:cond delay="0"/>
                                          </p:stCondLst>
                                        </p:cTn>
                                        <p:tgtEl>
                                          <p:spTgt spid="25">
                                            <p:txEl>
                                              <p:pRg st="0" end="0"/>
                                            </p:txEl>
                                          </p:spTgt>
                                        </p:tgtEl>
                                        <p:attrNameLst>
                                          <p:attrName>style.visibility</p:attrName>
                                        </p:attrNameLst>
                                      </p:cBhvr>
                                      <p:to>
                                        <p:strVal val="visible"/>
                                      </p:to>
                                    </p:set>
                                    <p:animEffect transition="in" filter="wipe(right)">
                                      <p:cBhvr>
                                        <p:cTn id="74" dur="500"/>
                                        <p:tgtEl>
                                          <p:spTgt spid="25">
                                            <p:txEl>
                                              <p:pRg st="0" end="0"/>
                                            </p:txEl>
                                          </p:spTgt>
                                        </p:tgtEl>
                                      </p:cBhvr>
                                    </p:animEffect>
                                  </p:childTnLst>
                                </p:cTn>
                              </p:par>
                            </p:childTnLst>
                          </p:cTn>
                        </p:par>
                        <p:par>
                          <p:cTn id="75" fill="hold">
                            <p:stCondLst>
                              <p:cond delay="7750"/>
                            </p:stCondLst>
                            <p:childTnLst>
                              <p:par>
                                <p:cTn id="76" presetID="2" presetClass="entr" presetSubtype="2" decel="100000" fill="hold" grpId="0" nodeType="afterEffect">
                                  <p:stCondLst>
                                    <p:cond delay="0"/>
                                  </p:stCondLst>
                                  <p:childTnLst>
                                    <p:set>
                                      <p:cBhvr>
                                        <p:cTn id="77" dur="1" fill="hold">
                                          <p:stCondLst>
                                            <p:cond delay="0"/>
                                          </p:stCondLst>
                                        </p:cTn>
                                        <p:tgtEl>
                                          <p:spTgt spid="26"/>
                                        </p:tgtEl>
                                        <p:attrNameLst>
                                          <p:attrName>style.visibility</p:attrName>
                                        </p:attrNameLst>
                                      </p:cBhvr>
                                      <p:to>
                                        <p:strVal val="visible"/>
                                      </p:to>
                                    </p:set>
                                    <p:anim calcmode="lin" valueType="num">
                                      <p:cBhvr additive="base">
                                        <p:cTn id="78" dur="500" fill="hold"/>
                                        <p:tgtEl>
                                          <p:spTgt spid="26"/>
                                        </p:tgtEl>
                                        <p:attrNameLst>
                                          <p:attrName>ppt_x</p:attrName>
                                        </p:attrNameLst>
                                      </p:cBhvr>
                                      <p:tavLst>
                                        <p:tav tm="0">
                                          <p:val>
                                            <p:strVal val="1+#ppt_w/2"/>
                                          </p:val>
                                        </p:tav>
                                        <p:tav tm="100000">
                                          <p:val>
                                            <p:strVal val="#ppt_x"/>
                                          </p:val>
                                        </p:tav>
                                      </p:tavLst>
                                    </p:anim>
                                    <p:anim calcmode="lin" valueType="num">
                                      <p:cBhvr additive="base">
                                        <p:cTn id="79" dur="500" fill="hold"/>
                                        <p:tgtEl>
                                          <p:spTgt spid="26"/>
                                        </p:tgtEl>
                                        <p:attrNameLst>
                                          <p:attrName>ppt_y</p:attrName>
                                        </p:attrNameLst>
                                      </p:cBhvr>
                                      <p:tavLst>
                                        <p:tav tm="0">
                                          <p:val>
                                            <p:strVal val="#ppt_y"/>
                                          </p:val>
                                        </p:tav>
                                        <p:tav tm="100000">
                                          <p:val>
                                            <p:strVal val="#ppt_y"/>
                                          </p:val>
                                        </p:tav>
                                      </p:tavLst>
                                    </p:anim>
                                  </p:childTnLst>
                                </p:cTn>
                              </p:par>
                              <p:par>
                                <p:cTn id="80" presetID="22" presetClass="entr" presetSubtype="2" fill="hold" grpId="0" nodeType="withEffect">
                                  <p:stCondLst>
                                    <p:cond delay="250"/>
                                  </p:stCondLst>
                                  <p:childTnLst>
                                    <p:set>
                                      <p:cBhvr>
                                        <p:cTn id="81" dur="1" fill="hold">
                                          <p:stCondLst>
                                            <p:cond delay="0"/>
                                          </p:stCondLst>
                                        </p:cTn>
                                        <p:tgtEl>
                                          <p:spTgt spid="27">
                                            <p:txEl>
                                              <p:pRg st="0" end="0"/>
                                            </p:txEl>
                                          </p:spTgt>
                                        </p:tgtEl>
                                        <p:attrNameLst>
                                          <p:attrName>style.visibility</p:attrName>
                                        </p:attrNameLst>
                                      </p:cBhvr>
                                      <p:to>
                                        <p:strVal val="visible"/>
                                      </p:to>
                                    </p:set>
                                    <p:animEffect transition="in" filter="wipe(right)">
                                      <p:cBhvr>
                                        <p:cTn id="82" dur="500"/>
                                        <p:tgtEl>
                                          <p:spTgt spid="27">
                                            <p:txEl>
                                              <p:pRg st="0" end="0"/>
                                            </p:txEl>
                                          </p:spTgt>
                                        </p:tgtEl>
                                      </p:cBhvr>
                                    </p:animEffect>
                                  </p:childTnLst>
                                </p:cTn>
                              </p:par>
                            </p:childTnLst>
                          </p:cTn>
                        </p:par>
                        <p:par>
                          <p:cTn id="83" fill="hold">
                            <p:stCondLst>
                              <p:cond delay="8500"/>
                            </p:stCondLst>
                            <p:childTnLst>
                              <p:par>
                                <p:cTn id="84" presetID="2" presetClass="entr" presetSubtype="4" decel="100000" fill="hold" grpId="0" nodeType="afterEffect">
                                  <p:stCondLst>
                                    <p:cond delay="250"/>
                                  </p:stCondLst>
                                  <p:childTnLst>
                                    <p:set>
                                      <p:cBhvr>
                                        <p:cTn id="85" dur="1" fill="hold">
                                          <p:stCondLst>
                                            <p:cond delay="0"/>
                                          </p:stCondLst>
                                        </p:cTn>
                                        <p:tgtEl>
                                          <p:spTgt spid="19"/>
                                        </p:tgtEl>
                                        <p:attrNameLst>
                                          <p:attrName>style.visibility</p:attrName>
                                        </p:attrNameLst>
                                      </p:cBhvr>
                                      <p:to>
                                        <p:strVal val="visible"/>
                                      </p:to>
                                    </p:set>
                                    <p:anim calcmode="lin" valueType="num">
                                      <p:cBhvr additive="base">
                                        <p:cTn id="86" dur="500" fill="hold"/>
                                        <p:tgtEl>
                                          <p:spTgt spid="19"/>
                                        </p:tgtEl>
                                        <p:attrNameLst>
                                          <p:attrName>ppt_x</p:attrName>
                                        </p:attrNameLst>
                                      </p:cBhvr>
                                      <p:tavLst>
                                        <p:tav tm="0">
                                          <p:val>
                                            <p:strVal val="#ppt_x"/>
                                          </p:val>
                                        </p:tav>
                                        <p:tav tm="100000">
                                          <p:val>
                                            <p:strVal val="#ppt_x"/>
                                          </p:val>
                                        </p:tav>
                                      </p:tavLst>
                                    </p:anim>
                                    <p:anim calcmode="lin" valueType="num">
                                      <p:cBhvr additive="base">
                                        <p:cTn id="87" dur="500" fill="hold"/>
                                        <p:tgtEl>
                                          <p:spTgt spid="1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build="p">
        <p:tmplLst>
          <p:tmpl lvl="1">
            <p:tnLst>
              <p:par>
                <p:cTn presetID="22" presetClass="entr" presetSubtype="2" fill="hold" nodeType="withEffect">
                  <p:stCondLst>
                    <p:cond delay="250"/>
                  </p:stCondLst>
                  <p:childTnLst>
                    <p:set>
                      <p:cBhvr>
                        <p:cTn dur="1" fill="hold">
                          <p:stCondLst>
                            <p:cond delay="0"/>
                          </p:stCondLst>
                        </p:cTn>
                        <p:tgtEl>
                          <p:spTgt spid="7"/>
                        </p:tgtEl>
                        <p:attrNameLst>
                          <p:attrName>style.visibility</p:attrName>
                        </p:attrNameLst>
                      </p:cBhvr>
                      <p:to>
                        <p:strVal val="visible"/>
                      </p:to>
                    </p:set>
                    <p:animEffect transition="in" filter="wipe(right)">
                      <p:cBhvr>
                        <p:cTn dur="500"/>
                        <p:tgtEl>
                          <p:spTgt spid="7"/>
                        </p:tgtEl>
                      </p:cBhvr>
                    </p:animEffect>
                  </p:childTnLst>
                </p:cTn>
              </p:par>
            </p:tnLst>
          </p:tmpl>
        </p:tmplLst>
      </p:bldP>
      <p:bldP spid="13" grpId="0" animBg="1"/>
      <p:bldP spid="14" grpId="0" build="p">
        <p:tmplLst>
          <p:tmpl lvl="1">
            <p:tnLst>
              <p:par>
                <p:cTn presetID="22" presetClass="entr" presetSubtype="2" fill="hold" nodeType="withEffect">
                  <p:stCondLst>
                    <p:cond delay="250"/>
                  </p:stCondLst>
                  <p:childTnLst>
                    <p:set>
                      <p:cBhvr>
                        <p:cTn dur="1" fill="hold">
                          <p:stCondLst>
                            <p:cond delay="0"/>
                          </p:stCondLst>
                        </p:cTn>
                        <p:tgtEl>
                          <p:spTgt spid="14"/>
                        </p:tgtEl>
                        <p:attrNameLst>
                          <p:attrName>style.visibility</p:attrName>
                        </p:attrNameLst>
                      </p:cBhvr>
                      <p:to>
                        <p:strVal val="visible"/>
                      </p:to>
                    </p:set>
                    <p:animEffect transition="in" filter="wipe(right)">
                      <p:cBhvr>
                        <p:cTn dur="500"/>
                        <p:tgtEl>
                          <p:spTgt spid="14"/>
                        </p:tgtEl>
                      </p:cBhvr>
                    </p:animEffect>
                  </p:childTnLst>
                </p:cTn>
              </p:par>
            </p:tnLst>
          </p:tmpl>
        </p:tmplLst>
      </p:bldP>
      <p:bldP spid="15" grpId="0" animBg="1"/>
      <p:bldP spid="16" grpId="0" build="p">
        <p:tmplLst>
          <p:tmpl lvl="1">
            <p:tnLst>
              <p:par>
                <p:cTn presetID="22" presetClass="entr" presetSubtype="2" fill="hold" nodeType="withEffect">
                  <p:stCondLst>
                    <p:cond delay="250"/>
                  </p:stCondLst>
                  <p:childTnLst>
                    <p:set>
                      <p:cBhvr>
                        <p:cTn dur="1" fill="hold">
                          <p:stCondLst>
                            <p:cond delay="0"/>
                          </p:stCondLst>
                        </p:cTn>
                        <p:tgtEl>
                          <p:spTgt spid="16"/>
                        </p:tgtEl>
                        <p:attrNameLst>
                          <p:attrName>style.visibility</p:attrName>
                        </p:attrNameLst>
                      </p:cBhvr>
                      <p:to>
                        <p:strVal val="visible"/>
                      </p:to>
                    </p:set>
                    <p:animEffect transition="in" filter="wipe(right)">
                      <p:cBhvr>
                        <p:cTn dur="500"/>
                        <p:tgtEl>
                          <p:spTgt spid="16"/>
                        </p:tgtEl>
                      </p:cBhvr>
                    </p:animEffect>
                  </p:childTnLst>
                </p:cTn>
              </p:par>
            </p:tnLst>
          </p:tmpl>
        </p:tmplLst>
      </p:bldP>
      <p:bldP spid="17" grpId="0" animBg="1"/>
      <p:bldP spid="18" grpId="0" build="p">
        <p:tmplLst>
          <p:tmpl lvl="1">
            <p:tnLst>
              <p:par>
                <p:cTn presetID="22" presetClass="entr" presetSubtype="2" fill="hold" nodeType="withEffect">
                  <p:stCondLst>
                    <p:cond delay="250"/>
                  </p:stCondLst>
                  <p:childTnLst>
                    <p:set>
                      <p:cBhvr>
                        <p:cTn dur="1" fill="hold">
                          <p:stCondLst>
                            <p:cond delay="0"/>
                          </p:stCondLst>
                        </p:cTn>
                        <p:tgtEl>
                          <p:spTgt spid="18"/>
                        </p:tgtEl>
                        <p:attrNameLst>
                          <p:attrName>style.visibility</p:attrName>
                        </p:attrNameLst>
                      </p:cBhvr>
                      <p:to>
                        <p:strVal val="visible"/>
                      </p:to>
                    </p:set>
                    <p:animEffect transition="in" filter="wipe(right)">
                      <p:cBhvr>
                        <p:cTn dur="500"/>
                        <p:tgtEl>
                          <p:spTgt spid="18"/>
                        </p:tgtEl>
                      </p:cBhvr>
                    </p:animEffect>
                  </p:childTnLst>
                </p:cTn>
              </p:par>
            </p:tnLst>
          </p:tmpl>
        </p:tmplLst>
      </p:bldP>
      <p:bldP spid="19" grpId="0">
        <p:tmplLst>
          <p:tmpl>
            <p:tnLst>
              <p:par>
                <p:cTn presetID="2" presetClass="entr" presetSubtype="4" decel="100000" fill="hold" nodeType="afterEffect">
                  <p:stCondLst>
                    <p:cond delay="250"/>
                  </p:stCondLst>
                  <p:childTnLst>
                    <p:set>
                      <p:cBhvr>
                        <p:cTn dur="1" fill="hold">
                          <p:stCondLst>
                            <p:cond delay="0"/>
                          </p:stCondLst>
                        </p:cTn>
                        <p:tgtEl>
                          <p:spTgt spid="19"/>
                        </p:tgtEl>
                        <p:attrNameLst>
                          <p:attrName>style.visibility</p:attrName>
                        </p:attrNameLst>
                      </p:cBhvr>
                      <p:to>
                        <p:strVal val="visible"/>
                      </p:to>
                    </p:set>
                    <p:anim calcmode="lin" valueType="num">
                      <p:cBhvr additive="base">
                        <p:cTn dur="500" fill="hold"/>
                        <p:tgtEl>
                          <p:spTgt spid="19"/>
                        </p:tgtEl>
                        <p:attrNameLst>
                          <p:attrName>ppt_x</p:attrName>
                        </p:attrNameLst>
                      </p:cBhvr>
                      <p:tavLst>
                        <p:tav tm="0">
                          <p:val>
                            <p:strVal val="#ppt_x"/>
                          </p:val>
                        </p:tav>
                        <p:tav tm="100000">
                          <p:val>
                            <p:strVal val="#ppt_x"/>
                          </p:val>
                        </p:tav>
                      </p:tavLst>
                    </p:anim>
                    <p:anim calcmode="lin" valueType="num">
                      <p:cBhvr additive="base">
                        <p:cTn dur="500" fill="hold"/>
                        <p:tgtEl>
                          <p:spTgt spid="19"/>
                        </p:tgtEl>
                        <p:attrNameLst>
                          <p:attrName>ppt_y</p:attrName>
                        </p:attrNameLst>
                      </p:cBhvr>
                      <p:tavLst>
                        <p:tav tm="0">
                          <p:val>
                            <p:strVal val="1+#ppt_h/2"/>
                          </p:val>
                        </p:tav>
                        <p:tav tm="100000">
                          <p:val>
                            <p:strVal val="#ppt_y"/>
                          </p:val>
                        </p:tav>
                      </p:tavLst>
                    </p:anim>
                  </p:childTnLst>
                </p:cTn>
              </p:par>
            </p:tnLst>
          </p:tmpl>
        </p:tmplLst>
      </p:bldP>
      <p:bldP spid="20" grpId="0" animBg="1"/>
      <p:bldP spid="21" grpId="0" build="p">
        <p:tmplLst>
          <p:tmpl lvl="1">
            <p:tnLst>
              <p:par>
                <p:cTn presetID="22" presetClass="entr" presetSubtype="2" fill="hold" nodeType="withEffect">
                  <p:stCondLst>
                    <p:cond delay="250"/>
                  </p:stCondLst>
                  <p:childTnLst>
                    <p:set>
                      <p:cBhvr>
                        <p:cTn dur="1" fill="hold">
                          <p:stCondLst>
                            <p:cond delay="0"/>
                          </p:stCondLst>
                        </p:cTn>
                        <p:tgtEl>
                          <p:spTgt spid="21"/>
                        </p:tgtEl>
                        <p:attrNameLst>
                          <p:attrName>style.visibility</p:attrName>
                        </p:attrNameLst>
                      </p:cBhvr>
                      <p:to>
                        <p:strVal val="visible"/>
                      </p:to>
                    </p:set>
                    <p:animEffect transition="in" filter="wipe(right)">
                      <p:cBhvr>
                        <p:cTn dur="500"/>
                        <p:tgtEl>
                          <p:spTgt spid="21"/>
                        </p:tgtEl>
                      </p:cBhvr>
                    </p:animEffect>
                  </p:childTnLst>
                </p:cTn>
              </p:par>
            </p:tnLst>
          </p:tmpl>
        </p:tmplLst>
      </p:bldP>
      <p:bldP spid="22" grpId="0" animBg="1"/>
      <p:bldP spid="23" grpId="0" build="p">
        <p:tmplLst>
          <p:tmpl lvl="1">
            <p:tnLst>
              <p:par>
                <p:cTn presetID="22" presetClass="entr" presetSubtype="2" fill="hold" nodeType="withEffect">
                  <p:stCondLst>
                    <p:cond delay="250"/>
                  </p:stCondLst>
                  <p:childTnLst>
                    <p:set>
                      <p:cBhvr>
                        <p:cTn dur="1" fill="hold">
                          <p:stCondLst>
                            <p:cond delay="0"/>
                          </p:stCondLst>
                        </p:cTn>
                        <p:tgtEl>
                          <p:spTgt spid="23"/>
                        </p:tgtEl>
                        <p:attrNameLst>
                          <p:attrName>style.visibility</p:attrName>
                        </p:attrNameLst>
                      </p:cBhvr>
                      <p:to>
                        <p:strVal val="visible"/>
                      </p:to>
                    </p:set>
                    <p:animEffect transition="in" filter="wipe(right)">
                      <p:cBhvr>
                        <p:cTn dur="500"/>
                        <p:tgtEl>
                          <p:spTgt spid="23"/>
                        </p:tgtEl>
                      </p:cBhvr>
                    </p:animEffect>
                  </p:childTnLst>
                </p:cTn>
              </p:par>
            </p:tnLst>
          </p:tmpl>
        </p:tmplLst>
      </p:bldP>
      <p:bldP spid="24" grpId="0" animBg="1"/>
      <p:bldP spid="25" grpId="0" build="p">
        <p:tmplLst>
          <p:tmpl lvl="1">
            <p:tnLst>
              <p:par>
                <p:cTn presetID="22" presetClass="entr" presetSubtype="2" fill="hold" nodeType="withEffect">
                  <p:stCondLst>
                    <p:cond delay="250"/>
                  </p:stCondLst>
                  <p:childTnLst>
                    <p:set>
                      <p:cBhvr>
                        <p:cTn dur="1" fill="hold">
                          <p:stCondLst>
                            <p:cond delay="0"/>
                          </p:stCondLst>
                        </p:cTn>
                        <p:tgtEl>
                          <p:spTgt spid="25"/>
                        </p:tgtEl>
                        <p:attrNameLst>
                          <p:attrName>style.visibility</p:attrName>
                        </p:attrNameLst>
                      </p:cBhvr>
                      <p:to>
                        <p:strVal val="visible"/>
                      </p:to>
                    </p:set>
                    <p:animEffect transition="in" filter="wipe(right)">
                      <p:cBhvr>
                        <p:cTn dur="500"/>
                        <p:tgtEl>
                          <p:spTgt spid="25"/>
                        </p:tgtEl>
                      </p:cBhvr>
                    </p:animEffect>
                  </p:childTnLst>
                </p:cTn>
              </p:par>
            </p:tnLst>
          </p:tmpl>
        </p:tmplLst>
      </p:bldP>
      <p:bldP spid="26" grpId="0" animBg="1"/>
      <p:bldP spid="27" grpId="0" build="p">
        <p:tmplLst>
          <p:tmpl lvl="1">
            <p:tnLst>
              <p:par>
                <p:cTn presetID="22" presetClass="entr" presetSubtype="2" fill="hold" nodeType="withEffect">
                  <p:stCondLst>
                    <p:cond delay="250"/>
                  </p:stCondLst>
                  <p:childTnLst>
                    <p:set>
                      <p:cBhvr>
                        <p:cTn dur="1" fill="hold">
                          <p:stCondLst>
                            <p:cond delay="0"/>
                          </p:stCondLst>
                        </p:cTn>
                        <p:tgtEl>
                          <p:spTgt spid="27"/>
                        </p:tgtEl>
                        <p:attrNameLst>
                          <p:attrName>style.visibility</p:attrName>
                        </p:attrNameLst>
                      </p:cBhvr>
                      <p:to>
                        <p:strVal val="visible"/>
                      </p:to>
                    </p:set>
                    <p:animEffect transition="in" filter="wipe(right)">
                      <p:cBhvr>
                        <p:cTn dur="500"/>
                        <p:tgtEl>
                          <p:spTgt spid="27"/>
                        </p:tgtEl>
                      </p:cBhvr>
                    </p:animEffect>
                  </p:childTnLst>
                </p:cTn>
              </p:par>
            </p:tnLst>
          </p:tmpl>
        </p:tmplLst>
      </p:bldP>
    </p:bldLst>
  </p:timing>
</p:sldLayout>
</file>

<file path=ppt/slideLayouts/slideLayout88.xml><?xml version="1.0" encoding="utf-8"?>
<p:sldLayout xmlns:a="http://schemas.openxmlformats.org/drawingml/2006/main" xmlns:r="http://schemas.openxmlformats.org/officeDocument/2006/relationships" xmlns:p="http://schemas.openxmlformats.org/presentationml/2006/main" preserve="1">
  <p:cSld name="3 Steps">
    <p:spTree>
      <p:nvGrpSpPr>
        <p:cNvPr id="1" name=""/>
        <p:cNvGrpSpPr/>
        <p:nvPr/>
      </p:nvGrpSpPr>
      <p:grpSpPr>
        <a:xfrm>
          <a:off x="0" y="0"/>
          <a:ext cx="0" cy="0"/>
          <a:chOff x="0" y="0"/>
          <a:chExt cx="0" cy="0"/>
        </a:xfrm>
      </p:grpSpPr>
      <p:sp>
        <p:nvSpPr>
          <p:cNvPr id="13" name="正方形/長方形 12"/>
          <p:cNvSpPr/>
          <p:nvPr/>
        </p:nvSpPr>
        <p:spPr>
          <a:xfrm>
            <a:off x="6005192" y="2945541"/>
            <a:ext cx="3167451" cy="233819"/>
          </a:xfrm>
          <a:prstGeom prst="rect">
            <a:avLst/>
          </a:pr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正方形/長方形 5"/>
          <p:cNvSpPr/>
          <p:nvPr/>
        </p:nvSpPr>
        <p:spPr>
          <a:xfrm>
            <a:off x="-18786" y="5703520"/>
            <a:ext cx="3243679" cy="233819"/>
          </a:xfrm>
          <a:custGeom>
            <a:avLst/>
            <a:gdLst/>
            <a:ahLst/>
            <a:cxnLst/>
            <a:rect l="l" t="t" r="r" b="b"/>
            <a:pathLst>
              <a:path w="6488482" h="350728">
                <a:moveTo>
                  <a:pt x="0" y="0"/>
                </a:moveTo>
                <a:lnTo>
                  <a:pt x="6219698" y="0"/>
                </a:lnTo>
                <a:lnTo>
                  <a:pt x="6488482" y="268784"/>
                </a:lnTo>
                <a:lnTo>
                  <a:pt x="6488482" y="350728"/>
                </a:lnTo>
                <a:lnTo>
                  <a:pt x="0" y="35072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8" name="正方形/長方形 7"/>
          <p:cNvSpPr/>
          <p:nvPr/>
        </p:nvSpPr>
        <p:spPr>
          <a:xfrm>
            <a:off x="3062088" y="4328325"/>
            <a:ext cx="3118439" cy="233819"/>
          </a:xfrm>
          <a:custGeom>
            <a:avLst/>
            <a:gdLst/>
            <a:ahLst/>
            <a:cxnLst/>
            <a:rect l="l" t="t" r="r" b="b"/>
            <a:pathLst>
              <a:path w="6237961" h="350728">
                <a:moveTo>
                  <a:pt x="0" y="0"/>
                </a:moveTo>
                <a:lnTo>
                  <a:pt x="5981621" y="0"/>
                </a:lnTo>
                <a:lnTo>
                  <a:pt x="6237961" y="256340"/>
                </a:lnTo>
                <a:lnTo>
                  <a:pt x="6237961" y="350728"/>
                </a:lnTo>
                <a:lnTo>
                  <a:pt x="0" y="350728"/>
                </a:lnTo>
                <a:close/>
              </a:path>
            </a:pathLst>
          </a:custGeom>
          <a:blipFill dpi="0" rotWithShape="1">
            <a:blip r:embed="rId2"/>
            <a:srcRect/>
            <a:tile tx="0" ty="0" sx="100000" sy="100000" flip="none" algn="tl"/>
          </a:blipFill>
          <a:ln>
            <a:noFill/>
          </a:ln>
          <a:effectLst>
            <a:outerShdw blurRad="50800" dist="38100" dir="5400000" algn="t"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9" name="正方形/長方形 8"/>
          <p:cNvSpPr/>
          <p:nvPr/>
        </p:nvSpPr>
        <p:spPr>
          <a:xfrm rot="5400000">
            <a:off x="2301784" y="5041421"/>
            <a:ext cx="1670883" cy="175335"/>
          </a:xfrm>
          <a:custGeom>
            <a:avLst/>
            <a:gdLst/>
            <a:ahLst/>
            <a:cxnLst/>
            <a:rect l="l" t="t" r="r" b="b"/>
            <a:pathLst>
              <a:path w="2506323" h="350728">
                <a:moveTo>
                  <a:pt x="0" y="350728"/>
                </a:moveTo>
                <a:lnTo>
                  <a:pt x="350728" y="0"/>
                </a:lnTo>
                <a:lnTo>
                  <a:pt x="2506323" y="0"/>
                </a:lnTo>
                <a:lnTo>
                  <a:pt x="2155595" y="350728"/>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2" name="正方形/長方形 8"/>
          <p:cNvSpPr/>
          <p:nvPr/>
        </p:nvSpPr>
        <p:spPr>
          <a:xfrm rot="5400000">
            <a:off x="5257414" y="3655736"/>
            <a:ext cx="1670883" cy="175335"/>
          </a:xfrm>
          <a:custGeom>
            <a:avLst/>
            <a:gdLst/>
            <a:ahLst/>
            <a:cxnLst/>
            <a:rect l="l" t="t" r="r" b="b"/>
            <a:pathLst>
              <a:path w="2506323" h="350728">
                <a:moveTo>
                  <a:pt x="0" y="350728"/>
                </a:moveTo>
                <a:lnTo>
                  <a:pt x="350728" y="0"/>
                </a:lnTo>
                <a:lnTo>
                  <a:pt x="2506323" y="0"/>
                </a:lnTo>
                <a:lnTo>
                  <a:pt x="2155595" y="350728"/>
                </a:lnTo>
                <a:close/>
              </a:path>
            </a:pathLst>
          </a:cu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14" name="テキスト プレースホルダー 5"/>
          <p:cNvSpPr>
            <a:spLocks noGrp="1"/>
          </p:cNvSpPr>
          <p:nvPr>
            <p:ph type="body" sz="quarter" idx="16" hasCustomPrompt="1"/>
          </p:nvPr>
        </p:nvSpPr>
        <p:spPr>
          <a:xfrm>
            <a:off x="379854" y="4211474"/>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5" name="テキスト プレースホルダー 5"/>
          <p:cNvSpPr>
            <a:spLocks noGrp="1"/>
          </p:cNvSpPr>
          <p:nvPr>
            <p:ph type="body" sz="quarter" idx="20" hasCustomPrompt="1"/>
          </p:nvPr>
        </p:nvSpPr>
        <p:spPr>
          <a:xfrm>
            <a:off x="826581" y="4278281"/>
            <a:ext cx="2110269"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6" name="テキスト プレースホルダー 5"/>
          <p:cNvSpPr>
            <a:spLocks noGrp="1"/>
          </p:cNvSpPr>
          <p:nvPr>
            <p:ph type="body" sz="quarter" idx="21" hasCustomPrompt="1"/>
          </p:nvPr>
        </p:nvSpPr>
        <p:spPr>
          <a:xfrm>
            <a:off x="826581" y="4640775"/>
            <a:ext cx="2110269" cy="91161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17" name="テキスト プレースホルダー 5"/>
          <p:cNvSpPr>
            <a:spLocks noGrp="1"/>
          </p:cNvSpPr>
          <p:nvPr>
            <p:ph type="body" sz="quarter" idx="22" hasCustomPrompt="1"/>
          </p:nvPr>
        </p:nvSpPr>
        <p:spPr>
          <a:xfrm>
            <a:off x="3211290" y="2865450"/>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18" name="テキスト プレースホルダー 5"/>
          <p:cNvSpPr>
            <a:spLocks noGrp="1"/>
          </p:cNvSpPr>
          <p:nvPr>
            <p:ph type="body" sz="quarter" idx="23" hasCustomPrompt="1"/>
          </p:nvPr>
        </p:nvSpPr>
        <p:spPr>
          <a:xfrm>
            <a:off x="3658016" y="2932257"/>
            <a:ext cx="2110269"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19" name="テキスト プレースホルダー 5"/>
          <p:cNvSpPr>
            <a:spLocks noGrp="1"/>
          </p:cNvSpPr>
          <p:nvPr>
            <p:ph type="body" sz="quarter" idx="24" hasCustomPrompt="1"/>
          </p:nvPr>
        </p:nvSpPr>
        <p:spPr>
          <a:xfrm>
            <a:off x="3658016" y="3294753"/>
            <a:ext cx="2110269" cy="91161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0" name="テキスト プレースホルダー 5"/>
          <p:cNvSpPr>
            <a:spLocks noGrp="1"/>
          </p:cNvSpPr>
          <p:nvPr>
            <p:ph type="body" sz="quarter" idx="25" hasCustomPrompt="1"/>
          </p:nvPr>
        </p:nvSpPr>
        <p:spPr>
          <a:xfrm>
            <a:off x="6155939" y="1487068"/>
            <a:ext cx="484292" cy="1133207"/>
          </a:xfrm>
          <a:prstGeom prst="rect">
            <a:avLst/>
          </a:prstGeom>
        </p:spPr>
        <p:txBody>
          <a:bodyPr wrap="none" lIns="20156" tIns="20156" rIns="20156" bIns="20156" anchor="ctr">
            <a:noAutofit/>
          </a:bodyPr>
          <a:lstStyle>
            <a:lvl1pPr algn="ctr">
              <a:lnSpc>
                <a:spcPct val="100000"/>
              </a:lnSpc>
              <a:spcBef>
                <a:spcPts val="0"/>
              </a:spcBef>
              <a:defRPr sz="6700" i="0" baseline="0">
                <a:blipFill dpi="0" rotWithShape="1">
                  <a:blip r:embed="rId2"/>
                  <a:srcRect/>
                  <a:tile tx="0" ty="0" sx="100000" sy="100000" flip="none" algn="tl"/>
                </a:blipFill>
                <a:effectLst>
                  <a:innerShdw blurRad="63500" dist="38100" dir="18900000">
                    <a:prstClr val="black">
                      <a:alpha val="50000"/>
                    </a:prstClr>
                  </a:innerShdw>
                </a:effectLst>
                <a:latin typeface="+mj-lt"/>
              </a:defRPr>
            </a:lvl1pPr>
          </a:lstStyle>
          <a:p>
            <a:pPr lvl="0"/>
            <a:r>
              <a:rPr kumimoji="1" lang="en-US" altLang="ja-JP" dirty="0"/>
              <a:t>0</a:t>
            </a:r>
            <a:endParaRPr kumimoji="1" lang="ja-JP" altLang="en-US" dirty="0"/>
          </a:p>
        </p:txBody>
      </p:sp>
      <p:sp>
        <p:nvSpPr>
          <p:cNvPr id="21" name="テキスト プレースホルダー 5"/>
          <p:cNvSpPr>
            <a:spLocks noGrp="1"/>
          </p:cNvSpPr>
          <p:nvPr>
            <p:ph type="body" sz="quarter" idx="26" hasCustomPrompt="1"/>
          </p:nvPr>
        </p:nvSpPr>
        <p:spPr>
          <a:xfrm>
            <a:off x="6602665" y="1553879"/>
            <a:ext cx="2110269"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22" name="テキスト プレースホルダー 5"/>
          <p:cNvSpPr>
            <a:spLocks noGrp="1"/>
          </p:cNvSpPr>
          <p:nvPr>
            <p:ph type="body" sz="quarter" idx="27" hasCustomPrompt="1"/>
          </p:nvPr>
        </p:nvSpPr>
        <p:spPr>
          <a:xfrm>
            <a:off x="6602665" y="1916373"/>
            <a:ext cx="2110269" cy="911619"/>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25" name="直角三角形 24"/>
          <p:cNvSpPr/>
          <p:nvPr/>
        </p:nvSpPr>
        <p:spPr>
          <a:xfrm rot="5400000">
            <a:off x="3268306" y="4770900"/>
            <a:ext cx="486315" cy="364673"/>
          </a:xfrm>
          <a:prstGeom prst="rtTriangle">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6" name="直角三角形 25"/>
          <p:cNvSpPr/>
          <p:nvPr/>
        </p:nvSpPr>
        <p:spPr>
          <a:xfrm rot="5400000">
            <a:off x="6227958" y="3398138"/>
            <a:ext cx="486315" cy="364673"/>
          </a:xfrm>
          <a:prstGeom prst="rtTriangle">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Tree>
    <p:extLst>
      <p:ext uri="{BB962C8B-B14F-4D97-AF65-F5344CB8AC3E}">
        <p14:creationId xmlns:p14="http://schemas.microsoft.com/office/powerpoint/2010/main" val="4255476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6"/>
                                        </p:tgtEl>
                                        <p:attrNameLst>
                                          <p:attrName>style.visibility</p:attrName>
                                        </p:attrNameLst>
                                      </p:cBhvr>
                                      <p:to>
                                        <p:strVal val="visible"/>
                                      </p:to>
                                    </p:set>
                                    <p:animEffect transition="in" filter="wipe(left)">
                                      <p:cBhvr>
                                        <p:cTn id="12" dur="500"/>
                                        <p:tgtEl>
                                          <p:spTgt spid="6"/>
                                        </p:tgtEl>
                                      </p:cBhvr>
                                    </p:animEffect>
                                  </p:childTnLst>
                                </p:cTn>
                              </p:par>
                            </p:childTnLst>
                          </p:cTn>
                        </p:par>
                        <p:par>
                          <p:cTn id="13" fill="hold">
                            <p:stCondLst>
                              <p:cond delay="1000"/>
                            </p:stCondLst>
                            <p:childTnLst>
                              <p:par>
                                <p:cTn id="14" presetID="2" presetClass="entr" presetSubtype="4" decel="100000" fill="hold" grpId="0" nodeType="afterEffect">
                                  <p:stCondLst>
                                    <p:cond delay="0"/>
                                  </p:stCondLst>
                                  <p:childTnLst>
                                    <p:set>
                                      <p:cBhvr>
                                        <p:cTn id="15" dur="1" fill="hold">
                                          <p:stCondLst>
                                            <p:cond delay="0"/>
                                          </p:stCondLst>
                                        </p:cTn>
                                        <p:tgtEl>
                                          <p:spTgt spid="14">
                                            <p:txEl>
                                              <p:pRg st="0" end="0"/>
                                            </p:txEl>
                                          </p:spTgt>
                                        </p:tgtEl>
                                        <p:attrNameLst>
                                          <p:attrName>style.visibility</p:attrName>
                                        </p:attrNameLst>
                                      </p:cBhvr>
                                      <p:to>
                                        <p:strVal val="visible"/>
                                      </p:to>
                                    </p:set>
                                    <p:anim calcmode="lin" valueType="num">
                                      <p:cBhvr additive="base">
                                        <p:cTn id="16"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17" dur="500" fill="hold"/>
                                        <p:tgtEl>
                                          <p:spTgt spid="14">
                                            <p:txEl>
                                              <p:pRg st="0" end="0"/>
                                            </p:txEl>
                                          </p:spTgt>
                                        </p:tgtEl>
                                        <p:attrNameLst>
                                          <p:attrName>ppt_y</p:attrName>
                                        </p:attrNameLst>
                                      </p:cBhvr>
                                      <p:tavLst>
                                        <p:tav tm="0">
                                          <p:val>
                                            <p:strVal val="1+#ppt_h/2"/>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15">
                                            <p:txEl>
                                              <p:pRg st="0" end="0"/>
                                            </p:txEl>
                                          </p:spTgt>
                                        </p:tgtEl>
                                        <p:attrNameLst>
                                          <p:attrName>style.visibility</p:attrName>
                                        </p:attrNameLst>
                                      </p:cBhvr>
                                      <p:to>
                                        <p:strVal val="visible"/>
                                      </p:to>
                                    </p:set>
                                    <p:anim calcmode="lin" valueType="num">
                                      <p:cBhvr additive="base">
                                        <p:cTn id="21" dur="500" fill="hold"/>
                                        <p:tgtEl>
                                          <p:spTgt spid="15">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5">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2" presetClass="entr" presetSubtype="8" fill="hold" grpId="0" nodeType="afterEffect">
                                  <p:stCondLst>
                                    <p:cond delay="0"/>
                                  </p:stCondLst>
                                  <p:childTnLst>
                                    <p:set>
                                      <p:cBhvr>
                                        <p:cTn id="25" dur="1" fill="hold">
                                          <p:stCondLst>
                                            <p:cond delay="0"/>
                                          </p:stCondLst>
                                        </p:cTn>
                                        <p:tgtEl>
                                          <p:spTgt spid="16">
                                            <p:txEl>
                                              <p:pRg st="0" end="0"/>
                                            </p:txEl>
                                          </p:spTgt>
                                        </p:tgtEl>
                                        <p:attrNameLst>
                                          <p:attrName>style.visibility</p:attrName>
                                        </p:attrNameLst>
                                      </p:cBhvr>
                                      <p:to>
                                        <p:strVal val="visible"/>
                                      </p:to>
                                    </p:set>
                                    <p:animEffect transition="in" filter="wipe(left)">
                                      <p:cBhvr>
                                        <p:cTn id="26" dur="500"/>
                                        <p:tgtEl>
                                          <p:spTgt spid="16">
                                            <p:txEl>
                                              <p:pRg st="0" end="0"/>
                                            </p:txEl>
                                          </p:spTgt>
                                        </p:tgtEl>
                                      </p:cBhvr>
                                    </p:animEffect>
                                  </p:childTnLst>
                                </p:cTn>
                              </p:par>
                            </p:childTnLst>
                          </p:cTn>
                        </p:par>
                        <p:par>
                          <p:cTn id="27" fill="hold">
                            <p:stCondLst>
                              <p:cond delay="2500"/>
                            </p:stCondLst>
                            <p:childTnLst>
                              <p:par>
                                <p:cTn id="28" presetID="22" presetClass="entr" presetSubtype="4" fill="hold" grpId="0" nodeType="afterEffect">
                                  <p:stCondLst>
                                    <p:cond delay="0"/>
                                  </p:stCondLst>
                                  <p:childTnLst>
                                    <p:set>
                                      <p:cBhvr>
                                        <p:cTn id="29" dur="1" fill="hold">
                                          <p:stCondLst>
                                            <p:cond delay="0"/>
                                          </p:stCondLst>
                                        </p:cTn>
                                        <p:tgtEl>
                                          <p:spTgt spid="9"/>
                                        </p:tgtEl>
                                        <p:attrNameLst>
                                          <p:attrName>style.visibility</p:attrName>
                                        </p:attrNameLst>
                                      </p:cBhvr>
                                      <p:to>
                                        <p:strVal val="visible"/>
                                      </p:to>
                                    </p:set>
                                    <p:animEffect transition="in" filter="wipe(down)">
                                      <p:cBhvr>
                                        <p:cTn id="30" dur="500"/>
                                        <p:tgtEl>
                                          <p:spTgt spid="9"/>
                                        </p:tgtEl>
                                      </p:cBhvr>
                                    </p:animEffect>
                                  </p:childTnLst>
                                </p:cTn>
                              </p:par>
                            </p:childTnLst>
                          </p:cTn>
                        </p:par>
                        <p:par>
                          <p:cTn id="31" fill="hold">
                            <p:stCondLst>
                              <p:cond delay="3000"/>
                            </p:stCondLst>
                            <p:childTnLst>
                              <p:par>
                                <p:cTn id="32" presetID="22" presetClass="entr" presetSubtype="8"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wipe(left)">
                                      <p:cBhvr>
                                        <p:cTn id="34" dur="500"/>
                                        <p:tgtEl>
                                          <p:spTgt spid="8"/>
                                        </p:tgtEl>
                                      </p:cBhvr>
                                    </p:animEffect>
                                  </p:childTnLst>
                                </p:cTn>
                              </p:par>
                              <p:par>
                                <p:cTn id="35" presetID="2" presetClass="entr" presetSubtype="4" decel="100000" fill="hold" grpId="0" nodeType="withEffect">
                                  <p:stCondLst>
                                    <p:cond delay="0"/>
                                  </p:stCondLst>
                                  <p:childTnLst>
                                    <p:set>
                                      <p:cBhvr>
                                        <p:cTn id="36" dur="1" fill="hold">
                                          <p:stCondLst>
                                            <p:cond delay="0"/>
                                          </p:stCondLst>
                                        </p:cTn>
                                        <p:tgtEl>
                                          <p:spTgt spid="25"/>
                                        </p:tgtEl>
                                        <p:attrNameLst>
                                          <p:attrName>style.visibility</p:attrName>
                                        </p:attrNameLst>
                                      </p:cBhvr>
                                      <p:to>
                                        <p:strVal val="visible"/>
                                      </p:to>
                                    </p:set>
                                    <p:anim calcmode="lin" valueType="num">
                                      <p:cBhvr additive="base">
                                        <p:cTn id="37" dur="500" fill="hold"/>
                                        <p:tgtEl>
                                          <p:spTgt spid="25"/>
                                        </p:tgtEl>
                                        <p:attrNameLst>
                                          <p:attrName>ppt_x</p:attrName>
                                        </p:attrNameLst>
                                      </p:cBhvr>
                                      <p:tavLst>
                                        <p:tav tm="0">
                                          <p:val>
                                            <p:strVal val="#ppt_x"/>
                                          </p:val>
                                        </p:tav>
                                        <p:tav tm="100000">
                                          <p:val>
                                            <p:strVal val="#ppt_x"/>
                                          </p:val>
                                        </p:tav>
                                      </p:tavLst>
                                    </p:anim>
                                    <p:anim calcmode="lin" valueType="num">
                                      <p:cBhvr additive="base">
                                        <p:cTn id="38" dur="500" fill="hold"/>
                                        <p:tgtEl>
                                          <p:spTgt spid="25"/>
                                        </p:tgtEl>
                                        <p:attrNameLst>
                                          <p:attrName>ppt_y</p:attrName>
                                        </p:attrNameLst>
                                      </p:cBhvr>
                                      <p:tavLst>
                                        <p:tav tm="0">
                                          <p:val>
                                            <p:strVal val="1+#ppt_h/2"/>
                                          </p:val>
                                        </p:tav>
                                        <p:tav tm="100000">
                                          <p:val>
                                            <p:strVal val="#ppt_y"/>
                                          </p:val>
                                        </p:tav>
                                      </p:tavLst>
                                    </p:anim>
                                  </p:childTnLst>
                                </p:cTn>
                              </p:par>
                            </p:childTnLst>
                          </p:cTn>
                        </p:par>
                        <p:par>
                          <p:cTn id="39" fill="hold">
                            <p:stCondLst>
                              <p:cond delay="3500"/>
                            </p:stCondLst>
                            <p:childTnLst>
                              <p:par>
                                <p:cTn id="40" presetID="2" presetClass="entr" presetSubtype="4" decel="100000" fill="hold" grpId="0" nodeType="afterEffect">
                                  <p:stCondLst>
                                    <p:cond delay="0"/>
                                  </p:stCondLst>
                                  <p:childTnLst>
                                    <p:set>
                                      <p:cBhvr>
                                        <p:cTn id="41" dur="1" fill="hold">
                                          <p:stCondLst>
                                            <p:cond delay="0"/>
                                          </p:stCondLst>
                                        </p:cTn>
                                        <p:tgtEl>
                                          <p:spTgt spid="17">
                                            <p:txEl>
                                              <p:pRg st="0" end="0"/>
                                            </p:txEl>
                                          </p:spTgt>
                                        </p:tgtEl>
                                        <p:attrNameLst>
                                          <p:attrName>style.visibility</p:attrName>
                                        </p:attrNameLst>
                                      </p:cBhvr>
                                      <p:to>
                                        <p:strVal val="visible"/>
                                      </p:to>
                                    </p:set>
                                    <p:anim calcmode="lin" valueType="num">
                                      <p:cBhvr additive="base">
                                        <p:cTn id="42" dur="500" fill="hold"/>
                                        <p:tgtEl>
                                          <p:spTgt spid="17">
                                            <p:txEl>
                                              <p:pRg st="0" end="0"/>
                                            </p:txEl>
                                          </p:spTgt>
                                        </p:tgtEl>
                                        <p:attrNameLst>
                                          <p:attrName>ppt_x</p:attrName>
                                        </p:attrNameLst>
                                      </p:cBhvr>
                                      <p:tavLst>
                                        <p:tav tm="0">
                                          <p:val>
                                            <p:strVal val="#ppt_x"/>
                                          </p:val>
                                        </p:tav>
                                        <p:tav tm="100000">
                                          <p:val>
                                            <p:strVal val="#ppt_x"/>
                                          </p:val>
                                        </p:tav>
                                      </p:tavLst>
                                    </p:anim>
                                    <p:anim calcmode="lin" valueType="num">
                                      <p:cBhvr additive="base">
                                        <p:cTn id="43" dur="500" fill="hold"/>
                                        <p:tgtEl>
                                          <p:spTgt spid="17">
                                            <p:txEl>
                                              <p:pRg st="0" end="0"/>
                                            </p:txEl>
                                          </p:spTgt>
                                        </p:tgtEl>
                                        <p:attrNameLst>
                                          <p:attrName>ppt_y</p:attrName>
                                        </p:attrNameLst>
                                      </p:cBhvr>
                                      <p:tavLst>
                                        <p:tav tm="0">
                                          <p:val>
                                            <p:strVal val="1+#ppt_h/2"/>
                                          </p:val>
                                        </p:tav>
                                        <p:tav tm="100000">
                                          <p:val>
                                            <p:strVal val="#ppt_y"/>
                                          </p:val>
                                        </p:tav>
                                      </p:tavLst>
                                    </p:anim>
                                  </p:childTnLst>
                                </p:cTn>
                              </p:par>
                            </p:childTnLst>
                          </p:cTn>
                        </p:par>
                        <p:par>
                          <p:cTn id="44" fill="hold">
                            <p:stCondLst>
                              <p:cond delay="4000"/>
                            </p:stCondLst>
                            <p:childTnLst>
                              <p:par>
                                <p:cTn id="45" presetID="2" presetClass="entr" presetSubtype="2" decel="100000" fill="hold" grpId="0" nodeType="afterEffect">
                                  <p:stCondLst>
                                    <p:cond delay="0"/>
                                  </p:stCondLst>
                                  <p:childTnLst>
                                    <p:set>
                                      <p:cBhvr>
                                        <p:cTn id="46" dur="1" fill="hold">
                                          <p:stCondLst>
                                            <p:cond delay="0"/>
                                          </p:stCondLst>
                                        </p:cTn>
                                        <p:tgtEl>
                                          <p:spTgt spid="18">
                                            <p:txEl>
                                              <p:pRg st="0" end="0"/>
                                            </p:txEl>
                                          </p:spTgt>
                                        </p:tgtEl>
                                        <p:attrNameLst>
                                          <p:attrName>style.visibility</p:attrName>
                                        </p:attrNameLst>
                                      </p:cBhvr>
                                      <p:to>
                                        <p:strVal val="visible"/>
                                      </p:to>
                                    </p:set>
                                    <p:anim calcmode="lin" valueType="num">
                                      <p:cBhvr additive="base">
                                        <p:cTn id="4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2" presetClass="entr" presetSubtype="8" fill="hold" grpId="0" nodeType="afterEffect">
                                  <p:stCondLst>
                                    <p:cond delay="0"/>
                                  </p:stCondLst>
                                  <p:childTnLst>
                                    <p:set>
                                      <p:cBhvr>
                                        <p:cTn id="51" dur="1" fill="hold">
                                          <p:stCondLst>
                                            <p:cond delay="0"/>
                                          </p:stCondLst>
                                        </p:cTn>
                                        <p:tgtEl>
                                          <p:spTgt spid="19">
                                            <p:txEl>
                                              <p:pRg st="0" end="0"/>
                                            </p:txEl>
                                          </p:spTgt>
                                        </p:tgtEl>
                                        <p:attrNameLst>
                                          <p:attrName>style.visibility</p:attrName>
                                        </p:attrNameLst>
                                      </p:cBhvr>
                                      <p:to>
                                        <p:strVal val="visible"/>
                                      </p:to>
                                    </p:set>
                                    <p:animEffect transition="in" filter="wipe(left)">
                                      <p:cBhvr>
                                        <p:cTn id="52" dur="500"/>
                                        <p:tgtEl>
                                          <p:spTgt spid="19">
                                            <p:txEl>
                                              <p:pRg st="0" end="0"/>
                                            </p:txEl>
                                          </p:spTgt>
                                        </p:tgtEl>
                                      </p:cBhvr>
                                    </p:animEffect>
                                  </p:childTnLst>
                                </p:cTn>
                              </p:par>
                            </p:childTnLst>
                          </p:cTn>
                        </p:par>
                        <p:par>
                          <p:cTn id="53" fill="hold">
                            <p:stCondLst>
                              <p:cond delay="5000"/>
                            </p:stCondLst>
                            <p:childTnLst>
                              <p:par>
                                <p:cTn id="54" presetID="22" presetClass="entr" presetSubtype="4" fill="hold" grpId="0" nodeType="afterEffect">
                                  <p:stCondLst>
                                    <p:cond delay="0"/>
                                  </p:stCondLst>
                                  <p:childTnLst>
                                    <p:set>
                                      <p:cBhvr>
                                        <p:cTn id="55" dur="1" fill="hold">
                                          <p:stCondLst>
                                            <p:cond delay="0"/>
                                          </p:stCondLst>
                                        </p:cTn>
                                        <p:tgtEl>
                                          <p:spTgt spid="12"/>
                                        </p:tgtEl>
                                        <p:attrNameLst>
                                          <p:attrName>style.visibility</p:attrName>
                                        </p:attrNameLst>
                                      </p:cBhvr>
                                      <p:to>
                                        <p:strVal val="visible"/>
                                      </p:to>
                                    </p:set>
                                    <p:animEffect transition="in" filter="wipe(down)">
                                      <p:cBhvr>
                                        <p:cTn id="56" dur="500"/>
                                        <p:tgtEl>
                                          <p:spTgt spid="12"/>
                                        </p:tgtEl>
                                      </p:cBhvr>
                                    </p:animEffect>
                                  </p:childTnLst>
                                </p:cTn>
                              </p:par>
                            </p:childTnLst>
                          </p:cTn>
                        </p:par>
                        <p:par>
                          <p:cTn id="57" fill="hold">
                            <p:stCondLst>
                              <p:cond delay="5500"/>
                            </p:stCondLst>
                            <p:childTnLst>
                              <p:par>
                                <p:cTn id="58" presetID="22" presetClass="entr" presetSubtype="8" fill="hold" grpId="0" nodeType="afterEffect">
                                  <p:stCondLst>
                                    <p:cond delay="0"/>
                                  </p:stCondLst>
                                  <p:childTnLst>
                                    <p:set>
                                      <p:cBhvr>
                                        <p:cTn id="59" dur="1" fill="hold">
                                          <p:stCondLst>
                                            <p:cond delay="0"/>
                                          </p:stCondLst>
                                        </p:cTn>
                                        <p:tgtEl>
                                          <p:spTgt spid="13"/>
                                        </p:tgtEl>
                                        <p:attrNameLst>
                                          <p:attrName>style.visibility</p:attrName>
                                        </p:attrNameLst>
                                      </p:cBhvr>
                                      <p:to>
                                        <p:strVal val="visible"/>
                                      </p:to>
                                    </p:set>
                                    <p:animEffect transition="in" filter="wipe(left)">
                                      <p:cBhvr>
                                        <p:cTn id="60" dur="500"/>
                                        <p:tgtEl>
                                          <p:spTgt spid="13"/>
                                        </p:tgtEl>
                                      </p:cBhvr>
                                    </p:animEffect>
                                  </p:childTnLst>
                                </p:cTn>
                              </p:par>
                              <p:par>
                                <p:cTn id="61" presetID="2" presetClass="entr" presetSubtype="4" decel="100000" fill="hold" grpId="0" nodeType="withEffect">
                                  <p:stCondLst>
                                    <p:cond delay="0"/>
                                  </p:stCondLst>
                                  <p:childTnLst>
                                    <p:set>
                                      <p:cBhvr>
                                        <p:cTn id="62" dur="1" fill="hold">
                                          <p:stCondLst>
                                            <p:cond delay="0"/>
                                          </p:stCondLst>
                                        </p:cTn>
                                        <p:tgtEl>
                                          <p:spTgt spid="26"/>
                                        </p:tgtEl>
                                        <p:attrNameLst>
                                          <p:attrName>style.visibility</p:attrName>
                                        </p:attrNameLst>
                                      </p:cBhvr>
                                      <p:to>
                                        <p:strVal val="visible"/>
                                      </p:to>
                                    </p:set>
                                    <p:anim calcmode="lin" valueType="num">
                                      <p:cBhvr additive="base">
                                        <p:cTn id="63" dur="500" fill="hold"/>
                                        <p:tgtEl>
                                          <p:spTgt spid="26"/>
                                        </p:tgtEl>
                                        <p:attrNameLst>
                                          <p:attrName>ppt_x</p:attrName>
                                        </p:attrNameLst>
                                      </p:cBhvr>
                                      <p:tavLst>
                                        <p:tav tm="0">
                                          <p:val>
                                            <p:strVal val="#ppt_x"/>
                                          </p:val>
                                        </p:tav>
                                        <p:tav tm="100000">
                                          <p:val>
                                            <p:strVal val="#ppt_x"/>
                                          </p:val>
                                        </p:tav>
                                      </p:tavLst>
                                    </p:anim>
                                    <p:anim calcmode="lin" valueType="num">
                                      <p:cBhvr additive="base">
                                        <p:cTn id="64" dur="500" fill="hold"/>
                                        <p:tgtEl>
                                          <p:spTgt spid="26"/>
                                        </p:tgtEl>
                                        <p:attrNameLst>
                                          <p:attrName>ppt_y</p:attrName>
                                        </p:attrNameLst>
                                      </p:cBhvr>
                                      <p:tavLst>
                                        <p:tav tm="0">
                                          <p:val>
                                            <p:strVal val="1+#ppt_h/2"/>
                                          </p:val>
                                        </p:tav>
                                        <p:tav tm="100000">
                                          <p:val>
                                            <p:strVal val="#ppt_y"/>
                                          </p:val>
                                        </p:tav>
                                      </p:tavLst>
                                    </p:anim>
                                  </p:childTnLst>
                                </p:cTn>
                              </p:par>
                            </p:childTnLst>
                          </p:cTn>
                        </p:par>
                        <p:par>
                          <p:cTn id="65" fill="hold">
                            <p:stCondLst>
                              <p:cond delay="6000"/>
                            </p:stCondLst>
                            <p:childTnLst>
                              <p:par>
                                <p:cTn id="66" presetID="2" presetClass="entr" presetSubtype="4" decel="100000" fill="hold" grpId="0" nodeType="afterEffect">
                                  <p:stCondLst>
                                    <p:cond delay="0"/>
                                  </p:stCondLst>
                                  <p:childTnLst>
                                    <p:set>
                                      <p:cBhvr>
                                        <p:cTn id="67" dur="1" fill="hold">
                                          <p:stCondLst>
                                            <p:cond delay="0"/>
                                          </p:stCondLst>
                                        </p:cTn>
                                        <p:tgtEl>
                                          <p:spTgt spid="20">
                                            <p:txEl>
                                              <p:pRg st="0" end="0"/>
                                            </p:txEl>
                                          </p:spTgt>
                                        </p:tgtEl>
                                        <p:attrNameLst>
                                          <p:attrName>style.visibility</p:attrName>
                                        </p:attrNameLst>
                                      </p:cBhvr>
                                      <p:to>
                                        <p:strVal val="visible"/>
                                      </p:to>
                                    </p:set>
                                    <p:anim calcmode="lin" valueType="num">
                                      <p:cBhvr additive="base">
                                        <p:cTn id="68" dur="500" fill="hold"/>
                                        <p:tgtEl>
                                          <p:spTgt spid="20">
                                            <p:txEl>
                                              <p:pRg st="0" end="0"/>
                                            </p:txEl>
                                          </p:spTgt>
                                        </p:tgtEl>
                                        <p:attrNameLst>
                                          <p:attrName>ppt_x</p:attrName>
                                        </p:attrNameLst>
                                      </p:cBhvr>
                                      <p:tavLst>
                                        <p:tav tm="0">
                                          <p:val>
                                            <p:strVal val="#ppt_x"/>
                                          </p:val>
                                        </p:tav>
                                        <p:tav tm="100000">
                                          <p:val>
                                            <p:strVal val="#ppt_x"/>
                                          </p:val>
                                        </p:tav>
                                      </p:tavLst>
                                    </p:anim>
                                    <p:anim calcmode="lin" valueType="num">
                                      <p:cBhvr additive="base">
                                        <p:cTn id="69" dur="500" fill="hold"/>
                                        <p:tgtEl>
                                          <p:spTgt spid="20">
                                            <p:txEl>
                                              <p:pRg st="0" end="0"/>
                                            </p:txEl>
                                          </p:spTgt>
                                        </p:tgtEl>
                                        <p:attrNameLst>
                                          <p:attrName>ppt_y</p:attrName>
                                        </p:attrNameLst>
                                      </p:cBhvr>
                                      <p:tavLst>
                                        <p:tav tm="0">
                                          <p:val>
                                            <p:strVal val="1+#ppt_h/2"/>
                                          </p:val>
                                        </p:tav>
                                        <p:tav tm="100000">
                                          <p:val>
                                            <p:strVal val="#ppt_y"/>
                                          </p:val>
                                        </p:tav>
                                      </p:tavLst>
                                    </p:anim>
                                  </p:childTnLst>
                                </p:cTn>
                              </p:par>
                            </p:childTnLst>
                          </p:cTn>
                        </p:par>
                        <p:par>
                          <p:cTn id="70" fill="hold">
                            <p:stCondLst>
                              <p:cond delay="6500"/>
                            </p:stCondLst>
                            <p:childTnLst>
                              <p:par>
                                <p:cTn id="71" presetID="2" presetClass="entr" presetSubtype="2" decel="100000" fill="hold" grpId="0" nodeType="afterEffect">
                                  <p:stCondLst>
                                    <p:cond delay="0"/>
                                  </p:stCondLst>
                                  <p:childTnLst>
                                    <p:set>
                                      <p:cBhvr>
                                        <p:cTn id="72" dur="1" fill="hold">
                                          <p:stCondLst>
                                            <p:cond delay="0"/>
                                          </p:stCondLst>
                                        </p:cTn>
                                        <p:tgtEl>
                                          <p:spTgt spid="21">
                                            <p:txEl>
                                              <p:pRg st="0" end="0"/>
                                            </p:txEl>
                                          </p:spTgt>
                                        </p:tgtEl>
                                        <p:attrNameLst>
                                          <p:attrName>style.visibility</p:attrName>
                                        </p:attrNameLst>
                                      </p:cBhvr>
                                      <p:to>
                                        <p:strVal val="visible"/>
                                      </p:to>
                                    </p:set>
                                    <p:anim calcmode="lin" valueType="num">
                                      <p:cBhvr additive="base">
                                        <p:cTn id="73" dur="500" fill="hold"/>
                                        <p:tgtEl>
                                          <p:spTgt spid="21">
                                            <p:txEl>
                                              <p:pRg st="0" end="0"/>
                                            </p:txEl>
                                          </p:spTgt>
                                        </p:tgtEl>
                                        <p:attrNameLst>
                                          <p:attrName>ppt_x</p:attrName>
                                        </p:attrNameLst>
                                      </p:cBhvr>
                                      <p:tavLst>
                                        <p:tav tm="0">
                                          <p:val>
                                            <p:strVal val="1+#ppt_w/2"/>
                                          </p:val>
                                        </p:tav>
                                        <p:tav tm="100000">
                                          <p:val>
                                            <p:strVal val="#ppt_x"/>
                                          </p:val>
                                        </p:tav>
                                      </p:tavLst>
                                    </p:anim>
                                    <p:anim calcmode="lin" valueType="num">
                                      <p:cBhvr additive="base">
                                        <p:cTn id="74" dur="500" fill="hold"/>
                                        <p:tgtEl>
                                          <p:spTgt spid="21">
                                            <p:txEl>
                                              <p:pRg st="0" end="0"/>
                                            </p:txEl>
                                          </p:spTgt>
                                        </p:tgtEl>
                                        <p:attrNameLst>
                                          <p:attrName>ppt_y</p:attrName>
                                        </p:attrNameLst>
                                      </p:cBhvr>
                                      <p:tavLst>
                                        <p:tav tm="0">
                                          <p:val>
                                            <p:strVal val="#ppt_y"/>
                                          </p:val>
                                        </p:tav>
                                        <p:tav tm="100000">
                                          <p:val>
                                            <p:strVal val="#ppt_y"/>
                                          </p:val>
                                        </p:tav>
                                      </p:tavLst>
                                    </p:anim>
                                  </p:childTnLst>
                                </p:cTn>
                              </p:par>
                            </p:childTnLst>
                          </p:cTn>
                        </p:par>
                        <p:par>
                          <p:cTn id="75" fill="hold">
                            <p:stCondLst>
                              <p:cond delay="7000"/>
                            </p:stCondLst>
                            <p:childTnLst>
                              <p:par>
                                <p:cTn id="76" presetID="22" presetClass="entr" presetSubtype="8" fill="hold" grpId="0" nodeType="afterEffect">
                                  <p:stCondLst>
                                    <p:cond delay="0"/>
                                  </p:stCondLst>
                                  <p:childTnLst>
                                    <p:set>
                                      <p:cBhvr>
                                        <p:cTn id="77" dur="1" fill="hold">
                                          <p:stCondLst>
                                            <p:cond delay="0"/>
                                          </p:stCondLst>
                                        </p:cTn>
                                        <p:tgtEl>
                                          <p:spTgt spid="22">
                                            <p:txEl>
                                              <p:pRg st="0" end="0"/>
                                            </p:txEl>
                                          </p:spTgt>
                                        </p:tgtEl>
                                        <p:attrNameLst>
                                          <p:attrName>style.visibility</p:attrName>
                                        </p:attrNameLst>
                                      </p:cBhvr>
                                      <p:to>
                                        <p:strVal val="visible"/>
                                      </p:to>
                                    </p:set>
                                    <p:animEffect transition="in" filter="wipe(left)">
                                      <p:cBhvr>
                                        <p:cTn id="78" dur="500"/>
                                        <p:tgtEl>
                                          <p:spTgt spid="22">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animBg="1"/>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8" grpId="0" animBg="1"/>
      <p:bldP spid="9" grpId="0" animBg="1"/>
      <p:bldP spid="12" grpId="0" animBg="1"/>
      <p:bldP spid="14" grpId="0" build="p">
        <p:tmplLst>
          <p:tmpl lvl="1">
            <p:tnLst>
              <p:par>
                <p:cTn presetID="2" presetClass="entr" presetSubtype="4"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1+#ppt_h/2"/>
                          </p:val>
                        </p:tav>
                        <p:tav tm="100000">
                          <p:val>
                            <p:strVal val="#ppt_y"/>
                          </p:val>
                        </p:tav>
                      </p:tavLst>
                    </p:anim>
                  </p:childTnLst>
                </p:cTn>
              </p:par>
            </p:tnLst>
          </p:tmpl>
        </p:tmplLst>
      </p:bldP>
      <p:bldP spid="15" grpId="0" build="p">
        <p:tmplLst>
          <p:tmpl lvl="1">
            <p:tnLst>
              <p:par>
                <p:cTn presetID="2" presetClass="entr" presetSubtype="2" decel="100000" fill="hold" nodeType="afterEffect">
                  <p:stCondLst>
                    <p:cond delay="0"/>
                  </p:stCondLst>
                  <p:childTnLst>
                    <p:set>
                      <p:cBhvr>
                        <p:cTn dur="1" fill="hold">
                          <p:stCondLst>
                            <p:cond delay="0"/>
                          </p:stCondLst>
                        </p:cTn>
                        <p:tgtEl>
                          <p:spTgt spid="15"/>
                        </p:tgtEl>
                        <p:attrNameLst>
                          <p:attrName>style.visibility</p:attrName>
                        </p:attrNameLst>
                      </p:cBhvr>
                      <p:to>
                        <p:strVal val="visible"/>
                      </p:to>
                    </p:set>
                    <p:anim calcmode="lin" valueType="num">
                      <p:cBhvr additive="base">
                        <p:cTn dur="500" fill="hold"/>
                        <p:tgtEl>
                          <p:spTgt spid="15"/>
                        </p:tgtEl>
                        <p:attrNameLst>
                          <p:attrName>ppt_x</p:attrName>
                        </p:attrNameLst>
                      </p:cBhvr>
                      <p:tavLst>
                        <p:tav tm="0">
                          <p:val>
                            <p:strVal val="1+#ppt_w/2"/>
                          </p:val>
                        </p:tav>
                        <p:tav tm="100000">
                          <p:val>
                            <p:strVal val="#ppt_x"/>
                          </p:val>
                        </p:tav>
                      </p:tavLst>
                    </p:anim>
                    <p:anim calcmode="lin" valueType="num">
                      <p:cBhvr additive="base">
                        <p:cTn dur="500" fill="hold"/>
                        <p:tgtEl>
                          <p:spTgt spid="15"/>
                        </p:tgtEl>
                        <p:attrNameLst>
                          <p:attrName>ppt_y</p:attrName>
                        </p:attrNameLst>
                      </p:cBhvr>
                      <p:tavLst>
                        <p:tav tm="0">
                          <p:val>
                            <p:strVal val="#ppt_y"/>
                          </p:val>
                        </p:tav>
                        <p:tav tm="100000">
                          <p:val>
                            <p:strVal val="#ppt_y"/>
                          </p:val>
                        </p:tav>
                      </p:tavLst>
                    </p:anim>
                  </p:childTnLst>
                </p:cTn>
              </p:par>
            </p:tnLst>
          </p:tmpl>
        </p:tmplLst>
      </p:bldP>
      <p:bldP spid="16" grpId="0" build="p">
        <p:tmplLst>
          <p:tmpl lvl="1">
            <p:tnLst>
              <p:par>
                <p:cTn presetID="22" presetClass="entr" presetSubtype="8"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Effect transition="in" filter="wipe(left)">
                      <p:cBhvr>
                        <p:cTn dur="500"/>
                        <p:tgtEl>
                          <p:spTgt spid="16"/>
                        </p:tgtEl>
                      </p:cBhvr>
                    </p:animEffect>
                  </p:childTnLst>
                </p:cTn>
              </p:par>
            </p:tnLst>
          </p:tmpl>
        </p:tmplLst>
      </p:bldP>
      <p:bldP spid="17" grpId="0" build="p">
        <p:tmplLst>
          <p:tmpl lvl="1">
            <p:tnLst>
              <p:par>
                <p:cTn presetID="2" presetClass="entr" presetSubtype="4" decel="100000" fill="hold" nodeType="afterEffect">
                  <p:stCondLst>
                    <p:cond delay="0"/>
                  </p:stCondLst>
                  <p:childTnLst>
                    <p:set>
                      <p:cBhvr>
                        <p:cTn dur="1" fill="hold">
                          <p:stCondLst>
                            <p:cond delay="0"/>
                          </p:stCondLst>
                        </p:cTn>
                        <p:tgtEl>
                          <p:spTgt spid="17"/>
                        </p:tgtEl>
                        <p:attrNameLst>
                          <p:attrName>style.visibility</p:attrName>
                        </p:attrNameLst>
                      </p:cBhvr>
                      <p:to>
                        <p:strVal val="visible"/>
                      </p:to>
                    </p:set>
                    <p:anim calcmode="lin" valueType="num">
                      <p:cBhvr additive="base">
                        <p:cTn dur="500" fill="hold"/>
                        <p:tgtEl>
                          <p:spTgt spid="17"/>
                        </p:tgtEl>
                        <p:attrNameLst>
                          <p:attrName>ppt_x</p:attrName>
                        </p:attrNameLst>
                      </p:cBhvr>
                      <p:tavLst>
                        <p:tav tm="0">
                          <p:val>
                            <p:strVal val="#ppt_x"/>
                          </p:val>
                        </p:tav>
                        <p:tav tm="100000">
                          <p:val>
                            <p:strVal val="#ppt_x"/>
                          </p:val>
                        </p:tav>
                      </p:tavLst>
                    </p:anim>
                    <p:anim calcmode="lin" valueType="num">
                      <p:cBhvr additive="base">
                        <p:cTn dur="500" fill="hold"/>
                        <p:tgtEl>
                          <p:spTgt spid="17"/>
                        </p:tgtEl>
                        <p:attrNameLst>
                          <p:attrName>ppt_y</p:attrName>
                        </p:attrNameLst>
                      </p:cBhvr>
                      <p:tavLst>
                        <p:tav tm="0">
                          <p:val>
                            <p:strVal val="1+#ppt_h/2"/>
                          </p:val>
                        </p:tav>
                        <p:tav tm="100000">
                          <p:val>
                            <p:strVal val="#ppt_y"/>
                          </p:val>
                        </p:tav>
                      </p:tavLst>
                    </p:anim>
                  </p:childTnLst>
                </p:cTn>
              </p:par>
            </p:tnLst>
          </p:tmpl>
        </p:tmplLst>
      </p:bldP>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build="p">
        <p:tmplLst>
          <p:tmpl lvl="1">
            <p:tnLst>
              <p:par>
                <p:cTn presetID="22" presetClass="entr" presetSubtype="8" fill="hold" nodeType="afterEffect">
                  <p:stCondLst>
                    <p:cond delay="0"/>
                  </p:stCondLst>
                  <p:childTnLst>
                    <p:set>
                      <p:cBhvr>
                        <p:cTn dur="1" fill="hold">
                          <p:stCondLst>
                            <p:cond delay="0"/>
                          </p:stCondLst>
                        </p:cTn>
                        <p:tgtEl>
                          <p:spTgt spid="19"/>
                        </p:tgtEl>
                        <p:attrNameLst>
                          <p:attrName>style.visibility</p:attrName>
                        </p:attrNameLst>
                      </p:cBhvr>
                      <p:to>
                        <p:strVal val="visible"/>
                      </p:to>
                    </p:set>
                    <p:animEffect transition="in" filter="wipe(left)">
                      <p:cBhvr>
                        <p:cTn dur="500"/>
                        <p:tgtEl>
                          <p:spTgt spid="19"/>
                        </p:tgtEl>
                      </p:cBhvr>
                    </p:animEffect>
                  </p:childTnLst>
                </p:cTn>
              </p:par>
            </p:tnLst>
          </p:tmpl>
        </p:tmplLst>
      </p:bldP>
      <p:bldP spid="20" grpId="0" build="p">
        <p:tmplLst>
          <p:tmpl lvl="1">
            <p:tnLst>
              <p:par>
                <p:cTn presetID="2" presetClass="entr" presetSubtype="4"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ppt_x"/>
                          </p:val>
                        </p:tav>
                        <p:tav tm="100000">
                          <p:val>
                            <p:strVal val="#ppt_x"/>
                          </p:val>
                        </p:tav>
                      </p:tavLst>
                    </p:anim>
                    <p:anim calcmode="lin" valueType="num">
                      <p:cBhvr additive="base">
                        <p:cTn dur="500" fill="hold"/>
                        <p:tgtEl>
                          <p:spTgt spid="20"/>
                        </p:tgtEl>
                        <p:attrNameLst>
                          <p:attrName>ppt_y</p:attrName>
                        </p:attrNameLst>
                      </p:cBhvr>
                      <p:tavLst>
                        <p:tav tm="0">
                          <p:val>
                            <p:strVal val="1+#ppt_h/2"/>
                          </p:val>
                        </p:tav>
                        <p:tav tm="100000">
                          <p:val>
                            <p:strVal val="#ppt_y"/>
                          </p:val>
                        </p:tav>
                      </p:tavLst>
                    </p:anim>
                  </p:childTnLst>
                </p:cTn>
              </p:par>
            </p:tnLst>
          </p:tmpl>
        </p:tmplLst>
      </p:bldP>
      <p:bldP spid="21" grpId="0" build="p">
        <p:tmplLst>
          <p:tmpl lvl="1">
            <p:tnLst>
              <p:par>
                <p:cTn presetID="2" presetClass="entr" presetSubtype="2" decel="100000" fill="hold" nodeType="afterEffect">
                  <p:stCondLst>
                    <p:cond delay="0"/>
                  </p:stCondLst>
                  <p:childTnLst>
                    <p:set>
                      <p:cBhvr>
                        <p:cTn dur="1" fill="hold">
                          <p:stCondLst>
                            <p:cond delay="0"/>
                          </p:stCondLst>
                        </p:cTn>
                        <p:tgtEl>
                          <p:spTgt spid="21"/>
                        </p:tgtEl>
                        <p:attrNameLst>
                          <p:attrName>style.visibility</p:attrName>
                        </p:attrNameLst>
                      </p:cBhvr>
                      <p:to>
                        <p:strVal val="visible"/>
                      </p:to>
                    </p:set>
                    <p:anim calcmode="lin" valueType="num">
                      <p:cBhvr additive="base">
                        <p:cTn dur="500" fill="hold"/>
                        <p:tgtEl>
                          <p:spTgt spid="21"/>
                        </p:tgtEl>
                        <p:attrNameLst>
                          <p:attrName>ppt_x</p:attrName>
                        </p:attrNameLst>
                      </p:cBhvr>
                      <p:tavLst>
                        <p:tav tm="0">
                          <p:val>
                            <p:strVal val="1+#ppt_w/2"/>
                          </p:val>
                        </p:tav>
                        <p:tav tm="100000">
                          <p:val>
                            <p:strVal val="#ppt_x"/>
                          </p:val>
                        </p:tav>
                      </p:tavLst>
                    </p:anim>
                    <p:anim calcmode="lin" valueType="num">
                      <p:cBhvr additive="base">
                        <p:cTn dur="500" fill="hold"/>
                        <p:tgtEl>
                          <p:spTgt spid="21"/>
                        </p:tgtEl>
                        <p:attrNameLst>
                          <p:attrName>ppt_y</p:attrName>
                        </p:attrNameLst>
                      </p:cBhvr>
                      <p:tavLst>
                        <p:tav tm="0">
                          <p:val>
                            <p:strVal val="#ppt_y"/>
                          </p:val>
                        </p:tav>
                        <p:tav tm="100000">
                          <p:val>
                            <p:strVal val="#ppt_y"/>
                          </p:val>
                        </p:tav>
                      </p:tavLst>
                    </p:anim>
                  </p:childTnLst>
                </p:cTn>
              </p:par>
            </p:tnLst>
          </p:tmpl>
        </p:tmplLst>
      </p:bldP>
      <p:bldP spid="22" grpId="0" build="p">
        <p:tmplLst>
          <p:tmpl lvl="1">
            <p:tnLst>
              <p:par>
                <p:cTn presetID="22" presetClass="entr" presetSubtype="8"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Effect transition="in" filter="wipe(left)">
                      <p:cBhvr>
                        <p:cTn dur="500"/>
                        <p:tgtEl>
                          <p:spTgt spid="22"/>
                        </p:tgtEl>
                      </p:cBhvr>
                    </p:animEffect>
                  </p:childTnLst>
                </p:cTn>
              </p:par>
            </p:tnLst>
          </p:tmpl>
        </p:tmplLst>
      </p:bldP>
      <p:bldP spid="25" grpId="0" animBg="1"/>
      <p:bldP spid="26" grpId="0" animBg="1"/>
    </p:bldLst>
  </p:timing>
</p:sldLayout>
</file>

<file path=ppt/slideLayouts/slideLayout89.xml><?xml version="1.0" encoding="utf-8"?>
<p:sldLayout xmlns:a="http://schemas.openxmlformats.org/drawingml/2006/main" xmlns:r="http://schemas.openxmlformats.org/officeDocument/2006/relationships" xmlns:p="http://schemas.openxmlformats.org/presentationml/2006/main" preserve="1">
  <p:cSld name="Simple Timeline">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二等辺三角形 5"/>
          <p:cNvSpPr/>
          <p:nvPr/>
        </p:nvSpPr>
        <p:spPr>
          <a:xfrm rot="10800000">
            <a:off x="1344309" y="2892183"/>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7" name="正方形/長方形 6"/>
          <p:cNvSpPr/>
          <p:nvPr/>
        </p:nvSpPr>
        <p:spPr>
          <a:xfrm>
            <a:off x="-14511" y="3575909"/>
            <a:ext cx="9144000" cy="87087"/>
          </a:xfrm>
          <a:prstGeom prst="rect">
            <a:avLst/>
          </a:prstGeom>
          <a:blipFill dpi="0" rotWithShape="0">
            <a:blip r:embed="rId2"/>
            <a:srcRect/>
            <a:tile tx="0" ty="0" sx="100000" sy="100000" flip="none" algn="tl"/>
          </a:blipFill>
          <a:ln>
            <a:noFill/>
          </a:ln>
          <a:effectLst>
            <a:outerShdw blurRad="50800" dist="38100" algn="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1344309" y="3368714"/>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9" name="円/楕円 8"/>
          <p:cNvSpPr/>
          <p:nvPr/>
        </p:nvSpPr>
        <p:spPr>
          <a:xfrm>
            <a:off x="3350035" y="3368714"/>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0" name="円/楕円 9"/>
          <p:cNvSpPr/>
          <p:nvPr/>
        </p:nvSpPr>
        <p:spPr>
          <a:xfrm>
            <a:off x="5355763" y="3368714"/>
            <a:ext cx="385356" cy="513899"/>
          </a:xfrm>
          <a:prstGeom prst="ellipse">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1" name="円/楕円 10"/>
          <p:cNvSpPr/>
          <p:nvPr/>
        </p:nvSpPr>
        <p:spPr>
          <a:xfrm>
            <a:off x="7361491" y="3368714"/>
            <a:ext cx="385356" cy="513899"/>
          </a:xfrm>
          <a:prstGeom prst="ellipse">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12" name="正方形/長方形 11"/>
          <p:cNvSpPr/>
          <p:nvPr/>
        </p:nvSpPr>
        <p:spPr>
          <a:xfrm>
            <a:off x="564703" y="2252694"/>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3" name="正方形/長方形 12"/>
          <p:cNvSpPr/>
          <p:nvPr/>
        </p:nvSpPr>
        <p:spPr>
          <a:xfrm>
            <a:off x="659025" y="2371227"/>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4" name="テキスト プレースホルダー 5"/>
          <p:cNvSpPr>
            <a:spLocks noGrp="1"/>
          </p:cNvSpPr>
          <p:nvPr>
            <p:ph type="body" sz="quarter" idx="17" hasCustomPrompt="1"/>
          </p:nvPr>
        </p:nvSpPr>
        <p:spPr>
          <a:xfrm>
            <a:off x="629374" y="2467793"/>
            <a:ext cx="1821859" cy="431795"/>
          </a:xfrm>
        </p:spPr>
        <p:txBody>
          <a:bodyPr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15" name="二等辺三角形 14"/>
          <p:cNvSpPr/>
          <p:nvPr/>
        </p:nvSpPr>
        <p:spPr>
          <a:xfrm rot="10800000">
            <a:off x="3350561" y="2892183"/>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6" name="正方形/長方形 15"/>
          <p:cNvSpPr/>
          <p:nvPr/>
        </p:nvSpPr>
        <p:spPr>
          <a:xfrm>
            <a:off x="2570955" y="2252694"/>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7" name="正方形/長方形 16"/>
          <p:cNvSpPr/>
          <p:nvPr/>
        </p:nvSpPr>
        <p:spPr>
          <a:xfrm>
            <a:off x="2665277" y="2371227"/>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18" name="テキスト プレースホルダー 5"/>
          <p:cNvSpPr>
            <a:spLocks noGrp="1"/>
          </p:cNvSpPr>
          <p:nvPr>
            <p:ph type="body" sz="quarter" idx="18" hasCustomPrompt="1"/>
          </p:nvPr>
        </p:nvSpPr>
        <p:spPr>
          <a:xfrm>
            <a:off x="2635626" y="2467793"/>
            <a:ext cx="1821859" cy="431795"/>
          </a:xfrm>
        </p:spPr>
        <p:txBody>
          <a:bodyPr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19" name="二等辺三角形 18"/>
          <p:cNvSpPr/>
          <p:nvPr/>
        </p:nvSpPr>
        <p:spPr>
          <a:xfrm rot="10800000">
            <a:off x="5358867" y="2886645"/>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0" name="正方形/長方形 19"/>
          <p:cNvSpPr/>
          <p:nvPr/>
        </p:nvSpPr>
        <p:spPr>
          <a:xfrm>
            <a:off x="4579258" y="2247157"/>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1" name="正方形/長方形 20"/>
          <p:cNvSpPr/>
          <p:nvPr/>
        </p:nvSpPr>
        <p:spPr>
          <a:xfrm>
            <a:off x="4673583" y="2365689"/>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2" name="テキスト プレースホルダー 5"/>
          <p:cNvSpPr>
            <a:spLocks noGrp="1"/>
          </p:cNvSpPr>
          <p:nvPr>
            <p:ph type="body" sz="quarter" idx="19" hasCustomPrompt="1"/>
          </p:nvPr>
        </p:nvSpPr>
        <p:spPr>
          <a:xfrm>
            <a:off x="4643930" y="2462255"/>
            <a:ext cx="1821859" cy="431795"/>
          </a:xfrm>
        </p:spPr>
        <p:txBody>
          <a:bodyPr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23" name="二等辺三角形 22"/>
          <p:cNvSpPr/>
          <p:nvPr/>
        </p:nvSpPr>
        <p:spPr>
          <a:xfrm rot="10800000">
            <a:off x="7361491" y="2893899"/>
            <a:ext cx="364636" cy="419195"/>
          </a:xfrm>
          <a:prstGeom prst="triangl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4" name="正方形/長方形 23"/>
          <p:cNvSpPr/>
          <p:nvPr/>
        </p:nvSpPr>
        <p:spPr>
          <a:xfrm>
            <a:off x="6581886" y="2254413"/>
            <a:ext cx="1944577" cy="880535"/>
          </a:xfrm>
          <a:prstGeom prst="rect">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5" name="正方形/長方形 24"/>
          <p:cNvSpPr/>
          <p:nvPr/>
        </p:nvSpPr>
        <p:spPr>
          <a:xfrm>
            <a:off x="6676207" y="2372945"/>
            <a:ext cx="1755924" cy="643467"/>
          </a:xfrm>
          <a:prstGeom prst="rect">
            <a:avLst/>
          </a:prstGeom>
          <a:noFill/>
          <a:ln w="28575">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6" name="テキスト プレースホルダー 5"/>
          <p:cNvSpPr>
            <a:spLocks noGrp="1"/>
          </p:cNvSpPr>
          <p:nvPr>
            <p:ph type="body" sz="quarter" idx="20" hasCustomPrompt="1"/>
          </p:nvPr>
        </p:nvSpPr>
        <p:spPr>
          <a:xfrm>
            <a:off x="6646557" y="2469509"/>
            <a:ext cx="1821859" cy="431795"/>
          </a:xfrm>
        </p:spPr>
        <p:txBody>
          <a:bodyPr anchor="ctr">
            <a:noAutofit/>
          </a:bodyPr>
          <a:lstStyle>
            <a:lvl1pPr algn="ctr">
              <a:defRPr sz="22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TEXT</a:t>
            </a:r>
            <a:endParaRPr kumimoji="1" lang="ja-JP" altLang="en-US" dirty="0"/>
          </a:p>
        </p:txBody>
      </p:sp>
      <p:sp>
        <p:nvSpPr>
          <p:cNvPr id="27" name="テキスト プレースホルダー 5"/>
          <p:cNvSpPr>
            <a:spLocks noGrp="1"/>
          </p:cNvSpPr>
          <p:nvPr>
            <p:ph type="body" sz="quarter" idx="21" hasCustomPrompt="1"/>
          </p:nvPr>
        </p:nvSpPr>
        <p:spPr>
          <a:xfrm>
            <a:off x="553593" y="3824874"/>
            <a:ext cx="1938037" cy="489215"/>
          </a:xfrm>
        </p:spPr>
        <p:txBody>
          <a:bodyPr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28" name="テキスト プレースホルダー 5"/>
          <p:cNvSpPr>
            <a:spLocks noGrp="1"/>
          </p:cNvSpPr>
          <p:nvPr>
            <p:ph type="body" sz="quarter" idx="22" hasCustomPrompt="1"/>
          </p:nvPr>
        </p:nvSpPr>
        <p:spPr>
          <a:xfrm>
            <a:off x="2562389" y="3824874"/>
            <a:ext cx="1938037" cy="489215"/>
          </a:xfrm>
        </p:spPr>
        <p:txBody>
          <a:bodyPr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29" name="テキスト プレースホルダー 5"/>
          <p:cNvSpPr>
            <a:spLocks noGrp="1"/>
          </p:cNvSpPr>
          <p:nvPr>
            <p:ph type="body" sz="quarter" idx="23" hasCustomPrompt="1"/>
          </p:nvPr>
        </p:nvSpPr>
        <p:spPr>
          <a:xfrm>
            <a:off x="4570445" y="3824874"/>
            <a:ext cx="1938037" cy="489215"/>
          </a:xfrm>
        </p:spPr>
        <p:txBody>
          <a:bodyPr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30" name="テキスト プレースホルダー 5"/>
          <p:cNvSpPr>
            <a:spLocks noGrp="1"/>
          </p:cNvSpPr>
          <p:nvPr>
            <p:ph type="body" sz="quarter" idx="24" hasCustomPrompt="1"/>
          </p:nvPr>
        </p:nvSpPr>
        <p:spPr>
          <a:xfrm>
            <a:off x="6576833" y="3824874"/>
            <a:ext cx="1938037" cy="489215"/>
          </a:xfrm>
        </p:spPr>
        <p:txBody>
          <a:bodyPr anchor="t">
            <a:normAutofit/>
          </a:bodyPr>
          <a:lstStyle>
            <a:lvl1pPr algn="ctr">
              <a:lnSpc>
                <a:spcPct val="130000"/>
              </a:lnSpc>
              <a:spcBef>
                <a:spcPts val="0"/>
              </a:spcBef>
              <a:defRPr sz="1800" baseline="0">
                <a:solidFill>
                  <a:schemeClr val="tx2"/>
                </a:solidFill>
                <a:latin typeface="Bebas Neue Regular" panose="00000500000000000000" pitchFamily="2" charset="0"/>
                <a:ea typeface="+mn-ea"/>
              </a:defRPr>
            </a:lvl1pPr>
          </a:lstStyle>
          <a:p>
            <a:pPr lvl="0"/>
            <a:r>
              <a:rPr kumimoji="1" lang="en-US" altLang="ja-JP" dirty="0"/>
              <a:t>Text Here</a:t>
            </a:r>
            <a:endParaRPr kumimoji="1" lang="ja-JP" altLang="en-US" dirty="0"/>
          </a:p>
        </p:txBody>
      </p:sp>
      <p:sp>
        <p:nvSpPr>
          <p:cNvPr id="31" name="テキスト プレースホルダー 5"/>
          <p:cNvSpPr>
            <a:spLocks noGrp="1"/>
          </p:cNvSpPr>
          <p:nvPr>
            <p:ph type="body" sz="quarter" idx="25" hasCustomPrompt="1"/>
          </p:nvPr>
        </p:nvSpPr>
        <p:spPr>
          <a:xfrm>
            <a:off x="6576833" y="4303142"/>
            <a:ext cx="1933961" cy="1155119"/>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2" name="テキスト プレースホルダー 5"/>
          <p:cNvSpPr>
            <a:spLocks noGrp="1"/>
          </p:cNvSpPr>
          <p:nvPr>
            <p:ph type="body" sz="quarter" idx="26" hasCustomPrompt="1"/>
          </p:nvPr>
        </p:nvSpPr>
        <p:spPr>
          <a:xfrm>
            <a:off x="2562390" y="4303142"/>
            <a:ext cx="1933961" cy="1155119"/>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3" name="テキスト プレースホルダー 5"/>
          <p:cNvSpPr>
            <a:spLocks noGrp="1"/>
          </p:cNvSpPr>
          <p:nvPr>
            <p:ph type="body" sz="quarter" idx="27" hasCustomPrompt="1"/>
          </p:nvPr>
        </p:nvSpPr>
        <p:spPr>
          <a:xfrm>
            <a:off x="4570446" y="4303142"/>
            <a:ext cx="1933961" cy="1155119"/>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4" name="テキスト プレースホルダー 5"/>
          <p:cNvSpPr>
            <a:spLocks noGrp="1"/>
          </p:cNvSpPr>
          <p:nvPr>
            <p:ph type="body" sz="quarter" idx="28" hasCustomPrompt="1"/>
          </p:nvPr>
        </p:nvSpPr>
        <p:spPr>
          <a:xfrm>
            <a:off x="553594" y="4303142"/>
            <a:ext cx="1933961" cy="1155119"/>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402509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wipe(left)">
                                      <p:cBhvr>
                                        <p:cTn id="12" dur="500"/>
                                        <p:tgtEl>
                                          <p:spTgt spid="7"/>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0-#ppt_w/2"/>
                                          </p:val>
                                        </p:tav>
                                        <p:tav tm="100000">
                                          <p:val>
                                            <p:strVal val="#ppt_x"/>
                                          </p:val>
                                        </p:tav>
                                      </p:tavLst>
                                    </p:anim>
                                    <p:anim calcmode="lin" valueType="num">
                                      <p:cBhvr additive="base">
                                        <p:cTn id="17" dur="500" fill="hold"/>
                                        <p:tgtEl>
                                          <p:spTgt spid="8"/>
                                        </p:tgtEl>
                                        <p:attrNameLst>
                                          <p:attrName>ppt_y</p:attrName>
                                        </p:attrNameLst>
                                      </p:cBhvr>
                                      <p:tavLst>
                                        <p:tav tm="0">
                                          <p:val>
                                            <p:strVal val="#ppt_y"/>
                                          </p:val>
                                        </p:tav>
                                        <p:tav tm="100000">
                                          <p:val>
                                            <p:strVal val="#ppt_y"/>
                                          </p:val>
                                        </p:tav>
                                      </p:tavLst>
                                    </p:anim>
                                  </p:childTnLst>
                                </p:cTn>
                              </p:par>
                              <p:par>
                                <p:cTn id="18" presetID="2" presetClass="entr" presetSubtype="1" decel="100000" fill="hold" grpId="0" nodeType="withEffect">
                                  <p:stCondLst>
                                    <p:cond delay="0"/>
                                  </p:stCondLst>
                                  <p:childTnLst>
                                    <p:set>
                                      <p:cBhvr>
                                        <p:cTn id="19" dur="1" fill="hold">
                                          <p:stCondLst>
                                            <p:cond delay="0"/>
                                          </p:stCondLst>
                                        </p:cTn>
                                        <p:tgtEl>
                                          <p:spTgt spid="6"/>
                                        </p:tgtEl>
                                        <p:attrNameLst>
                                          <p:attrName>style.visibility</p:attrName>
                                        </p:attrNameLst>
                                      </p:cBhvr>
                                      <p:to>
                                        <p:strVal val="visible"/>
                                      </p:to>
                                    </p:set>
                                    <p:anim calcmode="lin" valueType="num">
                                      <p:cBhvr additive="base">
                                        <p:cTn id="20" dur="500" fill="hold"/>
                                        <p:tgtEl>
                                          <p:spTgt spid="6"/>
                                        </p:tgtEl>
                                        <p:attrNameLst>
                                          <p:attrName>ppt_x</p:attrName>
                                        </p:attrNameLst>
                                      </p:cBhvr>
                                      <p:tavLst>
                                        <p:tav tm="0">
                                          <p:val>
                                            <p:strVal val="#ppt_x"/>
                                          </p:val>
                                        </p:tav>
                                        <p:tav tm="100000">
                                          <p:val>
                                            <p:strVal val="#ppt_x"/>
                                          </p:val>
                                        </p:tav>
                                      </p:tavLst>
                                    </p:anim>
                                    <p:anim calcmode="lin" valueType="num">
                                      <p:cBhvr additive="base">
                                        <p:cTn id="21" dur="500" fill="hold"/>
                                        <p:tgtEl>
                                          <p:spTgt spid="6"/>
                                        </p:tgtEl>
                                        <p:attrNameLst>
                                          <p:attrName>ppt_y</p:attrName>
                                        </p:attrNameLst>
                                      </p:cBhvr>
                                      <p:tavLst>
                                        <p:tav tm="0">
                                          <p:val>
                                            <p:strVal val="0-#ppt_h/2"/>
                                          </p:val>
                                        </p:tav>
                                        <p:tav tm="100000">
                                          <p:val>
                                            <p:strVal val="#ppt_y"/>
                                          </p:val>
                                        </p:tav>
                                      </p:tavLst>
                                    </p:anim>
                                  </p:childTnLst>
                                </p:cTn>
                              </p:par>
                              <p:par>
                                <p:cTn id="22" presetID="2" presetClass="entr" presetSubtype="1" decel="100000" fill="hold" grpId="0" nodeType="withEffect">
                                  <p:stCondLst>
                                    <p:cond delay="0"/>
                                  </p:stCondLst>
                                  <p:childTnLst>
                                    <p:set>
                                      <p:cBhvr>
                                        <p:cTn id="23" dur="1" fill="hold">
                                          <p:stCondLst>
                                            <p:cond delay="0"/>
                                          </p:stCondLst>
                                        </p:cTn>
                                        <p:tgtEl>
                                          <p:spTgt spid="12"/>
                                        </p:tgtEl>
                                        <p:attrNameLst>
                                          <p:attrName>style.visibility</p:attrName>
                                        </p:attrNameLst>
                                      </p:cBhvr>
                                      <p:to>
                                        <p:strVal val="visible"/>
                                      </p:to>
                                    </p:set>
                                    <p:anim calcmode="lin" valueType="num">
                                      <p:cBhvr additive="base">
                                        <p:cTn id="24" dur="500" fill="hold"/>
                                        <p:tgtEl>
                                          <p:spTgt spid="12"/>
                                        </p:tgtEl>
                                        <p:attrNameLst>
                                          <p:attrName>ppt_x</p:attrName>
                                        </p:attrNameLst>
                                      </p:cBhvr>
                                      <p:tavLst>
                                        <p:tav tm="0">
                                          <p:val>
                                            <p:strVal val="#ppt_x"/>
                                          </p:val>
                                        </p:tav>
                                        <p:tav tm="100000">
                                          <p:val>
                                            <p:strVal val="#ppt_x"/>
                                          </p:val>
                                        </p:tav>
                                      </p:tavLst>
                                    </p:anim>
                                    <p:anim calcmode="lin" valueType="num">
                                      <p:cBhvr additive="base">
                                        <p:cTn id="25" dur="500" fill="hold"/>
                                        <p:tgtEl>
                                          <p:spTgt spid="12"/>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13"/>
                                        </p:tgtEl>
                                        <p:attrNameLst>
                                          <p:attrName>style.visibility</p:attrName>
                                        </p:attrNameLst>
                                      </p:cBhvr>
                                      <p:to>
                                        <p:strVal val="visible"/>
                                      </p:to>
                                    </p:set>
                                    <p:anim calcmode="lin" valueType="num">
                                      <p:cBhvr additive="base">
                                        <p:cTn id="28" dur="500" fill="hold"/>
                                        <p:tgtEl>
                                          <p:spTgt spid="13"/>
                                        </p:tgtEl>
                                        <p:attrNameLst>
                                          <p:attrName>ppt_x</p:attrName>
                                        </p:attrNameLst>
                                      </p:cBhvr>
                                      <p:tavLst>
                                        <p:tav tm="0">
                                          <p:val>
                                            <p:strVal val="#ppt_x"/>
                                          </p:val>
                                        </p:tav>
                                        <p:tav tm="100000">
                                          <p:val>
                                            <p:strVal val="#ppt_x"/>
                                          </p:val>
                                        </p:tav>
                                      </p:tavLst>
                                    </p:anim>
                                    <p:anim calcmode="lin" valueType="num">
                                      <p:cBhvr additive="base">
                                        <p:cTn id="29" dur="500" fill="hold"/>
                                        <p:tgtEl>
                                          <p:spTgt spid="13"/>
                                        </p:tgtEl>
                                        <p:attrNameLst>
                                          <p:attrName>ppt_y</p:attrName>
                                        </p:attrNameLst>
                                      </p:cBhvr>
                                      <p:tavLst>
                                        <p:tav tm="0">
                                          <p:val>
                                            <p:strVal val="0-#ppt_h/2"/>
                                          </p:val>
                                        </p:tav>
                                        <p:tav tm="100000">
                                          <p:val>
                                            <p:strVal val="#ppt_y"/>
                                          </p:val>
                                        </p:tav>
                                      </p:tavLst>
                                    </p:anim>
                                  </p:childTnLst>
                                </p:cTn>
                              </p:par>
                              <p:par>
                                <p:cTn id="30" presetID="2" presetClass="entr" presetSubtype="1" decel="100000" fill="hold" grpId="0" nodeType="withEffect">
                                  <p:stCondLst>
                                    <p:cond delay="0"/>
                                  </p:stCondLst>
                                  <p:childTnLst>
                                    <p:set>
                                      <p:cBhvr>
                                        <p:cTn id="31" dur="1" fill="hold">
                                          <p:stCondLst>
                                            <p:cond delay="0"/>
                                          </p:stCondLst>
                                        </p:cTn>
                                        <p:tgtEl>
                                          <p:spTgt spid="14">
                                            <p:txEl>
                                              <p:pRg st="0" end="0"/>
                                            </p:txEl>
                                          </p:spTgt>
                                        </p:tgtEl>
                                        <p:attrNameLst>
                                          <p:attrName>style.visibility</p:attrName>
                                        </p:attrNameLst>
                                      </p:cBhvr>
                                      <p:to>
                                        <p:strVal val="visible"/>
                                      </p:to>
                                    </p:set>
                                    <p:anim calcmode="lin" valueType="num">
                                      <p:cBhvr additive="base">
                                        <p:cTn id="32" dur="500" fill="hold"/>
                                        <p:tgtEl>
                                          <p:spTgt spid="14">
                                            <p:txEl>
                                              <p:pRg st="0" end="0"/>
                                            </p:txEl>
                                          </p:spTgt>
                                        </p:tgtEl>
                                        <p:attrNameLst>
                                          <p:attrName>ppt_x</p:attrName>
                                        </p:attrNameLst>
                                      </p:cBhvr>
                                      <p:tavLst>
                                        <p:tav tm="0">
                                          <p:val>
                                            <p:strVal val="#ppt_x"/>
                                          </p:val>
                                        </p:tav>
                                        <p:tav tm="100000">
                                          <p:val>
                                            <p:strVal val="#ppt_x"/>
                                          </p:val>
                                        </p:tav>
                                      </p:tavLst>
                                    </p:anim>
                                    <p:anim calcmode="lin" valueType="num">
                                      <p:cBhvr additive="base">
                                        <p:cTn id="33" dur="500" fill="hold"/>
                                        <p:tgtEl>
                                          <p:spTgt spid="14">
                                            <p:txEl>
                                              <p:pRg st="0" end="0"/>
                                            </p:txEl>
                                          </p:spTgt>
                                        </p:tgtEl>
                                        <p:attrNameLst>
                                          <p:attrName>ppt_y</p:attrName>
                                        </p:attrNameLst>
                                      </p:cBhvr>
                                      <p:tavLst>
                                        <p:tav tm="0">
                                          <p:val>
                                            <p:strVal val="0-#ppt_h/2"/>
                                          </p:val>
                                        </p:tav>
                                        <p:tav tm="100000">
                                          <p:val>
                                            <p:strVal val="#ppt_y"/>
                                          </p:val>
                                        </p:tav>
                                      </p:tavLst>
                                    </p:anim>
                                  </p:childTnLst>
                                </p:cTn>
                              </p:par>
                            </p:childTnLst>
                          </p:cTn>
                        </p:par>
                        <p:par>
                          <p:cTn id="34" fill="hold">
                            <p:stCondLst>
                              <p:cond delay="1500"/>
                            </p:stCondLst>
                            <p:childTnLst>
                              <p:par>
                                <p:cTn id="35" presetID="2" presetClass="entr" presetSubtype="4" decel="100000" fill="hold" grpId="0" nodeType="afterEffect">
                                  <p:stCondLst>
                                    <p:cond delay="0"/>
                                  </p:stCondLst>
                                  <p:childTnLst>
                                    <p:set>
                                      <p:cBhvr>
                                        <p:cTn id="36" dur="1" fill="hold">
                                          <p:stCondLst>
                                            <p:cond delay="0"/>
                                          </p:stCondLst>
                                        </p:cTn>
                                        <p:tgtEl>
                                          <p:spTgt spid="27">
                                            <p:txEl>
                                              <p:pRg st="0" end="0"/>
                                            </p:txEl>
                                          </p:spTgt>
                                        </p:tgtEl>
                                        <p:attrNameLst>
                                          <p:attrName>style.visibility</p:attrName>
                                        </p:attrNameLst>
                                      </p:cBhvr>
                                      <p:to>
                                        <p:strVal val="visible"/>
                                      </p:to>
                                    </p:set>
                                    <p:anim calcmode="lin" valueType="num">
                                      <p:cBhvr additive="base">
                                        <p:cTn id="37" dur="500" fill="hold"/>
                                        <p:tgtEl>
                                          <p:spTgt spid="27">
                                            <p:txEl>
                                              <p:pRg st="0" end="0"/>
                                            </p:txEl>
                                          </p:spTgt>
                                        </p:tgtEl>
                                        <p:attrNameLst>
                                          <p:attrName>ppt_x</p:attrName>
                                        </p:attrNameLst>
                                      </p:cBhvr>
                                      <p:tavLst>
                                        <p:tav tm="0">
                                          <p:val>
                                            <p:strVal val="#ppt_x"/>
                                          </p:val>
                                        </p:tav>
                                        <p:tav tm="100000">
                                          <p:val>
                                            <p:strVal val="#ppt_x"/>
                                          </p:val>
                                        </p:tav>
                                      </p:tavLst>
                                    </p:anim>
                                    <p:anim calcmode="lin" valueType="num">
                                      <p:cBhvr additive="base">
                                        <p:cTn id="38" dur="500" fill="hold"/>
                                        <p:tgtEl>
                                          <p:spTgt spid="27">
                                            <p:txEl>
                                              <p:pRg st="0" end="0"/>
                                            </p:txEl>
                                          </p:spTgt>
                                        </p:tgtEl>
                                        <p:attrNameLst>
                                          <p:attrName>ppt_y</p:attrName>
                                        </p:attrNameLst>
                                      </p:cBhvr>
                                      <p:tavLst>
                                        <p:tav tm="0">
                                          <p:val>
                                            <p:strVal val="1+#ppt_h/2"/>
                                          </p:val>
                                        </p:tav>
                                        <p:tav tm="100000">
                                          <p:val>
                                            <p:strVal val="#ppt_y"/>
                                          </p:val>
                                        </p:tav>
                                      </p:tavLst>
                                    </p:anim>
                                  </p:childTnLst>
                                </p:cTn>
                              </p:par>
                            </p:childTnLst>
                          </p:cTn>
                        </p:par>
                        <p:par>
                          <p:cTn id="39" fill="hold">
                            <p:stCondLst>
                              <p:cond delay="2000"/>
                            </p:stCondLst>
                            <p:childTnLst>
                              <p:par>
                                <p:cTn id="40" presetID="22" presetClass="entr" presetSubtype="8" fill="hold" grpId="0" nodeType="afterEffect">
                                  <p:stCondLst>
                                    <p:cond delay="0"/>
                                  </p:stCondLst>
                                  <p:childTnLst>
                                    <p:set>
                                      <p:cBhvr>
                                        <p:cTn id="41" dur="1" fill="hold">
                                          <p:stCondLst>
                                            <p:cond delay="0"/>
                                          </p:stCondLst>
                                        </p:cTn>
                                        <p:tgtEl>
                                          <p:spTgt spid="34"/>
                                        </p:tgtEl>
                                        <p:attrNameLst>
                                          <p:attrName>style.visibility</p:attrName>
                                        </p:attrNameLst>
                                      </p:cBhvr>
                                      <p:to>
                                        <p:strVal val="visible"/>
                                      </p:to>
                                    </p:set>
                                    <p:animEffect transition="in" filter="wipe(left)">
                                      <p:cBhvr>
                                        <p:cTn id="42" dur="500"/>
                                        <p:tgtEl>
                                          <p:spTgt spid="34"/>
                                        </p:tgtEl>
                                      </p:cBhvr>
                                    </p:animEffect>
                                  </p:childTnLst>
                                </p:cTn>
                              </p:par>
                            </p:childTnLst>
                          </p:cTn>
                        </p:par>
                        <p:par>
                          <p:cTn id="43" fill="hold">
                            <p:stCondLst>
                              <p:cond delay="2500"/>
                            </p:stCondLst>
                            <p:childTnLst>
                              <p:par>
                                <p:cTn id="44" presetID="2" presetClass="entr" presetSubtype="8" decel="100000" fill="hold" grpId="0" nodeType="afterEffect">
                                  <p:stCondLst>
                                    <p:cond delay="0"/>
                                  </p:stCondLst>
                                  <p:childTnLst>
                                    <p:set>
                                      <p:cBhvr>
                                        <p:cTn id="45" dur="1" fill="hold">
                                          <p:stCondLst>
                                            <p:cond delay="0"/>
                                          </p:stCondLst>
                                        </p:cTn>
                                        <p:tgtEl>
                                          <p:spTgt spid="9"/>
                                        </p:tgtEl>
                                        <p:attrNameLst>
                                          <p:attrName>style.visibility</p:attrName>
                                        </p:attrNameLst>
                                      </p:cBhvr>
                                      <p:to>
                                        <p:strVal val="visible"/>
                                      </p:to>
                                    </p:set>
                                    <p:anim calcmode="lin" valueType="num">
                                      <p:cBhvr additive="base">
                                        <p:cTn id="46" dur="500" fill="hold"/>
                                        <p:tgtEl>
                                          <p:spTgt spid="9"/>
                                        </p:tgtEl>
                                        <p:attrNameLst>
                                          <p:attrName>ppt_x</p:attrName>
                                        </p:attrNameLst>
                                      </p:cBhvr>
                                      <p:tavLst>
                                        <p:tav tm="0">
                                          <p:val>
                                            <p:strVal val="0-#ppt_w/2"/>
                                          </p:val>
                                        </p:tav>
                                        <p:tav tm="100000">
                                          <p:val>
                                            <p:strVal val="#ppt_x"/>
                                          </p:val>
                                        </p:tav>
                                      </p:tavLst>
                                    </p:anim>
                                    <p:anim calcmode="lin" valueType="num">
                                      <p:cBhvr additive="base">
                                        <p:cTn id="47" dur="500" fill="hold"/>
                                        <p:tgtEl>
                                          <p:spTgt spid="9"/>
                                        </p:tgtEl>
                                        <p:attrNameLst>
                                          <p:attrName>ppt_y</p:attrName>
                                        </p:attrNameLst>
                                      </p:cBhvr>
                                      <p:tavLst>
                                        <p:tav tm="0">
                                          <p:val>
                                            <p:strVal val="#ppt_y"/>
                                          </p:val>
                                        </p:tav>
                                        <p:tav tm="100000">
                                          <p:val>
                                            <p:strVal val="#ppt_y"/>
                                          </p:val>
                                        </p:tav>
                                      </p:tavLst>
                                    </p:anim>
                                  </p:childTnLst>
                                </p:cTn>
                              </p:par>
                              <p:par>
                                <p:cTn id="48" presetID="2" presetClass="entr" presetSubtype="1" decel="100000" fill="hold" grpId="0" nodeType="withEffect">
                                  <p:stCondLst>
                                    <p:cond delay="0"/>
                                  </p:stCondLst>
                                  <p:childTnLst>
                                    <p:set>
                                      <p:cBhvr>
                                        <p:cTn id="49" dur="1" fill="hold">
                                          <p:stCondLst>
                                            <p:cond delay="0"/>
                                          </p:stCondLst>
                                        </p:cTn>
                                        <p:tgtEl>
                                          <p:spTgt spid="15"/>
                                        </p:tgtEl>
                                        <p:attrNameLst>
                                          <p:attrName>style.visibility</p:attrName>
                                        </p:attrNameLst>
                                      </p:cBhvr>
                                      <p:to>
                                        <p:strVal val="visible"/>
                                      </p:to>
                                    </p:set>
                                    <p:anim calcmode="lin" valueType="num">
                                      <p:cBhvr additive="base">
                                        <p:cTn id="50" dur="500" fill="hold"/>
                                        <p:tgtEl>
                                          <p:spTgt spid="15"/>
                                        </p:tgtEl>
                                        <p:attrNameLst>
                                          <p:attrName>ppt_x</p:attrName>
                                        </p:attrNameLst>
                                      </p:cBhvr>
                                      <p:tavLst>
                                        <p:tav tm="0">
                                          <p:val>
                                            <p:strVal val="#ppt_x"/>
                                          </p:val>
                                        </p:tav>
                                        <p:tav tm="100000">
                                          <p:val>
                                            <p:strVal val="#ppt_x"/>
                                          </p:val>
                                        </p:tav>
                                      </p:tavLst>
                                    </p:anim>
                                    <p:anim calcmode="lin" valueType="num">
                                      <p:cBhvr additive="base">
                                        <p:cTn id="51" dur="500" fill="hold"/>
                                        <p:tgtEl>
                                          <p:spTgt spid="15"/>
                                        </p:tgtEl>
                                        <p:attrNameLst>
                                          <p:attrName>ppt_y</p:attrName>
                                        </p:attrNameLst>
                                      </p:cBhvr>
                                      <p:tavLst>
                                        <p:tav tm="0">
                                          <p:val>
                                            <p:strVal val="0-#ppt_h/2"/>
                                          </p:val>
                                        </p:tav>
                                        <p:tav tm="100000">
                                          <p:val>
                                            <p:strVal val="#ppt_y"/>
                                          </p:val>
                                        </p:tav>
                                      </p:tavLst>
                                    </p:anim>
                                  </p:childTnLst>
                                </p:cTn>
                              </p:par>
                              <p:par>
                                <p:cTn id="52" presetID="2" presetClass="entr" presetSubtype="1" decel="100000" fill="hold" grpId="0" nodeType="withEffect">
                                  <p:stCondLst>
                                    <p:cond delay="0"/>
                                  </p:stCondLst>
                                  <p:childTnLst>
                                    <p:set>
                                      <p:cBhvr>
                                        <p:cTn id="53" dur="1" fill="hold">
                                          <p:stCondLst>
                                            <p:cond delay="0"/>
                                          </p:stCondLst>
                                        </p:cTn>
                                        <p:tgtEl>
                                          <p:spTgt spid="16"/>
                                        </p:tgtEl>
                                        <p:attrNameLst>
                                          <p:attrName>style.visibility</p:attrName>
                                        </p:attrNameLst>
                                      </p:cBhvr>
                                      <p:to>
                                        <p:strVal val="visible"/>
                                      </p:to>
                                    </p:set>
                                    <p:anim calcmode="lin" valueType="num">
                                      <p:cBhvr additive="base">
                                        <p:cTn id="54" dur="500" fill="hold"/>
                                        <p:tgtEl>
                                          <p:spTgt spid="16"/>
                                        </p:tgtEl>
                                        <p:attrNameLst>
                                          <p:attrName>ppt_x</p:attrName>
                                        </p:attrNameLst>
                                      </p:cBhvr>
                                      <p:tavLst>
                                        <p:tav tm="0">
                                          <p:val>
                                            <p:strVal val="#ppt_x"/>
                                          </p:val>
                                        </p:tav>
                                        <p:tav tm="100000">
                                          <p:val>
                                            <p:strVal val="#ppt_x"/>
                                          </p:val>
                                        </p:tav>
                                      </p:tavLst>
                                    </p:anim>
                                    <p:anim calcmode="lin" valueType="num">
                                      <p:cBhvr additive="base">
                                        <p:cTn id="55" dur="500" fill="hold"/>
                                        <p:tgtEl>
                                          <p:spTgt spid="16"/>
                                        </p:tgtEl>
                                        <p:attrNameLst>
                                          <p:attrName>ppt_y</p:attrName>
                                        </p:attrNameLst>
                                      </p:cBhvr>
                                      <p:tavLst>
                                        <p:tav tm="0">
                                          <p:val>
                                            <p:strVal val="0-#ppt_h/2"/>
                                          </p:val>
                                        </p:tav>
                                        <p:tav tm="100000">
                                          <p:val>
                                            <p:strVal val="#ppt_y"/>
                                          </p:val>
                                        </p:tav>
                                      </p:tavLst>
                                    </p:anim>
                                  </p:childTnLst>
                                </p:cTn>
                              </p:par>
                              <p:par>
                                <p:cTn id="56" presetID="2" presetClass="entr" presetSubtype="1" decel="100000" fill="hold" grpId="0" nodeType="withEffect">
                                  <p:stCondLst>
                                    <p:cond delay="0"/>
                                  </p:stCondLst>
                                  <p:childTnLst>
                                    <p:set>
                                      <p:cBhvr>
                                        <p:cTn id="57" dur="1" fill="hold">
                                          <p:stCondLst>
                                            <p:cond delay="0"/>
                                          </p:stCondLst>
                                        </p:cTn>
                                        <p:tgtEl>
                                          <p:spTgt spid="17"/>
                                        </p:tgtEl>
                                        <p:attrNameLst>
                                          <p:attrName>style.visibility</p:attrName>
                                        </p:attrNameLst>
                                      </p:cBhvr>
                                      <p:to>
                                        <p:strVal val="visible"/>
                                      </p:to>
                                    </p:set>
                                    <p:anim calcmode="lin" valueType="num">
                                      <p:cBhvr additive="base">
                                        <p:cTn id="58" dur="500" fill="hold"/>
                                        <p:tgtEl>
                                          <p:spTgt spid="17"/>
                                        </p:tgtEl>
                                        <p:attrNameLst>
                                          <p:attrName>ppt_x</p:attrName>
                                        </p:attrNameLst>
                                      </p:cBhvr>
                                      <p:tavLst>
                                        <p:tav tm="0">
                                          <p:val>
                                            <p:strVal val="#ppt_x"/>
                                          </p:val>
                                        </p:tav>
                                        <p:tav tm="100000">
                                          <p:val>
                                            <p:strVal val="#ppt_x"/>
                                          </p:val>
                                        </p:tav>
                                      </p:tavLst>
                                    </p:anim>
                                    <p:anim calcmode="lin" valueType="num">
                                      <p:cBhvr additive="base">
                                        <p:cTn id="59" dur="500" fill="hold"/>
                                        <p:tgtEl>
                                          <p:spTgt spid="17"/>
                                        </p:tgtEl>
                                        <p:attrNameLst>
                                          <p:attrName>ppt_y</p:attrName>
                                        </p:attrNameLst>
                                      </p:cBhvr>
                                      <p:tavLst>
                                        <p:tav tm="0">
                                          <p:val>
                                            <p:strVal val="0-#ppt_h/2"/>
                                          </p:val>
                                        </p:tav>
                                        <p:tav tm="100000">
                                          <p:val>
                                            <p:strVal val="#ppt_y"/>
                                          </p:val>
                                        </p:tav>
                                      </p:tavLst>
                                    </p:anim>
                                  </p:childTnLst>
                                </p:cTn>
                              </p:par>
                              <p:par>
                                <p:cTn id="60" presetID="2" presetClass="entr" presetSubtype="1" decel="100000" fill="hold" grpId="0" nodeType="withEffect">
                                  <p:stCondLst>
                                    <p:cond delay="0"/>
                                  </p:stCondLst>
                                  <p:childTnLst>
                                    <p:set>
                                      <p:cBhvr>
                                        <p:cTn id="61" dur="1" fill="hold">
                                          <p:stCondLst>
                                            <p:cond delay="0"/>
                                          </p:stCondLst>
                                        </p:cTn>
                                        <p:tgtEl>
                                          <p:spTgt spid="18">
                                            <p:txEl>
                                              <p:pRg st="0" end="0"/>
                                            </p:txEl>
                                          </p:spTgt>
                                        </p:tgtEl>
                                        <p:attrNameLst>
                                          <p:attrName>style.visibility</p:attrName>
                                        </p:attrNameLst>
                                      </p:cBhvr>
                                      <p:to>
                                        <p:strVal val="visible"/>
                                      </p:to>
                                    </p:set>
                                    <p:anim calcmode="lin" valueType="num">
                                      <p:cBhvr additive="base">
                                        <p:cTn id="62" dur="500" fill="hold"/>
                                        <p:tgtEl>
                                          <p:spTgt spid="18">
                                            <p:txEl>
                                              <p:pRg st="0" end="0"/>
                                            </p:txEl>
                                          </p:spTgt>
                                        </p:tgtEl>
                                        <p:attrNameLst>
                                          <p:attrName>ppt_x</p:attrName>
                                        </p:attrNameLst>
                                      </p:cBhvr>
                                      <p:tavLst>
                                        <p:tav tm="0">
                                          <p:val>
                                            <p:strVal val="#ppt_x"/>
                                          </p:val>
                                        </p:tav>
                                        <p:tav tm="100000">
                                          <p:val>
                                            <p:strVal val="#ppt_x"/>
                                          </p:val>
                                        </p:tav>
                                      </p:tavLst>
                                    </p:anim>
                                    <p:anim calcmode="lin" valueType="num">
                                      <p:cBhvr additive="base">
                                        <p:cTn id="63" dur="500" fill="hold"/>
                                        <p:tgtEl>
                                          <p:spTgt spid="18">
                                            <p:txEl>
                                              <p:pRg st="0" end="0"/>
                                            </p:txEl>
                                          </p:spTgt>
                                        </p:tgtEl>
                                        <p:attrNameLst>
                                          <p:attrName>ppt_y</p:attrName>
                                        </p:attrNameLst>
                                      </p:cBhvr>
                                      <p:tavLst>
                                        <p:tav tm="0">
                                          <p:val>
                                            <p:strVal val="0-#ppt_h/2"/>
                                          </p:val>
                                        </p:tav>
                                        <p:tav tm="100000">
                                          <p:val>
                                            <p:strVal val="#ppt_y"/>
                                          </p:val>
                                        </p:tav>
                                      </p:tavLst>
                                    </p:anim>
                                  </p:childTnLst>
                                </p:cTn>
                              </p:par>
                            </p:childTnLst>
                          </p:cTn>
                        </p:par>
                        <p:par>
                          <p:cTn id="64" fill="hold">
                            <p:stCondLst>
                              <p:cond delay="3000"/>
                            </p:stCondLst>
                            <p:childTnLst>
                              <p:par>
                                <p:cTn id="65" presetID="2" presetClass="entr" presetSubtype="4" decel="100000" fill="hold" grpId="0" nodeType="afterEffect">
                                  <p:stCondLst>
                                    <p:cond delay="0"/>
                                  </p:stCondLst>
                                  <p:childTnLst>
                                    <p:set>
                                      <p:cBhvr>
                                        <p:cTn id="66" dur="1" fill="hold">
                                          <p:stCondLst>
                                            <p:cond delay="0"/>
                                          </p:stCondLst>
                                        </p:cTn>
                                        <p:tgtEl>
                                          <p:spTgt spid="28">
                                            <p:txEl>
                                              <p:pRg st="0" end="0"/>
                                            </p:txEl>
                                          </p:spTgt>
                                        </p:tgtEl>
                                        <p:attrNameLst>
                                          <p:attrName>style.visibility</p:attrName>
                                        </p:attrNameLst>
                                      </p:cBhvr>
                                      <p:to>
                                        <p:strVal val="visible"/>
                                      </p:to>
                                    </p:set>
                                    <p:anim calcmode="lin" valueType="num">
                                      <p:cBhvr additive="base">
                                        <p:cTn id="67" dur="500" fill="hold"/>
                                        <p:tgtEl>
                                          <p:spTgt spid="28">
                                            <p:txEl>
                                              <p:pRg st="0" end="0"/>
                                            </p:txEl>
                                          </p:spTgt>
                                        </p:tgtEl>
                                        <p:attrNameLst>
                                          <p:attrName>ppt_x</p:attrName>
                                        </p:attrNameLst>
                                      </p:cBhvr>
                                      <p:tavLst>
                                        <p:tav tm="0">
                                          <p:val>
                                            <p:strVal val="#ppt_x"/>
                                          </p:val>
                                        </p:tav>
                                        <p:tav tm="100000">
                                          <p:val>
                                            <p:strVal val="#ppt_x"/>
                                          </p:val>
                                        </p:tav>
                                      </p:tavLst>
                                    </p:anim>
                                    <p:anim calcmode="lin" valueType="num">
                                      <p:cBhvr additive="base">
                                        <p:cTn id="68" dur="500" fill="hold"/>
                                        <p:tgtEl>
                                          <p:spTgt spid="28">
                                            <p:txEl>
                                              <p:pRg st="0" end="0"/>
                                            </p:txEl>
                                          </p:spTgt>
                                        </p:tgtEl>
                                        <p:attrNameLst>
                                          <p:attrName>ppt_y</p:attrName>
                                        </p:attrNameLst>
                                      </p:cBhvr>
                                      <p:tavLst>
                                        <p:tav tm="0">
                                          <p:val>
                                            <p:strVal val="1+#ppt_h/2"/>
                                          </p:val>
                                        </p:tav>
                                        <p:tav tm="100000">
                                          <p:val>
                                            <p:strVal val="#ppt_y"/>
                                          </p:val>
                                        </p:tav>
                                      </p:tavLst>
                                    </p:anim>
                                  </p:childTnLst>
                                </p:cTn>
                              </p:par>
                            </p:childTnLst>
                          </p:cTn>
                        </p:par>
                        <p:par>
                          <p:cTn id="69" fill="hold">
                            <p:stCondLst>
                              <p:cond delay="3500"/>
                            </p:stCondLst>
                            <p:childTnLst>
                              <p:par>
                                <p:cTn id="70" presetID="22" presetClass="entr" presetSubtype="8" fill="hold" grpId="0" nodeType="afterEffect">
                                  <p:stCondLst>
                                    <p:cond delay="0"/>
                                  </p:stCondLst>
                                  <p:childTnLst>
                                    <p:set>
                                      <p:cBhvr>
                                        <p:cTn id="71" dur="1" fill="hold">
                                          <p:stCondLst>
                                            <p:cond delay="0"/>
                                          </p:stCondLst>
                                        </p:cTn>
                                        <p:tgtEl>
                                          <p:spTgt spid="32"/>
                                        </p:tgtEl>
                                        <p:attrNameLst>
                                          <p:attrName>style.visibility</p:attrName>
                                        </p:attrNameLst>
                                      </p:cBhvr>
                                      <p:to>
                                        <p:strVal val="visible"/>
                                      </p:to>
                                    </p:set>
                                    <p:animEffect transition="in" filter="wipe(left)">
                                      <p:cBhvr>
                                        <p:cTn id="72" dur="500"/>
                                        <p:tgtEl>
                                          <p:spTgt spid="32"/>
                                        </p:tgtEl>
                                      </p:cBhvr>
                                    </p:animEffect>
                                  </p:childTnLst>
                                </p:cTn>
                              </p:par>
                            </p:childTnLst>
                          </p:cTn>
                        </p:par>
                        <p:par>
                          <p:cTn id="73" fill="hold">
                            <p:stCondLst>
                              <p:cond delay="4000"/>
                            </p:stCondLst>
                            <p:childTnLst>
                              <p:par>
                                <p:cTn id="74" presetID="2" presetClass="entr" presetSubtype="8" decel="100000" fill="hold" grpId="0" nodeType="afterEffect">
                                  <p:stCondLst>
                                    <p:cond delay="0"/>
                                  </p:stCondLst>
                                  <p:childTnLst>
                                    <p:set>
                                      <p:cBhvr>
                                        <p:cTn id="75" dur="1" fill="hold">
                                          <p:stCondLst>
                                            <p:cond delay="0"/>
                                          </p:stCondLst>
                                        </p:cTn>
                                        <p:tgtEl>
                                          <p:spTgt spid="10"/>
                                        </p:tgtEl>
                                        <p:attrNameLst>
                                          <p:attrName>style.visibility</p:attrName>
                                        </p:attrNameLst>
                                      </p:cBhvr>
                                      <p:to>
                                        <p:strVal val="visible"/>
                                      </p:to>
                                    </p:set>
                                    <p:anim calcmode="lin" valueType="num">
                                      <p:cBhvr additive="base">
                                        <p:cTn id="76" dur="500" fill="hold"/>
                                        <p:tgtEl>
                                          <p:spTgt spid="10"/>
                                        </p:tgtEl>
                                        <p:attrNameLst>
                                          <p:attrName>ppt_x</p:attrName>
                                        </p:attrNameLst>
                                      </p:cBhvr>
                                      <p:tavLst>
                                        <p:tav tm="0">
                                          <p:val>
                                            <p:strVal val="0-#ppt_w/2"/>
                                          </p:val>
                                        </p:tav>
                                        <p:tav tm="100000">
                                          <p:val>
                                            <p:strVal val="#ppt_x"/>
                                          </p:val>
                                        </p:tav>
                                      </p:tavLst>
                                    </p:anim>
                                    <p:anim calcmode="lin" valueType="num">
                                      <p:cBhvr additive="base">
                                        <p:cTn id="77" dur="500" fill="hold"/>
                                        <p:tgtEl>
                                          <p:spTgt spid="10"/>
                                        </p:tgtEl>
                                        <p:attrNameLst>
                                          <p:attrName>ppt_y</p:attrName>
                                        </p:attrNameLst>
                                      </p:cBhvr>
                                      <p:tavLst>
                                        <p:tav tm="0">
                                          <p:val>
                                            <p:strVal val="#ppt_y"/>
                                          </p:val>
                                        </p:tav>
                                        <p:tav tm="100000">
                                          <p:val>
                                            <p:strVal val="#ppt_y"/>
                                          </p:val>
                                        </p:tav>
                                      </p:tavLst>
                                    </p:anim>
                                  </p:childTnLst>
                                </p:cTn>
                              </p:par>
                              <p:par>
                                <p:cTn id="78" presetID="2" presetClass="entr" presetSubtype="1" decel="100000" fill="hold" grpId="0" nodeType="withEffect">
                                  <p:stCondLst>
                                    <p:cond delay="0"/>
                                  </p:stCondLst>
                                  <p:childTnLst>
                                    <p:set>
                                      <p:cBhvr>
                                        <p:cTn id="79" dur="1" fill="hold">
                                          <p:stCondLst>
                                            <p:cond delay="0"/>
                                          </p:stCondLst>
                                        </p:cTn>
                                        <p:tgtEl>
                                          <p:spTgt spid="19"/>
                                        </p:tgtEl>
                                        <p:attrNameLst>
                                          <p:attrName>style.visibility</p:attrName>
                                        </p:attrNameLst>
                                      </p:cBhvr>
                                      <p:to>
                                        <p:strVal val="visible"/>
                                      </p:to>
                                    </p:set>
                                    <p:anim calcmode="lin" valueType="num">
                                      <p:cBhvr additive="base">
                                        <p:cTn id="80" dur="500" fill="hold"/>
                                        <p:tgtEl>
                                          <p:spTgt spid="19"/>
                                        </p:tgtEl>
                                        <p:attrNameLst>
                                          <p:attrName>ppt_x</p:attrName>
                                        </p:attrNameLst>
                                      </p:cBhvr>
                                      <p:tavLst>
                                        <p:tav tm="0">
                                          <p:val>
                                            <p:strVal val="#ppt_x"/>
                                          </p:val>
                                        </p:tav>
                                        <p:tav tm="100000">
                                          <p:val>
                                            <p:strVal val="#ppt_x"/>
                                          </p:val>
                                        </p:tav>
                                      </p:tavLst>
                                    </p:anim>
                                    <p:anim calcmode="lin" valueType="num">
                                      <p:cBhvr additive="base">
                                        <p:cTn id="81" dur="500" fill="hold"/>
                                        <p:tgtEl>
                                          <p:spTgt spid="19"/>
                                        </p:tgtEl>
                                        <p:attrNameLst>
                                          <p:attrName>ppt_y</p:attrName>
                                        </p:attrNameLst>
                                      </p:cBhvr>
                                      <p:tavLst>
                                        <p:tav tm="0">
                                          <p:val>
                                            <p:strVal val="0-#ppt_h/2"/>
                                          </p:val>
                                        </p:tav>
                                        <p:tav tm="100000">
                                          <p:val>
                                            <p:strVal val="#ppt_y"/>
                                          </p:val>
                                        </p:tav>
                                      </p:tavLst>
                                    </p:anim>
                                  </p:childTnLst>
                                </p:cTn>
                              </p:par>
                              <p:par>
                                <p:cTn id="82" presetID="2" presetClass="entr" presetSubtype="1" decel="100000" fill="hold" grpId="0" nodeType="withEffect">
                                  <p:stCondLst>
                                    <p:cond delay="0"/>
                                  </p:stCondLst>
                                  <p:childTnLst>
                                    <p:set>
                                      <p:cBhvr>
                                        <p:cTn id="83" dur="1" fill="hold">
                                          <p:stCondLst>
                                            <p:cond delay="0"/>
                                          </p:stCondLst>
                                        </p:cTn>
                                        <p:tgtEl>
                                          <p:spTgt spid="20"/>
                                        </p:tgtEl>
                                        <p:attrNameLst>
                                          <p:attrName>style.visibility</p:attrName>
                                        </p:attrNameLst>
                                      </p:cBhvr>
                                      <p:to>
                                        <p:strVal val="visible"/>
                                      </p:to>
                                    </p:set>
                                    <p:anim calcmode="lin" valueType="num">
                                      <p:cBhvr additive="base">
                                        <p:cTn id="84" dur="500" fill="hold"/>
                                        <p:tgtEl>
                                          <p:spTgt spid="20"/>
                                        </p:tgtEl>
                                        <p:attrNameLst>
                                          <p:attrName>ppt_x</p:attrName>
                                        </p:attrNameLst>
                                      </p:cBhvr>
                                      <p:tavLst>
                                        <p:tav tm="0">
                                          <p:val>
                                            <p:strVal val="#ppt_x"/>
                                          </p:val>
                                        </p:tav>
                                        <p:tav tm="100000">
                                          <p:val>
                                            <p:strVal val="#ppt_x"/>
                                          </p:val>
                                        </p:tav>
                                      </p:tavLst>
                                    </p:anim>
                                    <p:anim calcmode="lin" valueType="num">
                                      <p:cBhvr additive="base">
                                        <p:cTn id="85" dur="500" fill="hold"/>
                                        <p:tgtEl>
                                          <p:spTgt spid="20"/>
                                        </p:tgtEl>
                                        <p:attrNameLst>
                                          <p:attrName>ppt_y</p:attrName>
                                        </p:attrNameLst>
                                      </p:cBhvr>
                                      <p:tavLst>
                                        <p:tav tm="0">
                                          <p:val>
                                            <p:strVal val="0-#ppt_h/2"/>
                                          </p:val>
                                        </p:tav>
                                        <p:tav tm="100000">
                                          <p:val>
                                            <p:strVal val="#ppt_y"/>
                                          </p:val>
                                        </p:tav>
                                      </p:tavLst>
                                    </p:anim>
                                  </p:childTnLst>
                                </p:cTn>
                              </p:par>
                              <p:par>
                                <p:cTn id="86" presetID="2" presetClass="entr" presetSubtype="1" decel="100000" fill="hold" grpId="0" nodeType="withEffect">
                                  <p:stCondLst>
                                    <p:cond delay="0"/>
                                  </p:stCondLst>
                                  <p:childTnLst>
                                    <p:set>
                                      <p:cBhvr>
                                        <p:cTn id="87" dur="1" fill="hold">
                                          <p:stCondLst>
                                            <p:cond delay="0"/>
                                          </p:stCondLst>
                                        </p:cTn>
                                        <p:tgtEl>
                                          <p:spTgt spid="21"/>
                                        </p:tgtEl>
                                        <p:attrNameLst>
                                          <p:attrName>style.visibility</p:attrName>
                                        </p:attrNameLst>
                                      </p:cBhvr>
                                      <p:to>
                                        <p:strVal val="visible"/>
                                      </p:to>
                                    </p:set>
                                    <p:anim calcmode="lin" valueType="num">
                                      <p:cBhvr additive="base">
                                        <p:cTn id="88" dur="500" fill="hold"/>
                                        <p:tgtEl>
                                          <p:spTgt spid="21"/>
                                        </p:tgtEl>
                                        <p:attrNameLst>
                                          <p:attrName>ppt_x</p:attrName>
                                        </p:attrNameLst>
                                      </p:cBhvr>
                                      <p:tavLst>
                                        <p:tav tm="0">
                                          <p:val>
                                            <p:strVal val="#ppt_x"/>
                                          </p:val>
                                        </p:tav>
                                        <p:tav tm="100000">
                                          <p:val>
                                            <p:strVal val="#ppt_x"/>
                                          </p:val>
                                        </p:tav>
                                      </p:tavLst>
                                    </p:anim>
                                    <p:anim calcmode="lin" valueType="num">
                                      <p:cBhvr additive="base">
                                        <p:cTn id="89" dur="500" fill="hold"/>
                                        <p:tgtEl>
                                          <p:spTgt spid="21"/>
                                        </p:tgtEl>
                                        <p:attrNameLst>
                                          <p:attrName>ppt_y</p:attrName>
                                        </p:attrNameLst>
                                      </p:cBhvr>
                                      <p:tavLst>
                                        <p:tav tm="0">
                                          <p:val>
                                            <p:strVal val="0-#ppt_h/2"/>
                                          </p:val>
                                        </p:tav>
                                        <p:tav tm="100000">
                                          <p:val>
                                            <p:strVal val="#ppt_y"/>
                                          </p:val>
                                        </p:tav>
                                      </p:tavLst>
                                    </p:anim>
                                  </p:childTnLst>
                                </p:cTn>
                              </p:par>
                              <p:par>
                                <p:cTn id="90" presetID="2" presetClass="entr" presetSubtype="1" decel="100000" fill="hold" grpId="0" nodeType="withEffect">
                                  <p:stCondLst>
                                    <p:cond delay="0"/>
                                  </p:stCondLst>
                                  <p:childTnLst>
                                    <p:set>
                                      <p:cBhvr>
                                        <p:cTn id="91" dur="1" fill="hold">
                                          <p:stCondLst>
                                            <p:cond delay="0"/>
                                          </p:stCondLst>
                                        </p:cTn>
                                        <p:tgtEl>
                                          <p:spTgt spid="22">
                                            <p:txEl>
                                              <p:pRg st="0" end="0"/>
                                            </p:txEl>
                                          </p:spTgt>
                                        </p:tgtEl>
                                        <p:attrNameLst>
                                          <p:attrName>style.visibility</p:attrName>
                                        </p:attrNameLst>
                                      </p:cBhvr>
                                      <p:to>
                                        <p:strVal val="visible"/>
                                      </p:to>
                                    </p:set>
                                    <p:anim calcmode="lin" valueType="num">
                                      <p:cBhvr additive="base">
                                        <p:cTn id="92" dur="500" fill="hold"/>
                                        <p:tgtEl>
                                          <p:spTgt spid="22">
                                            <p:txEl>
                                              <p:pRg st="0" end="0"/>
                                            </p:txEl>
                                          </p:spTgt>
                                        </p:tgtEl>
                                        <p:attrNameLst>
                                          <p:attrName>ppt_x</p:attrName>
                                        </p:attrNameLst>
                                      </p:cBhvr>
                                      <p:tavLst>
                                        <p:tav tm="0">
                                          <p:val>
                                            <p:strVal val="#ppt_x"/>
                                          </p:val>
                                        </p:tav>
                                        <p:tav tm="100000">
                                          <p:val>
                                            <p:strVal val="#ppt_x"/>
                                          </p:val>
                                        </p:tav>
                                      </p:tavLst>
                                    </p:anim>
                                    <p:anim calcmode="lin" valueType="num">
                                      <p:cBhvr additive="base">
                                        <p:cTn id="93" dur="500" fill="hold"/>
                                        <p:tgtEl>
                                          <p:spTgt spid="22">
                                            <p:txEl>
                                              <p:pRg st="0" end="0"/>
                                            </p:txEl>
                                          </p:spTgt>
                                        </p:tgtEl>
                                        <p:attrNameLst>
                                          <p:attrName>ppt_y</p:attrName>
                                        </p:attrNameLst>
                                      </p:cBhvr>
                                      <p:tavLst>
                                        <p:tav tm="0">
                                          <p:val>
                                            <p:strVal val="0-#ppt_h/2"/>
                                          </p:val>
                                        </p:tav>
                                        <p:tav tm="100000">
                                          <p:val>
                                            <p:strVal val="#ppt_y"/>
                                          </p:val>
                                        </p:tav>
                                      </p:tavLst>
                                    </p:anim>
                                  </p:childTnLst>
                                </p:cTn>
                              </p:par>
                            </p:childTnLst>
                          </p:cTn>
                        </p:par>
                        <p:par>
                          <p:cTn id="94" fill="hold">
                            <p:stCondLst>
                              <p:cond delay="4500"/>
                            </p:stCondLst>
                            <p:childTnLst>
                              <p:par>
                                <p:cTn id="95" presetID="2" presetClass="entr" presetSubtype="4" decel="100000" fill="hold" grpId="0" nodeType="afterEffect">
                                  <p:stCondLst>
                                    <p:cond delay="0"/>
                                  </p:stCondLst>
                                  <p:childTnLst>
                                    <p:set>
                                      <p:cBhvr>
                                        <p:cTn id="96" dur="1" fill="hold">
                                          <p:stCondLst>
                                            <p:cond delay="0"/>
                                          </p:stCondLst>
                                        </p:cTn>
                                        <p:tgtEl>
                                          <p:spTgt spid="29">
                                            <p:txEl>
                                              <p:pRg st="0" end="0"/>
                                            </p:txEl>
                                          </p:spTgt>
                                        </p:tgtEl>
                                        <p:attrNameLst>
                                          <p:attrName>style.visibility</p:attrName>
                                        </p:attrNameLst>
                                      </p:cBhvr>
                                      <p:to>
                                        <p:strVal val="visible"/>
                                      </p:to>
                                    </p:set>
                                    <p:anim calcmode="lin" valueType="num">
                                      <p:cBhvr additive="base">
                                        <p:cTn id="97" dur="500" fill="hold"/>
                                        <p:tgtEl>
                                          <p:spTgt spid="29">
                                            <p:txEl>
                                              <p:pRg st="0" end="0"/>
                                            </p:txEl>
                                          </p:spTgt>
                                        </p:tgtEl>
                                        <p:attrNameLst>
                                          <p:attrName>ppt_x</p:attrName>
                                        </p:attrNameLst>
                                      </p:cBhvr>
                                      <p:tavLst>
                                        <p:tav tm="0">
                                          <p:val>
                                            <p:strVal val="#ppt_x"/>
                                          </p:val>
                                        </p:tav>
                                        <p:tav tm="100000">
                                          <p:val>
                                            <p:strVal val="#ppt_x"/>
                                          </p:val>
                                        </p:tav>
                                      </p:tavLst>
                                    </p:anim>
                                    <p:anim calcmode="lin" valueType="num">
                                      <p:cBhvr additive="base">
                                        <p:cTn id="98" dur="500" fill="hold"/>
                                        <p:tgtEl>
                                          <p:spTgt spid="29">
                                            <p:txEl>
                                              <p:pRg st="0" end="0"/>
                                            </p:txEl>
                                          </p:spTgt>
                                        </p:tgtEl>
                                        <p:attrNameLst>
                                          <p:attrName>ppt_y</p:attrName>
                                        </p:attrNameLst>
                                      </p:cBhvr>
                                      <p:tavLst>
                                        <p:tav tm="0">
                                          <p:val>
                                            <p:strVal val="1+#ppt_h/2"/>
                                          </p:val>
                                        </p:tav>
                                        <p:tav tm="100000">
                                          <p:val>
                                            <p:strVal val="#ppt_y"/>
                                          </p:val>
                                        </p:tav>
                                      </p:tavLst>
                                    </p:anim>
                                  </p:childTnLst>
                                </p:cTn>
                              </p:par>
                            </p:childTnLst>
                          </p:cTn>
                        </p:par>
                        <p:par>
                          <p:cTn id="99" fill="hold">
                            <p:stCondLst>
                              <p:cond delay="5000"/>
                            </p:stCondLst>
                            <p:childTnLst>
                              <p:par>
                                <p:cTn id="100" presetID="22" presetClass="entr" presetSubtype="8" fill="hold" grpId="0" nodeType="afterEffect">
                                  <p:stCondLst>
                                    <p:cond delay="0"/>
                                  </p:stCondLst>
                                  <p:childTnLst>
                                    <p:set>
                                      <p:cBhvr>
                                        <p:cTn id="101" dur="1" fill="hold">
                                          <p:stCondLst>
                                            <p:cond delay="0"/>
                                          </p:stCondLst>
                                        </p:cTn>
                                        <p:tgtEl>
                                          <p:spTgt spid="33"/>
                                        </p:tgtEl>
                                        <p:attrNameLst>
                                          <p:attrName>style.visibility</p:attrName>
                                        </p:attrNameLst>
                                      </p:cBhvr>
                                      <p:to>
                                        <p:strVal val="visible"/>
                                      </p:to>
                                    </p:set>
                                    <p:animEffect transition="in" filter="wipe(left)">
                                      <p:cBhvr>
                                        <p:cTn id="102" dur="500"/>
                                        <p:tgtEl>
                                          <p:spTgt spid="33"/>
                                        </p:tgtEl>
                                      </p:cBhvr>
                                    </p:animEffect>
                                  </p:childTnLst>
                                </p:cTn>
                              </p:par>
                            </p:childTnLst>
                          </p:cTn>
                        </p:par>
                        <p:par>
                          <p:cTn id="103" fill="hold">
                            <p:stCondLst>
                              <p:cond delay="5500"/>
                            </p:stCondLst>
                            <p:childTnLst>
                              <p:par>
                                <p:cTn id="104" presetID="2" presetClass="entr" presetSubtype="8" decel="100000" fill="hold" grpId="0" nodeType="afterEffect">
                                  <p:stCondLst>
                                    <p:cond delay="0"/>
                                  </p:stCondLst>
                                  <p:childTnLst>
                                    <p:set>
                                      <p:cBhvr>
                                        <p:cTn id="105" dur="1" fill="hold">
                                          <p:stCondLst>
                                            <p:cond delay="0"/>
                                          </p:stCondLst>
                                        </p:cTn>
                                        <p:tgtEl>
                                          <p:spTgt spid="11"/>
                                        </p:tgtEl>
                                        <p:attrNameLst>
                                          <p:attrName>style.visibility</p:attrName>
                                        </p:attrNameLst>
                                      </p:cBhvr>
                                      <p:to>
                                        <p:strVal val="visible"/>
                                      </p:to>
                                    </p:set>
                                    <p:anim calcmode="lin" valueType="num">
                                      <p:cBhvr additive="base">
                                        <p:cTn id="106" dur="500" fill="hold"/>
                                        <p:tgtEl>
                                          <p:spTgt spid="11"/>
                                        </p:tgtEl>
                                        <p:attrNameLst>
                                          <p:attrName>ppt_x</p:attrName>
                                        </p:attrNameLst>
                                      </p:cBhvr>
                                      <p:tavLst>
                                        <p:tav tm="0">
                                          <p:val>
                                            <p:strVal val="0-#ppt_w/2"/>
                                          </p:val>
                                        </p:tav>
                                        <p:tav tm="100000">
                                          <p:val>
                                            <p:strVal val="#ppt_x"/>
                                          </p:val>
                                        </p:tav>
                                      </p:tavLst>
                                    </p:anim>
                                    <p:anim calcmode="lin" valueType="num">
                                      <p:cBhvr additive="base">
                                        <p:cTn id="107" dur="500" fill="hold"/>
                                        <p:tgtEl>
                                          <p:spTgt spid="11"/>
                                        </p:tgtEl>
                                        <p:attrNameLst>
                                          <p:attrName>ppt_y</p:attrName>
                                        </p:attrNameLst>
                                      </p:cBhvr>
                                      <p:tavLst>
                                        <p:tav tm="0">
                                          <p:val>
                                            <p:strVal val="#ppt_y"/>
                                          </p:val>
                                        </p:tav>
                                        <p:tav tm="100000">
                                          <p:val>
                                            <p:strVal val="#ppt_y"/>
                                          </p:val>
                                        </p:tav>
                                      </p:tavLst>
                                    </p:anim>
                                  </p:childTnLst>
                                </p:cTn>
                              </p:par>
                              <p:par>
                                <p:cTn id="108" presetID="2" presetClass="entr" presetSubtype="1" decel="100000" fill="hold" grpId="0" nodeType="withEffect">
                                  <p:stCondLst>
                                    <p:cond delay="0"/>
                                  </p:stCondLst>
                                  <p:childTnLst>
                                    <p:set>
                                      <p:cBhvr>
                                        <p:cTn id="109" dur="1" fill="hold">
                                          <p:stCondLst>
                                            <p:cond delay="0"/>
                                          </p:stCondLst>
                                        </p:cTn>
                                        <p:tgtEl>
                                          <p:spTgt spid="23"/>
                                        </p:tgtEl>
                                        <p:attrNameLst>
                                          <p:attrName>style.visibility</p:attrName>
                                        </p:attrNameLst>
                                      </p:cBhvr>
                                      <p:to>
                                        <p:strVal val="visible"/>
                                      </p:to>
                                    </p:set>
                                    <p:anim calcmode="lin" valueType="num">
                                      <p:cBhvr additive="base">
                                        <p:cTn id="110" dur="500" fill="hold"/>
                                        <p:tgtEl>
                                          <p:spTgt spid="23"/>
                                        </p:tgtEl>
                                        <p:attrNameLst>
                                          <p:attrName>ppt_x</p:attrName>
                                        </p:attrNameLst>
                                      </p:cBhvr>
                                      <p:tavLst>
                                        <p:tav tm="0">
                                          <p:val>
                                            <p:strVal val="#ppt_x"/>
                                          </p:val>
                                        </p:tav>
                                        <p:tav tm="100000">
                                          <p:val>
                                            <p:strVal val="#ppt_x"/>
                                          </p:val>
                                        </p:tav>
                                      </p:tavLst>
                                    </p:anim>
                                    <p:anim calcmode="lin" valueType="num">
                                      <p:cBhvr additive="base">
                                        <p:cTn id="111" dur="500" fill="hold"/>
                                        <p:tgtEl>
                                          <p:spTgt spid="23"/>
                                        </p:tgtEl>
                                        <p:attrNameLst>
                                          <p:attrName>ppt_y</p:attrName>
                                        </p:attrNameLst>
                                      </p:cBhvr>
                                      <p:tavLst>
                                        <p:tav tm="0">
                                          <p:val>
                                            <p:strVal val="0-#ppt_h/2"/>
                                          </p:val>
                                        </p:tav>
                                        <p:tav tm="100000">
                                          <p:val>
                                            <p:strVal val="#ppt_y"/>
                                          </p:val>
                                        </p:tav>
                                      </p:tavLst>
                                    </p:anim>
                                  </p:childTnLst>
                                </p:cTn>
                              </p:par>
                              <p:par>
                                <p:cTn id="112" presetID="2" presetClass="entr" presetSubtype="1" decel="100000" fill="hold" grpId="0" nodeType="withEffect">
                                  <p:stCondLst>
                                    <p:cond delay="0"/>
                                  </p:stCondLst>
                                  <p:childTnLst>
                                    <p:set>
                                      <p:cBhvr>
                                        <p:cTn id="113" dur="1" fill="hold">
                                          <p:stCondLst>
                                            <p:cond delay="0"/>
                                          </p:stCondLst>
                                        </p:cTn>
                                        <p:tgtEl>
                                          <p:spTgt spid="24"/>
                                        </p:tgtEl>
                                        <p:attrNameLst>
                                          <p:attrName>style.visibility</p:attrName>
                                        </p:attrNameLst>
                                      </p:cBhvr>
                                      <p:to>
                                        <p:strVal val="visible"/>
                                      </p:to>
                                    </p:set>
                                    <p:anim calcmode="lin" valueType="num">
                                      <p:cBhvr additive="base">
                                        <p:cTn id="114" dur="500" fill="hold"/>
                                        <p:tgtEl>
                                          <p:spTgt spid="24"/>
                                        </p:tgtEl>
                                        <p:attrNameLst>
                                          <p:attrName>ppt_x</p:attrName>
                                        </p:attrNameLst>
                                      </p:cBhvr>
                                      <p:tavLst>
                                        <p:tav tm="0">
                                          <p:val>
                                            <p:strVal val="#ppt_x"/>
                                          </p:val>
                                        </p:tav>
                                        <p:tav tm="100000">
                                          <p:val>
                                            <p:strVal val="#ppt_x"/>
                                          </p:val>
                                        </p:tav>
                                      </p:tavLst>
                                    </p:anim>
                                    <p:anim calcmode="lin" valueType="num">
                                      <p:cBhvr additive="base">
                                        <p:cTn id="115" dur="500" fill="hold"/>
                                        <p:tgtEl>
                                          <p:spTgt spid="24"/>
                                        </p:tgtEl>
                                        <p:attrNameLst>
                                          <p:attrName>ppt_y</p:attrName>
                                        </p:attrNameLst>
                                      </p:cBhvr>
                                      <p:tavLst>
                                        <p:tav tm="0">
                                          <p:val>
                                            <p:strVal val="0-#ppt_h/2"/>
                                          </p:val>
                                        </p:tav>
                                        <p:tav tm="100000">
                                          <p:val>
                                            <p:strVal val="#ppt_y"/>
                                          </p:val>
                                        </p:tav>
                                      </p:tavLst>
                                    </p:anim>
                                  </p:childTnLst>
                                </p:cTn>
                              </p:par>
                              <p:par>
                                <p:cTn id="116" presetID="2" presetClass="entr" presetSubtype="1" decel="100000" fill="hold" grpId="0" nodeType="withEffect">
                                  <p:stCondLst>
                                    <p:cond delay="0"/>
                                  </p:stCondLst>
                                  <p:childTnLst>
                                    <p:set>
                                      <p:cBhvr>
                                        <p:cTn id="117" dur="1" fill="hold">
                                          <p:stCondLst>
                                            <p:cond delay="0"/>
                                          </p:stCondLst>
                                        </p:cTn>
                                        <p:tgtEl>
                                          <p:spTgt spid="25"/>
                                        </p:tgtEl>
                                        <p:attrNameLst>
                                          <p:attrName>style.visibility</p:attrName>
                                        </p:attrNameLst>
                                      </p:cBhvr>
                                      <p:to>
                                        <p:strVal val="visible"/>
                                      </p:to>
                                    </p:set>
                                    <p:anim calcmode="lin" valueType="num">
                                      <p:cBhvr additive="base">
                                        <p:cTn id="118" dur="500" fill="hold"/>
                                        <p:tgtEl>
                                          <p:spTgt spid="25"/>
                                        </p:tgtEl>
                                        <p:attrNameLst>
                                          <p:attrName>ppt_x</p:attrName>
                                        </p:attrNameLst>
                                      </p:cBhvr>
                                      <p:tavLst>
                                        <p:tav tm="0">
                                          <p:val>
                                            <p:strVal val="#ppt_x"/>
                                          </p:val>
                                        </p:tav>
                                        <p:tav tm="100000">
                                          <p:val>
                                            <p:strVal val="#ppt_x"/>
                                          </p:val>
                                        </p:tav>
                                      </p:tavLst>
                                    </p:anim>
                                    <p:anim calcmode="lin" valueType="num">
                                      <p:cBhvr additive="base">
                                        <p:cTn id="119" dur="500" fill="hold"/>
                                        <p:tgtEl>
                                          <p:spTgt spid="25"/>
                                        </p:tgtEl>
                                        <p:attrNameLst>
                                          <p:attrName>ppt_y</p:attrName>
                                        </p:attrNameLst>
                                      </p:cBhvr>
                                      <p:tavLst>
                                        <p:tav tm="0">
                                          <p:val>
                                            <p:strVal val="0-#ppt_h/2"/>
                                          </p:val>
                                        </p:tav>
                                        <p:tav tm="100000">
                                          <p:val>
                                            <p:strVal val="#ppt_y"/>
                                          </p:val>
                                        </p:tav>
                                      </p:tavLst>
                                    </p:anim>
                                  </p:childTnLst>
                                </p:cTn>
                              </p:par>
                              <p:par>
                                <p:cTn id="120" presetID="2" presetClass="entr" presetSubtype="1" decel="100000" fill="hold" grpId="0" nodeType="withEffect">
                                  <p:stCondLst>
                                    <p:cond delay="0"/>
                                  </p:stCondLst>
                                  <p:childTnLst>
                                    <p:set>
                                      <p:cBhvr>
                                        <p:cTn id="121" dur="1" fill="hold">
                                          <p:stCondLst>
                                            <p:cond delay="0"/>
                                          </p:stCondLst>
                                        </p:cTn>
                                        <p:tgtEl>
                                          <p:spTgt spid="26">
                                            <p:txEl>
                                              <p:pRg st="0" end="0"/>
                                            </p:txEl>
                                          </p:spTgt>
                                        </p:tgtEl>
                                        <p:attrNameLst>
                                          <p:attrName>style.visibility</p:attrName>
                                        </p:attrNameLst>
                                      </p:cBhvr>
                                      <p:to>
                                        <p:strVal val="visible"/>
                                      </p:to>
                                    </p:set>
                                    <p:anim calcmode="lin" valueType="num">
                                      <p:cBhvr additive="base">
                                        <p:cTn id="122" dur="500" fill="hold"/>
                                        <p:tgtEl>
                                          <p:spTgt spid="26">
                                            <p:txEl>
                                              <p:pRg st="0" end="0"/>
                                            </p:txEl>
                                          </p:spTgt>
                                        </p:tgtEl>
                                        <p:attrNameLst>
                                          <p:attrName>ppt_x</p:attrName>
                                        </p:attrNameLst>
                                      </p:cBhvr>
                                      <p:tavLst>
                                        <p:tav tm="0">
                                          <p:val>
                                            <p:strVal val="#ppt_x"/>
                                          </p:val>
                                        </p:tav>
                                        <p:tav tm="100000">
                                          <p:val>
                                            <p:strVal val="#ppt_x"/>
                                          </p:val>
                                        </p:tav>
                                      </p:tavLst>
                                    </p:anim>
                                    <p:anim calcmode="lin" valueType="num">
                                      <p:cBhvr additive="base">
                                        <p:cTn id="123" dur="500" fill="hold"/>
                                        <p:tgtEl>
                                          <p:spTgt spid="26">
                                            <p:txEl>
                                              <p:pRg st="0" end="0"/>
                                            </p:txEl>
                                          </p:spTgt>
                                        </p:tgtEl>
                                        <p:attrNameLst>
                                          <p:attrName>ppt_y</p:attrName>
                                        </p:attrNameLst>
                                      </p:cBhvr>
                                      <p:tavLst>
                                        <p:tav tm="0">
                                          <p:val>
                                            <p:strVal val="0-#ppt_h/2"/>
                                          </p:val>
                                        </p:tav>
                                        <p:tav tm="100000">
                                          <p:val>
                                            <p:strVal val="#ppt_y"/>
                                          </p:val>
                                        </p:tav>
                                      </p:tavLst>
                                    </p:anim>
                                  </p:childTnLst>
                                </p:cTn>
                              </p:par>
                            </p:childTnLst>
                          </p:cTn>
                        </p:par>
                        <p:par>
                          <p:cTn id="124" fill="hold">
                            <p:stCondLst>
                              <p:cond delay="6000"/>
                            </p:stCondLst>
                            <p:childTnLst>
                              <p:par>
                                <p:cTn id="125" presetID="2" presetClass="entr" presetSubtype="4" decel="100000" fill="hold" grpId="0" nodeType="afterEffect">
                                  <p:stCondLst>
                                    <p:cond delay="0"/>
                                  </p:stCondLst>
                                  <p:childTnLst>
                                    <p:set>
                                      <p:cBhvr>
                                        <p:cTn id="126" dur="1" fill="hold">
                                          <p:stCondLst>
                                            <p:cond delay="0"/>
                                          </p:stCondLst>
                                        </p:cTn>
                                        <p:tgtEl>
                                          <p:spTgt spid="30">
                                            <p:txEl>
                                              <p:pRg st="0" end="0"/>
                                            </p:txEl>
                                          </p:spTgt>
                                        </p:tgtEl>
                                        <p:attrNameLst>
                                          <p:attrName>style.visibility</p:attrName>
                                        </p:attrNameLst>
                                      </p:cBhvr>
                                      <p:to>
                                        <p:strVal val="visible"/>
                                      </p:to>
                                    </p:set>
                                    <p:anim calcmode="lin" valueType="num">
                                      <p:cBhvr additive="base">
                                        <p:cTn id="127" dur="500" fill="hold"/>
                                        <p:tgtEl>
                                          <p:spTgt spid="30">
                                            <p:txEl>
                                              <p:pRg st="0" end="0"/>
                                            </p:txEl>
                                          </p:spTgt>
                                        </p:tgtEl>
                                        <p:attrNameLst>
                                          <p:attrName>ppt_x</p:attrName>
                                        </p:attrNameLst>
                                      </p:cBhvr>
                                      <p:tavLst>
                                        <p:tav tm="0">
                                          <p:val>
                                            <p:strVal val="#ppt_x"/>
                                          </p:val>
                                        </p:tav>
                                        <p:tav tm="100000">
                                          <p:val>
                                            <p:strVal val="#ppt_x"/>
                                          </p:val>
                                        </p:tav>
                                      </p:tavLst>
                                    </p:anim>
                                    <p:anim calcmode="lin" valueType="num">
                                      <p:cBhvr additive="base">
                                        <p:cTn id="128" dur="500" fill="hold"/>
                                        <p:tgtEl>
                                          <p:spTgt spid="30">
                                            <p:txEl>
                                              <p:pRg st="0" end="0"/>
                                            </p:txEl>
                                          </p:spTgt>
                                        </p:tgtEl>
                                        <p:attrNameLst>
                                          <p:attrName>ppt_y</p:attrName>
                                        </p:attrNameLst>
                                      </p:cBhvr>
                                      <p:tavLst>
                                        <p:tav tm="0">
                                          <p:val>
                                            <p:strVal val="1+#ppt_h/2"/>
                                          </p:val>
                                        </p:tav>
                                        <p:tav tm="100000">
                                          <p:val>
                                            <p:strVal val="#ppt_y"/>
                                          </p:val>
                                        </p:tav>
                                      </p:tavLst>
                                    </p:anim>
                                  </p:childTnLst>
                                </p:cTn>
                              </p:par>
                            </p:childTnLst>
                          </p:cTn>
                        </p:par>
                        <p:par>
                          <p:cTn id="129" fill="hold">
                            <p:stCondLst>
                              <p:cond delay="6500"/>
                            </p:stCondLst>
                            <p:childTnLst>
                              <p:par>
                                <p:cTn id="130" presetID="22" presetClass="entr" presetSubtype="8" fill="hold" grpId="0" nodeType="afterEffect">
                                  <p:stCondLst>
                                    <p:cond delay="0"/>
                                  </p:stCondLst>
                                  <p:childTnLst>
                                    <p:set>
                                      <p:cBhvr>
                                        <p:cTn id="131" dur="1" fill="hold">
                                          <p:stCondLst>
                                            <p:cond delay="0"/>
                                          </p:stCondLst>
                                        </p:cTn>
                                        <p:tgtEl>
                                          <p:spTgt spid="31"/>
                                        </p:tgtEl>
                                        <p:attrNameLst>
                                          <p:attrName>style.visibility</p:attrName>
                                        </p:attrNameLst>
                                      </p:cBhvr>
                                      <p:to>
                                        <p:strVal val="visible"/>
                                      </p:to>
                                    </p:set>
                                    <p:animEffect transition="in" filter="wipe(left)">
                                      <p:cBhvr>
                                        <p:cTn id="132" dur="500"/>
                                        <p:tgtEl>
                                          <p:spTgt spid="3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7" grpId="0" animBg="1"/>
      <p:bldP spid="8" grpId="0" animBg="1"/>
      <p:bldP spid="9" grpId="0" animBg="1"/>
      <p:bldP spid="10" grpId="0" animBg="1"/>
      <p:bldP spid="11" grpId="0" animBg="1"/>
      <p:bldP spid="12" grpId="0" animBg="1"/>
      <p:bldP spid="13" grpId="0" animBg="1"/>
      <p:bldP spid="14" grpId="0" build="p">
        <p:tmplLst>
          <p:tmpl lvl="1">
            <p:tnLst>
              <p:par>
                <p:cTn presetID="2" presetClass="entr" presetSubtype="1" decel="100000" fill="hold" nodeType="with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ppt_x"/>
                          </p:val>
                        </p:tav>
                        <p:tav tm="100000">
                          <p:val>
                            <p:strVal val="#ppt_x"/>
                          </p:val>
                        </p:tav>
                      </p:tavLst>
                    </p:anim>
                    <p:anim calcmode="lin" valueType="num">
                      <p:cBhvr additive="base">
                        <p:cTn dur="500" fill="hold"/>
                        <p:tgtEl>
                          <p:spTgt spid="14"/>
                        </p:tgtEl>
                        <p:attrNameLst>
                          <p:attrName>ppt_y</p:attrName>
                        </p:attrNameLst>
                      </p:cBhvr>
                      <p:tavLst>
                        <p:tav tm="0">
                          <p:val>
                            <p:strVal val="0-#ppt_h/2"/>
                          </p:val>
                        </p:tav>
                        <p:tav tm="100000">
                          <p:val>
                            <p:strVal val="#ppt_y"/>
                          </p:val>
                        </p:tav>
                      </p:tavLst>
                    </p:anim>
                  </p:childTnLst>
                </p:cTn>
              </p:par>
            </p:tnLst>
          </p:tmpl>
        </p:tmplLst>
      </p:bldP>
      <p:bldP spid="15" grpId="0" animBg="1"/>
      <p:bldP spid="16" grpId="0" animBg="1"/>
      <p:bldP spid="17" grpId="0" animBg="1"/>
      <p:bldP spid="18" grpId="0" build="p">
        <p:tmplLst>
          <p:tmpl lvl="1">
            <p:tnLst>
              <p:par>
                <p:cTn presetID="2" presetClass="entr" presetSubtype="1" decel="100000" fill="hold" nodeType="with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ppt_x"/>
                          </p:val>
                        </p:tav>
                        <p:tav tm="100000">
                          <p:val>
                            <p:strVal val="#ppt_x"/>
                          </p:val>
                        </p:tav>
                      </p:tavLst>
                    </p:anim>
                    <p:anim calcmode="lin" valueType="num">
                      <p:cBhvr additive="base">
                        <p:cTn dur="500" fill="hold"/>
                        <p:tgtEl>
                          <p:spTgt spid="18"/>
                        </p:tgtEl>
                        <p:attrNameLst>
                          <p:attrName>ppt_y</p:attrName>
                        </p:attrNameLst>
                      </p:cBhvr>
                      <p:tavLst>
                        <p:tav tm="0">
                          <p:val>
                            <p:strVal val="0-#ppt_h/2"/>
                          </p:val>
                        </p:tav>
                        <p:tav tm="100000">
                          <p:val>
                            <p:strVal val="#ppt_y"/>
                          </p:val>
                        </p:tav>
                      </p:tavLst>
                    </p:anim>
                  </p:childTnLst>
                </p:cTn>
              </p:par>
            </p:tnLst>
          </p:tmpl>
        </p:tmplLst>
      </p:bldP>
      <p:bldP spid="19" grpId="0" animBg="1"/>
      <p:bldP spid="20" grpId="0" animBg="1"/>
      <p:bldP spid="21" grpId="0" animBg="1"/>
      <p:bldP spid="22" grpId="0" build="p">
        <p:tmplLst>
          <p:tmpl lvl="1">
            <p:tnLst>
              <p:par>
                <p:cTn presetID="2" presetClass="entr" presetSubtype="1" decel="100000" fill="hold" nodeType="with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ppt_x"/>
                          </p:val>
                        </p:tav>
                        <p:tav tm="100000">
                          <p:val>
                            <p:strVal val="#ppt_x"/>
                          </p:val>
                        </p:tav>
                      </p:tavLst>
                    </p:anim>
                    <p:anim calcmode="lin" valueType="num">
                      <p:cBhvr additive="base">
                        <p:cTn dur="500" fill="hold"/>
                        <p:tgtEl>
                          <p:spTgt spid="22"/>
                        </p:tgtEl>
                        <p:attrNameLst>
                          <p:attrName>ppt_y</p:attrName>
                        </p:attrNameLst>
                      </p:cBhvr>
                      <p:tavLst>
                        <p:tav tm="0">
                          <p:val>
                            <p:strVal val="0-#ppt_h/2"/>
                          </p:val>
                        </p:tav>
                        <p:tav tm="100000">
                          <p:val>
                            <p:strVal val="#ppt_y"/>
                          </p:val>
                        </p:tav>
                      </p:tavLst>
                    </p:anim>
                  </p:childTnLst>
                </p:cTn>
              </p:par>
            </p:tnLst>
          </p:tmpl>
        </p:tmplLst>
      </p:bldP>
      <p:bldP spid="23" grpId="0" animBg="1"/>
      <p:bldP spid="24" grpId="0" animBg="1"/>
      <p:bldP spid="25" grpId="0" animBg="1"/>
      <p:bldP spid="26" grpId="0" build="p">
        <p:tmplLst>
          <p:tmpl lvl="1">
            <p:tnLst>
              <p:par>
                <p:cTn presetID="2" presetClass="entr" presetSubtype="1" decel="100000" fill="hold" nodeType="withEffect">
                  <p:stCondLst>
                    <p:cond delay="0"/>
                  </p:stCondLst>
                  <p:childTnLst>
                    <p:set>
                      <p:cBhvr>
                        <p:cTn dur="1" fill="hold">
                          <p:stCondLst>
                            <p:cond delay="0"/>
                          </p:stCondLst>
                        </p:cTn>
                        <p:tgtEl>
                          <p:spTgt spid="26"/>
                        </p:tgtEl>
                        <p:attrNameLst>
                          <p:attrName>style.visibility</p:attrName>
                        </p:attrNameLst>
                      </p:cBhvr>
                      <p:to>
                        <p:strVal val="visible"/>
                      </p:to>
                    </p:set>
                    <p:anim calcmode="lin" valueType="num">
                      <p:cBhvr additive="base">
                        <p:cTn dur="500" fill="hold"/>
                        <p:tgtEl>
                          <p:spTgt spid="26"/>
                        </p:tgtEl>
                        <p:attrNameLst>
                          <p:attrName>ppt_x</p:attrName>
                        </p:attrNameLst>
                      </p:cBhvr>
                      <p:tavLst>
                        <p:tav tm="0">
                          <p:val>
                            <p:strVal val="#ppt_x"/>
                          </p:val>
                        </p:tav>
                        <p:tav tm="100000">
                          <p:val>
                            <p:strVal val="#ppt_x"/>
                          </p:val>
                        </p:tav>
                      </p:tavLst>
                    </p:anim>
                    <p:anim calcmode="lin" valueType="num">
                      <p:cBhvr additive="base">
                        <p:cTn dur="500" fill="hold"/>
                        <p:tgtEl>
                          <p:spTgt spid="26"/>
                        </p:tgtEl>
                        <p:attrNameLst>
                          <p:attrName>ppt_y</p:attrName>
                        </p:attrNameLst>
                      </p:cBhvr>
                      <p:tavLst>
                        <p:tav tm="0">
                          <p:val>
                            <p:strVal val="0-#ppt_h/2"/>
                          </p:val>
                        </p:tav>
                        <p:tav tm="100000">
                          <p:val>
                            <p:strVal val="#ppt_y"/>
                          </p:val>
                        </p:tav>
                      </p:tavLst>
                    </p:anim>
                  </p:childTnLst>
                </p:cTn>
              </p:par>
            </p:tnLst>
          </p:tmpl>
        </p:tmplLst>
      </p:bldP>
      <p:bldP spid="27" grpId="0" build="p">
        <p:tmplLst>
          <p:tmpl lvl="1">
            <p:tnLst>
              <p:par>
                <p:cTn presetID="2" presetClass="entr" presetSubtype="4" decel="100000" fill="hold" nodeType="afterEffect">
                  <p:stCondLst>
                    <p:cond delay="0"/>
                  </p:stCondLst>
                  <p:childTnLst>
                    <p:set>
                      <p:cBhvr>
                        <p:cTn dur="1" fill="hold">
                          <p:stCondLst>
                            <p:cond delay="0"/>
                          </p:stCondLst>
                        </p:cTn>
                        <p:tgtEl>
                          <p:spTgt spid="27"/>
                        </p:tgtEl>
                        <p:attrNameLst>
                          <p:attrName>style.visibility</p:attrName>
                        </p:attrNameLst>
                      </p:cBhvr>
                      <p:to>
                        <p:strVal val="visible"/>
                      </p:to>
                    </p:set>
                    <p:anim calcmode="lin" valueType="num">
                      <p:cBhvr additive="base">
                        <p:cTn dur="500" fill="hold"/>
                        <p:tgtEl>
                          <p:spTgt spid="27"/>
                        </p:tgtEl>
                        <p:attrNameLst>
                          <p:attrName>ppt_x</p:attrName>
                        </p:attrNameLst>
                      </p:cBhvr>
                      <p:tavLst>
                        <p:tav tm="0">
                          <p:val>
                            <p:strVal val="#ppt_x"/>
                          </p:val>
                        </p:tav>
                        <p:tav tm="100000">
                          <p:val>
                            <p:strVal val="#ppt_x"/>
                          </p:val>
                        </p:tav>
                      </p:tavLst>
                    </p:anim>
                    <p:anim calcmode="lin" valueType="num">
                      <p:cBhvr additive="base">
                        <p:cTn dur="500" fill="hold"/>
                        <p:tgtEl>
                          <p:spTgt spid="27"/>
                        </p:tgtEl>
                        <p:attrNameLst>
                          <p:attrName>ppt_y</p:attrName>
                        </p:attrNameLst>
                      </p:cBhvr>
                      <p:tavLst>
                        <p:tav tm="0">
                          <p:val>
                            <p:strVal val="1+#ppt_h/2"/>
                          </p:val>
                        </p:tav>
                        <p:tav tm="100000">
                          <p:val>
                            <p:strVal val="#ppt_y"/>
                          </p:val>
                        </p:tav>
                      </p:tavLst>
                    </p:anim>
                  </p:childTnLst>
                </p:cTn>
              </p:par>
            </p:tnLst>
          </p:tmpl>
        </p:tmplLst>
      </p:bldP>
      <p:bldP spid="28" grpId="0" build="p">
        <p:tmplLst>
          <p:tmpl lvl="1">
            <p:tnLst>
              <p:par>
                <p:cTn presetID="2" presetClass="entr" presetSubtype="4" decel="100000" fill="hold" nodeType="afterEffect">
                  <p:stCondLst>
                    <p:cond delay="0"/>
                  </p:stCondLst>
                  <p:childTnLst>
                    <p:set>
                      <p:cBhvr>
                        <p:cTn dur="1" fill="hold">
                          <p:stCondLst>
                            <p:cond delay="0"/>
                          </p:stCondLst>
                        </p:cTn>
                        <p:tgtEl>
                          <p:spTgt spid="28"/>
                        </p:tgtEl>
                        <p:attrNameLst>
                          <p:attrName>style.visibility</p:attrName>
                        </p:attrNameLst>
                      </p:cBhvr>
                      <p:to>
                        <p:strVal val="visible"/>
                      </p:to>
                    </p:set>
                    <p:anim calcmode="lin" valueType="num">
                      <p:cBhvr additive="base">
                        <p:cTn dur="500" fill="hold"/>
                        <p:tgtEl>
                          <p:spTgt spid="28"/>
                        </p:tgtEl>
                        <p:attrNameLst>
                          <p:attrName>ppt_x</p:attrName>
                        </p:attrNameLst>
                      </p:cBhvr>
                      <p:tavLst>
                        <p:tav tm="0">
                          <p:val>
                            <p:strVal val="#ppt_x"/>
                          </p:val>
                        </p:tav>
                        <p:tav tm="100000">
                          <p:val>
                            <p:strVal val="#ppt_x"/>
                          </p:val>
                        </p:tav>
                      </p:tavLst>
                    </p:anim>
                    <p:anim calcmode="lin" valueType="num">
                      <p:cBhvr additive="base">
                        <p:cTn dur="500" fill="hold"/>
                        <p:tgtEl>
                          <p:spTgt spid="28"/>
                        </p:tgtEl>
                        <p:attrNameLst>
                          <p:attrName>ppt_y</p:attrName>
                        </p:attrNameLst>
                      </p:cBhvr>
                      <p:tavLst>
                        <p:tav tm="0">
                          <p:val>
                            <p:strVal val="1+#ppt_h/2"/>
                          </p:val>
                        </p:tav>
                        <p:tav tm="100000">
                          <p:val>
                            <p:strVal val="#ppt_y"/>
                          </p:val>
                        </p:tav>
                      </p:tavLst>
                    </p:anim>
                  </p:childTnLst>
                </p:cTn>
              </p:par>
            </p:tnLst>
          </p:tmpl>
        </p:tmplLst>
      </p:bldP>
      <p:bldP spid="29" grpId="0" build="p">
        <p:tmplLst>
          <p:tmpl lvl="1">
            <p:tnLst>
              <p:par>
                <p:cTn presetID="2" presetClass="entr" presetSubtype="4" decel="100000" fill="hold" nodeType="afterEffect">
                  <p:stCondLst>
                    <p:cond delay="0"/>
                  </p:stCondLst>
                  <p:childTnLst>
                    <p:set>
                      <p:cBhvr>
                        <p:cTn dur="1" fill="hold">
                          <p:stCondLst>
                            <p:cond delay="0"/>
                          </p:stCondLst>
                        </p:cTn>
                        <p:tgtEl>
                          <p:spTgt spid="29"/>
                        </p:tgtEl>
                        <p:attrNameLst>
                          <p:attrName>style.visibility</p:attrName>
                        </p:attrNameLst>
                      </p:cBhvr>
                      <p:to>
                        <p:strVal val="visible"/>
                      </p:to>
                    </p:set>
                    <p:anim calcmode="lin" valueType="num">
                      <p:cBhvr additive="base">
                        <p:cTn dur="500" fill="hold"/>
                        <p:tgtEl>
                          <p:spTgt spid="29"/>
                        </p:tgtEl>
                        <p:attrNameLst>
                          <p:attrName>ppt_x</p:attrName>
                        </p:attrNameLst>
                      </p:cBhvr>
                      <p:tavLst>
                        <p:tav tm="0">
                          <p:val>
                            <p:strVal val="#ppt_x"/>
                          </p:val>
                        </p:tav>
                        <p:tav tm="100000">
                          <p:val>
                            <p:strVal val="#ppt_x"/>
                          </p:val>
                        </p:tav>
                      </p:tavLst>
                    </p:anim>
                    <p:anim calcmode="lin" valueType="num">
                      <p:cBhvr additive="base">
                        <p:cTn dur="500" fill="hold"/>
                        <p:tgtEl>
                          <p:spTgt spid="29"/>
                        </p:tgtEl>
                        <p:attrNameLst>
                          <p:attrName>ppt_y</p:attrName>
                        </p:attrNameLst>
                      </p:cBhvr>
                      <p:tavLst>
                        <p:tav tm="0">
                          <p:val>
                            <p:strVal val="1+#ppt_h/2"/>
                          </p:val>
                        </p:tav>
                        <p:tav tm="100000">
                          <p:val>
                            <p:strVal val="#ppt_y"/>
                          </p:val>
                        </p:tav>
                      </p:tavLst>
                    </p:anim>
                  </p:childTnLst>
                </p:cTn>
              </p:par>
            </p:tnLst>
          </p:tmpl>
        </p:tmplLst>
      </p:bldP>
      <p:bldP spid="30" grpId="0" build="p">
        <p:tmplLst>
          <p:tmpl lvl="1">
            <p:tnLst>
              <p:par>
                <p:cTn presetID="2" presetClass="entr" presetSubtype="4" decel="100000" fill="hold" nodeType="afterEffect">
                  <p:stCondLst>
                    <p:cond delay="0"/>
                  </p:stCondLst>
                  <p:childTnLst>
                    <p:set>
                      <p:cBhvr>
                        <p:cTn dur="1" fill="hold">
                          <p:stCondLst>
                            <p:cond delay="0"/>
                          </p:stCondLst>
                        </p:cTn>
                        <p:tgtEl>
                          <p:spTgt spid="30"/>
                        </p:tgtEl>
                        <p:attrNameLst>
                          <p:attrName>style.visibility</p:attrName>
                        </p:attrNameLst>
                      </p:cBhvr>
                      <p:to>
                        <p:strVal val="visible"/>
                      </p:to>
                    </p:set>
                    <p:anim calcmode="lin" valueType="num">
                      <p:cBhvr additive="base">
                        <p:cTn dur="500" fill="hold"/>
                        <p:tgtEl>
                          <p:spTgt spid="30"/>
                        </p:tgtEl>
                        <p:attrNameLst>
                          <p:attrName>ppt_x</p:attrName>
                        </p:attrNameLst>
                      </p:cBhvr>
                      <p:tavLst>
                        <p:tav tm="0">
                          <p:val>
                            <p:strVal val="#ppt_x"/>
                          </p:val>
                        </p:tav>
                        <p:tav tm="100000">
                          <p:val>
                            <p:strVal val="#ppt_x"/>
                          </p:val>
                        </p:tav>
                      </p:tavLst>
                    </p:anim>
                    <p:anim calcmode="lin" valueType="num">
                      <p:cBhvr additive="base">
                        <p:cTn dur="500" fill="hold"/>
                        <p:tgtEl>
                          <p:spTgt spid="30"/>
                        </p:tgtEl>
                        <p:attrNameLst>
                          <p:attrName>ppt_y</p:attrName>
                        </p:attrNameLst>
                      </p:cBhvr>
                      <p:tavLst>
                        <p:tav tm="0">
                          <p:val>
                            <p:strVal val="1+#ppt_h/2"/>
                          </p:val>
                        </p:tav>
                        <p:tav tm="100000">
                          <p:val>
                            <p:strVal val="#ppt_y"/>
                          </p:val>
                        </p:tav>
                      </p:tavLst>
                    </p:anim>
                  </p:childTnLst>
                </p:cTn>
              </p:par>
            </p:tnLst>
          </p:tmpl>
        </p:tmplLst>
      </p:bldP>
      <p:bldP spid="31" grpId="0">
        <p:tmplLst>
          <p:tmpl>
            <p:tnLst>
              <p:par>
                <p:cTn presetID="22" presetClass="entr" presetSubtype="8" fill="hold" nodeType="afterEffect">
                  <p:stCondLst>
                    <p:cond delay="0"/>
                  </p:stCondLst>
                  <p:childTnLst>
                    <p:set>
                      <p:cBhvr>
                        <p:cTn dur="1" fill="hold">
                          <p:stCondLst>
                            <p:cond delay="0"/>
                          </p:stCondLst>
                        </p:cTn>
                        <p:tgtEl>
                          <p:spTgt spid="31"/>
                        </p:tgtEl>
                        <p:attrNameLst>
                          <p:attrName>style.visibility</p:attrName>
                        </p:attrNameLst>
                      </p:cBhvr>
                      <p:to>
                        <p:strVal val="visible"/>
                      </p:to>
                    </p:set>
                    <p:animEffect transition="in" filter="wipe(left)">
                      <p:cBhvr>
                        <p:cTn dur="500"/>
                        <p:tgtEl>
                          <p:spTgt spid="31"/>
                        </p:tgtEl>
                      </p:cBhvr>
                    </p:animEffect>
                  </p:childTnLst>
                </p:cTn>
              </p:par>
            </p:tnLst>
          </p:tmpl>
        </p:tmplLst>
      </p:bldP>
      <p:bldP spid="32" grpId="0">
        <p:tmplLst>
          <p:tmpl>
            <p:tnLst>
              <p:par>
                <p:cTn presetID="22" presetClass="entr" presetSubtype="8"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Effect transition="in" filter="wipe(left)">
                      <p:cBhvr>
                        <p:cTn dur="500"/>
                        <p:tgtEl>
                          <p:spTgt spid="32"/>
                        </p:tgtEl>
                      </p:cBhvr>
                    </p:animEffect>
                  </p:childTnLst>
                </p:cTn>
              </p:par>
            </p:tnLst>
          </p:tmpl>
        </p:tmplLst>
      </p:bldP>
      <p:bldP spid="33" grpId="0">
        <p:tmplLst>
          <p:tmpl>
            <p:tnLst>
              <p:par>
                <p:cTn presetID="22" presetClass="entr" presetSubtype="8" fill="hold" nodeType="afterEffect">
                  <p:stCondLst>
                    <p:cond delay="0"/>
                  </p:stCondLst>
                  <p:childTnLst>
                    <p:set>
                      <p:cBhvr>
                        <p:cTn dur="1" fill="hold">
                          <p:stCondLst>
                            <p:cond delay="0"/>
                          </p:stCondLst>
                        </p:cTn>
                        <p:tgtEl>
                          <p:spTgt spid="33"/>
                        </p:tgtEl>
                        <p:attrNameLst>
                          <p:attrName>style.visibility</p:attrName>
                        </p:attrNameLst>
                      </p:cBhvr>
                      <p:to>
                        <p:strVal val="visible"/>
                      </p:to>
                    </p:set>
                    <p:animEffect transition="in" filter="wipe(left)">
                      <p:cBhvr>
                        <p:cTn dur="500"/>
                        <p:tgtEl>
                          <p:spTgt spid="33"/>
                        </p:tgtEl>
                      </p:cBhvr>
                    </p:animEffect>
                  </p:childTnLst>
                </p:cTn>
              </p:par>
            </p:tnLst>
          </p:tmpl>
        </p:tmplLst>
      </p:bldP>
      <p:bldP spid="34" grpId="0">
        <p:tmplLst>
          <p:tmpl>
            <p:tnLst>
              <p:par>
                <p:cTn presetID="22" presetClass="entr" presetSubtype="8"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Effect transition="in" filter="wipe(left)">
                      <p:cBhvr>
                        <p:cTn dur="500"/>
                        <p:tgtEl>
                          <p:spTgt spid="34"/>
                        </p:tgtEl>
                      </p:cBhvr>
                    </p:animEffect>
                  </p:childTnLst>
                </p:cTn>
              </p:par>
            </p:tnLst>
          </p:tmpl>
        </p:tmplLst>
      </p:bldP>
    </p:bldLst>
  </p:timing>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1"/>
            <a:ext cx="5486400" cy="566739"/>
          </a:xfrm>
        </p:spPr>
        <p:txBody>
          <a:bodyPr anchor="b"/>
          <a:lstStyle>
            <a:lvl1pPr algn="l">
              <a:defRPr sz="2000" b="1">
                <a:latin typeface="Arial" pitchFamily="34" charset="0"/>
              </a:defRPr>
            </a:lvl1pPr>
          </a:lstStyle>
          <a:p>
            <a:r>
              <a:rPr kumimoji="1" lang="en-US" altLang="ja-JP"/>
              <a:t>Click to edit Master title style</a:t>
            </a:r>
            <a:endParaRPr kumimoji="1" lang="ja-JP" altLang="en-US"/>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atin typeface="Arial"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kumimoji="1" lang="ja-JP" altLang="en-US"/>
          </a:p>
        </p:txBody>
      </p:sp>
      <p:sp>
        <p:nvSpPr>
          <p:cNvPr id="4" name="Text Placeholder 3"/>
          <p:cNvSpPr>
            <a:spLocks noGrp="1"/>
          </p:cNvSpPr>
          <p:nvPr>
            <p:ph type="body" sz="half" idx="2"/>
          </p:nvPr>
        </p:nvSpPr>
        <p:spPr>
          <a:xfrm>
            <a:off x="1792288" y="5367342"/>
            <a:ext cx="5486400" cy="804863"/>
          </a:xfrm>
        </p:spPr>
        <p:txBody>
          <a:bodyPr/>
          <a:lstStyle>
            <a:lvl1pPr marL="0" indent="0">
              <a:buNone/>
              <a:defRPr sz="1400">
                <a:latin typeface="Arial"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kumimoji="1" lang="en-US" altLang="ja-JP"/>
              <a:t>Click to edit Master text styles</a:t>
            </a:r>
          </a:p>
        </p:txBody>
      </p:sp>
      <p:sp>
        <p:nvSpPr>
          <p:cNvPr id="5" name="Date Placeholder 4"/>
          <p:cNvSpPr>
            <a:spLocks noGrp="1"/>
          </p:cNvSpPr>
          <p:nvPr>
            <p:ph type="dt" sz="half" idx="10"/>
          </p:nvPr>
        </p:nvSpPr>
        <p:spPr/>
        <p:txBody>
          <a:bodyPr/>
          <a:lstStyle>
            <a:lvl1pPr>
              <a:defRPr>
                <a:latin typeface="Arial" pitchFamily="34" charset="0"/>
              </a:defRPr>
            </a:lvl1pPr>
          </a:lstStyle>
          <a:p>
            <a:fld id="{DACC21FD-F93E-4F4B-852D-74643D3AA8EF}" type="datetimeFigureOut">
              <a:rPr lang="ja-JP" altLang="en-US" smtClean="0"/>
              <a:pPr/>
              <a:t>2019/1/9</a:t>
            </a:fld>
            <a:endParaRPr lang="ja-JP" altLang="en-US"/>
          </a:p>
        </p:txBody>
      </p:sp>
      <p:sp>
        <p:nvSpPr>
          <p:cNvPr id="6" name="Footer Placeholder 5"/>
          <p:cNvSpPr>
            <a:spLocks noGrp="1"/>
          </p:cNvSpPr>
          <p:nvPr>
            <p:ph type="ftr" sz="quarter" idx="11"/>
          </p:nvPr>
        </p:nvSpPr>
        <p:spPr/>
        <p:txBody>
          <a:bodyPr/>
          <a:lstStyle>
            <a:lvl1pPr>
              <a:defRPr>
                <a:latin typeface="Arial" pitchFamily="34" charset="0"/>
              </a:defRPr>
            </a:lvl1pPr>
          </a:lstStyle>
          <a:p>
            <a:endParaRPr lang="ja-JP" altLang="en-US"/>
          </a:p>
        </p:txBody>
      </p:sp>
      <p:sp>
        <p:nvSpPr>
          <p:cNvPr id="7" name="Slide Number Placeholder 6"/>
          <p:cNvSpPr>
            <a:spLocks noGrp="1"/>
          </p:cNvSpPr>
          <p:nvPr>
            <p:ph type="sldNum" sz="quarter" idx="12"/>
          </p:nvPr>
        </p:nvSpPr>
        <p:spPr/>
        <p:txBody>
          <a:bodyPr/>
          <a:lstStyle>
            <a:lvl1pPr>
              <a:defRPr>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4520768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preserve="1">
  <p:cSld name="Strategy">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1" name="円/楕円 30"/>
          <p:cNvSpPr/>
          <p:nvPr/>
        </p:nvSpPr>
        <p:spPr>
          <a:xfrm>
            <a:off x="4236704" y="3797486"/>
            <a:ext cx="670603" cy="2456407"/>
          </a:xfrm>
          <a:custGeom>
            <a:avLst/>
            <a:gdLst/>
            <a:ahLst/>
            <a:cxnLst/>
            <a:rect l="l" t="t" r="r" b="b"/>
            <a:pathLst>
              <a:path w="1104899" h="3034897">
                <a:moveTo>
                  <a:pt x="183061" y="452441"/>
                </a:moveTo>
                <a:lnTo>
                  <a:pt x="202039" y="456272"/>
                </a:lnTo>
                <a:cubicBezTo>
                  <a:pt x="206033" y="453928"/>
                  <a:pt x="210452" y="453407"/>
                  <a:pt x="214967" y="453259"/>
                </a:cubicBezTo>
                <a:cubicBezTo>
                  <a:pt x="238093" y="484350"/>
                  <a:pt x="275364" y="503415"/>
                  <a:pt x="317087" y="503415"/>
                </a:cubicBezTo>
                <a:cubicBezTo>
                  <a:pt x="359170" y="503415"/>
                  <a:pt x="396722" y="484021"/>
                  <a:pt x="419760" y="452441"/>
                </a:cubicBezTo>
                <a:lnTo>
                  <a:pt x="446511" y="452441"/>
                </a:lnTo>
                <a:cubicBezTo>
                  <a:pt x="469549" y="484021"/>
                  <a:pt x="507100" y="503415"/>
                  <a:pt x="549182" y="503415"/>
                </a:cubicBezTo>
                <a:cubicBezTo>
                  <a:pt x="591264" y="503415"/>
                  <a:pt x="628817" y="484021"/>
                  <a:pt x="651855" y="452441"/>
                </a:cubicBezTo>
                <a:lnTo>
                  <a:pt x="685142" y="452441"/>
                </a:lnTo>
                <a:cubicBezTo>
                  <a:pt x="708180" y="484021"/>
                  <a:pt x="745733" y="503416"/>
                  <a:pt x="787815" y="503416"/>
                </a:cubicBezTo>
                <a:lnTo>
                  <a:pt x="837422" y="492397"/>
                </a:lnTo>
                <a:lnTo>
                  <a:pt x="848931" y="487050"/>
                </a:lnTo>
                <a:cubicBezTo>
                  <a:pt x="864198" y="480284"/>
                  <a:pt x="877135" y="469629"/>
                  <a:pt x="887585" y="456745"/>
                </a:cubicBezTo>
                <a:lnTo>
                  <a:pt x="889654" y="457620"/>
                </a:lnTo>
                <a:cubicBezTo>
                  <a:pt x="897429" y="453526"/>
                  <a:pt x="906239" y="452441"/>
                  <a:pt x="915302" y="452441"/>
                </a:cubicBezTo>
                <a:cubicBezTo>
                  <a:pt x="976685" y="452441"/>
                  <a:pt x="1026445" y="502202"/>
                  <a:pt x="1026445" y="563585"/>
                </a:cubicBezTo>
                <a:cubicBezTo>
                  <a:pt x="1026445" y="609396"/>
                  <a:pt x="998729" y="648734"/>
                  <a:pt x="959102" y="665631"/>
                </a:cubicBezTo>
                <a:cubicBezTo>
                  <a:pt x="841569" y="804451"/>
                  <a:pt x="762079" y="1001460"/>
                  <a:pt x="743903" y="1223908"/>
                </a:cubicBezTo>
                <a:lnTo>
                  <a:pt x="840117" y="1223908"/>
                </a:lnTo>
                <a:cubicBezTo>
                  <a:pt x="885252" y="1223908"/>
                  <a:pt x="921841" y="1260497"/>
                  <a:pt x="921841" y="1305632"/>
                </a:cubicBezTo>
                <a:lnTo>
                  <a:pt x="921840" y="1305632"/>
                </a:lnTo>
                <a:cubicBezTo>
                  <a:pt x="921840" y="1350767"/>
                  <a:pt x="885251" y="1387356"/>
                  <a:pt x="840116" y="1387356"/>
                </a:cubicBezTo>
                <a:lnTo>
                  <a:pt x="733571" y="1387356"/>
                </a:lnTo>
                <a:lnTo>
                  <a:pt x="732242" y="1435725"/>
                </a:lnTo>
                <a:cubicBezTo>
                  <a:pt x="732242" y="1834241"/>
                  <a:pt x="840619" y="2186259"/>
                  <a:pt x="1006562" y="2397455"/>
                </a:cubicBezTo>
                <a:lnTo>
                  <a:pt x="1005198" y="2397455"/>
                </a:lnTo>
                <a:cubicBezTo>
                  <a:pt x="1027765" y="2397455"/>
                  <a:pt x="1046060" y="2415750"/>
                  <a:pt x="1046060" y="2438317"/>
                </a:cubicBezTo>
                <a:lnTo>
                  <a:pt x="1046059" y="2438317"/>
                </a:lnTo>
                <a:cubicBezTo>
                  <a:pt x="1046059" y="2450137"/>
                  <a:pt x="1041040" y="2460785"/>
                  <a:pt x="1032621" y="2467820"/>
                </a:cubicBezTo>
                <a:cubicBezTo>
                  <a:pt x="1079361" y="2530209"/>
                  <a:pt x="1104899" y="2603760"/>
                  <a:pt x="1104899" y="2682076"/>
                </a:cubicBezTo>
                <a:cubicBezTo>
                  <a:pt x="1104899" y="2769275"/>
                  <a:pt x="1073240" y="2850566"/>
                  <a:pt x="1015880" y="2916671"/>
                </a:cubicBezTo>
                <a:cubicBezTo>
                  <a:pt x="1041463" y="2932650"/>
                  <a:pt x="1057500" y="2961309"/>
                  <a:pt x="1057500" y="2993714"/>
                </a:cubicBezTo>
                <a:lnTo>
                  <a:pt x="1057500" y="3034897"/>
                </a:lnTo>
                <a:lnTo>
                  <a:pt x="881231" y="3034897"/>
                </a:lnTo>
                <a:lnTo>
                  <a:pt x="223669" y="3034897"/>
                </a:lnTo>
                <a:lnTo>
                  <a:pt x="47401" y="3034897"/>
                </a:lnTo>
                <a:lnTo>
                  <a:pt x="47401" y="2993714"/>
                </a:lnTo>
                <a:cubicBezTo>
                  <a:pt x="47401" y="2961309"/>
                  <a:pt x="63437" y="2932651"/>
                  <a:pt x="89020" y="2916671"/>
                </a:cubicBezTo>
                <a:cubicBezTo>
                  <a:pt x="31659" y="2850567"/>
                  <a:pt x="0" y="2769275"/>
                  <a:pt x="0" y="2682076"/>
                </a:cubicBezTo>
                <a:cubicBezTo>
                  <a:pt x="0" y="2605483"/>
                  <a:pt x="24427" y="2533448"/>
                  <a:pt x="69407" y="2472045"/>
                </a:cubicBezTo>
                <a:cubicBezTo>
                  <a:pt x="54818" y="2467950"/>
                  <a:pt x="45766" y="2454190"/>
                  <a:pt x="45766" y="2438317"/>
                </a:cubicBezTo>
                <a:cubicBezTo>
                  <a:pt x="45766" y="2415750"/>
                  <a:pt x="64061" y="2397455"/>
                  <a:pt x="86628" y="2397455"/>
                </a:cubicBezTo>
                <a:lnTo>
                  <a:pt x="92234" y="2397455"/>
                </a:lnTo>
                <a:cubicBezTo>
                  <a:pt x="258177" y="2186259"/>
                  <a:pt x="366555" y="1834241"/>
                  <a:pt x="366555" y="1435725"/>
                </a:cubicBezTo>
                <a:lnTo>
                  <a:pt x="365225" y="1387355"/>
                </a:lnTo>
                <a:lnTo>
                  <a:pt x="258248" y="1387355"/>
                </a:lnTo>
                <a:cubicBezTo>
                  <a:pt x="213113" y="1387355"/>
                  <a:pt x="176524" y="1350767"/>
                  <a:pt x="176524" y="1305632"/>
                </a:cubicBezTo>
                <a:cubicBezTo>
                  <a:pt x="176524" y="1260497"/>
                  <a:pt x="213113" y="1223908"/>
                  <a:pt x="258248" y="1223908"/>
                </a:cubicBezTo>
                <a:lnTo>
                  <a:pt x="349409" y="1223908"/>
                </a:lnTo>
                <a:cubicBezTo>
                  <a:pt x="332627" y="1001981"/>
                  <a:pt x="254734" y="804966"/>
                  <a:pt x="138681" y="665240"/>
                </a:cubicBezTo>
                <a:cubicBezTo>
                  <a:pt x="99339" y="648314"/>
                  <a:pt x="71918" y="609152"/>
                  <a:pt x="71918" y="563585"/>
                </a:cubicBezTo>
                <a:cubicBezTo>
                  <a:pt x="71918" y="502202"/>
                  <a:pt x="121678" y="452441"/>
                  <a:pt x="183061" y="452441"/>
                </a:cubicBezTo>
                <a:close/>
                <a:moveTo>
                  <a:pt x="545913" y="0"/>
                </a:moveTo>
                <a:cubicBezTo>
                  <a:pt x="656041" y="0"/>
                  <a:pt x="745318" y="89277"/>
                  <a:pt x="745318" y="199405"/>
                </a:cubicBezTo>
                <a:cubicBezTo>
                  <a:pt x="745318" y="309533"/>
                  <a:pt x="656041" y="398810"/>
                  <a:pt x="545913" y="398810"/>
                </a:cubicBezTo>
                <a:cubicBezTo>
                  <a:pt x="435785" y="398810"/>
                  <a:pt x="346508" y="309533"/>
                  <a:pt x="346508" y="199405"/>
                </a:cubicBezTo>
                <a:cubicBezTo>
                  <a:pt x="346508" y="89277"/>
                  <a:pt x="435785" y="0"/>
                  <a:pt x="545913" y="0"/>
                </a:cubicBez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7" name="円/楕円 56"/>
          <p:cNvSpPr/>
          <p:nvPr/>
        </p:nvSpPr>
        <p:spPr>
          <a:xfrm>
            <a:off x="4224182" y="2589912"/>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8" name="円/楕円 57"/>
          <p:cNvSpPr/>
          <p:nvPr/>
        </p:nvSpPr>
        <p:spPr>
          <a:xfrm>
            <a:off x="4306411" y="2699568"/>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9" name="図プレースホルダー 7"/>
          <p:cNvSpPr>
            <a:spLocks noGrp="1"/>
          </p:cNvSpPr>
          <p:nvPr>
            <p:ph type="pic" sz="quarter" idx="12" hasCustomPrompt="1"/>
          </p:nvPr>
        </p:nvSpPr>
        <p:spPr>
          <a:xfrm>
            <a:off x="4415023" y="2844414"/>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60" name="円/楕円 59"/>
          <p:cNvSpPr/>
          <p:nvPr/>
        </p:nvSpPr>
        <p:spPr>
          <a:xfrm>
            <a:off x="5217723" y="3387435"/>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1" name="円/楕円 60"/>
          <p:cNvSpPr/>
          <p:nvPr/>
        </p:nvSpPr>
        <p:spPr>
          <a:xfrm>
            <a:off x="5299953" y="349709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2" name="図プレースホルダー 7"/>
          <p:cNvSpPr>
            <a:spLocks noGrp="1"/>
          </p:cNvSpPr>
          <p:nvPr>
            <p:ph type="pic" sz="quarter" idx="14" hasCustomPrompt="1"/>
          </p:nvPr>
        </p:nvSpPr>
        <p:spPr>
          <a:xfrm>
            <a:off x="5408564" y="3641938"/>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63" name="円/楕円 62"/>
          <p:cNvSpPr/>
          <p:nvPr/>
        </p:nvSpPr>
        <p:spPr>
          <a:xfrm>
            <a:off x="2690575" y="4675979"/>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4" name="円/楕円 63"/>
          <p:cNvSpPr/>
          <p:nvPr/>
        </p:nvSpPr>
        <p:spPr>
          <a:xfrm>
            <a:off x="2772805" y="4785635"/>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5" name="図プレースホルダー 7"/>
          <p:cNvSpPr>
            <a:spLocks noGrp="1"/>
          </p:cNvSpPr>
          <p:nvPr>
            <p:ph type="pic" sz="quarter" idx="15" hasCustomPrompt="1"/>
          </p:nvPr>
        </p:nvSpPr>
        <p:spPr>
          <a:xfrm>
            <a:off x="2881416" y="494953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66" name="円/楕円 65"/>
          <p:cNvSpPr/>
          <p:nvPr/>
        </p:nvSpPr>
        <p:spPr>
          <a:xfrm>
            <a:off x="3186106" y="3387435"/>
            <a:ext cx="686369" cy="915317"/>
          </a:xfrm>
          <a:prstGeom prst="ellipse">
            <a:avLst/>
          </a:prstGeom>
          <a:blipFill dpi="0" rotWithShape="0">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7" name="円/楕円 66"/>
          <p:cNvSpPr/>
          <p:nvPr/>
        </p:nvSpPr>
        <p:spPr>
          <a:xfrm>
            <a:off x="3268336" y="3497091"/>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68" name="図プレースホルダー 7"/>
          <p:cNvSpPr>
            <a:spLocks noGrp="1"/>
          </p:cNvSpPr>
          <p:nvPr>
            <p:ph type="pic" sz="quarter" idx="16" hasCustomPrompt="1"/>
          </p:nvPr>
        </p:nvSpPr>
        <p:spPr>
          <a:xfrm>
            <a:off x="3376947" y="3641938"/>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69" name="円/楕円 68"/>
          <p:cNvSpPr/>
          <p:nvPr/>
        </p:nvSpPr>
        <p:spPr>
          <a:xfrm>
            <a:off x="5724989" y="4672982"/>
            <a:ext cx="686369" cy="915317"/>
          </a:xfrm>
          <a:prstGeom prst="ellipse">
            <a:avLst/>
          </a:prstGeom>
          <a:blipFill dpi="0" rotWithShape="1">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0" name="円/楕円 69"/>
          <p:cNvSpPr/>
          <p:nvPr/>
        </p:nvSpPr>
        <p:spPr>
          <a:xfrm>
            <a:off x="5807217" y="478263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71" name="図プレースホルダー 7"/>
          <p:cNvSpPr>
            <a:spLocks noGrp="1"/>
          </p:cNvSpPr>
          <p:nvPr>
            <p:ph type="pic" sz="quarter" idx="17" hasCustomPrompt="1"/>
          </p:nvPr>
        </p:nvSpPr>
        <p:spPr>
          <a:xfrm>
            <a:off x="5915831" y="4927485"/>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4" name="テキスト プレースホルダー 5"/>
          <p:cNvSpPr>
            <a:spLocks noGrp="1"/>
          </p:cNvSpPr>
          <p:nvPr>
            <p:ph type="body" sz="quarter" idx="18" hasCustomPrompt="1"/>
          </p:nvPr>
        </p:nvSpPr>
        <p:spPr>
          <a:xfrm>
            <a:off x="3229273" y="1722729"/>
            <a:ext cx="2674819" cy="431795"/>
          </a:xfrm>
        </p:spPr>
        <p:txBody>
          <a:bodyPr anchor="ctr">
            <a:noAutofit/>
          </a:bodyPr>
          <a:lstStyle>
            <a:lvl1pPr algn="ct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5" name="テキスト プレースホルダー 5"/>
          <p:cNvSpPr>
            <a:spLocks noGrp="1"/>
          </p:cNvSpPr>
          <p:nvPr>
            <p:ph type="body" sz="quarter" idx="19" hasCustomPrompt="1"/>
          </p:nvPr>
        </p:nvSpPr>
        <p:spPr>
          <a:xfrm>
            <a:off x="3229273" y="2068291"/>
            <a:ext cx="2674819" cy="445267"/>
          </a:xfrm>
        </p:spPr>
        <p:txBody>
          <a:bodyPr anchor="t">
            <a:normAutofit/>
          </a:bodyPr>
          <a:lstStyle>
            <a:lvl1pPr algn="ct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6" name="テキスト プレースホルダー 5"/>
          <p:cNvSpPr>
            <a:spLocks noGrp="1"/>
          </p:cNvSpPr>
          <p:nvPr>
            <p:ph type="body" sz="quarter" idx="20" hasCustomPrompt="1"/>
          </p:nvPr>
        </p:nvSpPr>
        <p:spPr>
          <a:xfrm>
            <a:off x="5984794" y="3237448"/>
            <a:ext cx="234761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7" name="テキスト プレースホルダー 5"/>
          <p:cNvSpPr>
            <a:spLocks noGrp="1"/>
          </p:cNvSpPr>
          <p:nvPr>
            <p:ph type="body" sz="quarter" idx="21" hasCustomPrompt="1"/>
          </p:nvPr>
        </p:nvSpPr>
        <p:spPr>
          <a:xfrm>
            <a:off x="5984794" y="3583011"/>
            <a:ext cx="2347611" cy="753988"/>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78" name="テキスト プレースホルダー 5"/>
          <p:cNvSpPr>
            <a:spLocks noGrp="1"/>
          </p:cNvSpPr>
          <p:nvPr>
            <p:ph type="body" sz="quarter" idx="22" hasCustomPrompt="1"/>
          </p:nvPr>
        </p:nvSpPr>
        <p:spPr>
          <a:xfrm>
            <a:off x="6469183" y="4558393"/>
            <a:ext cx="2347611"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79" name="テキスト プレースホルダー 5"/>
          <p:cNvSpPr>
            <a:spLocks noGrp="1"/>
          </p:cNvSpPr>
          <p:nvPr>
            <p:ph type="body" sz="quarter" idx="23" hasCustomPrompt="1"/>
          </p:nvPr>
        </p:nvSpPr>
        <p:spPr>
          <a:xfrm>
            <a:off x="6469183" y="4903955"/>
            <a:ext cx="2347611" cy="753988"/>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0" name="テキスト プレースホルダー 5"/>
          <p:cNvSpPr>
            <a:spLocks noGrp="1"/>
          </p:cNvSpPr>
          <p:nvPr>
            <p:ph type="body" sz="quarter" idx="24" hasCustomPrompt="1"/>
          </p:nvPr>
        </p:nvSpPr>
        <p:spPr>
          <a:xfrm>
            <a:off x="748770" y="3243365"/>
            <a:ext cx="2347611"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1" name="テキスト プレースホルダー 5"/>
          <p:cNvSpPr>
            <a:spLocks noGrp="1"/>
          </p:cNvSpPr>
          <p:nvPr>
            <p:ph type="body" sz="quarter" idx="25" hasCustomPrompt="1"/>
          </p:nvPr>
        </p:nvSpPr>
        <p:spPr>
          <a:xfrm>
            <a:off x="748770" y="3588929"/>
            <a:ext cx="2347611" cy="753988"/>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82" name="テキスト プレースホルダー 5"/>
          <p:cNvSpPr>
            <a:spLocks noGrp="1"/>
          </p:cNvSpPr>
          <p:nvPr>
            <p:ph type="body" sz="quarter" idx="26" hasCustomPrompt="1"/>
          </p:nvPr>
        </p:nvSpPr>
        <p:spPr>
          <a:xfrm>
            <a:off x="269808" y="4564312"/>
            <a:ext cx="2347611"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83" name="テキスト プレースホルダー 5"/>
          <p:cNvSpPr>
            <a:spLocks noGrp="1"/>
          </p:cNvSpPr>
          <p:nvPr>
            <p:ph type="body" sz="quarter" idx="27" hasCustomPrompt="1"/>
          </p:nvPr>
        </p:nvSpPr>
        <p:spPr>
          <a:xfrm>
            <a:off x="269808" y="4909875"/>
            <a:ext cx="2347611" cy="753988"/>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1802892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1" decel="100000" fill="hold" grpId="0" nodeType="afterEffect">
                                  <p:stCondLst>
                                    <p:cond delay="0"/>
                                  </p:stCondLst>
                                  <p:childTnLst>
                                    <p:set>
                                      <p:cBhvr>
                                        <p:cTn id="11" dur="1" fill="hold">
                                          <p:stCondLst>
                                            <p:cond delay="0"/>
                                          </p:stCondLst>
                                        </p:cTn>
                                        <p:tgtEl>
                                          <p:spTgt spid="31"/>
                                        </p:tgtEl>
                                        <p:attrNameLst>
                                          <p:attrName>style.visibility</p:attrName>
                                        </p:attrNameLst>
                                      </p:cBhvr>
                                      <p:to>
                                        <p:strVal val="visible"/>
                                      </p:to>
                                    </p:set>
                                    <p:anim calcmode="lin" valueType="num">
                                      <p:cBhvr additive="base">
                                        <p:cTn id="12" dur="1000" fill="hold"/>
                                        <p:tgtEl>
                                          <p:spTgt spid="31"/>
                                        </p:tgtEl>
                                        <p:attrNameLst>
                                          <p:attrName>ppt_x</p:attrName>
                                        </p:attrNameLst>
                                      </p:cBhvr>
                                      <p:tavLst>
                                        <p:tav tm="0">
                                          <p:val>
                                            <p:strVal val="#ppt_x"/>
                                          </p:val>
                                        </p:tav>
                                        <p:tav tm="100000">
                                          <p:val>
                                            <p:strVal val="#ppt_x"/>
                                          </p:val>
                                        </p:tav>
                                      </p:tavLst>
                                    </p:anim>
                                    <p:anim calcmode="lin" valueType="num">
                                      <p:cBhvr additive="base">
                                        <p:cTn id="13" dur="1000" fill="hold"/>
                                        <p:tgtEl>
                                          <p:spTgt spid="31"/>
                                        </p:tgtEl>
                                        <p:attrNameLst>
                                          <p:attrName>ppt_y</p:attrName>
                                        </p:attrNameLst>
                                      </p:cBhvr>
                                      <p:tavLst>
                                        <p:tav tm="0">
                                          <p:val>
                                            <p:strVal val="0-#ppt_h/2"/>
                                          </p:val>
                                        </p:tav>
                                        <p:tav tm="100000">
                                          <p:val>
                                            <p:strVal val="#ppt_y"/>
                                          </p:val>
                                        </p:tav>
                                      </p:tavLst>
                                    </p:anim>
                                  </p:childTnLst>
                                </p:cTn>
                              </p:par>
                            </p:childTnLst>
                          </p:cTn>
                        </p:par>
                        <p:par>
                          <p:cTn id="14" fill="hold">
                            <p:stCondLst>
                              <p:cond delay="1500"/>
                            </p:stCondLst>
                            <p:childTnLst>
                              <p:par>
                                <p:cTn id="15" presetID="2" presetClass="entr" presetSubtype="4" decel="100000" fill="hold" grpId="0" nodeType="afterEffect">
                                  <p:stCondLst>
                                    <p:cond delay="0"/>
                                  </p:stCondLst>
                                  <p:childTnLst>
                                    <p:set>
                                      <p:cBhvr>
                                        <p:cTn id="16" dur="1" fill="hold">
                                          <p:stCondLst>
                                            <p:cond delay="0"/>
                                          </p:stCondLst>
                                        </p:cTn>
                                        <p:tgtEl>
                                          <p:spTgt spid="57"/>
                                        </p:tgtEl>
                                        <p:attrNameLst>
                                          <p:attrName>style.visibility</p:attrName>
                                        </p:attrNameLst>
                                      </p:cBhvr>
                                      <p:to>
                                        <p:strVal val="visible"/>
                                      </p:to>
                                    </p:set>
                                    <p:anim calcmode="lin" valueType="num">
                                      <p:cBhvr additive="base">
                                        <p:cTn id="17" dur="500" fill="hold"/>
                                        <p:tgtEl>
                                          <p:spTgt spid="57"/>
                                        </p:tgtEl>
                                        <p:attrNameLst>
                                          <p:attrName>ppt_x</p:attrName>
                                        </p:attrNameLst>
                                      </p:cBhvr>
                                      <p:tavLst>
                                        <p:tav tm="0">
                                          <p:val>
                                            <p:strVal val="#ppt_x"/>
                                          </p:val>
                                        </p:tav>
                                        <p:tav tm="100000">
                                          <p:val>
                                            <p:strVal val="#ppt_x"/>
                                          </p:val>
                                        </p:tav>
                                      </p:tavLst>
                                    </p:anim>
                                    <p:anim calcmode="lin" valueType="num">
                                      <p:cBhvr additive="base">
                                        <p:cTn id="18" dur="500" fill="hold"/>
                                        <p:tgtEl>
                                          <p:spTgt spid="57"/>
                                        </p:tgtEl>
                                        <p:attrNameLst>
                                          <p:attrName>ppt_y</p:attrName>
                                        </p:attrNameLst>
                                      </p:cBhvr>
                                      <p:tavLst>
                                        <p:tav tm="0">
                                          <p:val>
                                            <p:strVal val="1+#ppt_h/2"/>
                                          </p:val>
                                        </p:tav>
                                        <p:tav tm="100000">
                                          <p:val>
                                            <p:strVal val="#ppt_y"/>
                                          </p:val>
                                        </p:tav>
                                      </p:tavLst>
                                    </p:anim>
                                  </p:childTnLst>
                                </p:cTn>
                              </p:par>
                            </p:childTnLst>
                          </p:cTn>
                        </p:par>
                        <p:par>
                          <p:cTn id="19" fill="hold">
                            <p:stCondLst>
                              <p:cond delay="2000"/>
                            </p:stCondLst>
                            <p:childTnLst>
                              <p:par>
                                <p:cTn id="20" presetID="21" presetClass="entr" presetSubtype="1" fill="hold" grpId="0" nodeType="afterEffect">
                                  <p:stCondLst>
                                    <p:cond delay="0"/>
                                  </p:stCondLst>
                                  <p:childTnLst>
                                    <p:set>
                                      <p:cBhvr>
                                        <p:cTn id="21" dur="1" fill="hold">
                                          <p:stCondLst>
                                            <p:cond delay="0"/>
                                          </p:stCondLst>
                                        </p:cTn>
                                        <p:tgtEl>
                                          <p:spTgt spid="58"/>
                                        </p:tgtEl>
                                        <p:attrNameLst>
                                          <p:attrName>style.visibility</p:attrName>
                                        </p:attrNameLst>
                                      </p:cBhvr>
                                      <p:to>
                                        <p:strVal val="visible"/>
                                      </p:to>
                                    </p:set>
                                    <p:animEffect transition="in" filter="wheel(1)">
                                      <p:cBhvr>
                                        <p:cTn id="22" dur="1000"/>
                                        <p:tgtEl>
                                          <p:spTgt spid="58"/>
                                        </p:tgtEl>
                                      </p:cBhvr>
                                    </p:animEffect>
                                  </p:childTnLst>
                                </p:cTn>
                              </p:par>
                              <p:par>
                                <p:cTn id="23" presetID="10" presetClass="entr" presetSubtype="0" fill="hold" grpId="0" nodeType="withEffect">
                                  <p:stCondLst>
                                    <p:cond delay="0"/>
                                  </p:stCondLst>
                                  <p:childTnLst>
                                    <p:set>
                                      <p:cBhvr>
                                        <p:cTn id="24" dur="1" fill="hold">
                                          <p:stCondLst>
                                            <p:cond delay="0"/>
                                          </p:stCondLst>
                                        </p:cTn>
                                        <p:tgtEl>
                                          <p:spTgt spid="59"/>
                                        </p:tgtEl>
                                        <p:attrNameLst>
                                          <p:attrName>style.visibility</p:attrName>
                                        </p:attrNameLst>
                                      </p:cBhvr>
                                      <p:to>
                                        <p:strVal val="visible"/>
                                      </p:to>
                                    </p:set>
                                    <p:animEffect transition="in" filter="fade">
                                      <p:cBhvr>
                                        <p:cTn id="25" dur="1000"/>
                                        <p:tgtEl>
                                          <p:spTgt spid="59"/>
                                        </p:tgtEl>
                                      </p:cBhvr>
                                    </p:animEffect>
                                  </p:childTnLst>
                                </p:cTn>
                              </p:par>
                            </p:childTnLst>
                          </p:cTn>
                        </p:par>
                        <p:par>
                          <p:cTn id="26" fill="hold">
                            <p:stCondLst>
                              <p:cond delay="3000"/>
                            </p:stCondLst>
                            <p:childTnLst>
                              <p:par>
                                <p:cTn id="27" presetID="2" presetClass="entr" presetSubtype="1" decel="100000" fill="hold" grpId="0" nodeType="afterEffect">
                                  <p:stCondLst>
                                    <p:cond delay="0"/>
                                  </p:stCondLst>
                                  <p:childTnLst>
                                    <p:set>
                                      <p:cBhvr>
                                        <p:cTn id="28" dur="1" fill="hold">
                                          <p:stCondLst>
                                            <p:cond delay="0"/>
                                          </p:stCondLst>
                                        </p:cTn>
                                        <p:tgtEl>
                                          <p:spTgt spid="74">
                                            <p:txEl>
                                              <p:pRg st="0" end="0"/>
                                            </p:txEl>
                                          </p:spTgt>
                                        </p:tgtEl>
                                        <p:attrNameLst>
                                          <p:attrName>style.visibility</p:attrName>
                                        </p:attrNameLst>
                                      </p:cBhvr>
                                      <p:to>
                                        <p:strVal val="visible"/>
                                      </p:to>
                                    </p:set>
                                    <p:anim calcmode="lin" valueType="num">
                                      <p:cBhvr additive="base">
                                        <p:cTn id="29" dur="500" fill="hold"/>
                                        <p:tgtEl>
                                          <p:spTgt spid="74">
                                            <p:txEl>
                                              <p:pRg st="0" end="0"/>
                                            </p:txEl>
                                          </p:spTgt>
                                        </p:tgtEl>
                                        <p:attrNameLst>
                                          <p:attrName>ppt_x</p:attrName>
                                        </p:attrNameLst>
                                      </p:cBhvr>
                                      <p:tavLst>
                                        <p:tav tm="0">
                                          <p:val>
                                            <p:strVal val="#ppt_x"/>
                                          </p:val>
                                        </p:tav>
                                        <p:tav tm="100000">
                                          <p:val>
                                            <p:strVal val="#ppt_x"/>
                                          </p:val>
                                        </p:tav>
                                      </p:tavLst>
                                    </p:anim>
                                    <p:anim calcmode="lin" valueType="num">
                                      <p:cBhvr additive="base">
                                        <p:cTn id="30" dur="500" fill="hold"/>
                                        <p:tgtEl>
                                          <p:spTgt spid="74">
                                            <p:txEl>
                                              <p:pRg st="0" end="0"/>
                                            </p:txEl>
                                          </p:spTgt>
                                        </p:tgtEl>
                                        <p:attrNameLst>
                                          <p:attrName>ppt_y</p:attrName>
                                        </p:attrNameLst>
                                      </p:cBhvr>
                                      <p:tavLst>
                                        <p:tav tm="0">
                                          <p:val>
                                            <p:strVal val="0-#ppt_h/2"/>
                                          </p:val>
                                        </p:tav>
                                        <p:tav tm="100000">
                                          <p:val>
                                            <p:strVal val="#ppt_y"/>
                                          </p:val>
                                        </p:tav>
                                      </p:tavLst>
                                    </p:anim>
                                  </p:childTnLst>
                                </p:cTn>
                              </p:par>
                            </p:childTnLst>
                          </p:cTn>
                        </p:par>
                        <p:par>
                          <p:cTn id="31" fill="hold">
                            <p:stCondLst>
                              <p:cond delay="3500"/>
                            </p:stCondLst>
                            <p:childTnLst>
                              <p:par>
                                <p:cTn id="32" presetID="22" presetClass="entr" presetSubtype="8" fill="hold" grpId="0" nodeType="afterEffect">
                                  <p:stCondLst>
                                    <p:cond delay="0"/>
                                  </p:stCondLst>
                                  <p:childTnLst>
                                    <p:set>
                                      <p:cBhvr>
                                        <p:cTn id="33" dur="1" fill="hold">
                                          <p:stCondLst>
                                            <p:cond delay="0"/>
                                          </p:stCondLst>
                                        </p:cTn>
                                        <p:tgtEl>
                                          <p:spTgt spid="75">
                                            <p:txEl>
                                              <p:pRg st="0" end="0"/>
                                            </p:txEl>
                                          </p:spTgt>
                                        </p:tgtEl>
                                        <p:attrNameLst>
                                          <p:attrName>style.visibility</p:attrName>
                                        </p:attrNameLst>
                                      </p:cBhvr>
                                      <p:to>
                                        <p:strVal val="visible"/>
                                      </p:to>
                                    </p:set>
                                    <p:animEffect transition="in" filter="wipe(left)">
                                      <p:cBhvr>
                                        <p:cTn id="34" dur="500"/>
                                        <p:tgtEl>
                                          <p:spTgt spid="75">
                                            <p:txEl>
                                              <p:pRg st="0" end="0"/>
                                            </p:txEl>
                                          </p:spTgt>
                                        </p:tgtEl>
                                      </p:cBhvr>
                                    </p:animEffect>
                                  </p:childTnLst>
                                </p:cTn>
                              </p:par>
                            </p:childTnLst>
                          </p:cTn>
                        </p:par>
                        <p:par>
                          <p:cTn id="35" fill="hold">
                            <p:stCondLst>
                              <p:cond delay="4000"/>
                            </p:stCondLst>
                            <p:childTnLst>
                              <p:par>
                                <p:cTn id="36" presetID="2" presetClass="entr" presetSubtype="4" decel="100000" fill="hold" grpId="0" nodeType="afterEffect">
                                  <p:stCondLst>
                                    <p:cond delay="0"/>
                                  </p:stCondLst>
                                  <p:childTnLst>
                                    <p:set>
                                      <p:cBhvr>
                                        <p:cTn id="37" dur="1" fill="hold">
                                          <p:stCondLst>
                                            <p:cond delay="0"/>
                                          </p:stCondLst>
                                        </p:cTn>
                                        <p:tgtEl>
                                          <p:spTgt spid="60"/>
                                        </p:tgtEl>
                                        <p:attrNameLst>
                                          <p:attrName>style.visibility</p:attrName>
                                        </p:attrNameLst>
                                      </p:cBhvr>
                                      <p:to>
                                        <p:strVal val="visible"/>
                                      </p:to>
                                    </p:set>
                                    <p:anim calcmode="lin" valueType="num">
                                      <p:cBhvr additive="base">
                                        <p:cTn id="38" dur="500" fill="hold"/>
                                        <p:tgtEl>
                                          <p:spTgt spid="60"/>
                                        </p:tgtEl>
                                        <p:attrNameLst>
                                          <p:attrName>ppt_x</p:attrName>
                                        </p:attrNameLst>
                                      </p:cBhvr>
                                      <p:tavLst>
                                        <p:tav tm="0">
                                          <p:val>
                                            <p:strVal val="#ppt_x"/>
                                          </p:val>
                                        </p:tav>
                                        <p:tav tm="100000">
                                          <p:val>
                                            <p:strVal val="#ppt_x"/>
                                          </p:val>
                                        </p:tav>
                                      </p:tavLst>
                                    </p:anim>
                                    <p:anim calcmode="lin" valueType="num">
                                      <p:cBhvr additive="base">
                                        <p:cTn id="39" dur="500" fill="hold"/>
                                        <p:tgtEl>
                                          <p:spTgt spid="60"/>
                                        </p:tgtEl>
                                        <p:attrNameLst>
                                          <p:attrName>ppt_y</p:attrName>
                                        </p:attrNameLst>
                                      </p:cBhvr>
                                      <p:tavLst>
                                        <p:tav tm="0">
                                          <p:val>
                                            <p:strVal val="1+#ppt_h/2"/>
                                          </p:val>
                                        </p:tav>
                                        <p:tav tm="100000">
                                          <p:val>
                                            <p:strVal val="#ppt_y"/>
                                          </p:val>
                                        </p:tav>
                                      </p:tavLst>
                                    </p:anim>
                                  </p:childTnLst>
                                </p:cTn>
                              </p:par>
                            </p:childTnLst>
                          </p:cTn>
                        </p:par>
                        <p:par>
                          <p:cTn id="40" fill="hold">
                            <p:stCondLst>
                              <p:cond delay="4500"/>
                            </p:stCondLst>
                            <p:childTnLst>
                              <p:par>
                                <p:cTn id="41" presetID="21" presetClass="entr" presetSubtype="1" fill="hold" grpId="0" nodeType="afterEffect">
                                  <p:stCondLst>
                                    <p:cond delay="0"/>
                                  </p:stCondLst>
                                  <p:childTnLst>
                                    <p:set>
                                      <p:cBhvr>
                                        <p:cTn id="42" dur="1" fill="hold">
                                          <p:stCondLst>
                                            <p:cond delay="0"/>
                                          </p:stCondLst>
                                        </p:cTn>
                                        <p:tgtEl>
                                          <p:spTgt spid="61"/>
                                        </p:tgtEl>
                                        <p:attrNameLst>
                                          <p:attrName>style.visibility</p:attrName>
                                        </p:attrNameLst>
                                      </p:cBhvr>
                                      <p:to>
                                        <p:strVal val="visible"/>
                                      </p:to>
                                    </p:set>
                                    <p:animEffect transition="in" filter="wheel(1)">
                                      <p:cBhvr>
                                        <p:cTn id="43" dur="1000"/>
                                        <p:tgtEl>
                                          <p:spTgt spid="61"/>
                                        </p:tgtEl>
                                      </p:cBhvr>
                                    </p:animEffect>
                                  </p:childTnLst>
                                </p:cTn>
                              </p:par>
                              <p:par>
                                <p:cTn id="44" presetID="10" presetClass="entr" presetSubtype="0" fill="hold" grpId="0" nodeType="withEffect">
                                  <p:stCondLst>
                                    <p:cond delay="0"/>
                                  </p:stCondLst>
                                  <p:childTnLst>
                                    <p:set>
                                      <p:cBhvr>
                                        <p:cTn id="45" dur="1" fill="hold">
                                          <p:stCondLst>
                                            <p:cond delay="0"/>
                                          </p:stCondLst>
                                        </p:cTn>
                                        <p:tgtEl>
                                          <p:spTgt spid="62"/>
                                        </p:tgtEl>
                                        <p:attrNameLst>
                                          <p:attrName>style.visibility</p:attrName>
                                        </p:attrNameLst>
                                      </p:cBhvr>
                                      <p:to>
                                        <p:strVal val="visible"/>
                                      </p:to>
                                    </p:set>
                                    <p:animEffect transition="in" filter="fade">
                                      <p:cBhvr>
                                        <p:cTn id="46" dur="1000"/>
                                        <p:tgtEl>
                                          <p:spTgt spid="62"/>
                                        </p:tgtEl>
                                      </p:cBhvr>
                                    </p:animEffect>
                                  </p:childTnLst>
                                </p:cTn>
                              </p:par>
                            </p:childTnLst>
                          </p:cTn>
                        </p:par>
                        <p:par>
                          <p:cTn id="47" fill="hold">
                            <p:stCondLst>
                              <p:cond delay="5500"/>
                            </p:stCondLst>
                            <p:childTnLst>
                              <p:par>
                                <p:cTn id="48" presetID="2" presetClass="entr" presetSubtype="2" decel="100000" fill="hold" grpId="0" nodeType="afterEffect">
                                  <p:stCondLst>
                                    <p:cond delay="0"/>
                                  </p:stCondLst>
                                  <p:childTnLst>
                                    <p:set>
                                      <p:cBhvr>
                                        <p:cTn id="49" dur="1" fill="hold">
                                          <p:stCondLst>
                                            <p:cond delay="0"/>
                                          </p:stCondLst>
                                        </p:cTn>
                                        <p:tgtEl>
                                          <p:spTgt spid="76">
                                            <p:txEl>
                                              <p:pRg st="0" end="0"/>
                                            </p:txEl>
                                          </p:spTgt>
                                        </p:tgtEl>
                                        <p:attrNameLst>
                                          <p:attrName>style.visibility</p:attrName>
                                        </p:attrNameLst>
                                      </p:cBhvr>
                                      <p:to>
                                        <p:strVal val="visible"/>
                                      </p:to>
                                    </p:set>
                                    <p:anim calcmode="lin" valueType="num">
                                      <p:cBhvr additive="base">
                                        <p:cTn id="50" dur="500" fill="hold"/>
                                        <p:tgtEl>
                                          <p:spTgt spid="76">
                                            <p:txEl>
                                              <p:pRg st="0" end="0"/>
                                            </p:txEl>
                                          </p:spTgt>
                                        </p:tgtEl>
                                        <p:attrNameLst>
                                          <p:attrName>ppt_x</p:attrName>
                                        </p:attrNameLst>
                                      </p:cBhvr>
                                      <p:tavLst>
                                        <p:tav tm="0">
                                          <p:val>
                                            <p:strVal val="1+#ppt_w/2"/>
                                          </p:val>
                                        </p:tav>
                                        <p:tav tm="100000">
                                          <p:val>
                                            <p:strVal val="#ppt_x"/>
                                          </p:val>
                                        </p:tav>
                                      </p:tavLst>
                                    </p:anim>
                                    <p:anim calcmode="lin" valueType="num">
                                      <p:cBhvr additive="base">
                                        <p:cTn id="51" dur="500" fill="hold"/>
                                        <p:tgtEl>
                                          <p:spTgt spid="76">
                                            <p:txEl>
                                              <p:pRg st="0" end="0"/>
                                            </p:txEl>
                                          </p:spTgt>
                                        </p:tgtEl>
                                        <p:attrNameLst>
                                          <p:attrName>ppt_y</p:attrName>
                                        </p:attrNameLst>
                                      </p:cBhvr>
                                      <p:tavLst>
                                        <p:tav tm="0">
                                          <p:val>
                                            <p:strVal val="#ppt_y"/>
                                          </p:val>
                                        </p:tav>
                                        <p:tav tm="100000">
                                          <p:val>
                                            <p:strVal val="#ppt_y"/>
                                          </p:val>
                                        </p:tav>
                                      </p:tavLst>
                                    </p:anim>
                                  </p:childTnLst>
                                </p:cTn>
                              </p:par>
                            </p:childTnLst>
                          </p:cTn>
                        </p:par>
                        <p:par>
                          <p:cTn id="52" fill="hold">
                            <p:stCondLst>
                              <p:cond delay="6000"/>
                            </p:stCondLst>
                            <p:childTnLst>
                              <p:par>
                                <p:cTn id="53" presetID="22" presetClass="entr" presetSubtype="8" fill="hold" grpId="0" nodeType="afterEffect">
                                  <p:stCondLst>
                                    <p:cond delay="0"/>
                                  </p:stCondLst>
                                  <p:childTnLst>
                                    <p:set>
                                      <p:cBhvr>
                                        <p:cTn id="54" dur="1" fill="hold">
                                          <p:stCondLst>
                                            <p:cond delay="0"/>
                                          </p:stCondLst>
                                        </p:cTn>
                                        <p:tgtEl>
                                          <p:spTgt spid="77">
                                            <p:txEl>
                                              <p:pRg st="0" end="0"/>
                                            </p:txEl>
                                          </p:spTgt>
                                        </p:tgtEl>
                                        <p:attrNameLst>
                                          <p:attrName>style.visibility</p:attrName>
                                        </p:attrNameLst>
                                      </p:cBhvr>
                                      <p:to>
                                        <p:strVal val="visible"/>
                                      </p:to>
                                    </p:set>
                                    <p:animEffect transition="in" filter="wipe(left)">
                                      <p:cBhvr>
                                        <p:cTn id="55" dur="500"/>
                                        <p:tgtEl>
                                          <p:spTgt spid="77">
                                            <p:txEl>
                                              <p:pRg st="0" end="0"/>
                                            </p:txEl>
                                          </p:spTgt>
                                        </p:tgtEl>
                                      </p:cBhvr>
                                    </p:animEffect>
                                  </p:childTnLst>
                                </p:cTn>
                              </p:par>
                            </p:childTnLst>
                          </p:cTn>
                        </p:par>
                        <p:par>
                          <p:cTn id="56" fill="hold">
                            <p:stCondLst>
                              <p:cond delay="6500"/>
                            </p:stCondLst>
                            <p:childTnLst>
                              <p:par>
                                <p:cTn id="57" presetID="2" presetClass="entr" presetSubtype="4" decel="100000" fill="hold" grpId="0" nodeType="afterEffect">
                                  <p:stCondLst>
                                    <p:cond delay="0"/>
                                  </p:stCondLst>
                                  <p:childTnLst>
                                    <p:set>
                                      <p:cBhvr>
                                        <p:cTn id="58" dur="1" fill="hold">
                                          <p:stCondLst>
                                            <p:cond delay="0"/>
                                          </p:stCondLst>
                                        </p:cTn>
                                        <p:tgtEl>
                                          <p:spTgt spid="66"/>
                                        </p:tgtEl>
                                        <p:attrNameLst>
                                          <p:attrName>style.visibility</p:attrName>
                                        </p:attrNameLst>
                                      </p:cBhvr>
                                      <p:to>
                                        <p:strVal val="visible"/>
                                      </p:to>
                                    </p:set>
                                    <p:anim calcmode="lin" valueType="num">
                                      <p:cBhvr additive="base">
                                        <p:cTn id="59" dur="500" fill="hold"/>
                                        <p:tgtEl>
                                          <p:spTgt spid="66"/>
                                        </p:tgtEl>
                                        <p:attrNameLst>
                                          <p:attrName>ppt_x</p:attrName>
                                        </p:attrNameLst>
                                      </p:cBhvr>
                                      <p:tavLst>
                                        <p:tav tm="0">
                                          <p:val>
                                            <p:strVal val="#ppt_x"/>
                                          </p:val>
                                        </p:tav>
                                        <p:tav tm="100000">
                                          <p:val>
                                            <p:strVal val="#ppt_x"/>
                                          </p:val>
                                        </p:tav>
                                      </p:tavLst>
                                    </p:anim>
                                    <p:anim calcmode="lin" valueType="num">
                                      <p:cBhvr additive="base">
                                        <p:cTn id="60" dur="500" fill="hold"/>
                                        <p:tgtEl>
                                          <p:spTgt spid="66"/>
                                        </p:tgtEl>
                                        <p:attrNameLst>
                                          <p:attrName>ppt_y</p:attrName>
                                        </p:attrNameLst>
                                      </p:cBhvr>
                                      <p:tavLst>
                                        <p:tav tm="0">
                                          <p:val>
                                            <p:strVal val="1+#ppt_h/2"/>
                                          </p:val>
                                        </p:tav>
                                        <p:tav tm="100000">
                                          <p:val>
                                            <p:strVal val="#ppt_y"/>
                                          </p:val>
                                        </p:tav>
                                      </p:tavLst>
                                    </p:anim>
                                  </p:childTnLst>
                                </p:cTn>
                              </p:par>
                            </p:childTnLst>
                          </p:cTn>
                        </p:par>
                        <p:par>
                          <p:cTn id="61" fill="hold">
                            <p:stCondLst>
                              <p:cond delay="7000"/>
                            </p:stCondLst>
                            <p:childTnLst>
                              <p:par>
                                <p:cTn id="62" presetID="21" presetClass="entr" presetSubtype="1" fill="hold" grpId="0" nodeType="afterEffect">
                                  <p:stCondLst>
                                    <p:cond delay="0"/>
                                  </p:stCondLst>
                                  <p:childTnLst>
                                    <p:set>
                                      <p:cBhvr>
                                        <p:cTn id="63" dur="1" fill="hold">
                                          <p:stCondLst>
                                            <p:cond delay="0"/>
                                          </p:stCondLst>
                                        </p:cTn>
                                        <p:tgtEl>
                                          <p:spTgt spid="67"/>
                                        </p:tgtEl>
                                        <p:attrNameLst>
                                          <p:attrName>style.visibility</p:attrName>
                                        </p:attrNameLst>
                                      </p:cBhvr>
                                      <p:to>
                                        <p:strVal val="visible"/>
                                      </p:to>
                                    </p:set>
                                    <p:animEffect transition="in" filter="wheel(1)">
                                      <p:cBhvr>
                                        <p:cTn id="64" dur="1000"/>
                                        <p:tgtEl>
                                          <p:spTgt spid="67"/>
                                        </p:tgtEl>
                                      </p:cBhvr>
                                    </p:animEffect>
                                  </p:childTnLst>
                                </p:cTn>
                              </p:par>
                              <p:par>
                                <p:cTn id="65" presetID="10" presetClass="entr" presetSubtype="0" fill="hold" grpId="0" nodeType="withEffect">
                                  <p:stCondLst>
                                    <p:cond delay="0"/>
                                  </p:stCondLst>
                                  <p:childTnLst>
                                    <p:set>
                                      <p:cBhvr>
                                        <p:cTn id="66" dur="1" fill="hold">
                                          <p:stCondLst>
                                            <p:cond delay="0"/>
                                          </p:stCondLst>
                                        </p:cTn>
                                        <p:tgtEl>
                                          <p:spTgt spid="68"/>
                                        </p:tgtEl>
                                        <p:attrNameLst>
                                          <p:attrName>style.visibility</p:attrName>
                                        </p:attrNameLst>
                                      </p:cBhvr>
                                      <p:to>
                                        <p:strVal val="visible"/>
                                      </p:to>
                                    </p:set>
                                    <p:animEffect transition="in" filter="fade">
                                      <p:cBhvr>
                                        <p:cTn id="67" dur="1000"/>
                                        <p:tgtEl>
                                          <p:spTgt spid="68"/>
                                        </p:tgtEl>
                                      </p:cBhvr>
                                    </p:animEffect>
                                  </p:childTnLst>
                                </p:cTn>
                              </p:par>
                            </p:childTnLst>
                          </p:cTn>
                        </p:par>
                        <p:par>
                          <p:cTn id="68" fill="hold">
                            <p:stCondLst>
                              <p:cond delay="8000"/>
                            </p:stCondLst>
                            <p:childTnLst>
                              <p:par>
                                <p:cTn id="69" presetID="2" presetClass="entr" presetSubtype="8" decel="100000" fill="hold" grpId="0" nodeType="afterEffect">
                                  <p:stCondLst>
                                    <p:cond delay="0"/>
                                  </p:stCondLst>
                                  <p:childTnLst>
                                    <p:set>
                                      <p:cBhvr>
                                        <p:cTn id="70" dur="1" fill="hold">
                                          <p:stCondLst>
                                            <p:cond delay="0"/>
                                          </p:stCondLst>
                                        </p:cTn>
                                        <p:tgtEl>
                                          <p:spTgt spid="80">
                                            <p:txEl>
                                              <p:pRg st="0" end="0"/>
                                            </p:txEl>
                                          </p:spTgt>
                                        </p:tgtEl>
                                        <p:attrNameLst>
                                          <p:attrName>style.visibility</p:attrName>
                                        </p:attrNameLst>
                                      </p:cBhvr>
                                      <p:to>
                                        <p:strVal val="visible"/>
                                      </p:to>
                                    </p:set>
                                    <p:anim calcmode="lin" valueType="num">
                                      <p:cBhvr additive="base">
                                        <p:cTn id="71" dur="500" fill="hold"/>
                                        <p:tgtEl>
                                          <p:spTgt spid="80">
                                            <p:txEl>
                                              <p:pRg st="0" end="0"/>
                                            </p:txEl>
                                          </p:spTgt>
                                        </p:tgtEl>
                                        <p:attrNameLst>
                                          <p:attrName>ppt_x</p:attrName>
                                        </p:attrNameLst>
                                      </p:cBhvr>
                                      <p:tavLst>
                                        <p:tav tm="0">
                                          <p:val>
                                            <p:strVal val="0-#ppt_w/2"/>
                                          </p:val>
                                        </p:tav>
                                        <p:tav tm="100000">
                                          <p:val>
                                            <p:strVal val="#ppt_x"/>
                                          </p:val>
                                        </p:tav>
                                      </p:tavLst>
                                    </p:anim>
                                    <p:anim calcmode="lin" valueType="num">
                                      <p:cBhvr additive="base">
                                        <p:cTn id="72" dur="500" fill="hold"/>
                                        <p:tgtEl>
                                          <p:spTgt spid="80">
                                            <p:txEl>
                                              <p:pRg st="0" end="0"/>
                                            </p:txEl>
                                          </p:spTgt>
                                        </p:tgtEl>
                                        <p:attrNameLst>
                                          <p:attrName>ppt_y</p:attrName>
                                        </p:attrNameLst>
                                      </p:cBhvr>
                                      <p:tavLst>
                                        <p:tav tm="0">
                                          <p:val>
                                            <p:strVal val="#ppt_y"/>
                                          </p:val>
                                        </p:tav>
                                        <p:tav tm="100000">
                                          <p:val>
                                            <p:strVal val="#ppt_y"/>
                                          </p:val>
                                        </p:tav>
                                      </p:tavLst>
                                    </p:anim>
                                  </p:childTnLst>
                                </p:cTn>
                              </p:par>
                            </p:childTnLst>
                          </p:cTn>
                        </p:par>
                        <p:par>
                          <p:cTn id="73" fill="hold">
                            <p:stCondLst>
                              <p:cond delay="8500"/>
                            </p:stCondLst>
                            <p:childTnLst>
                              <p:par>
                                <p:cTn id="74" presetID="22" presetClass="entr" presetSubtype="2" fill="hold" grpId="0" nodeType="afterEffect">
                                  <p:stCondLst>
                                    <p:cond delay="0"/>
                                  </p:stCondLst>
                                  <p:childTnLst>
                                    <p:set>
                                      <p:cBhvr>
                                        <p:cTn id="75" dur="1" fill="hold">
                                          <p:stCondLst>
                                            <p:cond delay="0"/>
                                          </p:stCondLst>
                                        </p:cTn>
                                        <p:tgtEl>
                                          <p:spTgt spid="81">
                                            <p:txEl>
                                              <p:pRg st="0" end="0"/>
                                            </p:txEl>
                                          </p:spTgt>
                                        </p:tgtEl>
                                        <p:attrNameLst>
                                          <p:attrName>style.visibility</p:attrName>
                                        </p:attrNameLst>
                                      </p:cBhvr>
                                      <p:to>
                                        <p:strVal val="visible"/>
                                      </p:to>
                                    </p:set>
                                    <p:animEffect transition="in" filter="wipe(right)">
                                      <p:cBhvr>
                                        <p:cTn id="76" dur="500"/>
                                        <p:tgtEl>
                                          <p:spTgt spid="81">
                                            <p:txEl>
                                              <p:pRg st="0" end="0"/>
                                            </p:txEl>
                                          </p:spTgt>
                                        </p:tgtEl>
                                      </p:cBhvr>
                                    </p:animEffect>
                                  </p:childTnLst>
                                </p:cTn>
                              </p:par>
                            </p:childTnLst>
                          </p:cTn>
                        </p:par>
                        <p:par>
                          <p:cTn id="77" fill="hold">
                            <p:stCondLst>
                              <p:cond delay="9000"/>
                            </p:stCondLst>
                            <p:childTnLst>
                              <p:par>
                                <p:cTn id="78" presetID="2" presetClass="entr" presetSubtype="4" decel="100000" fill="hold" grpId="0" nodeType="afterEffect">
                                  <p:stCondLst>
                                    <p:cond delay="0"/>
                                  </p:stCondLst>
                                  <p:childTnLst>
                                    <p:set>
                                      <p:cBhvr>
                                        <p:cTn id="79" dur="1" fill="hold">
                                          <p:stCondLst>
                                            <p:cond delay="0"/>
                                          </p:stCondLst>
                                        </p:cTn>
                                        <p:tgtEl>
                                          <p:spTgt spid="69"/>
                                        </p:tgtEl>
                                        <p:attrNameLst>
                                          <p:attrName>style.visibility</p:attrName>
                                        </p:attrNameLst>
                                      </p:cBhvr>
                                      <p:to>
                                        <p:strVal val="visible"/>
                                      </p:to>
                                    </p:set>
                                    <p:anim calcmode="lin" valueType="num">
                                      <p:cBhvr additive="base">
                                        <p:cTn id="80" dur="500" fill="hold"/>
                                        <p:tgtEl>
                                          <p:spTgt spid="69"/>
                                        </p:tgtEl>
                                        <p:attrNameLst>
                                          <p:attrName>ppt_x</p:attrName>
                                        </p:attrNameLst>
                                      </p:cBhvr>
                                      <p:tavLst>
                                        <p:tav tm="0">
                                          <p:val>
                                            <p:strVal val="#ppt_x"/>
                                          </p:val>
                                        </p:tav>
                                        <p:tav tm="100000">
                                          <p:val>
                                            <p:strVal val="#ppt_x"/>
                                          </p:val>
                                        </p:tav>
                                      </p:tavLst>
                                    </p:anim>
                                    <p:anim calcmode="lin" valueType="num">
                                      <p:cBhvr additive="base">
                                        <p:cTn id="81" dur="500" fill="hold"/>
                                        <p:tgtEl>
                                          <p:spTgt spid="69"/>
                                        </p:tgtEl>
                                        <p:attrNameLst>
                                          <p:attrName>ppt_y</p:attrName>
                                        </p:attrNameLst>
                                      </p:cBhvr>
                                      <p:tavLst>
                                        <p:tav tm="0">
                                          <p:val>
                                            <p:strVal val="1+#ppt_h/2"/>
                                          </p:val>
                                        </p:tav>
                                        <p:tav tm="100000">
                                          <p:val>
                                            <p:strVal val="#ppt_y"/>
                                          </p:val>
                                        </p:tav>
                                      </p:tavLst>
                                    </p:anim>
                                  </p:childTnLst>
                                </p:cTn>
                              </p:par>
                            </p:childTnLst>
                          </p:cTn>
                        </p:par>
                        <p:par>
                          <p:cTn id="82" fill="hold">
                            <p:stCondLst>
                              <p:cond delay="9500"/>
                            </p:stCondLst>
                            <p:childTnLst>
                              <p:par>
                                <p:cTn id="83" presetID="21" presetClass="entr" presetSubtype="1" fill="hold" grpId="0" nodeType="afterEffect">
                                  <p:stCondLst>
                                    <p:cond delay="0"/>
                                  </p:stCondLst>
                                  <p:childTnLst>
                                    <p:set>
                                      <p:cBhvr>
                                        <p:cTn id="84" dur="1" fill="hold">
                                          <p:stCondLst>
                                            <p:cond delay="0"/>
                                          </p:stCondLst>
                                        </p:cTn>
                                        <p:tgtEl>
                                          <p:spTgt spid="70"/>
                                        </p:tgtEl>
                                        <p:attrNameLst>
                                          <p:attrName>style.visibility</p:attrName>
                                        </p:attrNameLst>
                                      </p:cBhvr>
                                      <p:to>
                                        <p:strVal val="visible"/>
                                      </p:to>
                                    </p:set>
                                    <p:animEffect transition="in" filter="wheel(1)">
                                      <p:cBhvr>
                                        <p:cTn id="85" dur="1000"/>
                                        <p:tgtEl>
                                          <p:spTgt spid="70"/>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71"/>
                                        </p:tgtEl>
                                        <p:attrNameLst>
                                          <p:attrName>style.visibility</p:attrName>
                                        </p:attrNameLst>
                                      </p:cBhvr>
                                      <p:to>
                                        <p:strVal val="visible"/>
                                      </p:to>
                                    </p:set>
                                    <p:animEffect transition="in" filter="fade">
                                      <p:cBhvr>
                                        <p:cTn id="88" dur="1000"/>
                                        <p:tgtEl>
                                          <p:spTgt spid="71"/>
                                        </p:tgtEl>
                                      </p:cBhvr>
                                    </p:animEffect>
                                  </p:childTnLst>
                                </p:cTn>
                              </p:par>
                            </p:childTnLst>
                          </p:cTn>
                        </p:par>
                        <p:par>
                          <p:cTn id="89" fill="hold">
                            <p:stCondLst>
                              <p:cond delay="10500"/>
                            </p:stCondLst>
                            <p:childTnLst>
                              <p:par>
                                <p:cTn id="90" presetID="2" presetClass="entr" presetSubtype="2" decel="100000" fill="hold" grpId="0" nodeType="afterEffect">
                                  <p:stCondLst>
                                    <p:cond delay="0"/>
                                  </p:stCondLst>
                                  <p:childTnLst>
                                    <p:set>
                                      <p:cBhvr>
                                        <p:cTn id="91" dur="1" fill="hold">
                                          <p:stCondLst>
                                            <p:cond delay="0"/>
                                          </p:stCondLst>
                                        </p:cTn>
                                        <p:tgtEl>
                                          <p:spTgt spid="78">
                                            <p:txEl>
                                              <p:pRg st="0" end="0"/>
                                            </p:txEl>
                                          </p:spTgt>
                                        </p:tgtEl>
                                        <p:attrNameLst>
                                          <p:attrName>style.visibility</p:attrName>
                                        </p:attrNameLst>
                                      </p:cBhvr>
                                      <p:to>
                                        <p:strVal val="visible"/>
                                      </p:to>
                                    </p:set>
                                    <p:anim calcmode="lin" valueType="num">
                                      <p:cBhvr additive="base">
                                        <p:cTn id="92" dur="500" fill="hold"/>
                                        <p:tgtEl>
                                          <p:spTgt spid="78">
                                            <p:txEl>
                                              <p:pRg st="0" end="0"/>
                                            </p:txEl>
                                          </p:spTgt>
                                        </p:tgtEl>
                                        <p:attrNameLst>
                                          <p:attrName>ppt_x</p:attrName>
                                        </p:attrNameLst>
                                      </p:cBhvr>
                                      <p:tavLst>
                                        <p:tav tm="0">
                                          <p:val>
                                            <p:strVal val="1+#ppt_w/2"/>
                                          </p:val>
                                        </p:tav>
                                        <p:tav tm="100000">
                                          <p:val>
                                            <p:strVal val="#ppt_x"/>
                                          </p:val>
                                        </p:tav>
                                      </p:tavLst>
                                    </p:anim>
                                    <p:anim calcmode="lin" valueType="num">
                                      <p:cBhvr additive="base">
                                        <p:cTn id="93" dur="500" fill="hold"/>
                                        <p:tgtEl>
                                          <p:spTgt spid="78">
                                            <p:txEl>
                                              <p:pRg st="0" end="0"/>
                                            </p:txEl>
                                          </p:spTgt>
                                        </p:tgtEl>
                                        <p:attrNameLst>
                                          <p:attrName>ppt_y</p:attrName>
                                        </p:attrNameLst>
                                      </p:cBhvr>
                                      <p:tavLst>
                                        <p:tav tm="0">
                                          <p:val>
                                            <p:strVal val="#ppt_y"/>
                                          </p:val>
                                        </p:tav>
                                        <p:tav tm="100000">
                                          <p:val>
                                            <p:strVal val="#ppt_y"/>
                                          </p:val>
                                        </p:tav>
                                      </p:tavLst>
                                    </p:anim>
                                  </p:childTnLst>
                                </p:cTn>
                              </p:par>
                            </p:childTnLst>
                          </p:cTn>
                        </p:par>
                        <p:par>
                          <p:cTn id="94" fill="hold">
                            <p:stCondLst>
                              <p:cond delay="11000"/>
                            </p:stCondLst>
                            <p:childTnLst>
                              <p:par>
                                <p:cTn id="95" presetID="22" presetClass="entr" presetSubtype="8" fill="hold" grpId="0" nodeType="afterEffect">
                                  <p:stCondLst>
                                    <p:cond delay="0"/>
                                  </p:stCondLst>
                                  <p:childTnLst>
                                    <p:set>
                                      <p:cBhvr>
                                        <p:cTn id="96" dur="1" fill="hold">
                                          <p:stCondLst>
                                            <p:cond delay="0"/>
                                          </p:stCondLst>
                                        </p:cTn>
                                        <p:tgtEl>
                                          <p:spTgt spid="79">
                                            <p:txEl>
                                              <p:pRg st="0" end="0"/>
                                            </p:txEl>
                                          </p:spTgt>
                                        </p:tgtEl>
                                        <p:attrNameLst>
                                          <p:attrName>style.visibility</p:attrName>
                                        </p:attrNameLst>
                                      </p:cBhvr>
                                      <p:to>
                                        <p:strVal val="visible"/>
                                      </p:to>
                                    </p:set>
                                    <p:animEffect transition="in" filter="wipe(left)">
                                      <p:cBhvr>
                                        <p:cTn id="97" dur="500"/>
                                        <p:tgtEl>
                                          <p:spTgt spid="79">
                                            <p:txEl>
                                              <p:pRg st="0" end="0"/>
                                            </p:txEl>
                                          </p:spTgt>
                                        </p:tgtEl>
                                      </p:cBhvr>
                                    </p:animEffect>
                                  </p:childTnLst>
                                </p:cTn>
                              </p:par>
                            </p:childTnLst>
                          </p:cTn>
                        </p:par>
                        <p:par>
                          <p:cTn id="98" fill="hold">
                            <p:stCondLst>
                              <p:cond delay="11500"/>
                            </p:stCondLst>
                            <p:childTnLst>
                              <p:par>
                                <p:cTn id="99" presetID="2" presetClass="entr" presetSubtype="4" decel="100000" fill="hold" grpId="0" nodeType="afterEffect">
                                  <p:stCondLst>
                                    <p:cond delay="0"/>
                                  </p:stCondLst>
                                  <p:childTnLst>
                                    <p:set>
                                      <p:cBhvr>
                                        <p:cTn id="100" dur="1" fill="hold">
                                          <p:stCondLst>
                                            <p:cond delay="0"/>
                                          </p:stCondLst>
                                        </p:cTn>
                                        <p:tgtEl>
                                          <p:spTgt spid="63"/>
                                        </p:tgtEl>
                                        <p:attrNameLst>
                                          <p:attrName>style.visibility</p:attrName>
                                        </p:attrNameLst>
                                      </p:cBhvr>
                                      <p:to>
                                        <p:strVal val="visible"/>
                                      </p:to>
                                    </p:set>
                                    <p:anim calcmode="lin" valueType="num">
                                      <p:cBhvr additive="base">
                                        <p:cTn id="101" dur="500" fill="hold"/>
                                        <p:tgtEl>
                                          <p:spTgt spid="63"/>
                                        </p:tgtEl>
                                        <p:attrNameLst>
                                          <p:attrName>ppt_x</p:attrName>
                                        </p:attrNameLst>
                                      </p:cBhvr>
                                      <p:tavLst>
                                        <p:tav tm="0">
                                          <p:val>
                                            <p:strVal val="#ppt_x"/>
                                          </p:val>
                                        </p:tav>
                                        <p:tav tm="100000">
                                          <p:val>
                                            <p:strVal val="#ppt_x"/>
                                          </p:val>
                                        </p:tav>
                                      </p:tavLst>
                                    </p:anim>
                                    <p:anim calcmode="lin" valueType="num">
                                      <p:cBhvr additive="base">
                                        <p:cTn id="102" dur="500" fill="hold"/>
                                        <p:tgtEl>
                                          <p:spTgt spid="63"/>
                                        </p:tgtEl>
                                        <p:attrNameLst>
                                          <p:attrName>ppt_y</p:attrName>
                                        </p:attrNameLst>
                                      </p:cBhvr>
                                      <p:tavLst>
                                        <p:tav tm="0">
                                          <p:val>
                                            <p:strVal val="1+#ppt_h/2"/>
                                          </p:val>
                                        </p:tav>
                                        <p:tav tm="100000">
                                          <p:val>
                                            <p:strVal val="#ppt_y"/>
                                          </p:val>
                                        </p:tav>
                                      </p:tavLst>
                                    </p:anim>
                                  </p:childTnLst>
                                </p:cTn>
                              </p:par>
                            </p:childTnLst>
                          </p:cTn>
                        </p:par>
                        <p:par>
                          <p:cTn id="103" fill="hold">
                            <p:stCondLst>
                              <p:cond delay="12000"/>
                            </p:stCondLst>
                            <p:childTnLst>
                              <p:par>
                                <p:cTn id="104" presetID="21" presetClass="entr" presetSubtype="1" fill="hold" grpId="0" nodeType="afterEffect">
                                  <p:stCondLst>
                                    <p:cond delay="0"/>
                                  </p:stCondLst>
                                  <p:childTnLst>
                                    <p:set>
                                      <p:cBhvr>
                                        <p:cTn id="105" dur="1" fill="hold">
                                          <p:stCondLst>
                                            <p:cond delay="0"/>
                                          </p:stCondLst>
                                        </p:cTn>
                                        <p:tgtEl>
                                          <p:spTgt spid="64"/>
                                        </p:tgtEl>
                                        <p:attrNameLst>
                                          <p:attrName>style.visibility</p:attrName>
                                        </p:attrNameLst>
                                      </p:cBhvr>
                                      <p:to>
                                        <p:strVal val="visible"/>
                                      </p:to>
                                    </p:set>
                                    <p:animEffect transition="in" filter="wheel(1)">
                                      <p:cBhvr>
                                        <p:cTn id="106" dur="1000"/>
                                        <p:tgtEl>
                                          <p:spTgt spid="64"/>
                                        </p:tgtEl>
                                      </p:cBhvr>
                                    </p:animEffect>
                                  </p:childTnLst>
                                </p:cTn>
                              </p:par>
                              <p:par>
                                <p:cTn id="107" presetID="10" presetClass="entr" presetSubtype="0" fill="hold" grpId="0" nodeType="withEffect">
                                  <p:stCondLst>
                                    <p:cond delay="0"/>
                                  </p:stCondLst>
                                  <p:childTnLst>
                                    <p:set>
                                      <p:cBhvr>
                                        <p:cTn id="108" dur="1" fill="hold">
                                          <p:stCondLst>
                                            <p:cond delay="0"/>
                                          </p:stCondLst>
                                        </p:cTn>
                                        <p:tgtEl>
                                          <p:spTgt spid="65"/>
                                        </p:tgtEl>
                                        <p:attrNameLst>
                                          <p:attrName>style.visibility</p:attrName>
                                        </p:attrNameLst>
                                      </p:cBhvr>
                                      <p:to>
                                        <p:strVal val="visible"/>
                                      </p:to>
                                    </p:set>
                                    <p:animEffect transition="in" filter="fade">
                                      <p:cBhvr>
                                        <p:cTn id="109" dur="1000"/>
                                        <p:tgtEl>
                                          <p:spTgt spid="65"/>
                                        </p:tgtEl>
                                      </p:cBhvr>
                                    </p:animEffect>
                                  </p:childTnLst>
                                </p:cTn>
                              </p:par>
                            </p:childTnLst>
                          </p:cTn>
                        </p:par>
                        <p:par>
                          <p:cTn id="110" fill="hold">
                            <p:stCondLst>
                              <p:cond delay="13000"/>
                            </p:stCondLst>
                            <p:childTnLst>
                              <p:par>
                                <p:cTn id="111" presetID="2" presetClass="entr" presetSubtype="8" decel="100000" fill="hold" grpId="0" nodeType="afterEffect">
                                  <p:stCondLst>
                                    <p:cond delay="0"/>
                                  </p:stCondLst>
                                  <p:childTnLst>
                                    <p:set>
                                      <p:cBhvr>
                                        <p:cTn id="112" dur="1" fill="hold">
                                          <p:stCondLst>
                                            <p:cond delay="0"/>
                                          </p:stCondLst>
                                        </p:cTn>
                                        <p:tgtEl>
                                          <p:spTgt spid="82">
                                            <p:txEl>
                                              <p:pRg st="0" end="0"/>
                                            </p:txEl>
                                          </p:spTgt>
                                        </p:tgtEl>
                                        <p:attrNameLst>
                                          <p:attrName>style.visibility</p:attrName>
                                        </p:attrNameLst>
                                      </p:cBhvr>
                                      <p:to>
                                        <p:strVal val="visible"/>
                                      </p:to>
                                    </p:set>
                                    <p:anim calcmode="lin" valueType="num">
                                      <p:cBhvr additive="base">
                                        <p:cTn id="113" dur="500" fill="hold"/>
                                        <p:tgtEl>
                                          <p:spTgt spid="82">
                                            <p:txEl>
                                              <p:pRg st="0" end="0"/>
                                            </p:txEl>
                                          </p:spTgt>
                                        </p:tgtEl>
                                        <p:attrNameLst>
                                          <p:attrName>ppt_x</p:attrName>
                                        </p:attrNameLst>
                                      </p:cBhvr>
                                      <p:tavLst>
                                        <p:tav tm="0">
                                          <p:val>
                                            <p:strVal val="0-#ppt_w/2"/>
                                          </p:val>
                                        </p:tav>
                                        <p:tav tm="100000">
                                          <p:val>
                                            <p:strVal val="#ppt_x"/>
                                          </p:val>
                                        </p:tav>
                                      </p:tavLst>
                                    </p:anim>
                                    <p:anim calcmode="lin" valueType="num">
                                      <p:cBhvr additive="base">
                                        <p:cTn id="114" dur="500" fill="hold"/>
                                        <p:tgtEl>
                                          <p:spTgt spid="82">
                                            <p:txEl>
                                              <p:pRg st="0" end="0"/>
                                            </p:txEl>
                                          </p:spTgt>
                                        </p:tgtEl>
                                        <p:attrNameLst>
                                          <p:attrName>ppt_y</p:attrName>
                                        </p:attrNameLst>
                                      </p:cBhvr>
                                      <p:tavLst>
                                        <p:tav tm="0">
                                          <p:val>
                                            <p:strVal val="#ppt_y"/>
                                          </p:val>
                                        </p:tav>
                                        <p:tav tm="100000">
                                          <p:val>
                                            <p:strVal val="#ppt_y"/>
                                          </p:val>
                                        </p:tav>
                                      </p:tavLst>
                                    </p:anim>
                                  </p:childTnLst>
                                </p:cTn>
                              </p:par>
                            </p:childTnLst>
                          </p:cTn>
                        </p:par>
                        <p:par>
                          <p:cTn id="115" fill="hold">
                            <p:stCondLst>
                              <p:cond delay="13500"/>
                            </p:stCondLst>
                            <p:childTnLst>
                              <p:par>
                                <p:cTn id="116" presetID="22" presetClass="entr" presetSubtype="2" fill="hold" grpId="0" nodeType="afterEffect">
                                  <p:stCondLst>
                                    <p:cond delay="0"/>
                                  </p:stCondLst>
                                  <p:childTnLst>
                                    <p:set>
                                      <p:cBhvr>
                                        <p:cTn id="117" dur="1" fill="hold">
                                          <p:stCondLst>
                                            <p:cond delay="0"/>
                                          </p:stCondLst>
                                        </p:cTn>
                                        <p:tgtEl>
                                          <p:spTgt spid="83">
                                            <p:txEl>
                                              <p:pRg st="0" end="0"/>
                                            </p:txEl>
                                          </p:spTgt>
                                        </p:tgtEl>
                                        <p:attrNameLst>
                                          <p:attrName>style.visibility</p:attrName>
                                        </p:attrNameLst>
                                      </p:cBhvr>
                                      <p:to>
                                        <p:strVal val="visible"/>
                                      </p:to>
                                    </p:set>
                                    <p:animEffect transition="in" filter="wipe(right)">
                                      <p:cBhvr>
                                        <p:cTn id="118" dur="500"/>
                                        <p:tgtEl>
                                          <p:spTgt spid="83">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1" grpId="0" animBg="1"/>
      <p:bldP spid="57" grpId="0" animBg="1"/>
      <p:bldP spid="58" grpId="0" animBg="1"/>
      <p:bldP spid="59" grpId="0"/>
      <p:bldP spid="60" grpId="0" animBg="1"/>
      <p:bldP spid="61" grpId="0" animBg="1"/>
      <p:bldP spid="62" grpId="0"/>
      <p:bldP spid="63" grpId="0" animBg="1"/>
      <p:bldP spid="64" grpId="0" animBg="1"/>
      <p:bldP spid="65" grpId="0"/>
      <p:bldP spid="66" grpId="0" animBg="1"/>
      <p:bldP spid="67" grpId="0" animBg="1"/>
      <p:bldP spid="68" grpId="0"/>
      <p:bldP spid="69" grpId="0" animBg="1"/>
      <p:bldP spid="70" grpId="0" animBg="1"/>
      <p:bldP spid="71" grpId="0"/>
      <p:bldP spid="74" grpId="0" build="p">
        <p:tmplLst>
          <p:tmpl lvl="1">
            <p:tnLst>
              <p:par>
                <p:cTn presetID="2" presetClass="entr" presetSubtype="1" decel="100000" fill="hold" nodeType="afterEffect">
                  <p:stCondLst>
                    <p:cond delay="0"/>
                  </p:stCondLst>
                  <p:childTnLst>
                    <p:set>
                      <p:cBhvr>
                        <p:cTn dur="1" fill="hold">
                          <p:stCondLst>
                            <p:cond delay="0"/>
                          </p:stCondLst>
                        </p:cTn>
                        <p:tgtEl>
                          <p:spTgt spid="74"/>
                        </p:tgtEl>
                        <p:attrNameLst>
                          <p:attrName>style.visibility</p:attrName>
                        </p:attrNameLst>
                      </p:cBhvr>
                      <p:to>
                        <p:strVal val="visible"/>
                      </p:to>
                    </p:set>
                    <p:anim calcmode="lin" valueType="num">
                      <p:cBhvr additive="base">
                        <p:cTn dur="500" fill="hold"/>
                        <p:tgtEl>
                          <p:spTgt spid="74"/>
                        </p:tgtEl>
                        <p:attrNameLst>
                          <p:attrName>ppt_x</p:attrName>
                        </p:attrNameLst>
                      </p:cBhvr>
                      <p:tavLst>
                        <p:tav tm="0">
                          <p:val>
                            <p:strVal val="#ppt_x"/>
                          </p:val>
                        </p:tav>
                        <p:tav tm="100000">
                          <p:val>
                            <p:strVal val="#ppt_x"/>
                          </p:val>
                        </p:tav>
                      </p:tavLst>
                    </p:anim>
                    <p:anim calcmode="lin" valueType="num">
                      <p:cBhvr additive="base">
                        <p:cTn dur="500" fill="hold"/>
                        <p:tgtEl>
                          <p:spTgt spid="74"/>
                        </p:tgtEl>
                        <p:attrNameLst>
                          <p:attrName>ppt_y</p:attrName>
                        </p:attrNameLst>
                      </p:cBhvr>
                      <p:tavLst>
                        <p:tav tm="0">
                          <p:val>
                            <p:strVal val="0-#ppt_h/2"/>
                          </p:val>
                        </p:tav>
                        <p:tav tm="100000">
                          <p:val>
                            <p:strVal val="#ppt_y"/>
                          </p:val>
                        </p:tav>
                      </p:tavLst>
                    </p:anim>
                  </p:childTnLst>
                </p:cTn>
              </p:par>
            </p:tnLst>
          </p:tmpl>
        </p:tmplLst>
      </p:bldP>
      <p:bldP spid="75" grpId="0" build="p">
        <p:tmplLst>
          <p:tmpl lvl="1">
            <p:tnLst>
              <p:par>
                <p:cTn presetID="22" presetClass="entr" presetSubtype="8" fill="hold" nodeType="after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wipe(left)">
                      <p:cBhvr>
                        <p:cTn dur="500"/>
                        <p:tgtEl>
                          <p:spTgt spid="75"/>
                        </p:tgtEl>
                      </p:cBhvr>
                    </p:animEffect>
                  </p:childTnLst>
                </p:cTn>
              </p:par>
            </p:tnLst>
          </p:tmpl>
        </p:tmplLst>
      </p:bldP>
      <p:bldP spid="76" grpId="0" build="p">
        <p:tmplLst>
          <p:tmpl lvl="1">
            <p:tnLst>
              <p:par>
                <p:cTn presetID="2" presetClass="entr" presetSubtype="2" decel="100000" fill="hold" nodeType="afterEffect">
                  <p:stCondLst>
                    <p:cond delay="0"/>
                  </p:stCondLst>
                  <p:childTnLst>
                    <p:set>
                      <p:cBhvr>
                        <p:cTn dur="1" fill="hold">
                          <p:stCondLst>
                            <p:cond delay="0"/>
                          </p:stCondLst>
                        </p:cTn>
                        <p:tgtEl>
                          <p:spTgt spid="76"/>
                        </p:tgtEl>
                        <p:attrNameLst>
                          <p:attrName>style.visibility</p:attrName>
                        </p:attrNameLst>
                      </p:cBhvr>
                      <p:to>
                        <p:strVal val="visible"/>
                      </p:to>
                    </p:set>
                    <p:anim calcmode="lin" valueType="num">
                      <p:cBhvr additive="base">
                        <p:cTn dur="500" fill="hold"/>
                        <p:tgtEl>
                          <p:spTgt spid="76"/>
                        </p:tgtEl>
                        <p:attrNameLst>
                          <p:attrName>ppt_x</p:attrName>
                        </p:attrNameLst>
                      </p:cBhvr>
                      <p:tavLst>
                        <p:tav tm="0">
                          <p:val>
                            <p:strVal val="1+#ppt_w/2"/>
                          </p:val>
                        </p:tav>
                        <p:tav tm="100000">
                          <p:val>
                            <p:strVal val="#ppt_x"/>
                          </p:val>
                        </p:tav>
                      </p:tavLst>
                    </p:anim>
                    <p:anim calcmode="lin" valueType="num">
                      <p:cBhvr additive="base">
                        <p:cTn dur="500" fill="hold"/>
                        <p:tgtEl>
                          <p:spTgt spid="76"/>
                        </p:tgtEl>
                        <p:attrNameLst>
                          <p:attrName>ppt_y</p:attrName>
                        </p:attrNameLst>
                      </p:cBhvr>
                      <p:tavLst>
                        <p:tav tm="0">
                          <p:val>
                            <p:strVal val="#ppt_y"/>
                          </p:val>
                        </p:tav>
                        <p:tav tm="100000">
                          <p:val>
                            <p:strVal val="#ppt_y"/>
                          </p:val>
                        </p:tav>
                      </p:tavLst>
                    </p:anim>
                  </p:childTnLst>
                </p:cTn>
              </p:par>
            </p:tnLst>
          </p:tmpl>
        </p:tmplLst>
      </p:bldP>
      <p:bldP spid="77" grpId="0" build="p">
        <p:tmplLst>
          <p:tmpl lvl="1">
            <p:tnLst>
              <p:par>
                <p:cTn presetID="22" presetClass="entr" presetSubtype="8" fill="hold" nodeType="afterEffect">
                  <p:stCondLst>
                    <p:cond delay="0"/>
                  </p:stCondLst>
                  <p:childTnLst>
                    <p:set>
                      <p:cBhvr>
                        <p:cTn dur="1" fill="hold">
                          <p:stCondLst>
                            <p:cond delay="0"/>
                          </p:stCondLst>
                        </p:cTn>
                        <p:tgtEl>
                          <p:spTgt spid="77"/>
                        </p:tgtEl>
                        <p:attrNameLst>
                          <p:attrName>style.visibility</p:attrName>
                        </p:attrNameLst>
                      </p:cBhvr>
                      <p:to>
                        <p:strVal val="visible"/>
                      </p:to>
                    </p:set>
                    <p:animEffect transition="in" filter="wipe(left)">
                      <p:cBhvr>
                        <p:cTn dur="500"/>
                        <p:tgtEl>
                          <p:spTgt spid="77"/>
                        </p:tgtEl>
                      </p:cBhvr>
                    </p:animEffect>
                  </p:childTnLst>
                </p:cTn>
              </p:par>
            </p:tnLst>
          </p:tmpl>
        </p:tmplLst>
      </p:bldP>
      <p:bldP spid="78" grpId="0" build="p">
        <p:tmplLst>
          <p:tmpl lvl="1">
            <p:tnLst>
              <p:par>
                <p:cTn presetID="2" presetClass="entr" presetSubtype="2" decel="100000"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 calcmode="lin" valueType="num">
                      <p:cBhvr additive="base">
                        <p:cTn dur="500" fill="hold"/>
                        <p:tgtEl>
                          <p:spTgt spid="78"/>
                        </p:tgtEl>
                        <p:attrNameLst>
                          <p:attrName>ppt_x</p:attrName>
                        </p:attrNameLst>
                      </p:cBhvr>
                      <p:tavLst>
                        <p:tav tm="0">
                          <p:val>
                            <p:strVal val="1+#ppt_w/2"/>
                          </p:val>
                        </p:tav>
                        <p:tav tm="100000">
                          <p:val>
                            <p:strVal val="#ppt_x"/>
                          </p:val>
                        </p:tav>
                      </p:tavLst>
                    </p:anim>
                    <p:anim calcmode="lin" valueType="num">
                      <p:cBhvr additive="base">
                        <p:cTn dur="500" fill="hold"/>
                        <p:tgtEl>
                          <p:spTgt spid="78"/>
                        </p:tgtEl>
                        <p:attrNameLst>
                          <p:attrName>ppt_y</p:attrName>
                        </p:attrNameLst>
                      </p:cBhvr>
                      <p:tavLst>
                        <p:tav tm="0">
                          <p:val>
                            <p:strVal val="#ppt_y"/>
                          </p:val>
                        </p:tav>
                        <p:tav tm="100000">
                          <p:val>
                            <p:strVal val="#ppt_y"/>
                          </p:val>
                        </p:tav>
                      </p:tavLst>
                    </p:anim>
                  </p:childTnLst>
                </p:cTn>
              </p:par>
            </p:tnLst>
          </p:tmpl>
        </p:tmplLst>
      </p:bldP>
      <p:bldP spid="79" grpId="0" build="p">
        <p:tmplLst>
          <p:tmpl lvl="1">
            <p:tnLst>
              <p:par>
                <p:cTn presetID="22" presetClass="entr" presetSubtype="8"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wipe(left)">
                      <p:cBhvr>
                        <p:cTn dur="500"/>
                        <p:tgtEl>
                          <p:spTgt spid="79"/>
                        </p:tgtEl>
                      </p:cBhvr>
                    </p:animEffect>
                  </p:childTnLst>
                </p:cTn>
              </p:par>
            </p:tnLst>
          </p:tmpl>
        </p:tmplLst>
      </p:bldP>
      <p:bldP spid="80" grpId="0" build="p">
        <p:tmplLst>
          <p:tmpl lvl="1">
            <p:tnLst>
              <p:par>
                <p:cTn presetID="2" presetClass="entr" presetSubtype="8" decel="100000"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 calcmode="lin" valueType="num">
                      <p:cBhvr additive="base">
                        <p:cTn dur="500" fill="hold"/>
                        <p:tgtEl>
                          <p:spTgt spid="80"/>
                        </p:tgtEl>
                        <p:attrNameLst>
                          <p:attrName>ppt_x</p:attrName>
                        </p:attrNameLst>
                      </p:cBhvr>
                      <p:tavLst>
                        <p:tav tm="0">
                          <p:val>
                            <p:strVal val="0-#ppt_w/2"/>
                          </p:val>
                        </p:tav>
                        <p:tav tm="100000">
                          <p:val>
                            <p:strVal val="#ppt_x"/>
                          </p:val>
                        </p:tav>
                      </p:tavLst>
                    </p:anim>
                    <p:anim calcmode="lin" valueType="num">
                      <p:cBhvr additive="base">
                        <p:cTn dur="500" fill="hold"/>
                        <p:tgtEl>
                          <p:spTgt spid="80"/>
                        </p:tgtEl>
                        <p:attrNameLst>
                          <p:attrName>ppt_y</p:attrName>
                        </p:attrNameLst>
                      </p:cBhvr>
                      <p:tavLst>
                        <p:tav tm="0">
                          <p:val>
                            <p:strVal val="#ppt_y"/>
                          </p:val>
                        </p:tav>
                        <p:tav tm="100000">
                          <p:val>
                            <p:strVal val="#ppt_y"/>
                          </p:val>
                        </p:tav>
                      </p:tavLst>
                    </p:anim>
                  </p:childTnLst>
                </p:cTn>
              </p:par>
            </p:tnLst>
          </p:tmpl>
        </p:tmplLst>
      </p:bldP>
      <p:bldP spid="81" grpId="0" build="p">
        <p:tmplLst>
          <p:tmpl lvl="1">
            <p:tnLst>
              <p:par>
                <p:cTn presetID="22" presetClass="entr" presetSubtype="2"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right)">
                      <p:cBhvr>
                        <p:cTn dur="500"/>
                        <p:tgtEl>
                          <p:spTgt spid="81"/>
                        </p:tgtEl>
                      </p:cBhvr>
                    </p:animEffect>
                  </p:childTnLst>
                </p:cTn>
              </p:par>
            </p:tnLst>
          </p:tmpl>
        </p:tmplLst>
      </p:bldP>
      <p:bldP spid="82" grpId="0" build="p">
        <p:tmplLst>
          <p:tmpl lvl="1">
            <p:tnLst>
              <p:par>
                <p:cTn presetID="2" presetClass="entr" presetSubtype="8" decel="100000"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 calcmode="lin" valueType="num">
                      <p:cBhvr additive="base">
                        <p:cTn dur="500" fill="hold"/>
                        <p:tgtEl>
                          <p:spTgt spid="82"/>
                        </p:tgtEl>
                        <p:attrNameLst>
                          <p:attrName>ppt_x</p:attrName>
                        </p:attrNameLst>
                      </p:cBhvr>
                      <p:tavLst>
                        <p:tav tm="0">
                          <p:val>
                            <p:strVal val="0-#ppt_w/2"/>
                          </p:val>
                        </p:tav>
                        <p:tav tm="100000">
                          <p:val>
                            <p:strVal val="#ppt_x"/>
                          </p:val>
                        </p:tav>
                      </p:tavLst>
                    </p:anim>
                    <p:anim calcmode="lin" valueType="num">
                      <p:cBhvr additive="base">
                        <p:cTn dur="500" fill="hold"/>
                        <p:tgtEl>
                          <p:spTgt spid="82"/>
                        </p:tgtEl>
                        <p:attrNameLst>
                          <p:attrName>ppt_y</p:attrName>
                        </p:attrNameLst>
                      </p:cBhvr>
                      <p:tavLst>
                        <p:tav tm="0">
                          <p:val>
                            <p:strVal val="#ppt_y"/>
                          </p:val>
                        </p:tav>
                        <p:tav tm="100000">
                          <p:val>
                            <p:strVal val="#ppt_y"/>
                          </p:val>
                        </p:tav>
                      </p:tavLst>
                    </p:anim>
                  </p:childTnLst>
                </p:cTn>
              </p:par>
            </p:tnLst>
          </p:tmpl>
        </p:tmplLst>
      </p:bldP>
      <p:bldP spid="83" grpId="0" build="p">
        <p:tmplLst>
          <p:tmpl lvl="1">
            <p:tnLst>
              <p:par>
                <p:cTn presetID="22" presetClass="entr" presetSubtype="2" fill="hold" nodeType="afterEffect">
                  <p:stCondLst>
                    <p:cond delay="0"/>
                  </p:stCondLst>
                  <p:childTnLst>
                    <p:set>
                      <p:cBhvr>
                        <p:cTn dur="1" fill="hold">
                          <p:stCondLst>
                            <p:cond delay="0"/>
                          </p:stCondLst>
                        </p:cTn>
                        <p:tgtEl>
                          <p:spTgt spid="83"/>
                        </p:tgtEl>
                        <p:attrNameLst>
                          <p:attrName>style.visibility</p:attrName>
                        </p:attrNameLst>
                      </p:cBhvr>
                      <p:to>
                        <p:strVal val="visible"/>
                      </p:to>
                    </p:set>
                    <p:animEffect transition="in" filter="wipe(right)">
                      <p:cBhvr>
                        <p:cTn dur="500"/>
                        <p:tgtEl>
                          <p:spTgt spid="83"/>
                        </p:tgtEl>
                      </p:cBhvr>
                    </p:animEffect>
                  </p:childTnLst>
                </p:cTn>
              </p:par>
            </p:tnLst>
          </p:tmpl>
        </p:tmplLst>
      </p:bldP>
    </p:bldLst>
  </p:timing>
</p:sldLayout>
</file>

<file path=ppt/slideLayouts/slideLayout91.xml><?xml version="1.0" encoding="utf-8"?>
<p:sldLayout xmlns:a="http://schemas.openxmlformats.org/drawingml/2006/main" xmlns:r="http://schemas.openxmlformats.org/officeDocument/2006/relationships" xmlns:p="http://schemas.openxmlformats.org/presentationml/2006/main" preserve="1">
  <p:cSld name="Relationship">
    <p:spTree>
      <p:nvGrpSpPr>
        <p:cNvPr id="1" name=""/>
        <p:cNvGrpSpPr/>
        <p:nvPr/>
      </p:nvGrpSpPr>
      <p:grpSpPr>
        <a:xfrm>
          <a:off x="0" y="0"/>
          <a:ext cx="0" cy="0"/>
          <a:chOff x="0" y="0"/>
          <a:chExt cx="0" cy="0"/>
        </a:xfrm>
      </p:grpSpPr>
      <p:cxnSp>
        <p:nvCxnSpPr>
          <p:cNvPr id="8" name="直線コネクタ 7"/>
          <p:cNvCxnSpPr/>
          <p:nvPr/>
        </p:nvCxnSpPr>
        <p:spPr>
          <a:xfrm>
            <a:off x="2453815" y="2384429"/>
            <a:ext cx="2116808" cy="956371"/>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4" name="直線コネクタ 53"/>
          <p:cNvCxnSpPr/>
          <p:nvPr/>
        </p:nvCxnSpPr>
        <p:spPr>
          <a:xfrm flipV="1">
            <a:off x="1024293" y="3346426"/>
            <a:ext cx="3546328" cy="16443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p:nvPr/>
        </p:nvCxnSpPr>
        <p:spPr>
          <a:xfrm flipV="1">
            <a:off x="2499700" y="3340798"/>
            <a:ext cx="2070927" cy="1176020"/>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0" name="直線コネクタ 59"/>
          <p:cNvCxnSpPr/>
          <p:nvPr/>
        </p:nvCxnSpPr>
        <p:spPr>
          <a:xfrm flipH="1">
            <a:off x="4570622" y="2258471"/>
            <a:ext cx="1804124" cy="1087955"/>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4" name="直線コネクタ 63"/>
          <p:cNvCxnSpPr/>
          <p:nvPr/>
        </p:nvCxnSpPr>
        <p:spPr>
          <a:xfrm flipH="1">
            <a:off x="4570628" y="3202613"/>
            <a:ext cx="2267885" cy="11536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67" name="直線コネクタ 66"/>
          <p:cNvCxnSpPr/>
          <p:nvPr/>
        </p:nvCxnSpPr>
        <p:spPr>
          <a:xfrm flipH="1" flipV="1">
            <a:off x="4570622" y="3346421"/>
            <a:ext cx="1994964" cy="967237"/>
          </a:xfrm>
          <a:prstGeom prst="line">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22" name="円/楕円 21"/>
          <p:cNvSpPr/>
          <p:nvPr/>
        </p:nvSpPr>
        <p:spPr>
          <a:xfrm>
            <a:off x="6031561" y="1816548"/>
            <a:ext cx="686369" cy="915317"/>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3" name="円/楕円 22"/>
          <p:cNvSpPr/>
          <p:nvPr/>
        </p:nvSpPr>
        <p:spPr>
          <a:xfrm>
            <a:off x="6113791" y="1926205"/>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4" name="図プレースホルダー 7"/>
          <p:cNvSpPr>
            <a:spLocks noGrp="1"/>
          </p:cNvSpPr>
          <p:nvPr>
            <p:ph type="pic" sz="quarter" idx="12" hasCustomPrompt="1"/>
          </p:nvPr>
        </p:nvSpPr>
        <p:spPr>
          <a:xfrm>
            <a:off x="6222402" y="2071050"/>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5" name="円/楕円 24"/>
          <p:cNvSpPr/>
          <p:nvPr/>
        </p:nvSpPr>
        <p:spPr>
          <a:xfrm>
            <a:off x="6495329" y="2731867"/>
            <a:ext cx="686369" cy="91531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6" name="円/楕円 25"/>
          <p:cNvSpPr/>
          <p:nvPr/>
        </p:nvSpPr>
        <p:spPr>
          <a:xfrm>
            <a:off x="6577557" y="2841523"/>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7" name="図プレースホルダー 7"/>
          <p:cNvSpPr>
            <a:spLocks noGrp="1"/>
          </p:cNvSpPr>
          <p:nvPr>
            <p:ph type="pic" sz="quarter" idx="14" hasCustomPrompt="1"/>
          </p:nvPr>
        </p:nvSpPr>
        <p:spPr>
          <a:xfrm>
            <a:off x="6686171" y="2986367"/>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28" name="円/楕円 27"/>
          <p:cNvSpPr/>
          <p:nvPr/>
        </p:nvSpPr>
        <p:spPr>
          <a:xfrm>
            <a:off x="6222407" y="3856003"/>
            <a:ext cx="686369" cy="915317"/>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29" name="円/楕円 28"/>
          <p:cNvSpPr/>
          <p:nvPr/>
        </p:nvSpPr>
        <p:spPr>
          <a:xfrm>
            <a:off x="6304637" y="3965659"/>
            <a:ext cx="521909" cy="696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0" name="図プレースホルダー 7"/>
          <p:cNvSpPr>
            <a:spLocks noGrp="1"/>
          </p:cNvSpPr>
          <p:nvPr>
            <p:ph type="pic" sz="quarter" idx="15" hasCustomPrompt="1"/>
          </p:nvPr>
        </p:nvSpPr>
        <p:spPr>
          <a:xfrm>
            <a:off x="6413248" y="4110503"/>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3" name="円/楕円 32"/>
          <p:cNvSpPr/>
          <p:nvPr/>
        </p:nvSpPr>
        <p:spPr>
          <a:xfrm>
            <a:off x="3308766" y="1663649"/>
            <a:ext cx="2523723" cy="3365548"/>
          </a:xfrm>
          <a:prstGeom prst="ellipse">
            <a:avLst/>
          </a:prstGeom>
          <a:blipFill dpi="0" rotWithShape="1">
            <a:blip r:embed="rId5"/>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4" name="円/楕円 33"/>
          <p:cNvSpPr>
            <a:spLocks noChangeAspect="1"/>
          </p:cNvSpPr>
          <p:nvPr/>
        </p:nvSpPr>
        <p:spPr>
          <a:xfrm>
            <a:off x="3400829" y="1786421"/>
            <a:ext cx="2339595" cy="3120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6" name="図プレースホルダー 7"/>
          <p:cNvSpPr>
            <a:spLocks noGrp="1"/>
          </p:cNvSpPr>
          <p:nvPr>
            <p:ph type="pic" sz="quarter" idx="16" hasCustomPrompt="1"/>
          </p:nvPr>
        </p:nvSpPr>
        <p:spPr>
          <a:xfrm>
            <a:off x="4290701" y="2296406"/>
            <a:ext cx="568849" cy="758597"/>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37" name="円/楕円 36"/>
          <p:cNvSpPr/>
          <p:nvPr/>
        </p:nvSpPr>
        <p:spPr>
          <a:xfrm>
            <a:off x="1686131" y="1357297"/>
            <a:ext cx="1540432" cy="2054267"/>
          </a:xfrm>
          <a:prstGeom prst="ellipse">
            <a:avLst/>
          </a:prstGeom>
          <a:blipFill dpi="0" rotWithShape="0">
            <a:blip r:embed="rId3"/>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8" name="円/楕円 37"/>
          <p:cNvSpPr/>
          <p:nvPr/>
        </p:nvSpPr>
        <p:spPr>
          <a:xfrm>
            <a:off x="1770893" y="1470335"/>
            <a:ext cx="1370908" cy="1828195"/>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39" name="図プレースホルダー 7"/>
          <p:cNvSpPr>
            <a:spLocks noGrp="1"/>
          </p:cNvSpPr>
          <p:nvPr>
            <p:ph type="pic" sz="quarter" idx="17" hasCustomPrompt="1"/>
          </p:nvPr>
        </p:nvSpPr>
        <p:spPr>
          <a:xfrm>
            <a:off x="2255514" y="1841949"/>
            <a:ext cx="396609" cy="528904"/>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48" name="円/楕円 47"/>
          <p:cNvSpPr/>
          <p:nvPr/>
        </p:nvSpPr>
        <p:spPr>
          <a:xfrm>
            <a:off x="438115" y="2715546"/>
            <a:ext cx="1172356" cy="1563413"/>
          </a:xfrm>
          <a:prstGeom prst="ellipse">
            <a:avLst/>
          </a:prstGeom>
          <a:blipFill dpi="0" rotWithShape="1">
            <a:blip r:embed="rId4"/>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49" name="円/楕円 48"/>
          <p:cNvSpPr/>
          <p:nvPr/>
        </p:nvSpPr>
        <p:spPr>
          <a:xfrm>
            <a:off x="526912" y="2833954"/>
            <a:ext cx="994771" cy="1326591"/>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0" name="図プレースホルダー 7"/>
          <p:cNvSpPr>
            <a:spLocks noGrp="1"/>
          </p:cNvSpPr>
          <p:nvPr>
            <p:ph type="pic" sz="quarter" idx="18" hasCustomPrompt="1"/>
          </p:nvPr>
        </p:nvSpPr>
        <p:spPr>
          <a:xfrm>
            <a:off x="871954" y="3090934"/>
            <a:ext cx="304687" cy="406319"/>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51" name="円/楕円 50"/>
          <p:cNvSpPr/>
          <p:nvPr/>
        </p:nvSpPr>
        <p:spPr>
          <a:xfrm>
            <a:off x="1818503" y="3537525"/>
            <a:ext cx="1362393" cy="1816840"/>
          </a:xfrm>
          <a:prstGeom prst="ellipse">
            <a:avLst/>
          </a:prstGeom>
          <a:blipFill dpi="0" rotWithShape="1">
            <a:blip r:embed="rId2"/>
            <a:srcRect/>
            <a:tile tx="0" ty="0" sx="100000" sy="100000" flip="none" algn="tl"/>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2" name="円/楕円 51"/>
          <p:cNvSpPr>
            <a:spLocks noChangeAspect="1"/>
          </p:cNvSpPr>
          <p:nvPr/>
        </p:nvSpPr>
        <p:spPr>
          <a:xfrm>
            <a:off x="1905802" y="3653943"/>
            <a:ext cx="1187795" cy="1584000"/>
          </a:xfrm>
          <a:prstGeom prst="ellipse">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sp>
        <p:nvSpPr>
          <p:cNvPr id="53" name="図プレースホルダー 7"/>
          <p:cNvSpPr>
            <a:spLocks noGrp="1"/>
          </p:cNvSpPr>
          <p:nvPr>
            <p:ph type="pic" sz="quarter" idx="19" hasCustomPrompt="1"/>
          </p:nvPr>
        </p:nvSpPr>
        <p:spPr>
          <a:xfrm>
            <a:off x="2305159" y="3997819"/>
            <a:ext cx="381309" cy="508500"/>
          </a:xfrm>
          <a:effectLst>
            <a:innerShdw blurRad="63500" dist="25400" dir="18900000">
              <a:prstClr val="black">
                <a:alpha val="50000"/>
              </a:prstClr>
            </a:innerShdw>
          </a:effectLst>
        </p:spPr>
        <p:txBody>
          <a:bodyPr>
            <a:normAutofit/>
          </a:bodyPr>
          <a:lstStyle>
            <a:lvl1pPr>
              <a:defRPr sz="400">
                <a:solidFill>
                  <a:schemeClr val="bg2"/>
                </a:solidFill>
              </a:defRPr>
            </a:lvl1pPr>
          </a:lstStyle>
          <a:p>
            <a:r>
              <a:rPr kumimoji="1" lang="en-US" altLang="ja-JP"/>
              <a:t>ICON</a:t>
            </a:r>
            <a:endParaRPr kumimoji="1" lang="ja-JP" altLang="en-US"/>
          </a:p>
        </p:txBody>
      </p:sp>
      <p:sp>
        <p:nvSpPr>
          <p:cNvPr id="71" name="テキスト プレースホルダー 5"/>
          <p:cNvSpPr>
            <a:spLocks noGrp="1"/>
          </p:cNvSpPr>
          <p:nvPr>
            <p:ph type="body" sz="quarter" idx="20" hasCustomPrompt="1"/>
          </p:nvPr>
        </p:nvSpPr>
        <p:spPr>
          <a:xfrm>
            <a:off x="6721118" y="2051017"/>
            <a:ext cx="1930523" cy="431795"/>
          </a:xfrm>
        </p:spPr>
        <p:txBody>
          <a:bodyPr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3" name="テキスト プレースホルダー 5"/>
          <p:cNvSpPr>
            <a:spLocks noGrp="1"/>
          </p:cNvSpPr>
          <p:nvPr>
            <p:ph type="body" sz="quarter" idx="22" hasCustomPrompt="1"/>
          </p:nvPr>
        </p:nvSpPr>
        <p:spPr>
          <a:xfrm>
            <a:off x="6906380" y="4114181"/>
            <a:ext cx="1930523" cy="431795"/>
          </a:xfrm>
        </p:spPr>
        <p:txBody>
          <a:bodyPr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5" name="テキスト プレースホルダー 5"/>
          <p:cNvSpPr>
            <a:spLocks noGrp="1"/>
          </p:cNvSpPr>
          <p:nvPr>
            <p:ph type="body" sz="quarter" idx="24" hasCustomPrompt="1"/>
          </p:nvPr>
        </p:nvSpPr>
        <p:spPr>
          <a:xfrm>
            <a:off x="7178320" y="2977145"/>
            <a:ext cx="1658583" cy="431795"/>
          </a:xfrm>
        </p:spPr>
        <p:txBody>
          <a:bodyPr anchor="ctr">
            <a:noAutofit/>
          </a:bodyPr>
          <a:lstStyle>
            <a:lvl1pPr algn="l">
              <a:defRPr sz="1800" i="0" baseline="0">
                <a:solidFill>
                  <a:schemeClr val="accent2">
                    <a:lumMod val="75000"/>
                  </a:schemeClr>
                </a:solidFill>
                <a:effectLst/>
                <a:latin typeface="Bebas Neue Regular" panose="00000500000000000000" pitchFamily="2" charset="0"/>
              </a:defRPr>
            </a:lvl1pPr>
          </a:lstStyle>
          <a:p>
            <a:pPr lvl="0"/>
            <a:r>
              <a:rPr kumimoji="1" lang="en-US" altLang="ja-JP" dirty="0"/>
              <a:t>TEXT HERE</a:t>
            </a:r>
            <a:endParaRPr kumimoji="1" lang="ja-JP" altLang="en-US" dirty="0"/>
          </a:p>
        </p:txBody>
      </p:sp>
      <p:sp>
        <p:nvSpPr>
          <p:cNvPr id="78" name="テキスト プレースホルダー 5"/>
          <p:cNvSpPr>
            <a:spLocks noGrp="1"/>
          </p:cNvSpPr>
          <p:nvPr>
            <p:ph type="body" sz="quarter" idx="28" hasCustomPrompt="1"/>
          </p:nvPr>
        </p:nvSpPr>
        <p:spPr>
          <a:xfrm>
            <a:off x="3556262" y="3149654"/>
            <a:ext cx="2032945" cy="442383"/>
          </a:xfrm>
          <a:prstGeom prst="rect">
            <a:avLst/>
          </a:prstGeom>
        </p:spPr>
        <p:txBody>
          <a:bodyPr anchor="ctr">
            <a:noAutofit/>
          </a:bodyPr>
          <a:lstStyle>
            <a:lvl1pPr algn="ctr">
              <a:lnSpc>
                <a:spcPct val="100000"/>
              </a:lnSpc>
              <a:spcBef>
                <a:spcPts val="0"/>
              </a:spcBef>
              <a:defRPr sz="27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79" name="テキスト プレースホルダー 5"/>
          <p:cNvSpPr>
            <a:spLocks noGrp="1"/>
          </p:cNvSpPr>
          <p:nvPr>
            <p:ph type="body" sz="quarter" idx="29" hasCustomPrompt="1"/>
          </p:nvPr>
        </p:nvSpPr>
        <p:spPr>
          <a:xfrm>
            <a:off x="1949691" y="4493910"/>
            <a:ext cx="1095443" cy="442383"/>
          </a:xfrm>
          <a:prstGeom prst="rect">
            <a:avLst/>
          </a:prstGeom>
        </p:spPr>
        <p:txBody>
          <a:bodyPr anchor="ctr">
            <a:noAutofit/>
          </a:bodyPr>
          <a:lstStyle>
            <a:lvl1pPr algn="ctr">
              <a:lnSpc>
                <a:spcPct val="100000"/>
              </a:lnSpc>
              <a:spcBef>
                <a:spcPts val="0"/>
              </a:spcBef>
              <a:defRPr sz="18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0" name="テキスト プレースホルダー 5"/>
          <p:cNvSpPr>
            <a:spLocks noGrp="1"/>
          </p:cNvSpPr>
          <p:nvPr>
            <p:ph type="body" sz="quarter" idx="30" hasCustomPrompt="1"/>
          </p:nvPr>
        </p:nvSpPr>
        <p:spPr>
          <a:xfrm>
            <a:off x="569105" y="3463385"/>
            <a:ext cx="886648" cy="442383"/>
          </a:xfrm>
          <a:prstGeom prst="rect">
            <a:avLst/>
          </a:prstGeom>
        </p:spPr>
        <p:txBody>
          <a:bodyPr anchor="ctr">
            <a:noAutofit/>
          </a:bodyPr>
          <a:lstStyle>
            <a:lvl1pPr algn="ctr">
              <a:lnSpc>
                <a:spcPct val="100000"/>
              </a:lnSpc>
              <a:spcBef>
                <a:spcPts val="0"/>
              </a:spcBef>
              <a:defRPr sz="1600" i="0" baseline="0">
                <a:solidFill>
                  <a:schemeClr val="bg1"/>
                </a:solidFill>
                <a:effectLst/>
                <a:latin typeface="Bebas Neue Regular" panose="00000500000000000000" pitchFamily="2" charset="0"/>
              </a:defRPr>
            </a:lvl1pPr>
          </a:lstStyle>
          <a:p>
            <a:pPr lvl="0"/>
            <a:r>
              <a:rPr kumimoji="1" lang="en-US" altLang="ja-JP" dirty="0"/>
              <a:t>WORD</a:t>
            </a:r>
            <a:endParaRPr kumimoji="1" lang="ja-JP" altLang="en-US" dirty="0"/>
          </a:p>
        </p:txBody>
      </p:sp>
      <p:sp>
        <p:nvSpPr>
          <p:cNvPr id="81" name="テキスト プレースホルダー 5"/>
          <p:cNvSpPr>
            <a:spLocks noGrp="1"/>
          </p:cNvSpPr>
          <p:nvPr>
            <p:ph type="body" sz="quarter" idx="31" hasCustomPrompt="1"/>
          </p:nvPr>
        </p:nvSpPr>
        <p:spPr>
          <a:xfrm>
            <a:off x="1807023" y="2355245"/>
            <a:ext cx="1317956" cy="442383"/>
          </a:xfrm>
          <a:prstGeom prst="rect">
            <a:avLst/>
          </a:prstGeom>
        </p:spPr>
        <p:txBody>
          <a:bodyPr anchor="ctr">
            <a:noAutofit/>
          </a:bodyPr>
          <a:lstStyle>
            <a:lvl1pPr algn="ctr">
              <a:lnSpc>
                <a:spcPct val="100000"/>
              </a:lnSpc>
              <a:spcBef>
                <a:spcPts val="0"/>
              </a:spcBef>
              <a:defRPr sz="18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82" name="テキスト プレースホルダー 5"/>
          <p:cNvSpPr>
            <a:spLocks noGrp="1"/>
          </p:cNvSpPr>
          <p:nvPr>
            <p:ph type="body" sz="quarter" idx="32" hasCustomPrompt="1"/>
          </p:nvPr>
        </p:nvSpPr>
        <p:spPr>
          <a:xfrm>
            <a:off x="3583477" y="3531297"/>
            <a:ext cx="1956501" cy="882361"/>
          </a:xfrm>
        </p:spPr>
        <p:txBody>
          <a:bodyPr anchor="t">
            <a:normAutofit/>
          </a:bodyPr>
          <a:lstStyle>
            <a:lvl1pPr algn="ctr">
              <a:lnSpc>
                <a:spcPct val="130000"/>
              </a:lnSpc>
              <a:defRPr sz="1100" baseline="0">
                <a:solidFill>
                  <a:schemeClr val="bg1"/>
                </a:solidFill>
              </a:defRPr>
            </a:lvl1pPr>
          </a:lstStyle>
          <a:p>
            <a:pPr lvl="0"/>
            <a:r>
              <a:rPr kumimoji="1" lang="en-US" altLang="ja-JP" dirty="0"/>
              <a:t>Text Here</a:t>
            </a:r>
            <a:endParaRPr kumimoji="1" lang="ja-JP" altLang="en-US" dirty="0"/>
          </a:p>
        </p:txBody>
      </p:sp>
      <p:sp>
        <p:nvSpPr>
          <p:cNvPr id="83" name="テキスト プレースホルダー 5"/>
          <p:cNvSpPr>
            <a:spLocks noGrp="1"/>
          </p:cNvSpPr>
          <p:nvPr>
            <p:ph type="body" sz="quarter" idx="33" hasCustomPrompt="1"/>
          </p:nvPr>
        </p:nvSpPr>
        <p:spPr>
          <a:xfrm>
            <a:off x="568628" y="5354366"/>
            <a:ext cx="8006755" cy="751313"/>
          </a:xfrm>
        </p:spPr>
        <p:txBody>
          <a:bodyPr anchor="ctr">
            <a:normAutofit/>
          </a:bodyPr>
          <a:lstStyle>
            <a:lvl1pPr algn="ctr">
              <a:lnSpc>
                <a:spcPct val="130000"/>
              </a:lnSpc>
              <a:spcBef>
                <a:spcPts val="0"/>
              </a:spcBef>
              <a:defRPr sz="1100" baseline="0">
                <a:solidFill>
                  <a:schemeClr val="tx2"/>
                </a:solidFill>
              </a:defRPr>
            </a:lvl1pPr>
          </a:lstStyle>
          <a:p>
            <a:pPr lvl="0"/>
            <a:r>
              <a:rPr kumimoji="1" lang="en-US" altLang="ja-JP" dirty="0"/>
              <a:t>Text Here</a:t>
            </a:r>
            <a:endParaRPr kumimoji="1" lang="ja-JP" altLang="en-US" dirty="0"/>
          </a:p>
        </p:txBody>
      </p:sp>
    </p:spTree>
    <p:extLst>
      <p:ext uri="{BB962C8B-B14F-4D97-AF65-F5344CB8AC3E}">
        <p14:creationId xmlns:p14="http://schemas.microsoft.com/office/powerpoint/2010/main" val="41501461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1250"/>
                            </p:stCondLst>
                            <p:childTnLst>
                              <p:par>
                                <p:cTn id="10" presetID="10" presetClass="entr" presetSubtype="0" fill="hold" grpId="0" nodeType="afterEffect">
                                  <p:stCondLst>
                                    <p:cond delay="0"/>
                                  </p:stCondLst>
                                  <p:childTnLst>
                                    <p:set>
                                      <p:cBhvr>
                                        <p:cTn id="11" dur="1" fill="hold">
                                          <p:stCondLst>
                                            <p:cond delay="0"/>
                                          </p:stCondLst>
                                        </p:cTn>
                                        <p:tgtEl>
                                          <p:spTgt spid="33"/>
                                        </p:tgtEl>
                                        <p:attrNameLst>
                                          <p:attrName>style.visibility</p:attrName>
                                        </p:attrNameLst>
                                      </p:cBhvr>
                                      <p:to>
                                        <p:strVal val="visible"/>
                                      </p:to>
                                    </p:set>
                                    <p:animEffect transition="in" filter="fade">
                                      <p:cBhvr>
                                        <p:cTn id="12" dur="500"/>
                                        <p:tgtEl>
                                          <p:spTgt spid="33"/>
                                        </p:tgtEl>
                                      </p:cBhvr>
                                    </p:animEffect>
                                  </p:childTnLst>
                                </p:cTn>
                              </p:par>
                              <p:par>
                                <p:cTn id="13" presetID="21" presetClass="entr" presetSubtype="1" fill="hold" grpId="0" nodeType="withEffect">
                                  <p:stCondLst>
                                    <p:cond delay="0"/>
                                  </p:stCondLst>
                                  <p:childTnLst>
                                    <p:set>
                                      <p:cBhvr>
                                        <p:cTn id="14" dur="1" fill="hold">
                                          <p:stCondLst>
                                            <p:cond delay="0"/>
                                          </p:stCondLst>
                                        </p:cTn>
                                        <p:tgtEl>
                                          <p:spTgt spid="34"/>
                                        </p:tgtEl>
                                        <p:attrNameLst>
                                          <p:attrName>style.visibility</p:attrName>
                                        </p:attrNameLst>
                                      </p:cBhvr>
                                      <p:to>
                                        <p:strVal val="visible"/>
                                      </p:to>
                                    </p:set>
                                    <p:animEffect transition="in" filter="wheel(1)">
                                      <p:cBhvr>
                                        <p:cTn id="15" dur="1000"/>
                                        <p:tgtEl>
                                          <p:spTgt spid="34"/>
                                        </p:tgtEl>
                                      </p:cBhvr>
                                    </p:animEffect>
                                  </p:childTnLst>
                                </p:cTn>
                              </p:par>
                            </p:childTnLst>
                          </p:cTn>
                        </p:par>
                        <p:par>
                          <p:cTn id="16" fill="hold">
                            <p:stCondLst>
                              <p:cond delay="2250"/>
                            </p:stCondLst>
                            <p:childTnLst>
                              <p:par>
                                <p:cTn id="17" presetID="49" presetClass="entr" presetSubtype="0" decel="100000" fill="hold" grpId="0" nodeType="afterEffect">
                                  <p:stCondLst>
                                    <p:cond delay="0"/>
                                  </p:stCondLst>
                                  <p:childTnLst>
                                    <p:set>
                                      <p:cBhvr>
                                        <p:cTn id="18" dur="1" fill="hold">
                                          <p:stCondLst>
                                            <p:cond delay="0"/>
                                          </p:stCondLst>
                                        </p:cTn>
                                        <p:tgtEl>
                                          <p:spTgt spid="36"/>
                                        </p:tgtEl>
                                        <p:attrNameLst>
                                          <p:attrName>style.visibility</p:attrName>
                                        </p:attrNameLst>
                                      </p:cBhvr>
                                      <p:to>
                                        <p:strVal val="visible"/>
                                      </p:to>
                                    </p:set>
                                    <p:anim calcmode="lin" valueType="num">
                                      <p:cBhvr>
                                        <p:cTn id="19" dur="500" fill="hold"/>
                                        <p:tgtEl>
                                          <p:spTgt spid="36"/>
                                        </p:tgtEl>
                                        <p:attrNameLst>
                                          <p:attrName>ppt_w</p:attrName>
                                        </p:attrNameLst>
                                      </p:cBhvr>
                                      <p:tavLst>
                                        <p:tav tm="0">
                                          <p:val>
                                            <p:fltVal val="0"/>
                                          </p:val>
                                        </p:tav>
                                        <p:tav tm="100000">
                                          <p:val>
                                            <p:strVal val="#ppt_w"/>
                                          </p:val>
                                        </p:tav>
                                      </p:tavLst>
                                    </p:anim>
                                    <p:anim calcmode="lin" valueType="num">
                                      <p:cBhvr>
                                        <p:cTn id="20" dur="500" fill="hold"/>
                                        <p:tgtEl>
                                          <p:spTgt spid="36"/>
                                        </p:tgtEl>
                                        <p:attrNameLst>
                                          <p:attrName>ppt_h</p:attrName>
                                        </p:attrNameLst>
                                      </p:cBhvr>
                                      <p:tavLst>
                                        <p:tav tm="0">
                                          <p:val>
                                            <p:fltVal val="0"/>
                                          </p:val>
                                        </p:tav>
                                        <p:tav tm="100000">
                                          <p:val>
                                            <p:strVal val="#ppt_h"/>
                                          </p:val>
                                        </p:tav>
                                      </p:tavLst>
                                    </p:anim>
                                    <p:anim calcmode="lin" valueType="num">
                                      <p:cBhvr>
                                        <p:cTn id="21" dur="500" fill="hold"/>
                                        <p:tgtEl>
                                          <p:spTgt spid="36"/>
                                        </p:tgtEl>
                                        <p:attrNameLst>
                                          <p:attrName>style.rotation</p:attrName>
                                        </p:attrNameLst>
                                      </p:cBhvr>
                                      <p:tavLst>
                                        <p:tav tm="0">
                                          <p:val>
                                            <p:fltVal val="360"/>
                                          </p:val>
                                        </p:tav>
                                        <p:tav tm="100000">
                                          <p:val>
                                            <p:fltVal val="0"/>
                                          </p:val>
                                        </p:tav>
                                      </p:tavLst>
                                    </p:anim>
                                    <p:animEffect transition="in" filter="fade">
                                      <p:cBhvr>
                                        <p:cTn id="22" dur="500"/>
                                        <p:tgtEl>
                                          <p:spTgt spid="36"/>
                                        </p:tgtEl>
                                      </p:cBhvr>
                                    </p:animEffect>
                                  </p:childTnLst>
                                </p:cTn>
                              </p:par>
                            </p:childTnLst>
                          </p:cTn>
                        </p:par>
                        <p:par>
                          <p:cTn id="23" fill="hold">
                            <p:stCondLst>
                              <p:cond delay="2750"/>
                            </p:stCondLst>
                            <p:childTnLst>
                              <p:par>
                                <p:cTn id="24" presetID="23" presetClass="entr" presetSubtype="32" fill="hold" grpId="0" nodeType="afterEffect">
                                  <p:stCondLst>
                                    <p:cond delay="0"/>
                                  </p:stCondLst>
                                  <p:childTnLst>
                                    <p:set>
                                      <p:cBhvr>
                                        <p:cTn id="25" dur="1" fill="hold">
                                          <p:stCondLst>
                                            <p:cond delay="0"/>
                                          </p:stCondLst>
                                        </p:cTn>
                                        <p:tgtEl>
                                          <p:spTgt spid="78">
                                            <p:txEl>
                                              <p:pRg st="0" end="0"/>
                                            </p:txEl>
                                          </p:spTgt>
                                        </p:tgtEl>
                                        <p:attrNameLst>
                                          <p:attrName>style.visibility</p:attrName>
                                        </p:attrNameLst>
                                      </p:cBhvr>
                                      <p:to>
                                        <p:strVal val="visible"/>
                                      </p:to>
                                    </p:set>
                                    <p:anim calcmode="lin" valueType="num">
                                      <p:cBhvr>
                                        <p:cTn id="26" dur="500" fill="hold"/>
                                        <p:tgtEl>
                                          <p:spTgt spid="78">
                                            <p:txEl>
                                              <p:pRg st="0" end="0"/>
                                            </p:txEl>
                                          </p:spTgt>
                                        </p:tgtEl>
                                        <p:attrNameLst>
                                          <p:attrName>ppt_w</p:attrName>
                                        </p:attrNameLst>
                                      </p:cBhvr>
                                      <p:tavLst>
                                        <p:tav tm="0">
                                          <p:val>
                                            <p:strVal val="4*#ppt_w"/>
                                          </p:val>
                                        </p:tav>
                                        <p:tav tm="100000">
                                          <p:val>
                                            <p:strVal val="#ppt_w"/>
                                          </p:val>
                                        </p:tav>
                                      </p:tavLst>
                                    </p:anim>
                                    <p:anim calcmode="lin" valueType="num">
                                      <p:cBhvr>
                                        <p:cTn id="27" dur="500" fill="hold"/>
                                        <p:tgtEl>
                                          <p:spTgt spid="78">
                                            <p:txEl>
                                              <p:pRg st="0" end="0"/>
                                            </p:txEl>
                                          </p:spTgt>
                                        </p:tgtEl>
                                        <p:attrNameLst>
                                          <p:attrName>ppt_h</p:attrName>
                                        </p:attrNameLst>
                                      </p:cBhvr>
                                      <p:tavLst>
                                        <p:tav tm="0">
                                          <p:val>
                                            <p:strVal val="4*#ppt_h"/>
                                          </p:val>
                                        </p:tav>
                                        <p:tav tm="100000">
                                          <p:val>
                                            <p:strVal val="#ppt_h"/>
                                          </p:val>
                                        </p:tav>
                                      </p:tavLst>
                                    </p:anim>
                                  </p:childTnLst>
                                </p:cTn>
                              </p:par>
                            </p:childTnLst>
                          </p:cTn>
                        </p:par>
                        <p:par>
                          <p:cTn id="28" fill="hold">
                            <p:stCondLst>
                              <p:cond delay="3250"/>
                            </p:stCondLst>
                            <p:childTnLst>
                              <p:par>
                                <p:cTn id="29" presetID="22" presetClass="entr" presetSubtype="8" fill="hold" grpId="0" nodeType="afterEffect">
                                  <p:stCondLst>
                                    <p:cond delay="0"/>
                                  </p:stCondLst>
                                  <p:childTnLst>
                                    <p:set>
                                      <p:cBhvr>
                                        <p:cTn id="30" dur="1" fill="hold">
                                          <p:stCondLst>
                                            <p:cond delay="0"/>
                                          </p:stCondLst>
                                        </p:cTn>
                                        <p:tgtEl>
                                          <p:spTgt spid="82">
                                            <p:txEl>
                                              <p:pRg st="0" end="0"/>
                                            </p:txEl>
                                          </p:spTgt>
                                        </p:tgtEl>
                                        <p:attrNameLst>
                                          <p:attrName>style.visibility</p:attrName>
                                        </p:attrNameLst>
                                      </p:cBhvr>
                                      <p:to>
                                        <p:strVal val="visible"/>
                                      </p:to>
                                    </p:set>
                                    <p:animEffect transition="in" filter="wipe(left)">
                                      <p:cBhvr>
                                        <p:cTn id="31" dur="500"/>
                                        <p:tgtEl>
                                          <p:spTgt spid="82">
                                            <p:txEl>
                                              <p:pRg st="0" end="0"/>
                                            </p:txEl>
                                          </p:spTgt>
                                        </p:tgtEl>
                                      </p:cBhvr>
                                    </p:animEffect>
                                  </p:childTnLst>
                                </p:cTn>
                              </p:par>
                            </p:childTnLst>
                          </p:cTn>
                        </p:par>
                        <p:par>
                          <p:cTn id="32" fill="hold">
                            <p:stCondLst>
                              <p:cond delay="3750"/>
                            </p:stCondLst>
                            <p:childTnLst>
                              <p:par>
                                <p:cTn id="33" presetID="22" presetClass="entr" presetSubtype="2" fill="hold" nodeType="afterEffect">
                                  <p:stCondLst>
                                    <p:cond delay="0"/>
                                  </p:stCondLst>
                                  <p:childTnLst>
                                    <p:set>
                                      <p:cBhvr>
                                        <p:cTn id="34" dur="1" fill="hold">
                                          <p:stCondLst>
                                            <p:cond delay="0"/>
                                          </p:stCondLst>
                                        </p:cTn>
                                        <p:tgtEl>
                                          <p:spTgt spid="8"/>
                                        </p:tgtEl>
                                        <p:attrNameLst>
                                          <p:attrName>style.visibility</p:attrName>
                                        </p:attrNameLst>
                                      </p:cBhvr>
                                      <p:to>
                                        <p:strVal val="visible"/>
                                      </p:to>
                                    </p:set>
                                    <p:animEffect transition="in" filter="wipe(right)">
                                      <p:cBhvr>
                                        <p:cTn id="35" dur="500"/>
                                        <p:tgtEl>
                                          <p:spTgt spid="8"/>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37"/>
                                        </p:tgtEl>
                                        <p:attrNameLst>
                                          <p:attrName>style.visibility</p:attrName>
                                        </p:attrNameLst>
                                      </p:cBhvr>
                                      <p:to>
                                        <p:strVal val="visible"/>
                                      </p:to>
                                    </p:set>
                                    <p:animEffect transition="in" filter="fade">
                                      <p:cBhvr>
                                        <p:cTn id="38" dur="500"/>
                                        <p:tgtEl>
                                          <p:spTgt spid="37"/>
                                        </p:tgtEl>
                                      </p:cBhvr>
                                    </p:animEffect>
                                  </p:childTnLst>
                                </p:cTn>
                              </p:par>
                            </p:childTnLst>
                          </p:cTn>
                        </p:par>
                        <p:par>
                          <p:cTn id="39" fill="hold">
                            <p:stCondLst>
                              <p:cond delay="4250"/>
                            </p:stCondLst>
                            <p:childTnLst>
                              <p:par>
                                <p:cTn id="40" presetID="21" presetClass="entr" presetSubtype="1" fill="hold" grpId="0" nodeType="afterEffect">
                                  <p:stCondLst>
                                    <p:cond delay="0"/>
                                  </p:stCondLst>
                                  <p:childTnLst>
                                    <p:set>
                                      <p:cBhvr>
                                        <p:cTn id="41" dur="1" fill="hold">
                                          <p:stCondLst>
                                            <p:cond delay="0"/>
                                          </p:stCondLst>
                                        </p:cTn>
                                        <p:tgtEl>
                                          <p:spTgt spid="38"/>
                                        </p:tgtEl>
                                        <p:attrNameLst>
                                          <p:attrName>style.visibility</p:attrName>
                                        </p:attrNameLst>
                                      </p:cBhvr>
                                      <p:to>
                                        <p:strVal val="visible"/>
                                      </p:to>
                                    </p:set>
                                    <p:animEffect transition="in" filter="wheel(1)">
                                      <p:cBhvr>
                                        <p:cTn id="42" dur="1000"/>
                                        <p:tgtEl>
                                          <p:spTgt spid="38"/>
                                        </p:tgtEl>
                                      </p:cBhvr>
                                    </p:animEffect>
                                  </p:childTnLst>
                                </p:cTn>
                              </p:par>
                            </p:childTnLst>
                          </p:cTn>
                        </p:par>
                        <p:par>
                          <p:cTn id="43" fill="hold">
                            <p:stCondLst>
                              <p:cond delay="5250"/>
                            </p:stCondLst>
                            <p:childTnLst>
                              <p:par>
                                <p:cTn id="44" presetID="49" presetClass="entr" presetSubtype="0" decel="100000" fill="hold" grpId="0" nodeType="afterEffect">
                                  <p:stCondLst>
                                    <p:cond delay="0"/>
                                  </p:stCondLst>
                                  <p:childTnLst>
                                    <p:set>
                                      <p:cBhvr>
                                        <p:cTn id="45" dur="1" fill="hold">
                                          <p:stCondLst>
                                            <p:cond delay="0"/>
                                          </p:stCondLst>
                                        </p:cTn>
                                        <p:tgtEl>
                                          <p:spTgt spid="39"/>
                                        </p:tgtEl>
                                        <p:attrNameLst>
                                          <p:attrName>style.visibility</p:attrName>
                                        </p:attrNameLst>
                                      </p:cBhvr>
                                      <p:to>
                                        <p:strVal val="visible"/>
                                      </p:to>
                                    </p:set>
                                    <p:anim calcmode="lin" valueType="num">
                                      <p:cBhvr>
                                        <p:cTn id="46" dur="500" fill="hold"/>
                                        <p:tgtEl>
                                          <p:spTgt spid="39"/>
                                        </p:tgtEl>
                                        <p:attrNameLst>
                                          <p:attrName>ppt_w</p:attrName>
                                        </p:attrNameLst>
                                      </p:cBhvr>
                                      <p:tavLst>
                                        <p:tav tm="0">
                                          <p:val>
                                            <p:fltVal val="0"/>
                                          </p:val>
                                        </p:tav>
                                        <p:tav tm="100000">
                                          <p:val>
                                            <p:strVal val="#ppt_w"/>
                                          </p:val>
                                        </p:tav>
                                      </p:tavLst>
                                    </p:anim>
                                    <p:anim calcmode="lin" valueType="num">
                                      <p:cBhvr>
                                        <p:cTn id="47" dur="500" fill="hold"/>
                                        <p:tgtEl>
                                          <p:spTgt spid="39"/>
                                        </p:tgtEl>
                                        <p:attrNameLst>
                                          <p:attrName>ppt_h</p:attrName>
                                        </p:attrNameLst>
                                      </p:cBhvr>
                                      <p:tavLst>
                                        <p:tav tm="0">
                                          <p:val>
                                            <p:fltVal val="0"/>
                                          </p:val>
                                        </p:tav>
                                        <p:tav tm="100000">
                                          <p:val>
                                            <p:strVal val="#ppt_h"/>
                                          </p:val>
                                        </p:tav>
                                      </p:tavLst>
                                    </p:anim>
                                    <p:anim calcmode="lin" valueType="num">
                                      <p:cBhvr>
                                        <p:cTn id="48" dur="500" fill="hold"/>
                                        <p:tgtEl>
                                          <p:spTgt spid="39"/>
                                        </p:tgtEl>
                                        <p:attrNameLst>
                                          <p:attrName>style.rotation</p:attrName>
                                        </p:attrNameLst>
                                      </p:cBhvr>
                                      <p:tavLst>
                                        <p:tav tm="0">
                                          <p:val>
                                            <p:fltVal val="360"/>
                                          </p:val>
                                        </p:tav>
                                        <p:tav tm="100000">
                                          <p:val>
                                            <p:fltVal val="0"/>
                                          </p:val>
                                        </p:tav>
                                      </p:tavLst>
                                    </p:anim>
                                    <p:animEffect transition="in" filter="fade">
                                      <p:cBhvr>
                                        <p:cTn id="49" dur="500"/>
                                        <p:tgtEl>
                                          <p:spTgt spid="39"/>
                                        </p:tgtEl>
                                      </p:cBhvr>
                                    </p:animEffect>
                                  </p:childTnLst>
                                </p:cTn>
                              </p:par>
                            </p:childTnLst>
                          </p:cTn>
                        </p:par>
                        <p:par>
                          <p:cTn id="50" fill="hold">
                            <p:stCondLst>
                              <p:cond delay="5750"/>
                            </p:stCondLst>
                            <p:childTnLst>
                              <p:par>
                                <p:cTn id="51" presetID="22" presetClass="entr" presetSubtype="8" fill="hold" grpId="0" nodeType="afterEffect">
                                  <p:stCondLst>
                                    <p:cond delay="0"/>
                                  </p:stCondLst>
                                  <p:childTnLst>
                                    <p:set>
                                      <p:cBhvr>
                                        <p:cTn id="52" dur="1" fill="hold">
                                          <p:stCondLst>
                                            <p:cond delay="0"/>
                                          </p:stCondLst>
                                        </p:cTn>
                                        <p:tgtEl>
                                          <p:spTgt spid="81">
                                            <p:txEl>
                                              <p:pRg st="0" end="0"/>
                                            </p:txEl>
                                          </p:spTgt>
                                        </p:tgtEl>
                                        <p:attrNameLst>
                                          <p:attrName>style.visibility</p:attrName>
                                        </p:attrNameLst>
                                      </p:cBhvr>
                                      <p:to>
                                        <p:strVal val="visible"/>
                                      </p:to>
                                    </p:set>
                                    <p:animEffect transition="in" filter="wipe(left)">
                                      <p:cBhvr>
                                        <p:cTn id="53" dur="500"/>
                                        <p:tgtEl>
                                          <p:spTgt spid="81">
                                            <p:txEl>
                                              <p:pRg st="0" end="0"/>
                                            </p:txEl>
                                          </p:spTgt>
                                        </p:tgtEl>
                                      </p:cBhvr>
                                    </p:animEffect>
                                  </p:childTnLst>
                                </p:cTn>
                              </p:par>
                            </p:childTnLst>
                          </p:cTn>
                        </p:par>
                        <p:par>
                          <p:cTn id="54" fill="hold">
                            <p:stCondLst>
                              <p:cond delay="6250"/>
                            </p:stCondLst>
                            <p:childTnLst>
                              <p:par>
                                <p:cTn id="55" presetID="22" presetClass="entr" presetSubtype="2" fill="hold" nodeType="afterEffect">
                                  <p:stCondLst>
                                    <p:cond delay="0"/>
                                  </p:stCondLst>
                                  <p:childTnLst>
                                    <p:set>
                                      <p:cBhvr>
                                        <p:cTn id="56" dur="1" fill="hold">
                                          <p:stCondLst>
                                            <p:cond delay="0"/>
                                          </p:stCondLst>
                                        </p:cTn>
                                        <p:tgtEl>
                                          <p:spTgt spid="54"/>
                                        </p:tgtEl>
                                        <p:attrNameLst>
                                          <p:attrName>style.visibility</p:attrName>
                                        </p:attrNameLst>
                                      </p:cBhvr>
                                      <p:to>
                                        <p:strVal val="visible"/>
                                      </p:to>
                                    </p:set>
                                    <p:animEffect transition="in" filter="wipe(right)">
                                      <p:cBhvr>
                                        <p:cTn id="57" dur="500"/>
                                        <p:tgtEl>
                                          <p:spTgt spid="54"/>
                                        </p:tgtEl>
                                      </p:cBhvr>
                                    </p:animEffect>
                                  </p:childTnLst>
                                </p:cTn>
                              </p:par>
                              <p:par>
                                <p:cTn id="58" presetID="10" presetClass="entr" presetSubtype="0" fill="hold" grpId="0" nodeType="withEffect">
                                  <p:stCondLst>
                                    <p:cond delay="0"/>
                                  </p:stCondLst>
                                  <p:childTnLst>
                                    <p:set>
                                      <p:cBhvr>
                                        <p:cTn id="59" dur="1" fill="hold">
                                          <p:stCondLst>
                                            <p:cond delay="0"/>
                                          </p:stCondLst>
                                        </p:cTn>
                                        <p:tgtEl>
                                          <p:spTgt spid="48"/>
                                        </p:tgtEl>
                                        <p:attrNameLst>
                                          <p:attrName>style.visibility</p:attrName>
                                        </p:attrNameLst>
                                      </p:cBhvr>
                                      <p:to>
                                        <p:strVal val="visible"/>
                                      </p:to>
                                    </p:set>
                                    <p:animEffect transition="in" filter="fade">
                                      <p:cBhvr>
                                        <p:cTn id="60" dur="500"/>
                                        <p:tgtEl>
                                          <p:spTgt spid="48"/>
                                        </p:tgtEl>
                                      </p:cBhvr>
                                    </p:animEffect>
                                  </p:childTnLst>
                                </p:cTn>
                              </p:par>
                            </p:childTnLst>
                          </p:cTn>
                        </p:par>
                        <p:par>
                          <p:cTn id="61" fill="hold">
                            <p:stCondLst>
                              <p:cond delay="6750"/>
                            </p:stCondLst>
                            <p:childTnLst>
                              <p:par>
                                <p:cTn id="62" presetID="21" presetClass="entr" presetSubtype="1" fill="hold" grpId="0" nodeType="afterEffect">
                                  <p:stCondLst>
                                    <p:cond delay="0"/>
                                  </p:stCondLst>
                                  <p:childTnLst>
                                    <p:set>
                                      <p:cBhvr>
                                        <p:cTn id="63" dur="1" fill="hold">
                                          <p:stCondLst>
                                            <p:cond delay="0"/>
                                          </p:stCondLst>
                                        </p:cTn>
                                        <p:tgtEl>
                                          <p:spTgt spid="49"/>
                                        </p:tgtEl>
                                        <p:attrNameLst>
                                          <p:attrName>style.visibility</p:attrName>
                                        </p:attrNameLst>
                                      </p:cBhvr>
                                      <p:to>
                                        <p:strVal val="visible"/>
                                      </p:to>
                                    </p:set>
                                    <p:animEffect transition="in" filter="wheel(1)">
                                      <p:cBhvr>
                                        <p:cTn id="64" dur="1000"/>
                                        <p:tgtEl>
                                          <p:spTgt spid="49"/>
                                        </p:tgtEl>
                                      </p:cBhvr>
                                    </p:animEffect>
                                  </p:childTnLst>
                                </p:cTn>
                              </p:par>
                            </p:childTnLst>
                          </p:cTn>
                        </p:par>
                        <p:par>
                          <p:cTn id="65" fill="hold">
                            <p:stCondLst>
                              <p:cond delay="7750"/>
                            </p:stCondLst>
                            <p:childTnLst>
                              <p:par>
                                <p:cTn id="66" presetID="49" presetClass="entr" presetSubtype="0" decel="100000" fill="hold" grpId="0" nodeType="afterEffect">
                                  <p:stCondLst>
                                    <p:cond delay="0"/>
                                  </p:stCondLst>
                                  <p:childTnLst>
                                    <p:set>
                                      <p:cBhvr>
                                        <p:cTn id="67" dur="1" fill="hold">
                                          <p:stCondLst>
                                            <p:cond delay="0"/>
                                          </p:stCondLst>
                                        </p:cTn>
                                        <p:tgtEl>
                                          <p:spTgt spid="50"/>
                                        </p:tgtEl>
                                        <p:attrNameLst>
                                          <p:attrName>style.visibility</p:attrName>
                                        </p:attrNameLst>
                                      </p:cBhvr>
                                      <p:to>
                                        <p:strVal val="visible"/>
                                      </p:to>
                                    </p:set>
                                    <p:anim calcmode="lin" valueType="num">
                                      <p:cBhvr>
                                        <p:cTn id="68" dur="500" fill="hold"/>
                                        <p:tgtEl>
                                          <p:spTgt spid="50"/>
                                        </p:tgtEl>
                                        <p:attrNameLst>
                                          <p:attrName>ppt_w</p:attrName>
                                        </p:attrNameLst>
                                      </p:cBhvr>
                                      <p:tavLst>
                                        <p:tav tm="0">
                                          <p:val>
                                            <p:fltVal val="0"/>
                                          </p:val>
                                        </p:tav>
                                        <p:tav tm="100000">
                                          <p:val>
                                            <p:strVal val="#ppt_w"/>
                                          </p:val>
                                        </p:tav>
                                      </p:tavLst>
                                    </p:anim>
                                    <p:anim calcmode="lin" valueType="num">
                                      <p:cBhvr>
                                        <p:cTn id="69" dur="500" fill="hold"/>
                                        <p:tgtEl>
                                          <p:spTgt spid="50"/>
                                        </p:tgtEl>
                                        <p:attrNameLst>
                                          <p:attrName>ppt_h</p:attrName>
                                        </p:attrNameLst>
                                      </p:cBhvr>
                                      <p:tavLst>
                                        <p:tav tm="0">
                                          <p:val>
                                            <p:fltVal val="0"/>
                                          </p:val>
                                        </p:tav>
                                        <p:tav tm="100000">
                                          <p:val>
                                            <p:strVal val="#ppt_h"/>
                                          </p:val>
                                        </p:tav>
                                      </p:tavLst>
                                    </p:anim>
                                    <p:anim calcmode="lin" valueType="num">
                                      <p:cBhvr>
                                        <p:cTn id="70" dur="500" fill="hold"/>
                                        <p:tgtEl>
                                          <p:spTgt spid="50"/>
                                        </p:tgtEl>
                                        <p:attrNameLst>
                                          <p:attrName>style.rotation</p:attrName>
                                        </p:attrNameLst>
                                      </p:cBhvr>
                                      <p:tavLst>
                                        <p:tav tm="0">
                                          <p:val>
                                            <p:fltVal val="360"/>
                                          </p:val>
                                        </p:tav>
                                        <p:tav tm="100000">
                                          <p:val>
                                            <p:fltVal val="0"/>
                                          </p:val>
                                        </p:tav>
                                      </p:tavLst>
                                    </p:anim>
                                    <p:animEffect transition="in" filter="fade">
                                      <p:cBhvr>
                                        <p:cTn id="71" dur="500"/>
                                        <p:tgtEl>
                                          <p:spTgt spid="50"/>
                                        </p:tgtEl>
                                      </p:cBhvr>
                                    </p:animEffect>
                                  </p:childTnLst>
                                </p:cTn>
                              </p:par>
                            </p:childTnLst>
                          </p:cTn>
                        </p:par>
                        <p:par>
                          <p:cTn id="72" fill="hold">
                            <p:stCondLst>
                              <p:cond delay="8250"/>
                            </p:stCondLst>
                            <p:childTnLst>
                              <p:par>
                                <p:cTn id="73" presetID="22" presetClass="entr" presetSubtype="8" fill="hold" grpId="0" nodeType="afterEffect">
                                  <p:stCondLst>
                                    <p:cond delay="0"/>
                                  </p:stCondLst>
                                  <p:childTnLst>
                                    <p:set>
                                      <p:cBhvr>
                                        <p:cTn id="74" dur="1" fill="hold">
                                          <p:stCondLst>
                                            <p:cond delay="0"/>
                                          </p:stCondLst>
                                        </p:cTn>
                                        <p:tgtEl>
                                          <p:spTgt spid="80">
                                            <p:txEl>
                                              <p:pRg st="0" end="0"/>
                                            </p:txEl>
                                          </p:spTgt>
                                        </p:tgtEl>
                                        <p:attrNameLst>
                                          <p:attrName>style.visibility</p:attrName>
                                        </p:attrNameLst>
                                      </p:cBhvr>
                                      <p:to>
                                        <p:strVal val="visible"/>
                                      </p:to>
                                    </p:set>
                                    <p:animEffect transition="in" filter="wipe(left)">
                                      <p:cBhvr>
                                        <p:cTn id="75" dur="500"/>
                                        <p:tgtEl>
                                          <p:spTgt spid="80">
                                            <p:txEl>
                                              <p:pRg st="0" end="0"/>
                                            </p:txEl>
                                          </p:spTgt>
                                        </p:tgtEl>
                                      </p:cBhvr>
                                    </p:animEffect>
                                  </p:childTnLst>
                                </p:cTn>
                              </p:par>
                            </p:childTnLst>
                          </p:cTn>
                        </p:par>
                        <p:par>
                          <p:cTn id="76" fill="hold">
                            <p:stCondLst>
                              <p:cond delay="8750"/>
                            </p:stCondLst>
                            <p:childTnLst>
                              <p:par>
                                <p:cTn id="77" presetID="22" presetClass="entr" presetSubtype="2" fill="hold" nodeType="afterEffect">
                                  <p:stCondLst>
                                    <p:cond delay="0"/>
                                  </p:stCondLst>
                                  <p:childTnLst>
                                    <p:set>
                                      <p:cBhvr>
                                        <p:cTn id="78" dur="1" fill="hold">
                                          <p:stCondLst>
                                            <p:cond delay="0"/>
                                          </p:stCondLst>
                                        </p:cTn>
                                        <p:tgtEl>
                                          <p:spTgt spid="57"/>
                                        </p:tgtEl>
                                        <p:attrNameLst>
                                          <p:attrName>style.visibility</p:attrName>
                                        </p:attrNameLst>
                                      </p:cBhvr>
                                      <p:to>
                                        <p:strVal val="visible"/>
                                      </p:to>
                                    </p:set>
                                    <p:animEffect transition="in" filter="wipe(right)">
                                      <p:cBhvr>
                                        <p:cTn id="79" dur="500"/>
                                        <p:tgtEl>
                                          <p:spTgt spid="57"/>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51"/>
                                        </p:tgtEl>
                                        <p:attrNameLst>
                                          <p:attrName>style.visibility</p:attrName>
                                        </p:attrNameLst>
                                      </p:cBhvr>
                                      <p:to>
                                        <p:strVal val="visible"/>
                                      </p:to>
                                    </p:set>
                                    <p:animEffect transition="in" filter="fade">
                                      <p:cBhvr>
                                        <p:cTn id="82" dur="500"/>
                                        <p:tgtEl>
                                          <p:spTgt spid="51"/>
                                        </p:tgtEl>
                                      </p:cBhvr>
                                    </p:animEffect>
                                  </p:childTnLst>
                                </p:cTn>
                              </p:par>
                            </p:childTnLst>
                          </p:cTn>
                        </p:par>
                        <p:par>
                          <p:cTn id="83" fill="hold">
                            <p:stCondLst>
                              <p:cond delay="9250"/>
                            </p:stCondLst>
                            <p:childTnLst>
                              <p:par>
                                <p:cTn id="84" presetID="21" presetClass="entr" presetSubtype="1" fill="hold" grpId="0" nodeType="afterEffect">
                                  <p:stCondLst>
                                    <p:cond delay="0"/>
                                  </p:stCondLst>
                                  <p:childTnLst>
                                    <p:set>
                                      <p:cBhvr>
                                        <p:cTn id="85" dur="1" fill="hold">
                                          <p:stCondLst>
                                            <p:cond delay="0"/>
                                          </p:stCondLst>
                                        </p:cTn>
                                        <p:tgtEl>
                                          <p:spTgt spid="52"/>
                                        </p:tgtEl>
                                        <p:attrNameLst>
                                          <p:attrName>style.visibility</p:attrName>
                                        </p:attrNameLst>
                                      </p:cBhvr>
                                      <p:to>
                                        <p:strVal val="visible"/>
                                      </p:to>
                                    </p:set>
                                    <p:animEffect transition="in" filter="wheel(1)">
                                      <p:cBhvr>
                                        <p:cTn id="86" dur="1000"/>
                                        <p:tgtEl>
                                          <p:spTgt spid="52"/>
                                        </p:tgtEl>
                                      </p:cBhvr>
                                    </p:animEffect>
                                  </p:childTnLst>
                                </p:cTn>
                              </p:par>
                            </p:childTnLst>
                          </p:cTn>
                        </p:par>
                        <p:par>
                          <p:cTn id="87" fill="hold">
                            <p:stCondLst>
                              <p:cond delay="10250"/>
                            </p:stCondLst>
                            <p:childTnLst>
                              <p:par>
                                <p:cTn id="88" presetID="49" presetClass="entr" presetSubtype="0" decel="100000" fill="hold" grpId="0" nodeType="afterEffect">
                                  <p:stCondLst>
                                    <p:cond delay="0"/>
                                  </p:stCondLst>
                                  <p:childTnLst>
                                    <p:set>
                                      <p:cBhvr>
                                        <p:cTn id="89" dur="1" fill="hold">
                                          <p:stCondLst>
                                            <p:cond delay="0"/>
                                          </p:stCondLst>
                                        </p:cTn>
                                        <p:tgtEl>
                                          <p:spTgt spid="53"/>
                                        </p:tgtEl>
                                        <p:attrNameLst>
                                          <p:attrName>style.visibility</p:attrName>
                                        </p:attrNameLst>
                                      </p:cBhvr>
                                      <p:to>
                                        <p:strVal val="visible"/>
                                      </p:to>
                                    </p:set>
                                    <p:anim calcmode="lin" valueType="num">
                                      <p:cBhvr>
                                        <p:cTn id="90" dur="500" fill="hold"/>
                                        <p:tgtEl>
                                          <p:spTgt spid="53"/>
                                        </p:tgtEl>
                                        <p:attrNameLst>
                                          <p:attrName>ppt_w</p:attrName>
                                        </p:attrNameLst>
                                      </p:cBhvr>
                                      <p:tavLst>
                                        <p:tav tm="0">
                                          <p:val>
                                            <p:fltVal val="0"/>
                                          </p:val>
                                        </p:tav>
                                        <p:tav tm="100000">
                                          <p:val>
                                            <p:strVal val="#ppt_w"/>
                                          </p:val>
                                        </p:tav>
                                      </p:tavLst>
                                    </p:anim>
                                    <p:anim calcmode="lin" valueType="num">
                                      <p:cBhvr>
                                        <p:cTn id="91" dur="500" fill="hold"/>
                                        <p:tgtEl>
                                          <p:spTgt spid="53"/>
                                        </p:tgtEl>
                                        <p:attrNameLst>
                                          <p:attrName>ppt_h</p:attrName>
                                        </p:attrNameLst>
                                      </p:cBhvr>
                                      <p:tavLst>
                                        <p:tav tm="0">
                                          <p:val>
                                            <p:fltVal val="0"/>
                                          </p:val>
                                        </p:tav>
                                        <p:tav tm="100000">
                                          <p:val>
                                            <p:strVal val="#ppt_h"/>
                                          </p:val>
                                        </p:tav>
                                      </p:tavLst>
                                    </p:anim>
                                    <p:anim calcmode="lin" valueType="num">
                                      <p:cBhvr>
                                        <p:cTn id="92" dur="500" fill="hold"/>
                                        <p:tgtEl>
                                          <p:spTgt spid="53"/>
                                        </p:tgtEl>
                                        <p:attrNameLst>
                                          <p:attrName>style.rotation</p:attrName>
                                        </p:attrNameLst>
                                      </p:cBhvr>
                                      <p:tavLst>
                                        <p:tav tm="0">
                                          <p:val>
                                            <p:fltVal val="360"/>
                                          </p:val>
                                        </p:tav>
                                        <p:tav tm="100000">
                                          <p:val>
                                            <p:fltVal val="0"/>
                                          </p:val>
                                        </p:tav>
                                      </p:tavLst>
                                    </p:anim>
                                    <p:animEffect transition="in" filter="fade">
                                      <p:cBhvr>
                                        <p:cTn id="93" dur="500"/>
                                        <p:tgtEl>
                                          <p:spTgt spid="53"/>
                                        </p:tgtEl>
                                      </p:cBhvr>
                                    </p:animEffect>
                                  </p:childTnLst>
                                </p:cTn>
                              </p:par>
                            </p:childTnLst>
                          </p:cTn>
                        </p:par>
                        <p:par>
                          <p:cTn id="94" fill="hold">
                            <p:stCondLst>
                              <p:cond delay="10750"/>
                            </p:stCondLst>
                            <p:childTnLst>
                              <p:par>
                                <p:cTn id="95" presetID="22" presetClass="entr" presetSubtype="8" fill="hold" grpId="0" nodeType="afterEffect">
                                  <p:stCondLst>
                                    <p:cond delay="0"/>
                                  </p:stCondLst>
                                  <p:childTnLst>
                                    <p:set>
                                      <p:cBhvr>
                                        <p:cTn id="96" dur="1" fill="hold">
                                          <p:stCondLst>
                                            <p:cond delay="0"/>
                                          </p:stCondLst>
                                        </p:cTn>
                                        <p:tgtEl>
                                          <p:spTgt spid="79">
                                            <p:txEl>
                                              <p:pRg st="0" end="0"/>
                                            </p:txEl>
                                          </p:spTgt>
                                        </p:tgtEl>
                                        <p:attrNameLst>
                                          <p:attrName>style.visibility</p:attrName>
                                        </p:attrNameLst>
                                      </p:cBhvr>
                                      <p:to>
                                        <p:strVal val="visible"/>
                                      </p:to>
                                    </p:set>
                                    <p:animEffect transition="in" filter="wipe(left)">
                                      <p:cBhvr>
                                        <p:cTn id="97" dur="500"/>
                                        <p:tgtEl>
                                          <p:spTgt spid="79">
                                            <p:txEl>
                                              <p:pRg st="0" end="0"/>
                                            </p:txEl>
                                          </p:spTgt>
                                        </p:tgtEl>
                                      </p:cBhvr>
                                    </p:animEffect>
                                  </p:childTnLst>
                                </p:cTn>
                              </p:par>
                            </p:childTnLst>
                          </p:cTn>
                        </p:par>
                        <p:par>
                          <p:cTn id="98" fill="hold">
                            <p:stCondLst>
                              <p:cond delay="11250"/>
                            </p:stCondLst>
                            <p:childTnLst>
                              <p:par>
                                <p:cTn id="99" presetID="22" presetClass="entr" presetSubtype="4" fill="hold" nodeType="afterEffect">
                                  <p:stCondLst>
                                    <p:cond delay="0"/>
                                  </p:stCondLst>
                                  <p:childTnLst>
                                    <p:set>
                                      <p:cBhvr>
                                        <p:cTn id="100" dur="1" fill="hold">
                                          <p:stCondLst>
                                            <p:cond delay="0"/>
                                          </p:stCondLst>
                                        </p:cTn>
                                        <p:tgtEl>
                                          <p:spTgt spid="60"/>
                                        </p:tgtEl>
                                        <p:attrNameLst>
                                          <p:attrName>style.visibility</p:attrName>
                                        </p:attrNameLst>
                                      </p:cBhvr>
                                      <p:to>
                                        <p:strVal val="visible"/>
                                      </p:to>
                                    </p:set>
                                    <p:animEffect transition="in" filter="wipe(down)">
                                      <p:cBhvr>
                                        <p:cTn id="101" dur="500"/>
                                        <p:tgtEl>
                                          <p:spTgt spid="60"/>
                                        </p:tgtEl>
                                      </p:cBhvr>
                                    </p:animEffect>
                                  </p:childTnLst>
                                </p:cTn>
                              </p:par>
                              <p:par>
                                <p:cTn id="102" presetID="10" presetClass="entr" presetSubtype="0" fill="hold" grpId="0" nodeType="withEffect">
                                  <p:stCondLst>
                                    <p:cond delay="0"/>
                                  </p:stCondLst>
                                  <p:childTnLst>
                                    <p:set>
                                      <p:cBhvr>
                                        <p:cTn id="103" dur="1" fill="hold">
                                          <p:stCondLst>
                                            <p:cond delay="0"/>
                                          </p:stCondLst>
                                        </p:cTn>
                                        <p:tgtEl>
                                          <p:spTgt spid="22"/>
                                        </p:tgtEl>
                                        <p:attrNameLst>
                                          <p:attrName>style.visibility</p:attrName>
                                        </p:attrNameLst>
                                      </p:cBhvr>
                                      <p:to>
                                        <p:strVal val="visible"/>
                                      </p:to>
                                    </p:set>
                                    <p:animEffect transition="in" filter="fade">
                                      <p:cBhvr>
                                        <p:cTn id="104" dur="500"/>
                                        <p:tgtEl>
                                          <p:spTgt spid="22"/>
                                        </p:tgtEl>
                                      </p:cBhvr>
                                    </p:animEffect>
                                  </p:childTnLst>
                                </p:cTn>
                              </p:par>
                              <p:par>
                                <p:cTn id="105" presetID="21" presetClass="entr" presetSubtype="1" fill="hold" grpId="0" nodeType="withEffect">
                                  <p:stCondLst>
                                    <p:cond delay="0"/>
                                  </p:stCondLst>
                                  <p:childTnLst>
                                    <p:set>
                                      <p:cBhvr>
                                        <p:cTn id="106" dur="1" fill="hold">
                                          <p:stCondLst>
                                            <p:cond delay="0"/>
                                          </p:stCondLst>
                                        </p:cTn>
                                        <p:tgtEl>
                                          <p:spTgt spid="23"/>
                                        </p:tgtEl>
                                        <p:attrNameLst>
                                          <p:attrName>style.visibility</p:attrName>
                                        </p:attrNameLst>
                                      </p:cBhvr>
                                      <p:to>
                                        <p:strVal val="visible"/>
                                      </p:to>
                                    </p:set>
                                    <p:animEffect transition="in" filter="wheel(1)">
                                      <p:cBhvr>
                                        <p:cTn id="107" dur="1000"/>
                                        <p:tgtEl>
                                          <p:spTgt spid="23"/>
                                        </p:tgtEl>
                                      </p:cBhvr>
                                    </p:animEffect>
                                  </p:childTnLst>
                                </p:cTn>
                              </p:par>
                              <p:par>
                                <p:cTn id="108" presetID="49" presetClass="entr" presetSubtype="0" decel="100000" fill="hold" grpId="0" nodeType="withEffect">
                                  <p:stCondLst>
                                    <p:cond delay="0"/>
                                  </p:stCondLst>
                                  <p:childTnLst>
                                    <p:set>
                                      <p:cBhvr>
                                        <p:cTn id="109" dur="1" fill="hold">
                                          <p:stCondLst>
                                            <p:cond delay="0"/>
                                          </p:stCondLst>
                                        </p:cTn>
                                        <p:tgtEl>
                                          <p:spTgt spid="24"/>
                                        </p:tgtEl>
                                        <p:attrNameLst>
                                          <p:attrName>style.visibility</p:attrName>
                                        </p:attrNameLst>
                                      </p:cBhvr>
                                      <p:to>
                                        <p:strVal val="visible"/>
                                      </p:to>
                                    </p:set>
                                    <p:anim calcmode="lin" valueType="num">
                                      <p:cBhvr>
                                        <p:cTn id="110" dur="500" fill="hold"/>
                                        <p:tgtEl>
                                          <p:spTgt spid="24"/>
                                        </p:tgtEl>
                                        <p:attrNameLst>
                                          <p:attrName>ppt_w</p:attrName>
                                        </p:attrNameLst>
                                      </p:cBhvr>
                                      <p:tavLst>
                                        <p:tav tm="0">
                                          <p:val>
                                            <p:fltVal val="0"/>
                                          </p:val>
                                        </p:tav>
                                        <p:tav tm="100000">
                                          <p:val>
                                            <p:strVal val="#ppt_w"/>
                                          </p:val>
                                        </p:tav>
                                      </p:tavLst>
                                    </p:anim>
                                    <p:anim calcmode="lin" valueType="num">
                                      <p:cBhvr>
                                        <p:cTn id="111" dur="500" fill="hold"/>
                                        <p:tgtEl>
                                          <p:spTgt spid="24"/>
                                        </p:tgtEl>
                                        <p:attrNameLst>
                                          <p:attrName>ppt_h</p:attrName>
                                        </p:attrNameLst>
                                      </p:cBhvr>
                                      <p:tavLst>
                                        <p:tav tm="0">
                                          <p:val>
                                            <p:fltVal val="0"/>
                                          </p:val>
                                        </p:tav>
                                        <p:tav tm="100000">
                                          <p:val>
                                            <p:strVal val="#ppt_h"/>
                                          </p:val>
                                        </p:tav>
                                      </p:tavLst>
                                    </p:anim>
                                    <p:anim calcmode="lin" valueType="num">
                                      <p:cBhvr>
                                        <p:cTn id="112" dur="500" fill="hold"/>
                                        <p:tgtEl>
                                          <p:spTgt spid="24"/>
                                        </p:tgtEl>
                                        <p:attrNameLst>
                                          <p:attrName>style.rotation</p:attrName>
                                        </p:attrNameLst>
                                      </p:cBhvr>
                                      <p:tavLst>
                                        <p:tav tm="0">
                                          <p:val>
                                            <p:fltVal val="360"/>
                                          </p:val>
                                        </p:tav>
                                        <p:tav tm="100000">
                                          <p:val>
                                            <p:fltVal val="0"/>
                                          </p:val>
                                        </p:tav>
                                      </p:tavLst>
                                    </p:anim>
                                    <p:animEffect transition="in" filter="fade">
                                      <p:cBhvr>
                                        <p:cTn id="113" dur="500"/>
                                        <p:tgtEl>
                                          <p:spTgt spid="24"/>
                                        </p:tgtEl>
                                      </p:cBhvr>
                                    </p:animEffect>
                                  </p:childTnLst>
                                </p:cTn>
                              </p:par>
                              <p:par>
                                <p:cTn id="114" presetID="22" presetClass="entr" presetSubtype="8" fill="hold" grpId="0" nodeType="withEffect">
                                  <p:stCondLst>
                                    <p:cond delay="0"/>
                                  </p:stCondLst>
                                  <p:childTnLst>
                                    <p:set>
                                      <p:cBhvr>
                                        <p:cTn id="115" dur="1" fill="hold">
                                          <p:stCondLst>
                                            <p:cond delay="0"/>
                                          </p:stCondLst>
                                        </p:cTn>
                                        <p:tgtEl>
                                          <p:spTgt spid="71">
                                            <p:txEl>
                                              <p:pRg st="0" end="0"/>
                                            </p:txEl>
                                          </p:spTgt>
                                        </p:tgtEl>
                                        <p:attrNameLst>
                                          <p:attrName>style.visibility</p:attrName>
                                        </p:attrNameLst>
                                      </p:cBhvr>
                                      <p:to>
                                        <p:strVal val="visible"/>
                                      </p:to>
                                    </p:set>
                                    <p:animEffect transition="in" filter="wipe(left)">
                                      <p:cBhvr>
                                        <p:cTn id="116" dur="500"/>
                                        <p:tgtEl>
                                          <p:spTgt spid="71">
                                            <p:txEl>
                                              <p:pRg st="0" end="0"/>
                                            </p:txEl>
                                          </p:spTgt>
                                        </p:tgtEl>
                                      </p:cBhvr>
                                    </p:animEffect>
                                  </p:childTnLst>
                                </p:cTn>
                              </p:par>
                            </p:childTnLst>
                          </p:cTn>
                        </p:par>
                        <p:par>
                          <p:cTn id="117" fill="hold">
                            <p:stCondLst>
                              <p:cond delay="12250"/>
                            </p:stCondLst>
                            <p:childTnLst>
                              <p:par>
                                <p:cTn id="118" presetID="22" presetClass="entr" presetSubtype="8" fill="hold" nodeType="afterEffect">
                                  <p:stCondLst>
                                    <p:cond delay="0"/>
                                  </p:stCondLst>
                                  <p:childTnLst>
                                    <p:set>
                                      <p:cBhvr>
                                        <p:cTn id="119" dur="1" fill="hold">
                                          <p:stCondLst>
                                            <p:cond delay="0"/>
                                          </p:stCondLst>
                                        </p:cTn>
                                        <p:tgtEl>
                                          <p:spTgt spid="64"/>
                                        </p:tgtEl>
                                        <p:attrNameLst>
                                          <p:attrName>style.visibility</p:attrName>
                                        </p:attrNameLst>
                                      </p:cBhvr>
                                      <p:to>
                                        <p:strVal val="visible"/>
                                      </p:to>
                                    </p:set>
                                    <p:animEffect transition="in" filter="wipe(left)">
                                      <p:cBhvr>
                                        <p:cTn id="120" dur="500"/>
                                        <p:tgtEl>
                                          <p:spTgt spid="64"/>
                                        </p:tgtEl>
                                      </p:cBhvr>
                                    </p:animEffect>
                                  </p:childTnLst>
                                </p:cTn>
                              </p:par>
                              <p:par>
                                <p:cTn id="121" presetID="10" presetClass="entr" presetSubtype="0" fill="hold" grpId="0" nodeType="withEffect">
                                  <p:stCondLst>
                                    <p:cond delay="0"/>
                                  </p:stCondLst>
                                  <p:childTnLst>
                                    <p:set>
                                      <p:cBhvr>
                                        <p:cTn id="122" dur="1" fill="hold">
                                          <p:stCondLst>
                                            <p:cond delay="0"/>
                                          </p:stCondLst>
                                        </p:cTn>
                                        <p:tgtEl>
                                          <p:spTgt spid="25"/>
                                        </p:tgtEl>
                                        <p:attrNameLst>
                                          <p:attrName>style.visibility</p:attrName>
                                        </p:attrNameLst>
                                      </p:cBhvr>
                                      <p:to>
                                        <p:strVal val="visible"/>
                                      </p:to>
                                    </p:set>
                                    <p:animEffect transition="in" filter="fade">
                                      <p:cBhvr>
                                        <p:cTn id="123" dur="500"/>
                                        <p:tgtEl>
                                          <p:spTgt spid="25"/>
                                        </p:tgtEl>
                                      </p:cBhvr>
                                    </p:animEffect>
                                  </p:childTnLst>
                                </p:cTn>
                              </p:par>
                              <p:par>
                                <p:cTn id="124" presetID="21" presetClass="entr" presetSubtype="1" fill="hold" grpId="0" nodeType="withEffect">
                                  <p:stCondLst>
                                    <p:cond delay="0"/>
                                  </p:stCondLst>
                                  <p:childTnLst>
                                    <p:set>
                                      <p:cBhvr>
                                        <p:cTn id="125" dur="1" fill="hold">
                                          <p:stCondLst>
                                            <p:cond delay="0"/>
                                          </p:stCondLst>
                                        </p:cTn>
                                        <p:tgtEl>
                                          <p:spTgt spid="26"/>
                                        </p:tgtEl>
                                        <p:attrNameLst>
                                          <p:attrName>style.visibility</p:attrName>
                                        </p:attrNameLst>
                                      </p:cBhvr>
                                      <p:to>
                                        <p:strVal val="visible"/>
                                      </p:to>
                                    </p:set>
                                    <p:animEffect transition="in" filter="wheel(1)">
                                      <p:cBhvr>
                                        <p:cTn id="126" dur="1000"/>
                                        <p:tgtEl>
                                          <p:spTgt spid="26"/>
                                        </p:tgtEl>
                                      </p:cBhvr>
                                    </p:animEffect>
                                  </p:childTnLst>
                                </p:cTn>
                              </p:par>
                              <p:par>
                                <p:cTn id="127" presetID="49" presetClass="entr" presetSubtype="0" decel="100000" fill="hold" grpId="0" nodeType="withEffect">
                                  <p:stCondLst>
                                    <p:cond delay="0"/>
                                  </p:stCondLst>
                                  <p:childTnLst>
                                    <p:set>
                                      <p:cBhvr>
                                        <p:cTn id="128" dur="1" fill="hold">
                                          <p:stCondLst>
                                            <p:cond delay="0"/>
                                          </p:stCondLst>
                                        </p:cTn>
                                        <p:tgtEl>
                                          <p:spTgt spid="27"/>
                                        </p:tgtEl>
                                        <p:attrNameLst>
                                          <p:attrName>style.visibility</p:attrName>
                                        </p:attrNameLst>
                                      </p:cBhvr>
                                      <p:to>
                                        <p:strVal val="visible"/>
                                      </p:to>
                                    </p:set>
                                    <p:anim calcmode="lin" valueType="num">
                                      <p:cBhvr>
                                        <p:cTn id="129" dur="500" fill="hold"/>
                                        <p:tgtEl>
                                          <p:spTgt spid="27"/>
                                        </p:tgtEl>
                                        <p:attrNameLst>
                                          <p:attrName>ppt_w</p:attrName>
                                        </p:attrNameLst>
                                      </p:cBhvr>
                                      <p:tavLst>
                                        <p:tav tm="0">
                                          <p:val>
                                            <p:fltVal val="0"/>
                                          </p:val>
                                        </p:tav>
                                        <p:tav tm="100000">
                                          <p:val>
                                            <p:strVal val="#ppt_w"/>
                                          </p:val>
                                        </p:tav>
                                      </p:tavLst>
                                    </p:anim>
                                    <p:anim calcmode="lin" valueType="num">
                                      <p:cBhvr>
                                        <p:cTn id="130" dur="500" fill="hold"/>
                                        <p:tgtEl>
                                          <p:spTgt spid="27"/>
                                        </p:tgtEl>
                                        <p:attrNameLst>
                                          <p:attrName>ppt_h</p:attrName>
                                        </p:attrNameLst>
                                      </p:cBhvr>
                                      <p:tavLst>
                                        <p:tav tm="0">
                                          <p:val>
                                            <p:fltVal val="0"/>
                                          </p:val>
                                        </p:tav>
                                        <p:tav tm="100000">
                                          <p:val>
                                            <p:strVal val="#ppt_h"/>
                                          </p:val>
                                        </p:tav>
                                      </p:tavLst>
                                    </p:anim>
                                    <p:anim calcmode="lin" valueType="num">
                                      <p:cBhvr>
                                        <p:cTn id="131" dur="500" fill="hold"/>
                                        <p:tgtEl>
                                          <p:spTgt spid="27"/>
                                        </p:tgtEl>
                                        <p:attrNameLst>
                                          <p:attrName>style.rotation</p:attrName>
                                        </p:attrNameLst>
                                      </p:cBhvr>
                                      <p:tavLst>
                                        <p:tav tm="0">
                                          <p:val>
                                            <p:fltVal val="360"/>
                                          </p:val>
                                        </p:tav>
                                        <p:tav tm="100000">
                                          <p:val>
                                            <p:fltVal val="0"/>
                                          </p:val>
                                        </p:tav>
                                      </p:tavLst>
                                    </p:anim>
                                    <p:animEffect transition="in" filter="fade">
                                      <p:cBhvr>
                                        <p:cTn id="132" dur="500"/>
                                        <p:tgtEl>
                                          <p:spTgt spid="27"/>
                                        </p:tgtEl>
                                      </p:cBhvr>
                                    </p:animEffect>
                                  </p:childTnLst>
                                </p:cTn>
                              </p:par>
                              <p:par>
                                <p:cTn id="133" presetID="22" presetClass="entr" presetSubtype="8" fill="hold" grpId="0" nodeType="withEffect">
                                  <p:stCondLst>
                                    <p:cond delay="0"/>
                                  </p:stCondLst>
                                  <p:childTnLst>
                                    <p:set>
                                      <p:cBhvr>
                                        <p:cTn id="134" dur="1" fill="hold">
                                          <p:stCondLst>
                                            <p:cond delay="0"/>
                                          </p:stCondLst>
                                        </p:cTn>
                                        <p:tgtEl>
                                          <p:spTgt spid="75">
                                            <p:txEl>
                                              <p:pRg st="0" end="0"/>
                                            </p:txEl>
                                          </p:spTgt>
                                        </p:tgtEl>
                                        <p:attrNameLst>
                                          <p:attrName>style.visibility</p:attrName>
                                        </p:attrNameLst>
                                      </p:cBhvr>
                                      <p:to>
                                        <p:strVal val="visible"/>
                                      </p:to>
                                    </p:set>
                                    <p:animEffect transition="in" filter="wipe(left)">
                                      <p:cBhvr>
                                        <p:cTn id="135" dur="500"/>
                                        <p:tgtEl>
                                          <p:spTgt spid="75">
                                            <p:txEl>
                                              <p:pRg st="0" end="0"/>
                                            </p:txEl>
                                          </p:spTgt>
                                        </p:tgtEl>
                                      </p:cBhvr>
                                    </p:animEffect>
                                  </p:childTnLst>
                                </p:cTn>
                              </p:par>
                            </p:childTnLst>
                          </p:cTn>
                        </p:par>
                        <p:par>
                          <p:cTn id="136" fill="hold">
                            <p:stCondLst>
                              <p:cond delay="13250"/>
                            </p:stCondLst>
                            <p:childTnLst>
                              <p:par>
                                <p:cTn id="137" presetID="22" presetClass="entr" presetSubtype="8" fill="hold" nodeType="afterEffect">
                                  <p:stCondLst>
                                    <p:cond delay="0"/>
                                  </p:stCondLst>
                                  <p:childTnLst>
                                    <p:set>
                                      <p:cBhvr>
                                        <p:cTn id="138" dur="1" fill="hold">
                                          <p:stCondLst>
                                            <p:cond delay="0"/>
                                          </p:stCondLst>
                                        </p:cTn>
                                        <p:tgtEl>
                                          <p:spTgt spid="67"/>
                                        </p:tgtEl>
                                        <p:attrNameLst>
                                          <p:attrName>style.visibility</p:attrName>
                                        </p:attrNameLst>
                                      </p:cBhvr>
                                      <p:to>
                                        <p:strVal val="visible"/>
                                      </p:to>
                                    </p:set>
                                    <p:animEffect transition="in" filter="wipe(left)">
                                      <p:cBhvr>
                                        <p:cTn id="139" dur="500"/>
                                        <p:tgtEl>
                                          <p:spTgt spid="67"/>
                                        </p:tgtEl>
                                      </p:cBhvr>
                                    </p:animEffect>
                                  </p:childTnLst>
                                </p:cTn>
                              </p:par>
                              <p:par>
                                <p:cTn id="140" presetID="10" presetClass="entr" presetSubtype="0" fill="hold" grpId="0" nodeType="withEffect">
                                  <p:stCondLst>
                                    <p:cond delay="0"/>
                                  </p:stCondLst>
                                  <p:childTnLst>
                                    <p:set>
                                      <p:cBhvr>
                                        <p:cTn id="141" dur="1" fill="hold">
                                          <p:stCondLst>
                                            <p:cond delay="0"/>
                                          </p:stCondLst>
                                        </p:cTn>
                                        <p:tgtEl>
                                          <p:spTgt spid="28"/>
                                        </p:tgtEl>
                                        <p:attrNameLst>
                                          <p:attrName>style.visibility</p:attrName>
                                        </p:attrNameLst>
                                      </p:cBhvr>
                                      <p:to>
                                        <p:strVal val="visible"/>
                                      </p:to>
                                    </p:set>
                                    <p:animEffect transition="in" filter="fade">
                                      <p:cBhvr>
                                        <p:cTn id="142" dur="500"/>
                                        <p:tgtEl>
                                          <p:spTgt spid="28"/>
                                        </p:tgtEl>
                                      </p:cBhvr>
                                    </p:animEffect>
                                  </p:childTnLst>
                                </p:cTn>
                              </p:par>
                              <p:par>
                                <p:cTn id="143" presetID="21" presetClass="entr" presetSubtype="1" fill="hold" grpId="0" nodeType="withEffect">
                                  <p:stCondLst>
                                    <p:cond delay="0"/>
                                  </p:stCondLst>
                                  <p:childTnLst>
                                    <p:set>
                                      <p:cBhvr>
                                        <p:cTn id="144" dur="1" fill="hold">
                                          <p:stCondLst>
                                            <p:cond delay="0"/>
                                          </p:stCondLst>
                                        </p:cTn>
                                        <p:tgtEl>
                                          <p:spTgt spid="29"/>
                                        </p:tgtEl>
                                        <p:attrNameLst>
                                          <p:attrName>style.visibility</p:attrName>
                                        </p:attrNameLst>
                                      </p:cBhvr>
                                      <p:to>
                                        <p:strVal val="visible"/>
                                      </p:to>
                                    </p:set>
                                    <p:animEffect transition="in" filter="wheel(1)">
                                      <p:cBhvr>
                                        <p:cTn id="145" dur="1000"/>
                                        <p:tgtEl>
                                          <p:spTgt spid="29"/>
                                        </p:tgtEl>
                                      </p:cBhvr>
                                    </p:animEffect>
                                  </p:childTnLst>
                                </p:cTn>
                              </p:par>
                              <p:par>
                                <p:cTn id="146" presetID="49" presetClass="entr" presetSubtype="0" decel="100000" fill="hold" grpId="0" nodeType="withEffect">
                                  <p:stCondLst>
                                    <p:cond delay="0"/>
                                  </p:stCondLst>
                                  <p:childTnLst>
                                    <p:set>
                                      <p:cBhvr>
                                        <p:cTn id="147" dur="1" fill="hold">
                                          <p:stCondLst>
                                            <p:cond delay="0"/>
                                          </p:stCondLst>
                                        </p:cTn>
                                        <p:tgtEl>
                                          <p:spTgt spid="30"/>
                                        </p:tgtEl>
                                        <p:attrNameLst>
                                          <p:attrName>style.visibility</p:attrName>
                                        </p:attrNameLst>
                                      </p:cBhvr>
                                      <p:to>
                                        <p:strVal val="visible"/>
                                      </p:to>
                                    </p:set>
                                    <p:anim calcmode="lin" valueType="num">
                                      <p:cBhvr>
                                        <p:cTn id="148" dur="500" fill="hold"/>
                                        <p:tgtEl>
                                          <p:spTgt spid="30"/>
                                        </p:tgtEl>
                                        <p:attrNameLst>
                                          <p:attrName>ppt_w</p:attrName>
                                        </p:attrNameLst>
                                      </p:cBhvr>
                                      <p:tavLst>
                                        <p:tav tm="0">
                                          <p:val>
                                            <p:fltVal val="0"/>
                                          </p:val>
                                        </p:tav>
                                        <p:tav tm="100000">
                                          <p:val>
                                            <p:strVal val="#ppt_w"/>
                                          </p:val>
                                        </p:tav>
                                      </p:tavLst>
                                    </p:anim>
                                    <p:anim calcmode="lin" valueType="num">
                                      <p:cBhvr>
                                        <p:cTn id="149" dur="500" fill="hold"/>
                                        <p:tgtEl>
                                          <p:spTgt spid="30"/>
                                        </p:tgtEl>
                                        <p:attrNameLst>
                                          <p:attrName>ppt_h</p:attrName>
                                        </p:attrNameLst>
                                      </p:cBhvr>
                                      <p:tavLst>
                                        <p:tav tm="0">
                                          <p:val>
                                            <p:fltVal val="0"/>
                                          </p:val>
                                        </p:tav>
                                        <p:tav tm="100000">
                                          <p:val>
                                            <p:strVal val="#ppt_h"/>
                                          </p:val>
                                        </p:tav>
                                      </p:tavLst>
                                    </p:anim>
                                    <p:anim calcmode="lin" valueType="num">
                                      <p:cBhvr>
                                        <p:cTn id="150" dur="500" fill="hold"/>
                                        <p:tgtEl>
                                          <p:spTgt spid="30"/>
                                        </p:tgtEl>
                                        <p:attrNameLst>
                                          <p:attrName>style.rotation</p:attrName>
                                        </p:attrNameLst>
                                      </p:cBhvr>
                                      <p:tavLst>
                                        <p:tav tm="0">
                                          <p:val>
                                            <p:fltVal val="360"/>
                                          </p:val>
                                        </p:tav>
                                        <p:tav tm="100000">
                                          <p:val>
                                            <p:fltVal val="0"/>
                                          </p:val>
                                        </p:tav>
                                      </p:tavLst>
                                    </p:anim>
                                    <p:animEffect transition="in" filter="fade">
                                      <p:cBhvr>
                                        <p:cTn id="151" dur="500"/>
                                        <p:tgtEl>
                                          <p:spTgt spid="30"/>
                                        </p:tgtEl>
                                      </p:cBhvr>
                                    </p:animEffect>
                                  </p:childTnLst>
                                </p:cTn>
                              </p:par>
                              <p:par>
                                <p:cTn id="152" presetID="22" presetClass="entr" presetSubtype="8" fill="hold" grpId="0" nodeType="withEffect">
                                  <p:stCondLst>
                                    <p:cond delay="0"/>
                                  </p:stCondLst>
                                  <p:childTnLst>
                                    <p:set>
                                      <p:cBhvr>
                                        <p:cTn id="153" dur="1" fill="hold">
                                          <p:stCondLst>
                                            <p:cond delay="0"/>
                                          </p:stCondLst>
                                        </p:cTn>
                                        <p:tgtEl>
                                          <p:spTgt spid="73">
                                            <p:txEl>
                                              <p:pRg st="0" end="0"/>
                                            </p:txEl>
                                          </p:spTgt>
                                        </p:tgtEl>
                                        <p:attrNameLst>
                                          <p:attrName>style.visibility</p:attrName>
                                        </p:attrNameLst>
                                      </p:cBhvr>
                                      <p:to>
                                        <p:strVal val="visible"/>
                                      </p:to>
                                    </p:set>
                                    <p:animEffect transition="in" filter="wipe(left)">
                                      <p:cBhvr>
                                        <p:cTn id="154" dur="500"/>
                                        <p:tgtEl>
                                          <p:spTgt spid="73">
                                            <p:txEl>
                                              <p:pRg st="0" end="0"/>
                                            </p:txEl>
                                          </p:spTgt>
                                        </p:tgtEl>
                                      </p:cBhvr>
                                    </p:animEffect>
                                  </p:childTnLst>
                                </p:cTn>
                              </p:par>
                            </p:childTnLst>
                          </p:cTn>
                        </p:par>
                        <p:par>
                          <p:cTn id="155" fill="hold">
                            <p:stCondLst>
                              <p:cond delay="14250"/>
                            </p:stCondLst>
                            <p:childTnLst>
                              <p:par>
                                <p:cTn id="156" presetID="2" presetClass="entr" presetSubtype="4" decel="100000" fill="hold" grpId="0" nodeType="afterEffect">
                                  <p:stCondLst>
                                    <p:cond delay="250"/>
                                  </p:stCondLst>
                                  <p:childTnLst>
                                    <p:set>
                                      <p:cBhvr>
                                        <p:cTn id="157" dur="1" fill="hold">
                                          <p:stCondLst>
                                            <p:cond delay="0"/>
                                          </p:stCondLst>
                                        </p:cTn>
                                        <p:tgtEl>
                                          <p:spTgt spid="83">
                                            <p:txEl>
                                              <p:pRg st="0" end="0"/>
                                            </p:txEl>
                                          </p:spTgt>
                                        </p:tgtEl>
                                        <p:attrNameLst>
                                          <p:attrName>style.visibility</p:attrName>
                                        </p:attrNameLst>
                                      </p:cBhvr>
                                      <p:to>
                                        <p:strVal val="visible"/>
                                      </p:to>
                                    </p:set>
                                    <p:anim calcmode="lin" valueType="num">
                                      <p:cBhvr additive="base">
                                        <p:cTn id="158" dur="500" fill="hold"/>
                                        <p:tgtEl>
                                          <p:spTgt spid="83">
                                            <p:txEl>
                                              <p:pRg st="0" end="0"/>
                                            </p:txEl>
                                          </p:spTgt>
                                        </p:tgtEl>
                                        <p:attrNameLst>
                                          <p:attrName>ppt_x</p:attrName>
                                        </p:attrNameLst>
                                      </p:cBhvr>
                                      <p:tavLst>
                                        <p:tav tm="0">
                                          <p:val>
                                            <p:strVal val="#ppt_x"/>
                                          </p:val>
                                        </p:tav>
                                        <p:tav tm="100000">
                                          <p:val>
                                            <p:strVal val="#ppt_x"/>
                                          </p:val>
                                        </p:tav>
                                      </p:tavLst>
                                    </p:anim>
                                    <p:anim calcmode="lin" valueType="num">
                                      <p:cBhvr additive="base">
                                        <p:cTn id="159" dur="500" fill="hold"/>
                                        <p:tgtEl>
                                          <p:spTgt spid="83">
                                            <p:txEl>
                                              <p:pRg st="0" end="0"/>
                                            </p:txEl>
                                          </p:spTgt>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22" grpId="0" animBg="1"/>
      <p:bldP spid="23" grpId="0" animBg="1"/>
      <p:bldP spid="24" grpId="0"/>
      <p:bldP spid="25" grpId="0" animBg="1"/>
      <p:bldP spid="26" grpId="0" animBg="1"/>
      <p:bldP spid="27" grpId="0"/>
      <p:bldP spid="28" grpId="0" animBg="1"/>
      <p:bldP spid="29" grpId="0" animBg="1"/>
      <p:bldP spid="30" grpId="0"/>
      <p:bldP spid="33" grpId="0" animBg="1"/>
      <p:bldP spid="34" grpId="0" animBg="1"/>
      <p:bldP spid="36" grpId="0"/>
      <p:bldP spid="37" grpId="0" animBg="1"/>
      <p:bldP spid="38" grpId="0" animBg="1"/>
      <p:bldP spid="39" grpId="0"/>
      <p:bldP spid="48" grpId="0" animBg="1"/>
      <p:bldP spid="49" grpId="0" animBg="1"/>
      <p:bldP spid="50" grpId="0"/>
      <p:bldP spid="51" grpId="0" animBg="1"/>
      <p:bldP spid="52" grpId="0" animBg="1"/>
      <p:bldP spid="53" grpId="0"/>
      <p:bldP spid="71" grpId="0" build="p">
        <p:tmplLst>
          <p:tmpl lvl="1">
            <p:tnLst>
              <p:par>
                <p:cTn presetID="22" presetClass="entr" presetSubtype="8"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wipe(left)">
                      <p:cBhvr>
                        <p:cTn dur="500"/>
                        <p:tgtEl>
                          <p:spTgt spid="71"/>
                        </p:tgtEl>
                      </p:cBhvr>
                    </p:animEffect>
                  </p:childTnLst>
                </p:cTn>
              </p:par>
            </p:tnLst>
          </p:tmpl>
        </p:tmplLst>
      </p:bldP>
      <p:bldP spid="73" grpId="0" build="p">
        <p:tmplLst>
          <p:tmpl lvl="1">
            <p:tnLst>
              <p:par>
                <p:cTn presetID="22" presetClass="entr" presetSubtype="8" fill="hold" nodeType="withEffect">
                  <p:stCondLst>
                    <p:cond delay="0"/>
                  </p:stCondLst>
                  <p:childTnLst>
                    <p:set>
                      <p:cBhvr>
                        <p:cTn dur="1" fill="hold">
                          <p:stCondLst>
                            <p:cond delay="0"/>
                          </p:stCondLst>
                        </p:cTn>
                        <p:tgtEl>
                          <p:spTgt spid="73"/>
                        </p:tgtEl>
                        <p:attrNameLst>
                          <p:attrName>style.visibility</p:attrName>
                        </p:attrNameLst>
                      </p:cBhvr>
                      <p:to>
                        <p:strVal val="visible"/>
                      </p:to>
                    </p:set>
                    <p:animEffect transition="in" filter="wipe(left)">
                      <p:cBhvr>
                        <p:cTn dur="500"/>
                        <p:tgtEl>
                          <p:spTgt spid="73"/>
                        </p:tgtEl>
                      </p:cBhvr>
                    </p:animEffect>
                  </p:childTnLst>
                </p:cTn>
              </p:par>
            </p:tnLst>
          </p:tmpl>
        </p:tmplLst>
      </p:bldP>
      <p:bldP spid="75" grpId="0" build="p">
        <p:tmplLst>
          <p:tmpl lvl="1">
            <p:tnLst>
              <p:par>
                <p:cTn presetID="22" presetClass="entr" presetSubtype="8" fill="hold" nodeType="withEffect">
                  <p:stCondLst>
                    <p:cond delay="0"/>
                  </p:stCondLst>
                  <p:childTnLst>
                    <p:set>
                      <p:cBhvr>
                        <p:cTn dur="1" fill="hold">
                          <p:stCondLst>
                            <p:cond delay="0"/>
                          </p:stCondLst>
                        </p:cTn>
                        <p:tgtEl>
                          <p:spTgt spid="75"/>
                        </p:tgtEl>
                        <p:attrNameLst>
                          <p:attrName>style.visibility</p:attrName>
                        </p:attrNameLst>
                      </p:cBhvr>
                      <p:to>
                        <p:strVal val="visible"/>
                      </p:to>
                    </p:set>
                    <p:animEffect transition="in" filter="wipe(left)">
                      <p:cBhvr>
                        <p:cTn dur="500"/>
                        <p:tgtEl>
                          <p:spTgt spid="75"/>
                        </p:tgtEl>
                      </p:cBhvr>
                    </p:animEffect>
                  </p:childTnLst>
                </p:cTn>
              </p:par>
            </p:tnLst>
          </p:tmpl>
        </p:tmplLst>
      </p:bldP>
      <p:bldP spid="78" grpId="0" build="p">
        <p:tmplLst>
          <p:tmpl lvl="1">
            <p:tnLst>
              <p:par>
                <p:cTn presetID="23" presetClass="entr" presetSubtype="32" fill="hold" nodeType="afterEffect">
                  <p:stCondLst>
                    <p:cond delay="0"/>
                  </p:stCondLst>
                  <p:childTnLst>
                    <p:set>
                      <p:cBhvr>
                        <p:cTn dur="1" fill="hold">
                          <p:stCondLst>
                            <p:cond delay="0"/>
                          </p:stCondLst>
                        </p:cTn>
                        <p:tgtEl>
                          <p:spTgt spid="78"/>
                        </p:tgtEl>
                        <p:attrNameLst>
                          <p:attrName>style.visibility</p:attrName>
                        </p:attrNameLst>
                      </p:cBhvr>
                      <p:to>
                        <p:strVal val="visible"/>
                      </p:to>
                    </p:set>
                    <p:anim calcmode="lin" valueType="num">
                      <p:cBhvr>
                        <p:cTn dur="500" fill="hold"/>
                        <p:tgtEl>
                          <p:spTgt spid="78"/>
                        </p:tgtEl>
                        <p:attrNameLst>
                          <p:attrName>ppt_w</p:attrName>
                        </p:attrNameLst>
                      </p:cBhvr>
                      <p:tavLst>
                        <p:tav tm="0">
                          <p:val>
                            <p:strVal val="4*#ppt_w"/>
                          </p:val>
                        </p:tav>
                        <p:tav tm="100000">
                          <p:val>
                            <p:strVal val="#ppt_w"/>
                          </p:val>
                        </p:tav>
                      </p:tavLst>
                    </p:anim>
                    <p:anim calcmode="lin" valueType="num">
                      <p:cBhvr>
                        <p:cTn dur="500" fill="hold"/>
                        <p:tgtEl>
                          <p:spTgt spid="78"/>
                        </p:tgtEl>
                        <p:attrNameLst>
                          <p:attrName>ppt_h</p:attrName>
                        </p:attrNameLst>
                      </p:cBhvr>
                      <p:tavLst>
                        <p:tav tm="0">
                          <p:val>
                            <p:strVal val="4*#ppt_h"/>
                          </p:val>
                        </p:tav>
                        <p:tav tm="100000">
                          <p:val>
                            <p:strVal val="#ppt_h"/>
                          </p:val>
                        </p:tav>
                      </p:tavLst>
                    </p:anim>
                  </p:childTnLst>
                </p:cTn>
              </p:par>
            </p:tnLst>
          </p:tmpl>
        </p:tmplLst>
      </p:bldP>
      <p:bldP spid="79" grpId="0" build="p">
        <p:tmplLst>
          <p:tmpl lvl="1">
            <p:tnLst>
              <p:par>
                <p:cTn presetID="22" presetClass="entr" presetSubtype="8" fill="hold" nodeType="afterEffect">
                  <p:stCondLst>
                    <p:cond delay="0"/>
                  </p:stCondLst>
                  <p:childTnLst>
                    <p:set>
                      <p:cBhvr>
                        <p:cTn dur="1" fill="hold">
                          <p:stCondLst>
                            <p:cond delay="0"/>
                          </p:stCondLst>
                        </p:cTn>
                        <p:tgtEl>
                          <p:spTgt spid="79"/>
                        </p:tgtEl>
                        <p:attrNameLst>
                          <p:attrName>style.visibility</p:attrName>
                        </p:attrNameLst>
                      </p:cBhvr>
                      <p:to>
                        <p:strVal val="visible"/>
                      </p:to>
                    </p:set>
                    <p:animEffect transition="in" filter="wipe(left)">
                      <p:cBhvr>
                        <p:cTn dur="500"/>
                        <p:tgtEl>
                          <p:spTgt spid="79"/>
                        </p:tgtEl>
                      </p:cBhvr>
                    </p:animEffect>
                  </p:childTnLst>
                </p:cTn>
              </p:par>
            </p:tnLst>
          </p:tmpl>
        </p:tmplLst>
      </p:bldP>
      <p:bldP spid="80" grpId="0" build="p">
        <p:tmplLst>
          <p:tmpl lvl="1">
            <p:tnLst>
              <p:par>
                <p:cTn presetID="22" presetClass="entr" presetSubtype="8" fill="hold" nodeType="afterEffect">
                  <p:stCondLst>
                    <p:cond delay="0"/>
                  </p:stCondLst>
                  <p:childTnLst>
                    <p:set>
                      <p:cBhvr>
                        <p:cTn dur="1" fill="hold">
                          <p:stCondLst>
                            <p:cond delay="0"/>
                          </p:stCondLst>
                        </p:cTn>
                        <p:tgtEl>
                          <p:spTgt spid="80"/>
                        </p:tgtEl>
                        <p:attrNameLst>
                          <p:attrName>style.visibility</p:attrName>
                        </p:attrNameLst>
                      </p:cBhvr>
                      <p:to>
                        <p:strVal val="visible"/>
                      </p:to>
                    </p:set>
                    <p:animEffect transition="in" filter="wipe(left)">
                      <p:cBhvr>
                        <p:cTn dur="500"/>
                        <p:tgtEl>
                          <p:spTgt spid="80"/>
                        </p:tgtEl>
                      </p:cBhvr>
                    </p:animEffect>
                  </p:childTnLst>
                </p:cTn>
              </p:par>
            </p:tnLst>
          </p:tmpl>
        </p:tmplLst>
      </p:bldP>
      <p:bldP spid="81" grpId="0" build="p">
        <p:tmplLst>
          <p:tmpl lvl="1">
            <p:tnLst>
              <p:par>
                <p:cTn presetID="22" presetClass="entr" presetSubtype="8" fill="hold" nodeType="afterEffect">
                  <p:stCondLst>
                    <p:cond delay="0"/>
                  </p:stCondLst>
                  <p:childTnLst>
                    <p:set>
                      <p:cBhvr>
                        <p:cTn dur="1" fill="hold">
                          <p:stCondLst>
                            <p:cond delay="0"/>
                          </p:stCondLst>
                        </p:cTn>
                        <p:tgtEl>
                          <p:spTgt spid="81"/>
                        </p:tgtEl>
                        <p:attrNameLst>
                          <p:attrName>style.visibility</p:attrName>
                        </p:attrNameLst>
                      </p:cBhvr>
                      <p:to>
                        <p:strVal val="visible"/>
                      </p:to>
                    </p:set>
                    <p:animEffect transition="in" filter="wipe(left)">
                      <p:cBhvr>
                        <p:cTn dur="500"/>
                        <p:tgtEl>
                          <p:spTgt spid="81"/>
                        </p:tgtEl>
                      </p:cBhvr>
                    </p:animEffect>
                  </p:childTnLst>
                </p:cTn>
              </p:par>
            </p:tnLst>
          </p:tmpl>
        </p:tmplLst>
      </p:bldP>
      <p:bldP spid="82" grpId="0" build="p">
        <p:tmplLst>
          <p:tmpl lvl="1">
            <p:tnLst>
              <p:par>
                <p:cTn presetID="22" presetClass="entr" presetSubtype="8" fill="hold" nodeType="afterEffect">
                  <p:stCondLst>
                    <p:cond delay="0"/>
                  </p:stCondLst>
                  <p:childTnLst>
                    <p:set>
                      <p:cBhvr>
                        <p:cTn dur="1" fill="hold">
                          <p:stCondLst>
                            <p:cond delay="0"/>
                          </p:stCondLst>
                        </p:cTn>
                        <p:tgtEl>
                          <p:spTgt spid="82"/>
                        </p:tgtEl>
                        <p:attrNameLst>
                          <p:attrName>style.visibility</p:attrName>
                        </p:attrNameLst>
                      </p:cBhvr>
                      <p:to>
                        <p:strVal val="visible"/>
                      </p:to>
                    </p:set>
                    <p:animEffect transition="in" filter="wipe(left)">
                      <p:cBhvr>
                        <p:cTn dur="500"/>
                        <p:tgtEl>
                          <p:spTgt spid="82"/>
                        </p:tgtEl>
                      </p:cBhvr>
                    </p:animEffect>
                  </p:childTnLst>
                </p:cTn>
              </p:par>
            </p:tnLst>
          </p:tmpl>
        </p:tmplLst>
      </p:bldP>
      <p:bldP spid="83" grpId="0" build="p">
        <p:tmplLst>
          <p:tmpl lvl="1">
            <p:tnLst>
              <p:par>
                <p:cTn presetID="2" presetClass="entr" presetSubtype="4" decel="100000" fill="hold" nodeType="afterEffect">
                  <p:stCondLst>
                    <p:cond delay="250"/>
                  </p:stCondLst>
                  <p:childTnLst>
                    <p:set>
                      <p:cBhvr>
                        <p:cTn dur="1" fill="hold">
                          <p:stCondLst>
                            <p:cond delay="0"/>
                          </p:stCondLst>
                        </p:cTn>
                        <p:tgtEl>
                          <p:spTgt spid="83"/>
                        </p:tgtEl>
                        <p:attrNameLst>
                          <p:attrName>style.visibility</p:attrName>
                        </p:attrNameLst>
                      </p:cBhvr>
                      <p:to>
                        <p:strVal val="visible"/>
                      </p:to>
                    </p:set>
                    <p:anim calcmode="lin" valueType="num">
                      <p:cBhvr additive="base">
                        <p:cTn dur="500" fill="hold"/>
                        <p:tgtEl>
                          <p:spTgt spid="83"/>
                        </p:tgtEl>
                        <p:attrNameLst>
                          <p:attrName>ppt_x</p:attrName>
                        </p:attrNameLst>
                      </p:cBhvr>
                      <p:tavLst>
                        <p:tav tm="0">
                          <p:val>
                            <p:strVal val="#ppt_x"/>
                          </p:val>
                        </p:tav>
                        <p:tav tm="100000">
                          <p:val>
                            <p:strVal val="#ppt_x"/>
                          </p:val>
                        </p:tav>
                      </p:tavLst>
                    </p:anim>
                    <p:anim calcmode="lin" valueType="num">
                      <p:cBhvr additive="base">
                        <p:cTn dur="500" fill="hold"/>
                        <p:tgtEl>
                          <p:spTgt spid="83"/>
                        </p:tgtEl>
                        <p:attrNameLst>
                          <p:attrName>ppt_y</p:attrName>
                        </p:attrNameLst>
                      </p:cBhvr>
                      <p:tavLst>
                        <p:tav tm="0">
                          <p:val>
                            <p:strVal val="1+#ppt_h/2"/>
                          </p:val>
                        </p:tav>
                        <p:tav tm="100000">
                          <p:val>
                            <p:strVal val="#ppt_y"/>
                          </p:val>
                        </p:tav>
                      </p:tavLst>
                    </p:anim>
                  </p:childTnLst>
                </p:cTn>
              </p:par>
            </p:tnLst>
          </p:tmpl>
        </p:tmplLst>
      </p:bldP>
    </p:bldLst>
  </p:timing>
</p:sldLayout>
</file>

<file path=ppt/slideLayouts/slideLayout92.xml><?xml version="1.0" encoding="utf-8"?>
<p:sldLayout xmlns:a="http://schemas.openxmlformats.org/drawingml/2006/main" xmlns:r="http://schemas.openxmlformats.org/officeDocument/2006/relationships" xmlns:p="http://schemas.openxmlformats.org/presentationml/2006/main" preserve="1">
  <p:cSld name="Light">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6" name="円/楕円 5"/>
          <p:cNvSpPr/>
          <p:nvPr/>
        </p:nvSpPr>
        <p:spPr>
          <a:xfrm>
            <a:off x="3701323" y="2364723"/>
            <a:ext cx="1715960" cy="2456669"/>
          </a:xfrm>
          <a:custGeom>
            <a:avLst/>
            <a:gdLst/>
            <a:ahLst/>
            <a:cxnLst/>
            <a:rect l="l" t="t" r="r" b="b"/>
            <a:pathLst>
              <a:path w="3432516" h="3685003">
                <a:moveTo>
                  <a:pt x="1716258" y="0"/>
                </a:moveTo>
                <a:cubicBezTo>
                  <a:pt x="2664121" y="0"/>
                  <a:pt x="3432516" y="768395"/>
                  <a:pt x="3432516" y="1716258"/>
                </a:cubicBezTo>
                <a:cubicBezTo>
                  <a:pt x="3432516" y="2398507"/>
                  <a:pt x="3034429" y="2987777"/>
                  <a:pt x="2456986" y="3262631"/>
                </a:cubicBezTo>
                <a:lnTo>
                  <a:pt x="2456986" y="3541067"/>
                </a:lnTo>
                <a:cubicBezTo>
                  <a:pt x="2456986" y="3620561"/>
                  <a:pt x="2392544" y="3685003"/>
                  <a:pt x="2313050" y="3685003"/>
                </a:cubicBezTo>
                <a:lnTo>
                  <a:pt x="1119467" y="3685003"/>
                </a:lnTo>
                <a:cubicBezTo>
                  <a:pt x="1039973" y="3685003"/>
                  <a:pt x="975531" y="3620561"/>
                  <a:pt x="975531" y="3541067"/>
                </a:cubicBezTo>
                <a:lnTo>
                  <a:pt x="975531" y="3262631"/>
                </a:lnTo>
                <a:cubicBezTo>
                  <a:pt x="398088" y="2987778"/>
                  <a:pt x="0" y="2398507"/>
                  <a:pt x="0" y="1716258"/>
                </a:cubicBezTo>
                <a:cubicBezTo>
                  <a:pt x="0" y="768395"/>
                  <a:pt x="768395" y="0"/>
                  <a:pt x="1716258" y="0"/>
                </a:cubicBezTo>
                <a:close/>
              </a:path>
            </a:pathLst>
          </a:custGeom>
          <a:blipFill dpi="0" rotWithShape="1">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0" name="角丸四角形 19"/>
          <p:cNvSpPr/>
          <p:nvPr/>
        </p:nvSpPr>
        <p:spPr>
          <a:xfrm>
            <a:off x="4189010" y="4874309"/>
            <a:ext cx="740599" cy="160867"/>
          </a:xfrm>
          <a:prstGeom prst="roundRect">
            <a:avLst>
              <a:gd name="adj" fmla="val 50000"/>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1" name="角丸四角形 20"/>
          <p:cNvSpPr/>
          <p:nvPr/>
        </p:nvSpPr>
        <p:spPr>
          <a:xfrm>
            <a:off x="4189010" y="5088091"/>
            <a:ext cx="740599" cy="160867"/>
          </a:xfrm>
          <a:prstGeom prst="roundRect">
            <a:avLst>
              <a:gd name="adj" fmla="val 50000"/>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円/楕円 7"/>
          <p:cNvSpPr/>
          <p:nvPr/>
        </p:nvSpPr>
        <p:spPr>
          <a:xfrm>
            <a:off x="4369662" y="5206624"/>
            <a:ext cx="379291" cy="214811"/>
          </a:xfrm>
          <a:custGeom>
            <a:avLst/>
            <a:gdLst/>
            <a:ahLst/>
            <a:cxnLst/>
            <a:rect l="l" t="t" r="r" b="b"/>
            <a:pathLst>
              <a:path w="758714" h="322215">
                <a:moveTo>
                  <a:pt x="0" y="0"/>
                </a:moveTo>
                <a:lnTo>
                  <a:pt x="758714" y="0"/>
                </a:lnTo>
                <a:cubicBezTo>
                  <a:pt x="729497" y="182913"/>
                  <a:pt x="570695" y="322215"/>
                  <a:pt x="379357" y="322215"/>
                </a:cubicBezTo>
                <a:cubicBezTo>
                  <a:pt x="188019" y="322215"/>
                  <a:pt x="29217" y="182913"/>
                  <a:pt x="0" y="0"/>
                </a:cubicBezTo>
                <a:close/>
              </a:path>
            </a:pathLst>
          </a:cu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4" name="角丸四角形 23"/>
          <p:cNvSpPr/>
          <p:nvPr/>
        </p:nvSpPr>
        <p:spPr>
          <a:xfrm>
            <a:off x="5512754" y="342846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5" name="角丸四角形 24"/>
          <p:cNvSpPr/>
          <p:nvPr/>
        </p:nvSpPr>
        <p:spPr>
          <a:xfrm>
            <a:off x="3241437" y="342846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6" name="角丸四角形 25"/>
          <p:cNvSpPr/>
          <p:nvPr/>
        </p:nvSpPr>
        <p:spPr>
          <a:xfrm rot="5400000">
            <a:off x="4312395" y="1937283"/>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7" name="角丸四角形 26"/>
          <p:cNvSpPr/>
          <p:nvPr/>
        </p:nvSpPr>
        <p:spPr>
          <a:xfrm rot="2700000">
            <a:off x="3473547" y="2402770"/>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8" name="角丸四角形 27"/>
          <p:cNvSpPr/>
          <p:nvPr/>
        </p:nvSpPr>
        <p:spPr>
          <a:xfrm rot="8100000">
            <a:off x="5222617" y="2382649"/>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29" name="角丸四角形 28"/>
          <p:cNvSpPr/>
          <p:nvPr/>
        </p:nvSpPr>
        <p:spPr>
          <a:xfrm rot="2700000">
            <a:off x="5170375" y="4416811"/>
            <a:ext cx="493819" cy="120629"/>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0" name="角丸四角形 29"/>
          <p:cNvSpPr/>
          <p:nvPr/>
        </p:nvSpPr>
        <p:spPr>
          <a:xfrm rot="8100000">
            <a:off x="3516178" y="4396691"/>
            <a:ext cx="370299" cy="160867"/>
          </a:xfrm>
          <a:prstGeom prst="roundRect">
            <a:avLst>
              <a:gd name="adj" fmla="val 50000"/>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6" name="テキスト プレースホルダー 5"/>
          <p:cNvSpPr>
            <a:spLocks noGrp="1"/>
          </p:cNvSpPr>
          <p:nvPr>
            <p:ph type="body" sz="quarter" idx="20" hasCustomPrompt="1"/>
          </p:nvPr>
        </p:nvSpPr>
        <p:spPr>
          <a:xfrm>
            <a:off x="6073679" y="2019161"/>
            <a:ext cx="2613127"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7" name="テキスト プレースホルダー 5"/>
          <p:cNvSpPr>
            <a:spLocks noGrp="1"/>
          </p:cNvSpPr>
          <p:nvPr>
            <p:ph type="body" sz="quarter" idx="21" hasCustomPrompt="1"/>
          </p:nvPr>
        </p:nvSpPr>
        <p:spPr>
          <a:xfrm>
            <a:off x="6073679" y="2364724"/>
            <a:ext cx="2613127" cy="139921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38" name="テキスト プレースホルダー 5"/>
          <p:cNvSpPr>
            <a:spLocks noGrp="1"/>
          </p:cNvSpPr>
          <p:nvPr>
            <p:ph type="body" sz="quarter" idx="22" hasCustomPrompt="1"/>
          </p:nvPr>
        </p:nvSpPr>
        <p:spPr>
          <a:xfrm>
            <a:off x="457200" y="4111925"/>
            <a:ext cx="259926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39" name="テキスト プレースホルダー 5"/>
          <p:cNvSpPr>
            <a:spLocks noGrp="1"/>
          </p:cNvSpPr>
          <p:nvPr>
            <p:ph type="body" sz="quarter" idx="23" hasCustomPrompt="1"/>
          </p:nvPr>
        </p:nvSpPr>
        <p:spPr>
          <a:xfrm>
            <a:off x="457200" y="4457487"/>
            <a:ext cx="2599267" cy="1236853"/>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1" name="テキスト プレースホルダー 5"/>
          <p:cNvSpPr>
            <a:spLocks noGrp="1"/>
          </p:cNvSpPr>
          <p:nvPr>
            <p:ph type="body" sz="quarter" idx="24" hasCustomPrompt="1"/>
          </p:nvPr>
        </p:nvSpPr>
        <p:spPr>
          <a:xfrm>
            <a:off x="6073679" y="4114667"/>
            <a:ext cx="2613127" cy="431795"/>
          </a:xfrm>
        </p:spPr>
        <p:txBody>
          <a:bodyPr anchor="ctr">
            <a:noAutofit/>
          </a:bodyPr>
          <a:lstStyle>
            <a:lvl1pPr algn="l">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2" name="テキスト プレースホルダー 5"/>
          <p:cNvSpPr>
            <a:spLocks noGrp="1"/>
          </p:cNvSpPr>
          <p:nvPr>
            <p:ph type="body" sz="quarter" idx="25" hasCustomPrompt="1"/>
          </p:nvPr>
        </p:nvSpPr>
        <p:spPr>
          <a:xfrm>
            <a:off x="6073679" y="4460226"/>
            <a:ext cx="2613127" cy="1301847"/>
          </a:xfrm>
        </p:spPr>
        <p:txBody>
          <a:bodyPr anchor="t">
            <a:normAutofit/>
          </a:bodyPr>
          <a:lstStyle>
            <a:lvl1pPr algn="l">
              <a:lnSpc>
                <a:spcPct val="130000"/>
              </a:lnSpc>
              <a:defRPr sz="1100" baseline="0">
                <a:solidFill>
                  <a:schemeClr val="tx2"/>
                </a:solidFill>
              </a:defRPr>
            </a:lvl1pPr>
          </a:lstStyle>
          <a:p>
            <a:pPr lvl="0"/>
            <a:r>
              <a:rPr kumimoji="1" lang="en-US" altLang="ja-JP" dirty="0"/>
              <a:t>Text Here</a:t>
            </a:r>
            <a:endParaRPr kumimoji="1" lang="ja-JP" altLang="en-US" dirty="0"/>
          </a:p>
        </p:txBody>
      </p:sp>
      <p:sp>
        <p:nvSpPr>
          <p:cNvPr id="43" name="テキスト プレースホルダー 5"/>
          <p:cNvSpPr>
            <a:spLocks noGrp="1"/>
          </p:cNvSpPr>
          <p:nvPr>
            <p:ph type="body" sz="quarter" idx="26" hasCustomPrompt="1"/>
          </p:nvPr>
        </p:nvSpPr>
        <p:spPr>
          <a:xfrm>
            <a:off x="457200" y="2031288"/>
            <a:ext cx="2599267" cy="431795"/>
          </a:xfrm>
        </p:spPr>
        <p:txBody>
          <a:bodyPr anchor="ctr">
            <a:noAutofit/>
          </a:bodyPr>
          <a:lstStyle>
            <a:lvl1pPr algn="r">
              <a:defRPr sz="2000" i="0" baseline="0">
                <a:solidFill>
                  <a:schemeClr val="accent2">
                    <a:lumMod val="75000"/>
                  </a:schemeClr>
                </a:solidFill>
                <a:effectLst>
                  <a:innerShdw blurRad="63500" dist="50800" dir="18900000">
                    <a:prstClr val="black">
                      <a:alpha val="50000"/>
                    </a:prstClr>
                  </a:innerShdw>
                </a:effectLst>
                <a:latin typeface="+mj-lt"/>
              </a:defRPr>
            </a:lvl1pPr>
          </a:lstStyle>
          <a:p>
            <a:pPr lvl="0"/>
            <a:r>
              <a:rPr kumimoji="1" lang="en-US" altLang="ja-JP" dirty="0"/>
              <a:t>HEADING GOES HERE</a:t>
            </a:r>
            <a:endParaRPr kumimoji="1" lang="ja-JP" altLang="en-US" dirty="0"/>
          </a:p>
        </p:txBody>
      </p:sp>
      <p:sp>
        <p:nvSpPr>
          <p:cNvPr id="44" name="テキスト プレースホルダー 5"/>
          <p:cNvSpPr>
            <a:spLocks noGrp="1"/>
          </p:cNvSpPr>
          <p:nvPr>
            <p:ph type="body" sz="quarter" idx="27" hasCustomPrompt="1"/>
          </p:nvPr>
        </p:nvSpPr>
        <p:spPr>
          <a:xfrm>
            <a:off x="457200" y="2376848"/>
            <a:ext cx="2599267" cy="1387091"/>
          </a:xfrm>
        </p:spPr>
        <p:txBody>
          <a:bodyPr anchor="t">
            <a:normAutofit/>
          </a:bodyPr>
          <a:lstStyle>
            <a:lvl1pPr algn="r">
              <a:lnSpc>
                <a:spcPct val="130000"/>
              </a:lnSpc>
              <a:defRPr sz="1100" baseline="0">
                <a:solidFill>
                  <a:schemeClr val="tx2"/>
                </a:solidFill>
              </a:defRPr>
            </a:lvl1pPr>
          </a:lstStyle>
          <a:p>
            <a:pPr lvl="0"/>
            <a:r>
              <a:rPr kumimoji="1" lang="en-US" altLang="ja-JP" dirty="0"/>
              <a:t>Text Here</a:t>
            </a:r>
            <a:endParaRPr kumimoji="1" lang="ja-JP" altLang="en-US" dirty="0"/>
          </a:p>
        </p:txBody>
      </p:sp>
      <p:cxnSp>
        <p:nvCxnSpPr>
          <p:cNvPr id="45" name="直線コネクタ 44"/>
          <p:cNvCxnSpPr>
            <a:stCxn id="21" idx="1"/>
            <a:endCxn id="38" idx="3"/>
          </p:cNvCxnSpPr>
          <p:nvPr/>
        </p:nvCxnSpPr>
        <p:spPr>
          <a:xfrm rot="10800000">
            <a:off x="3056473" y="4327823"/>
            <a:ext cx="1132537" cy="840703"/>
          </a:xfrm>
          <a:prstGeom prst="bentConnector3">
            <a:avLst>
              <a:gd name="adj1" fmla="val 73545"/>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47" name="直線コネクタ 46"/>
          <p:cNvCxnSpPr>
            <a:endCxn id="43" idx="3"/>
          </p:cNvCxnSpPr>
          <p:nvPr/>
        </p:nvCxnSpPr>
        <p:spPr>
          <a:xfrm rot="10800000">
            <a:off x="3056472" y="2247185"/>
            <a:ext cx="533071" cy="203771"/>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3" name="直線コネクタ 52"/>
          <p:cNvCxnSpPr>
            <a:endCxn id="36" idx="1"/>
          </p:cNvCxnSpPr>
          <p:nvPr/>
        </p:nvCxnSpPr>
        <p:spPr>
          <a:xfrm flipV="1">
            <a:off x="5307685" y="2235059"/>
            <a:ext cx="765995" cy="699148"/>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57" name="直線コネクタ 56"/>
          <p:cNvCxnSpPr>
            <a:stCxn id="20" idx="3"/>
            <a:endCxn id="41" idx="1"/>
          </p:cNvCxnSpPr>
          <p:nvPr/>
        </p:nvCxnSpPr>
        <p:spPr>
          <a:xfrm flipV="1">
            <a:off x="4929608" y="4330564"/>
            <a:ext cx="1144071" cy="624179"/>
          </a:xfrm>
          <a:prstGeom prst="bentConnector3">
            <a:avLst>
              <a:gd name="adj1" fmla="val 78857"/>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70" name="テキスト プレースホルダー 5"/>
          <p:cNvSpPr>
            <a:spLocks noGrp="1"/>
          </p:cNvSpPr>
          <p:nvPr>
            <p:ph type="body" sz="quarter" idx="28" hasCustomPrompt="1"/>
          </p:nvPr>
        </p:nvSpPr>
        <p:spPr>
          <a:xfrm>
            <a:off x="3791162" y="3273982"/>
            <a:ext cx="1548987" cy="442383"/>
          </a:xfrm>
          <a:prstGeom prst="rect">
            <a:avLst/>
          </a:prstGeom>
        </p:spPr>
        <p:txBody>
          <a:bodyPr anchor="ctr">
            <a:noAutofit/>
          </a:bodyPr>
          <a:lstStyle>
            <a:lvl1pPr algn="ctr">
              <a:lnSpc>
                <a:spcPct val="100000"/>
              </a:lnSpc>
              <a:spcBef>
                <a:spcPts val="0"/>
              </a:spcBef>
              <a:defRPr sz="27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Tree>
    <p:extLst>
      <p:ext uri="{BB962C8B-B14F-4D97-AF65-F5344CB8AC3E}">
        <p14:creationId xmlns:p14="http://schemas.microsoft.com/office/powerpoint/2010/main" val="33424680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4" decel="100000" fill="hold" grpId="0" nodeType="afterEffect">
                                  <p:stCondLst>
                                    <p:cond delay="0"/>
                                  </p:stCondLst>
                                  <p:childTnLst>
                                    <p:set>
                                      <p:cBhvr>
                                        <p:cTn id="11" dur="1" fill="hold">
                                          <p:stCondLst>
                                            <p:cond delay="0"/>
                                          </p:stCondLst>
                                        </p:cTn>
                                        <p:tgtEl>
                                          <p:spTgt spid="8"/>
                                        </p:tgtEl>
                                        <p:attrNameLst>
                                          <p:attrName>style.visibility</p:attrName>
                                        </p:attrNameLst>
                                      </p:cBhvr>
                                      <p:to>
                                        <p:strVal val="visible"/>
                                      </p:to>
                                    </p:set>
                                    <p:anim calcmode="lin" valueType="num">
                                      <p:cBhvr additive="base">
                                        <p:cTn id="12" dur="500" fill="hold"/>
                                        <p:tgtEl>
                                          <p:spTgt spid="8"/>
                                        </p:tgtEl>
                                        <p:attrNameLst>
                                          <p:attrName>ppt_x</p:attrName>
                                        </p:attrNameLst>
                                      </p:cBhvr>
                                      <p:tavLst>
                                        <p:tav tm="0">
                                          <p:val>
                                            <p:strVal val="#ppt_x"/>
                                          </p:val>
                                        </p:tav>
                                        <p:tav tm="100000">
                                          <p:val>
                                            <p:strVal val="#ppt_x"/>
                                          </p:val>
                                        </p:tav>
                                      </p:tavLst>
                                    </p:anim>
                                    <p:anim calcmode="lin" valueType="num">
                                      <p:cBhvr additive="base">
                                        <p:cTn id="13" dur="500" fill="hold"/>
                                        <p:tgtEl>
                                          <p:spTgt spid="8"/>
                                        </p:tgtEl>
                                        <p:attrNameLst>
                                          <p:attrName>ppt_y</p:attrName>
                                        </p:attrNameLst>
                                      </p:cBhvr>
                                      <p:tavLst>
                                        <p:tav tm="0">
                                          <p:val>
                                            <p:strVal val="1+#ppt_h/2"/>
                                          </p:val>
                                        </p:tav>
                                        <p:tav tm="100000">
                                          <p:val>
                                            <p:strVal val="#ppt_y"/>
                                          </p:val>
                                        </p:tav>
                                      </p:tavLst>
                                    </p:anim>
                                  </p:childTnLst>
                                </p:cTn>
                              </p:par>
                              <p:par>
                                <p:cTn id="14" presetID="2" presetClass="entr" presetSubtype="4" decel="100000" fill="hold" grpId="0" nodeType="withEffect">
                                  <p:stCondLst>
                                    <p:cond delay="0"/>
                                  </p:stCondLst>
                                  <p:childTnLst>
                                    <p:set>
                                      <p:cBhvr>
                                        <p:cTn id="15" dur="1" fill="hold">
                                          <p:stCondLst>
                                            <p:cond delay="0"/>
                                          </p:stCondLst>
                                        </p:cTn>
                                        <p:tgtEl>
                                          <p:spTgt spid="21"/>
                                        </p:tgtEl>
                                        <p:attrNameLst>
                                          <p:attrName>style.visibility</p:attrName>
                                        </p:attrNameLst>
                                      </p:cBhvr>
                                      <p:to>
                                        <p:strVal val="visible"/>
                                      </p:to>
                                    </p:set>
                                    <p:anim calcmode="lin" valueType="num">
                                      <p:cBhvr additive="base">
                                        <p:cTn id="16" dur="500" fill="hold"/>
                                        <p:tgtEl>
                                          <p:spTgt spid="21"/>
                                        </p:tgtEl>
                                        <p:attrNameLst>
                                          <p:attrName>ppt_x</p:attrName>
                                        </p:attrNameLst>
                                      </p:cBhvr>
                                      <p:tavLst>
                                        <p:tav tm="0">
                                          <p:val>
                                            <p:strVal val="#ppt_x"/>
                                          </p:val>
                                        </p:tav>
                                        <p:tav tm="100000">
                                          <p:val>
                                            <p:strVal val="#ppt_x"/>
                                          </p:val>
                                        </p:tav>
                                      </p:tavLst>
                                    </p:anim>
                                    <p:anim calcmode="lin" valueType="num">
                                      <p:cBhvr additive="base">
                                        <p:cTn id="17" dur="500" fill="hold"/>
                                        <p:tgtEl>
                                          <p:spTgt spid="21"/>
                                        </p:tgtEl>
                                        <p:attrNameLst>
                                          <p:attrName>ppt_y</p:attrName>
                                        </p:attrNameLst>
                                      </p:cBhvr>
                                      <p:tavLst>
                                        <p:tav tm="0">
                                          <p:val>
                                            <p:strVal val="1+#ppt_h/2"/>
                                          </p:val>
                                        </p:tav>
                                        <p:tav tm="100000">
                                          <p:val>
                                            <p:strVal val="#ppt_y"/>
                                          </p:val>
                                        </p:tav>
                                      </p:tavLst>
                                    </p:anim>
                                  </p:childTnLst>
                                </p:cTn>
                              </p:par>
                            </p:childTnLst>
                          </p:cTn>
                        </p:par>
                        <p:par>
                          <p:cTn id="18" fill="hold">
                            <p:stCondLst>
                              <p:cond delay="1000"/>
                            </p:stCondLst>
                            <p:childTnLst>
                              <p:par>
                                <p:cTn id="19" presetID="22" presetClass="entr" presetSubtype="2" fill="hold" nodeType="afterEffect">
                                  <p:stCondLst>
                                    <p:cond delay="0"/>
                                  </p:stCondLst>
                                  <p:childTnLst>
                                    <p:set>
                                      <p:cBhvr>
                                        <p:cTn id="20" dur="1" fill="hold">
                                          <p:stCondLst>
                                            <p:cond delay="0"/>
                                          </p:stCondLst>
                                        </p:cTn>
                                        <p:tgtEl>
                                          <p:spTgt spid="45"/>
                                        </p:tgtEl>
                                        <p:attrNameLst>
                                          <p:attrName>style.visibility</p:attrName>
                                        </p:attrNameLst>
                                      </p:cBhvr>
                                      <p:to>
                                        <p:strVal val="visible"/>
                                      </p:to>
                                    </p:set>
                                    <p:animEffect transition="in" filter="wipe(right)">
                                      <p:cBhvr>
                                        <p:cTn id="21" dur="500"/>
                                        <p:tgtEl>
                                          <p:spTgt spid="45"/>
                                        </p:tgtEl>
                                      </p:cBhvr>
                                    </p:animEffect>
                                  </p:childTnLst>
                                </p:cTn>
                              </p:par>
                            </p:childTnLst>
                          </p:cTn>
                        </p:par>
                        <p:par>
                          <p:cTn id="22" fill="hold">
                            <p:stCondLst>
                              <p:cond delay="1500"/>
                            </p:stCondLst>
                            <p:childTnLst>
                              <p:par>
                                <p:cTn id="23" presetID="2" presetClass="entr" presetSubtype="8" decel="100000" fill="hold" grpId="0" nodeType="afterEffect">
                                  <p:stCondLst>
                                    <p:cond delay="0"/>
                                  </p:stCondLst>
                                  <p:childTnLst>
                                    <p:set>
                                      <p:cBhvr>
                                        <p:cTn id="24" dur="1" fill="hold">
                                          <p:stCondLst>
                                            <p:cond delay="0"/>
                                          </p:stCondLst>
                                        </p:cTn>
                                        <p:tgtEl>
                                          <p:spTgt spid="38">
                                            <p:txEl>
                                              <p:pRg st="0" end="0"/>
                                            </p:txEl>
                                          </p:spTgt>
                                        </p:tgtEl>
                                        <p:attrNameLst>
                                          <p:attrName>style.visibility</p:attrName>
                                        </p:attrNameLst>
                                      </p:cBhvr>
                                      <p:to>
                                        <p:strVal val="visible"/>
                                      </p:to>
                                    </p:set>
                                    <p:anim calcmode="lin" valueType="num">
                                      <p:cBhvr additive="base">
                                        <p:cTn id="25" dur="500" fill="hold"/>
                                        <p:tgtEl>
                                          <p:spTgt spid="38">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38">
                                            <p:txEl>
                                              <p:pRg st="0" end="0"/>
                                            </p:txEl>
                                          </p:spTgt>
                                        </p:tgtEl>
                                        <p:attrNameLst>
                                          <p:attrName>ppt_y</p:attrName>
                                        </p:attrNameLst>
                                      </p:cBhvr>
                                      <p:tavLst>
                                        <p:tav tm="0">
                                          <p:val>
                                            <p:strVal val="#ppt_y"/>
                                          </p:val>
                                        </p:tav>
                                        <p:tav tm="100000">
                                          <p:val>
                                            <p:strVal val="#ppt_y"/>
                                          </p:val>
                                        </p:tav>
                                      </p:tavLst>
                                    </p:anim>
                                  </p:childTnLst>
                                </p:cTn>
                              </p:par>
                              <p:par>
                                <p:cTn id="27" presetID="2" presetClass="entr" presetSubtype="8" decel="100000" fill="hold" grpId="0" nodeType="withEffect">
                                  <p:stCondLst>
                                    <p:cond delay="100"/>
                                  </p:stCondLst>
                                  <p:childTnLst>
                                    <p:set>
                                      <p:cBhvr>
                                        <p:cTn id="28" dur="1" fill="hold">
                                          <p:stCondLst>
                                            <p:cond delay="0"/>
                                          </p:stCondLst>
                                        </p:cTn>
                                        <p:tgtEl>
                                          <p:spTgt spid="39"/>
                                        </p:tgtEl>
                                        <p:attrNameLst>
                                          <p:attrName>style.visibility</p:attrName>
                                        </p:attrNameLst>
                                      </p:cBhvr>
                                      <p:to>
                                        <p:strVal val="visible"/>
                                      </p:to>
                                    </p:set>
                                    <p:anim calcmode="lin" valueType="num">
                                      <p:cBhvr additive="base">
                                        <p:cTn id="29" dur="500" fill="hold"/>
                                        <p:tgtEl>
                                          <p:spTgt spid="39"/>
                                        </p:tgtEl>
                                        <p:attrNameLst>
                                          <p:attrName>ppt_x</p:attrName>
                                        </p:attrNameLst>
                                      </p:cBhvr>
                                      <p:tavLst>
                                        <p:tav tm="0">
                                          <p:val>
                                            <p:strVal val="0-#ppt_w/2"/>
                                          </p:val>
                                        </p:tav>
                                        <p:tav tm="100000">
                                          <p:val>
                                            <p:strVal val="#ppt_x"/>
                                          </p:val>
                                        </p:tav>
                                      </p:tavLst>
                                    </p:anim>
                                    <p:anim calcmode="lin" valueType="num">
                                      <p:cBhvr additive="base">
                                        <p:cTn id="30" dur="500" fill="hold"/>
                                        <p:tgtEl>
                                          <p:spTgt spid="39"/>
                                        </p:tgtEl>
                                        <p:attrNameLst>
                                          <p:attrName>ppt_y</p:attrName>
                                        </p:attrNameLst>
                                      </p:cBhvr>
                                      <p:tavLst>
                                        <p:tav tm="0">
                                          <p:val>
                                            <p:strVal val="#ppt_y"/>
                                          </p:val>
                                        </p:tav>
                                        <p:tav tm="100000">
                                          <p:val>
                                            <p:strVal val="#ppt_y"/>
                                          </p:val>
                                        </p:tav>
                                      </p:tavLst>
                                    </p:anim>
                                  </p:childTnLst>
                                </p:cTn>
                              </p:par>
                            </p:childTnLst>
                          </p:cTn>
                        </p:par>
                        <p:par>
                          <p:cTn id="31" fill="hold">
                            <p:stCondLst>
                              <p:cond delay="2100"/>
                            </p:stCondLst>
                            <p:childTnLst>
                              <p:par>
                                <p:cTn id="32" presetID="2" presetClass="entr" presetSubtype="4" decel="100000" fill="hold" grpId="0" nodeType="afterEffect">
                                  <p:stCondLst>
                                    <p:cond delay="250"/>
                                  </p:stCondLst>
                                  <p:childTnLst>
                                    <p:set>
                                      <p:cBhvr>
                                        <p:cTn id="33" dur="1" fill="hold">
                                          <p:stCondLst>
                                            <p:cond delay="0"/>
                                          </p:stCondLst>
                                        </p:cTn>
                                        <p:tgtEl>
                                          <p:spTgt spid="20"/>
                                        </p:tgtEl>
                                        <p:attrNameLst>
                                          <p:attrName>style.visibility</p:attrName>
                                        </p:attrNameLst>
                                      </p:cBhvr>
                                      <p:to>
                                        <p:strVal val="visible"/>
                                      </p:to>
                                    </p:set>
                                    <p:anim calcmode="lin" valueType="num">
                                      <p:cBhvr additive="base">
                                        <p:cTn id="34" dur="500" fill="hold"/>
                                        <p:tgtEl>
                                          <p:spTgt spid="20"/>
                                        </p:tgtEl>
                                        <p:attrNameLst>
                                          <p:attrName>ppt_x</p:attrName>
                                        </p:attrNameLst>
                                      </p:cBhvr>
                                      <p:tavLst>
                                        <p:tav tm="0">
                                          <p:val>
                                            <p:strVal val="#ppt_x"/>
                                          </p:val>
                                        </p:tav>
                                        <p:tav tm="100000">
                                          <p:val>
                                            <p:strVal val="#ppt_x"/>
                                          </p:val>
                                        </p:tav>
                                      </p:tavLst>
                                    </p:anim>
                                    <p:anim calcmode="lin" valueType="num">
                                      <p:cBhvr additive="base">
                                        <p:cTn id="35" dur="500" fill="hold"/>
                                        <p:tgtEl>
                                          <p:spTgt spid="20"/>
                                        </p:tgtEl>
                                        <p:attrNameLst>
                                          <p:attrName>ppt_y</p:attrName>
                                        </p:attrNameLst>
                                      </p:cBhvr>
                                      <p:tavLst>
                                        <p:tav tm="0">
                                          <p:val>
                                            <p:strVal val="1+#ppt_h/2"/>
                                          </p:val>
                                        </p:tav>
                                        <p:tav tm="100000">
                                          <p:val>
                                            <p:strVal val="#ppt_y"/>
                                          </p:val>
                                        </p:tav>
                                      </p:tavLst>
                                    </p:anim>
                                  </p:childTnLst>
                                </p:cTn>
                              </p:par>
                            </p:childTnLst>
                          </p:cTn>
                        </p:par>
                        <p:par>
                          <p:cTn id="36" fill="hold">
                            <p:stCondLst>
                              <p:cond delay="2850"/>
                            </p:stCondLst>
                            <p:childTnLst>
                              <p:par>
                                <p:cTn id="37" presetID="22" presetClass="entr" presetSubtype="8" fill="hold" nodeType="afterEffect">
                                  <p:stCondLst>
                                    <p:cond delay="0"/>
                                  </p:stCondLst>
                                  <p:childTnLst>
                                    <p:set>
                                      <p:cBhvr>
                                        <p:cTn id="38" dur="1" fill="hold">
                                          <p:stCondLst>
                                            <p:cond delay="0"/>
                                          </p:stCondLst>
                                        </p:cTn>
                                        <p:tgtEl>
                                          <p:spTgt spid="57"/>
                                        </p:tgtEl>
                                        <p:attrNameLst>
                                          <p:attrName>style.visibility</p:attrName>
                                        </p:attrNameLst>
                                      </p:cBhvr>
                                      <p:to>
                                        <p:strVal val="visible"/>
                                      </p:to>
                                    </p:set>
                                    <p:animEffect transition="in" filter="wipe(left)">
                                      <p:cBhvr>
                                        <p:cTn id="39" dur="500"/>
                                        <p:tgtEl>
                                          <p:spTgt spid="57"/>
                                        </p:tgtEl>
                                      </p:cBhvr>
                                    </p:animEffect>
                                  </p:childTnLst>
                                </p:cTn>
                              </p:par>
                            </p:childTnLst>
                          </p:cTn>
                        </p:par>
                        <p:par>
                          <p:cTn id="40" fill="hold">
                            <p:stCondLst>
                              <p:cond delay="3350"/>
                            </p:stCondLst>
                            <p:childTnLst>
                              <p:par>
                                <p:cTn id="41" presetID="2" presetClass="entr" presetSubtype="2" decel="100000" fill="hold" grpId="0" nodeType="afterEffect">
                                  <p:stCondLst>
                                    <p:cond delay="0"/>
                                  </p:stCondLst>
                                  <p:childTnLst>
                                    <p:set>
                                      <p:cBhvr>
                                        <p:cTn id="42" dur="1" fill="hold">
                                          <p:stCondLst>
                                            <p:cond delay="0"/>
                                          </p:stCondLst>
                                        </p:cTn>
                                        <p:tgtEl>
                                          <p:spTgt spid="41">
                                            <p:txEl>
                                              <p:pRg st="0" end="0"/>
                                            </p:txEl>
                                          </p:spTgt>
                                        </p:tgtEl>
                                        <p:attrNameLst>
                                          <p:attrName>style.visibility</p:attrName>
                                        </p:attrNameLst>
                                      </p:cBhvr>
                                      <p:to>
                                        <p:strVal val="visible"/>
                                      </p:to>
                                    </p:set>
                                    <p:anim calcmode="lin" valueType="num">
                                      <p:cBhvr additive="base">
                                        <p:cTn id="43" dur="500" fill="hold"/>
                                        <p:tgtEl>
                                          <p:spTgt spid="41">
                                            <p:txEl>
                                              <p:pRg st="0" end="0"/>
                                            </p:txEl>
                                          </p:spTgt>
                                        </p:tgtEl>
                                        <p:attrNameLst>
                                          <p:attrName>ppt_x</p:attrName>
                                        </p:attrNameLst>
                                      </p:cBhvr>
                                      <p:tavLst>
                                        <p:tav tm="0">
                                          <p:val>
                                            <p:strVal val="1+#ppt_w/2"/>
                                          </p:val>
                                        </p:tav>
                                        <p:tav tm="100000">
                                          <p:val>
                                            <p:strVal val="#ppt_x"/>
                                          </p:val>
                                        </p:tav>
                                      </p:tavLst>
                                    </p:anim>
                                    <p:anim calcmode="lin" valueType="num">
                                      <p:cBhvr additive="base">
                                        <p:cTn id="44" dur="500" fill="hold"/>
                                        <p:tgtEl>
                                          <p:spTgt spid="41">
                                            <p:txEl>
                                              <p:pRg st="0" end="0"/>
                                            </p:txEl>
                                          </p:spTgt>
                                        </p:tgtEl>
                                        <p:attrNameLst>
                                          <p:attrName>ppt_y</p:attrName>
                                        </p:attrNameLst>
                                      </p:cBhvr>
                                      <p:tavLst>
                                        <p:tav tm="0">
                                          <p:val>
                                            <p:strVal val="#ppt_y"/>
                                          </p:val>
                                        </p:tav>
                                        <p:tav tm="100000">
                                          <p:val>
                                            <p:strVal val="#ppt_y"/>
                                          </p:val>
                                        </p:tav>
                                      </p:tavLst>
                                    </p:anim>
                                  </p:childTnLst>
                                </p:cTn>
                              </p:par>
                              <p:par>
                                <p:cTn id="45" presetID="2" presetClass="entr" presetSubtype="2" decel="100000" fill="hold" grpId="0" nodeType="withEffect">
                                  <p:stCondLst>
                                    <p:cond delay="100"/>
                                  </p:stCondLst>
                                  <p:childTnLst>
                                    <p:set>
                                      <p:cBhvr>
                                        <p:cTn id="46" dur="1" fill="hold">
                                          <p:stCondLst>
                                            <p:cond delay="0"/>
                                          </p:stCondLst>
                                        </p:cTn>
                                        <p:tgtEl>
                                          <p:spTgt spid="42"/>
                                        </p:tgtEl>
                                        <p:attrNameLst>
                                          <p:attrName>style.visibility</p:attrName>
                                        </p:attrNameLst>
                                      </p:cBhvr>
                                      <p:to>
                                        <p:strVal val="visible"/>
                                      </p:to>
                                    </p:set>
                                    <p:anim calcmode="lin" valueType="num">
                                      <p:cBhvr additive="base">
                                        <p:cTn id="47" dur="500" fill="hold"/>
                                        <p:tgtEl>
                                          <p:spTgt spid="42"/>
                                        </p:tgtEl>
                                        <p:attrNameLst>
                                          <p:attrName>ppt_x</p:attrName>
                                        </p:attrNameLst>
                                      </p:cBhvr>
                                      <p:tavLst>
                                        <p:tav tm="0">
                                          <p:val>
                                            <p:strVal val="1+#ppt_w/2"/>
                                          </p:val>
                                        </p:tav>
                                        <p:tav tm="100000">
                                          <p:val>
                                            <p:strVal val="#ppt_x"/>
                                          </p:val>
                                        </p:tav>
                                      </p:tavLst>
                                    </p:anim>
                                    <p:anim calcmode="lin" valueType="num">
                                      <p:cBhvr additive="base">
                                        <p:cTn id="48" dur="500" fill="hold"/>
                                        <p:tgtEl>
                                          <p:spTgt spid="42"/>
                                        </p:tgtEl>
                                        <p:attrNameLst>
                                          <p:attrName>ppt_y</p:attrName>
                                        </p:attrNameLst>
                                      </p:cBhvr>
                                      <p:tavLst>
                                        <p:tav tm="0">
                                          <p:val>
                                            <p:strVal val="#ppt_y"/>
                                          </p:val>
                                        </p:tav>
                                        <p:tav tm="100000">
                                          <p:val>
                                            <p:strVal val="#ppt_y"/>
                                          </p:val>
                                        </p:tav>
                                      </p:tavLst>
                                    </p:anim>
                                  </p:childTnLst>
                                </p:cTn>
                              </p:par>
                            </p:childTnLst>
                          </p:cTn>
                        </p:par>
                        <p:par>
                          <p:cTn id="49" fill="hold">
                            <p:stCondLst>
                              <p:cond delay="3950"/>
                            </p:stCondLst>
                            <p:childTnLst>
                              <p:par>
                                <p:cTn id="50" presetID="2" presetClass="entr" presetSubtype="1" decel="100000" fill="hold" grpId="0" nodeType="afterEffect">
                                  <p:stCondLst>
                                    <p:cond delay="250"/>
                                  </p:stCondLst>
                                  <p:childTnLst>
                                    <p:set>
                                      <p:cBhvr>
                                        <p:cTn id="51" dur="1" fill="hold">
                                          <p:stCondLst>
                                            <p:cond delay="0"/>
                                          </p:stCondLst>
                                        </p:cTn>
                                        <p:tgtEl>
                                          <p:spTgt spid="6"/>
                                        </p:tgtEl>
                                        <p:attrNameLst>
                                          <p:attrName>style.visibility</p:attrName>
                                        </p:attrNameLst>
                                      </p:cBhvr>
                                      <p:to>
                                        <p:strVal val="visible"/>
                                      </p:to>
                                    </p:set>
                                    <p:anim calcmode="lin" valueType="num">
                                      <p:cBhvr additive="base">
                                        <p:cTn id="52" dur="750" fill="hold"/>
                                        <p:tgtEl>
                                          <p:spTgt spid="6"/>
                                        </p:tgtEl>
                                        <p:attrNameLst>
                                          <p:attrName>ppt_x</p:attrName>
                                        </p:attrNameLst>
                                      </p:cBhvr>
                                      <p:tavLst>
                                        <p:tav tm="0">
                                          <p:val>
                                            <p:strVal val="#ppt_x"/>
                                          </p:val>
                                        </p:tav>
                                        <p:tav tm="100000">
                                          <p:val>
                                            <p:strVal val="#ppt_x"/>
                                          </p:val>
                                        </p:tav>
                                      </p:tavLst>
                                    </p:anim>
                                    <p:anim calcmode="lin" valueType="num">
                                      <p:cBhvr additive="base">
                                        <p:cTn id="53" dur="750" fill="hold"/>
                                        <p:tgtEl>
                                          <p:spTgt spid="6"/>
                                        </p:tgtEl>
                                        <p:attrNameLst>
                                          <p:attrName>ppt_y</p:attrName>
                                        </p:attrNameLst>
                                      </p:cBhvr>
                                      <p:tavLst>
                                        <p:tav tm="0">
                                          <p:val>
                                            <p:strVal val="0-#ppt_h/2"/>
                                          </p:val>
                                        </p:tav>
                                        <p:tav tm="100000">
                                          <p:val>
                                            <p:strVal val="#ppt_y"/>
                                          </p:val>
                                        </p:tav>
                                      </p:tavLst>
                                    </p:anim>
                                  </p:childTnLst>
                                </p:cTn>
                              </p:par>
                            </p:childTnLst>
                          </p:cTn>
                        </p:par>
                        <p:par>
                          <p:cTn id="54" fill="hold">
                            <p:stCondLst>
                              <p:cond delay="4950"/>
                            </p:stCondLst>
                            <p:childTnLst>
                              <p:par>
                                <p:cTn id="55" presetID="22" presetClass="entr" presetSubtype="8" fill="hold" nodeType="afterEffect">
                                  <p:stCondLst>
                                    <p:cond delay="0"/>
                                  </p:stCondLst>
                                  <p:childTnLst>
                                    <p:set>
                                      <p:cBhvr>
                                        <p:cTn id="56" dur="1" fill="hold">
                                          <p:stCondLst>
                                            <p:cond delay="0"/>
                                          </p:stCondLst>
                                        </p:cTn>
                                        <p:tgtEl>
                                          <p:spTgt spid="53"/>
                                        </p:tgtEl>
                                        <p:attrNameLst>
                                          <p:attrName>style.visibility</p:attrName>
                                        </p:attrNameLst>
                                      </p:cBhvr>
                                      <p:to>
                                        <p:strVal val="visible"/>
                                      </p:to>
                                    </p:set>
                                    <p:animEffect transition="in" filter="wipe(left)">
                                      <p:cBhvr>
                                        <p:cTn id="57" dur="500"/>
                                        <p:tgtEl>
                                          <p:spTgt spid="53"/>
                                        </p:tgtEl>
                                      </p:cBhvr>
                                    </p:animEffect>
                                  </p:childTnLst>
                                </p:cTn>
                              </p:par>
                            </p:childTnLst>
                          </p:cTn>
                        </p:par>
                        <p:par>
                          <p:cTn id="58" fill="hold">
                            <p:stCondLst>
                              <p:cond delay="5450"/>
                            </p:stCondLst>
                            <p:childTnLst>
                              <p:par>
                                <p:cTn id="59" presetID="2" presetClass="entr" presetSubtype="2" decel="100000" fill="hold" grpId="0" nodeType="afterEffect">
                                  <p:stCondLst>
                                    <p:cond delay="0"/>
                                  </p:stCondLst>
                                  <p:childTnLst>
                                    <p:set>
                                      <p:cBhvr>
                                        <p:cTn id="60" dur="1" fill="hold">
                                          <p:stCondLst>
                                            <p:cond delay="0"/>
                                          </p:stCondLst>
                                        </p:cTn>
                                        <p:tgtEl>
                                          <p:spTgt spid="36">
                                            <p:txEl>
                                              <p:pRg st="0" end="0"/>
                                            </p:txEl>
                                          </p:spTgt>
                                        </p:tgtEl>
                                        <p:attrNameLst>
                                          <p:attrName>style.visibility</p:attrName>
                                        </p:attrNameLst>
                                      </p:cBhvr>
                                      <p:to>
                                        <p:strVal val="visible"/>
                                      </p:to>
                                    </p:set>
                                    <p:anim calcmode="lin" valueType="num">
                                      <p:cBhvr additive="base">
                                        <p:cTn id="61" dur="500" fill="hold"/>
                                        <p:tgtEl>
                                          <p:spTgt spid="36">
                                            <p:txEl>
                                              <p:pRg st="0" end="0"/>
                                            </p:txEl>
                                          </p:spTgt>
                                        </p:tgtEl>
                                        <p:attrNameLst>
                                          <p:attrName>ppt_x</p:attrName>
                                        </p:attrNameLst>
                                      </p:cBhvr>
                                      <p:tavLst>
                                        <p:tav tm="0">
                                          <p:val>
                                            <p:strVal val="1+#ppt_w/2"/>
                                          </p:val>
                                        </p:tav>
                                        <p:tav tm="100000">
                                          <p:val>
                                            <p:strVal val="#ppt_x"/>
                                          </p:val>
                                        </p:tav>
                                      </p:tavLst>
                                    </p:anim>
                                    <p:anim calcmode="lin" valueType="num">
                                      <p:cBhvr additive="base">
                                        <p:cTn id="62" dur="500" fill="hold"/>
                                        <p:tgtEl>
                                          <p:spTgt spid="36">
                                            <p:txEl>
                                              <p:pRg st="0" end="0"/>
                                            </p:txEl>
                                          </p:spTgt>
                                        </p:tgtEl>
                                        <p:attrNameLst>
                                          <p:attrName>ppt_y</p:attrName>
                                        </p:attrNameLst>
                                      </p:cBhvr>
                                      <p:tavLst>
                                        <p:tav tm="0">
                                          <p:val>
                                            <p:strVal val="#ppt_y"/>
                                          </p:val>
                                        </p:tav>
                                        <p:tav tm="100000">
                                          <p:val>
                                            <p:strVal val="#ppt_y"/>
                                          </p:val>
                                        </p:tav>
                                      </p:tavLst>
                                    </p:anim>
                                  </p:childTnLst>
                                </p:cTn>
                              </p:par>
                              <p:par>
                                <p:cTn id="63" presetID="2" presetClass="entr" presetSubtype="2" decel="100000" fill="hold" grpId="0" nodeType="withEffect">
                                  <p:stCondLst>
                                    <p:cond delay="100"/>
                                  </p:stCondLst>
                                  <p:childTnLst>
                                    <p:set>
                                      <p:cBhvr>
                                        <p:cTn id="64" dur="1" fill="hold">
                                          <p:stCondLst>
                                            <p:cond delay="0"/>
                                          </p:stCondLst>
                                        </p:cTn>
                                        <p:tgtEl>
                                          <p:spTgt spid="37"/>
                                        </p:tgtEl>
                                        <p:attrNameLst>
                                          <p:attrName>style.visibility</p:attrName>
                                        </p:attrNameLst>
                                      </p:cBhvr>
                                      <p:to>
                                        <p:strVal val="visible"/>
                                      </p:to>
                                    </p:set>
                                    <p:anim calcmode="lin" valueType="num">
                                      <p:cBhvr additive="base">
                                        <p:cTn id="65" dur="500" fill="hold"/>
                                        <p:tgtEl>
                                          <p:spTgt spid="37"/>
                                        </p:tgtEl>
                                        <p:attrNameLst>
                                          <p:attrName>ppt_x</p:attrName>
                                        </p:attrNameLst>
                                      </p:cBhvr>
                                      <p:tavLst>
                                        <p:tav tm="0">
                                          <p:val>
                                            <p:strVal val="1+#ppt_w/2"/>
                                          </p:val>
                                        </p:tav>
                                        <p:tav tm="100000">
                                          <p:val>
                                            <p:strVal val="#ppt_x"/>
                                          </p:val>
                                        </p:tav>
                                      </p:tavLst>
                                    </p:anim>
                                    <p:anim calcmode="lin" valueType="num">
                                      <p:cBhvr additive="base">
                                        <p:cTn id="66" dur="500" fill="hold"/>
                                        <p:tgtEl>
                                          <p:spTgt spid="37"/>
                                        </p:tgtEl>
                                        <p:attrNameLst>
                                          <p:attrName>ppt_y</p:attrName>
                                        </p:attrNameLst>
                                      </p:cBhvr>
                                      <p:tavLst>
                                        <p:tav tm="0">
                                          <p:val>
                                            <p:strVal val="#ppt_y"/>
                                          </p:val>
                                        </p:tav>
                                        <p:tav tm="100000">
                                          <p:val>
                                            <p:strVal val="#ppt_y"/>
                                          </p:val>
                                        </p:tav>
                                      </p:tavLst>
                                    </p:anim>
                                  </p:childTnLst>
                                </p:cTn>
                              </p:par>
                            </p:childTnLst>
                          </p:cTn>
                        </p:par>
                        <p:par>
                          <p:cTn id="67" fill="hold">
                            <p:stCondLst>
                              <p:cond delay="6050"/>
                            </p:stCondLst>
                            <p:childTnLst>
                              <p:par>
                                <p:cTn id="68" presetID="10" presetClass="entr" presetSubtype="0" fill="hold" grpId="0" nodeType="afterEffect">
                                  <p:stCondLst>
                                    <p:cond delay="0"/>
                                  </p:stCondLst>
                                  <p:childTnLst>
                                    <p:set>
                                      <p:cBhvr>
                                        <p:cTn id="69" dur="1" fill="hold">
                                          <p:stCondLst>
                                            <p:cond delay="0"/>
                                          </p:stCondLst>
                                        </p:cTn>
                                        <p:tgtEl>
                                          <p:spTgt spid="26"/>
                                        </p:tgtEl>
                                        <p:attrNameLst>
                                          <p:attrName>style.visibility</p:attrName>
                                        </p:attrNameLst>
                                      </p:cBhvr>
                                      <p:to>
                                        <p:strVal val="visible"/>
                                      </p:to>
                                    </p:set>
                                    <p:animEffect transition="in" filter="fade">
                                      <p:cBhvr>
                                        <p:cTn id="70" dur="500"/>
                                        <p:tgtEl>
                                          <p:spTgt spid="26"/>
                                        </p:tgtEl>
                                      </p:cBhvr>
                                    </p:animEffect>
                                  </p:childTnLst>
                                </p:cTn>
                              </p:par>
                              <p:par>
                                <p:cTn id="71" presetID="10" presetClass="entr" presetSubtype="0" fill="hold" grpId="0" nodeType="withEffect">
                                  <p:stCondLst>
                                    <p:cond delay="100"/>
                                  </p:stCondLst>
                                  <p:childTnLst>
                                    <p:set>
                                      <p:cBhvr>
                                        <p:cTn id="72" dur="1" fill="hold">
                                          <p:stCondLst>
                                            <p:cond delay="0"/>
                                          </p:stCondLst>
                                        </p:cTn>
                                        <p:tgtEl>
                                          <p:spTgt spid="28"/>
                                        </p:tgtEl>
                                        <p:attrNameLst>
                                          <p:attrName>style.visibility</p:attrName>
                                        </p:attrNameLst>
                                      </p:cBhvr>
                                      <p:to>
                                        <p:strVal val="visible"/>
                                      </p:to>
                                    </p:set>
                                    <p:animEffect transition="in" filter="fade">
                                      <p:cBhvr>
                                        <p:cTn id="73" dur="500"/>
                                        <p:tgtEl>
                                          <p:spTgt spid="28"/>
                                        </p:tgtEl>
                                      </p:cBhvr>
                                    </p:animEffect>
                                  </p:childTnLst>
                                </p:cTn>
                              </p:par>
                              <p:par>
                                <p:cTn id="74" presetID="10" presetClass="entr" presetSubtype="0" fill="hold" grpId="0" nodeType="withEffect">
                                  <p:stCondLst>
                                    <p:cond delay="200"/>
                                  </p:stCondLst>
                                  <p:childTnLst>
                                    <p:set>
                                      <p:cBhvr>
                                        <p:cTn id="75" dur="1" fill="hold">
                                          <p:stCondLst>
                                            <p:cond delay="0"/>
                                          </p:stCondLst>
                                        </p:cTn>
                                        <p:tgtEl>
                                          <p:spTgt spid="24"/>
                                        </p:tgtEl>
                                        <p:attrNameLst>
                                          <p:attrName>style.visibility</p:attrName>
                                        </p:attrNameLst>
                                      </p:cBhvr>
                                      <p:to>
                                        <p:strVal val="visible"/>
                                      </p:to>
                                    </p:set>
                                    <p:animEffect transition="in" filter="fade">
                                      <p:cBhvr>
                                        <p:cTn id="76" dur="500"/>
                                        <p:tgtEl>
                                          <p:spTgt spid="24"/>
                                        </p:tgtEl>
                                      </p:cBhvr>
                                    </p:animEffect>
                                  </p:childTnLst>
                                </p:cTn>
                              </p:par>
                              <p:par>
                                <p:cTn id="77" presetID="10" presetClass="entr" presetSubtype="0" fill="hold" grpId="0" nodeType="withEffect">
                                  <p:stCondLst>
                                    <p:cond delay="300"/>
                                  </p:stCondLst>
                                  <p:childTnLst>
                                    <p:set>
                                      <p:cBhvr>
                                        <p:cTn id="78" dur="1" fill="hold">
                                          <p:stCondLst>
                                            <p:cond delay="0"/>
                                          </p:stCondLst>
                                        </p:cTn>
                                        <p:tgtEl>
                                          <p:spTgt spid="29"/>
                                        </p:tgtEl>
                                        <p:attrNameLst>
                                          <p:attrName>style.visibility</p:attrName>
                                        </p:attrNameLst>
                                      </p:cBhvr>
                                      <p:to>
                                        <p:strVal val="visible"/>
                                      </p:to>
                                    </p:set>
                                    <p:animEffect transition="in" filter="fade">
                                      <p:cBhvr>
                                        <p:cTn id="79" dur="500"/>
                                        <p:tgtEl>
                                          <p:spTgt spid="29"/>
                                        </p:tgtEl>
                                      </p:cBhvr>
                                    </p:animEffect>
                                  </p:childTnLst>
                                </p:cTn>
                              </p:par>
                              <p:par>
                                <p:cTn id="80" presetID="10" presetClass="entr" presetSubtype="0" fill="hold" grpId="0" nodeType="withEffect">
                                  <p:stCondLst>
                                    <p:cond delay="400"/>
                                  </p:stCondLst>
                                  <p:childTnLst>
                                    <p:set>
                                      <p:cBhvr>
                                        <p:cTn id="81" dur="1" fill="hold">
                                          <p:stCondLst>
                                            <p:cond delay="0"/>
                                          </p:stCondLst>
                                        </p:cTn>
                                        <p:tgtEl>
                                          <p:spTgt spid="30"/>
                                        </p:tgtEl>
                                        <p:attrNameLst>
                                          <p:attrName>style.visibility</p:attrName>
                                        </p:attrNameLst>
                                      </p:cBhvr>
                                      <p:to>
                                        <p:strVal val="visible"/>
                                      </p:to>
                                    </p:set>
                                    <p:animEffect transition="in" filter="fade">
                                      <p:cBhvr>
                                        <p:cTn id="82" dur="500"/>
                                        <p:tgtEl>
                                          <p:spTgt spid="30"/>
                                        </p:tgtEl>
                                      </p:cBhvr>
                                    </p:animEffect>
                                  </p:childTnLst>
                                </p:cTn>
                              </p:par>
                              <p:par>
                                <p:cTn id="83" presetID="10" presetClass="entr" presetSubtype="0" fill="hold" grpId="0" nodeType="withEffect">
                                  <p:stCondLst>
                                    <p:cond delay="500"/>
                                  </p:stCondLst>
                                  <p:childTnLst>
                                    <p:set>
                                      <p:cBhvr>
                                        <p:cTn id="84" dur="1" fill="hold">
                                          <p:stCondLst>
                                            <p:cond delay="0"/>
                                          </p:stCondLst>
                                        </p:cTn>
                                        <p:tgtEl>
                                          <p:spTgt spid="25"/>
                                        </p:tgtEl>
                                        <p:attrNameLst>
                                          <p:attrName>style.visibility</p:attrName>
                                        </p:attrNameLst>
                                      </p:cBhvr>
                                      <p:to>
                                        <p:strVal val="visible"/>
                                      </p:to>
                                    </p:set>
                                    <p:animEffect transition="in" filter="fade">
                                      <p:cBhvr>
                                        <p:cTn id="85" dur="500"/>
                                        <p:tgtEl>
                                          <p:spTgt spid="25"/>
                                        </p:tgtEl>
                                      </p:cBhvr>
                                    </p:animEffect>
                                  </p:childTnLst>
                                </p:cTn>
                              </p:par>
                              <p:par>
                                <p:cTn id="86" presetID="10" presetClass="entr" presetSubtype="0" fill="hold" grpId="0" nodeType="withEffect">
                                  <p:stCondLst>
                                    <p:cond delay="600"/>
                                  </p:stCondLst>
                                  <p:childTnLst>
                                    <p:set>
                                      <p:cBhvr>
                                        <p:cTn id="87" dur="1" fill="hold">
                                          <p:stCondLst>
                                            <p:cond delay="0"/>
                                          </p:stCondLst>
                                        </p:cTn>
                                        <p:tgtEl>
                                          <p:spTgt spid="27"/>
                                        </p:tgtEl>
                                        <p:attrNameLst>
                                          <p:attrName>style.visibility</p:attrName>
                                        </p:attrNameLst>
                                      </p:cBhvr>
                                      <p:to>
                                        <p:strVal val="visible"/>
                                      </p:to>
                                    </p:set>
                                    <p:animEffect transition="in" filter="fade">
                                      <p:cBhvr>
                                        <p:cTn id="88" dur="500"/>
                                        <p:tgtEl>
                                          <p:spTgt spid="27"/>
                                        </p:tgtEl>
                                      </p:cBhvr>
                                    </p:animEffect>
                                  </p:childTnLst>
                                </p:cTn>
                              </p:par>
                            </p:childTnLst>
                          </p:cTn>
                        </p:par>
                        <p:par>
                          <p:cTn id="89" fill="hold">
                            <p:stCondLst>
                              <p:cond delay="7150"/>
                            </p:stCondLst>
                            <p:childTnLst>
                              <p:par>
                                <p:cTn id="90" presetID="22" presetClass="entr" presetSubtype="2" fill="hold" nodeType="afterEffect">
                                  <p:stCondLst>
                                    <p:cond delay="0"/>
                                  </p:stCondLst>
                                  <p:childTnLst>
                                    <p:set>
                                      <p:cBhvr>
                                        <p:cTn id="91" dur="1" fill="hold">
                                          <p:stCondLst>
                                            <p:cond delay="0"/>
                                          </p:stCondLst>
                                        </p:cTn>
                                        <p:tgtEl>
                                          <p:spTgt spid="47"/>
                                        </p:tgtEl>
                                        <p:attrNameLst>
                                          <p:attrName>style.visibility</p:attrName>
                                        </p:attrNameLst>
                                      </p:cBhvr>
                                      <p:to>
                                        <p:strVal val="visible"/>
                                      </p:to>
                                    </p:set>
                                    <p:animEffect transition="in" filter="wipe(right)">
                                      <p:cBhvr>
                                        <p:cTn id="92" dur="500"/>
                                        <p:tgtEl>
                                          <p:spTgt spid="47"/>
                                        </p:tgtEl>
                                      </p:cBhvr>
                                    </p:animEffect>
                                  </p:childTnLst>
                                </p:cTn>
                              </p:par>
                            </p:childTnLst>
                          </p:cTn>
                        </p:par>
                        <p:par>
                          <p:cTn id="93" fill="hold">
                            <p:stCondLst>
                              <p:cond delay="7650"/>
                            </p:stCondLst>
                            <p:childTnLst>
                              <p:par>
                                <p:cTn id="94" presetID="2" presetClass="entr" presetSubtype="8" decel="100000" fill="hold" grpId="0" nodeType="afterEffect">
                                  <p:stCondLst>
                                    <p:cond delay="0"/>
                                  </p:stCondLst>
                                  <p:childTnLst>
                                    <p:set>
                                      <p:cBhvr>
                                        <p:cTn id="95" dur="1" fill="hold">
                                          <p:stCondLst>
                                            <p:cond delay="0"/>
                                          </p:stCondLst>
                                        </p:cTn>
                                        <p:tgtEl>
                                          <p:spTgt spid="43">
                                            <p:txEl>
                                              <p:pRg st="0" end="0"/>
                                            </p:txEl>
                                          </p:spTgt>
                                        </p:tgtEl>
                                        <p:attrNameLst>
                                          <p:attrName>style.visibility</p:attrName>
                                        </p:attrNameLst>
                                      </p:cBhvr>
                                      <p:to>
                                        <p:strVal val="visible"/>
                                      </p:to>
                                    </p:set>
                                    <p:anim calcmode="lin" valueType="num">
                                      <p:cBhvr additive="base">
                                        <p:cTn id="96" dur="500" fill="hold"/>
                                        <p:tgtEl>
                                          <p:spTgt spid="43">
                                            <p:txEl>
                                              <p:pRg st="0" end="0"/>
                                            </p:txEl>
                                          </p:spTgt>
                                        </p:tgtEl>
                                        <p:attrNameLst>
                                          <p:attrName>ppt_x</p:attrName>
                                        </p:attrNameLst>
                                      </p:cBhvr>
                                      <p:tavLst>
                                        <p:tav tm="0">
                                          <p:val>
                                            <p:strVal val="0-#ppt_w/2"/>
                                          </p:val>
                                        </p:tav>
                                        <p:tav tm="100000">
                                          <p:val>
                                            <p:strVal val="#ppt_x"/>
                                          </p:val>
                                        </p:tav>
                                      </p:tavLst>
                                    </p:anim>
                                    <p:anim calcmode="lin" valueType="num">
                                      <p:cBhvr additive="base">
                                        <p:cTn id="97" dur="500" fill="hold"/>
                                        <p:tgtEl>
                                          <p:spTgt spid="43">
                                            <p:txEl>
                                              <p:pRg st="0" end="0"/>
                                            </p:txEl>
                                          </p:spTgt>
                                        </p:tgtEl>
                                        <p:attrNameLst>
                                          <p:attrName>ppt_y</p:attrName>
                                        </p:attrNameLst>
                                      </p:cBhvr>
                                      <p:tavLst>
                                        <p:tav tm="0">
                                          <p:val>
                                            <p:strVal val="#ppt_y"/>
                                          </p:val>
                                        </p:tav>
                                        <p:tav tm="100000">
                                          <p:val>
                                            <p:strVal val="#ppt_y"/>
                                          </p:val>
                                        </p:tav>
                                      </p:tavLst>
                                    </p:anim>
                                  </p:childTnLst>
                                </p:cTn>
                              </p:par>
                              <p:par>
                                <p:cTn id="98" presetID="2" presetClass="entr" presetSubtype="8" decel="100000" fill="hold" grpId="0" nodeType="withEffect">
                                  <p:stCondLst>
                                    <p:cond delay="100"/>
                                  </p:stCondLst>
                                  <p:childTnLst>
                                    <p:set>
                                      <p:cBhvr>
                                        <p:cTn id="99" dur="1" fill="hold">
                                          <p:stCondLst>
                                            <p:cond delay="0"/>
                                          </p:stCondLst>
                                        </p:cTn>
                                        <p:tgtEl>
                                          <p:spTgt spid="44"/>
                                        </p:tgtEl>
                                        <p:attrNameLst>
                                          <p:attrName>style.visibility</p:attrName>
                                        </p:attrNameLst>
                                      </p:cBhvr>
                                      <p:to>
                                        <p:strVal val="visible"/>
                                      </p:to>
                                    </p:set>
                                    <p:anim calcmode="lin" valueType="num">
                                      <p:cBhvr additive="base">
                                        <p:cTn id="100" dur="500" fill="hold"/>
                                        <p:tgtEl>
                                          <p:spTgt spid="44"/>
                                        </p:tgtEl>
                                        <p:attrNameLst>
                                          <p:attrName>ppt_x</p:attrName>
                                        </p:attrNameLst>
                                      </p:cBhvr>
                                      <p:tavLst>
                                        <p:tav tm="0">
                                          <p:val>
                                            <p:strVal val="0-#ppt_w/2"/>
                                          </p:val>
                                        </p:tav>
                                        <p:tav tm="100000">
                                          <p:val>
                                            <p:strVal val="#ppt_x"/>
                                          </p:val>
                                        </p:tav>
                                      </p:tavLst>
                                    </p:anim>
                                    <p:anim calcmode="lin" valueType="num">
                                      <p:cBhvr additive="base">
                                        <p:cTn id="101" dur="500" fill="hold"/>
                                        <p:tgtEl>
                                          <p:spTgt spid="44"/>
                                        </p:tgtEl>
                                        <p:attrNameLst>
                                          <p:attrName>ppt_y</p:attrName>
                                        </p:attrNameLst>
                                      </p:cBhvr>
                                      <p:tavLst>
                                        <p:tav tm="0">
                                          <p:val>
                                            <p:strVal val="#ppt_y"/>
                                          </p:val>
                                        </p:tav>
                                        <p:tav tm="100000">
                                          <p:val>
                                            <p:strVal val="#ppt_y"/>
                                          </p:val>
                                        </p:tav>
                                      </p:tavLst>
                                    </p:anim>
                                  </p:childTnLst>
                                </p:cTn>
                              </p:par>
                            </p:childTnLst>
                          </p:cTn>
                        </p:par>
                        <p:par>
                          <p:cTn id="102" fill="hold">
                            <p:stCondLst>
                              <p:cond delay="8250"/>
                            </p:stCondLst>
                            <p:childTnLst>
                              <p:par>
                                <p:cTn id="103" presetID="49" presetClass="entr" presetSubtype="0" decel="100000" fill="hold" grpId="0" nodeType="afterEffect">
                                  <p:stCondLst>
                                    <p:cond delay="0"/>
                                  </p:stCondLst>
                                  <p:childTnLst>
                                    <p:set>
                                      <p:cBhvr>
                                        <p:cTn id="104" dur="1" fill="hold">
                                          <p:stCondLst>
                                            <p:cond delay="0"/>
                                          </p:stCondLst>
                                        </p:cTn>
                                        <p:tgtEl>
                                          <p:spTgt spid="70">
                                            <p:txEl>
                                              <p:pRg st="0" end="0"/>
                                            </p:txEl>
                                          </p:spTgt>
                                        </p:tgtEl>
                                        <p:attrNameLst>
                                          <p:attrName>style.visibility</p:attrName>
                                        </p:attrNameLst>
                                      </p:cBhvr>
                                      <p:to>
                                        <p:strVal val="visible"/>
                                      </p:to>
                                    </p:set>
                                    <p:anim calcmode="lin" valueType="num">
                                      <p:cBhvr>
                                        <p:cTn id="105" dur="500" fill="hold"/>
                                        <p:tgtEl>
                                          <p:spTgt spid="70">
                                            <p:txEl>
                                              <p:pRg st="0" end="0"/>
                                            </p:txEl>
                                          </p:spTgt>
                                        </p:tgtEl>
                                        <p:attrNameLst>
                                          <p:attrName>ppt_w</p:attrName>
                                        </p:attrNameLst>
                                      </p:cBhvr>
                                      <p:tavLst>
                                        <p:tav tm="0">
                                          <p:val>
                                            <p:fltVal val="0"/>
                                          </p:val>
                                        </p:tav>
                                        <p:tav tm="100000">
                                          <p:val>
                                            <p:strVal val="#ppt_w"/>
                                          </p:val>
                                        </p:tav>
                                      </p:tavLst>
                                    </p:anim>
                                    <p:anim calcmode="lin" valueType="num">
                                      <p:cBhvr>
                                        <p:cTn id="106" dur="500" fill="hold"/>
                                        <p:tgtEl>
                                          <p:spTgt spid="70">
                                            <p:txEl>
                                              <p:pRg st="0" end="0"/>
                                            </p:txEl>
                                          </p:spTgt>
                                        </p:tgtEl>
                                        <p:attrNameLst>
                                          <p:attrName>ppt_h</p:attrName>
                                        </p:attrNameLst>
                                      </p:cBhvr>
                                      <p:tavLst>
                                        <p:tav tm="0">
                                          <p:val>
                                            <p:fltVal val="0"/>
                                          </p:val>
                                        </p:tav>
                                        <p:tav tm="100000">
                                          <p:val>
                                            <p:strVal val="#ppt_h"/>
                                          </p:val>
                                        </p:tav>
                                      </p:tavLst>
                                    </p:anim>
                                    <p:anim calcmode="lin" valueType="num">
                                      <p:cBhvr>
                                        <p:cTn id="107" dur="500" fill="hold"/>
                                        <p:tgtEl>
                                          <p:spTgt spid="70">
                                            <p:txEl>
                                              <p:pRg st="0" end="0"/>
                                            </p:txEl>
                                          </p:spTgt>
                                        </p:tgtEl>
                                        <p:attrNameLst>
                                          <p:attrName>style.rotation</p:attrName>
                                        </p:attrNameLst>
                                      </p:cBhvr>
                                      <p:tavLst>
                                        <p:tav tm="0">
                                          <p:val>
                                            <p:fltVal val="360"/>
                                          </p:val>
                                        </p:tav>
                                        <p:tav tm="100000">
                                          <p:val>
                                            <p:fltVal val="0"/>
                                          </p:val>
                                        </p:tav>
                                      </p:tavLst>
                                    </p:anim>
                                    <p:animEffect transition="in" filter="fade">
                                      <p:cBhvr>
                                        <p:cTn id="108" dur="500"/>
                                        <p:tgtEl>
                                          <p:spTgt spid="70">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6" grpId="0" animBg="1"/>
      <p:bldP spid="20" grpId="0" animBg="1"/>
      <p:bldP spid="21" grpId="0" animBg="1"/>
      <p:bldP spid="8" grpId="0" animBg="1"/>
      <p:bldP spid="24" grpId="0" animBg="1"/>
      <p:bldP spid="25" grpId="0" animBg="1"/>
      <p:bldP spid="26" grpId="0" animBg="1"/>
      <p:bldP spid="27" grpId="0" animBg="1"/>
      <p:bldP spid="28" grpId="0" animBg="1"/>
      <p:bldP spid="29" grpId="0" animBg="1"/>
      <p:bldP spid="30" grpId="0" animBg="1"/>
      <p:bldP spid="36" grpId="0" build="p">
        <p:tmplLst>
          <p:tmpl lvl="1">
            <p:tnLst>
              <p:par>
                <p:cTn presetID="2" presetClass="entr" presetSubtype="2" decel="100000" fill="hold" nodeType="afterEffect">
                  <p:stCondLst>
                    <p:cond delay="0"/>
                  </p:stCondLst>
                  <p:childTnLst>
                    <p:set>
                      <p:cBhvr>
                        <p:cTn dur="1" fill="hold">
                          <p:stCondLst>
                            <p:cond delay="0"/>
                          </p:stCondLst>
                        </p:cTn>
                        <p:tgtEl>
                          <p:spTgt spid="36"/>
                        </p:tgtEl>
                        <p:attrNameLst>
                          <p:attrName>style.visibility</p:attrName>
                        </p:attrNameLst>
                      </p:cBhvr>
                      <p:to>
                        <p:strVal val="visible"/>
                      </p:to>
                    </p:set>
                    <p:anim calcmode="lin" valueType="num">
                      <p:cBhvr additive="base">
                        <p:cTn dur="500" fill="hold"/>
                        <p:tgtEl>
                          <p:spTgt spid="36"/>
                        </p:tgtEl>
                        <p:attrNameLst>
                          <p:attrName>ppt_x</p:attrName>
                        </p:attrNameLst>
                      </p:cBhvr>
                      <p:tavLst>
                        <p:tav tm="0">
                          <p:val>
                            <p:strVal val="1+#ppt_w/2"/>
                          </p:val>
                        </p:tav>
                        <p:tav tm="100000">
                          <p:val>
                            <p:strVal val="#ppt_x"/>
                          </p:val>
                        </p:tav>
                      </p:tavLst>
                    </p:anim>
                    <p:anim calcmode="lin" valueType="num">
                      <p:cBhvr additive="base">
                        <p:cTn dur="500" fill="hold"/>
                        <p:tgtEl>
                          <p:spTgt spid="36"/>
                        </p:tgtEl>
                        <p:attrNameLst>
                          <p:attrName>ppt_y</p:attrName>
                        </p:attrNameLst>
                      </p:cBhvr>
                      <p:tavLst>
                        <p:tav tm="0">
                          <p:val>
                            <p:strVal val="#ppt_y"/>
                          </p:val>
                        </p:tav>
                        <p:tav tm="100000">
                          <p:val>
                            <p:strVal val="#ppt_y"/>
                          </p:val>
                        </p:tav>
                      </p:tavLst>
                    </p:anim>
                  </p:childTnLst>
                </p:cTn>
              </p:par>
            </p:tnLst>
          </p:tmpl>
        </p:tmplLst>
      </p:bldP>
      <p:bldP spid="37" grpId="0">
        <p:tmplLst>
          <p:tmpl>
            <p:tnLst>
              <p:par>
                <p:cTn presetID="2" presetClass="entr" presetSubtype="2" decel="100000" fill="hold" nodeType="withEffect">
                  <p:stCondLst>
                    <p:cond delay="100"/>
                  </p:stCondLst>
                  <p:childTnLst>
                    <p:set>
                      <p:cBhvr>
                        <p:cTn dur="1" fill="hold">
                          <p:stCondLst>
                            <p:cond delay="0"/>
                          </p:stCondLst>
                        </p:cTn>
                        <p:tgtEl>
                          <p:spTgt spid="37"/>
                        </p:tgtEl>
                        <p:attrNameLst>
                          <p:attrName>style.visibility</p:attrName>
                        </p:attrNameLst>
                      </p:cBhvr>
                      <p:to>
                        <p:strVal val="visible"/>
                      </p:to>
                    </p:set>
                    <p:anim calcmode="lin" valueType="num">
                      <p:cBhvr additive="base">
                        <p:cTn dur="500" fill="hold"/>
                        <p:tgtEl>
                          <p:spTgt spid="37"/>
                        </p:tgtEl>
                        <p:attrNameLst>
                          <p:attrName>ppt_x</p:attrName>
                        </p:attrNameLst>
                      </p:cBhvr>
                      <p:tavLst>
                        <p:tav tm="0">
                          <p:val>
                            <p:strVal val="1+#ppt_w/2"/>
                          </p:val>
                        </p:tav>
                        <p:tav tm="100000">
                          <p:val>
                            <p:strVal val="#ppt_x"/>
                          </p:val>
                        </p:tav>
                      </p:tavLst>
                    </p:anim>
                    <p:anim calcmode="lin" valueType="num">
                      <p:cBhvr additive="base">
                        <p:cTn dur="500" fill="hold"/>
                        <p:tgtEl>
                          <p:spTgt spid="37"/>
                        </p:tgtEl>
                        <p:attrNameLst>
                          <p:attrName>ppt_y</p:attrName>
                        </p:attrNameLst>
                      </p:cBhvr>
                      <p:tavLst>
                        <p:tav tm="0">
                          <p:val>
                            <p:strVal val="#ppt_y"/>
                          </p:val>
                        </p:tav>
                        <p:tav tm="100000">
                          <p:val>
                            <p:strVal val="#ppt_y"/>
                          </p:val>
                        </p:tav>
                      </p:tavLst>
                    </p:anim>
                  </p:childTnLst>
                </p:cTn>
              </p:par>
            </p:tnLst>
          </p:tmpl>
        </p:tmplLst>
      </p:bldP>
      <p:bldP spid="38" grpId="0" build="p">
        <p:tmplLst>
          <p:tmpl lvl="1">
            <p:tnLst>
              <p:par>
                <p:cTn presetID="2" presetClass="entr" presetSubtype="8" decel="100000" fill="hold" nodeType="afterEffect">
                  <p:stCondLst>
                    <p:cond delay="0"/>
                  </p:stCondLst>
                  <p:childTnLst>
                    <p:set>
                      <p:cBhvr>
                        <p:cTn dur="1" fill="hold">
                          <p:stCondLst>
                            <p:cond delay="0"/>
                          </p:stCondLst>
                        </p:cTn>
                        <p:tgtEl>
                          <p:spTgt spid="38"/>
                        </p:tgtEl>
                        <p:attrNameLst>
                          <p:attrName>style.visibility</p:attrName>
                        </p:attrNameLst>
                      </p:cBhvr>
                      <p:to>
                        <p:strVal val="visible"/>
                      </p:to>
                    </p:set>
                    <p:anim calcmode="lin" valueType="num">
                      <p:cBhvr additive="base">
                        <p:cTn dur="500" fill="hold"/>
                        <p:tgtEl>
                          <p:spTgt spid="38"/>
                        </p:tgtEl>
                        <p:attrNameLst>
                          <p:attrName>ppt_x</p:attrName>
                        </p:attrNameLst>
                      </p:cBhvr>
                      <p:tavLst>
                        <p:tav tm="0">
                          <p:val>
                            <p:strVal val="0-#ppt_w/2"/>
                          </p:val>
                        </p:tav>
                        <p:tav tm="100000">
                          <p:val>
                            <p:strVal val="#ppt_x"/>
                          </p:val>
                        </p:tav>
                      </p:tavLst>
                    </p:anim>
                    <p:anim calcmode="lin" valueType="num">
                      <p:cBhvr additive="base">
                        <p:cTn dur="500" fill="hold"/>
                        <p:tgtEl>
                          <p:spTgt spid="38"/>
                        </p:tgtEl>
                        <p:attrNameLst>
                          <p:attrName>ppt_y</p:attrName>
                        </p:attrNameLst>
                      </p:cBhvr>
                      <p:tavLst>
                        <p:tav tm="0">
                          <p:val>
                            <p:strVal val="#ppt_y"/>
                          </p:val>
                        </p:tav>
                        <p:tav tm="100000">
                          <p:val>
                            <p:strVal val="#ppt_y"/>
                          </p:val>
                        </p:tav>
                      </p:tavLst>
                    </p:anim>
                  </p:childTnLst>
                </p:cTn>
              </p:par>
            </p:tnLst>
          </p:tmpl>
        </p:tmplLst>
      </p:bldP>
      <p:bldP spid="39" grpId="0">
        <p:tmplLst>
          <p:tmpl>
            <p:tnLst>
              <p:par>
                <p:cTn presetID="2" presetClass="entr" presetSubtype="8" decel="100000" fill="hold" nodeType="withEffect">
                  <p:stCondLst>
                    <p:cond delay="100"/>
                  </p:stCondLst>
                  <p:childTnLst>
                    <p:set>
                      <p:cBhvr>
                        <p:cTn dur="1" fill="hold">
                          <p:stCondLst>
                            <p:cond delay="0"/>
                          </p:stCondLst>
                        </p:cTn>
                        <p:tgtEl>
                          <p:spTgt spid="39"/>
                        </p:tgtEl>
                        <p:attrNameLst>
                          <p:attrName>style.visibility</p:attrName>
                        </p:attrNameLst>
                      </p:cBhvr>
                      <p:to>
                        <p:strVal val="visible"/>
                      </p:to>
                    </p:set>
                    <p:anim calcmode="lin" valueType="num">
                      <p:cBhvr additive="base">
                        <p:cTn dur="500" fill="hold"/>
                        <p:tgtEl>
                          <p:spTgt spid="39"/>
                        </p:tgtEl>
                        <p:attrNameLst>
                          <p:attrName>ppt_x</p:attrName>
                        </p:attrNameLst>
                      </p:cBhvr>
                      <p:tavLst>
                        <p:tav tm="0">
                          <p:val>
                            <p:strVal val="0-#ppt_w/2"/>
                          </p:val>
                        </p:tav>
                        <p:tav tm="100000">
                          <p:val>
                            <p:strVal val="#ppt_x"/>
                          </p:val>
                        </p:tav>
                      </p:tavLst>
                    </p:anim>
                    <p:anim calcmode="lin" valueType="num">
                      <p:cBhvr additive="base">
                        <p:cTn dur="500" fill="hold"/>
                        <p:tgtEl>
                          <p:spTgt spid="39"/>
                        </p:tgtEl>
                        <p:attrNameLst>
                          <p:attrName>ppt_y</p:attrName>
                        </p:attrNameLst>
                      </p:cBhvr>
                      <p:tavLst>
                        <p:tav tm="0">
                          <p:val>
                            <p:strVal val="#ppt_y"/>
                          </p:val>
                        </p:tav>
                        <p:tav tm="100000">
                          <p:val>
                            <p:strVal val="#ppt_y"/>
                          </p:val>
                        </p:tav>
                      </p:tavLst>
                    </p:anim>
                  </p:childTnLst>
                </p:cTn>
              </p:par>
            </p:tnLst>
          </p:tmpl>
        </p:tmplLst>
      </p:bldP>
      <p:bldP spid="41" grpId="0" build="p">
        <p:tmplLst>
          <p:tmpl lvl="1">
            <p:tnLst>
              <p:par>
                <p:cTn presetID="2" presetClass="entr" presetSubtype="2" decel="100000" fill="hold" nodeType="afterEffect">
                  <p:stCondLst>
                    <p:cond delay="0"/>
                  </p:stCondLst>
                  <p:childTnLst>
                    <p:set>
                      <p:cBhvr>
                        <p:cTn dur="1" fill="hold">
                          <p:stCondLst>
                            <p:cond delay="0"/>
                          </p:stCondLst>
                        </p:cTn>
                        <p:tgtEl>
                          <p:spTgt spid="41"/>
                        </p:tgtEl>
                        <p:attrNameLst>
                          <p:attrName>style.visibility</p:attrName>
                        </p:attrNameLst>
                      </p:cBhvr>
                      <p:to>
                        <p:strVal val="visible"/>
                      </p:to>
                    </p:set>
                    <p:anim calcmode="lin" valueType="num">
                      <p:cBhvr additive="base">
                        <p:cTn dur="500" fill="hold"/>
                        <p:tgtEl>
                          <p:spTgt spid="41"/>
                        </p:tgtEl>
                        <p:attrNameLst>
                          <p:attrName>ppt_x</p:attrName>
                        </p:attrNameLst>
                      </p:cBhvr>
                      <p:tavLst>
                        <p:tav tm="0">
                          <p:val>
                            <p:strVal val="1+#ppt_w/2"/>
                          </p:val>
                        </p:tav>
                        <p:tav tm="100000">
                          <p:val>
                            <p:strVal val="#ppt_x"/>
                          </p:val>
                        </p:tav>
                      </p:tavLst>
                    </p:anim>
                    <p:anim calcmode="lin" valueType="num">
                      <p:cBhvr additive="base">
                        <p:cTn dur="500" fill="hold"/>
                        <p:tgtEl>
                          <p:spTgt spid="41"/>
                        </p:tgtEl>
                        <p:attrNameLst>
                          <p:attrName>ppt_y</p:attrName>
                        </p:attrNameLst>
                      </p:cBhvr>
                      <p:tavLst>
                        <p:tav tm="0">
                          <p:val>
                            <p:strVal val="#ppt_y"/>
                          </p:val>
                        </p:tav>
                        <p:tav tm="100000">
                          <p:val>
                            <p:strVal val="#ppt_y"/>
                          </p:val>
                        </p:tav>
                      </p:tavLst>
                    </p:anim>
                  </p:childTnLst>
                </p:cTn>
              </p:par>
            </p:tnLst>
          </p:tmpl>
        </p:tmplLst>
      </p:bldP>
      <p:bldP spid="42" grpId="0">
        <p:tmplLst>
          <p:tmpl>
            <p:tnLst>
              <p:par>
                <p:cTn presetID="2" presetClass="entr" presetSubtype="2" decel="100000" fill="hold" nodeType="withEffect">
                  <p:stCondLst>
                    <p:cond delay="100"/>
                  </p:stCondLst>
                  <p:childTnLst>
                    <p:set>
                      <p:cBhvr>
                        <p:cTn dur="1" fill="hold">
                          <p:stCondLst>
                            <p:cond delay="0"/>
                          </p:stCondLst>
                        </p:cTn>
                        <p:tgtEl>
                          <p:spTgt spid="42"/>
                        </p:tgtEl>
                        <p:attrNameLst>
                          <p:attrName>style.visibility</p:attrName>
                        </p:attrNameLst>
                      </p:cBhvr>
                      <p:to>
                        <p:strVal val="visible"/>
                      </p:to>
                    </p:set>
                    <p:anim calcmode="lin" valueType="num">
                      <p:cBhvr additive="base">
                        <p:cTn dur="500" fill="hold"/>
                        <p:tgtEl>
                          <p:spTgt spid="42"/>
                        </p:tgtEl>
                        <p:attrNameLst>
                          <p:attrName>ppt_x</p:attrName>
                        </p:attrNameLst>
                      </p:cBhvr>
                      <p:tavLst>
                        <p:tav tm="0">
                          <p:val>
                            <p:strVal val="1+#ppt_w/2"/>
                          </p:val>
                        </p:tav>
                        <p:tav tm="100000">
                          <p:val>
                            <p:strVal val="#ppt_x"/>
                          </p:val>
                        </p:tav>
                      </p:tavLst>
                    </p:anim>
                    <p:anim calcmode="lin" valueType="num">
                      <p:cBhvr additive="base">
                        <p:cTn dur="500" fill="hold"/>
                        <p:tgtEl>
                          <p:spTgt spid="42"/>
                        </p:tgtEl>
                        <p:attrNameLst>
                          <p:attrName>ppt_y</p:attrName>
                        </p:attrNameLst>
                      </p:cBhvr>
                      <p:tavLst>
                        <p:tav tm="0">
                          <p:val>
                            <p:strVal val="#ppt_y"/>
                          </p:val>
                        </p:tav>
                        <p:tav tm="100000">
                          <p:val>
                            <p:strVal val="#ppt_y"/>
                          </p:val>
                        </p:tav>
                      </p:tavLst>
                    </p:anim>
                  </p:childTnLst>
                </p:cTn>
              </p:par>
            </p:tnLst>
          </p:tmpl>
        </p:tmplLst>
      </p:bldP>
      <p:bldP spid="43" grpId="0" build="p">
        <p:tmplLst>
          <p:tmpl lvl="1">
            <p:tnLst>
              <p:par>
                <p:cTn presetID="2" presetClass="entr" presetSubtype="8" decel="100000" fill="hold" nodeType="afterEffect">
                  <p:stCondLst>
                    <p:cond delay="0"/>
                  </p:stCondLst>
                  <p:childTnLst>
                    <p:set>
                      <p:cBhvr>
                        <p:cTn dur="1" fill="hold">
                          <p:stCondLst>
                            <p:cond delay="0"/>
                          </p:stCondLst>
                        </p:cTn>
                        <p:tgtEl>
                          <p:spTgt spid="43"/>
                        </p:tgtEl>
                        <p:attrNameLst>
                          <p:attrName>style.visibility</p:attrName>
                        </p:attrNameLst>
                      </p:cBhvr>
                      <p:to>
                        <p:strVal val="visible"/>
                      </p:to>
                    </p:set>
                    <p:anim calcmode="lin" valueType="num">
                      <p:cBhvr additive="base">
                        <p:cTn dur="500" fill="hold"/>
                        <p:tgtEl>
                          <p:spTgt spid="43"/>
                        </p:tgtEl>
                        <p:attrNameLst>
                          <p:attrName>ppt_x</p:attrName>
                        </p:attrNameLst>
                      </p:cBhvr>
                      <p:tavLst>
                        <p:tav tm="0">
                          <p:val>
                            <p:strVal val="0-#ppt_w/2"/>
                          </p:val>
                        </p:tav>
                        <p:tav tm="100000">
                          <p:val>
                            <p:strVal val="#ppt_x"/>
                          </p:val>
                        </p:tav>
                      </p:tavLst>
                    </p:anim>
                    <p:anim calcmode="lin" valueType="num">
                      <p:cBhvr additive="base">
                        <p:cTn dur="500" fill="hold"/>
                        <p:tgtEl>
                          <p:spTgt spid="43"/>
                        </p:tgtEl>
                        <p:attrNameLst>
                          <p:attrName>ppt_y</p:attrName>
                        </p:attrNameLst>
                      </p:cBhvr>
                      <p:tavLst>
                        <p:tav tm="0">
                          <p:val>
                            <p:strVal val="#ppt_y"/>
                          </p:val>
                        </p:tav>
                        <p:tav tm="100000">
                          <p:val>
                            <p:strVal val="#ppt_y"/>
                          </p:val>
                        </p:tav>
                      </p:tavLst>
                    </p:anim>
                  </p:childTnLst>
                </p:cTn>
              </p:par>
            </p:tnLst>
          </p:tmpl>
        </p:tmplLst>
      </p:bldP>
      <p:bldP spid="44" grpId="0">
        <p:tmplLst>
          <p:tmpl>
            <p:tnLst>
              <p:par>
                <p:cTn presetID="2" presetClass="entr" presetSubtype="8" decel="100000" fill="hold" nodeType="withEffect">
                  <p:stCondLst>
                    <p:cond delay="100"/>
                  </p:stCondLst>
                  <p:childTnLst>
                    <p:set>
                      <p:cBhvr>
                        <p:cTn dur="1" fill="hold">
                          <p:stCondLst>
                            <p:cond delay="0"/>
                          </p:stCondLst>
                        </p:cTn>
                        <p:tgtEl>
                          <p:spTgt spid="44"/>
                        </p:tgtEl>
                        <p:attrNameLst>
                          <p:attrName>style.visibility</p:attrName>
                        </p:attrNameLst>
                      </p:cBhvr>
                      <p:to>
                        <p:strVal val="visible"/>
                      </p:to>
                    </p:set>
                    <p:anim calcmode="lin" valueType="num">
                      <p:cBhvr additive="base">
                        <p:cTn dur="500" fill="hold"/>
                        <p:tgtEl>
                          <p:spTgt spid="44"/>
                        </p:tgtEl>
                        <p:attrNameLst>
                          <p:attrName>ppt_x</p:attrName>
                        </p:attrNameLst>
                      </p:cBhvr>
                      <p:tavLst>
                        <p:tav tm="0">
                          <p:val>
                            <p:strVal val="0-#ppt_w/2"/>
                          </p:val>
                        </p:tav>
                        <p:tav tm="100000">
                          <p:val>
                            <p:strVal val="#ppt_x"/>
                          </p:val>
                        </p:tav>
                      </p:tavLst>
                    </p:anim>
                    <p:anim calcmode="lin" valueType="num">
                      <p:cBhvr additive="base">
                        <p:cTn dur="500" fill="hold"/>
                        <p:tgtEl>
                          <p:spTgt spid="44"/>
                        </p:tgtEl>
                        <p:attrNameLst>
                          <p:attrName>ppt_y</p:attrName>
                        </p:attrNameLst>
                      </p:cBhvr>
                      <p:tavLst>
                        <p:tav tm="0">
                          <p:val>
                            <p:strVal val="#ppt_y"/>
                          </p:val>
                        </p:tav>
                        <p:tav tm="100000">
                          <p:val>
                            <p:strVal val="#ppt_y"/>
                          </p:val>
                        </p:tav>
                      </p:tavLst>
                    </p:anim>
                  </p:childTnLst>
                </p:cTn>
              </p:par>
            </p:tnLst>
          </p:tmpl>
        </p:tmplLst>
      </p:bldP>
      <p:bldP spid="70" grpId="0" build="p">
        <p:tmplLst>
          <p:tmpl lvl="1">
            <p:tnLst>
              <p:par>
                <p:cTn presetID="49" presetClass="entr" presetSubtype="0" decel="100000" fill="hold" nodeType="afterEffect">
                  <p:stCondLst>
                    <p:cond delay="0"/>
                  </p:stCondLst>
                  <p:childTnLst>
                    <p:set>
                      <p:cBhvr>
                        <p:cTn dur="1" fill="hold">
                          <p:stCondLst>
                            <p:cond delay="0"/>
                          </p:stCondLst>
                        </p:cTn>
                        <p:tgtEl>
                          <p:spTgt spid="70"/>
                        </p:tgtEl>
                        <p:attrNameLst>
                          <p:attrName>style.visibility</p:attrName>
                        </p:attrNameLst>
                      </p:cBhvr>
                      <p:to>
                        <p:strVal val="visible"/>
                      </p:to>
                    </p:set>
                    <p:anim calcmode="lin" valueType="num">
                      <p:cBhvr>
                        <p:cTn dur="500" fill="hold"/>
                        <p:tgtEl>
                          <p:spTgt spid="70"/>
                        </p:tgtEl>
                        <p:attrNameLst>
                          <p:attrName>ppt_w</p:attrName>
                        </p:attrNameLst>
                      </p:cBhvr>
                      <p:tavLst>
                        <p:tav tm="0">
                          <p:val>
                            <p:fltVal val="0"/>
                          </p:val>
                        </p:tav>
                        <p:tav tm="100000">
                          <p:val>
                            <p:strVal val="#ppt_w"/>
                          </p:val>
                        </p:tav>
                      </p:tavLst>
                    </p:anim>
                    <p:anim calcmode="lin" valueType="num">
                      <p:cBhvr>
                        <p:cTn dur="500" fill="hold"/>
                        <p:tgtEl>
                          <p:spTgt spid="70"/>
                        </p:tgtEl>
                        <p:attrNameLst>
                          <p:attrName>ppt_h</p:attrName>
                        </p:attrNameLst>
                      </p:cBhvr>
                      <p:tavLst>
                        <p:tav tm="0">
                          <p:val>
                            <p:fltVal val="0"/>
                          </p:val>
                        </p:tav>
                        <p:tav tm="100000">
                          <p:val>
                            <p:strVal val="#ppt_h"/>
                          </p:val>
                        </p:tav>
                      </p:tavLst>
                    </p:anim>
                    <p:anim calcmode="lin" valueType="num">
                      <p:cBhvr>
                        <p:cTn dur="500" fill="hold"/>
                        <p:tgtEl>
                          <p:spTgt spid="70"/>
                        </p:tgtEl>
                        <p:attrNameLst>
                          <p:attrName>style.rotation</p:attrName>
                        </p:attrNameLst>
                      </p:cBhvr>
                      <p:tavLst>
                        <p:tav tm="0">
                          <p:val>
                            <p:fltVal val="360"/>
                          </p:val>
                        </p:tav>
                        <p:tav tm="100000">
                          <p:val>
                            <p:fltVal val="0"/>
                          </p:val>
                        </p:tav>
                      </p:tavLst>
                    </p:anim>
                    <p:animEffect transition="in" filter="fade">
                      <p:cBhvr>
                        <p:cTn dur="500"/>
                        <p:tgtEl>
                          <p:spTgt spid="70"/>
                        </p:tgtEl>
                      </p:cBhvr>
                    </p:animEffect>
                  </p:childTnLst>
                </p:cTn>
              </p:par>
            </p:tnLst>
          </p:tmpl>
        </p:tmplLst>
      </p:bldP>
    </p:bldLst>
  </p:timing>
</p:sldLayout>
</file>

<file path=ppt/slideLayouts/slideLayout93.xml><?xml version="1.0" encoding="utf-8"?>
<p:sldLayout xmlns:a="http://schemas.openxmlformats.org/drawingml/2006/main" xmlns:r="http://schemas.openxmlformats.org/officeDocument/2006/relationships" xmlns:p="http://schemas.openxmlformats.org/presentationml/2006/main" preserve="1">
  <p:cSld name="Tree Diagram">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7" name="正方形/長方形 6"/>
          <p:cNvSpPr/>
          <p:nvPr/>
        </p:nvSpPr>
        <p:spPr>
          <a:xfrm>
            <a:off x="502912" y="3458392"/>
            <a:ext cx="2162453" cy="761723"/>
          </a:xfrm>
          <a:prstGeom prst="rect">
            <a:avLst/>
          </a:prstGeom>
          <a:blipFill dpi="0" rotWithShape="0">
            <a:blip r:embed="rId2"/>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8" name="正方形/長方形 7"/>
          <p:cNvSpPr/>
          <p:nvPr/>
        </p:nvSpPr>
        <p:spPr>
          <a:xfrm>
            <a:off x="593941" y="3574035"/>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34" name="テキスト プレースホルダー 5"/>
          <p:cNvSpPr>
            <a:spLocks noGrp="1"/>
          </p:cNvSpPr>
          <p:nvPr>
            <p:ph type="body" sz="quarter" idx="28" hasCustomPrompt="1"/>
          </p:nvPr>
        </p:nvSpPr>
        <p:spPr>
          <a:xfrm>
            <a:off x="713898" y="3618062"/>
            <a:ext cx="1740495"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0" name="正方形/長方形 49"/>
          <p:cNvSpPr/>
          <p:nvPr/>
        </p:nvSpPr>
        <p:spPr>
          <a:xfrm>
            <a:off x="3490780" y="2386977"/>
            <a:ext cx="2162453" cy="761723"/>
          </a:xfrm>
          <a:prstGeom prst="rect">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1" name="正方形/長方形 50"/>
          <p:cNvSpPr/>
          <p:nvPr/>
        </p:nvSpPr>
        <p:spPr>
          <a:xfrm>
            <a:off x="3581802" y="2502620"/>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2" name="テキスト プレースホルダー 5"/>
          <p:cNvSpPr>
            <a:spLocks noGrp="1"/>
          </p:cNvSpPr>
          <p:nvPr>
            <p:ph type="body" sz="quarter" idx="29" hasCustomPrompt="1"/>
          </p:nvPr>
        </p:nvSpPr>
        <p:spPr>
          <a:xfrm>
            <a:off x="3701759" y="2546646"/>
            <a:ext cx="1740495"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6" name="正方形/長方形 55"/>
          <p:cNvSpPr/>
          <p:nvPr/>
        </p:nvSpPr>
        <p:spPr>
          <a:xfrm>
            <a:off x="3490780" y="4539659"/>
            <a:ext cx="2162453" cy="761723"/>
          </a:xfrm>
          <a:prstGeom prst="rect">
            <a:avLst/>
          </a:prstGeom>
          <a:blipFill dpi="0" rotWithShape="0">
            <a:blip r:embed="rId3"/>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7" name="正方形/長方形 56"/>
          <p:cNvSpPr/>
          <p:nvPr/>
        </p:nvSpPr>
        <p:spPr>
          <a:xfrm>
            <a:off x="3581802" y="4655302"/>
            <a:ext cx="1980409" cy="530437"/>
          </a:xfrm>
          <a:prstGeom prst="rect">
            <a:avLst/>
          </a:prstGeom>
          <a:noFill/>
          <a:ln w="28575">
            <a:solidFill>
              <a:schemeClr val="bg1">
                <a:lumMod val="90000"/>
              </a:schemeClr>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58" name="テキスト プレースホルダー 5"/>
          <p:cNvSpPr>
            <a:spLocks noGrp="1"/>
          </p:cNvSpPr>
          <p:nvPr>
            <p:ph type="body" sz="quarter" idx="30" hasCustomPrompt="1"/>
          </p:nvPr>
        </p:nvSpPr>
        <p:spPr>
          <a:xfrm>
            <a:off x="3701759" y="4699326"/>
            <a:ext cx="1740495" cy="442383"/>
          </a:xfrm>
          <a:prstGeom prst="rect">
            <a:avLst/>
          </a:prstGeom>
        </p:spPr>
        <p:txBody>
          <a:bodyPr anchor="ctr">
            <a:noAutofit/>
          </a:bodyPr>
          <a:lstStyle>
            <a:lvl1pPr algn="ctr">
              <a:lnSpc>
                <a:spcPct val="100000"/>
              </a:lnSpc>
              <a:spcBef>
                <a:spcPts val="0"/>
              </a:spcBef>
              <a:defRPr sz="2000" i="0" baseline="0">
                <a:solidFill>
                  <a:schemeClr val="bg1"/>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59" name="正方形/長方形 58"/>
          <p:cNvSpPr/>
          <p:nvPr/>
        </p:nvSpPr>
        <p:spPr>
          <a:xfrm>
            <a:off x="6329893" y="1844045"/>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1" name="テキスト プレースホルダー 5"/>
          <p:cNvSpPr>
            <a:spLocks noGrp="1"/>
          </p:cNvSpPr>
          <p:nvPr>
            <p:ph type="body" sz="quarter" idx="31" hasCustomPrompt="1"/>
          </p:nvPr>
        </p:nvSpPr>
        <p:spPr>
          <a:xfrm>
            <a:off x="6416589" y="1890942"/>
            <a:ext cx="2001471" cy="442383"/>
          </a:xfrm>
          <a:prstGeom prst="rect">
            <a:avLst/>
          </a:prstGeom>
        </p:spPr>
        <p:txBody>
          <a:bodyPr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2" name="正方形/長方形 61"/>
          <p:cNvSpPr/>
          <p:nvPr/>
        </p:nvSpPr>
        <p:spPr>
          <a:xfrm>
            <a:off x="6329893" y="249299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3" name="テキスト プレースホルダー 5"/>
          <p:cNvSpPr>
            <a:spLocks noGrp="1"/>
          </p:cNvSpPr>
          <p:nvPr>
            <p:ph type="body" sz="quarter" idx="32" hasCustomPrompt="1"/>
          </p:nvPr>
        </p:nvSpPr>
        <p:spPr>
          <a:xfrm>
            <a:off x="6416589" y="2539890"/>
            <a:ext cx="2001471" cy="442383"/>
          </a:xfrm>
          <a:prstGeom prst="rect">
            <a:avLst/>
          </a:prstGeom>
        </p:spPr>
        <p:txBody>
          <a:bodyPr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4" name="正方形/長方形 63"/>
          <p:cNvSpPr/>
          <p:nvPr/>
        </p:nvSpPr>
        <p:spPr>
          <a:xfrm>
            <a:off x="6329893" y="313185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5" name="テキスト プレースホルダー 5"/>
          <p:cNvSpPr>
            <a:spLocks noGrp="1"/>
          </p:cNvSpPr>
          <p:nvPr>
            <p:ph type="body" sz="quarter" idx="33" hasCustomPrompt="1"/>
          </p:nvPr>
        </p:nvSpPr>
        <p:spPr>
          <a:xfrm>
            <a:off x="6416589" y="3178750"/>
            <a:ext cx="2001471" cy="442383"/>
          </a:xfrm>
          <a:prstGeom prst="rect">
            <a:avLst/>
          </a:prstGeom>
        </p:spPr>
        <p:txBody>
          <a:bodyPr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6" name="正方形/長方形 65"/>
          <p:cNvSpPr/>
          <p:nvPr/>
        </p:nvSpPr>
        <p:spPr>
          <a:xfrm>
            <a:off x="6329893" y="3999125"/>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7" name="テキスト プレースホルダー 5"/>
          <p:cNvSpPr>
            <a:spLocks noGrp="1"/>
          </p:cNvSpPr>
          <p:nvPr>
            <p:ph type="body" sz="quarter" idx="34" hasCustomPrompt="1"/>
          </p:nvPr>
        </p:nvSpPr>
        <p:spPr>
          <a:xfrm>
            <a:off x="6416589" y="4046021"/>
            <a:ext cx="2001471" cy="442383"/>
          </a:xfrm>
          <a:prstGeom prst="rect">
            <a:avLst/>
          </a:prstGeom>
        </p:spPr>
        <p:txBody>
          <a:bodyPr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68" name="正方形/長方形 67"/>
          <p:cNvSpPr/>
          <p:nvPr/>
        </p:nvSpPr>
        <p:spPr>
          <a:xfrm>
            <a:off x="6329893" y="464807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69" name="テキスト プレースホルダー 5"/>
          <p:cNvSpPr>
            <a:spLocks noGrp="1"/>
          </p:cNvSpPr>
          <p:nvPr>
            <p:ph type="body" sz="quarter" idx="35" hasCustomPrompt="1"/>
          </p:nvPr>
        </p:nvSpPr>
        <p:spPr>
          <a:xfrm>
            <a:off x="6416589" y="4694969"/>
            <a:ext cx="2001471" cy="442383"/>
          </a:xfrm>
          <a:prstGeom prst="rect">
            <a:avLst/>
          </a:prstGeom>
        </p:spPr>
        <p:txBody>
          <a:bodyPr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sp>
        <p:nvSpPr>
          <p:cNvPr id="70" name="正方形/長方形 69"/>
          <p:cNvSpPr/>
          <p:nvPr/>
        </p:nvSpPr>
        <p:spPr>
          <a:xfrm>
            <a:off x="6329893" y="5286933"/>
            <a:ext cx="2162453" cy="540531"/>
          </a:xfrm>
          <a:prstGeom prst="rect">
            <a:avLst/>
          </a:prstGeom>
          <a:blipFill dpi="0" rotWithShape="0">
            <a:blip r:embed="rId4"/>
            <a:srcRect/>
            <a:tile tx="0" ty="0" sx="100000" sy="100000" flip="none" algn="tl"/>
          </a:blipFill>
          <a:ln>
            <a:noFill/>
          </a:ln>
          <a:effectLst>
            <a:outerShdw blurRad="50800" dist="38100" dir="2700000" algn="tl" rotWithShape="0">
              <a:prstClr val="black">
                <a:alpha val="40000"/>
              </a:prstClr>
            </a:outerShdw>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51197" tIns="25599" rIns="51197" bIns="25599" numCol="1" spcCol="0" rtlCol="0" fromWordArt="0" anchor="ctr" anchorCtr="0" forceAA="0" compatLnSpc="1">
            <a:prstTxWarp prst="textNoShape">
              <a:avLst/>
            </a:prstTxWarp>
            <a:noAutofit/>
          </a:bodyPr>
          <a:lstStyle/>
          <a:p>
            <a:pPr algn="ctr"/>
            <a:endParaRPr kumimoji="1" lang="ja-JP" altLang="en-US"/>
          </a:p>
        </p:txBody>
      </p:sp>
      <p:sp>
        <p:nvSpPr>
          <p:cNvPr id="71" name="テキスト プレースホルダー 5"/>
          <p:cNvSpPr>
            <a:spLocks noGrp="1"/>
          </p:cNvSpPr>
          <p:nvPr>
            <p:ph type="body" sz="quarter" idx="36" hasCustomPrompt="1"/>
          </p:nvPr>
        </p:nvSpPr>
        <p:spPr>
          <a:xfrm>
            <a:off x="6416589" y="5333826"/>
            <a:ext cx="2001471" cy="442383"/>
          </a:xfrm>
          <a:prstGeom prst="rect">
            <a:avLst/>
          </a:prstGeom>
        </p:spPr>
        <p:txBody>
          <a:bodyPr anchor="ctr">
            <a:noAutofit/>
          </a:bodyPr>
          <a:lstStyle>
            <a:lvl1pPr algn="ctr">
              <a:lnSpc>
                <a:spcPct val="100000"/>
              </a:lnSpc>
              <a:spcBef>
                <a:spcPts val="0"/>
              </a:spcBef>
              <a:defRPr sz="2000" i="0" baseline="0">
                <a:solidFill>
                  <a:schemeClr val="accent2">
                    <a:lumMod val="75000"/>
                  </a:schemeClr>
                </a:solidFill>
                <a:effectLst>
                  <a:innerShdw blurRad="63500" dist="38100" dir="18900000">
                    <a:prstClr val="black">
                      <a:alpha val="50000"/>
                    </a:prstClr>
                  </a:innerShdw>
                </a:effectLst>
                <a:latin typeface="+mj-lt"/>
              </a:defRPr>
            </a:lvl1pPr>
          </a:lstStyle>
          <a:p>
            <a:pPr lvl="0"/>
            <a:r>
              <a:rPr kumimoji="1" lang="en-US" altLang="ja-JP" dirty="0"/>
              <a:t>WORD</a:t>
            </a:r>
            <a:endParaRPr kumimoji="1" lang="ja-JP" altLang="en-US" dirty="0"/>
          </a:p>
        </p:txBody>
      </p:sp>
      <p:cxnSp>
        <p:nvCxnSpPr>
          <p:cNvPr id="72" name="直線コネクタ 52"/>
          <p:cNvCxnSpPr>
            <a:stCxn id="7" idx="3"/>
            <a:endCxn id="50" idx="1"/>
          </p:cNvCxnSpPr>
          <p:nvPr/>
        </p:nvCxnSpPr>
        <p:spPr>
          <a:xfrm flipV="1">
            <a:off x="2665371" y="2767837"/>
            <a:ext cx="825409" cy="1071416"/>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3" name="直線コネクタ 52"/>
          <p:cNvCxnSpPr>
            <a:stCxn id="7" idx="3"/>
            <a:endCxn id="56" idx="1"/>
          </p:cNvCxnSpPr>
          <p:nvPr/>
        </p:nvCxnSpPr>
        <p:spPr>
          <a:xfrm>
            <a:off x="2665371" y="3839251"/>
            <a:ext cx="825409" cy="1081267"/>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5" name="直線コネクタ 52"/>
          <p:cNvCxnSpPr>
            <a:stCxn id="62" idx="1"/>
            <a:endCxn id="50" idx="3"/>
          </p:cNvCxnSpPr>
          <p:nvPr/>
        </p:nvCxnSpPr>
        <p:spPr>
          <a:xfrm flipH="1">
            <a:off x="5653232" y="2763261"/>
            <a:ext cx="676661" cy="4577"/>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78" name="直線コネクタ 52"/>
          <p:cNvCxnSpPr>
            <a:stCxn id="68" idx="1"/>
            <a:endCxn id="56" idx="3"/>
          </p:cNvCxnSpPr>
          <p:nvPr/>
        </p:nvCxnSpPr>
        <p:spPr>
          <a:xfrm flipH="1">
            <a:off x="5653232" y="4918341"/>
            <a:ext cx="676661" cy="218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3" name="直線コネクタ 52"/>
          <p:cNvCxnSpPr>
            <a:stCxn id="59" idx="1"/>
            <a:endCxn id="50" idx="3"/>
          </p:cNvCxnSpPr>
          <p:nvPr/>
        </p:nvCxnSpPr>
        <p:spPr>
          <a:xfrm rot="10800000" flipV="1">
            <a:off x="5653232" y="2114314"/>
            <a:ext cx="676661" cy="653524"/>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6" name="直線コネクタ 52"/>
          <p:cNvCxnSpPr>
            <a:stCxn id="64" idx="1"/>
            <a:endCxn id="50" idx="3"/>
          </p:cNvCxnSpPr>
          <p:nvPr/>
        </p:nvCxnSpPr>
        <p:spPr>
          <a:xfrm rot="10800000">
            <a:off x="5653232" y="2767839"/>
            <a:ext cx="676661" cy="634283"/>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89" name="直線コネクタ 52"/>
          <p:cNvCxnSpPr>
            <a:stCxn id="66" idx="1"/>
            <a:endCxn id="56" idx="3"/>
          </p:cNvCxnSpPr>
          <p:nvPr/>
        </p:nvCxnSpPr>
        <p:spPr>
          <a:xfrm rot="10800000" flipV="1">
            <a:off x="5653232" y="4269393"/>
            <a:ext cx="676661" cy="651127"/>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cxnSp>
        <p:nvCxnSpPr>
          <p:cNvPr id="92" name="直線コネクタ 52"/>
          <p:cNvCxnSpPr>
            <a:stCxn id="70" idx="1"/>
            <a:endCxn id="56" idx="3"/>
          </p:cNvCxnSpPr>
          <p:nvPr/>
        </p:nvCxnSpPr>
        <p:spPr>
          <a:xfrm rot="10800000">
            <a:off x="5653232" y="4920522"/>
            <a:ext cx="676661" cy="636679"/>
          </a:xfrm>
          <a:prstGeom prst="bentConnector3">
            <a:avLst>
              <a:gd name="adj1" fmla="val 50000"/>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3022972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7"/>
                                        </p:tgtEl>
                                        <p:attrNameLst>
                                          <p:attrName>style.visibility</p:attrName>
                                        </p:attrNameLst>
                                      </p:cBhvr>
                                      <p:to>
                                        <p:strVal val="visible"/>
                                      </p:to>
                                    </p:set>
                                    <p:anim calcmode="lin" valueType="num">
                                      <p:cBhvr additive="base">
                                        <p:cTn id="12" dur="500" fill="hold"/>
                                        <p:tgtEl>
                                          <p:spTgt spid="7"/>
                                        </p:tgtEl>
                                        <p:attrNameLst>
                                          <p:attrName>ppt_x</p:attrName>
                                        </p:attrNameLst>
                                      </p:cBhvr>
                                      <p:tavLst>
                                        <p:tav tm="0">
                                          <p:val>
                                            <p:strVal val="0-#ppt_w/2"/>
                                          </p:val>
                                        </p:tav>
                                        <p:tav tm="100000">
                                          <p:val>
                                            <p:strVal val="#ppt_x"/>
                                          </p:val>
                                        </p:tav>
                                      </p:tavLst>
                                    </p:anim>
                                    <p:anim calcmode="lin" valueType="num">
                                      <p:cBhvr additive="base">
                                        <p:cTn id="13" dur="500" fill="hold"/>
                                        <p:tgtEl>
                                          <p:spTgt spid="7"/>
                                        </p:tgtEl>
                                        <p:attrNameLst>
                                          <p:attrName>ppt_y</p:attrName>
                                        </p:attrNameLst>
                                      </p:cBhvr>
                                      <p:tavLst>
                                        <p:tav tm="0">
                                          <p:val>
                                            <p:strVal val="#ppt_y"/>
                                          </p:val>
                                        </p:tav>
                                        <p:tav tm="100000">
                                          <p:val>
                                            <p:strVal val="#ppt_y"/>
                                          </p:val>
                                        </p:tav>
                                      </p:tavLst>
                                    </p:anim>
                                  </p:childTnLst>
                                </p:cTn>
                              </p:par>
                              <p:par>
                                <p:cTn id="14" presetID="2" presetClass="entr" presetSubtype="8" decel="100000" fill="hold" grpId="0" nodeType="withEffect">
                                  <p:stCondLst>
                                    <p:cond delay="0"/>
                                  </p:stCondLst>
                                  <p:childTnLst>
                                    <p:set>
                                      <p:cBhvr>
                                        <p:cTn id="15" dur="1" fill="hold">
                                          <p:stCondLst>
                                            <p:cond delay="0"/>
                                          </p:stCondLst>
                                        </p:cTn>
                                        <p:tgtEl>
                                          <p:spTgt spid="8"/>
                                        </p:tgtEl>
                                        <p:attrNameLst>
                                          <p:attrName>style.visibility</p:attrName>
                                        </p:attrNameLst>
                                      </p:cBhvr>
                                      <p:to>
                                        <p:strVal val="visible"/>
                                      </p:to>
                                    </p:set>
                                    <p:anim calcmode="lin" valueType="num">
                                      <p:cBhvr additive="base">
                                        <p:cTn id="16" dur="500" fill="hold"/>
                                        <p:tgtEl>
                                          <p:spTgt spid="8"/>
                                        </p:tgtEl>
                                        <p:attrNameLst>
                                          <p:attrName>ppt_x</p:attrName>
                                        </p:attrNameLst>
                                      </p:cBhvr>
                                      <p:tavLst>
                                        <p:tav tm="0">
                                          <p:val>
                                            <p:strVal val="0-#ppt_w/2"/>
                                          </p:val>
                                        </p:tav>
                                        <p:tav tm="100000">
                                          <p:val>
                                            <p:strVal val="#ppt_x"/>
                                          </p:val>
                                        </p:tav>
                                      </p:tavLst>
                                    </p:anim>
                                    <p:anim calcmode="lin" valueType="num">
                                      <p:cBhvr additive="base">
                                        <p:cTn id="17" dur="500" fill="hold"/>
                                        <p:tgtEl>
                                          <p:spTgt spid="8"/>
                                        </p:tgtEl>
                                        <p:attrNameLst>
                                          <p:attrName>ppt_y</p:attrName>
                                        </p:attrNameLst>
                                      </p:cBhvr>
                                      <p:tavLst>
                                        <p:tav tm="0">
                                          <p:val>
                                            <p:strVal val="#ppt_y"/>
                                          </p:val>
                                        </p:tav>
                                        <p:tav tm="100000">
                                          <p:val>
                                            <p:strVal val="#ppt_y"/>
                                          </p:val>
                                        </p:tav>
                                      </p:tavLst>
                                    </p:anim>
                                  </p:childTnLst>
                                </p:cTn>
                              </p:par>
                              <p:par>
                                <p:cTn id="18" presetID="2" presetClass="entr" presetSubtype="8" decel="100000" fill="hold" grpId="0" nodeType="withEffect">
                                  <p:stCondLst>
                                    <p:cond delay="0"/>
                                  </p:stCondLst>
                                  <p:childTnLst>
                                    <p:set>
                                      <p:cBhvr>
                                        <p:cTn id="19" dur="1" fill="hold">
                                          <p:stCondLst>
                                            <p:cond delay="0"/>
                                          </p:stCondLst>
                                        </p:cTn>
                                        <p:tgtEl>
                                          <p:spTgt spid="34">
                                            <p:txEl>
                                              <p:pRg st="0" end="0"/>
                                            </p:txEl>
                                          </p:spTgt>
                                        </p:tgtEl>
                                        <p:attrNameLst>
                                          <p:attrName>style.visibility</p:attrName>
                                        </p:attrNameLst>
                                      </p:cBhvr>
                                      <p:to>
                                        <p:strVal val="visible"/>
                                      </p:to>
                                    </p:set>
                                    <p:anim calcmode="lin" valueType="num">
                                      <p:cBhvr additive="base">
                                        <p:cTn id="20" dur="500" fill="hold"/>
                                        <p:tgtEl>
                                          <p:spTgt spid="34">
                                            <p:txEl>
                                              <p:pRg st="0" end="0"/>
                                            </p:txEl>
                                          </p:spTgt>
                                        </p:tgtEl>
                                        <p:attrNameLst>
                                          <p:attrName>ppt_x</p:attrName>
                                        </p:attrNameLst>
                                      </p:cBhvr>
                                      <p:tavLst>
                                        <p:tav tm="0">
                                          <p:val>
                                            <p:strVal val="0-#ppt_w/2"/>
                                          </p:val>
                                        </p:tav>
                                        <p:tav tm="100000">
                                          <p:val>
                                            <p:strVal val="#ppt_x"/>
                                          </p:val>
                                        </p:tav>
                                      </p:tavLst>
                                    </p:anim>
                                    <p:anim calcmode="lin" valueType="num">
                                      <p:cBhvr additive="base">
                                        <p:cTn id="21"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par>
                          <p:cTn id="22" fill="hold">
                            <p:stCondLst>
                              <p:cond delay="1000"/>
                            </p:stCondLst>
                            <p:childTnLst>
                              <p:par>
                                <p:cTn id="23" presetID="22" presetClass="entr" presetSubtype="8" fill="hold" nodeType="afterEffect">
                                  <p:stCondLst>
                                    <p:cond delay="0"/>
                                  </p:stCondLst>
                                  <p:childTnLst>
                                    <p:set>
                                      <p:cBhvr>
                                        <p:cTn id="24" dur="1" fill="hold">
                                          <p:stCondLst>
                                            <p:cond delay="0"/>
                                          </p:stCondLst>
                                        </p:cTn>
                                        <p:tgtEl>
                                          <p:spTgt spid="72"/>
                                        </p:tgtEl>
                                        <p:attrNameLst>
                                          <p:attrName>style.visibility</p:attrName>
                                        </p:attrNameLst>
                                      </p:cBhvr>
                                      <p:to>
                                        <p:strVal val="visible"/>
                                      </p:to>
                                    </p:set>
                                    <p:animEffect transition="in" filter="wipe(left)">
                                      <p:cBhvr>
                                        <p:cTn id="25" dur="500"/>
                                        <p:tgtEl>
                                          <p:spTgt spid="72"/>
                                        </p:tgtEl>
                                      </p:cBhvr>
                                    </p:animEffect>
                                  </p:childTnLst>
                                </p:cTn>
                              </p:par>
                              <p:par>
                                <p:cTn id="26" presetID="22" presetClass="entr" presetSubtype="8" fill="hold" nodeType="withEffect">
                                  <p:stCondLst>
                                    <p:cond delay="0"/>
                                  </p:stCondLst>
                                  <p:childTnLst>
                                    <p:set>
                                      <p:cBhvr>
                                        <p:cTn id="27" dur="1" fill="hold">
                                          <p:stCondLst>
                                            <p:cond delay="0"/>
                                          </p:stCondLst>
                                        </p:cTn>
                                        <p:tgtEl>
                                          <p:spTgt spid="73"/>
                                        </p:tgtEl>
                                        <p:attrNameLst>
                                          <p:attrName>style.visibility</p:attrName>
                                        </p:attrNameLst>
                                      </p:cBhvr>
                                      <p:to>
                                        <p:strVal val="visible"/>
                                      </p:to>
                                    </p:set>
                                    <p:animEffect transition="in" filter="wipe(left)">
                                      <p:cBhvr>
                                        <p:cTn id="28" dur="500"/>
                                        <p:tgtEl>
                                          <p:spTgt spid="73"/>
                                        </p:tgtEl>
                                      </p:cBhvr>
                                    </p:animEffect>
                                  </p:childTnLst>
                                </p:cTn>
                              </p:par>
                            </p:childTnLst>
                          </p:cTn>
                        </p:par>
                        <p:par>
                          <p:cTn id="29" fill="hold">
                            <p:stCondLst>
                              <p:cond delay="1500"/>
                            </p:stCondLst>
                            <p:childTnLst>
                              <p:par>
                                <p:cTn id="30" presetID="10" presetClass="entr" presetSubtype="0" fill="hold" grpId="0" nodeType="afterEffect">
                                  <p:stCondLst>
                                    <p:cond delay="0"/>
                                  </p:stCondLst>
                                  <p:childTnLst>
                                    <p:set>
                                      <p:cBhvr>
                                        <p:cTn id="31" dur="1" fill="hold">
                                          <p:stCondLst>
                                            <p:cond delay="0"/>
                                          </p:stCondLst>
                                        </p:cTn>
                                        <p:tgtEl>
                                          <p:spTgt spid="50"/>
                                        </p:tgtEl>
                                        <p:attrNameLst>
                                          <p:attrName>style.visibility</p:attrName>
                                        </p:attrNameLst>
                                      </p:cBhvr>
                                      <p:to>
                                        <p:strVal val="visible"/>
                                      </p:to>
                                    </p:set>
                                    <p:animEffect transition="in" filter="fade">
                                      <p:cBhvr>
                                        <p:cTn id="32" dur="500"/>
                                        <p:tgtEl>
                                          <p:spTgt spid="50"/>
                                        </p:tgtEl>
                                      </p:cBhvr>
                                    </p:animEffect>
                                  </p:childTnLst>
                                </p:cTn>
                              </p:par>
                              <p:par>
                                <p:cTn id="33" presetID="10" presetClass="entr" presetSubtype="0" fill="hold" grpId="0" nodeType="withEffect">
                                  <p:stCondLst>
                                    <p:cond delay="0"/>
                                  </p:stCondLst>
                                  <p:childTnLst>
                                    <p:set>
                                      <p:cBhvr>
                                        <p:cTn id="34" dur="1" fill="hold">
                                          <p:stCondLst>
                                            <p:cond delay="0"/>
                                          </p:stCondLst>
                                        </p:cTn>
                                        <p:tgtEl>
                                          <p:spTgt spid="51"/>
                                        </p:tgtEl>
                                        <p:attrNameLst>
                                          <p:attrName>style.visibility</p:attrName>
                                        </p:attrNameLst>
                                      </p:cBhvr>
                                      <p:to>
                                        <p:strVal val="visible"/>
                                      </p:to>
                                    </p:set>
                                    <p:animEffect transition="in" filter="fade">
                                      <p:cBhvr>
                                        <p:cTn id="35" dur="500"/>
                                        <p:tgtEl>
                                          <p:spTgt spid="51"/>
                                        </p:tgtEl>
                                      </p:cBhvr>
                                    </p:animEffect>
                                  </p:childTnLst>
                                </p:cTn>
                              </p:par>
                              <p:par>
                                <p:cTn id="36" presetID="10" presetClass="entr" presetSubtype="0" fill="hold" grpId="0" nodeType="withEffect">
                                  <p:stCondLst>
                                    <p:cond delay="0"/>
                                  </p:stCondLst>
                                  <p:childTnLst>
                                    <p:set>
                                      <p:cBhvr>
                                        <p:cTn id="37" dur="1" fill="hold">
                                          <p:stCondLst>
                                            <p:cond delay="0"/>
                                          </p:stCondLst>
                                        </p:cTn>
                                        <p:tgtEl>
                                          <p:spTgt spid="52">
                                            <p:txEl>
                                              <p:pRg st="0" end="0"/>
                                            </p:txEl>
                                          </p:spTgt>
                                        </p:tgtEl>
                                        <p:attrNameLst>
                                          <p:attrName>style.visibility</p:attrName>
                                        </p:attrNameLst>
                                      </p:cBhvr>
                                      <p:to>
                                        <p:strVal val="visible"/>
                                      </p:to>
                                    </p:set>
                                    <p:animEffect transition="in" filter="fade">
                                      <p:cBhvr>
                                        <p:cTn id="38" dur="500"/>
                                        <p:tgtEl>
                                          <p:spTgt spid="52">
                                            <p:txEl>
                                              <p:pRg st="0" end="0"/>
                                            </p:txEl>
                                          </p:spTgt>
                                        </p:tgtEl>
                                      </p:cBhvr>
                                    </p:animEffect>
                                  </p:childTnLst>
                                </p:cTn>
                              </p:par>
                              <p:par>
                                <p:cTn id="39" presetID="10" presetClass="entr" presetSubtype="0" fill="hold" grpId="0" nodeType="withEffect">
                                  <p:stCondLst>
                                    <p:cond delay="0"/>
                                  </p:stCondLst>
                                  <p:childTnLst>
                                    <p:set>
                                      <p:cBhvr>
                                        <p:cTn id="40" dur="1" fill="hold">
                                          <p:stCondLst>
                                            <p:cond delay="0"/>
                                          </p:stCondLst>
                                        </p:cTn>
                                        <p:tgtEl>
                                          <p:spTgt spid="56"/>
                                        </p:tgtEl>
                                        <p:attrNameLst>
                                          <p:attrName>style.visibility</p:attrName>
                                        </p:attrNameLst>
                                      </p:cBhvr>
                                      <p:to>
                                        <p:strVal val="visible"/>
                                      </p:to>
                                    </p:set>
                                    <p:animEffect transition="in" filter="fade">
                                      <p:cBhvr>
                                        <p:cTn id="41" dur="500"/>
                                        <p:tgtEl>
                                          <p:spTgt spid="56"/>
                                        </p:tgtEl>
                                      </p:cBhvr>
                                    </p:animEffect>
                                  </p:childTnLst>
                                </p:cTn>
                              </p:par>
                              <p:par>
                                <p:cTn id="42" presetID="10" presetClass="entr" presetSubtype="0" fill="hold" grpId="0" nodeType="withEffect">
                                  <p:stCondLst>
                                    <p:cond delay="0"/>
                                  </p:stCondLst>
                                  <p:childTnLst>
                                    <p:set>
                                      <p:cBhvr>
                                        <p:cTn id="43" dur="1" fill="hold">
                                          <p:stCondLst>
                                            <p:cond delay="0"/>
                                          </p:stCondLst>
                                        </p:cTn>
                                        <p:tgtEl>
                                          <p:spTgt spid="57"/>
                                        </p:tgtEl>
                                        <p:attrNameLst>
                                          <p:attrName>style.visibility</p:attrName>
                                        </p:attrNameLst>
                                      </p:cBhvr>
                                      <p:to>
                                        <p:strVal val="visible"/>
                                      </p:to>
                                    </p:set>
                                    <p:animEffect transition="in" filter="fade">
                                      <p:cBhvr>
                                        <p:cTn id="44" dur="500"/>
                                        <p:tgtEl>
                                          <p:spTgt spid="57"/>
                                        </p:tgtEl>
                                      </p:cBhvr>
                                    </p:animEffect>
                                  </p:childTnLst>
                                </p:cTn>
                              </p:par>
                              <p:par>
                                <p:cTn id="45" presetID="10" presetClass="entr" presetSubtype="0" fill="hold" grpId="0" nodeType="withEffect">
                                  <p:stCondLst>
                                    <p:cond delay="0"/>
                                  </p:stCondLst>
                                  <p:childTnLst>
                                    <p:set>
                                      <p:cBhvr>
                                        <p:cTn id="46" dur="1" fill="hold">
                                          <p:stCondLst>
                                            <p:cond delay="0"/>
                                          </p:stCondLst>
                                        </p:cTn>
                                        <p:tgtEl>
                                          <p:spTgt spid="58">
                                            <p:txEl>
                                              <p:pRg st="0" end="0"/>
                                            </p:txEl>
                                          </p:spTgt>
                                        </p:tgtEl>
                                        <p:attrNameLst>
                                          <p:attrName>style.visibility</p:attrName>
                                        </p:attrNameLst>
                                      </p:cBhvr>
                                      <p:to>
                                        <p:strVal val="visible"/>
                                      </p:to>
                                    </p:set>
                                    <p:animEffect transition="in" filter="fade">
                                      <p:cBhvr>
                                        <p:cTn id="47" dur="500"/>
                                        <p:tgtEl>
                                          <p:spTgt spid="58">
                                            <p:txEl>
                                              <p:pRg st="0" end="0"/>
                                            </p:txEl>
                                          </p:spTgt>
                                        </p:tgtEl>
                                      </p:cBhvr>
                                    </p:animEffect>
                                  </p:childTnLst>
                                </p:cTn>
                              </p:par>
                            </p:childTnLst>
                          </p:cTn>
                        </p:par>
                        <p:par>
                          <p:cTn id="48" fill="hold">
                            <p:stCondLst>
                              <p:cond delay="2000"/>
                            </p:stCondLst>
                            <p:childTnLst>
                              <p:par>
                                <p:cTn id="49" presetID="22" presetClass="entr" presetSubtype="8" fill="hold" nodeType="afterEffect">
                                  <p:stCondLst>
                                    <p:cond delay="0"/>
                                  </p:stCondLst>
                                  <p:childTnLst>
                                    <p:set>
                                      <p:cBhvr>
                                        <p:cTn id="50" dur="1" fill="hold">
                                          <p:stCondLst>
                                            <p:cond delay="0"/>
                                          </p:stCondLst>
                                        </p:cTn>
                                        <p:tgtEl>
                                          <p:spTgt spid="75"/>
                                        </p:tgtEl>
                                        <p:attrNameLst>
                                          <p:attrName>style.visibility</p:attrName>
                                        </p:attrNameLst>
                                      </p:cBhvr>
                                      <p:to>
                                        <p:strVal val="visible"/>
                                      </p:to>
                                    </p:set>
                                    <p:animEffect transition="in" filter="wipe(left)">
                                      <p:cBhvr>
                                        <p:cTn id="51" dur="500"/>
                                        <p:tgtEl>
                                          <p:spTgt spid="75"/>
                                        </p:tgtEl>
                                      </p:cBhvr>
                                    </p:animEffect>
                                  </p:childTnLst>
                                </p:cTn>
                              </p:par>
                              <p:par>
                                <p:cTn id="52" presetID="22" presetClass="entr" presetSubtype="8" fill="hold" nodeType="withEffect">
                                  <p:stCondLst>
                                    <p:cond delay="0"/>
                                  </p:stCondLst>
                                  <p:childTnLst>
                                    <p:set>
                                      <p:cBhvr>
                                        <p:cTn id="53" dur="1" fill="hold">
                                          <p:stCondLst>
                                            <p:cond delay="0"/>
                                          </p:stCondLst>
                                        </p:cTn>
                                        <p:tgtEl>
                                          <p:spTgt spid="78"/>
                                        </p:tgtEl>
                                        <p:attrNameLst>
                                          <p:attrName>style.visibility</p:attrName>
                                        </p:attrNameLst>
                                      </p:cBhvr>
                                      <p:to>
                                        <p:strVal val="visible"/>
                                      </p:to>
                                    </p:set>
                                    <p:animEffect transition="in" filter="wipe(left)">
                                      <p:cBhvr>
                                        <p:cTn id="54" dur="500"/>
                                        <p:tgtEl>
                                          <p:spTgt spid="78"/>
                                        </p:tgtEl>
                                      </p:cBhvr>
                                    </p:animEffect>
                                  </p:childTnLst>
                                </p:cTn>
                              </p:par>
                              <p:par>
                                <p:cTn id="55" presetID="22" presetClass="entr" presetSubtype="8" fill="hold" nodeType="withEffect">
                                  <p:stCondLst>
                                    <p:cond delay="0"/>
                                  </p:stCondLst>
                                  <p:childTnLst>
                                    <p:set>
                                      <p:cBhvr>
                                        <p:cTn id="56" dur="1" fill="hold">
                                          <p:stCondLst>
                                            <p:cond delay="0"/>
                                          </p:stCondLst>
                                        </p:cTn>
                                        <p:tgtEl>
                                          <p:spTgt spid="83"/>
                                        </p:tgtEl>
                                        <p:attrNameLst>
                                          <p:attrName>style.visibility</p:attrName>
                                        </p:attrNameLst>
                                      </p:cBhvr>
                                      <p:to>
                                        <p:strVal val="visible"/>
                                      </p:to>
                                    </p:set>
                                    <p:animEffect transition="in" filter="wipe(left)">
                                      <p:cBhvr>
                                        <p:cTn id="57" dur="500"/>
                                        <p:tgtEl>
                                          <p:spTgt spid="83"/>
                                        </p:tgtEl>
                                      </p:cBhvr>
                                    </p:animEffect>
                                  </p:childTnLst>
                                </p:cTn>
                              </p:par>
                              <p:par>
                                <p:cTn id="58" presetID="22" presetClass="entr" presetSubtype="8" fill="hold" nodeType="withEffect">
                                  <p:stCondLst>
                                    <p:cond delay="0"/>
                                  </p:stCondLst>
                                  <p:childTnLst>
                                    <p:set>
                                      <p:cBhvr>
                                        <p:cTn id="59" dur="1" fill="hold">
                                          <p:stCondLst>
                                            <p:cond delay="0"/>
                                          </p:stCondLst>
                                        </p:cTn>
                                        <p:tgtEl>
                                          <p:spTgt spid="86"/>
                                        </p:tgtEl>
                                        <p:attrNameLst>
                                          <p:attrName>style.visibility</p:attrName>
                                        </p:attrNameLst>
                                      </p:cBhvr>
                                      <p:to>
                                        <p:strVal val="visible"/>
                                      </p:to>
                                    </p:set>
                                    <p:animEffect transition="in" filter="wipe(left)">
                                      <p:cBhvr>
                                        <p:cTn id="60" dur="500"/>
                                        <p:tgtEl>
                                          <p:spTgt spid="86"/>
                                        </p:tgtEl>
                                      </p:cBhvr>
                                    </p:animEffect>
                                  </p:childTnLst>
                                </p:cTn>
                              </p:par>
                              <p:par>
                                <p:cTn id="61" presetID="22" presetClass="entr" presetSubtype="8" fill="hold" nodeType="withEffect">
                                  <p:stCondLst>
                                    <p:cond delay="0"/>
                                  </p:stCondLst>
                                  <p:childTnLst>
                                    <p:set>
                                      <p:cBhvr>
                                        <p:cTn id="62" dur="1" fill="hold">
                                          <p:stCondLst>
                                            <p:cond delay="0"/>
                                          </p:stCondLst>
                                        </p:cTn>
                                        <p:tgtEl>
                                          <p:spTgt spid="89"/>
                                        </p:tgtEl>
                                        <p:attrNameLst>
                                          <p:attrName>style.visibility</p:attrName>
                                        </p:attrNameLst>
                                      </p:cBhvr>
                                      <p:to>
                                        <p:strVal val="visible"/>
                                      </p:to>
                                    </p:set>
                                    <p:animEffect transition="in" filter="wipe(left)">
                                      <p:cBhvr>
                                        <p:cTn id="63" dur="500"/>
                                        <p:tgtEl>
                                          <p:spTgt spid="89"/>
                                        </p:tgtEl>
                                      </p:cBhvr>
                                    </p:animEffect>
                                  </p:childTnLst>
                                </p:cTn>
                              </p:par>
                              <p:par>
                                <p:cTn id="64" presetID="22" presetClass="entr" presetSubtype="8" fill="hold" nodeType="withEffect">
                                  <p:stCondLst>
                                    <p:cond delay="0"/>
                                  </p:stCondLst>
                                  <p:childTnLst>
                                    <p:set>
                                      <p:cBhvr>
                                        <p:cTn id="65" dur="1" fill="hold">
                                          <p:stCondLst>
                                            <p:cond delay="0"/>
                                          </p:stCondLst>
                                        </p:cTn>
                                        <p:tgtEl>
                                          <p:spTgt spid="92"/>
                                        </p:tgtEl>
                                        <p:attrNameLst>
                                          <p:attrName>style.visibility</p:attrName>
                                        </p:attrNameLst>
                                      </p:cBhvr>
                                      <p:to>
                                        <p:strVal val="visible"/>
                                      </p:to>
                                    </p:set>
                                    <p:animEffect transition="in" filter="wipe(left)">
                                      <p:cBhvr>
                                        <p:cTn id="66" dur="500"/>
                                        <p:tgtEl>
                                          <p:spTgt spid="92"/>
                                        </p:tgtEl>
                                      </p:cBhvr>
                                    </p:animEffect>
                                  </p:childTnLst>
                                </p:cTn>
                              </p:par>
                            </p:childTnLst>
                          </p:cTn>
                        </p:par>
                        <p:par>
                          <p:cTn id="67" fill="hold">
                            <p:stCondLst>
                              <p:cond delay="2500"/>
                            </p:stCondLst>
                            <p:childTnLst>
                              <p:par>
                                <p:cTn id="68" presetID="10" presetClass="entr" presetSubtype="0" fill="hold" grpId="0" nodeType="afterEffect">
                                  <p:stCondLst>
                                    <p:cond delay="0"/>
                                  </p:stCondLst>
                                  <p:childTnLst>
                                    <p:set>
                                      <p:cBhvr>
                                        <p:cTn id="69" dur="1" fill="hold">
                                          <p:stCondLst>
                                            <p:cond delay="0"/>
                                          </p:stCondLst>
                                        </p:cTn>
                                        <p:tgtEl>
                                          <p:spTgt spid="59"/>
                                        </p:tgtEl>
                                        <p:attrNameLst>
                                          <p:attrName>style.visibility</p:attrName>
                                        </p:attrNameLst>
                                      </p:cBhvr>
                                      <p:to>
                                        <p:strVal val="visible"/>
                                      </p:to>
                                    </p:set>
                                    <p:animEffect transition="in" filter="fade">
                                      <p:cBhvr>
                                        <p:cTn id="70" dur="500"/>
                                        <p:tgtEl>
                                          <p:spTgt spid="59"/>
                                        </p:tgtEl>
                                      </p:cBhvr>
                                    </p:animEffect>
                                  </p:childTnLst>
                                </p:cTn>
                              </p:par>
                              <p:par>
                                <p:cTn id="71" presetID="10" presetClass="entr" presetSubtype="0" fill="hold" grpId="0" nodeType="withEffect">
                                  <p:stCondLst>
                                    <p:cond delay="0"/>
                                  </p:stCondLst>
                                  <p:childTnLst>
                                    <p:set>
                                      <p:cBhvr>
                                        <p:cTn id="72" dur="1" fill="hold">
                                          <p:stCondLst>
                                            <p:cond delay="0"/>
                                          </p:stCondLst>
                                        </p:cTn>
                                        <p:tgtEl>
                                          <p:spTgt spid="61">
                                            <p:txEl>
                                              <p:pRg st="0" end="0"/>
                                            </p:txEl>
                                          </p:spTgt>
                                        </p:tgtEl>
                                        <p:attrNameLst>
                                          <p:attrName>style.visibility</p:attrName>
                                        </p:attrNameLst>
                                      </p:cBhvr>
                                      <p:to>
                                        <p:strVal val="visible"/>
                                      </p:to>
                                    </p:set>
                                    <p:animEffect transition="in" filter="fade">
                                      <p:cBhvr>
                                        <p:cTn id="73" dur="500"/>
                                        <p:tgtEl>
                                          <p:spTgt spid="61">
                                            <p:txEl>
                                              <p:pRg st="0" end="0"/>
                                            </p:txEl>
                                          </p:spTgt>
                                        </p:tgtEl>
                                      </p:cBhvr>
                                    </p:animEffect>
                                  </p:childTnLst>
                                </p:cTn>
                              </p:par>
                              <p:par>
                                <p:cTn id="74" presetID="10" presetClass="entr" presetSubtype="0" fill="hold" grpId="0" nodeType="withEffect">
                                  <p:stCondLst>
                                    <p:cond delay="0"/>
                                  </p:stCondLst>
                                  <p:childTnLst>
                                    <p:set>
                                      <p:cBhvr>
                                        <p:cTn id="75" dur="1" fill="hold">
                                          <p:stCondLst>
                                            <p:cond delay="0"/>
                                          </p:stCondLst>
                                        </p:cTn>
                                        <p:tgtEl>
                                          <p:spTgt spid="62"/>
                                        </p:tgtEl>
                                        <p:attrNameLst>
                                          <p:attrName>style.visibility</p:attrName>
                                        </p:attrNameLst>
                                      </p:cBhvr>
                                      <p:to>
                                        <p:strVal val="visible"/>
                                      </p:to>
                                    </p:set>
                                    <p:animEffect transition="in" filter="fade">
                                      <p:cBhvr>
                                        <p:cTn id="76" dur="500"/>
                                        <p:tgtEl>
                                          <p:spTgt spid="62"/>
                                        </p:tgtEl>
                                      </p:cBhvr>
                                    </p:animEffect>
                                  </p:childTnLst>
                                </p:cTn>
                              </p:par>
                              <p:par>
                                <p:cTn id="77" presetID="10" presetClass="entr" presetSubtype="0" fill="hold" grpId="0" nodeType="withEffect">
                                  <p:stCondLst>
                                    <p:cond delay="0"/>
                                  </p:stCondLst>
                                  <p:childTnLst>
                                    <p:set>
                                      <p:cBhvr>
                                        <p:cTn id="78" dur="1" fill="hold">
                                          <p:stCondLst>
                                            <p:cond delay="0"/>
                                          </p:stCondLst>
                                        </p:cTn>
                                        <p:tgtEl>
                                          <p:spTgt spid="63">
                                            <p:txEl>
                                              <p:pRg st="0" end="0"/>
                                            </p:txEl>
                                          </p:spTgt>
                                        </p:tgtEl>
                                        <p:attrNameLst>
                                          <p:attrName>style.visibility</p:attrName>
                                        </p:attrNameLst>
                                      </p:cBhvr>
                                      <p:to>
                                        <p:strVal val="visible"/>
                                      </p:to>
                                    </p:set>
                                    <p:animEffect transition="in" filter="fade">
                                      <p:cBhvr>
                                        <p:cTn id="79" dur="500"/>
                                        <p:tgtEl>
                                          <p:spTgt spid="63">
                                            <p:txEl>
                                              <p:pRg st="0" end="0"/>
                                            </p:txEl>
                                          </p:spTgt>
                                        </p:tgtEl>
                                      </p:cBhvr>
                                    </p:animEffect>
                                  </p:childTnLst>
                                </p:cTn>
                              </p:par>
                              <p:par>
                                <p:cTn id="80" presetID="10" presetClass="entr" presetSubtype="0" fill="hold" grpId="0" nodeType="withEffect">
                                  <p:stCondLst>
                                    <p:cond delay="0"/>
                                  </p:stCondLst>
                                  <p:childTnLst>
                                    <p:set>
                                      <p:cBhvr>
                                        <p:cTn id="81" dur="1" fill="hold">
                                          <p:stCondLst>
                                            <p:cond delay="0"/>
                                          </p:stCondLst>
                                        </p:cTn>
                                        <p:tgtEl>
                                          <p:spTgt spid="64"/>
                                        </p:tgtEl>
                                        <p:attrNameLst>
                                          <p:attrName>style.visibility</p:attrName>
                                        </p:attrNameLst>
                                      </p:cBhvr>
                                      <p:to>
                                        <p:strVal val="visible"/>
                                      </p:to>
                                    </p:set>
                                    <p:animEffect transition="in" filter="fade">
                                      <p:cBhvr>
                                        <p:cTn id="82" dur="500"/>
                                        <p:tgtEl>
                                          <p:spTgt spid="64"/>
                                        </p:tgtEl>
                                      </p:cBhvr>
                                    </p:animEffect>
                                  </p:childTnLst>
                                </p:cTn>
                              </p:par>
                              <p:par>
                                <p:cTn id="83" presetID="10" presetClass="entr" presetSubtype="0" fill="hold" grpId="0" nodeType="withEffect">
                                  <p:stCondLst>
                                    <p:cond delay="0"/>
                                  </p:stCondLst>
                                  <p:childTnLst>
                                    <p:set>
                                      <p:cBhvr>
                                        <p:cTn id="84" dur="1" fill="hold">
                                          <p:stCondLst>
                                            <p:cond delay="0"/>
                                          </p:stCondLst>
                                        </p:cTn>
                                        <p:tgtEl>
                                          <p:spTgt spid="65">
                                            <p:txEl>
                                              <p:pRg st="0" end="0"/>
                                            </p:txEl>
                                          </p:spTgt>
                                        </p:tgtEl>
                                        <p:attrNameLst>
                                          <p:attrName>style.visibility</p:attrName>
                                        </p:attrNameLst>
                                      </p:cBhvr>
                                      <p:to>
                                        <p:strVal val="visible"/>
                                      </p:to>
                                    </p:set>
                                    <p:animEffect transition="in" filter="fade">
                                      <p:cBhvr>
                                        <p:cTn id="85" dur="500"/>
                                        <p:tgtEl>
                                          <p:spTgt spid="65">
                                            <p:txEl>
                                              <p:pRg st="0" end="0"/>
                                            </p:txEl>
                                          </p:spTgt>
                                        </p:tgtEl>
                                      </p:cBhvr>
                                    </p:animEffect>
                                  </p:childTnLst>
                                </p:cTn>
                              </p:par>
                              <p:par>
                                <p:cTn id="86" presetID="10" presetClass="entr" presetSubtype="0" fill="hold" grpId="0" nodeType="withEffect">
                                  <p:stCondLst>
                                    <p:cond delay="0"/>
                                  </p:stCondLst>
                                  <p:childTnLst>
                                    <p:set>
                                      <p:cBhvr>
                                        <p:cTn id="87" dur="1" fill="hold">
                                          <p:stCondLst>
                                            <p:cond delay="0"/>
                                          </p:stCondLst>
                                        </p:cTn>
                                        <p:tgtEl>
                                          <p:spTgt spid="66"/>
                                        </p:tgtEl>
                                        <p:attrNameLst>
                                          <p:attrName>style.visibility</p:attrName>
                                        </p:attrNameLst>
                                      </p:cBhvr>
                                      <p:to>
                                        <p:strVal val="visible"/>
                                      </p:to>
                                    </p:set>
                                    <p:animEffect transition="in" filter="fade">
                                      <p:cBhvr>
                                        <p:cTn id="88" dur="500"/>
                                        <p:tgtEl>
                                          <p:spTgt spid="66"/>
                                        </p:tgtEl>
                                      </p:cBhvr>
                                    </p:animEffect>
                                  </p:childTnLst>
                                </p:cTn>
                              </p:par>
                              <p:par>
                                <p:cTn id="89" presetID="10" presetClass="entr" presetSubtype="0" fill="hold" grpId="0" nodeType="withEffect">
                                  <p:stCondLst>
                                    <p:cond delay="0"/>
                                  </p:stCondLst>
                                  <p:childTnLst>
                                    <p:set>
                                      <p:cBhvr>
                                        <p:cTn id="90" dur="1" fill="hold">
                                          <p:stCondLst>
                                            <p:cond delay="0"/>
                                          </p:stCondLst>
                                        </p:cTn>
                                        <p:tgtEl>
                                          <p:spTgt spid="67">
                                            <p:txEl>
                                              <p:pRg st="0" end="0"/>
                                            </p:txEl>
                                          </p:spTgt>
                                        </p:tgtEl>
                                        <p:attrNameLst>
                                          <p:attrName>style.visibility</p:attrName>
                                        </p:attrNameLst>
                                      </p:cBhvr>
                                      <p:to>
                                        <p:strVal val="visible"/>
                                      </p:to>
                                    </p:set>
                                    <p:animEffect transition="in" filter="fade">
                                      <p:cBhvr>
                                        <p:cTn id="91" dur="500"/>
                                        <p:tgtEl>
                                          <p:spTgt spid="67">
                                            <p:txEl>
                                              <p:pRg st="0" end="0"/>
                                            </p:txEl>
                                          </p:spTgt>
                                        </p:tgtEl>
                                      </p:cBhvr>
                                    </p:animEffect>
                                  </p:childTnLst>
                                </p:cTn>
                              </p:par>
                              <p:par>
                                <p:cTn id="92" presetID="10" presetClass="entr" presetSubtype="0" fill="hold" grpId="0" nodeType="withEffect">
                                  <p:stCondLst>
                                    <p:cond delay="0"/>
                                  </p:stCondLst>
                                  <p:childTnLst>
                                    <p:set>
                                      <p:cBhvr>
                                        <p:cTn id="93" dur="1" fill="hold">
                                          <p:stCondLst>
                                            <p:cond delay="0"/>
                                          </p:stCondLst>
                                        </p:cTn>
                                        <p:tgtEl>
                                          <p:spTgt spid="68"/>
                                        </p:tgtEl>
                                        <p:attrNameLst>
                                          <p:attrName>style.visibility</p:attrName>
                                        </p:attrNameLst>
                                      </p:cBhvr>
                                      <p:to>
                                        <p:strVal val="visible"/>
                                      </p:to>
                                    </p:set>
                                    <p:animEffect transition="in" filter="fade">
                                      <p:cBhvr>
                                        <p:cTn id="94" dur="500"/>
                                        <p:tgtEl>
                                          <p:spTgt spid="68"/>
                                        </p:tgtEl>
                                      </p:cBhvr>
                                    </p:animEffect>
                                  </p:childTnLst>
                                </p:cTn>
                              </p:par>
                              <p:par>
                                <p:cTn id="95" presetID="10" presetClass="entr" presetSubtype="0" fill="hold" grpId="0" nodeType="withEffect">
                                  <p:stCondLst>
                                    <p:cond delay="0"/>
                                  </p:stCondLst>
                                  <p:childTnLst>
                                    <p:set>
                                      <p:cBhvr>
                                        <p:cTn id="96" dur="1" fill="hold">
                                          <p:stCondLst>
                                            <p:cond delay="0"/>
                                          </p:stCondLst>
                                        </p:cTn>
                                        <p:tgtEl>
                                          <p:spTgt spid="69">
                                            <p:txEl>
                                              <p:pRg st="0" end="0"/>
                                            </p:txEl>
                                          </p:spTgt>
                                        </p:tgtEl>
                                        <p:attrNameLst>
                                          <p:attrName>style.visibility</p:attrName>
                                        </p:attrNameLst>
                                      </p:cBhvr>
                                      <p:to>
                                        <p:strVal val="visible"/>
                                      </p:to>
                                    </p:set>
                                    <p:animEffect transition="in" filter="fade">
                                      <p:cBhvr>
                                        <p:cTn id="97" dur="500"/>
                                        <p:tgtEl>
                                          <p:spTgt spid="69">
                                            <p:txEl>
                                              <p:pRg st="0" end="0"/>
                                            </p:txEl>
                                          </p:spTgt>
                                        </p:tgtEl>
                                      </p:cBhvr>
                                    </p:animEffect>
                                  </p:childTnLst>
                                </p:cTn>
                              </p:par>
                              <p:par>
                                <p:cTn id="98" presetID="10" presetClass="entr" presetSubtype="0" fill="hold" grpId="0" nodeType="withEffect">
                                  <p:stCondLst>
                                    <p:cond delay="0"/>
                                  </p:stCondLst>
                                  <p:childTnLst>
                                    <p:set>
                                      <p:cBhvr>
                                        <p:cTn id="99" dur="1" fill="hold">
                                          <p:stCondLst>
                                            <p:cond delay="0"/>
                                          </p:stCondLst>
                                        </p:cTn>
                                        <p:tgtEl>
                                          <p:spTgt spid="70"/>
                                        </p:tgtEl>
                                        <p:attrNameLst>
                                          <p:attrName>style.visibility</p:attrName>
                                        </p:attrNameLst>
                                      </p:cBhvr>
                                      <p:to>
                                        <p:strVal val="visible"/>
                                      </p:to>
                                    </p:set>
                                    <p:animEffect transition="in" filter="fade">
                                      <p:cBhvr>
                                        <p:cTn id="100" dur="500"/>
                                        <p:tgtEl>
                                          <p:spTgt spid="70"/>
                                        </p:tgtEl>
                                      </p:cBhvr>
                                    </p:animEffect>
                                  </p:childTnLst>
                                </p:cTn>
                              </p:par>
                              <p:par>
                                <p:cTn id="101" presetID="10" presetClass="entr" presetSubtype="0" fill="hold" grpId="0" nodeType="withEffect">
                                  <p:stCondLst>
                                    <p:cond delay="0"/>
                                  </p:stCondLst>
                                  <p:childTnLst>
                                    <p:set>
                                      <p:cBhvr>
                                        <p:cTn id="102" dur="1" fill="hold">
                                          <p:stCondLst>
                                            <p:cond delay="0"/>
                                          </p:stCondLst>
                                        </p:cTn>
                                        <p:tgtEl>
                                          <p:spTgt spid="71">
                                            <p:txEl>
                                              <p:pRg st="0" end="0"/>
                                            </p:txEl>
                                          </p:spTgt>
                                        </p:tgtEl>
                                        <p:attrNameLst>
                                          <p:attrName>style.visibility</p:attrName>
                                        </p:attrNameLst>
                                      </p:cBhvr>
                                      <p:to>
                                        <p:strVal val="visible"/>
                                      </p:to>
                                    </p:set>
                                    <p:animEffect transition="in" filter="fade">
                                      <p:cBhvr>
                                        <p:cTn id="103" dur="500"/>
                                        <p:tgtEl>
                                          <p:spTgt spid="7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7" grpId="0" animBg="1"/>
      <p:bldP spid="8" grpId="0" animBg="1"/>
      <p:bldP spid="34" grpId="0" build="p">
        <p:tmplLst>
          <p:tmpl lvl="1">
            <p:tnLst>
              <p:par>
                <p:cTn presetID="2" presetClass="entr" presetSubtype="8" decel="100000" fill="hold" nodeType="with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0-#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P spid="50" grpId="0" animBg="1"/>
      <p:bldP spid="51" grpId="0" animBg="1"/>
      <p:bldP spid="52" grpId="0" build="p">
        <p:tmplLst>
          <p:tmpl lvl="1">
            <p:tnLst>
              <p:par>
                <p:cTn presetID="10" presetClass="entr" presetSubtype="0" fill="hold" nodeType="withEffect">
                  <p:stCondLst>
                    <p:cond delay="0"/>
                  </p:stCondLst>
                  <p:childTnLst>
                    <p:set>
                      <p:cBhvr>
                        <p:cTn dur="1" fill="hold">
                          <p:stCondLst>
                            <p:cond delay="0"/>
                          </p:stCondLst>
                        </p:cTn>
                        <p:tgtEl>
                          <p:spTgt spid="52"/>
                        </p:tgtEl>
                        <p:attrNameLst>
                          <p:attrName>style.visibility</p:attrName>
                        </p:attrNameLst>
                      </p:cBhvr>
                      <p:to>
                        <p:strVal val="visible"/>
                      </p:to>
                    </p:set>
                    <p:animEffect transition="in" filter="fade">
                      <p:cBhvr>
                        <p:cTn dur="500"/>
                        <p:tgtEl>
                          <p:spTgt spid="52"/>
                        </p:tgtEl>
                      </p:cBhvr>
                    </p:animEffect>
                  </p:childTnLst>
                </p:cTn>
              </p:par>
            </p:tnLst>
          </p:tmpl>
        </p:tmplLst>
      </p:bldP>
      <p:bldP spid="56" grpId="0" animBg="1"/>
      <p:bldP spid="57" grpId="0" animBg="1"/>
      <p:bldP spid="58" grpId="0" build="p">
        <p:tmplLst>
          <p:tmpl lvl="1">
            <p:tnLst>
              <p:par>
                <p:cTn presetID="10" presetClass="entr" presetSubtype="0" fill="hold" nodeType="withEffect">
                  <p:stCondLst>
                    <p:cond delay="0"/>
                  </p:stCondLst>
                  <p:childTnLst>
                    <p:set>
                      <p:cBhvr>
                        <p:cTn dur="1" fill="hold">
                          <p:stCondLst>
                            <p:cond delay="0"/>
                          </p:stCondLst>
                        </p:cTn>
                        <p:tgtEl>
                          <p:spTgt spid="58"/>
                        </p:tgtEl>
                        <p:attrNameLst>
                          <p:attrName>style.visibility</p:attrName>
                        </p:attrNameLst>
                      </p:cBhvr>
                      <p:to>
                        <p:strVal val="visible"/>
                      </p:to>
                    </p:set>
                    <p:animEffect transition="in" filter="fade">
                      <p:cBhvr>
                        <p:cTn dur="500"/>
                        <p:tgtEl>
                          <p:spTgt spid="58"/>
                        </p:tgtEl>
                      </p:cBhvr>
                    </p:animEffect>
                  </p:childTnLst>
                </p:cTn>
              </p:par>
            </p:tnLst>
          </p:tmpl>
        </p:tmplLst>
      </p:bldP>
      <p:bldP spid="59" grpId="0" animBg="1"/>
      <p:bldP spid="61" grpId="0" build="p">
        <p:tmplLst>
          <p:tmpl lvl="1">
            <p:tnLst>
              <p:par>
                <p:cTn presetID="10" presetClass="entr" presetSubtype="0" fill="hold" nodeType="withEffect">
                  <p:stCondLst>
                    <p:cond delay="0"/>
                  </p:stCondLst>
                  <p:childTnLst>
                    <p:set>
                      <p:cBhvr>
                        <p:cTn dur="1" fill="hold">
                          <p:stCondLst>
                            <p:cond delay="0"/>
                          </p:stCondLst>
                        </p:cTn>
                        <p:tgtEl>
                          <p:spTgt spid="61"/>
                        </p:tgtEl>
                        <p:attrNameLst>
                          <p:attrName>style.visibility</p:attrName>
                        </p:attrNameLst>
                      </p:cBhvr>
                      <p:to>
                        <p:strVal val="visible"/>
                      </p:to>
                    </p:set>
                    <p:animEffect transition="in" filter="fade">
                      <p:cBhvr>
                        <p:cTn dur="500"/>
                        <p:tgtEl>
                          <p:spTgt spid="61"/>
                        </p:tgtEl>
                      </p:cBhvr>
                    </p:animEffect>
                  </p:childTnLst>
                </p:cTn>
              </p:par>
            </p:tnLst>
          </p:tmpl>
        </p:tmplLst>
      </p:bldP>
      <p:bldP spid="62" grpId="0" animBg="1"/>
      <p:bldP spid="63" grpId="0" build="p">
        <p:tmplLst>
          <p:tmpl lvl="1">
            <p:tnLst>
              <p:par>
                <p:cTn presetID="10" presetClass="entr" presetSubtype="0" fill="hold" nodeType="withEffect">
                  <p:stCondLst>
                    <p:cond delay="0"/>
                  </p:stCondLst>
                  <p:childTnLst>
                    <p:set>
                      <p:cBhvr>
                        <p:cTn dur="1" fill="hold">
                          <p:stCondLst>
                            <p:cond delay="0"/>
                          </p:stCondLst>
                        </p:cTn>
                        <p:tgtEl>
                          <p:spTgt spid="63"/>
                        </p:tgtEl>
                        <p:attrNameLst>
                          <p:attrName>style.visibility</p:attrName>
                        </p:attrNameLst>
                      </p:cBhvr>
                      <p:to>
                        <p:strVal val="visible"/>
                      </p:to>
                    </p:set>
                    <p:animEffect transition="in" filter="fade">
                      <p:cBhvr>
                        <p:cTn dur="500"/>
                        <p:tgtEl>
                          <p:spTgt spid="63"/>
                        </p:tgtEl>
                      </p:cBhvr>
                    </p:animEffect>
                  </p:childTnLst>
                </p:cTn>
              </p:par>
            </p:tnLst>
          </p:tmpl>
        </p:tmplLst>
      </p:bldP>
      <p:bldP spid="64" grpId="0" animBg="1"/>
      <p:bldP spid="65" grpId="0" build="p">
        <p:tmplLst>
          <p:tmpl lvl="1">
            <p:tnLst>
              <p:par>
                <p:cTn presetID="10" presetClass="entr" presetSubtype="0" fill="hold" nodeType="withEffect">
                  <p:stCondLst>
                    <p:cond delay="0"/>
                  </p:stCondLst>
                  <p:childTnLst>
                    <p:set>
                      <p:cBhvr>
                        <p:cTn dur="1" fill="hold">
                          <p:stCondLst>
                            <p:cond delay="0"/>
                          </p:stCondLst>
                        </p:cTn>
                        <p:tgtEl>
                          <p:spTgt spid="65"/>
                        </p:tgtEl>
                        <p:attrNameLst>
                          <p:attrName>style.visibility</p:attrName>
                        </p:attrNameLst>
                      </p:cBhvr>
                      <p:to>
                        <p:strVal val="visible"/>
                      </p:to>
                    </p:set>
                    <p:animEffect transition="in" filter="fade">
                      <p:cBhvr>
                        <p:cTn dur="500"/>
                        <p:tgtEl>
                          <p:spTgt spid="65"/>
                        </p:tgtEl>
                      </p:cBhvr>
                    </p:animEffect>
                  </p:childTnLst>
                </p:cTn>
              </p:par>
            </p:tnLst>
          </p:tmpl>
        </p:tmplLst>
      </p:bldP>
      <p:bldP spid="66" grpId="0" animBg="1"/>
      <p:bldP spid="67" grpId="0" build="p">
        <p:tmplLst>
          <p:tmpl lvl="1">
            <p:tnLst>
              <p:par>
                <p:cTn presetID="10" presetClass="entr" presetSubtype="0" fill="hold" nodeType="withEffect">
                  <p:stCondLst>
                    <p:cond delay="0"/>
                  </p:stCondLst>
                  <p:childTnLst>
                    <p:set>
                      <p:cBhvr>
                        <p:cTn dur="1" fill="hold">
                          <p:stCondLst>
                            <p:cond delay="0"/>
                          </p:stCondLst>
                        </p:cTn>
                        <p:tgtEl>
                          <p:spTgt spid="67"/>
                        </p:tgtEl>
                        <p:attrNameLst>
                          <p:attrName>style.visibility</p:attrName>
                        </p:attrNameLst>
                      </p:cBhvr>
                      <p:to>
                        <p:strVal val="visible"/>
                      </p:to>
                    </p:set>
                    <p:animEffect transition="in" filter="fade">
                      <p:cBhvr>
                        <p:cTn dur="500"/>
                        <p:tgtEl>
                          <p:spTgt spid="67"/>
                        </p:tgtEl>
                      </p:cBhvr>
                    </p:animEffect>
                  </p:childTnLst>
                </p:cTn>
              </p:par>
            </p:tnLst>
          </p:tmpl>
        </p:tmplLst>
      </p:bldP>
      <p:bldP spid="68" grpId="0" animBg="1"/>
      <p:bldP spid="69" grpId="0" build="p">
        <p:tmplLst>
          <p:tmpl lvl="1">
            <p:tnLst>
              <p:par>
                <p:cTn presetID="10" presetClass="entr" presetSubtype="0" fill="hold" nodeType="withEffect">
                  <p:stCondLst>
                    <p:cond delay="0"/>
                  </p:stCondLst>
                  <p:childTnLst>
                    <p:set>
                      <p:cBhvr>
                        <p:cTn dur="1" fill="hold">
                          <p:stCondLst>
                            <p:cond delay="0"/>
                          </p:stCondLst>
                        </p:cTn>
                        <p:tgtEl>
                          <p:spTgt spid="69"/>
                        </p:tgtEl>
                        <p:attrNameLst>
                          <p:attrName>style.visibility</p:attrName>
                        </p:attrNameLst>
                      </p:cBhvr>
                      <p:to>
                        <p:strVal val="visible"/>
                      </p:to>
                    </p:set>
                    <p:animEffect transition="in" filter="fade">
                      <p:cBhvr>
                        <p:cTn dur="500"/>
                        <p:tgtEl>
                          <p:spTgt spid="69"/>
                        </p:tgtEl>
                      </p:cBhvr>
                    </p:animEffect>
                  </p:childTnLst>
                </p:cTn>
              </p:par>
            </p:tnLst>
          </p:tmpl>
        </p:tmplLst>
      </p:bldP>
      <p:bldP spid="70" grpId="0" animBg="1"/>
      <p:bldP spid="71" grpId="0" build="p">
        <p:tmplLst>
          <p:tmpl lvl="1">
            <p:tnLst>
              <p:par>
                <p:cTn presetID="10" presetClass="entr" presetSubtype="0" fill="hold" nodeType="withEffect">
                  <p:stCondLst>
                    <p:cond delay="0"/>
                  </p:stCondLst>
                  <p:childTnLst>
                    <p:set>
                      <p:cBhvr>
                        <p:cTn dur="1" fill="hold">
                          <p:stCondLst>
                            <p:cond delay="0"/>
                          </p:stCondLst>
                        </p:cTn>
                        <p:tgtEl>
                          <p:spTgt spid="71"/>
                        </p:tgtEl>
                        <p:attrNameLst>
                          <p:attrName>style.visibility</p:attrName>
                        </p:attrNameLst>
                      </p:cBhvr>
                      <p:to>
                        <p:strVal val="visible"/>
                      </p:to>
                    </p:set>
                    <p:animEffect transition="in" filter="fade">
                      <p:cBhvr>
                        <p:cTn dur="500"/>
                        <p:tgtEl>
                          <p:spTgt spid="71"/>
                        </p:tgtEl>
                      </p:cBhvr>
                    </p:animEffect>
                  </p:childTnLst>
                </p:cTn>
              </p:par>
            </p:tnLst>
          </p:tmpl>
        </p:tmplLst>
      </p:bldP>
    </p:bldLst>
  </p:timing>
</p:sldLayout>
</file>

<file path=ppt/slideLayouts/slideLayout94.xml><?xml version="1.0" encoding="utf-8"?>
<p:sldLayout xmlns:a="http://schemas.openxmlformats.org/drawingml/2006/main" xmlns:r="http://schemas.openxmlformats.org/officeDocument/2006/relationships" xmlns:p="http://schemas.openxmlformats.org/presentationml/2006/main" preserve="1">
  <p:cSld name="Simple List with 2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30" name="山形 29"/>
          <p:cNvSpPr/>
          <p:nvPr/>
        </p:nvSpPr>
        <p:spPr>
          <a:xfrm>
            <a:off x="1303314" y="3159035"/>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2" name="テキスト プレースホルダー 5"/>
          <p:cNvSpPr>
            <a:spLocks noGrp="1"/>
          </p:cNvSpPr>
          <p:nvPr>
            <p:ph type="body" sz="quarter" idx="14" hasCustomPrompt="1"/>
          </p:nvPr>
        </p:nvSpPr>
        <p:spPr>
          <a:xfrm>
            <a:off x="1549323" y="3085565"/>
            <a:ext cx="6338096" cy="753779"/>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33" name="山形 32"/>
          <p:cNvSpPr/>
          <p:nvPr/>
        </p:nvSpPr>
        <p:spPr>
          <a:xfrm>
            <a:off x="1303314" y="38682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34" name="テキスト プレースホルダー 5"/>
          <p:cNvSpPr>
            <a:spLocks noGrp="1"/>
          </p:cNvSpPr>
          <p:nvPr>
            <p:ph type="body" sz="quarter" idx="15" hasCustomPrompt="1"/>
          </p:nvPr>
        </p:nvSpPr>
        <p:spPr>
          <a:xfrm>
            <a:off x="1549323" y="3794780"/>
            <a:ext cx="6338096" cy="753779"/>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cxnSp>
        <p:nvCxnSpPr>
          <p:cNvPr id="36" name="直線コネクタ 52"/>
          <p:cNvCxnSpPr/>
          <p:nvPr/>
        </p:nvCxnSpPr>
        <p:spPr>
          <a:xfrm flipH="1">
            <a:off x="1275185" y="2729129"/>
            <a:ext cx="7868821" cy="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30754973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30"/>
                                        </p:tgtEl>
                                        <p:attrNameLst>
                                          <p:attrName>style.visibility</p:attrName>
                                        </p:attrNameLst>
                                      </p:cBhvr>
                                      <p:to>
                                        <p:strVal val="visible"/>
                                      </p:to>
                                    </p:set>
                                    <p:anim calcmode="lin" valueType="num">
                                      <p:cBhvr additive="base">
                                        <p:cTn id="16" dur="500" fill="hold"/>
                                        <p:tgtEl>
                                          <p:spTgt spid="30"/>
                                        </p:tgtEl>
                                        <p:attrNameLst>
                                          <p:attrName>ppt_x</p:attrName>
                                        </p:attrNameLst>
                                      </p:cBhvr>
                                      <p:tavLst>
                                        <p:tav tm="0">
                                          <p:val>
                                            <p:strVal val="0-#ppt_w/2"/>
                                          </p:val>
                                        </p:tav>
                                        <p:tav tm="100000">
                                          <p:val>
                                            <p:strVal val="#ppt_x"/>
                                          </p:val>
                                        </p:tav>
                                      </p:tavLst>
                                    </p:anim>
                                    <p:anim calcmode="lin" valueType="num">
                                      <p:cBhvr additive="base">
                                        <p:cTn id="17" dur="500" fill="hold"/>
                                        <p:tgtEl>
                                          <p:spTgt spid="30"/>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32">
                                            <p:txEl>
                                              <p:pRg st="0" end="0"/>
                                            </p:txEl>
                                          </p:spTgt>
                                        </p:tgtEl>
                                        <p:attrNameLst>
                                          <p:attrName>style.visibility</p:attrName>
                                        </p:attrNameLst>
                                      </p:cBhvr>
                                      <p:to>
                                        <p:strVal val="visible"/>
                                      </p:to>
                                    </p:set>
                                    <p:anim calcmode="lin" valueType="num">
                                      <p:cBhvr additive="base">
                                        <p:cTn id="21" dur="500" fill="hold"/>
                                        <p:tgtEl>
                                          <p:spTgt spid="32">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32">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 presetClass="entr" presetSubtype="8" decel="100000" fill="hold" grpId="0" nodeType="afterEffect">
                                  <p:stCondLst>
                                    <p:cond delay="0"/>
                                  </p:stCondLst>
                                  <p:childTnLst>
                                    <p:set>
                                      <p:cBhvr>
                                        <p:cTn id="25" dur="1" fill="hold">
                                          <p:stCondLst>
                                            <p:cond delay="0"/>
                                          </p:stCondLst>
                                        </p:cTn>
                                        <p:tgtEl>
                                          <p:spTgt spid="33"/>
                                        </p:tgtEl>
                                        <p:attrNameLst>
                                          <p:attrName>style.visibility</p:attrName>
                                        </p:attrNameLst>
                                      </p:cBhvr>
                                      <p:to>
                                        <p:strVal val="visible"/>
                                      </p:to>
                                    </p:set>
                                    <p:anim calcmode="lin" valueType="num">
                                      <p:cBhvr additive="base">
                                        <p:cTn id="26" dur="500" fill="hold"/>
                                        <p:tgtEl>
                                          <p:spTgt spid="33"/>
                                        </p:tgtEl>
                                        <p:attrNameLst>
                                          <p:attrName>ppt_x</p:attrName>
                                        </p:attrNameLst>
                                      </p:cBhvr>
                                      <p:tavLst>
                                        <p:tav tm="0">
                                          <p:val>
                                            <p:strVal val="0-#ppt_w/2"/>
                                          </p:val>
                                        </p:tav>
                                        <p:tav tm="100000">
                                          <p:val>
                                            <p:strVal val="#ppt_x"/>
                                          </p:val>
                                        </p:tav>
                                      </p:tavLst>
                                    </p:anim>
                                    <p:anim calcmode="lin" valueType="num">
                                      <p:cBhvr additive="base">
                                        <p:cTn id="27" dur="500" fill="hold"/>
                                        <p:tgtEl>
                                          <p:spTgt spid="33"/>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decel="100000" fill="hold" grpId="0" nodeType="afterEffect">
                                  <p:stCondLst>
                                    <p:cond delay="0"/>
                                  </p:stCondLst>
                                  <p:childTnLst>
                                    <p:set>
                                      <p:cBhvr>
                                        <p:cTn id="30" dur="1" fill="hold">
                                          <p:stCondLst>
                                            <p:cond delay="0"/>
                                          </p:stCondLst>
                                        </p:cTn>
                                        <p:tgtEl>
                                          <p:spTgt spid="34">
                                            <p:txEl>
                                              <p:pRg st="0" end="0"/>
                                            </p:txEl>
                                          </p:spTgt>
                                        </p:tgtEl>
                                        <p:attrNameLst>
                                          <p:attrName>style.visibility</p:attrName>
                                        </p:attrNameLst>
                                      </p:cBhvr>
                                      <p:to>
                                        <p:strVal val="visible"/>
                                      </p:to>
                                    </p:set>
                                    <p:anim calcmode="lin" valueType="num">
                                      <p:cBhvr additive="base">
                                        <p:cTn id="31" dur="500" fill="hold"/>
                                        <p:tgtEl>
                                          <p:spTgt spid="34">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34">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30" grpId="0" animBg="1"/>
      <p:bldP spid="32" grpId="0" build="p">
        <p:tmplLst>
          <p:tmpl lvl="1">
            <p:tnLst>
              <p:par>
                <p:cTn presetID="2" presetClass="entr" presetSubtype="2" decel="100000" fill="hold" nodeType="afterEffect">
                  <p:stCondLst>
                    <p:cond delay="0"/>
                  </p:stCondLst>
                  <p:childTnLst>
                    <p:set>
                      <p:cBhvr>
                        <p:cTn dur="1" fill="hold">
                          <p:stCondLst>
                            <p:cond delay="0"/>
                          </p:stCondLst>
                        </p:cTn>
                        <p:tgtEl>
                          <p:spTgt spid="32"/>
                        </p:tgtEl>
                        <p:attrNameLst>
                          <p:attrName>style.visibility</p:attrName>
                        </p:attrNameLst>
                      </p:cBhvr>
                      <p:to>
                        <p:strVal val="visible"/>
                      </p:to>
                    </p:set>
                    <p:anim calcmode="lin" valueType="num">
                      <p:cBhvr additive="base">
                        <p:cTn dur="500" fill="hold"/>
                        <p:tgtEl>
                          <p:spTgt spid="32"/>
                        </p:tgtEl>
                        <p:attrNameLst>
                          <p:attrName>ppt_x</p:attrName>
                        </p:attrNameLst>
                      </p:cBhvr>
                      <p:tavLst>
                        <p:tav tm="0">
                          <p:val>
                            <p:strVal val="1+#ppt_w/2"/>
                          </p:val>
                        </p:tav>
                        <p:tav tm="100000">
                          <p:val>
                            <p:strVal val="#ppt_x"/>
                          </p:val>
                        </p:tav>
                      </p:tavLst>
                    </p:anim>
                    <p:anim calcmode="lin" valueType="num">
                      <p:cBhvr additive="base">
                        <p:cTn dur="500" fill="hold"/>
                        <p:tgtEl>
                          <p:spTgt spid="32"/>
                        </p:tgtEl>
                        <p:attrNameLst>
                          <p:attrName>ppt_y</p:attrName>
                        </p:attrNameLst>
                      </p:cBhvr>
                      <p:tavLst>
                        <p:tav tm="0">
                          <p:val>
                            <p:strVal val="#ppt_y"/>
                          </p:val>
                        </p:tav>
                        <p:tav tm="100000">
                          <p:val>
                            <p:strVal val="#ppt_y"/>
                          </p:val>
                        </p:tav>
                      </p:tavLst>
                    </p:anim>
                  </p:childTnLst>
                </p:cTn>
              </p:par>
            </p:tnLst>
          </p:tmpl>
        </p:tmplLst>
      </p:bldP>
      <p:bldP spid="33" grpId="0" animBg="1"/>
      <p:bldP spid="34" grpId="0" build="p">
        <p:tmplLst>
          <p:tmpl lvl="1">
            <p:tnLst>
              <p:par>
                <p:cTn presetID="2" presetClass="entr" presetSubtype="2" decel="100000" fill="hold" nodeType="afterEffect">
                  <p:stCondLst>
                    <p:cond delay="0"/>
                  </p:stCondLst>
                  <p:childTnLst>
                    <p:set>
                      <p:cBhvr>
                        <p:cTn dur="1" fill="hold">
                          <p:stCondLst>
                            <p:cond delay="0"/>
                          </p:stCondLst>
                        </p:cTn>
                        <p:tgtEl>
                          <p:spTgt spid="34"/>
                        </p:tgtEl>
                        <p:attrNameLst>
                          <p:attrName>style.visibility</p:attrName>
                        </p:attrNameLst>
                      </p:cBhvr>
                      <p:to>
                        <p:strVal val="visible"/>
                      </p:to>
                    </p:set>
                    <p:anim calcmode="lin" valueType="num">
                      <p:cBhvr additive="base">
                        <p:cTn dur="500" fill="hold"/>
                        <p:tgtEl>
                          <p:spTgt spid="34"/>
                        </p:tgtEl>
                        <p:attrNameLst>
                          <p:attrName>ppt_x</p:attrName>
                        </p:attrNameLst>
                      </p:cBhvr>
                      <p:tavLst>
                        <p:tav tm="0">
                          <p:val>
                            <p:strVal val="1+#ppt_w/2"/>
                          </p:val>
                        </p:tav>
                        <p:tav tm="100000">
                          <p:val>
                            <p:strVal val="#ppt_x"/>
                          </p:val>
                        </p:tav>
                      </p:tavLst>
                    </p:anim>
                    <p:anim calcmode="lin" valueType="num">
                      <p:cBhvr additive="base">
                        <p:cTn dur="500" fill="hold"/>
                        <p:tgtEl>
                          <p:spTgt spid="34"/>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95.xml><?xml version="1.0" encoding="utf-8"?>
<p:sldLayout xmlns:a="http://schemas.openxmlformats.org/drawingml/2006/main" xmlns:r="http://schemas.openxmlformats.org/officeDocument/2006/relationships" xmlns:p="http://schemas.openxmlformats.org/presentationml/2006/main" preserve="1">
  <p:cSld name="Simple List with 3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cxnSp>
        <p:nvCxnSpPr>
          <p:cNvPr id="36" name="直線コネクタ 52"/>
          <p:cNvCxnSpPr/>
          <p:nvPr/>
        </p:nvCxnSpPr>
        <p:spPr>
          <a:xfrm flipH="1">
            <a:off x="1275185" y="2468087"/>
            <a:ext cx="7868821" cy="0"/>
          </a:xfrm>
          <a:prstGeom prst="straightConnector1">
            <a:avLst/>
          </a:prstGeom>
          <a:ln w="28575">
            <a:solidFill>
              <a:schemeClr val="accent2">
                <a:lumMod val="75000"/>
              </a:schemeClr>
            </a:solidFill>
            <a:prstDash val="dash"/>
          </a:ln>
        </p:spPr>
        <p:style>
          <a:lnRef idx="1">
            <a:schemeClr val="accent1"/>
          </a:lnRef>
          <a:fillRef idx="0">
            <a:schemeClr val="accent1"/>
          </a:fillRef>
          <a:effectRef idx="0">
            <a:schemeClr val="accent1"/>
          </a:effectRef>
          <a:fontRef idx="minor">
            <a:schemeClr val="tx1"/>
          </a:fontRef>
        </p:style>
      </p:cxnSp>
      <p:sp>
        <p:nvSpPr>
          <p:cNvPr id="13" name="山形 12"/>
          <p:cNvSpPr/>
          <p:nvPr/>
        </p:nvSpPr>
        <p:spPr>
          <a:xfrm>
            <a:off x="1303314" y="2874635"/>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4" hasCustomPrompt="1"/>
          </p:nvPr>
        </p:nvSpPr>
        <p:spPr>
          <a:xfrm>
            <a:off x="1549323" y="2801169"/>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5" name="山形 14"/>
          <p:cNvSpPr/>
          <p:nvPr/>
        </p:nvSpPr>
        <p:spPr>
          <a:xfrm>
            <a:off x="1303314" y="35838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5" hasCustomPrompt="1"/>
          </p:nvPr>
        </p:nvSpPr>
        <p:spPr>
          <a:xfrm>
            <a:off x="1549323" y="3510381"/>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7" name="山形 16"/>
          <p:cNvSpPr/>
          <p:nvPr/>
        </p:nvSpPr>
        <p:spPr>
          <a:xfrm>
            <a:off x="1303314" y="429854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6" hasCustomPrompt="1"/>
          </p:nvPr>
        </p:nvSpPr>
        <p:spPr>
          <a:xfrm>
            <a:off x="1549323" y="4225081"/>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2299386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2" presetClass="entr" presetSubtype="8" fill="hold" nodeType="afterEffect">
                                  <p:stCondLst>
                                    <p:cond delay="0"/>
                                  </p:stCondLst>
                                  <p:childTnLst>
                                    <p:set>
                                      <p:cBhvr>
                                        <p:cTn id="11" dur="1" fill="hold">
                                          <p:stCondLst>
                                            <p:cond delay="0"/>
                                          </p:stCondLst>
                                        </p:cTn>
                                        <p:tgtEl>
                                          <p:spTgt spid="36"/>
                                        </p:tgtEl>
                                        <p:attrNameLst>
                                          <p:attrName>style.visibility</p:attrName>
                                        </p:attrNameLst>
                                      </p:cBhvr>
                                      <p:to>
                                        <p:strVal val="visible"/>
                                      </p:to>
                                    </p:set>
                                    <p:animEffect transition="in" filter="wipe(left)">
                                      <p:cBhvr>
                                        <p:cTn id="12" dur="500"/>
                                        <p:tgtEl>
                                          <p:spTgt spid="36"/>
                                        </p:tgtEl>
                                      </p:cBhvr>
                                    </p:animEffect>
                                  </p:childTnLst>
                                </p:cTn>
                              </p:par>
                            </p:childTnLst>
                          </p:cTn>
                        </p:par>
                        <p:par>
                          <p:cTn id="13" fill="hold">
                            <p:stCondLst>
                              <p:cond delay="1000"/>
                            </p:stCondLst>
                            <p:childTnLst>
                              <p:par>
                                <p:cTn id="14" presetID="2" presetClass="entr" presetSubtype="8" decel="100000" fill="hold" grpId="0" nodeType="afterEffect">
                                  <p:stCondLst>
                                    <p:cond delay="0"/>
                                  </p:stCondLst>
                                  <p:childTnLst>
                                    <p:set>
                                      <p:cBhvr>
                                        <p:cTn id="15" dur="1" fill="hold">
                                          <p:stCondLst>
                                            <p:cond delay="0"/>
                                          </p:stCondLst>
                                        </p:cTn>
                                        <p:tgtEl>
                                          <p:spTgt spid="13"/>
                                        </p:tgtEl>
                                        <p:attrNameLst>
                                          <p:attrName>style.visibility</p:attrName>
                                        </p:attrNameLst>
                                      </p:cBhvr>
                                      <p:to>
                                        <p:strVal val="visible"/>
                                      </p:to>
                                    </p:set>
                                    <p:anim calcmode="lin" valueType="num">
                                      <p:cBhvr additive="base">
                                        <p:cTn id="16" dur="500" fill="hold"/>
                                        <p:tgtEl>
                                          <p:spTgt spid="13"/>
                                        </p:tgtEl>
                                        <p:attrNameLst>
                                          <p:attrName>ppt_x</p:attrName>
                                        </p:attrNameLst>
                                      </p:cBhvr>
                                      <p:tavLst>
                                        <p:tav tm="0">
                                          <p:val>
                                            <p:strVal val="0-#ppt_w/2"/>
                                          </p:val>
                                        </p:tav>
                                        <p:tav tm="100000">
                                          <p:val>
                                            <p:strVal val="#ppt_x"/>
                                          </p:val>
                                        </p:tav>
                                      </p:tavLst>
                                    </p:anim>
                                    <p:anim calcmode="lin" valueType="num">
                                      <p:cBhvr additive="base">
                                        <p:cTn id="17" dur="500" fill="hold"/>
                                        <p:tgtEl>
                                          <p:spTgt spid="13"/>
                                        </p:tgtEl>
                                        <p:attrNameLst>
                                          <p:attrName>ppt_y</p:attrName>
                                        </p:attrNameLst>
                                      </p:cBhvr>
                                      <p:tavLst>
                                        <p:tav tm="0">
                                          <p:val>
                                            <p:strVal val="#ppt_y"/>
                                          </p:val>
                                        </p:tav>
                                        <p:tav tm="100000">
                                          <p:val>
                                            <p:strVal val="#ppt_y"/>
                                          </p:val>
                                        </p:tav>
                                      </p:tavLst>
                                    </p:anim>
                                  </p:childTnLst>
                                </p:cTn>
                              </p:par>
                            </p:childTnLst>
                          </p:cTn>
                        </p:par>
                        <p:par>
                          <p:cTn id="18" fill="hold">
                            <p:stCondLst>
                              <p:cond delay="1500"/>
                            </p:stCondLst>
                            <p:childTnLst>
                              <p:par>
                                <p:cTn id="19" presetID="2" presetClass="entr" presetSubtype="2" decel="100000" fill="hold" grpId="0" nodeType="afterEffect">
                                  <p:stCondLst>
                                    <p:cond delay="0"/>
                                  </p:stCondLst>
                                  <p:childTnLst>
                                    <p:set>
                                      <p:cBhvr>
                                        <p:cTn id="20" dur="1" fill="hold">
                                          <p:stCondLst>
                                            <p:cond delay="0"/>
                                          </p:stCondLst>
                                        </p:cTn>
                                        <p:tgtEl>
                                          <p:spTgt spid="14">
                                            <p:txEl>
                                              <p:pRg st="0" end="0"/>
                                            </p:txEl>
                                          </p:spTgt>
                                        </p:tgtEl>
                                        <p:attrNameLst>
                                          <p:attrName>style.visibility</p:attrName>
                                        </p:attrNameLst>
                                      </p:cBhvr>
                                      <p:to>
                                        <p:strVal val="visible"/>
                                      </p:to>
                                    </p:set>
                                    <p:anim calcmode="lin" valueType="num">
                                      <p:cBhvr additive="base">
                                        <p:cTn id="21"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22"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23" fill="hold">
                            <p:stCondLst>
                              <p:cond delay="2000"/>
                            </p:stCondLst>
                            <p:childTnLst>
                              <p:par>
                                <p:cTn id="24" presetID="2" presetClass="entr" presetSubtype="8" decel="100000" fill="hold" grpId="0" nodeType="afterEffect">
                                  <p:stCondLst>
                                    <p:cond delay="0"/>
                                  </p:stCondLst>
                                  <p:childTnLst>
                                    <p:set>
                                      <p:cBhvr>
                                        <p:cTn id="25" dur="1" fill="hold">
                                          <p:stCondLst>
                                            <p:cond delay="0"/>
                                          </p:stCondLst>
                                        </p:cTn>
                                        <p:tgtEl>
                                          <p:spTgt spid="15"/>
                                        </p:tgtEl>
                                        <p:attrNameLst>
                                          <p:attrName>style.visibility</p:attrName>
                                        </p:attrNameLst>
                                      </p:cBhvr>
                                      <p:to>
                                        <p:strVal val="visible"/>
                                      </p:to>
                                    </p:set>
                                    <p:anim calcmode="lin" valueType="num">
                                      <p:cBhvr additive="base">
                                        <p:cTn id="26" dur="500" fill="hold"/>
                                        <p:tgtEl>
                                          <p:spTgt spid="15"/>
                                        </p:tgtEl>
                                        <p:attrNameLst>
                                          <p:attrName>ppt_x</p:attrName>
                                        </p:attrNameLst>
                                      </p:cBhvr>
                                      <p:tavLst>
                                        <p:tav tm="0">
                                          <p:val>
                                            <p:strVal val="0-#ppt_w/2"/>
                                          </p:val>
                                        </p:tav>
                                        <p:tav tm="100000">
                                          <p:val>
                                            <p:strVal val="#ppt_x"/>
                                          </p:val>
                                        </p:tav>
                                      </p:tavLst>
                                    </p:anim>
                                    <p:anim calcmode="lin" valueType="num">
                                      <p:cBhvr additive="base">
                                        <p:cTn id="27" dur="500" fill="hold"/>
                                        <p:tgtEl>
                                          <p:spTgt spid="15"/>
                                        </p:tgtEl>
                                        <p:attrNameLst>
                                          <p:attrName>ppt_y</p:attrName>
                                        </p:attrNameLst>
                                      </p:cBhvr>
                                      <p:tavLst>
                                        <p:tav tm="0">
                                          <p:val>
                                            <p:strVal val="#ppt_y"/>
                                          </p:val>
                                        </p:tav>
                                        <p:tav tm="100000">
                                          <p:val>
                                            <p:strVal val="#ppt_y"/>
                                          </p:val>
                                        </p:tav>
                                      </p:tavLst>
                                    </p:anim>
                                  </p:childTnLst>
                                </p:cTn>
                              </p:par>
                            </p:childTnLst>
                          </p:cTn>
                        </p:par>
                        <p:par>
                          <p:cTn id="28" fill="hold">
                            <p:stCondLst>
                              <p:cond delay="2500"/>
                            </p:stCondLst>
                            <p:childTnLst>
                              <p:par>
                                <p:cTn id="29" presetID="2" presetClass="entr" presetSubtype="2" decel="100000" fill="hold" grpId="0" nodeType="afterEffect">
                                  <p:stCondLst>
                                    <p:cond delay="0"/>
                                  </p:stCondLst>
                                  <p:childTnLst>
                                    <p:set>
                                      <p:cBhvr>
                                        <p:cTn id="30" dur="1" fill="hold">
                                          <p:stCondLst>
                                            <p:cond delay="0"/>
                                          </p:stCondLst>
                                        </p:cTn>
                                        <p:tgtEl>
                                          <p:spTgt spid="16">
                                            <p:txEl>
                                              <p:pRg st="0" end="0"/>
                                            </p:txEl>
                                          </p:spTgt>
                                        </p:tgtEl>
                                        <p:attrNameLst>
                                          <p:attrName>style.visibility</p:attrName>
                                        </p:attrNameLst>
                                      </p:cBhvr>
                                      <p:to>
                                        <p:strVal val="visible"/>
                                      </p:to>
                                    </p:set>
                                    <p:anim calcmode="lin" valueType="num">
                                      <p:cBhvr additive="base">
                                        <p:cTn id="31"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32"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par>
                          <p:cTn id="33" fill="hold">
                            <p:stCondLst>
                              <p:cond delay="3000"/>
                            </p:stCondLst>
                            <p:childTnLst>
                              <p:par>
                                <p:cTn id="34" presetID="2" presetClass="entr" presetSubtype="8" decel="100000" fill="hold" grpId="0" nodeType="afterEffect">
                                  <p:stCondLst>
                                    <p:cond delay="0"/>
                                  </p:stCondLst>
                                  <p:childTnLst>
                                    <p:set>
                                      <p:cBhvr>
                                        <p:cTn id="35" dur="1" fill="hold">
                                          <p:stCondLst>
                                            <p:cond delay="0"/>
                                          </p:stCondLst>
                                        </p:cTn>
                                        <p:tgtEl>
                                          <p:spTgt spid="17"/>
                                        </p:tgtEl>
                                        <p:attrNameLst>
                                          <p:attrName>style.visibility</p:attrName>
                                        </p:attrNameLst>
                                      </p:cBhvr>
                                      <p:to>
                                        <p:strVal val="visible"/>
                                      </p:to>
                                    </p:set>
                                    <p:anim calcmode="lin" valueType="num">
                                      <p:cBhvr additive="base">
                                        <p:cTn id="36" dur="500" fill="hold"/>
                                        <p:tgtEl>
                                          <p:spTgt spid="17"/>
                                        </p:tgtEl>
                                        <p:attrNameLst>
                                          <p:attrName>ppt_x</p:attrName>
                                        </p:attrNameLst>
                                      </p:cBhvr>
                                      <p:tavLst>
                                        <p:tav tm="0">
                                          <p:val>
                                            <p:strVal val="0-#ppt_w/2"/>
                                          </p:val>
                                        </p:tav>
                                        <p:tav tm="100000">
                                          <p:val>
                                            <p:strVal val="#ppt_x"/>
                                          </p:val>
                                        </p:tav>
                                      </p:tavLst>
                                    </p:anim>
                                    <p:anim calcmode="lin" valueType="num">
                                      <p:cBhvr additive="base">
                                        <p:cTn id="37" dur="500" fill="hold"/>
                                        <p:tgtEl>
                                          <p:spTgt spid="17"/>
                                        </p:tgtEl>
                                        <p:attrNameLst>
                                          <p:attrName>ppt_y</p:attrName>
                                        </p:attrNameLst>
                                      </p:cBhvr>
                                      <p:tavLst>
                                        <p:tav tm="0">
                                          <p:val>
                                            <p:strVal val="#ppt_y"/>
                                          </p:val>
                                        </p:tav>
                                        <p:tav tm="100000">
                                          <p:val>
                                            <p:strVal val="#ppt_y"/>
                                          </p:val>
                                        </p:tav>
                                      </p:tavLst>
                                    </p:anim>
                                  </p:childTnLst>
                                </p:cTn>
                              </p:par>
                            </p:childTnLst>
                          </p:cTn>
                        </p:par>
                        <p:par>
                          <p:cTn id="38" fill="hold">
                            <p:stCondLst>
                              <p:cond delay="3500"/>
                            </p:stCondLst>
                            <p:childTnLst>
                              <p:par>
                                <p:cTn id="39" presetID="2" presetClass="entr" presetSubtype="2" decel="100000" fill="hold" grpId="0" nodeType="afterEffect">
                                  <p:stCondLst>
                                    <p:cond delay="0"/>
                                  </p:stCondLst>
                                  <p:childTnLst>
                                    <p:set>
                                      <p:cBhvr>
                                        <p:cTn id="40" dur="1" fill="hold">
                                          <p:stCondLst>
                                            <p:cond delay="0"/>
                                          </p:stCondLst>
                                        </p:cTn>
                                        <p:tgtEl>
                                          <p:spTgt spid="18">
                                            <p:txEl>
                                              <p:pRg st="0" end="0"/>
                                            </p:txEl>
                                          </p:spTgt>
                                        </p:tgtEl>
                                        <p:attrNameLst>
                                          <p:attrName>style.visibility</p:attrName>
                                        </p:attrNameLst>
                                      </p:cBhvr>
                                      <p:to>
                                        <p:strVal val="visible"/>
                                      </p:to>
                                    </p:set>
                                    <p:anim calcmode="lin" valueType="num">
                                      <p:cBhvr additive="base">
                                        <p:cTn id="41"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42"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3" grpId="0" animBg="1"/>
      <p:bldP spid="14" grpId="0" build="p">
        <p:tmplLst>
          <p:tmpl lvl="1">
            <p:tnLst>
              <p:par>
                <p:cTn presetID="2" presetClass="entr" presetSubtype="2"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1+#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6" grpId="0" build="p">
        <p:tmplLst>
          <p:tmpl lvl="1">
            <p:tnLst>
              <p:par>
                <p:cTn presetID="2" presetClass="entr" presetSubtype="2" decel="10000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1+#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animBg="1"/>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96.xml><?xml version="1.0" encoding="utf-8"?>
<p:sldLayout xmlns:a="http://schemas.openxmlformats.org/drawingml/2006/main" xmlns:r="http://schemas.openxmlformats.org/officeDocument/2006/relationships" xmlns:p="http://schemas.openxmlformats.org/presentationml/2006/main" preserve="1">
  <p:cSld name="Simple List with 5 Items">
    <p:spTree>
      <p:nvGrpSpPr>
        <p:cNvPr id="1" name=""/>
        <p:cNvGrpSpPr/>
        <p:nvPr/>
      </p:nvGrpSpPr>
      <p:grpSpPr>
        <a:xfrm>
          <a:off x="0" y="0"/>
          <a:ext cx="0" cy="0"/>
          <a:chOff x="0" y="0"/>
          <a:chExt cx="0" cy="0"/>
        </a:xfrm>
      </p:grpSpPr>
      <p:sp>
        <p:nvSpPr>
          <p:cNvPr id="2" name="タイトル 1"/>
          <p:cNvSpPr>
            <a:spLocks noGrp="1"/>
          </p:cNvSpPr>
          <p:nvPr>
            <p:ph type="title" hasCustomPrompt="1"/>
          </p:nvPr>
        </p:nvSpPr>
        <p:spPr/>
        <p:txBody>
          <a:bodyPr/>
          <a:lstStyle>
            <a:lvl1pPr>
              <a:defRPr baseline="0"/>
            </a:lvl1pPr>
          </a:lstStyle>
          <a:p>
            <a:r>
              <a:rPr kumimoji="1" lang="en-US" altLang="ja-JP" dirty="0"/>
              <a:t>SLIDE TITLE GOES HERE</a:t>
            </a:r>
            <a:endParaRPr kumimoji="1" lang="ja-JP" altLang="en-US" dirty="0"/>
          </a:p>
        </p:txBody>
      </p:sp>
      <p:sp>
        <p:nvSpPr>
          <p:cNvPr id="3" name="フッター プレースホルダー 2"/>
          <p:cNvSpPr>
            <a:spLocks noGrp="1"/>
          </p:cNvSpPr>
          <p:nvPr>
            <p:ph type="ftr" sz="quarter" idx="10"/>
          </p:nvPr>
        </p:nvSpPr>
        <p:spPr/>
        <p:txBody>
          <a:bodyPr/>
          <a:lstStyle/>
          <a:p>
            <a:endParaRPr lang="ja-JP" altLang="en-US"/>
          </a:p>
        </p:txBody>
      </p:sp>
      <p:sp>
        <p:nvSpPr>
          <p:cNvPr id="4" name="スライド番号プレースホルダー 3"/>
          <p:cNvSpPr>
            <a:spLocks noGrp="1"/>
          </p:cNvSpPr>
          <p:nvPr>
            <p:ph type="sldNum" sz="quarter" idx="11"/>
          </p:nvPr>
        </p:nvSpPr>
        <p:spPr/>
        <p:txBody>
          <a:bodyPr/>
          <a:lstStyle/>
          <a:p>
            <a:fld id="{83976B17-1C66-45F4-8514-928D07136654}" type="slidenum">
              <a:rPr lang="ja-JP" altLang="en-US" smtClean="0"/>
              <a:pPr/>
              <a:t>‹#›</a:t>
            </a:fld>
            <a:endParaRPr lang="ja-JP" altLang="en-US"/>
          </a:p>
        </p:txBody>
      </p:sp>
      <p:sp>
        <p:nvSpPr>
          <p:cNvPr id="5" name="テキスト プレースホルダー 5"/>
          <p:cNvSpPr>
            <a:spLocks noGrp="1"/>
          </p:cNvSpPr>
          <p:nvPr>
            <p:ph type="body" sz="quarter" idx="13" hasCustomPrompt="1"/>
          </p:nvPr>
        </p:nvSpPr>
        <p:spPr>
          <a:xfrm>
            <a:off x="447207" y="1073157"/>
            <a:ext cx="8249599" cy="431795"/>
          </a:xfrm>
        </p:spPr>
        <p:txBody>
          <a:bodyPr anchor="t">
            <a:noAutofit/>
          </a:bodyPr>
          <a:lstStyle>
            <a:lvl1pPr algn="ctr">
              <a:defRPr sz="1600" i="0" baseline="0">
                <a:solidFill>
                  <a:schemeClr val="accent2">
                    <a:lumMod val="75000"/>
                  </a:schemeClr>
                </a:solidFill>
                <a:latin typeface="Bebas Neue Regular" panose="00000500000000000000" pitchFamily="2" charset="0"/>
              </a:defRPr>
            </a:lvl1pPr>
          </a:lstStyle>
          <a:p>
            <a:pPr lvl="0"/>
            <a:r>
              <a:rPr kumimoji="1" lang="en-US" altLang="ja-JP" dirty="0"/>
              <a:t>Text Here</a:t>
            </a:r>
            <a:endParaRPr kumimoji="1" lang="ja-JP" altLang="en-US" dirty="0"/>
          </a:p>
        </p:txBody>
      </p:sp>
      <p:sp>
        <p:nvSpPr>
          <p:cNvPr id="13" name="山形 12"/>
          <p:cNvSpPr/>
          <p:nvPr/>
        </p:nvSpPr>
        <p:spPr>
          <a:xfrm>
            <a:off x="1303314" y="2090231"/>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4" name="テキスト プレースホルダー 5"/>
          <p:cNvSpPr>
            <a:spLocks noGrp="1"/>
          </p:cNvSpPr>
          <p:nvPr>
            <p:ph type="body" sz="quarter" idx="14" hasCustomPrompt="1"/>
          </p:nvPr>
        </p:nvSpPr>
        <p:spPr>
          <a:xfrm>
            <a:off x="1549323" y="2016765"/>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5" name="山形 14"/>
          <p:cNvSpPr/>
          <p:nvPr/>
        </p:nvSpPr>
        <p:spPr>
          <a:xfrm>
            <a:off x="1303314" y="2830037"/>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6" name="テキスト プレースホルダー 5"/>
          <p:cNvSpPr>
            <a:spLocks noGrp="1"/>
          </p:cNvSpPr>
          <p:nvPr>
            <p:ph type="body" sz="quarter" idx="15" hasCustomPrompt="1"/>
          </p:nvPr>
        </p:nvSpPr>
        <p:spPr>
          <a:xfrm>
            <a:off x="1549323" y="2756571"/>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7" name="山形 16"/>
          <p:cNvSpPr/>
          <p:nvPr/>
        </p:nvSpPr>
        <p:spPr>
          <a:xfrm>
            <a:off x="1303314" y="3569844"/>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18" name="テキスト プレースホルダー 5"/>
          <p:cNvSpPr>
            <a:spLocks noGrp="1"/>
          </p:cNvSpPr>
          <p:nvPr>
            <p:ph type="body" sz="quarter" idx="16" hasCustomPrompt="1"/>
          </p:nvPr>
        </p:nvSpPr>
        <p:spPr>
          <a:xfrm>
            <a:off x="1549323" y="3496378"/>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19" name="山形 18"/>
          <p:cNvSpPr/>
          <p:nvPr/>
        </p:nvSpPr>
        <p:spPr>
          <a:xfrm>
            <a:off x="1313382" y="4309649"/>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0" name="テキスト プレースホルダー 5"/>
          <p:cNvSpPr>
            <a:spLocks noGrp="1"/>
          </p:cNvSpPr>
          <p:nvPr>
            <p:ph type="body" sz="quarter" idx="17" hasCustomPrompt="1"/>
          </p:nvPr>
        </p:nvSpPr>
        <p:spPr>
          <a:xfrm>
            <a:off x="1559391" y="4236185"/>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
        <p:nvSpPr>
          <p:cNvPr id="21" name="山形 20"/>
          <p:cNvSpPr/>
          <p:nvPr/>
        </p:nvSpPr>
        <p:spPr>
          <a:xfrm>
            <a:off x="1313382" y="5049456"/>
            <a:ext cx="190283" cy="253755"/>
          </a:xfrm>
          <a:prstGeom prst="chevron">
            <a:avLst/>
          </a:prstGeom>
          <a:blipFill dpi="0" rotWithShape="0">
            <a:blip r:embed="rId2"/>
            <a:srcRect/>
            <a:tile tx="0" ty="0" sx="100000" sy="100000" flip="none" algn="tl"/>
          </a:blipFill>
          <a:ln>
            <a:noFill/>
          </a:ln>
          <a:effectLst>
            <a:innerShdw blurRad="114300">
              <a:prstClr val="black"/>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tx1"/>
              </a:solidFill>
            </a:endParaRPr>
          </a:p>
        </p:txBody>
      </p:sp>
      <p:sp>
        <p:nvSpPr>
          <p:cNvPr id="22" name="テキスト プレースホルダー 5"/>
          <p:cNvSpPr>
            <a:spLocks noGrp="1"/>
          </p:cNvSpPr>
          <p:nvPr>
            <p:ph type="body" sz="quarter" idx="18" hasCustomPrompt="1"/>
          </p:nvPr>
        </p:nvSpPr>
        <p:spPr>
          <a:xfrm>
            <a:off x="1559391" y="4975990"/>
            <a:ext cx="6338096" cy="764260"/>
          </a:xfrm>
          <a:prstGeom prst="rect">
            <a:avLst/>
          </a:prstGeom>
        </p:spPr>
        <p:txBody>
          <a:bodyPr anchor="t">
            <a:normAutofit/>
          </a:bodyPr>
          <a:lstStyle>
            <a:lvl1pPr marL="0" indent="0" algn="l">
              <a:lnSpc>
                <a:spcPct val="120000"/>
              </a:lnSpc>
              <a:spcBef>
                <a:spcPts val="0"/>
              </a:spcBef>
              <a:buFontTx/>
              <a:buNone/>
              <a:defRPr sz="1300" baseline="0">
                <a:solidFill>
                  <a:schemeClr val="tx2"/>
                </a:solidFill>
              </a:defRPr>
            </a:lvl1pPr>
          </a:lstStyle>
          <a:p>
            <a:pPr lvl="0"/>
            <a:r>
              <a:rPr kumimoji="1" lang="en-US" altLang="ja-JP" dirty="0"/>
              <a:t>Text Here</a:t>
            </a:r>
          </a:p>
        </p:txBody>
      </p:sp>
    </p:spTree>
    <p:extLst>
      <p:ext uri="{BB962C8B-B14F-4D97-AF65-F5344CB8AC3E}">
        <p14:creationId xmlns:p14="http://schemas.microsoft.com/office/powerpoint/2010/main" val="1211721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1" decel="100000" fill="hold" grpId="0" nodeType="afterEffect">
                                  <p:stCondLst>
                                    <p:cond delay="0"/>
                                  </p:stCondLst>
                                  <p:childTnLst>
                                    <p:set>
                                      <p:cBhvr>
                                        <p:cTn id="6" dur="1" fill="hold">
                                          <p:stCondLst>
                                            <p:cond delay="0"/>
                                          </p:stCondLst>
                                        </p:cTn>
                                        <p:tgtEl>
                                          <p:spTgt spid="5">
                                            <p:txEl>
                                              <p:pRg st="0" end="0"/>
                                            </p:txEl>
                                          </p:spTgt>
                                        </p:tgtEl>
                                        <p:attrNameLst>
                                          <p:attrName>style.visibility</p:attrName>
                                        </p:attrNameLst>
                                      </p:cBhvr>
                                      <p:to>
                                        <p:strVal val="visible"/>
                                      </p:to>
                                    </p:set>
                                    <p:anim calcmode="lin" valueType="num">
                                      <p:cBhvr additive="base">
                                        <p:cTn id="7" dur="500" fill="hold"/>
                                        <p:tgtEl>
                                          <p:spTgt spid="5">
                                            <p:txEl>
                                              <p:pRg st="0" end="0"/>
                                            </p:txEl>
                                          </p:spTgt>
                                        </p:tgtEl>
                                        <p:attrNameLst>
                                          <p:attrName>ppt_x</p:attrName>
                                        </p:attrNameLst>
                                      </p:cBhvr>
                                      <p:tavLst>
                                        <p:tav tm="0">
                                          <p:val>
                                            <p:strVal val="#ppt_x"/>
                                          </p:val>
                                        </p:tav>
                                        <p:tav tm="100000">
                                          <p:val>
                                            <p:strVal val="#ppt_x"/>
                                          </p:val>
                                        </p:tav>
                                      </p:tavLst>
                                    </p:anim>
                                    <p:anim calcmode="lin" valueType="num">
                                      <p:cBhvr additive="base">
                                        <p:cTn id="8" dur="500" fill="hold"/>
                                        <p:tgtEl>
                                          <p:spTgt spid="5">
                                            <p:txEl>
                                              <p:pRg st="0" end="0"/>
                                            </p:txEl>
                                          </p:spTgt>
                                        </p:tgtEl>
                                        <p:attrNameLst>
                                          <p:attrName>ppt_y</p:attrName>
                                        </p:attrNameLst>
                                      </p:cBhvr>
                                      <p:tavLst>
                                        <p:tav tm="0">
                                          <p:val>
                                            <p:strVal val="0-#ppt_h/2"/>
                                          </p:val>
                                        </p:tav>
                                        <p:tav tm="100000">
                                          <p:val>
                                            <p:strVal val="#ppt_y"/>
                                          </p:val>
                                        </p:tav>
                                      </p:tavLst>
                                    </p:anim>
                                  </p:childTnLst>
                                </p:cTn>
                              </p:par>
                            </p:childTnLst>
                          </p:cTn>
                        </p:par>
                        <p:par>
                          <p:cTn id="9" fill="hold">
                            <p:stCondLst>
                              <p:cond delay="500"/>
                            </p:stCondLst>
                            <p:childTnLst>
                              <p:par>
                                <p:cTn id="10" presetID="2" presetClass="entr" presetSubtype="8" decel="100000" fill="hold" grpId="0" nodeType="afterEffect">
                                  <p:stCondLst>
                                    <p:cond delay="0"/>
                                  </p:stCondLst>
                                  <p:childTnLst>
                                    <p:set>
                                      <p:cBhvr>
                                        <p:cTn id="11" dur="1" fill="hold">
                                          <p:stCondLst>
                                            <p:cond delay="0"/>
                                          </p:stCondLst>
                                        </p:cTn>
                                        <p:tgtEl>
                                          <p:spTgt spid="13"/>
                                        </p:tgtEl>
                                        <p:attrNameLst>
                                          <p:attrName>style.visibility</p:attrName>
                                        </p:attrNameLst>
                                      </p:cBhvr>
                                      <p:to>
                                        <p:strVal val="visible"/>
                                      </p:to>
                                    </p:set>
                                    <p:anim calcmode="lin" valueType="num">
                                      <p:cBhvr additive="base">
                                        <p:cTn id="12" dur="500" fill="hold"/>
                                        <p:tgtEl>
                                          <p:spTgt spid="13"/>
                                        </p:tgtEl>
                                        <p:attrNameLst>
                                          <p:attrName>ppt_x</p:attrName>
                                        </p:attrNameLst>
                                      </p:cBhvr>
                                      <p:tavLst>
                                        <p:tav tm="0">
                                          <p:val>
                                            <p:strVal val="0-#ppt_w/2"/>
                                          </p:val>
                                        </p:tav>
                                        <p:tav tm="100000">
                                          <p:val>
                                            <p:strVal val="#ppt_x"/>
                                          </p:val>
                                        </p:tav>
                                      </p:tavLst>
                                    </p:anim>
                                    <p:anim calcmode="lin" valueType="num">
                                      <p:cBhvr additive="base">
                                        <p:cTn id="13" dur="500" fill="hold"/>
                                        <p:tgtEl>
                                          <p:spTgt spid="13"/>
                                        </p:tgtEl>
                                        <p:attrNameLst>
                                          <p:attrName>ppt_y</p:attrName>
                                        </p:attrNameLst>
                                      </p:cBhvr>
                                      <p:tavLst>
                                        <p:tav tm="0">
                                          <p:val>
                                            <p:strVal val="#ppt_y"/>
                                          </p:val>
                                        </p:tav>
                                        <p:tav tm="100000">
                                          <p:val>
                                            <p:strVal val="#ppt_y"/>
                                          </p:val>
                                        </p:tav>
                                      </p:tavLst>
                                    </p:anim>
                                  </p:childTnLst>
                                </p:cTn>
                              </p:par>
                            </p:childTnLst>
                          </p:cTn>
                        </p:par>
                        <p:par>
                          <p:cTn id="14" fill="hold">
                            <p:stCondLst>
                              <p:cond delay="1000"/>
                            </p:stCondLst>
                            <p:childTnLst>
                              <p:par>
                                <p:cTn id="15" presetID="2" presetClass="entr" presetSubtype="2" decel="100000" fill="hold" grpId="0" nodeType="afterEffect">
                                  <p:stCondLst>
                                    <p:cond delay="0"/>
                                  </p:stCondLst>
                                  <p:childTnLst>
                                    <p:set>
                                      <p:cBhvr>
                                        <p:cTn id="16" dur="1" fill="hold">
                                          <p:stCondLst>
                                            <p:cond delay="0"/>
                                          </p:stCondLst>
                                        </p:cTn>
                                        <p:tgtEl>
                                          <p:spTgt spid="14">
                                            <p:txEl>
                                              <p:pRg st="0" end="0"/>
                                            </p:txEl>
                                          </p:spTgt>
                                        </p:tgtEl>
                                        <p:attrNameLst>
                                          <p:attrName>style.visibility</p:attrName>
                                        </p:attrNameLst>
                                      </p:cBhvr>
                                      <p:to>
                                        <p:strVal val="visible"/>
                                      </p:to>
                                    </p:set>
                                    <p:anim calcmode="lin" valueType="num">
                                      <p:cBhvr additive="base">
                                        <p:cTn id="17" dur="500" fill="hold"/>
                                        <p:tgtEl>
                                          <p:spTgt spid="14">
                                            <p:txEl>
                                              <p:pRg st="0" end="0"/>
                                            </p:txEl>
                                          </p:spTgt>
                                        </p:tgtEl>
                                        <p:attrNameLst>
                                          <p:attrName>ppt_x</p:attrName>
                                        </p:attrNameLst>
                                      </p:cBhvr>
                                      <p:tavLst>
                                        <p:tav tm="0">
                                          <p:val>
                                            <p:strVal val="1+#ppt_w/2"/>
                                          </p:val>
                                        </p:tav>
                                        <p:tav tm="100000">
                                          <p:val>
                                            <p:strVal val="#ppt_x"/>
                                          </p:val>
                                        </p:tav>
                                      </p:tavLst>
                                    </p:anim>
                                    <p:anim calcmode="lin" valueType="num">
                                      <p:cBhvr additive="base">
                                        <p:cTn id="18" dur="500" fill="hold"/>
                                        <p:tgtEl>
                                          <p:spTgt spid="14">
                                            <p:txEl>
                                              <p:pRg st="0" end="0"/>
                                            </p:txEl>
                                          </p:spTgt>
                                        </p:tgtEl>
                                        <p:attrNameLst>
                                          <p:attrName>ppt_y</p:attrName>
                                        </p:attrNameLst>
                                      </p:cBhvr>
                                      <p:tavLst>
                                        <p:tav tm="0">
                                          <p:val>
                                            <p:strVal val="#ppt_y"/>
                                          </p:val>
                                        </p:tav>
                                        <p:tav tm="100000">
                                          <p:val>
                                            <p:strVal val="#ppt_y"/>
                                          </p:val>
                                        </p:tav>
                                      </p:tavLst>
                                    </p:anim>
                                  </p:childTnLst>
                                </p:cTn>
                              </p:par>
                            </p:childTnLst>
                          </p:cTn>
                        </p:par>
                        <p:par>
                          <p:cTn id="19" fill="hold">
                            <p:stCondLst>
                              <p:cond delay="1500"/>
                            </p:stCondLst>
                            <p:childTnLst>
                              <p:par>
                                <p:cTn id="20" presetID="2" presetClass="entr" presetSubtype="8" decel="100000" fill="hold" grpId="0" nodeType="afterEffect">
                                  <p:stCondLst>
                                    <p:cond delay="0"/>
                                  </p:stCondLst>
                                  <p:childTnLst>
                                    <p:set>
                                      <p:cBhvr>
                                        <p:cTn id="21" dur="1" fill="hold">
                                          <p:stCondLst>
                                            <p:cond delay="0"/>
                                          </p:stCondLst>
                                        </p:cTn>
                                        <p:tgtEl>
                                          <p:spTgt spid="15"/>
                                        </p:tgtEl>
                                        <p:attrNameLst>
                                          <p:attrName>style.visibility</p:attrName>
                                        </p:attrNameLst>
                                      </p:cBhvr>
                                      <p:to>
                                        <p:strVal val="visible"/>
                                      </p:to>
                                    </p:set>
                                    <p:anim calcmode="lin" valueType="num">
                                      <p:cBhvr additive="base">
                                        <p:cTn id="22" dur="500" fill="hold"/>
                                        <p:tgtEl>
                                          <p:spTgt spid="15"/>
                                        </p:tgtEl>
                                        <p:attrNameLst>
                                          <p:attrName>ppt_x</p:attrName>
                                        </p:attrNameLst>
                                      </p:cBhvr>
                                      <p:tavLst>
                                        <p:tav tm="0">
                                          <p:val>
                                            <p:strVal val="0-#ppt_w/2"/>
                                          </p:val>
                                        </p:tav>
                                        <p:tav tm="100000">
                                          <p:val>
                                            <p:strVal val="#ppt_x"/>
                                          </p:val>
                                        </p:tav>
                                      </p:tavLst>
                                    </p:anim>
                                    <p:anim calcmode="lin" valueType="num">
                                      <p:cBhvr additive="base">
                                        <p:cTn id="23" dur="500" fill="hold"/>
                                        <p:tgtEl>
                                          <p:spTgt spid="15"/>
                                        </p:tgtEl>
                                        <p:attrNameLst>
                                          <p:attrName>ppt_y</p:attrName>
                                        </p:attrNameLst>
                                      </p:cBhvr>
                                      <p:tavLst>
                                        <p:tav tm="0">
                                          <p:val>
                                            <p:strVal val="#ppt_y"/>
                                          </p:val>
                                        </p:tav>
                                        <p:tav tm="100000">
                                          <p:val>
                                            <p:strVal val="#ppt_y"/>
                                          </p:val>
                                        </p:tav>
                                      </p:tavLst>
                                    </p:anim>
                                  </p:childTnLst>
                                </p:cTn>
                              </p:par>
                            </p:childTnLst>
                          </p:cTn>
                        </p:par>
                        <p:par>
                          <p:cTn id="24" fill="hold">
                            <p:stCondLst>
                              <p:cond delay="2000"/>
                            </p:stCondLst>
                            <p:childTnLst>
                              <p:par>
                                <p:cTn id="25" presetID="2" presetClass="entr" presetSubtype="2" decel="100000" fill="hold" grpId="0" nodeType="afterEffect">
                                  <p:stCondLst>
                                    <p:cond delay="0"/>
                                  </p:stCondLst>
                                  <p:childTnLst>
                                    <p:set>
                                      <p:cBhvr>
                                        <p:cTn id="26" dur="1" fill="hold">
                                          <p:stCondLst>
                                            <p:cond delay="0"/>
                                          </p:stCondLst>
                                        </p:cTn>
                                        <p:tgtEl>
                                          <p:spTgt spid="16">
                                            <p:txEl>
                                              <p:pRg st="0" end="0"/>
                                            </p:txEl>
                                          </p:spTgt>
                                        </p:tgtEl>
                                        <p:attrNameLst>
                                          <p:attrName>style.visibility</p:attrName>
                                        </p:attrNameLst>
                                      </p:cBhvr>
                                      <p:to>
                                        <p:strVal val="visible"/>
                                      </p:to>
                                    </p:set>
                                    <p:anim calcmode="lin" valueType="num">
                                      <p:cBhvr additive="base">
                                        <p:cTn id="27" dur="500" fill="hold"/>
                                        <p:tgtEl>
                                          <p:spTgt spid="16">
                                            <p:txEl>
                                              <p:pRg st="0" end="0"/>
                                            </p:txEl>
                                          </p:spTgt>
                                        </p:tgtEl>
                                        <p:attrNameLst>
                                          <p:attrName>ppt_x</p:attrName>
                                        </p:attrNameLst>
                                      </p:cBhvr>
                                      <p:tavLst>
                                        <p:tav tm="0">
                                          <p:val>
                                            <p:strVal val="1+#ppt_w/2"/>
                                          </p:val>
                                        </p:tav>
                                        <p:tav tm="100000">
                                          <p:val>
                                            <p:strVal val="#ppt_x"/>
                                          </p:val>
                                        </p:tav>
                                      </p:tavLst>
                                    </p:anim>
                                    <p:anim calcmode="lin" valueType="num">
                                      <p:cBhvr additive="base">
                                        <p:cTn id="28" dur="500" fill="hold"/>
                                        <p:tgtEl>
                                          <p:spTgt spid="16">
                                            <p:txEl>
                                              <p:pRg st="0" end="0"/>
                                            </p:txEl>
                                          </p:spTgt>
                                        </p:tgtEl>
                                        <p:attrNameLst>
                                          <p:attrName>ppt_y</p:attrName>
                                        </p:attrNameLst>
                                      </p:cBhvr>
                                      <p:tavLst>
                                        <p:tav tm="0">
                                          <p:val>
                                            <p:strVal val="#ppt_y"/>
                                          </p:val>
                                        </p:tav>
                                        <p:tav tm="100000">
                                          <p:val>
                                            <p:strVal val="#ppt_y"/>
                                          </p:val>
                                        </p:tav>
                                      </p:tavLst>
                                    </p:anim>
                                  </p:childTnLst>
                                </p:cTn>
                              </p:par>
                            </p:childTnLst>
                          </p:cTn>
                        </p:par>
                        <p:par>
                          <p:cTn id="29" fill="hold">
                            <p:stCondLst>
                              <p:cond delay="2500"/>
                            </p:stCondLst>
                            <p:childTnLst>
                              <p:par>
                                <p:cTn id="30" presetID="2" presetClass="entr" presetSubtype="8" decel="100000" fill="hold" grpId="0" nodeType="afterEffect">
                                  <p:stCondLst>
                                    <p:cond delay="0"/>
                                  </p:stCondLst>
                                  <p:childTnLst>
                                    <p:set>
                                      <p:cBhvr>
                                        <p:cTn id="31" dur="1" fill="hold">
                                          <p:stCondLst>
                                            <p:cond delay="0"/>
                                          </p:stCondLst>
                                        </p:cTn>
                                        <p:tgtEl>
                                          <p:spTgt spid="17"/>
                                        </p:tgtEl>
                                        <p:attrNameLst>
                                          <p:attrName>style.visibility</p:attrName>
                                        </p:attrNameLst>
                                      </p:cBhvr>
                                      <p:to>
                                        <p:strVal val="visible"/>
                                      </p:to>
                                    </p:set>
                                    <p:anim calcmode="lin" valueType="num">
                                      <p:cBhvr additive="base">
                                        <p:cTn id="32" dur="500" fill="hold"/>
                                        <p:tgtEl>
                                          <p:spTgt spid="17"/>
                                        </p:tgtEl>
                                        <p:attrNameLst>
                                          <p:attrName>ppt_x</p:attrName>
                                        </p:attrNameLst>
                                      </p:cBhvr>
                                      <p:tavLst>
                                        <p:tav tm="0">
                                          <p:val>
                                            <p:strVal val="0-#ppt_w/2"/>
                                          </p:val>
                                        </p:tav>
                                        <p:tav tm="100000">
                                          <p:val>
                                            <p:strVal val="#ppt_x"/>
                                          </p:val>
                                        </p:tav>
                                      </p:tavLst>
                                    </p:anim>
                                    <p:anim calcmode="lin" valueType="num">
                                      <p:cBhvr additive="base">
                                        <p:cTn id="33" dur="500" fill="hold"/>
                                        <p:tgtEl>
                                          <p:spTgt spid="17"/>
                                        </p:tgtEl>
                                        <p:attrNameLst>
                                          <p:attrName>ppt_y</p:attrName>
                                        </p:attrNameLst>
                                      </p:cBhvr>
                                      <p:tavLst>
                                        <p:tav tm="0">
                                          <p:val>
                                            <p:strVal val="#ppt_y"/>
                                          </p:val>
                                        </p:tav>
                                        <p:tav tm="100000">
                                          <p:val>
                                            <p:strVal val="#ppt_y"/>
                                          </p:val>
                                        </p:tav>
                                      </p:tavLst>
                                    </p:anim>
                                  </p:childTnLst>
                                </p:cTn>
                              </p:par>
                            </p:childTnLst>
                          </p:cTn>
                        </p:par>
                        <p:par>
                          <p:cTn id="34" fill="hold">
                            <p:stCondLst>
                              <p:cond delay="3000"/>
                            </p:stCondLst>
                            <p:childTnLst>
                              <p:par>
                                <p:cTn id="35" presetID="2" presetClass="entr" presetSubtype="2" decel="100000" fill="hold" grpId="0" nodeType="afterEffect">
                                  <p:stCondLst>
                                    <p:cond delay="0"/>
                                  </p:stCondLst>
                                  <p:childTnLst>
                                    <p:set>
                                      <p:cBhvr>
                                        <p:cTn id="36" dur="1" fill="hold">
                                          <p:stCondLst>
                                            <p:cond delay="0"/>
                                          </p:stCondLst>
                                        </p:cTn>
                                        <p:tgtEl>
                                          <p:spTgt spid="18">
                                            <p:txEl>
                                              <p:pRg st="0" end="0"/>
                                            </p:txEl>
                                          </p:spTgt>
                                        </p:tgtEl>
                                        <p:attrNameLst>
                                          <p:attrName>style.visibility</p:attrName>
                                        </p:attrNameLst>
                                      </p:cBhvr>
                                      <p:to>
                                        <p:strVal val="visible"/>
                                      </p:to>
                                    </p:set>
                                    <p:anim calcmode="lin" valueType="num">
                                      <p:cBhvr additive="base">
                                        <p:cTn id="37" dur="500" fill="hold"/>
                                        <p:tgtEl>
                                          <p:spTgt spid="18">
                                            <p:txEl>
                                              <p:pRg st="0" end="0"/>
                                            </p:txEl>
                                          </p:spTgt>
                                        </p:tgtEl>
                                        <p:attrNameLst>
                                          <p:attrName>ppt_x</p:attrName>
                                        </p:attrNameLst>
                                      </p:cBhvr>
                                      <p:tavLst>
                                        <p:tav tm="0">
                                          <p:val>
                                            <p:strVal val="1+#ppt_w/2"/>
                                          </p:val>
                                        </p:tav>
                                        <p:tav tm="100000">
                                          <p:val>
                                            <p:strVal val="#ppt_x"/>
                                          </p:val>
                                        </p:tav>
                                      </p:tavLst>
                                    </p:anim>
                                    <p:anim calcmode="lin" valueType="num">
                                      <p:cBhvr additive="base">
                                        <p:cTn id="38" dur="500" fill="hold"/>
                                        <p:tgtEl>
                                          <p:spTgt spid="18">
                                            <p:txEl>
                                              <p:pRg st="0" end="0"/>
                                            </p:txEl>
                                          </p:spTgt>
                                        </p:tgtEl>
                                        <p:attrNameLst>
                                          <p:attrName>ppt_y</p:attrName>
                                        </p:attrNameLst>
                                      </p:cBhvr>
                                      <p:tavLst>
                                        <p:tav tm="0">
                                          <p:val>
                                            <p:strVal val="#ppt_y"/>
                                          </p:val>
                                        </p:tav>
                                        <p:tav tm="100000">
                                          <p:val>
                                            <p:strVal val="#ppt_y"/>
                                          </p:val>
                                        </p:tav>
                                      </p:tavLst>
                                    </p:anim>
                                  </p:childTnLst>
                                </p:cTn>
                              </p:par>
                            </p:childTnLst>
                          </p:cTn>
                        </p:par>
                        <p:par>
                          <p:cTn id="39" fill="hold">
                            <p:stCondLst>
                              <p:cond delay="3500"/>
                            </p:stCondLst>
                            <p:childTnLst>
                              <p:par>
                                <p:cTn id="40" presetID="2" presetClass="entr" presetSubtype="8" decel="100000" fill="hold" grpId="0" nodeType="afterEffect">
                                  <p:stCondLst>
                                    <p:cond delay="0"/>
                                  </p:stCondLst>
                                  <p:childTnLst>
                                    <p:set>
                                      <p:cBhvr>
                                        <p:cTn id="41" dur="1" fill="hold">
                                          <p:stCondLst>
                                            <p:cond delay="0"/>
                                          </p:stCondLst>
                                        </p:cTn>
                                        <p:tgtEl>
                                          <p:spTgt spid="19"/>
                                        </p:tgtEl>
                                        <p:attrNameLst>
                                          <p:attrName>style.visibility</p:attrName>
                                        </p:attrNameLst>
                                      </p:cBhvr>
                                      <p:to>
                                        <p:strVal val="visible"/>
                                      </p:to>
                                    </p:set>
                                    <p:anim calcmode="lin" valueType="num">
                                      <p:cBhvr additive="base">
                                        <p:cTn id="42" dur="500" fill="hold"/>
                                        <p:tgtEl>
                                          <p:spTgt spid="19"/>
                                        </p:tgtEl>
                                        <p:attrNameLst>
                                          <p:attrName>ppt_x</p:attrName>
                                        </p:attrNameLst>
                                      </p:cBhvr>
                                      <p:tavLst>
                                        <p:tav tm="0">
                                          <p:val>
                                            <p:strVal val="0-#ppt_w/2"/>
                                          </p:val>
                                        </p:tav>
                                        <p:tav tm="100000">
                                          <p:val>
                                            <p:strVal val="#ppt_x"/>
                                          </p:val>
                                        </p:tav>
                                      </p:tavLst>
                                    </p:anim>
                                    <p:anim calcmode="lin" valueType="num">
                                      <p:cBhvr additive="base">
                                        <p:cTn id="43" dur="500" fill="hold"/>
                                        <p:tgtEl>
                                          <p:spTgt spid="19"/>
                                        </p:tgtEl>
                                        <p:attrNameLst>
                                          <p:attrName>ppt_y</p:attrName>
                                        </p:attrNameLst>
                                      </p:cBhvr>
                                      <p:tavLst>
                                        <p:tav tm="0">
                                          <p:val>
                                            <p:strVal val="#ppt_y"/>
                                          </p:val>
                                        </p:tav>
                                        <p:tav tm="100000">
                                          <p:val>
                                            <p:strVal val="#ppt_y"/>
                                          </p:val>
                                        </p:tav>
                                      </p:tavLst>
                                    </p:anim>
                                  </p:childTnLst>
                                </p:cTn>
                              </p:par>
                            </p:childTnLst>
                          </p:cTn>
                        </p:par>
                        <p:par>
                          <p:cTn id="44" fill="hold">
                            <p:stCondLst>
                              <p:cond delay="4000"/>
                            </p:stCondLst>
                            <p:childTnLst>
                              <p:par>
                                <p:cTn id="45" presetID="2" presetClass="entr" presetSubtype="2" decel="100000" fill="hold" grpId="0" nodeType="afterEffect">
                                  <p:stCondLst>
                                    <p:cond delay="0"/>
                                  </p:stCondLst>
                                  <p:childTnLst>
                                    <p:set>
                                      <p:cBhvr>
                                        <p:cTn id="46" dur="1" fill="hold">
                                          <p:stCondLst>
                                            <p:cond delay="0"/>
                                          </p:stCondLst>
                                        </p:cTn>
                                        <p:tgtEl>
                                          <p:spTgt spid="20">
                                            <p:txEl>
                                              <p:pRg st="0" end="0"/>
                                            </p:txEl>
                                          </p:spTgt>
                                        </p:tgtEl>
                                        <p:attrNameLst>
                                          <p:attrName>style.visibility</p:attrName>
                                        </p:attrNameLst>
                                      </p:cBhvr>
                                      <p:to>
                                        <p:strVal val="visible"/>
                                      </p:to>
                                    </p:set>
                                    <p:anim calcmode="lin" valueType="num">
                                      <p:cBhvr additive="base">
                                        <p:cTn id="47" dur="500" fill="hold"/>
                                        <p:tgtEl>
                                          <p:spTgt spid="20">
                                            <p:txEl>
                                              <p:pRg st="0" end="0"/>
                                            </p:txEl>
                                          </p:spTgt>
                                        </p:tgtEl>
                                        <p:attrNameLst>
                                          <p:attrName>ppt_x</p:attrName>
                                        </p:attrNameLst>
                                      </p:cBhvr>
                                      <p:tavLst>
                                        <p:tav tm="0">
                                          <p:val>
                                            <p:strVal val="1+#ppt_w/2"/>
                                          </p:val>
                                        </p:tav>
                                        <p:tav tm="100000">
                                          <p:val>
                                            <p:strVal val="#ppt_x"/>
                                          </p:val>
                                        </p:tav>
                                      </p:tavLst>
                                    </p:anim>
                                    <p:anim calcmode="lin" valueType="num">
                                      <p:cBhvr additive="base">
                                        <p:cTn id="48" dur="500" fill="hold"/>
                                        <p:tgtEl>
                                          <p:spTgt spid="20">
                                            <p:txEl>
                                              <p:pRg st="0" end="0"/>
                                            </p:txEl>
                                          </p:spTgt>
                                        </p:tgtEl>
                                        <p:attrNameLst>
                                          <p:attrName>ppt_y</p:attrName>
                                        </p:attrNameLst>
                                      </p:cBhvr>
                                      <p:tavLst>
                                        <p:tav tm="0">
                                          <p:val>
                                            <p:strVal val="#ppt_y"/>
                                          </p:val>
                                        </p:tav>
                                        <p:tav tm="100000">
                                          <p:val>
                                            <p:strVal val="#ppt_y"/>
                                          </p:val>
                                        </p:tav>
                                      </p:tavLst>
                                    </p:anim>
                                  </p:childTnLst>
                                </p:cTn>
                              </p:par>
                            </p:childTnLst>
                          </p:cTn>
                        </p:par>
                        <p:par>
                          <p:cTn id="49" fill="hold">
                            <p:stCondLst>
                              <p:cond delay="4500"/>
                            </p:stCondLst>
                            <p:childTnLst>
                              <p:par>
                                <p:cTn id="50" presetID="2" presetClass="entr" presetSubtype="8" decel="100000" fill="hold" grpId="0" nodeType="afterEffect">
                                  <p:stCondLst>
                                    <p:cond delay="0"/>
                                  </p:stCondLst>
                                  <p:childTnLst>
                                    <p:set>
                                      <p:cBhvr>
                                        <p:cTn id="51" dur="1" fill="hold">
                                          <p:stCondLst>
                                            <p:cond delay="0"/>
                                          </p:stCondLst>
                                        </p:cTn>
                                        <p:tgtEl>
                                          <p:spTgt spid="21"/>
                                        </p:tgtEl>
                                        <p:attrNameLst>
                                          <p:attrName>style.visibility</p:attrName>
                                        </p:attrNameLst>
                                      </p:cBhvr>
                                      <p:to>
                                        <p:strVal val="visible"/>
                                      </p:to>
                                    </p:set>
                                    <p:anim calcmode="lin" valueType="num">
                                      <p:cBhvr additive="base">
                                        <p:cTn id="52" dur="500" fill="hold"/>
                                        <p:tgtEl>
                                          <p:spTgt spid="21"/>
                                        </p:tgtEl>
                                        <p:attrNameLst>
                                          <p:attrName>ppt_x</p:attrName>
                                        </p:attrNameLst>
                                      </p:cBhvr>
                                      <p:tavLst>
                                        <p:tav tm="0">
                                          <p:val>
                                            <p:strVal val="0-#ppt_w/2"/>
                                          </p:val>
                                        </p:tav>
                                        <p:tav tm="100000">
                                          <p:val>
                                            <p:strVal val="#ppt_x"/>
                                          </p:val>
                                        </p:tav>
                                      </p:tavLst>
                                    </p:anim>
                                    <p:anim calcmode="lin" valueType="num">
                                      <p:cBhvr additive="base">
                                        <p:cTn id="53" dur="500" fill="hold"/>
                                        <p:tgtEl>
                                          <p:spTgt spid="21"/>
                                        </p:tgtEl>
                                        <p:attrNameLst>
                                          <p:attrName>ppt_y</p:attrName>
                                        </p:attrNameLst>
                                      </p:cBhvr>
                                      <p:tavLst>
                                        <p:tav tm="0">
                                          <p:val>
                                            <p:strVal val="#ppt_y"/>
                                          </p:val>
                                        </p:tav>
                                        <p:tav tm="100000">
                                          <p:val>
                                            <p:strVal val="#ppt_y"/>
                                          </p:val>
                                        </p:tav>
                                      </p:tavLst>
                                    </p:anim>
                                  </p:childTnLst>
                                </p:cTn>
                              </p:par>
                            </p:childTnLst>
                          </p:cTn>
                        </p:par>
                        <p:par>
                          <p:cTn id="54" fill="hold">
                            <p:stCondLst>
                              <p:cond delay="5000"/>
                            </p:stCondLst>
                            <p:childTnLst>
                              <p:par>
                                <p:cTn id="55" presetID="2" presetClass="entr" presetSubtype="2" decel="100000" fill="hold" grpId="0" nodeType="afterEffect">
                                  <p:stCondLst>
                                    <p:cond delay="0"/>
                                  </p:stCondLst>
                                  <p:childTnLst>
                                    <p:set>
                                      <p:cBhvr>
                                        <p:cTn id="56" dur="1" fill="hold">
                                          <p:stCondLst>
                                            <p:cond delay="0"/>
                                          </p:stCondLst>
                                        </p:cTn>
                                        <p:tgtEl>
                                          <p:spTgt spid="22">
                                            <p:txEl>
                                              <p:pRg st="0" end="0"/>
                                            </p:txEl>
                                          </p:spTgt>
                                        </p:tgtEl>
                                        <p:attrNameLst>
                                          <p:attrName>style.visibility</p:attrName>
                                        </p:attrNameLst>
                                      </p:cBhvr>
                                      <p:to>
                                        <p:strVal val="visible"/>
                                      </p:to>
                                    </p:set>
                                    <p:anim calcmode="lin" valueType="num">
                                      <p:cBhvr additive="base">
                                        <p:cTn id="57" dur="500" fill="hold"/>
                                        <p:tgtEl>
                                          <p:spTgt spid="22">
                                            <p:txEl>
                                              <p:pRg st="0" end="0"/>
                                            </p:txEl>
                                          </p:spTgt>
                                        </p:tgtEl>
                                        <p:attrNameLst>
                                          <p:attrName>ppt_x</p:attrName>
                                        </p:attrNameLst>
                                      </p:cBhvr>
                                      <p:tavLst>
                                        <p:tav tm="0">
                                          <p:val>
                                            <p:strVal val="1+#ppt_w/2"/>
                                          </p:val>
                                        </p:tav>
                                        <p:tav tm="100000">
                                          <p:val>
                                            <p:strVal val="#ppt_x"/>
                                          </p:val>
                                        </p:tav>
                                      </p:tavLst>
                                    </p:anim>
                                    <p:anim calcmode="lin" valueType="num">
                                      <p:cBhvr additive="base">
                                        <p:cTn id="58" dur="500" fill="hold"/>
                                        <p:tgtEl>
                                          <p:spTgt spid="22">
                                            <p:txEl>
                                              <p:pRg st="0" end="0"/>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tmplLst>
          <p:tmpl lvl="1">
            <p:tnLst>
              <p:par>
                <p:cTn presetID="2" presetClass="entr" presetSubtype="1" decel="100000" fill="hold" nodeType="afterEffect">
                  <p:stCondLst>
                    <p:cond delay="0"/>
                  </p:stCondLst>
                  <p:childTnLst>
                    <p:set>
                      <p:cBhvr>
                        <p:cTn dur="1" fill="hold">
                          <p:stCondLst>
                            <p:cond delay="0"/>
                          </p:stCondLst>
                        </p:cTn>
                        <p:tgtEl>
                          <p:spTgt spid="5"/>
                        </p:tgtEl>
                        <p:attrNameLst>
                          <p:attrName>style.visibility</p:attrName>
                        </p:attrNameLst>
                      </p:cBhvr>
                      <p:to>
                        <p:strVal val="visible"/>
                      </p:to>
                    </p:set>
                    <p:anim calcmode="lin" valueType="num">
                      <p:cBhvr additive="base">
                        <p:cTn dur="500" fill="hold"/>
                        <p:tgtEl>
                          <p:spTgt spid="5"/>
                        </p:tgtEl>
                        <p:attrNameLst>
                          <p:attrName>ppt_x</p:attrName>
                        </p:attrNameLst>
                      </p:cBhvr>
                      <p:tavLst>
                        <p:tav tm="0">
                          <p:val>
                            <p:strVal val="#ppt_x"/>
                          </p:val>
                        </p:tav>
                        <p:tav tm="100000">
                          <p:val>
                            <p:strVal val="#ppt_x"/>
                          </p:val>
                        </p:tav>
                      </p:tavLst>
                    </p:anim>
                    <p:anim calcmode="lin" valueType="num">
                      <p:cBhvr additive="base">
                        <p:cTn dur="500" fill="hold"/>
                        <p:tgtEl>
                          <p:spTgt spid="5"/>
                        </p:tgtEl>
                        <p:attrNameLst>
                          <p:attrName>ppt_y</p:attrName>
                        </p:attrNameLst>
                      </p:cBhvr>
                      <p:tavLst>
                        <p:tav tm="0">
                          <p:val>
                            <p:strVal val="0-#ppt_h/2"/>
                          </p:val>
                        </p:tav>
                        <p:tav tm="100000">
                          <p:val>
                            <p:strVal val="#ppt_y"/>
                          </p:val>
                        </p:tav>
                      </p:tavLst>
                    </p:anim>
                  </p:childTnLst>
                </p:cTn>
              </p:par>
            </p:tnLst>
          </p:tmpl>
        </p:tmplLst>
      </p:bldP>
      <p:bldP spid="13" grpId="0" animBg="1"/>
      <p:bldP spid="14" grpId="0" build="p">
        <p:tmplLst>
          <p:tmpl lvl="1">
            <p:tnLst>
              <p:par>
                <p:cTn presetID="2" presetClass="entr" presetSubtype="2" decel="100000" fill="hold" nodeType="afterEffect">
                  <p:stCondLst>
                    <p:cond delay="0"/>
                  </p:stCondLst>
                  <p:childTnLst>
                    <p:set>
                      <p:cBhvr>
                        <p:cTn dur="1" fill="hold">
                          <p:stCondLst>
                            <p:cond delay="0"/>
                          </p:stCondLst>
                        </p:cTn>
                        <p:tgtEl>
                          <p:spTgt spid="14"/>
                        </p:tgtEl>
                        <p:attrNameLst>
                          <p:attrName>style.visibility</p:attrName>
                        </p:attrNameLst>
                      </p:cBhvr>
                      <p:to>
                        <p:strVal val="visible"/>
                      </p:to>
                    </p:set>
                    <p:anim calcmode="lin" valueType="num">
                      <p:cBhvr additive="base">
                        <p:cTn dur="500" fill="hold"/>
                        <p:tgtEl>
                          <p:spTgt spid="14"/>
                        </p:tgtEl>
                        <p:attrNameLst>
                          <p:attrName>ppt_x</p:attrName>
                        </p:attrNameLst>
                      </p:cBhvr>
                      <p:tavLst>
                        <p:tav tm="0">
                          <p:val>
                            <p:strVal val="1+#ppt_w/2"/>
                          </p:val>
                        </p:tav>
                        <p:tav tm="100000">
                          <p:val>
                            <p:strVal val="#ppt_x"/>
                          </p:val>
                        </p:tav>
                      </p:tavLst>
                    </p:anim>
                    <p:anim calcmode="lin" valueType="num">
                      <p:cBhvr additive="base">
                        <p:cTn dur="500" fill="hold"/>
                        <p:tgtEl>
                          <p:spTgt spid="14"/>
                        </p:tgtEl>
                        <p:attrNameLst>
                          <p:attrName>ppt_y</p:attrName>
                        </p:attrNameLst>
                      </p:cBhvr>
                      <p:tavLst>
                        <p:tav tm="0">
                          <p:val>
                            <p:strVal val="#ppt_y"/>
                          </p:val>
                        </p:tav>
                        <p:tav tm="100000">
                          <p:val>
                            <p:strVal val="#ppt_y"/>
                          </p:val>
                        </p:tav>
                      </p:tavLst>
                    </p:anim>
                  </p:childTnLst>
                </p:cTn>
              </p:par>
            </p:tnLst>
          </p:tmpl>
        </p:tmplLst>
      </p:bldP>
      <p:bldP spid="15" grpId="0" animBg="1"/>
      <p:bldP spid="16" grpId="0" build="p">
        <p:tmplLst>
          <p:tmpl lvl="1">
            <p:tnLst>
              <p:par>
                <p:cTn presetID="2" presetClass="entr" presetSubtype="2" decel="100000" fill="hold" nodeType="afterEffect">
                  <p:stCondLst>
                    <p:cond delay="0"/>
                  </p:stCondLst>
                  <p:childTnLst>
                    <p:set>
                      <p:cBhvr>
                        <p:cTn dur="1" fill="hold">
                          <p:stCondLst>
                            <p:cond delay="0"/>
                          </p:stCondLst>
                        </p:cTn>
                        <p:tgtEl>
                          <p:spTgt spid="16"/>
                        </p:tgtEl>
                        <p:attrNameLst>
                          <p:attrName>style.visibility</p:attrName>
                        </p:attrNameLst>
                      </p:cBhvr>
                      <p:to>
                        <p:strVal val="visible"/>
                      </p:to>
                    </p:set>
                    <p:anim calcmode="lin" valueType="num">
                      <p:cBhvr additive="base">
                        <p:cTn dur="500" fill="hold"/>
                        <p:tgtEl>
                          <p:spTgt spid="16"/>
                        </p:tgtEl>
                        <p:attrNameLst>
                          <p:attrName>ppt_x</p:attrName>
                        </p:attrNameLst>
                      </p:cBhvr>
                      <p:tavLst>
                        <p:tav tm="0">
                          <p:val>
                            <p:strVal val="1+#ppt_w/2"/>
                          </p:val>
                        </p:tav>
                        <p:tav tm="100000">
                          <p:val>
                            <p:strVal val="#ppt_x"/>
                          </p:val>
                        </p:tav>
                      </p:tavLst>
                    </p:anim>
                    <p:anim calcmode="lin" valueType="num">
                      <p:cBhvr additive="base">
                        <p:cTn dur="500" fill="hold"/>
                        <p:tgtEl>
                          <p:spTgt spid="16"/>
                        </p:tgtEl>
                        <p:attrNameLst>
                          <p:attrName>ppt_y</p:attrName>
                        </p:attrNameLst>
                      </p:cBhvr>
                      <p:tavLst>
                        <p:tav tm="0">
                          <p:val>
                            <p:strVal val="#ppt_y"/>
                          </p:val>
                        </p:tav>
                        <p:tav tm="100000">
                          <p:val>
                            <p:strVal val="#ppt_y"/>
                          </p:val>
                        </p:tav>
                      </p:tavLst>
                    </p:anim>
                  </p:childTnLst>
                </p:cTn>
              </p:par>
            </p:tnLst>
          </p:tmpl>
        </p:tmplLst>
      </p:bldP>
      <p:bldP spid="17" grpId="0" animBg="1"/>
      <p:bldP spid="18" grpId="0" build="p">
        <p:tmplLst>
          <p:tmpl lvl="1">
            <p:tnLst>
              <p:par>
                <p:cTn presetID="2" presetClass="entr" presetSubtype="2" decel="100000" fill="hold" nodeType="afterEffect">
                  <p:stCondLst>
                    <p:cond delay="0"/>
                  </p:stCondLst>
                  <p:childTnLst>
                    <p:set>
                      <p:cBhvr>
                        <p:cTn dur="1" fill="hold">
                          <p:stCondLst>
                            <p:cond delay="0"/>
                          </p:stCondLst>
                        </p:cTn>
                        <p:tgtEl>
                          <p:spTgt spid="18"/>
                        </p:tgtEl>
                        <p:attrNameLst>
                          <p:attrName>style.visibility</p:attrName>
                        </p:attrNameLst>
                      </p:cBhvr>
                      <p:to>
                        <p:strVal val="visible"/>
                      </p:to>
                    </p:set>
                    <p:anim calcmode="lin" valueType="num">
                      <p:cBhvr additive="base">
                        <p:cTn dur="500" fill="hold"/>
                        <p:tgtEl>
                          <p:spTgt spid="18"/>
                        </p:tgtEl>
                        <p:attrNameLst>
                          <p:attrName>ppt_x</p:attrName>
                        </p:attrNameLst>
                      </p:cBhvr>
                      <p:tavLst>
                        <p:tav tm="0">
                          <p:val>
                            <p:strVal val="1+#ppt_w/2"/>
                          </p:val>
                        </p:tav>
                        <p:tav tm="100000">
                          <p:val>
                            <p:strVal val="#ppt_x"/>
                          </p:val>
                        </p:tav>
                      </p:tavLst>
                    </p:anim>
                    <p:anim calcmode="lin" valueType="num">
                      <p:cBhvr additive="base">
                        <p:cTn dur="500" fill="hold"/>
                        <p:tgtEl>
                          <p:spTgt spid="18"/>
                        </p:tgtEl>
                        <p:attrNameLst>
                          <p:attrName>ppt_y</p:attrName>
                        </p:attrNameLst>
                      </p:cBhvr>
                      <p:tavLst>
                        <p:tav tm="0">
                          <p:val>
                            <p:strVal val="#ppt_y"/>
                          </p:val>
                        </p:tav>
                        <p:tav tm="100000">
                          <p:val>
                            <p:strVal val="#ppt_y"/>
                          </p:val>
                        </p:tav>
                      </p:tavLst>
                    </p:anim>
                  </p:childTnLst>
                </p:cTn>
              </p:par>
            </p:tnLst>
          </p:tmpl>
        </p:tmplLst>
      </p:bldP>
      <p:bldP spid="19" grpId="0" animBg="1"/>
      <p:bldP spid="20" grpId="0" build="p">
        <p:tmplLst>
          <p:tmpl lvl="1">
            <p:tnLst>
              <p:par>
                <p:cTn presetID="2" presetClass="entr" presetSubtype="2" decel="100000" fill="hold" nodeType="afterEffect">
                  <p:stCondLst>
                    <p:cond delay="0"/>
                  </p:stCondLst>
                  <p:childTnLst>
                    <p:set>
                      <p:cBhvr>
                        <p:cTn dur="1" fill="hold">
                          <p:stCondLst>
                            <p:cond delay="0"/>
                          </p:stCondLst>
                        </p:cTn>
                        <p:tgtEl>
                          <p:spTgt spid="20"/>
                        </p:tgtEl>
                        <p:attrNameLst>
                          <p:attrName>style.visibility</p:attrName>
                        </p:attrNameLst>
                      </p:cBhvr>
                      <p:to>
                        <p:strVal val="visible"/>
                      </p:to>
                    </p:set>
                    <p:anim calcmode="lin" valueType="num">
                      <p:cBhvr additive="base">
                        <p:cTn dur="500" fill="hold"/>
                        <p:tgtEl>
                          <p:spTgt spid="20"/>
                        </p:tgtEl>
                        <p:attrNameLst>
                          <p:attrName>ppt_x</p:attrName>
                        </p:attrNameLst>
                      </p:cBhvr>
                      <p:tavLst>
                        <p:tav tm="0">
                          <p:val>
                            <p:strVal val="1+#ppt_w/2"/>
                          </p:val>
                        </p:tav>
                        <p:tav tm="100000">
                          <p:val>
                            <p:strVal val="#ppt_x"/>
                          </p:val>
                        </p:tav>
                      </p:tavLst>
                    </p:anim>
                    <p:anim calcmode="lin" valueType="num">
                      <p:cBhvr additive="base">
                        <p:cTn dur="500" fill="hold"/>
                        <p:tgtEl>
                          <p:spTgt spid="20"/>
                        </p:tgtEl>
                        <p:attrNameLst>
                          <p:attrName>ppt_y</p:attrName>
                        </p:attrNameLst>
                      </p:cBhvr>
                      <p:tavLst>
                        <p:tav tm="0">
                          <p:val>
                            <p:strVal val="#ppt_y"/>
                          </p:val>
                        </p:tav>
                        <p:tav tm="100000">
                          <p:val>
                            <p:strVal val="#ppt_y"/>
                          </p:val>
                        </p:tav>
                      </p:tavLst>
                    </p:anim>
                  </p:childTnLst>
                </p:cTn>
              </p:par>
            </p:tnLst>
          </p:tmpl>
        </p:tmplLst>
      </p:bldP>
      <p:bldP spid="21" grpId="0" animBg="1"/>
      <p:bldP spid="22" grpId="0" build="p">
        <p:tmplLst>
          <p:tmpl lvl="1">
            <p:tnLst>
              <p:par>
                <p:cTn presetID="2" presetClass="entr" presetSubtype="2" decel="100000" fill="hold" nodeType="afterEffect">
                  <p:stCondLst>
                    <p:cond delay="0"/>
                  </p:stCondLst>
                  <p:childTnLst>
                    <p:set>
                      <p:cBhvr>
                        <p:cTn dur="1" fill="hold">
                          <p:stCondLst>
                            <p:cond delay="0"/>
                          </p:stCondLst>
                        </p:cTn>
                        <p:tgtEl>
                          <p:spTgt spid="22"/>
                        </p:tgtEl>
                        <p:attrNameLst>
                          <p:attrName>style.visibility</p:attrName>
                        </p:attrNameLst>
                      </p:cBhvr>
                      <p:to>
                        <p:strVal val="visible"/>
                      </p:to>
                    </p:set>
                    <p:anim calcmode="lin" valueType="num">
                      <p:cBhvr additive="base">
                        <p:cTn dur="500" fill="hold"/>
                        <p:tgtEl>
                          <p:spTgt spid="22"/>
                        </p:tgtEl>
                        <p:attrNameLst>
                          <p:attrName>ppt_x</p:attrName>
                        </p:attrNameLst>
                      </p:cBhvr>
                      <p:tavLst>
                        <p:tav tm="0">
                          <p:val>
                            <p:strVal val="1+#ppt_w/2"/>
                          </p:val>
                        </p:tav>
                        <p:tav tm="100000">
                          <p:val>
                            <p:strVal val="#ppt_x"/>
                          </p:val>
                        </p:tav>
                      </p:tavLst>
                    </p:anim>
                    <p:anim calcmode="lin" valueType="num">
                      <p:cBhvr additive="base">
                        <p:cTn dur="500" fill="hold"/>
                        <p:tgtEl>
                          <p:spTgt spid="22"/>
                        </p:tgtEl>
                        <p:attrNameLst>
                          <p:attrName>ppt_y</p:attrName>
                        </p:attrNameLst>
                      </p:cBhvr>
                      <p:tavLst>
                        <p:tav tm="0">
                          <p:val>
                            <p:strVal val="#ppt_y"/>
                          </p:val>
                        </p:tav>
                        <p:tav tm="100000">
                          <p:val>
                            <p:strVal val="#ppt_y"/>
                          </p:val>
                        </p:tav>
                      </p:tavLst>
                    </p:anim>
                  </p:childTnLst>
                </p:cTn>
              </p:par>
            </p:tnLst>
          </p:tmpl>
        </p:tmplLst>
      </p:bldP>
    </p:bldLst>
  </p:timing>
</p:sldLayout>
</file>

<file path=ppt/slideLayouts/slideLayout9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4"/>
            <a:ext cx="2133600" cy="365125"/>
          </a:xfrm>
          <a:prstGeom prst="rect">
            <a:avLst/>
          </a:prstGeom>
        </p:spPr>
        <p:txBody>
          <a:bodyPr/>
          <a:lstStyle/>
          <a:p>
            <a:fld id="{C6314AD9-FCC8-48B7-B85B-012A91320DFF}" type="datetime2">
              <a:rPr lang="en-US" smtClean="0"/>
              <a:t>Wednesday, January 9, 2019</a:t>
            </a:fld>
            <a:endParaRPr lang="en-US"/>
          </a:p>
        </p:txBody>
      </p:sp>
      <p:sp>
        <p:nvSpPr>
          <p:cNvPr id="3" name="Footer Placeholder 2"/>
          <p:cNvSpPr>
            <a:spLocks noGrp="1"/>
          </p:cNvSpPr>
          <p:nvPr>
            <p:ph type="ftr" sz="quarter" idx="11"/>
          </p:nvPr>
        </p:nvSpPr>
        <p:spPr/>
        <p:txBody>
          <a:bodyPr/>
          <a:lstStyle/>
          <a:p>
            <a:endParaRPr lang="en-US"/>
          </a:p>
        </p:txBody>
      </p:sp>
      <p:sp>
        <p:nvSpPr>
          <p:cNvPr id="4" name="Slide Number Placeholder 3"/>
          <p:cNvSpPr>
            <a:spLocks noGrp="1"/>
          </p:cNvSpPr>
          <p:nvPr>
            <p:ph type="sldNum" sz="quarter" idx="12"/>
          </p:nvPr>
        </p:nvSpPr>
        <p:spPr/>
        <p:txBody>
          <a:bodyPr/>
          <a:lstStyle/>
          <a:p>
            <a:fld id="{1789C0F2-17E0-497A-9BBE-0C73201AAFE3}" type="slidenum">
              <a:rPr lang="en-US" smtClean="0"/>
              <a:pPr/>
              <a:t>‹#›</a:t>
            </a:fld>
            <a:endParaRPr lang="en-US"/>
          </a:p>
        </p:txBody>
      </p:sp>
    </p:spTree>
    <p:extLst>
      <p:ext uri="{BB962C8B-B14F-4D97-AF65-F5344CB8AC3E}">
        <p14:creationId xmlns:p14="http://schemas.microsoft.com/office/powerpoint/2010/main" val="440118042"/>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9"/>
            <a:ext cx="7772400" cy="1470025"/>
          </a:xfrm>
        </p:spPr>
        <p:txBody>
          <a:bodyPr/>
          <a:lstStyle/>
          <a:p>
            <a:r>
              <a:rPr kumimoji="1" lang="en-US" altLang="ja-JP"/>
              <a:t>Click to edit Master title style</a:t>
            </a:r>
            <a:endParaRPr kumimoji="1" lang="ja-JP" altLang="en-US"/>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kumimoji="1" lang="en-US" altLang="ja-JP"/>
              <a:t>Click to edit Master subtitle style</a:t>
            </a:r>
            <a:endParaRPr kumimoji="1" lang="ja-JP" altLang="en-US"/>
          </a:p>
        </p:txBody>
      </p:sp>
      <p:sp>
        <p:nvSpPr>
          <p:cNvPr id="4" name="Date Placeholder 3"/>
          <p:cNvSpPr>
            <a:spLocks noGrp="1"/>
          </p:cNvSpPr>
          <p:nvPr>
            <p:ph type="dt" sz="half" idx="10"/>
          </p:nvPr>
        </p:nvSpPr>
        <p:spPr>
          <a:xfrm>
            <a:off x="457200" y="6356354"/>
            <a:ext cx="2133600" cy="365125"/>
          </a:xfrm>
          <a:prstGeom prst="rect">
            <a:avLst/>
          </a:prstGeom>
        </p:spPr>
        <p:txBody>
          <a:body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11"/>
          </p:nvPr>
        </p:nvSpPr>
        <p:spPr/>
        <p:txBody>
          <a:bodyPr/>
          <a:lstStyle/>
          <a:p>
            <a:endParaRPr lang="ja-JP" altLang="en-US"/>
          </a:p>
        </p:txBody>
      </p:sp>
      <p:sp>
        <p:nvSpPr>
          <p:cNvPr id="6" name="Slide Number Placeholder 5"/>
          <p:cNvSpPr>
            <a:spLocks noGrp="1"/>
          </p:cNvSpPr>
          <p:nvPr>
            <p:ph type="sldNum" sz="quarter" idx="12"/>
          </p:nvPr>
        </p:nvSpPr>
        <p:spPr/>
        <p:txBody>
          <a:body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365513527"/>
      </p:ext>
    </p:extLst>
  </p:cSld>
  <p:clrMapOvr>
    <a:masterClrMapping/>
  </p:clrMapOvr>
</p:sldLayout>
</file>

<file path=ppt/slideLayouts/slideLayout99.xml><?xml version="1.0" encoding="utf-8"?>
<p:sldLayout xmlns:a="http://schemas.openxmlformats.org/drawingml/2006/main" xmlns:r="http://schemas.openxmlformats.org/officeDocument/2006/relationships" xmlns:p="http://schemas.openxmlformats.org/presentationml/2006/main" type="tx">
  <p:cSld name="Title + 1 column">
    <p:spTree>
      <p:nvGrpSpPr>
        <p:cNvPr id="1" name="Shape 28"/>
        <p:cNvGrpSpPr/>
        <p:nvPr/>
      </p:nvGrpSpPr>
      <p:grpSpPr>
        <a:xfrm>
          <a:off x="0" y="0"/>
          <a:ext cx="0" cy="0"/>
          <a:chOff x="0" y="0"/>
          <a:chExt cx="0" cy="0"/>
        </a:xfrm>
      </p:grpSpPr>
      <p:sp>
        <p:nvSpPr>
          <p:cNvPr id="29" name="Shape 29"/>
          <p:cNvSpPr txBox="1">
            <a:spLocks noGrp="1"/>
          </p:cNvSpPr>
          <p:nvPr>
            <p:ph type="title"/>
          </p:nvPr>
        </p:nvSpPr>
        <p:spPr>
          <a:xfrm>
            <a:off x="893707" y="274653"/>
            <a:ext cx="7356365" cy="706079"/>
          </a:xfrm>
          <a:prstGeom prst="rect">
            <a:avLst/>
          </a:prstGeom>
        </p:spPr>
        <p:txBody>
          <a:bodyPr lIns="91425" tIns="91425" rIns="91425" bIns="91425" anchor="b" anchorCtr="0"/>
          <a:lstStyle>
            <a:lvl1pPr lvl="0">
              <a:spcBef>
                <a:spcPts val="0"/>
              </a:spcBef>
              <a:defRPr>
                <a:latin typeface="Arial" pitchFamily="34" charset="0"/>
                <a:cs typeface="Arial" pitchFamily="34" charset="0"/>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r>
              <a:rPr lang="en-US" altLang="ja-JP"/>
              <a:t>Click to edit Master title style</a:t>
            </a:r>
            <a:endParaRPr dirty="0"/>
          </a:p>
        </p:txBody>
      </p:sp>
      <p:sp>
        <p:nvSpPr>
          <p:cNvPr id="30" name="Shape 30"/>
          <p:cNvSpPr txBox="1">
            <a:spLocks noGrp="1"/>
          </p:cNvSpPr>
          <p:nvPr>
            <p:ph type="body" idx="1"/>
          </p:nvPr>
        </p:nvSpPr>
        <p:spPr>
          <a:xfrm>
            <a:off x="893706" y="1268765"/>
            <a:ext cx="7356611" cy="5299091"/>
          </a:xfrm>
          <a:prstGeom prst="rect">
            <a:avLst/>
          </a:prstGeom>
        </p:spPr>
        <p:txBody>
          <a:bodyPr lIns="91425" tIns="91425" rIns="91425" bIns="91425" anchor="t" anchorCtr="0"/>
          <a:lstStyle>
            <a:lvl1pPr lvl="0">
              <a:spcBef>
                <a:spcPts val="0"/>
              </a:spcBef>
              <a:buNone/>
              <a:defRPr/>
            </a:lvl1pPr>
            <a:lvl2pPr lvl="1">
              <a:spcBef>
                <a:spcPts val="0"/>
              </a:spcBef>
              <a:defRPr/>
            </a:lvl2pPr>
            <a:lvl3pPr lvl="2">
              <a:spcBef>
                <a:spcPts val="0"/>
              </a:spcBef>
              <a:defRPr/>
            </a:lvl3pPr>
            <a:lvl4pPr lvl="3">
              <a:spcBef>
                <a:spcPts val="0"/>
              </a:spcBef>
              <a:defRPr/>
            </a:lvl4pPr>
            <a:lvl5pPr lvl="4">
              <a:spcBef>
                <a:spcPts val="0"/>
              </a:spcBef>
              <a:defRPr/>
            </a:lvl5pPr>
            <a:lvl6pPr lvl="5">
              <a:spcBef>
                <a:spcPts val="0"/>
              </a:spcBef>
              <a:defRPr/>
            </a:lvl6pPr>
            <a:lvl7pPr lvl="6">
              <a:spcBef>
                <a:spcPts val="0"/>
              </a:spcBef>
              <a:defRPr/>
            </a:lvl7pPr>
            <a:lvl8pPr lvl="7">
              <a:spcBef>
                <a:spcPts val="0"/>
              </a:spcBef>
              <a:defRPr/>
            </a:lvl8pPr>
            <a:lvl9pPr lvl="8">
              <a:spcBef>
                <a:spcPts val="0"/>
              </a:spcBef>
              <a:defRPr/>
            </a:lvl9pPr>
          </a:lstStyle>
          <a:p>
            <a:pPr lvl="0"/>
            <a:r>
              <a:rPr lang="en-US" altLang="ja-JP"/>
              <a:t>Click to edit Master text styles</a:t>
            </a:r>
          </a:p>
        </p:txBody>
      </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_rels/slideMaster10.xml.rels><?xml version="1.0" encoding="UTF-8" standalone="yes"?>
<Relationships xmlns="http://schemas.openxmlformats.org/package/2006/relationships"><Relationship Id="rId8" Type="http://schemas.openxmlformats.org/officeDocument/2006/relationships/theme" Target="../theme/theme10.xml"/><Relationship Id="rId3" Type="http://schemas.openxmlformats.org/officeDocument/2006/relationships/slideLayout" Target="../slideLayouts/slideLayout148.xml"/><Relationship Id="rId7" Type="http://schemas.openxmlformats.org/officeDocument/2006/relationships/slideLayout" Target="../slideLayouts/slideLayout152.xml"/><Relationship Id="rId2" Type="http://schemas.openxmlformats.org/officeDocument/2006/relationships/slideLayout" Target="../slideLayouts/slideLayout147.xml"/><Relationship Id="rId1" Type="http://schemas.openxmlformats.org/officeDocument/2006/relationships/slideLayout" Target="../slideLayouts/slideLayout146.xml"/><Relationship Id="rId6" Type="http://schemas.openxmlformats.org/officeDocument/2006/relationships/slideLayout" Target="../slideLayouts/slideLayout151.xml"/><Relationship Id="rId5" Type="http://schemas.openxmlformats.org/officeDocument/2006/relationships/slideLayout" Target="../slideLayouts/slideLayout150.xml"/><Relationship Id="rId10" Type="http://schemas.openxmlformats.org/officeDocument/2006/relationships/image" Target="../media/image5.jpg"/><Relationship Id="rId4" Type="http://schemas.openxmlformats.org/officeDocument/2006/relationships/slideLayout" Target="../slideLayouts/slideLayout149.xml"/><Relationship Id="rId9" Type="http://schemas.openxmlformats.org/officeDocument/2006/relationships/image" Target="../media/image6.png"/></Relationships>
</file>

<file path=ppt/slideMasters/_rels/slideMaster11.xml.rels><?xml version="1.0" encoding="UTF-8" standalone="yes"?>
<Relationships xmlns="http://schemas.openxmlformats.org/package/2006/relationships"><Relationship Id="rId3" Type="http://schemas.openxmlformats.org/officeDocument/2006/relationships/theme" Target="../theme/theme11.xml"/><Relationship Id="rId2" Type="http://schemas.openxmlformats.org/officeDocument/2006/relationships/slideLayout" Target="../slideLayouts/slideLayout154.xml"/><Relationship Id="rId1" Type="http://schemas.openxmlformats.org/officeDocument/2006/relationships/slideLayout" Target="../slideLayouts/slideLayout153.xml"/><Relationship Id="rId5" Type="http://schemas.openxmlformats.org/officeDocument/2006/relationships/image" Target="../media/image5.jpg"/><Relationship Id="rId4" Type="http://schemas.openxmlformats.org/officeDocument/2006/relationships/image" Target="../media/image6.png"/></Relationships>
</file>

<file path=ppt/slideMasters/_rels/slideMaster12.xml.rels><?xml version="1.0" encoding="UTF-8" standalone="yes"?>
<Relationships xmlns="http://schemas.openxmlformats.org/package/2006/relationships"><Relationship Id="rId13" Type="http://schemas.openxmlformats.org/officeDocument/2006/relationships/slideLayout" Target="../slideLayouts/slideLayout167.xml"/><Relationship Id="rId18" Type="http://schemas.openxmlformats.org/officeDocument/2006/relationships/slideLayout" Target="../slideLayouts/slideLayout172.xml"/><Relationship Id="rId26" Type="http://schemas.openxmlformats.org/officeDocument/2006/relationships/slideLayout" Target="../slideLayouts/slideLayout180.xml"/><Relationship Id="rId39" Type="http://schemas.openxmlformats.org/officeDocument/2006/relationships/slideLayout" Target="../slideLayouts/slideLayout193.xml"/><Relationship Id="rId21" Type="http://schemas.openxmlformats.org/officeDocument/2006/relationships/slideLayout" Target="../slideLayouts/slideLayout175.xml"/><Relationship Id="rId34" Type="http://schemas.openxmlformats.org/officeDocument/2006/relationships/slideLayout" Target="../slideLayouts/slideLayout188.xml"/><Relationship Id="rId42" Type="http://schemas.openxmlformats.org/officeDocument/2006/relationships/slideLayout" Target="../slideLayouts/slideLayout196.xml"/><Relationship Id="rId47" Type="http://schemas.openxmlformats.org/officeDocument/2006/relationships/slideLayout" Target="../slideLayouts/slideLayout201.xml"/><Relationship Id="rId50" Type="http://schemas.openxmlformats.org/officeDocument/2006/relationships/slideLayout" Target="../slideLayouts/slideLayout204.xml"/><Relationship Id="rId55" Type="http://schemas.openxmlformats.org/officeDocument/2006/relationships/slideLayout" Target="../slideLayouts/slideLayout209.xml"/><Relationship Id="rId63" Type="http://schemas.openxmlformats.org/officeDocument/2006/relationships/slideLayout" Target="../slideLayouts/slideLayout217.xml"/><Relationship Id="rId68" Type="http://schemas.openxmlformats.org/officeDocument/2006/relationships/slideLayout" Target="../slideLayouts/slideLayout222.xml"/><Relationship Id="rId76" Type="http://schemas.openxmlformats.org/officeDocument/2006/relationships/slideLayout" Target="../slideLayouts/slideLayout230.xml"/><Relationship Id="rId84" Type="http://schemas.openxmlformats.org/officeDocument/2006/relationships/slideLayout" Target="../slideLayouts/slideLayout238.xml"/><Relationship Id="rId89" Type="http://schemas.openxmlformats.org/officeDocument/2006/relationships/slideLayout" Target="../slideLayouts/slideLayout243.xml"/><Relationship Id="rId7" Type="http://schemas.openxmlformats.org/officeDocument/2006/relationships/slideLayout" Target="../slideLayouts/slideLayout161.xml"/><Relationship Id="rId71" Type="http://schemas.openxmlformats.org/officeDocument/2006/relationships/slideLayout" Target="../slideLayouts/slideLayout225.xml"/><Relationship Id="rId92" Type="http://schemas.openxmlformats.org/officeDocument/2006/relationships/image" Target="../media/image5.jpg"/><Relationship Id="rId2" Type="http://schemas.openxmlformats.org/officeDocument/2006/relationships/slideLayout" Target="../slideLayouts/slideLayout156.xml"/><Relationship Id="rId16" Type="http://schemas.openxmlformats.org/officeDocument/2006/relationships/slideLayout" Target="../slideLayouts/slideLayout170.xml"/><Relationship Id="rId29" Type="http://schemas.openxmlformats.org/officeDocument/2006/relationships/slideLayout" Target="../slideLayouts/slideLayout183.xml"/><Relationship Id="rId11" Type="http://schemas.openxmlformats.org/officeDocument/2006/relationships/slideLayout" Target="../slideLayouts/slideLayout165.xml"/><Relationship Id="rId24" Type="http://schemas.openxmlformats.org/officeDocument/2006/relationships/slideLayout" Target="../slideLayouts/slideLayout178.xml"/><Relationship Id="rId32" Type="http://schemas.openxmlformats.org/officeDocument/2006/relationships/slideLayout" Target="../slideLayouts/slideLayout186.xml"/><Relationship Id="rId37" Type="http://schemas.openxmlformats.org/officeDocument/2006/relationships/slideLayout" Target="../slideLayouts/slideLayout191.xml"/><Relationship Id="rId40" Type="http://schemas.openxmlformats.org/officeDocument/2006/relationships/slideLayout" Target="../slideLayouts/slideLayout194.xml"/><Relationship Id="rId45" Type="http://schemas.openxmlformats.org/officeDocument/2006/relationships/slideLayout" Target="../slideLayouts/slideLayout199.xml"/><Relationship Id="rId53" Type="http://schemas.openxmlformats.org/officeDocument/2006/relationships/slideLayout" Target="../slideLayouts/slideLayout207.xml"/><Relationship Id="rId58" Type="http://schemas.openxmlformats.org/officeDocument/2006/relationships/slideLayout" Target="../slideLayouts/slideLayout212.xml"/><Relationship Id="rId66" Type="http://schemas.openxmlformats.org/officeDocument/2006/relationships/slideLayout" Target="../slideLayouts/slideLayout220.xml"/><Relationship Id="rId74" Type="http://schemas.openxmlformats.org/officeDocument/2006/relationships/slideLayout" Target="../slideLayouts/slideLayout228.xml"/><Relationship Id="rId79" Type="http://schemas.openxmlformats.org/officeDocument/2006/relationships/slideLayout" Target="../slideLayouts/slideLayout233.xml"/><Relationship Id="rId87" Type="http://schemas.openxmlformats.org/officeDocument/2006/relationships/slideLayout" Target="../slideLayouts/slideLayout241.xml"/><Relationship Id="rId5" Type="http://schemas.openxmlformats.org/officeDocument/2006/relationships/slideLayout" Target="../slideLayouts/slideLayout159.xml"/><Relationship Id="rId61" Type="http://schemas.openxmlformats.org/officeDocument/2006/relationships/slideLayout" Target="../slideLayouts/slideLayout215.xml"/><Relationship Id="rId82" Type="http://schemas.openxmlformats.org/officeDocument/2006/relationships/slideLayout" Target="../slideLayouts/slideLayout236.xml"/><Relationship Id="rId90" Type="http://schemas.openxmlformats.org/officeDocument/2006/relationships/theme" Target="../theme/theme12.xml"/><Relationship Id="rId19" Type="http://schemas.openxmlformats.org/officeDocument/2006/relationships/slideLayout" Target="../slideLayouts/slideLayout173.xml"/><Relationship Id="rId14" Type="http://schemas.openxmlformats.org/officeDocument/2006/relationships/slideLayout" Target="../slideLayouts/slideLayout168.xml"/><Relationship Id="rId22" Type="http://schemas.openxmlformats.org/officeDocument/2006/relationships/slideLayout" Target="../slideLayouts/slideLayout176.xml"/><Relationship Id="rId27" Type="http://schemas.openxmlformats.org/officeDocument/2006/relationships/slideLayout" Target="../slideLayouts/slideLayout181.xml"/><Relationship Id="rId30" Type="http://schemas.openxmlformats.org/officeDocument/2006/relationships/slideLayout" Target="../slideLayouts/slideLayout184.xml"/><Relationship Id="rId35" Type="http://schemas.openxmlformats.org/officeDocument/2006/relationships/slideLayout" Target="../slideLayouts/slideLayout189.xml"/><Relationship Id="rId43" Type="http://schemas.openxmlformats.org/officeDocument/2006/relationships/slideLayout" Target="../slideLayouts/slideLayout197.xml"/><Relationship Id="rId48" Type="http://schemas.openxmlformats.org/officeDocument/2006/relationships/slideLayout" Target="../slideLayouts/slideLayout202.xml"/><Relationship Id="rId56" Type="http://schemas.openxmlformats.org/officeDocument/2006/relationships/slideLayout" Target="../slideLayouts/slideLayout210.xml"/><Relationship Id="rId64" Type="http://schemas.openxmlformats.org/officeDocument/2006/relationships/slideLayout" Target="../slideLayouts/slideLayout218.xml"/><Relationship Id="rId69" Type="http://schemas.openxmlformats.org/officeDocument/2006/relationships/slideLayout" Target="../slideLayouts/slideLayout223.xml"/><Relationship Id="rId77" Type="http://schemas.openxmlformats.org/officeDocument/2006/relationships/slideLayout" Target="../slideLayouts/slideLayout231.xml"/><Relationship Id="rId8" Type="http://schemas.openxmlformats.org/officeDocument/2006/relationships/slideLayout" Target="../slideLayouts/slideLayout162.xml"/><Relationship Id="rId51" Type="http://schemas.openxmlformats.org/officeDocument/2006/relationships/slideLayout" Target="../slideLayouts/slideLayout205.xml"/><Relationship Id="rId72" Type="http://schemas.openxmlformats.org/officeDocument/2006/relationships/slideLayout" Target="../slideLayouts/slideLayout226.xml"/><Relationship Id="rId80" Type="http://schemas.openxmlformats.org/officeDocument/2006/relationships/slideLayout" Target="../slideLayouts/slideLayout234.xml"/><Relationship Id="rId85" Type="http://schemas.openxmlformats.org/officeDocument/2006/relationships/slideLayout" Target="../slideLayouts/slideLayout239.xml"/><Relationship Id="rId3" Type="http://schemas.openxmlformats.org/officeDocument/2006/relationships/slideLayout" Target="../slideLayouts/slideLayout157.xml"/><Relationship Id="rId12" Type="http://schemas.openxmlformats.org/officeDocument/2006/relationships/slideLayout" Target="../slideLayouts/slideLayout166.xml"/><Relationship Id="rId17" Type="http://schemas.openxmlformats.org/officeDocument/2006/relationships/slideLayout" Target="../slideLayouts/slideLayout171.xml"/><Relationship Id="rId25" Type="http://schemas.openxmlformats.org/officeDocument/2006/relationships/slideLayout" Target="../slideLayouts/slideLayout179.xml"/><Relationship Id="rId33" Type="http://schemas.openxmlformats.org/officeDocument/2006/relationships/slideLayout" Target="../slideLayouts/slideLayout187.xml"/><Relationship Id="rId38" Type="http://schemas.openxmlformats.org/officeDocument/2006/relationships/slideLayout" Target="../slideLayouts/slideLayout192.xml"/><Relationship Id="rId46" Type="http://schemas.openxmlformats.org/officeDocument/2006/relationships/slideLayout" Target="../slideLayouts/slideLayout200.xml"/><Relationship Id="rId59" Type="http://schemas.openxmlformats.org/officeDocument/2006/relationships/slideLayout" Target="../slideLayouts/slideLayout213.xml"/><Relationship Id="rId67" Type="http://schemas.openxmlformats.org/officeDocument/2006/relationships/slideLayout" Target="../slideLayouts/slideLayout221.xml"/><Relationship Id="rId20" Type="http://schemas.openxmlformats.org/officeDocument/2006/relationships/slideLayout" Target="../slideLayouts/slideLayout174.xml"/><Relationship Id="rId41" Type="http://schemas.openxmlformats.org/officeDocument/2006/relationships/slideLayout" Target="../slideLayouts/slideLayout195.xml"/><Relationship Id="rId54" Type="http://schemas.openxmlformats.org/officeDocument/2006/relationships/slideLayout" Target="../slideLayouts/slideLayout208.xml"/><Relationship Id="rId62" Type="http://schemas.openxmlformats.org/officeDocument/2006/relationships/slideLayout" Target="../slideLayouts/slideLayout216.xml"/><Relationship Id="rId70" Type="http://schemas.openxmlformats.org/officeDocument/2006/relationships/slideLayout" Target="../slideLayouts/slideLayout224.xml"/><Relationship Id="rId75" Type="http://schemas.openxmlformats.org/officeDocument/2006/relationships/slideLayout" Target="../slideLayouts/slideLayout229.xml"/><Relationship Id="rId83" Type="http://schemas.openxmlformats.org/officeDocument/2006/relationships/slideLayout" Target="../slideLayouts/slideLayout237.xml"/><Relationship Id="rId88" Type="http://schemas.openxmlformats.org/officeDocument/2006/relationships/slideLayout" Target="../slideLayouts/slideLayout242.xml"/><Relationship Id="rId91" Type="http://schemas.openxmlformats.org/officeDocument/2006/relationships/image" Target="../media/image6.png"/><Relationship Id="rId1" Type="http://schemas.openxmlformats.org/officeDocument/2006/relationships/slideLayout" Target="../slideLayouts/slideLayout155.xml"/><Relationship Id="rId6" Type="http://schemas.openxmlformats.org/officeDocument/2006/relationships/slideLayout" Target="../slideLayouts/slideLayout160.xml"/><Relationship Id="rId15" Type="http://schemas.openxmlformats.org/officeDocument/2006/relationships/slideLayout" Target="../slideLayouts/slideLayout169.xml"/><Relationship Id="rId23" Type="http://schemas.openxmlformats.org/officeDocument/2006/relationships/slideLayout" Target="../slideLayouts/slideLayout177.xml"/><Relationship Id="rId28" Type="http://schemas.openxmlformats.org/officeDocument/2006/relationships/slideLayout" Target="../slideLayouts/slideLayout182.xml"/><Relationship Id="rId36" Type="http://schemas.openxmlformats.org/officeDocument/2006/relationships/slideLayout" Target="../slideLayouts/slideLayout190.xml"/><Relationship Id="rId49" Type="http://schemas.openxmlformats.org/officeDocument/2006/relationships/slideLayout" Target="../slideLayouts/slideLayout203.xml"/><Relationship Id="rId57" Type="http://schemas.openxmlformats.org/officeDocument/2006/relationships/slideLayout" Target="../slideLayouts/slideLayout211.xml"/><Relationship Id="rId10" Type="http://schemas.openxmlformats.org/officeDocument/2006/relationships/slideLayout" Target="../slideLayouts/slideLayout164.xml"/><Relationship Id="rId31" Type="http://schemas.openxmlformats.org/officeDocument/2006/relationships/slideLayout" Target="../slideLayouts/slideLayout185.xml"/><Relationship Id="rId44" Type="http://schemas.openxmlformats.org/officeDocument/2006/relationships/slideLayout" Target="../slideLayouts/slideLayout198.xml"/><Relationship Id="rId52" Type="http://schemas.openxmlformats.org/officeDocument/2006/relationships/slideLayout" Target="../slideLayouts/slideLayout206.xml"/><Relationship Id="rId60" Type="http://schemas.openxmlformats.org/officeDocument/2006/relationships/slideLayout" Target="../slideLayouts/slideLayout214.xml"/><Relationship Id="rId65" Type="http://schemas.openxmlformats.org/officeDocument/2006/relationships/slideLayout" Target="../slideLayouts/slideLayout219.xml"/><Relationship Id="rId73" Type="http://schemas.openxmlformats.org/officeDocument/2006/relationships/slideLayout" Target="../slideLayouts/slideLayout227.xml"/><Relationship Id="rId78" Type="http://schemas.openxmlformats.org/officeDocument/2006/relationships/slideLayout" Target="../slideLayouts/slideLayout232.xml"/><Relationship Id="rId81" Type="http://schemas.openxmlformats.org/officeDocument/2006/relationships/slideLayout" Target="../slideLayouts/slideLayout235.xml"/><Relationship Id="rId86" Type="http://schemas.openxmlformats.org/officeDocument/2006/relationships/slideLayout" Target="../slideLayouts/slideLayout240.xml"/><Relationship Id="rId4" Type="http://schemas.openxmlformats.org/officeDocument/2006/relationships/slideLayout" Target="../slideLayouts/slideLayout158.xml"/><Relationship Id="rId9" Type="http://schemas.openxmlformats.org/officeDocument/2006/relationships/slideLayout" Target="../slideLayouts/slideLayout163.xml"/></Relationships>
</file>

<file path=ppt/slideMasters/_rels/slideMaster13.xml.rels><?xml version="1.0" encoding="UTF-8" standalone="yes"?>
<Relationships xmlns="http://schemas.openxmlformats.org/package/2006/relationships"><Relationship Id="rId8" Type="http://schemas.openxmlformats.org/officeDocument/2006/relationships/slideLayout" Target="../slideLayouts/slideLayout251.xml"/><Relationship Id="rId13" Type="http://schemas.openxmlformats.org/officeDocument/2006/relationships/slideLayout" Target="../slideLayouts/slideLayout256.xml"/><Relationship Id="rId18" Type="http://schemas.openxmlformats.org/officeDocument/2006/relationships/slideLayout" Target="../slideLayouts/slideLayout261.xml"/><Relationship Id="rId26" Type="http://schemas.openxmlformats.org/officeDocument/2006/relationships/slideLayout" Target="../slideLayouts/slideLayout269.xml"/><Relationship Id="rId3" Type="http://schemas.openxmlformats.org/officeDocument/2006/relationships/slideLayout" Target="../slideLayouts/slideLayout246.xml"/><Relationship Id="rId21" Type="http://schemas.openxmlformats.org/officeDocument/2006/relationships/slideLayout" Target="../slideLayouts/slideLayout264.xml"/><Relationship Id="rId34" Type="http://schemas.openxmlformats.org/officeDocument/2006/relationships/slideLayout" Target="../slideLayouts/slideLayout277.xml"/><Relationship Id="rId7" Type="http://schemas.openxmlformats.org/officeDocument/2006/relationships/slideLayout" Target="../slideLayouts/slideLayout250.xml"/><Relationship Id="rId12" Type="http://schemas.openxmlformats.org/officeDocument/2006/relationships/slideLayout" Target="../slideLayouts/slideLayout255.xml"/><Relationship Id="rId17" Type="http://schemas.openxmlformats.org/officeDocument/2006/relationships/slideLayout" Target="../slideLayouts/slideLayout260.xml"/><Relationship Id="rId25" Type="http://schemas.openxmlformats.org/officeDocument/2006/relationships/slideLayout" Target="../slideLayouts/slideLayout268.xml"/><Relationship Id="rId33" Type="http://schemas.openxmlformats.org/officeDocument/2006/relationships/slideLayout" Target="../slideLayouts/slideLayout276.xml"/><Relationship Id="rId2" Type="http://schemas.openxmlformats.org/officeDocument/2006/relationships/slideLayout" Target="../slideLayouts/slideLayout245.xml"/><Relationship Id="rId16" Type="http://schemas.openxmlformats.org/officeDocument/2006/relationships/slideLayout" Target="../slideLayouts/slideLayout259.xml"/><Relationship Id="rId20" Type="http://schemas.openxmlformats.org/officeDocument/2006/relationships/slideLayout" Target="../slideLayouts/slideLayout263.xml"/><Relationship Id="rId29" Type="http://schemas.openxmlformats.org/officeDocument/2006/relationships/slideLayout" Target="../slideLayouts/slideLayout272.xml"/><Relationship Id="rId1" Type="http://schemas.openxmlformats.org/officeDocument/2006/relationships/slideLayout" Target="../slideLayouts/slideLayout244.xml"/><Relationship Id="rId6" Type="http://schemas.openxmlformats.org/officeDocument/2006/relationships/slideLayout" Target="../slideLayouts/slideLayout249.xml"/><Relationship Id="rId11" Type="http://schemas.openxmlformats.org/officeDocument/2006/relationships/slideLayout" Target="../slideLayouts/slideLayout254.xml"/><Relationship Id="rId24" Type="http://schemas.openxmlformats.org/officeDocument/2006/relationships/slideLayout" Target="../slideLayouts/slideLayout267.xml"/><Relationship Id="rId32" Type="http://schemas.openxmlformats.org/officeDocument/2006/relationships/slideLayout" Target="../slideLayouts/slideLayout275.xml"/><Relationship Id="rId37" Type="http://schemas.openxmlformats.org/officeDocument/2006/relationships/image" Target="../media/image5.jpg"/><Relationship Id="rId5" Type="http://schemas.openxmlformats.org/officeDocument/2006/relationships/slideLayout" Target="../slideLayouts/slideLayout248.xml"/><Relationship Id="rId15" Type="http://schemas.openxmlformats.org/officeDocument/2006/relationships/slideLayout" Target="../slideLayouts/slideLayout258.xml"/><Relationship Id="rId23" Type="http://schemas.openxmlformats.org/officeDocument/2006/relationships/slideLayout" Target="../slideLayouts/slideLayout266.xml"/><Relationship Id="rId28" Type="http://schemas.openxmlformats.org/officeDocument/2006/relationships/slideLayout" Target="../slideLayouts/slideLayout271.xml"/><Relationship Id="rId36" Type="http://schemas.openxmlformats.org/officeDocument/2006/relationships/image" Target="../media/image6.png"/><Relationship Id="rId10" Type="http://schemas.openxmlformats.org/officeDocument/2006/relationships/slideLayout" Target="../slideLayouts/slideLayout253.xml"/><Relationship Id="rId19" Type="http://schemas.openxmlformats.org/officeDocument/2006/relationships/slideLayout" Target="../slideLayouts/slideLayout262.xml"/><Relationship Id="rId31" Type="http://schemas.openxmlformats.org/officeDocument/2006/relationships/slideLayout" Target="../slideLayouts/slideLayout274.xml"/><Relationship Id="rId4" Type="http://schemas.openxmlformats.org/officeDocument/2006/relationships/slideLayout" Target="../slideLayouts/slideLayout247.xml"/><Relationship Id="rId9" Type="http://schemas.openxmlformats.org/officeDocument/2006/relationships/slideLayout" Target="../slideLayouts/slideLayout252.xml"/><Relationship Id="rId14" Type="http://schemas.openxmlformats.org/officeDocument/2006/relationships/slideLayout" Target="../slideLayouts/slideLayout257.xml"/><Relationship Id="rId22" Type="http://schemas.openxmlformats.org/officeDocument/2006/relationships/slideLayout" Target="../slideLayouts/slideLayout265.xml"/><Relationship Id="rId27" Type="http://schemas.openxmlformats.org/officeDocument/2006/relationships/slideLayout" Target="../slideLayouts/slideLayout270.xml"/><Relationship Id="rId30" Type="http://schemas.openxmlformats.org/officeDocument/2006/relationships/slideLayout" Target="../slideLayouts/slideLayout273.xml"/><Relationship Id="rId35" Type="http://schemas.openxmlformats.org/officeDocument/2006/relationships/theme" Target="../theme/theme13.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285.xml"/><Relationship Id="rId13" Type="http://schemas.openxmlformats.org/officeDocument/2006/relationships/slideLayout" Target="../slideLayouts/slideLayout290.xml"/><Relationship Id="rId18" Type="http://schemas.openxmlformats.org/officeDocument/2006/relationships/slideLayout" Target="../slideLayouts/slideLayout295.xml"/><Relationship Id="rId26" Type="http://schemas.openxmlformats.org/officeDocument/2006/relationships/slideLayout" Target="../slideLayouts/slideLayout303.xml"/><Relationship Id="rId39" Type="http://schemas.openxmlformats.org/officeDocument/2006/relationships/slideLayout" Target="../slideLayouts/slideLayout316.xml"/><Relationship Id="rId3" Type="http://schemas.openxmlformats.org/officeDocument/2006/relationships/slideLayout" Target="../slideLayouts/slideLayout280.xml"/><Relationship Id="rId21" Type="http://schemas.openxmlformats.org/officeDocument/2006/relationships/slideLayout" Target="../slideLayouts/slideLayout298.xml"/><Relationship Id="rId34" Type="http://schemas.openxmlformats.org/officeDocument/2006/relationships/slideLayout" Target="../slideLayouts/slideLayout311.xml"/><Relationship Id="rId42" Type="http://schemas.openxmlformats.org/officeDocument/2006/relationships/image" Target="../media/image6.png"/><Relationship Id="rId7" Type="http://schemas.openxmlformats.org/officeDocument/2006/relationships/slideLayout" Target="../slideLayouts/slideLayout284.xml"/><Relationship Id="rId12" Type="http://schemas.openxmlformats.org/officeDocument/2006/relationships/slideLayout" Target="../slideLayouts/slideLayout289.xml"/><Relationship Id="rId17" Type="http://schemas.openxmlformats.org/officeDocument/2006/relationships/slideLayout" Target="../slideLayouts/slideLayout294.xml"/><Relationship Id="rId25" Type="http://schemas.openxmlformats.org/officeDocument/2006/relationships/slideLayout" Target="../slideLayouts/slideLayout302.xml"/><Relationship Id="rId33" Type="http://schemas.openxmlformats.org/officeDocument/2006/relationships/slideLayout" Target="../slideLayouts/slideLayout310.xml"/><Relationship Id="rId38" Type="http://schemas.openxmlformats.org/officeDocument/2006/relationships/slideLayout" Target="../slideLayouts/slideLayout315.xml"/><Relationship Id="rId2" Type="http://schemas.openxmlformats.org/officeDocument/2006/relationships/slideLayout" Target="../slideLayouts/slideLayout279.xml"/><Relationship Id="rId16" Type="http://schemas.openxmlformats.org/officeDocument/2006/relationships/slideLayout" Target="../slideLayouts/slideLayout293.xml"/><Relationship Id="rId20" Type="http://schemas.openxmlformats.org/officeDocument/2006/relationships/slideLayout" Target="../slideLayouts/slideLayout297.xml"/><Relationship Id="rId29" Type="http://schemas.openxmlformats.org/officeDocument/2006/relationships/slideLayout" Target="../slideLayouts/slideLayout306.xml"/><Relationship Id="rId41" Type="http://schemas.openxmlformats.org/officeDocument/2006/relationships/theme" Target="../theme/theme14.xml"/><Relationship Id="rId1" Type="http://schemas.openxmlformats.org/officeDocument/2006/relationships/slideLayout" Target="../slideLayouts/slideLayout278.xml"/><Relationship Id="rId6" Type="http://schemas.openxmlformats.org/officeDocument/2006/relationships/slideLayout" Target="../slideLayouts/slideLayout283.xml"/><Relationship Id="rId11" Type="http://schemas.openxmlformats.org/officeDocument/2006/relationships/slideLayout" Target="../slideLayouts/slideLayout288.xml"/><Relationship Id="rId24" Type="http://schemas.openxmlformats.org/officeDocument/2006/relationships/slideLayout" Target="../slideLayouts/slideLayout301.xml"/><Relationship Id="rId32" Type="http://schemas.openxmlformats.org/officeDocument/2006/relationships/slideLayout" Target="../slideLayouts/slideLayout309.xml"/><Relationship Id="rId37" Type="http://schemas.openxmlformats.org/officeDocument/2006/relationships/slideLayout" Target="../slideLayouts/slideLayout314.xml"/><Relationship Id="rId40" Type="http://schemas.openxmlformats.org/officeDocument/2006/relationships/slideLayout" Target="../slideLayouts/slideLayout317.xml"/><Relationship Id="rId5" Type="http://schemas.openxmlformats.org/officeDocument/2006/relationships/slideLayout" Target="../slideLayouts/slideLayout282.xml"/><Relationship Id="rId15" Type="http://schemas.openxmlformats.org/officeDocument/2006/relationships/slideLayout" Target="../slideLayouts/slideLayout292.xml"/><Relationship Id="rId23" Type="http://schemas.openxmlformats.org/officeDocument/2006/relationships/slideLayout" Target="../slideLayouts/slideLayout300.xml"/><Relationship Id="rId28" Type="http://schemas.openxmlformats.org/officeDocument/2006/relationships/slideLayout" Target="../slideLayouts/slideLayout305.xml"/><Relationship Id="rId36" Type="http://schemas.openxmlformats.org/officeDocument/2006/relationships/slideLayout" Target="../slideLayouts/slideLayout313.xml"/><Relationship Id="rId10" Type="http://schemas.openxmlformats.org/officeDocument/2006/relationships/slideLayout" Target="../slideLayouts/slideLayout287.xml"/><Relationship Id="rId19" Type="http://schemas.openxmlformats.org/officeDocument/2006/relationships/slideLayout" Target="../slideLayouts/slideLayout296.xml"/><Relationship Id="rId31" Type="http://schemas.openxmlformats.org/officeDocument/2006/relationships/slideLayout" Target="../slideLayouts/slideLayout308.xml"/><Relationship Id="rId4" Type="http://schemas.openxmlformats.org/officeDocument/2006/relationships/slideLayout" Target="../slideLayouts/slideLayout281.xml"/><Relationship Id="rId9" Type="http://schemas.openxmlformats.org/officeDocument/2006/relationships/slideLayout" Target="../slideLayouts/slideLayout286.xml"/><Relationship Id="rId14" Type="http://schemas.openxmlformats.org/officeDocument/2006/relationships/slideLayout" Target="../slideLayouts/slideLayout291.xml"/><Relationship Id="rId22" Type="http://schemas.openxmlformats.org/officeDocument/2006/relationships/slideLayout" Target="../slideLayouts/slideLayout299.xml"/><Relationship Id="rId27" Type="http://schemas.openxmlformats.org/officeDocument/2006/relationships/slideLayout" Target="../slideLayouts/slideLayout304.xml"/><Relationship Id="rId30" Type="http://schemas.openxmlformats.org/officeDocument/2006/relationships/slideLayout" Target="../slideLayouts/slideLayout307.xml"/><Relationship Id="rId35" Type="http://schemas.openxmlformats.org/officeDocument/2006/relationships/slideLayout" Target="../slideLayouts/slideLayout312.xml"/><Relationship Id="rId43" Type="http://schemas.openxmlformats.org/officeDocument/2006/relationships/image" Target="../media/image5.jpg"/></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325.xml"/><Relationship Id="rId13" Type="http://schemas.openxmlformats.org/officeDocument/2006/relationships/slideLayout" Target="../slideLayouts/slideLayout330.xml"/><Relationship Id="rId18" Type="http://schemas.openxmlformats.org/officeDocument/2006/relationships/slideLayout" Target="../slideLayouts/slideLayout335.xml"/><Relationship Id="rId26" Type="http://schemas.openxmlformats.org/officeDocument/2006/relationships/slideLayout" Target="../slideLayouts/slideLayout343.xml"/><Relationship Id="rId39" Type="http://schemas.openxmlformats.org/officeDocument/2006/relationships/slideLayout" Target="../slideLayouts/slideLayout356.xml"/><Relationship Id="rId3" Type="http://schemas.openxmlformats.org/officeDocument/2006/relationships/slideLayout" Target="../slideLayouts/slideLayout320.xml"/><Relationship Id="rId21" Type="http://schemas.openxmlformats.org/officeDocument/2006/relationships/slideLayout" Target="../slideLayouts/slideLayout338.xml"/><Relationship Id="rId34" Type="http://schemas.openxmlformats.org/officeDocument/2006/relationships/slideLayout" Target="../slideLayouts/slideLayout351.xml"/><Relationship Id="rId42" Type="http://schemas.openxmlformats.org/officeDocument/2006/relationships/slideLayout" Target="../slideLayouts/slideLayout359.xml"/><Relationship Id="rId47" Type="http://schemas.openxmlformats.org/officeDocument/2006/relationships/image" Target="../media/image6.png"/><Relationship Id="rId7" Type="http://schemas.openxmlformats.org/officeDocument/2006/relationships/slideLayout" Target="../slideLayouts/slideLayout324.xml"/><Relationship Id="rId12" Type="http://schemas.openxmlformats.org/officeDocument/2006/relationships/slideLayout" Target="../slideLayouts/slideLayout329.xml"/><Relationship Id="rId17" Type="http://schemas.openxmlformats.org/officeDocument/2006/relationships/slideLayout" Target="../slideLayouts/slideLayout334.xml"/><Relationship Id="rId25" Type="http://schemas.openxmlformats.org/officeDocument/2006/relationships/slideLayout" Target="../slideLayouts/slideLayout342.xml"/><Relationship Id="rId33" Type="http://schemas.openxmlformats.org/officeDocument/2006/relationships/slideLayout" Target="../slideLayouts/slideLayout350.xml"/><Relationship Id="rId38" Type="http://schemas.openxmlformats.org/officeDocument/2006/relationships/slideLayout" Target="../slideLayouts/slideLayout355.xml"/><Relationship Id="rId46" Type="http://schemas.openxmlformats.org/officeDocument/2006/relationships/theme" Target="../theme/theme15.xml"/><Relationship Id="rId2" Type="http://schemas.openxmlformats.org/officeDocument/2006/relationships/slideLayout" Target="../slideLayouts/slideLayout319.xml"/><Relationship Id="rId16" Type="http://schemas.openxmlformats.org/officeDocument/2006/relationships/slideLayout" Target="../slideLayouts/slideLayout333.xml"/><Relationship Id="rId20" Type="http://schemas.openxmlformats.org/officeDocument/2006/relationships/slideLayout" Target="../slideLayouts/slideLayout337.xml"/><Relationship Id="rId29" Type="http://schemas.openxmlformats.org/officeDocument/2006/relationships/slideLayout" Target="../slideLayouts/slideLayout346.xml"/><Relationship Id="rId41" Type="http://schemas.openxmlformats.org/officeDocument/2006/relationships/slideLayout" Target="../slideLayouts/slideLayout358.xml"/><Relationship Id="rId1" Type="http://schemas.openxmlformats.org/officeDocument/2006/relationships/slideLayout" Target="../slideLayouts/slideLayout318.xml"/><Relationship Id="rId6" Type="http://schemas.openxmlformats.org/officeDocument/2006/relationships/slideLayout" Target="../slideLayouts/slideLayout323.xml"/><Relationship Id="rId11" Type="http://schemas.openxmlformats.org/officeDocument/2006/relationships/slideLayout" Target="../slideLayouts/slideLayout328.xml"/><Relationship Id="rId24" Type="http://schemas.openxmlformats.org/officeDocument/2006/relationships/slideLayout" Target="../slideLayouts/slideLayout341.xml"/><Relationship Id="rId32" Type="http://schemas.openxmlformats.org/officeDocument/2006/relationships/slideLayout" Target="../slideLayouts/slideLayout349.xml"/><Relationship Id="rId37" Type="http://schemas.openxmlformats.org/officeDocument/2006/relationships/slideLayout" Target="../slideLayouts/slideLayout354.xml"/><Relationship Id="rId40" Type="http://schemas.openxmlformats.org/officeDocument/2006/relationships/slideLayout" Target="../slideLayouts/slideLayout357.xml"/><Relationship Id="rId45" Type="http://schemas.openxmlformats.org/officeDocument/2006/relationships/slideLayout" Target="../slideLayouts/slideLayout362.xml"/><Relationship Id="rId5" Type="http://schemas.openxmlformats.org/officeDocument/2006/relationships/slideLayout" Target="../slideLayouts/slideLayout322.xml"/><Relationship Id="rId15" Type="http://schemas.openxmlformats.org/officeDocument/2006/relationships/slideLayout" Target="../slideLayouts/slideLayout332.xml"/><Relationship Id="rId23" Type="http://schemas.openxmlformats.org/officeDocument/2006/relationships/slideLayout" Target="../slideLayouts/slideLayout340.xml"/><Relationship Id="rId28" Type="http://schemas.openxmlformats.org/officeDocument/2006/relationships/slideLayout" Target="../slideLayouts/slideLayout345.xml"/><Relationship Id="rId36" Type="http://schemas.openxmlformats.org/officeDocument/2006/relationships/slideLayout" Target="../slideLayouts/slideLayout353.xml"/><Relationship Id="rId10" Type="http://schemas.openxmlformats.org/officeDocument/2006/relationships/slideLayout" Target="../slideLayouts/slideLayout327.xml"/><Relationship Id="rId19" Type="http://schemas.openxmlformats.org/officeDocument/2006/relationships/slideLayout" Target="../slideLayouts/slideLayout336.xml"/><Relationship Id="rId31" Type="http://schemas.openxmlformats.org/officeDocument/2006/relationships/slideLayout" Target="../slideLayouts/slideLayout348.xml"/><Relationship Id="rId44" Type="http://schemas.openxmlformats.org/officeDocument/2006/relationships/slideLayout" Target="../slideLayouts/slideLayout361.xml"/><Relationship Id="rId4" Type="http://schemas.openxmlformats.org/officeDocument/2006/relationships/slideLayout" Target="../slideLayouts/slideLayout321.xml"/><Relationship Id="rId9" Type="http://schemas.openxmlformats.org/officeDocument/2006/relationships/slideLayout" Target="../slideLayouts/slideLayout326.xml"/><Relationship Id="rId14" Type="http://schemas.openxmlformats.org/officeDocument/2006/relationships/slideLayout" Target="../slideLayouts/slideLayout331.xml"/><Relationship Id="rId22" Type="http://schemas.openxmlformats.org/officeDocument/2006/relationships/slideLayout" Target="../slideLayouts/slideLayout339.xml"/><Relationship Id="rId27" Type="http://schemas.openxmlformats.org/officeDocument/2006/relationships/slideLayout" Target="../slideLayouts/slideLayout344.xml"/><Relationship Id="rId30" Type="http://schemas.openxmlformats.org/officeDocument/2006/relationships/slideLayout" Target="../slideLayouts/slideLayout347.xml"/><Relationship Id="rId35" Type="http://schemas.openxmlformats.org/officeDocument/2006/relationships/slideLayout" Target="../slideLayouts/slideLayout352.xml"/><Relationship Id="rId43" Type="http://schemas.openxmlformats.org/officeDocument/2006/relationships/slideLayout" Target="../slideLayouts/slideLayout360.xml"/><Relationship Id="rId48" Type="http://schemas.openxmlformats.org/officeDocument/2006/relationships/image" Target="../media/image5.jpg"/></Relationships>
</file>

<file path=ppt/slideMasters/_rels/slideMaster16.xml.rels><?xml version="1.0" encoding="UTF-8" standalone="yes"?>
<Relationships xmlns="http://schemas.openxmlformats.org/package/2006/relationships"><Relationship Id="rId3" Type="http://schemas.openxmlformats.org/officeDocument/2006/relationships/theme" Target="../theme/theme16.xml"/><Relationship Id="rId2" Type="http://schemas.openxmlformats.org/officeDocument/2006/relationships/slideLayout" Target="../slideLayouts/slideLayout364.xml"/><Relationship Id="rId1" Type="http://schemas.openxmlformats.org/officeDocument/2006/relationships/slideLayout" Target="../slideLayouts/slideLayout363.xml"/><Relationship Id="rId5" Type="http://schemas.openxmlformats.org/officeDocument/2006/relationships/image" Target="../media/image5.jpg"/><Relationship Id="rId4" Type="http://schemas.openxmlformats.org/officeDocument/2006/relationships/image" Target="../media/image6.png"/></Relationships>
</file>

<file path=ppt/slideMasters/_rels/slideMaster17.xml.rels><?xml version="1.0" encoding="UTF-8" standalone="yes"?>
<Relationships xmlns="http://schemas.openxmlformats.org/package/2006/relationships"><Relationship Id="rId13" Type="http://schemas.openxmlformats.org/officeDocument/2006/relationships/slideLayout" Target="../slideLayouts/slideLayout377.xml"/><Relationship Id="rId18" Type="http://schemas.openxmlformats.org/officeDocument/2006/relationships/slideLayout" Target="../slideLayouts/slideLayout382.xml"/><Relationship Id="rId26" Type="http://schemas.openxmlformats.org/officeDocument/2006/relationships/slideLayout" Target="../slideLayouts/slideLayout390.xml"/><Relationship Id="rId39" Type="http://schemas.openxmlformats.org/officeDocument/2006/relationships/slideLayout" Target="../slideLayouts/slideLayout403.xml"/><Relationship Id="rId21" Type="http://schemas.openxmlformats.org/officeDocument/2006/relationships/slideLayout" Target="../slideLayouts/slideLayout385.xml"/><Relationship Id="rId34" Type="http://schemas.openxmlformats.org/officeDocument/2006/relationships/slideLayout" Target="../slideLayouts/slideLayout398.xml"/><Relationship Id="rId42" Type="http://schemas.openxmlformats.org/officeDocument/2006/relationships/slideLayout" Target="../slideLayouts/slideLayout406.xml"/><Relationship Id="rId47" Type="http://schemas.openxmlformats.org/officeDocument/2006/relationships/slideLayout" Target="../slideLayouts/slideLayout411.xml"/><Relationship Id="rId50" Type="http://schemas.openxmlformats.org/officeDocument/2006/relationships/slideLayout" Target="../slideLayouts/slideLayout414.xml"/><Relationship Id="rId55" Type="http://schemas.openxmlformats.org/officeDocument/2006/relationships/slideLayout" Target="../slideLayouts/slideLayout419.xml"/><Relationship Id="rId63" Type="http://schemas.openxmlformats.org/officeDocument/2006/relationships/slideLayout" Target="../slideLayouts/slideLayout427.xml"/><Relationship Id="rId68" Type="http://schemas.openxmlformats.org/officeDocument/2006/relationships/slideLayout" Target="../slideLayouts/slideLayout432.xml"/><Relationship Id="rId76" Type="http://schemas.openxmlformats.org/officeDocument/2006/relationships/slideLayout" Target="../slideLayouts/slideLayout440.xml"/><Relationship Id="rId84" Type="http://schemas.openxmlformats.org/officeDocument/2006/relationships/slideLayout" Target="../slideLayouts/slideLayout448.xml"/><Relationship Id="rId89" Type="http://schemas.openxmlformats.org/officeDocument/2006/relationships/image" Target="../media/image6.png"/><Relationship Id="rId7" Type="http://schemas.openxmlformats.org/officeDocument/2006/relationships/slideLayout" Target="../slideLayouts/slideLayout371.xml"/><Relationship Id="rId71" Type="http://schemas.openxmlformats.org/officeDocument/2006/relationships/slideLayout" Target="../slideLayouts/slideLayout435.xml"/><Relationship Id="rId2" Type="http://schemas.openxmlformats.org/officeDocument/2006/relationships/slideLayout" Target="../slideLayouts/slideLayout366.xml"/><Relationship Id="rId16" Type="http://schemas.openxmlformats.org/officeDocument/2006/relationships/slideLayout" Target="../slideLayouts/slideLayout380.xml"/><Relationship Id="rId29" Type="http://schemas.openxmlformats.org/officeDocument/2006/relationships/slideLayout" Target="../slideLayouts/slideLayout393.xml"/><Relationship Id="rId11" Type="http://schemas.openxmlformats.org/officeDocument/2006/relationships/slideLayout" Target="../slideLayouts/slideLayout375.xml"/><Relationship Id="rId24" Type="http://schemas.openxmlformats.org/officeDocument/2006/relationships/slideLayout" Target="../slideLayouts/slideLayout388.xml"/><Relationship Id="rId32" Type="http://schemas.openxmlformats.org/officeDocument/2006/relationships/slideLayout" Target="../slideLayouts/slideLayout396.xml"/><Relationship Id="rId37" Type="http://schemas.openxmlformats.org/officeDocument/2006/relationships/slideLayout" Target="../slideLayouts/slideLayout401.xml"/><Relationship Id="rId40" Type="http://schemas.openxmlformats.org/officeDocument/2006/relationships/slideLayout" Target="../slideLayouts/slideLayout404.xml"/><Relationship Id="rId45" Type="http://schemas.openxmlformats.org/officeDocument/2006/relationships/slideLayout" Target="../slideLayouts/slideLayout409.xml"/><Relationship Id="rId53" Type="http://schemas.openxmlformats.org/officeDocument/2006/relationships/slideLayout" Target="../slideLayouts/slideLayout417.xml"/><Relationship Id="rId58" Type="http://schemas.openxmlformats.org/officeDocument/2006/relationships/slideLayout" Target="../slideLayouts/slideLayout422.xml"/><Relationship Id="rId66" Type="http://schemas.openxmlformats.org/officeDocument/2006/relationships/slideLayout" Target="../slideLayouts/slideLayout430.xml"/><Relationship Id="rId74" Type="http://schemas.openxmlformats.org/officeDocument/2006/relationships/slideLayout" Target="../slideLayouts/slideLayout438.xml"/><Relationship Id="rId79" Type="http://schemas.openxmlformats.org/officeDocument/2006/relationships/slideLayout" Target="../slideLayouts/slideLayout443.xml"/><Relationship Id="rId87" Type="http://schemas.openxmlformats.org/officeDocument/2006/relationships/slideLayout" Target="../slideLayouts/slideLayout451.xml"/><Relationship Id="rId5" Type="http://schemas.openxmlformats.org/officeDocument/2006/relationships/slideLayout" Target="../slideLayouts/slideLayout369.xml"/><Relationship Id="rId61" Type="http://schemas.openxmlformats.org/officeDocument/2006/relationships/slideLayout" Target="../slideLayouts/slideLayout425.xml"/><Relationship Id="rId82" Type="http://schemas.openxmlformats.org/officeDocument/2006/relationships/slideLayout" Target="../slideLayouts/slideLayout446.xml"/><Relationship Id="rId90" Type="http://schemas.openxmlformats.org/officeDocument/2006/relationships/image" Target="../media/image5.jpg"/><Relationship Id="rId19" Type="http://schemas.openxmlformats.org/officeDocument/2006/relationships/slideLayout" Target="../slideLayouts/slideLayout383.xml"/><Relationship Id="rId4" Type="http://schemas.openxmlformats.org/officeDocument/2006/relationships/slideLayout" Target="../slideLayouts/slideLayout368.xml"/><Relationship Id="rId9" Type="http://schemas.openxmlformats.org/officeDocument/2006/relationships/slideLayout" Target="../slideLayouts/slideLayout373.xml"/><Relationship Id="rId14" Type="http://schemas.openxmlformats.org/officeDocument/2006/relationships/slideLayout" Target="../slideLayouts/slideLayout378.xml"/><Relationship Id="rId22" Type="http://schemas.openxmlformats.org/officeDocument/2006/relationships/slideLayout" Target="../slideLayouts/slideLayout386.xml"/><Relationship Id="rId27" Type="http://schemas.openxmlformats.org/officeDocument/2006/relationships/slideLayout" Target="../slideLayouts/slideLayout391.xml"/><Relationship Id="rId30" Type="http://schemas.openxmlformats.org/officeDocument/2006/relationships/slideLayout" Target="../slideLayouts/slideLayout394.xml"/><Relationship Id="rId35" Type="http://schemas.openxmlformats.org/officeDocument/2006/relationships/slideLayout" Target="../slideLayouts/slideLayout399.xml"/><Relationship Id="rId43" Type="http://schemas.openxmlformats.org/officeDocument/2006/relationships/slideLayout" Target="../slideLayouts/slideLayout407.xml"/><Relationship Id="rId48" Type="http://schemas.openxmlformats.org/officeDocument/2006/relationships/slideLayout" Target="../slideLayouts/slideLayout412.xml"/><Relationship Id="rId56" Type="http://schemas.openxmlformats.org/officeDocument/2006/relationships/slideLayout" Target="../slideLayouts/slideLayout420.xml"/><Relationship Id="rId64" Type="http://schemas.openxmlformats.org/officeDocument/2006/relationships/slideLayout" Target="../slideLayouts/slideLayout428.xml"/><Relationship Id="rId69" Type="http://schemas.openxmlformats.org/officeDocument/2006/relationships/slideLayout" Target="../slideLayouts/slideLayout433.xml"/><Relationship Id="rId77" Type="http://schemas.openxmlformats.org/officeDocument/2006/relationships/slideLayout" Target="../slideLayouts/slideLayout441.xml"/><Relationship Id="rId8" Type="http://schemas.openxmlformats.org/officeDocument/2006/relationships/slideLayout" Target="../slideLayouts/slideLayout372.xml"/><Relationship Id="rId51" Type="http://schemas.openxmlformats.org/officeDocument/2006/relationships/slideLayout" Target="../slideLayouts/slideLayout415.xml"/><Relationship Id="rId72" Type="http://schemas.openxmlformats.org/officeDocument/2006/relationships/slideLayout" Target="../slideLayouts/slideLayout436.xml"/><Relationship Id="rId80" Type="http://schemas.openxmlformats.org/officeDocument/2006/relationships/slideLayout" Target="../slideLayouts/slideLayout444.xml"/><Relationship Id="rId85" Type="http://schemas.openxmlformats.org/officeDocument/2006/relationships/slideLayout" Target="../slideLayouts/slideLayout449.xml"/><Relationship Id="rId3" Type="http://schemas.openxmlformats.org/officeDocument/2006/relationships/slideLayout" Target="../slideLayouts/slideLayout367.xml"/><Relationship Id="rId12" Type="http://schemas.openxmlformats.org/officeDocument/2006/relationships/slideLayout" Target="../slideLayouts/slideLayout376.xml"/><Relationship Id="rId17" Type="http://schemas.openxmlformats.org/officeDocument/2006/relationships/slideLayout" Target="../slideLayouts/slideLayout381.xml"/><Relationship Id="rId25" Type="http://schemas.openxmlformats.org/officeDocument/2006/relationships/slideLayout" Target="../slideLayouts/slideLayout389.xml"/><Relationship Id="rId33" Type="http://schemas.openxmlformats.org/officeDocument/2006/relationships/slideLayout" Target="../slideLayouts/slideLayout397.xml"/><Relationship Id="rId38" Type="http://schemas.openxmlformats.org/officeDocument/2006/relationships/slideLayout" Target="../slideLayouts/slideLayout402.xml"/><Relationship Id="rId46" Type="http://schemas.openxmlformats.org/officeDocument/2006/relationships/slideLayout" Target="../slideLayouts/slideLayout410.xml"/><Relationship Id="rId59" Type="http://schemas.openxmlformats.org/officeDocument/2006/relationships/slideLayout" Target="../slideLayouts/slideLayout423.xml"/><Relationship Id="rId67" Type="http://schemas.openxmlformats.org/officeDocument/2006/relationships/slideLayout" Target="../slideLayouts/slideLayout431.xml"/><Relationship Id="rId20" Type="http://schemas.openxmlformats.org/officeDocument/2006/relationships/slideLayout" Target="../slideLayouts/slideLayout384.xml"/><Relationship Id="rId41" Type="http://schemas.openxmlformats.org/officeDocument/2006/relationships/slideLayout" Target="../slideLayouts/slideLayout405.xml"/><Relationship Id="rId54" Type="http://schemas.openxmlformats.org/officeDocument/2006/relationships/slideLayout" Target="../slideLayouts/slideLayout418.xml"/><Relationship Id="rId62" Type="http://schemas.openxmlformats.org/officeDocument/2006/relationships/slideLayout" Target="../slideLayouts/slideLayout426.xml"/><Relationship Id="rId70" Type="http://schemas.openxmlformats.org/officeDocument/2006/relationships/slideLayout" Target="../slideLayouts/slideLayout434.xml"/><Relationship Id="rId75" Type="http://schemas.openxmlformats.org/officeDocument/2006/relationships/slideLayout" Target="../slideLayouts/slideLayout439.xml"/><Relationship Id="rId83" Type="http://schemas.openxmlformats.org/officeDocument/2006/relationships/slideLayout" Target="../slideLayouts/slideLayout447.xml"/><Relationship Id="rId88" Type="http://schemas.openxmlformats.org/officeDocument/2006/relationships/theme" Target="../theme/theme17.xml"/><Relationship Id="rId1" Type="http://schemas.openxmlformats.org/officeDocument/2006/relationships/slideLayout" Target="../slideLayouts/slideLayout365.xml"/><Relationship Id="rId6" Type="http://schemas.openxmlformats.org/officeDocument/2006/relationships/slideLayout" Target="../slideLayouts/slideLayout370.xml"/><Relationship Id="rId15" Type="http://schemas.openxmlformats.org/officeDocument/2006/relationships/slideLayout" Target="../slideLayouts/slideLayout379.xml"/><Relationship Id="rId23" Type="http://schemas.openxmlformats.org/officeDocument/2006/relationships/slideLayout" Target="../slideLayouts/slideLayout387.xml"/><Relationship Id="rId28" Type="http://schemas.openxmlformats.org/officeDocument/2006/relationships/slideLayout" Target="../slideLayouts/slideLayout392.xml"/><Relationship Id="rId36" Type="http://schemas.openxmlformats.org/officeDocument/2006/relationships/slideLayout" Target="../slideLayouts/slideLayout400.xml"/><Relationship Id="rId49" Type="http://schemas.openxmlformats.org/officeDocument/2006/relationships/slideLayout" Target="../slideLayouts/slideLayout413.xml"/><Relationship Id="rId57" Type="http://schemas.openxmlformats.org/officeDocument/2006/relationships/slideLayout" Target="../slideLayouts/slideLayout421.xml"/><Relationship Id="rId10" Type="http://schemas.openxmlformats.org/officeDocument/2006/relationships/slideLayout" Target="../slideLayouts/slideLayout374.xml"/><Relationship Id="rId31" Type="http://schemas.openxmlformats.org/officeDocument/2006/relationships/slideLayout" Target="../slideLayouts/slideLayout395.xml"/><Relationship Id="rId44" Type="http://schemas.openxmlformats.org/officeDocument/2006/relationships/slideLayout" Target="../slideLayouts/slideLayout408.xml"/><Relationship Id="rId52" Type="http://schemas.openxmlformats.org/officeDocument/2006/relationships/slideLayout" Target="../slideLayouts/slideLayout416.xml"/><Relationship Id="rId60" Type="http://schemas.openxmlformats.org/officeDocument/2006/relationships/slideLayout" Target="../slideLayouts/slideLayout424.xml"/><Relationship Id="rId65" Type="http://schemas.openxmlformats.org/officeDocument/2006/relationships/slideLayout" Target="../slideLayouts/slideLayout429.xml"/><Relationship Id="rId73" Type="http://schemas.openxmlformats.org/officeDocument/2006/relationships/slideLayout" Target="../slideLayouts/slideLayout437.xml"/><Relationship Id="rId78" Type="http://schemas.openxmlformats.org/officeDocument/2006/relationships/slideLayout" Target="../slideLayouts/slideLayout442.xml"/><Relationship Id="rId81" Type="http://schemas.openxmlformats.org/officeDocument/2006/relationships/slideLayout" Target="../slideLayouts/slideLayout445.xml"/><Relationship Id="rId86" Type="http://schemas.openxmlformats.org/officeDocument/2006/relationships/slideLayout" Target="../slideLayouts/slideLayout450.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0.xml"/><Relationship Id="rId13" Type="http://schemas.openxmlformats.org/officeDocument/2006/relationships/theme" Target="../theme/theme2.xml"/><Relationship Id="rId3" Type="http://schemas.openxmlformats.org/officeDocument/2006/relationships/slideLayout" Target="../slideLayouts/slideLayout15.xml"/><Relationship Id="rId7" Type="http://schemas.openxmlformats.org/officeDocument/2006/relationships/slideLayout" Target="../slideLayouts/slideLayout19.xml"/><Relationship Id="rId12" Type="http://schemas.openxmlformats.org/officeDocument/2006/relationships/slideLayout" Target="../slideLayouts/slideLayout24.xml"/><Relationship Id="rId2" Type="http://schemas.openxmlformats.org/officeDocument/2006/relationships/slideLayout" Target="../slideLayouts/slideLayout14.xml"/><Relationship Id="rId1" Type="http://schemas.openxmlformats.org/officeDocument/2006/relationships/slideLayout" Target="../slideLayouts/slideLayout13.xml"/><Relationship Id="rId6" Type="http://schemas.openxmlformats.org/officeDocument/2006/relationships/slideLayout" Target="../slideLayouts/slideLayout18.xml"/><Relationship Id="rId11" Type="http://schemas.openxmlformats.org/officeDocument/2006/relationships/slideLayout" Target="../slideLayouts/slideLayout23.xml"/><Relationship Id="rId5" Type="http://schemas.openxmlformats.org/officeDocument/2006/relationships/slideLayout" Target="../slideLayouts/slideLayout17.xml"/><Relationship Id="rId10" Type="http://schemas.openxmlformats.org/officeDocument/2006/relationships/slideLayout" Target="../slideLayouts/slideLayout22.xml"/><Relationship Id="rId4" Type="http://schemas.openxmlformats.org/officeDocument/2006/relationships/slideLayout" Target="../slideLayouts/slideLayout16.xml"/><Relationship Id="rId9" Type="http://schemas.openxmlformats.org/officeDocument/2006/relationships/slideLayout" Target="../slideLayouts/slideLayout21.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2.xml"/><Relationship Id="rId3" Type="http://schemas.openxmlformats.org/officeDocument/2006/relationships/slideLayout" Target="../slideLayouts/slideLayout27.xml"/><Relationship Id="rId7" Type="http://schemas.openxmlformats.org/officeDocument/2006/relationships/slideLayout" Target="../slideLayouts/slideLayout31.xml"/><Relationship Id="rId12" Type="http://schemas.openxmlformats.org/officeDocument/2006/relationships/theme" Target="../theme/theme3.xml"/><Relationship Id="rId2" Type="http://schemas.openxmlformats.org/officeDocument/2006/relationships/slideLayout" Target="../slideLayouts/slideLayout26.xml"/><Relationship Id="rId1" Type="http://schemas.openxmlformats.org/officeDocument/2006/relationships/slideLayout" Target="../slideLayouts/slideLayout25.xml"/><Relationship Id="rId6" Type="http://schemas.openxmlformats.org/officeDocument/2006/relationships/slideLayout" Target="../slideLayouts/slideLayout30.xml"/><Relationship Id="rId11" Type="http://schemas.openxmlformats.org/officeDocument/2006/relationships/slideLayout" Target="../slideLayouts/slideLayout35.xml"/><Relationship Id="rId5" Type="http://schemas.openxmlformats.org/officeDocument/2006/relationships/slideLayout" Target="../slideLayouts/slideLayout29.xml"/><Relationship Id="rId10" Type="http://schemas.openxmlformats.org/officeDocument/2006/relationships/slideLayout" Target="../slideLayouts/slideLayout34.xml"/><Relationship Id="rId4" Type="http://schemas.openxmlformats.org/officeDocument/2006/relationships/slideLayout" Target="../slideLayouts/slideLayout28.xml"/><Relationship Id="rId9" Type="http://schemas.openxmlformats.org/officeDocument/2006/relationships/slideLayout" Target="../slideLayouts/slideLayout33.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3.xml"/><Relationship Id="rId13" Type="http://schemas.openxmlformats.org/officeDocument/2006/relationships/image" Target="../media/image1.jpeg"/><Relationship Id="rId3" Type="http://schemas.openxmlformats.org/officeDocument/2006/relationships/slideLayout" Target="../slideLayouts/slideLayout38.xml"/><Relationship Id="rId7" Type="http://schemas.openxmlformats.org/officeDocument/2006/relationships/slideLayout" Target="../slideLayouts/slideLayout42.xml"/><Relationship Id="rId12" Type="http://schemas.openxmlformats.org/officeDocument/2006/relationships/theme" Target="../theme/theme4.xml"/><Relationship Id="rId2" Type="http://schemas.openxmlformats.org/officeDocument/2006/relationships/slideLayout" Target="../slideLayouts/slideLayout37.xml"/><Relationship Id="rId1" Type="http://schemas.openxmlformats.org/officeDocument/2006/relationships/slideLayout" Target="../slideLayouts/slideLayout36.xml"/><Relationship Id="rId6" Type="http://schemas.openxmlformats.org/officeDocument/2006/relationships/slideLayout" Target="../slideLayouts/slideLayout41.xml"/><Relationship Id="rId11" Type="http://schemas.openxmlformats.org/officeDocument/2006/relationships/slideLayout" Target="../slideLayouts/slideLayout46.xml"/><Relationship Id="rId5" Type="http://schemas.openxmlformats.org/officeDocument/2006/relationships/slideLayout" Target="../slideLayouts/slideLayout40.xml"/><Relationship Id="rId10" Type="http://schemas.openxmlformats.org/officeDocument/2006/relationships/slideLayout" Target="../slideLayouts/slideLayout45.xml"/><Relationship Id="rId4" Type="http://schemas.openxmlformats.org/officeDocument/2006/relationships/slideLayout" Target="../slideLayouts/slideLayout39.xml"/><Relationship Id="rId9" Type="http://schemas.openxmlformats.org/officeDocument/2006/relationships/slideLayout" Target="../slideLayouts/slideLayout44.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4.xml"/><Relationship Id="rId13" Type="http://schemas.openxmlformats.org/officeDocument/2006/relationships/theme" Target="../theme/theme5.xml"/><Relationship Id="rId3" Type="http://schemas.openxmlformats.org/officeDocument/2006/relationships/slideLayout" Target="../slideLayouts/slideLayout49.xml"/><Relationship Id="rId7" Type="http://schemas.openxmlformats.org/officeDocument/2006/relationships/slideLayout" Target="../slideLayouts/slideLayout53.xml"/><Relationship Id="rId12" Type="http://schemas.openxmlformats.org/officeDocument/2006/relationships/slideLayout" Target="../slideLayouts/slideLayout58.xml"/><Relationship Id="rId2" Type="http://schemas.openxmlformats.org/officeDocument/2006/relationships/slideLayout" Target="../slideLayouts/slideLayout48.xml"/><Relationship Id="rId1" Type="http://schemas.openxmlformats.org/officeDocument/2006/relationships/slideLayout" Target="../slideLayouts/slideLayout47.xml"/><Relationship Id="rId6" Type="http://schemas.openxmlformats.org/officeDocument/2006/relationships/slideLayout" Target="../slideLayouts/slideLayout52.xml"/><Relationship Id="rId11" Type="http://schemas.openxmlformats.org/officeDocument/2006/relationships/slideLayout" Target="../slideLayouts/slideLayout57.xml"/><Relationship Id="rId5" Type="http://schemas.openxmlformats.org/officeDocument/2006/relationships/slideLayout" Target="../slideLayouts/slideLayout51.xml"/><Relationship Id="rId10" Type="http://schemas.openxmlformats.org/officeDocument/2006/relationships/slideLayout" Target="../slideLayouts/slideLayout56.xml"/><Relationship Id="rId4" Type="http://schemas.openxmlformats.org/officeDocument/2006/relationships/slideLayout" Target="../slideLayouts/slideLayout50.xml"/><Relationship Id="rId9" Type="http://schemas.openxmlformats.org/officeDocument/2006/relationships/slideLayout" Target="../slideLayouts/slideLayout55.xml"/><Relationship Id="rId14" Type="http://schemas.openxmlformats.org/officeDocument/2006/relationships/image" Target="../media/image3.png"/></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6.xml"/><Relationship Id="rId13" Type="http://schemas.openxmlformats.org/officeDocument/2006/relationships/slideLayout" Target="../slideLayouts/slideLayout71.xml"/><Relationship Id="rId18" Type="http://schemas.openxmlformats.org/officeDocument/2006/relationships/slideLayout" Target="../slideLayouts/slideLayout76.xml"/><Relationship Id="rId26" Type="http://schemas.openxmlformats.org/officeDocument/2006/relationships/slideLayout" Target="../slideLayouts/slideLayout84.xml"/><Relationship Id="rId39" Type="http://schemas.openxmlformats.org/officeDocument/2006/relationships/slideLayout" Target="../slideLayouts/slideLayout97.xml"/><Relationship Id="rId3" Type="http://schemas.openxmlformats.org/officeDocument/2006/relationships/slideLayout" Target="../slideLayouts/slideLayout61.xml"/><Relationship Id="rId21" Type="http://schemas.openxmlformats.org/officeDocument/2006/relationships/slideLayout" Target="../slideLayouts/slideLayout79.xml"/><Relationship Id="rId34" Type="http://schemas.openxmlformats.org/officeDocument/2006/relationships/slideLayout" Target="../slideLayouts/slideLayout92.xml"/><Relationship Id="rId42" Type="http://schemas.openxmlformats.org/officeDocument/2006/relationships/slideLayout" Target="../slideLayouts/slideLayout100.xml"/><Relationship Id="rId7" Type="http://schemas.openxmlformats.org/officeDocument/2006/relationships/slideLayout" Target="../slideLayouts/slideLayout65.xml"/><Relationship Id="rId12" Type="http://schemas.openxmlformats.org/officeDocument/2006/relationships/slideLayout" Target="../slideLayouts/slideLayout70.xml"/><Relationship Id="rId17" Type="http://schemas.openxmlformats.org/officeDocument/2006/relationships/slideLayout" Target="../slideLayouts/slideLayout75.xml"/><Relationship Id="rId25" Type="http://schemas.openxmlformats.org/officeDocument/2006/relationships/slideLayout" Target="../slideLayouts/slideLayout83.xml"/><Relationship Id="rId33" Type="http://schemas.openxmlformats.org/officeDocument/2006/relationships/slideLayout" Target="../slideLayouts/slideLayout91.xml"/><Relationship Id="rId38" Type="http://schemas.openxmlformats.org/officeDocument/2006/relationships/slideLayout" Target="../slideLayouts/slideLayout96.xml"/><Relationship Id="rId2" Type="http://schemas.openxmlformats.org/officeDocument/2006/relationships/slideLayout" Target="../slideLayouts/slideLayout60.xml"/><Relationship Id="rId16" Type="http://schemas.openxmlformats.org/officeDocument/2006/relationships/slideLayout" Target="../slideLayouts/slideLayout74.xml"/><Relationship Id="rId20" Type="http://schemas.openxmlformats.org/officeDocument/2006/relationships/slideLayout" Target="../slideLayouts/slideLayout78.xml"/><Relationship Id="rId29" Type="http://schemas.openxmlformats.org/officeDocument/2006/relationships/slideLayout" Target="../slideLayouts/slideLayout87.xml"/><Relationship Id="rId41" Type="http://schemas.openxmlformats.org/officeDocument/2006/relationships/slideLayout" Target="../slideLayouts/slideLayout99.xml"/><Relationship Id="rId1" Type="http://schemas.openxmlformats.org/officeDocument/2006/relationships/slideLayout" Target="../slideLayouts/slideLayout59.xml"/><Relationship Id="rId6" Type="http://schemas.openxmlformats.org/officeDocument/2006/relationships/slideLayout" Target="../slideLayouts/slideLayout64.xml"/><Relationship Id="rId11" Type="http://schemas.openxmlformats.org/officeDocument/2006/relationships/slideLayout" Target="../slideLayouts/slideLayout69.xml"/><Relationship Id="rId24" Type="http://schemas.openxmlformats.org/officeDocument/2006/relationships/slideLayout" Target="../slideLayouts/slideLayout82.xml"/><Relationship Id="rId32" Type="http://schemas.openxmlformats.org/officeDocument/2006/relationships/slideLayout" Target="../slideLayouts/slideLayout90.xml"/><Relationship Id="rId37" Type="http://schemas.openxmlformats.org/officeDocument/2006/relationships/slideLayout" Target="../slideLayouts/slideLayout95.xml"/><Relationship Id="rId40" Type="http://schemas.openxmlformats.org/officeDocument/2006/relationships/slideLayout" Target="../slideLayouts/slideLayout98.xml"/><Relationship Id="rId45" Type="http://schemas.openxmlformats.org/officeDocument/2006/relationships/image" Target="../media/image5.jpg"/><Relationship Id="rId5" Type="http://schemas.openxmlformats.org/officeDocument/2006/relationships/slideLayout" Target="../slideLayouts/slideLayout63.xml"/><Relationship Id="rId15" Type="http://schemas.openxmlformats.org/officeDocument/2006/relationships/slideLayout" Target="../slideLayouts/slideLayout73.xml"/><Relationship Id="rId23" Type="http://schemas.openxmlformats.org/officeDocument/2006/relationships/slideLayout" Target="../slideLayouts/slideLayout81.xml"/><Relationship Id="rId28" Type="http://schemas.openxmlformats.org/officeDocument/2006/relationships/slideLayout" Target="../slideLayouts/slideLayout86.xml"/><Relationship Id="rId36" Type="http://schemas.openxmlformats.org/officeDocument/2006/relationships/slideLayout" Target="../slideLayouts/slideLayout94.xml"/><Relationship Id="rId10" Type="http://schemas.openxmlformats.org/officeDocument/2006/relationships/slideLayout" Target="../slideLayouts/slideLayout68.xml"/><Relationship Id="rId19" Type="http://schemas.openxmlformats.org/officeDocument/2006/relationships/slideLayout" Target="../slideLayouts/slideLayout77.xml"/><Relationship Id="rId31" Type="http://schemas.openxmlformats.org/officeDocument/2006/relationships/slideLayout" Target="../slideLayouts/slideLayout89.xml"/><Relationship Id="rId44" Type="http://schemas.openxmlformats.org/officeDocument/2006/relationships/image" Target="../media/image6.png"/><Relationship Id="rId4" Type="http://schemas.openxmlformats.org/officeDocument/2006/relationships/slideLayout" Target="../slideLayouts/slideLayout62.xml"/><Relationship Id="rId9" Type="http://schemas.openxmlformats.org/officeDocument/2006/relationships/slideLayout" Target="../slideLayouts/slideLayout67.xml"/><Relationship Id="rId14" Type="http://schemas.openxmlformats.org/officeDocument/2006/relationships/slideLayout" Target="../slideLayouts/slideLayout72.xml"/><Relationship Id="rId22" Type="http://schemas.openxmlformats.org/officeDocument/2006/relationships/slideLayout" Target="../slideLayouts/slideLayout80.xml"/><Relationship Id="rId27" Type="http://schemas.openxmlformats.org/officeDocument/2006/relationships/slideLayout" Target="../slideLayouts/slideLayout85.xml"/><Relationship Id="rId30" Type="http://schemas.openxmlformats.org/officeDocument/2006/relationships/slideLayout" Target="../slideLayouts/slideLayout88.xml"/><Relationship Id="rId35" Type="http://schemas.openxmlformats.org/officeDocument/2006/relationships/slideLayout" Target="../slideLayouts/slideLayout93.xml"/><Relationship Id="rId43" Type="http://schemas.openxmlformats.org/officeDocument/2006/relationships/theme" Target="../theme/theme6.xml"/></Relationships>
</file>

<file path=ppt/slideMasters/_rels/slideMaster7.xml.rels><?xml version="1.0" encoding="UTF-8" standalone="yes"?>
<Relationships xmlns="http://schemas.openxmlformats.org/package/2006/relationships"><Relationship Id="rId8" Type="http://schemas.openxmlformats.org/officeDocument/2006/relationships/slideLayout" Target="../slideLayouts/slideLayout108.xml"/><Relationship Id="rId13" Type="http://schemas.openxmlformats.org/officeDocument/2006/relationships/slideLayout" Target="../slideLayouts/slideLayout113.xml"/><Relationship Id="rId18" Type="http://schemas.openxmlformats.org/officeDocument/2006/relationships/slideLayout" Target="../slideLayouts/slideLayout118.xml"/><Relationship Id="rId26" Type="http://schemas.openxmlformats.org/officeDocument/2006/relationships/slideLayout" Target="../slideLayouts/slideLayout126.xml"/><Relationship Id="rId39" Type="http://schemas.openxmlformats.org/officeDocument/2006/relationships/image" Target="../media/image5.jpg"/><Relationship Id="rId3" Type="http://schemas.openxmlformats.org/officeDocument/2006/relationships/slideLayout" Target="../slideLayouts/slideLayout103.xml"/><Relationship Id="rId21" Type="http://schemas.openxmlformats.org/officeDocument/2006/relationships/slideLayout" Target="../slideLayouts/slideLayout121.xml"/><Relationship Id="rId34" Type="http://schemas.openxmlformats.org/officeDocument/2006/relationships/slideLayout" Target="../slideLayouts/slideLayout134.xml"/><Relationship Id="rId7" Type="http://schemas.openxmlformats.org/officeDocument/2006/relationships/slideLayout" Target="../slideLayouts/slideLayout107.xml"/><Relationship Id="rId12" Type="http://schemas.openxmlformats.org/officeDocument/2006/relationships/slideLayout" Target="../slideLayouts/slideLayout112.xml"/><Relationship Id="rId17" Type="http://schemas.openxmlformats.org/officeDocument/2006/relationships/slideLayout" Target="../slideLayouts/slideLayout117.xml"/><Relationship Id="rId25" Type="http://schemas.openxmlformats.org/officeDocument/2006/relationships/slideLayout" Target="../slideLayouts/slideLayout125.xml"/><Relationship Id="rId33" Type="http://schemas.openxmlformats.org/officeDocument/2006/relationships/slideLayout" Target="../slideLayouts/slideLayout133.xml"/><Relationship Id="rId38" Type="http://schemas.openxmlformats.org/officeDocument/2006/relationships/image" Target="../media/image6.png"/><Relationship Id="rId2" Type="http://schemas.openxmlformats.org/officeDocument/2006/relationships/slideLayout" Target="../slideLayouts/slideLayout102.xml"/><Relationship Id="rId16" Type="http://schemas.openxmlformats.org/officeDocument/2006/relationships/slideLayout" Target="../slideLayouts/slideLayout116.xml"/><Relationship Id="rId20" Type="http://schemas.openxmlformats.org/officeDocument/2006/relationships/slideLayout" Target="../slideLayouts/slideLayout120.xml"/><Relationship Id="rId29" Type="http://schemas.openxmlformats.org/officeDocument/2006/relationships/slideLayout" Target="../slideLayouts/slideLayout129.xml"/><Relationship Id="rId1" Type="http://schemas.openxmlformats.org/officeDocument/2006/relationships/slideLayout" Target="../slideLayouts/slideLayout101.xml"/><Relationship Id="rId6" Type="http://schemas.openxmlformats.org/officeDocument/2006/relationships/slideLayout" Target="../slideLayouts/slideLayout106.xml"/><Relationship Id="rId11" Type="http://schemas.openxmlformats.org/officeDocument/2006/relationships/slideLayout" Target="../slideLayouts/slideLayout111.xml"/><Relationship Id="rId24" Type="http://schemas.openxmlformats.org/officeDocument/2006/relationships/slideLayout" Target="../slideLayouts/slideLayout124.xml"/><Relationship Id="rId32" Type="http://schemas.openxmlformats.org/officeDocument/2006/relationships/slideLayout" Target="../slideLayouts/slideLayout132.xml"/><Relationship Id="rId37" Type="http://schemas.openxmlformats.org/officeDocument/2006/relationships/theme" Target="../theme/theme7.xml"/><Relationship Id="rId5" Type="http://schemas.openxmlformats.org/officeDocument/2006/relationships/slideLayout" Target="../slideLayouts/slideLayout105.xml"/><Relationship Id="rId15" Type="http://schemas.openxmlformats.org/officeDocument/2006/relationships/slideLayout" Target="../slideLayouts/slideLayout115.xml"/><Relationship Id="rId23" Type="http://schemas.openxmlformats.org/officeDocument/2006/relationships/slideLayout" Target="../slideLayouts/slideLayout123.xml"/><Relationship Id="rId28" Type="http://schemas.openxmlformats.org/officeDocument/2006/relationships/slideLayout" Target="../slideLayouts/slideLayout128.xml"/><Relationship Id="rId36" Type="http://schemas.openxmlformats.org/officeDocument/2006/relationships/slideLayout" Target="../slideLayouts/slideLayout136.xml"/><Relationship Id="rId10" Type="http://schemas.openxmlformats.org/officeDocument/2006/relationships/slideLayout" Target="../slideLayouts/slideLayout110.xml"/><Relationship Id="rId19" Type="http://schemas.openxmlformats.org/officeDocument/2006/relationships/slideLayout" Target="../slideLayouts/slideLayout119.xml"/><Relationship Id="rId31" Type="http://schemas.openxmlformats.org/officeDocument/2006/relationships/slideLayout" Target="../slideLayouts/slideLayout131.xml"/><Relationship Id="rId4" Type="http://schemas.openxmlformats.org/officeDocument/2006/relationships/slideLayout" Target="../slideLayouts/slideLayout104.xml"/><Relationship Id="rId9" Type="http://schemas.openxmlformats.org/officeDocument/2006/relationships/slideLayout" Target="../slideLayouts/slideLayout109.xml"/><Relationship Id="rId14" Type="http://schemas.openxmlformats.org/officeDocument/2006/relationships/slideLayout" Target="../slideLayouts/slideLayout114.xml"/><Relationship Id="rId22" Type="http://schemas.openxmlformats.org/officeDocument/2006/relationships/slideLayout" Target="../slideLayouts/slideLayout122.xml"/><Relationship Id="rId27" Type="http://schemas.openxmlformats.org/officeDocument/2006/relationships/slideLayout" Target="../slideLayouts/slideLayout127.xml"/><Relationship Id="rId30" Type="http://schemas.openxmlformats.org/officeDocument/2006/relationships/slideLayout" Target="../slideLayouts/slideLayout130.xml"/><Relationship Id="rId35" Type="http://schemas.openxmlformats.org/officeDocument/2006/relationships/slideLayout" Target="../slideLayouts/slideLayout135.xml"/></Relationships>
</file>

<file path=ppt/slideMasters/_rels/slideMaster8.xml.rels><?xml version="1.0" encoding="UTF-8" standalone="yes"?>
<Relationships xmlns="http://schemas.openxmlformats.org/package/2006/relationships"><Relationship Id="rId3" Type="http://schemas.openxmlformats.org/officeDocument/2006/relationships/slideLayout" Target="../slideLayouts/slideLayout139.xml"/><Relationship Id="rId2" Type="http://schemas.openxmlformats.org/officeDocument/2006/relationships/slideLayout" Target="../slideLayouts/slideLayout138.xml"/><Relationship Id="rId1" Type="http://schemas.openxmlformats.org/officeDocument/2006/relationships/slideLayout" Target="../slideLayouts/slideLayout137.xml"/><Relationship Id="rId6" Type="http://schemas.openxmlformats.org/officeDocument/2006/relationships/image" Target="../media/image5.jpg"/><Relationship Id="rId5" Type="http://schemas.openxmlformats.org/officeDocument/2006/relationships/image" Target="../media/image6.png"/><Relationship Id="rId4" Type="http://schemas.openxmlformats.org/officeDocument/2006/relationships/theme" Target="../theme/theme8.xml"/></Relationships>
</file>

<file path=ppt/slideMasters/_rels/slideMaster9.xml.rels><?xml version="1.0" encoding="UTF-8" standalone="yes"?>
<Relationships xmlns="http://schemas.openxmlformats.org/package/2006/relationships"><Relationship Id="rId8" Type="http://schemas.openxmlformats.org/officeDocument/2006/relationships/image" Target="../media/image6.png"/><Relationship Id="rId3" Type="http://schemas.openxmlformats.org/officeDocument/2006/relationships/slideLayout" Target="../slideLayouts/slideLayout142.xml"/><Relationship Id="rId7" Type="http://schemas.openxmlformats.org/officeDocument/2006/relationships/theme" Target="../theme/theme9.xml"/><Relationship Id="rId2" Type="http://schemas.openxmlformats.org/officeDocument/2006/relationships/slideLayout" Target="../slideLayouts/slideLayout141.xml"/><Relationship Id="rId1" Type="http://schemas.openxmlformats.org/officeDocument/2006/relationships/slideLayout" Target="../slideLayouts/slideLayout140.xml"/><Relationship Id="rId6" Type="http://schemas.openxmlformats.org/officeDocument/2006/relationships/slideLayout" Target="../slideLayouts/slideLayout145.xml"/><Relationship Id="rId5" Type="http://schemas.openxmlformats.org/officeDocument/2006/relationships/slideLayout" Target="../slideLayouts/slideLayout144.xml"/><Relationship Id="rId4" Type="http://schemas.openxmlformats.org/officeDocument/2006/relationships/slideLayout" Target="../slideLayouts/slideLayout143.xml"/><Relationship Id="rId9" Type="http://schemas.openxmlformats.org/officeDocument/2006/relationships/image" Target="../media/image5.jpg"/></Relationships>
</file>

<file path=ppt/slideMasters/slideMaster1.xml><?xml version="1.0" encoding="utf-8"?>
<p:sldMaster xmlns:a="http://schemas.openxmlformats.org/drawingml/2006/main" xmlns:r="http://schemas.openxmlformats.org/officeDocument/2006/relationships" xmlns:p="http://schemas.openxmlformats.org/presentationml/2006/main" preserve="1">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9"/>
            <a:ext cx="8229600" cy="1143000"/>
          </a:xfrm>
          <a:prstGeom prst="rect">
            <a:avLst/>
          </a:prstGeom>
        </p:spPr>
        <p:txBody>
          <a:bodyPr vert="horz" lIns="91440" tIns="45720" rIns="91440" bIns="45720" rtlCol="0" anchor="ctr">
            <a:normAutofit/>
          </a:bodyPr>
          <a:lstStyle/>
          <a:p>
            <a:r>
              <a:rPr kumimoji="1" lang="en-US" altLang="ja-JP"/>
              <a:t>Click to edit Master title style</a:t>
            </a:r>
            <a:endParaRPr kumimoji="1" lang="ja-JP" altLang="en-US"/>
          </a:p>
        </p:txBody>
      </p:sp>
      <p:sp>
        <p:nvSpPr>
          <p:cNvPr id="3" name="Text Placeholder 2"/>
          <p:cNvSpPr>
            <a:spLocks noGrp="1"/>
          </p:cNvSpPr>
          <p:nvPr>
            <p:ph type="body" idx="1"/>
          </p:nvPr>
        </p:nvSpPr>
        <p:spPr>
          <a:xfrm>
            <a:off x="457200" y="1600205"/>
            <a:ext cx="8229600" cy="4525963"/>
          </a:xfrm>
          <a:prstGeom prst="rect">
            <a:avLst/>
          </a:prstGeom>
        </p:spPr>
        <p:txBody>
          <a:bodyPr vert="horz" lIns="91440" tIns="45720" rIns="91440" bIns="45720" rtlCol="0">
            <a:normAutofit/>
          </a:bodyPr>
          <a:lstStyle/>
          <a:p>
            <a:pPr lvl="0"/>
            <a:r>
              <a:rPr kumimoji="1" lang="en-US" altLang="ja-JP"/>
              <a:t>Click to edit Master text styles</a:t>
            </a:r>
          </a:p>
          <a:p>
            <a:pPr lvl="1"/>
            <a:r>
              <a:rPr kumimoji="1" lang="en-US" altLang="ja-JP"/>
              <a:t>Second level</a:t>
            </a:r>
          </a:p>
          <a:p>
            <a:pPr lvl="2"/>
            <a:r>
              <a:rPr kumimoji="1" lang="en-US" altLang="ja-JP"/>
              <a:t>Third level</a:t>
            </a:r>
          </a:p>
          <a:p>
            <a:pPr lvl="3"/>
            <a:r>
              <a:rPr kumimoji="1" lang="en-US" altLang="ja-JP"/>
              <a:t>Fourth level</a:t>
            </a:r>
          </a:p>
          <a:p>
            <a:pPr lvl="4"/>
            <a:r>
              <a:rPr kumimoji="1" lang="en-US" altLang="ja-JP"/>
              <a:t>Fifth level</a:t>
            </a:r>
            <a:endParaRPr kumimoji="1" lang="ja-JP" altLang="en-US"/>
          </a:p>
        </p:txBody>
      </p:sp>
      <p:sp>
        <p:nvSpPr>
          <p:cNvPr id="4" name="Date Placeholder 3"/>
          <p:cNvSpPr>
            <a:spLocks noGrp="1"/>
          </p:cNvSpPr>
          <p:nvPr>
            <p:ph type="dt" sz="half" idx="2"/>
          </p:nvPr>
        </p:nvSpPr>
        <p:spPr>
          <a:xfrm>
            <a:off x="457200" y="6356356"/>
            <a:ext cx="2133600" cy="365125"/>
          </a:xfrm>
          <a:prstGeom prst="rect">
            <a:avLst/>
          </a:prstGeom>
        </p:spPr>
        <p:txBody>
          <a:bodyPr vert="horz" lIns="91440" tIns="45720" rIns="91440" bIns="45720" rtlCol="0" anchor="ctr"/>
          <a:lstStyle>
            <a:lvl1pPr algn="l">
              <a:defRPr sz="1200">
                <a:solidFill>
                  <a:schemeClr val="tx1">
                    <a:tint val="75000"/>
                  </a:schemeClr>
                </a:solidFill>
                <a:latin typeface="Arial" pitchFamily="34" charset="0"/>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3"/>
          </p:nvPr>
        </p:nvSpPr>
        <p:spPr>
          <a:xfrm>
            <a:off x="3124200" y="6356356"/>
            <a:ext cx="2895600" cy="365125"/>
          </a:xfrm>
          <a:prstGeom prst="rect">
            <a:avLst/>
          </a:prstGeom>
        </p:spPr>
        <p:txBody>
          <a:bodyPr vert="horz" lIns="91440" tIns="45720" rIns="91440" bIns="45720" rtlCol="0" anchor="ctr"/>
          <a:lstStyle>
            <a:lvl1pPr algn="ctr">
              <a:defRPr sz="1200">
                <a:solidFill>
                  <a:schemeClr val="tx1">
                    <a:tint val="75000"/>
                  </a:schemeClr>
                </a:solidFill>
                <a:latin typeface="Arial" pitchFamily="34" charset="0"/>
              </a:defRPr>
            </a:lvl1pPr>
          </a:lstStyle>
          <a:p>
            <a:endParaRPr lang="ja-JP" altLang="en-US"/>
          </a:p>
        </p:txBody>
      </p:sp>
      <p:sp>
        <p:nvSpPr>
          <p:cNvPr id="6" name="Slide Number Placeholder 5"/>
          <p:cNvSpPr>
            <a:spLocks noGrp="1"/>
          </p:cNvSpPr>
          <p:nvPr>
            <p:ph type="sldNum" sz="quarter" idx="4"/>
          </p:nvPr>
        </p:nvSpPr>
        <p:spPr>
          <a:xfrm>
            <a:off x="6553200" y="6356356"/>
            <a:ext cx="2133600" cy="365125"/>
          </a:xfrm>
          <a:prstGeom prst="rect">
            <a:avLst/>
          </a:prstGeom>
        </p:spPr>
        <p:txBody>
          <a:bodyPr vert="horz" lIns="91440" tIns="45720" rIns="91440" bIns="45720" rtlCol="0" anchor="ctr"/>
          <a:lstStyle>
            <a:lvl1pPr algn="r">
              <a:defRPr sz="1200">
                <a:solidFill>
                  <a:schemeClr val="tx1">
                    <a:tint val="75000"/>
                  </a:schemeClr>
                </a:solidFill>
                <a:latin typeface="Arial" pitchFamily="34" charset="0"/>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1023675879"/>
      </p:ext>
    </p:extLst>
  </p:cSld>
  <p:clrMap bg1="lt1" tx1="dk1" bg2="lt2" tx2="dk2" accent1="accent1" accent2="accent2" accent3="accent3" accent4="accent4" accent5="accent5" accent6="accent6" hlink="hlink" folHlink="folHlink"/>
  <p:sldLayoutIdLst>
    <p:sldLayoutId id="2147483811" r:id="rId1"/>
    <p:sldLayoutId id="2147483812" r:id="rId2"/>
    <p:sldLayoutId id="2147483813" r:id="rId3"/>
    <p:sldLayoutId id="2147483814" r:id="rId4"/>
    <p:sldLayoutId id="2147483815" r:id="rId5"/>
    <p:sldLayoutId id="2147483816" r:id="rId6"/>
    <p:sldLayoutId id="2147483817" r:id="rId7"/>
    <p:sldLayoutId id="2147483818" r:id="rId8"/>
    <p:sldLayoutId id="2147483819" r:id="rId9"/>
    <p:sldLayoutId id="2147483820" r:id="rId10"/>
    <p:sldLayoutId id="2147483821" r:id="rId11"/>
    <p:sldLayoutId id="2147483822" r:id="rId12"/>
  </p:sldLayoutIdLst>
  <p:txStyles>
    <p:titleStyle>
      <a:lvl1pPr algn="ctr" defTabSz="914400" rtl="0" eaLnBrk="1" latinLnBrk="0" hangingPunct="1">
        <a:spcBef>
          <a:spcPct val="0"/>
        </a:spcBef>
        <a:buNone/>
        <a:defRPr kumimoji="1" sz="4400" kern="1200">
          <a:solidFill>
            <a:schemeClr val="tx1"/>
          </a:solidFill>
          <a:latin typeface="Arial" pitchFamily="34" charset="0"/>
          <a:ea typeface="+mj-ea"/>
          <a:cs typeface="+mj-cs"/>
        </a:defRPr>
      </a:lvl1pPr>
    </p:titleStyle>
    <p:bodyStyle>
      <a:lvl1pPr marL="342900" indent="-342900" algn="l" defTabSz="914400" rtl="0" eaLnBrk="1" latinLnBrk="0" hangingPunct="1">
        <a:spcBef>
          <a:spcPct val="20000"/>
        </a:spcBef>
        <a:buFont typeface="Arial" pitchFamily="34" charset="0"/>
        <a:buChar char="•"/>
        <a:defRPr kumimoji="1" sz="3200" kern="1200">
          <a:solidFill>
            <a:schemeClr val="tx1"/>
          </a:solidFill>
          <a:latin typeface="Arial" pitchFamily="34" charset="0"/>
          <a:ea typeface="+mn-ea"/>
          <a:cs typeface="+mn-cs"/>
        </a:defRPr>
      </a:lvl1pPr>
      <a:lvl2pPr marL="742950" indent="-285750" algn="l" defTabSz="914400" rtl="0" eaLnBrk="1" latinLnBrk="0" hangingPunct="1">
        <a:spcBef>
          <a:spcPct val="20000"/>
        </a:spcBef>
        <a:buFont typeface="Arial" pitchFamily="34" charset="0"/>
        <a:buChar char="–"/>
        <a:defRPr kumimoji="1" sz="2800" kern="1200">
          <a:solidFill>
            <a:schemeClr val="tx1"/>
          </a:solidFill>
          <a:latin typeface="Arial" pitchFamily="34" charset="0"/>
          <a:ea typeface="+mn-ea"/>
          <a:cs typeface="+mn-cs"/>
        </a:defRPr>
      </a:lvl2pPr>
      <a:lvl3pPr marL="1143000" indent="-228600" algn="l" defTabSz="914400" rtl="0" eaLnBrk="1" latinLnBrk="0" hangingPunct="1">
        <a:spcBef>
          <a:spcPct val="20000"/>
        </a:spcBef>
        <a:buFont typeface="Arial" pitchFamily="34" charset="0"/>
        <a:buChar char="•"/>
        <a:defRPr kumimoji="1" sz="2400" kern="1200">
          <a:solidFill>
            <a:schemeClr val="tx1"/>
          </a:solidFill>
          <a:latin typeface="Arial" pitchFamily="34" charset="0"/>
          <a:ea typeface="+mn-ea"/>
          <a:cs typeface="+mn-cs"/>
        </a:defRPr>
      </a:lvl3pPr>
      <a:lvl4pPr marL="1600200" indent="-228600" algn="l" defTabSz="914400" rtl="0" eaLnBrk="1" latinLnBrk="0" hangingPunct="1">
        <a:spcBef>
          <a:spcPct val="20000"/>
        </a:spcBef>
        <a:buFont typeface="Arial" pitchFamily="34" charset="0"/>
        <a:buChar char="–"/>
        <a:defRPr kumimoji="1" sz="2000" kern="1200">
          <a:solidFill>
            <a:schemeClr val="tx1"/>
          </a:solidFill>
          <a:latin typeface="Arial" pitchFamily="34" charset="0"/>
          <a:ea typeface="+mn-ea"/>
          <a:cs typeface="+mn-cs"/>
        </a:defRPr>
      </a:lvl4pPr>
      <a:lvl5pPr marL="2057400" indent="-228600" algn="l" defTabSz="914400" rtl="0" eaLnBrk="1" latinLnBrk="0" hangingPunct="1">
        <a:spcBef>
          <a:spcPct val="20000"/>
        </a:spcBef>
        <a:buFont typeface="Arial" pitchFamily="34" charset="0"/>
        <a:buChar char="»"/>
        <a:defRPr kumimoji="1" sz="2000" kern="1200">
          <a:solidFill>
            <a:schemeClr val="tx1"/>
          </a:solidFill>
          <a:latin typeface="Arial" pitchFamily="34" charset="0"/>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ja-JP"/>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9">
            <a:lum/>
          </a:blip>
          <a:srcRect/>
          <a:tile tx="0" ty="0" sx="100000" sy="100000" flip="none" algn="tl"/>
        </a:blipFill>
        <a:effectLst/>
      </p:bgPr>
    </p:bg>
    <p:spTree>
      <p:nvGrpSpPr>
        <p:cNvPr id="1" name=""/>
        <p:cNvGrpSpPr/>
        <p:nvPr/>
      </p:nvGrpSpPr>
      <p:grpSpPr>
        <a:xfrm>
          <a:off x="0" y="0"/>
          <a:ext cx="0" cy="0"/>
          <a:chOff x="0" y="0"/>
          <a:chExt cx="0" cy="0"/>
        </a:xfrm>
      </p:grpSpPr>
      <p:sp>
        <p:nvSpPr>
          <p:cNvPr id="8" name="正方形/長方形 7"/>
          <p:cNvSpPr/>
          <p:nvPr/>
        </p:nvSpPr>
        <p:spPr>
          <a:xfrm>
            <a:off x="0" y="6261321"/>
            <a:ext cx="9144000" cy="596687"/>
          </a:xfrm>
          <a:prstGeom prst="rect">
            <a:avLst/>
          </a:prstGeom>
          <a:blipFill dpi="0" rotWithShape="1">
            <a:blip r:embed="rId10"/>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solidFill>
                <a:schemeClr val="bg1"/>
              </a:solidFill>
            </a:endParaRPr>
          </a:p>
        </p:txBody>
      </p:sp>
      <p:sp>
        <p:nvSpPr>
          <p:cNvPr id="3" name="テキスト プレースホルダー 2"/>
          <p:cNvSpPr>
            <a:spLocks noGrp="1"/>
          </p:cNvSpPr>
          <p:nvPr>
            <p:ph type="body" idx="1"/>
          </p:nvPr>
        </p:nvSpPr>
        <p:spPr>
          <a:xfrm>
            <a:off x="360274" y="1247868"/>
            <a:ext cx="8326537" cy="4761395"/>
          </a:xfrm>
          <a:prstGeom prst="rect">
            <a:avLst/>
          </a:prstGeom>
        </p:spPr>
        <p:txBody>
          <a:bodyPr vert="horz" lIns="91405" tIns="45702" rIns="91405" bIns="45702" rtlCol="0">
            <a:normAutofit/>
          </a:bodyPr>
          <a:lstStyle/>
          <a:p>
            <a:pPr lvl="0"/>
            <a:r>
              <a:rPr kumimoji="1" lang="en-US" altLang="ja-JP" dirty="0"/>
              <a:t>Master Text</a:t>
            </a:r>
            <a:endParaRPr kumimoji="1" lang="ja-JP" altLang="en-US" dirty="0"/>
          </a:p>
        </p:txBody>
      </p:sp>
      <p:sp>
        <p:nvSpPr>
          <p:cNvPr id="5" name="フッター プレースホルダー 4"/>
          <p:cNvSpPr>
            <a:spLocks noGrp="1"/>
          </p:cNvSpPr>
          <p:nvPr>
            <p:ph type="ftr" sz="quarter" idx="3"/>
          </p:nvPr>
        </p:nvSpPr>
        <p:spPr>
          <a:xfrm>
            <a:off x="1686139" y="6356356"/>
            <a:ext cx="5771741" cy="365125"/>
          </a:xfrm>
          <a:prstGeom prst="rect">
            <a:avLst/>
          </a:prstGeom>
        </p:spPr>
        <p:txBody>
          <a:bodyPr vert="horz" lIns="91405" tIns="45702" rIns="91405" bIns="45702" rtlCol="0" anchor="ctr"/>
          <a:lstStyle>
            <a:lvl1pPr algn="ctr">
              <a:defRPr sz="1200">
                <a:solidFill>
                  <a:schemeClr val="bg1"/>
                </a:solidFill>
              </a:defRPr>
            </a:lvl1pPr>
          </a:lstStyle>
          <a:p>
            <a:r>
              <a:rPr lang="en-US" altLang="ja-JP"/>
              <a:t>The Power of PowerPoint - thepopp.com</a:t>
            </a:r>
            <a:endParaRPr lang="ja-JP" altLang="en-US"/>
          </a:p>
        </p:txBody>
      </p:sp>
      <p:cxnSp>
        <p:nvCxnSpPr>
          <p:cNvPr id="9" name="直線コネクタ 8"/>
          <p:cNvCxnSpPr/>
          <p:nvPr/>
        </p:nvCxnSpPr>
        <p:spPr>
          <a:xfrm>
            <a:off x="36293"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963759"/>
      </p:ext>
    </p:extLst>
  </p:cSld>
  <p:clrMap bg1="lt1" tx1="dk1" bg2="lt2" tx2="dk2" accent1="accent1" accent2="accent2" accent3="accent3" accent4="accent4" accent5="accent5" accent6="accent6" hlink="hlink" folHlink="folHlink"/>
  <p:sldLayoutIdLst>
    <p:sldLayoutId id="2147484093" r:id="rId1"/>
    <p:sldLayoutId id="2147484094" r:id="rId2"/>
    <p:sldLayoutId id="2147484095" r:id="rId3"/>
    <p:sldLayoutId id="2147484096" r:id="rId4"/>
    <p:sldLayoutId id="2147484097" r:id="rId5"/>
    <p:sldLayoutId id="2147484098" r:id="rId6"/>
    <p:sldLayoutId id="2147484099" r:id="rId7"/>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outVertical)">
                                      <p:cBhvr>
                                        <p:cTn id="7" dur="500"/>
                                        <p:tgtEl>
                                          <p:spTgt spid="8"/>
                                        </p:tgtEl>
                                      </p:cBhvr>
                                    </p:animEffect>
                                  </p:childTnLst>
                                </p:cTn>
                              </p:par>
                              <p:par>
                                <p:cTn id="8" presetID="16" presetClass="entr" presetSubtype="37"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barn(outVertical)">
                                      <p:cBhvr>
                                        <p:cTn id="10" dur="500"/>
                                        <p:tgtEl>
                                          <p:spTgt spid="5"/>
                                        </p:tgtEl>
                                      </p:cBhvr>
                                    </p:animEffect>
                                  </p:childTnLst>
                                </p:cTn>
                              </p:par>
                              <p:par>
                                <p:cTn id="11" presetID="16" presetClass="entr" presetSubtype="37"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barn(outVertical)">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5" grpId="0"/>
    </p:bldLst>
  </p:timing>
  <p:hf hdr="0" dt="0"/>
  <p:txStyles>
    <p:titleStyle>
      <a:lvl1pPr algn="ctr" defTabSz="914060" rtl="0" eaLnBrk="1" latinLnBrk="0" hangingPunct="1">
        <a:spcBef>
          <a:spcPct val="0"/>
        </a:spcBef>
        <a:buNone/>
        <a:defRPr kumimoji="1" sz="4900" kern="1200">
          <a:blipFill dpi="0" rotWithShape="1">
            <a:blip r:embed="rId10"/>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060"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030" indent="0" algn="l" defTabSz="914060" rtl="0" eaLnBrk="1" latinLnBrk="0" hangingPunct="1">
        <a:spcBef>
          <a:spcPct val="20000"/>
        </a:spcBef>
        <a:buFontTx/>
        <a:buNone/>
        <a:defRPr kumimoji="1" sz="1600" kern="1200">
          <a:solidFill>
            <a:schemeClr val="tx1"/>
          </a:solidFill>
          <a:latin typeface="+mn-lt"/>
          <a:ea typeface="+mn-ea"/>
          <a:cs typeface="+mn-cs"/>
        </a:defRPr>
      </a:lvl2pPr>
      <a:lvl3pPr marL="914060" indent="0" algn="l" defTabSz="914060" rtl="0" eaLnBrk="1" latinLnBrk="0" hangingPunct="1">
        <a:spcBef>
          <a:spcPct val="20000"/>
        </a:spcBef>
        <a:buFontTx/>
        <a:buNone/>
        <a:defRPr kumimoji="1" sz="1600" kern="1200">
          <a:solidFill>
            <a:schemeClr val="tx1"/>
          </a:solidFill>
          <a:latin typeface="+mn-lt"/>
          <a:ea typeface="+mn-ea"/>
          <a:cs typeface="+mn-cs"/>
        </a:defRPr>
      </a:lvl3pPr>
      <a:lvl4pPr marL="1371088" indent="0" algn="l" defTabSz="914060" rtl="0" eaLnBrk="1" latinLnBrk="0" hangingPunct="1">
        <a:spcBef>
          <a:spcPct val="20000"/>
        </a:spcBef>
        <a:buFontTx/>
        <a:buNone/>
        <a:defRPr kumimoji="1" sz="1600" kern="1200">
          <a:solidFill>
            <a:schemeClr val="tx1"/>
          </a:solidFill>
          <a:latin typeface="+mn-lt"/>
          <a:ea typeface="+mn-ea"/>
          <a:cs typeface="+mn-cs"/>
        </a:defRPr>
      </a:lvl4pPr>
      <a:lvl5pPr marL="1828119" indent="0" algn="l" defTabSz="914060" rtl="0" eaLnBrk="1" latinLnBrk="0" hangingPunct="1">
        <a:spcBef>
          <a:spcPct val="20000"/>
        </a:spcBef>
        <a:buFontTx/>
        <a:buNone/>
        <a:defRPr kumimoji="1" sz="1600" kern="1200">
          <a:solidFill>
            <a:schemeClr val="tx1"/>
          </a:solidFill>
          <a:latin typeface="+mn-lt"/>
          <a:ea typeface="+mn-ea"/>
          <a:cs typeface="+mn-cs"/>
        </a:defRPr>
      </a:lvl5pPr>
      <a:lvl6pPr marL="2513663"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0692"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7721"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4750"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060" rtl="0" eaLnBrk="1" latinLnBrk="0" hangingPunct="1">
        <a:defRPr kumimoji="1" sz="1800" kern="1200">
          <a:solidFill>
            <a:schemeClr val="tx1"/>
          </a:solidFill>
          <a:latin typeface="+mn-lt"/>
          <a:ea typeface="+mn-ea"/>
          <a:cs typeface="+mn-cs"/>
        </a:defRPr>
      </a:lvl1pPr>
      <a:lvl2pPr marL="457030" algn="l" defTabSz="914060" rtl="0" eaLnBrk="1" latinLnBrk="0" hangingPunct="1">
        <a:defRPr kumimoji="1" sz="1800" kern="1200">
          <a:solidFill>
            <a:schemeClr val="tx1"/>
          </a:solidFill>
          <a:latin typeface="+mn-lt"/>
          <a:ea typeface="+mn-ea"/>
          <a:cs typeface="+mn-cs"/>
        </a:defRPr>
      </a:lvl2pPr>
      <a:lvl3pPr marL="914060" algn="l" defTabSz="914060" rtl="0" eaLnBrk="1" latinLnBrk="0" hangingPunct="1">
        <a:defRPr kumimoji="1" sz="1800" kern="1200">
          <a:solidFill>
            <a:schemeClr val="tx1"/>
          </a:solidFill>
          <a:latin typeface="+mn-lt"/>
          <a:ea typeface="+mn-ea"/>
          <a:cs typeface="+mn-cs"/>
        </a:defRPr>
      </a:lvl3pPr>
      <a:lvl4pPr marL="1371088" algn="l" defTabSz="914060" rtl="0" eaLnBrk="1" latinLnBrk="0" hangingPunct="1">
        <a:defRPr kumimoji="1" sz="1800" kern="1200">
          <a:solidFill>
            <a:schemeClr val="tx1"/>
          </a:solidFill>
          <a:latin typeface="+mn-lt"/>
          <a:ea typeface="+mn-ea"/>
          <a:cs typeface="+mn-cs"/>
        </a:defRPr>
      </a:lvl4pPr>
      <a:lvl5pPr marL="1828119" algn="l" defTabSz="914060" rtl="0" eaLnBrk="1" latinLnBrk="0" hangingPunct="1">
        <a:defRPr kumimoji="1" sz="1800" kern="1200">
          <a:solidFill>
            <a:schemeClr val="tx1"/>
          </a:solidFill>
          <a:latin typeface="+mn-lt"/>
          <a:ea typeface="+mn-ea"/>
          <a:cs typeface="+mn-cs"/>
        </a:defRPr>
      </a:lvl5pPr>
      <a:lvl6pPr marL="2285147" algn="l" defTabSz="914060" rtl="0" eaLnBrk="1" latinLnBrk="0" hangingPunct="1">
        <a:defRPr kumimoji="1" sz="1800" kern="1200">
          <a:solidFill>
            <a:schemeClr val="tx1"/>
          </a:solidFill>
          <a:latin typeface="+mn-lt"/>
          <a:ea typeface="+mn-ea"/>
          <a:cs typeface="+mn-cs"/>
        </a:defRPr>
      </a:lvl6pPr>
      <a:lvl7pPr marL="2742176" algn="l" defTabSz="914060" rtl="0" eaLnBrk="1" latinLnBrk="0" hangingPunct="1">
        <a:defRPr kumimoji="1" sz="1800" kern="1200">
          <a:solidFill>
            <a:schemeClr val="tx1"/>
          </a:solidFill>
          <a:latin typeface="+mn-lt"/>
          <a:ea typeface="+mn-ea"/>
          <a:cs typeface="+mn-cs"/>
        </a:defRPr>
      </a:lvl7pPr>
      <a:lvl8pPr marL="3199208" algn="l" defTabSz="914060" rtl="0" eaLnBrk="1" latinLnBrk="0" hangingPunct="1">
        <a:defRPr kumimoji="1" sz="1800" kern="1200">
          <a:solidFill>
            <a:schemeClr val="tx1"/>
          </a:solidFill>
          <a:latin typeface="+mn-lt"/>
          <a:ea typeface="+mn-ea"/>
          <a:cs typeface="+mn-cs"/>
        </a:defRPr>
      </a:lvl8pPr>
      <a:lvl9pPr marL="3656235" algn="l" defTabSz="914060" rtl="0" eaLnBrk="1" latinLnBrk="0" hangingPunct="1">
        <a:defRPr kumimoji="1"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4">
            <a:lum/>
          </a:blip>
          <a:srcRect/>
          <a:tile tx="0" ty="0" sx="100000" sy="100000" flip="none" algn="tl"/>
        </a:blipFill>
        <a:effectLst/>
      </p:bgPr>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57200" y="168799"/>
            <a:ext cx="8229600" cy="912101"/>
          </a:xfrm>
          <a:prstGeom prst="rect">
            <a:avLst/>
          </a:prstGeom>
        </p:spPr>
        <p:txBody>
          <a:bodyPr vert="horz" lIns="80596" tIns="0" rIns="0" bIns="0" rtlCol="0" anchor="b">
            <a:noAutofit/>
          </a:bodyPr>
          <a:lstStyle/>
          <a:p>
            <a:r>
              <a:rPr kumimoji="1" lang="en-US" altLang="ja-JP" dirty="0"/>
              <a:t>MASTER TITLE</a:t>
            </a:r>
            <a:endParaRPr kumimoji="1" lang="ja-JP" altLang="en-US" dirty="0"/>
          </a:p>
        </p:txBody>
      </p:sp>
      <p:sp>
        <p:nvSpPr>
          <p:cNvPr id="3" name="テキスト プレースホルダー 2"/>
          <p:cNvSpPr>
            <a:spLocks noGrp="1"/>
          </p:cNvSpPr>
          <p:nvPr>
            <p:ph type="body" idx="1"/>
          </p:nvPr>
        </p:nvSpPr>
        <p:spPr>
          <a:xfrm>
            <a:off x="360274" y="1247868"/>
            <a:ext cx="8326537" cy="4761395"/>
          </a:xfrm>
          <a:prstGeom prst="rect">
            <a:avLst/>
          </a:prstGeom>
        </p:spPr>
        <p:txBody>
          <a:bodyPr vert="horz" lIns="91398" tIns="45698" rIns="91398" bIns="45698" rtlCol="0">
            <a:normAutofit/>
          </a:bodyPr>
          <a:lstStyle/>
          <a:p>
            <a:pPr lvl="0"/>
            <a:r>
              <a:rPr kumimoji="1" lang="en-US" altLang="ja-JP" dirty="0"/>
              <a:t>Master Text</a:t>
            </a:r>
            <a:endParaRPr kumimoji="1" lang="ja-JP" altLang="en-US" dirty="0"/>
          </a:p>
        </p:txBody>
      </p:sp>
      <p:sp>
        <p:nvSpPr>
          <p:cNvPr id="7" name="正方形/長方形 6"/>
          <p:cNvSpPr/>
          <p:nvPr/>
        </p:nvSpPr>
        <p:spPr>
          <a:xfrm>
            <a:off x="3645059" y="1013466"/>
            <a:ext cx="1853884" cy="56569"/>
          </a:xfrm>
          <a:prstGeom prst="rect">
            <a:avLst/>
          </a:prstGeom>
          <a:blipFill dpi="0" rotWithShape="1">
            <a:blip r:embed="rId5"/>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77" tIns="25589" rIns="51177" bIns="25589" rtlCol="0" anchor="ctr"/>
          <a:lstStyle/>
          <a:p>
            <a:pPr algn="ctr"/>
            <a:endParaRPr kumimoji="1" lang="ja-JP" altLang="en-US"/>
          </a:p>
        </p:txBody>
      </p:sp>
      <p:grpSp>
        <p:nvGrpSpPr>
          <p:cNvPr id="10" name="グループ化 9"/>
          <p:cNvGrpSpPr/>
          <p:nvPr/>
        </p:nvGrpSpPr>
        <p:grpSpPr>
          <a:xfrm>
            <a:off x="8387761" y="226118"/>
            <a:ext cx="575232" cy="767111"/>
            <a:chOff x="7418859" y="2569953"/>
            <a:chExt cx="934639" cy="934639"/>
          </a:xfrm>
        </p:grpSpPr>
        <p:sp>
          <p:nvSpPr>
            <p:cNvPr id="11" name="涙形 1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涙形 1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 name="スライド番号プレースホルダー 5"/>
          <p:cNvSpPr>
            <a:spLocks noGrp="1"/>
          </p:cNvSpPr>
          <p:nvPr>
            <p:ph type="sldNum" sz="quarter" idx="4"/>
          </p:nvPr>
        </p:nvSpPr>
        <p:spPr>
          <a:xfrm>
            <a:off x="8492351" y="430106"/>
            <a:ext cx="379721" cy="365125"/>
          </a:xfrm>
          <a:prstGeom prst="rect">
            <a:avLst/>
          </a:prstGeom>
        </p:spPr>
        <p:txBody>
          <a:bodyPr vert="horz" lIns="91398" tIns="45698" rIns="91398" bIns="45698"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188596353"/>
      </p:ext>
    </p:extLst>
  </p:cSld>
  <p:clrMap bg1="lt1" tx1="dk1" bg2="lt2" tx2="dk2" accent1="accent1" accent2="accent2" accent3="accent3" accent4="accent4" accent5="accent5" accent6="accent6" hlink="hlink" folHlink="folHlink"/>
  <p:sldLayoutIdLst>
    <p:sldLayoutId id="2147484101" r:id="rId1"/>
    <p:sldLayoutId id="2147484102" r:id="rId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2"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1"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2" presetClass="entr" presetSubtype="4" decel="100000" fill="hold" grpId="0" nodeType="withEffect">
                                  <p:stCondLst>
                                    <p:cond delay="25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par>
                                <p:cTn id="18" presetID="10" presetClass="entr" presetSubtype="0" fill="hold" grpId="1"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par>
                          <p:cTn id="21" fill="hold">
                            <p:stCondLst>
                              <p:cond delay="750"/>
                            </p:stCondLst>
                            <p:childTnLst>
                              <p:par>
                                <p:cTn id="22" presetID="2" presetClass="entr" presetSubtype="1" decel="100000"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500" fill="hold"/>
                                        <p:tgtEl>
                                          <p:spTgt spid="10"/>
                                        </p:tgtEl>
                                        <p:attrNameLst>
                                          <p:attrName>ppt_x</p:attrName>
                                        </p:attrNameLst>
                                      </p:cBhvr>
                                      <p:tavLst>
                                        <p:tav tm="0">
                                          <p:val>
                                            <p:strVal val="#ppt_x"/>
                                          </p:val>
                                        </p:tav>
                                        <p:tav tm="100000">
                                          <p:val>
                                            <p:strVal val="#ppt_x"/>
                                          </p:val>
                                        </p:tav>
                                      </p:tavLst>
                                    </p:anim>
                                    <p:anim calcmode="lin" valueType="num">
                                      <p:cBhvr additive="base">
                                        <p:cTn id="25" dur="500" fill="hold"/>
                                        <p:tgtEl>
                                          <p:spTgt spid="10"/>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additive="base">
                                        <p:cTn id="28" dur="500" fill="hold"/>
                                        <p:tgtEl>
                                          <p:spTgt spid="6"/>
                                        </p:tgtEl>
                                        <p:attrNameLst>
                                          <p:attrName>ppt_x</p:attrName>
                                        </p:attrNameLst>
                                      </p:cBhvr>
                                      <p:tavLst>
                                        <p:tav tm="0">
                                          <p:val>
                                            <p:strVal val="#ppt_x"/>
                                          </p:val>
                                        </p:tav>
                                        <p:tav tm="100000">
                                          <p:val>
                                            <p:strVal val="#ppt_x"/>
                                          </p:val>
                                        </p:tav>
                                      </p:tavLst>
                                    </p:anim>
                                    <p:anim calcmode="lin" valueType="num">
                                      <p:cBhvr additive="base">
                                        <p:cTn id="29" dur="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animBg="1"/>
      <p:bldP spid="7" grpId="1" animBg="1"/>
      <p:bldP spid="6" grpId="0"/>
    </p:bldLst>
  </p:timing>
  <p:hf hdr="0" dt="0"/>
  <p:txStyles>
    <p:titleStyle>
      <a:lvl1pPr algn="ctr" defTabSz="913992" rtl="0" eaLnBrk="1" latinLnBrk="0" hangingPunct="1">
        <a:spcBef>
          <a:spcPct val="0"/>
        </a:spcBef>
        <a:buNone/>
        <a:defRPr kumimoji="1" sz="4900" kern="1200">
          <a:blipFill dpi="0" rotWithShape="1">
            <a:blip r:embed="rId5"/>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3992"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6996" indent="0" algn="l" defTabSz="913992" rtl="0" eaLnBrk="1" latinLnBrk="0" hangingPunct="1">
        <a:spcBef>
          <a:spcPct val="20000"/>
        </a:spcBef>
        <a:buFontTx/>
        <a:buNone/>
        <a:defRPr kumimoji="1" sz="1600" kern="1200">
          <a:solidFill>
            <a:schemeClr val="tx1"/>
          </a:solidFill>
          <a:latin typeface="+mn-lt"/>
          <a:ea typeface="+mn-ea"/>
          <a:cs typeface="+mn-cs"/>
        </a:defRPr>
      </a:lvl2pPr>
      <a:lvl3pPr marL="913992" indent="0" algn="l" defTabSz="913992" rtl="0" eaLnBrk="1" latinLnBrk="0" hangingPunct="1">
        <a:spcBef>
          <a:spcPct val="20000"/>
        </a:spcBef>
        <a:buFontTx/>
        <a:buNone/>
        <a:defRPr kumimoji="1" sz="1600" kern="1200">
          <a:solidFill>
            <a:schemeClr val="tx1"/>
          </a:solidFill>
          <a:latin typeface="+mn-lt"/>
          <a:ea typeface="+mn-ea"/>
          <a:cs typeface="+mn-cs"/>
        </a:defRPr>
      </a:lvl3pPr>
      <a:lvl4pPr marL="1370986" indent="0" algn="l" defTabSz="913992" rtl="0" eaLnBrk="1" latinLnBrk="0" hangingPunct="1">
        <a:spcBef>
          <a:spcPct val="20000"/>
        </a:spcBef>
        <a:buFontTx/>
        <a:buNone/>
        <a:defRPr kumimoji="1" sz="1600" kern="1200">
          <a:solidFill>
            <a:schemeClr val="tx1"/>
          </a:solidFill>
          <a:latin typeface="+mn-lt"/>
          <a:ea typeface="+mn-ea"/>
          <a:cs typeface="+mn-cs"/>
        </a:defRPr>
      </a:lvl4pPr>
      <a:lvl5pPr marL="1827983" indent="0" algn="l" defTabSz="913992" rtl="0" eaLnBrk="1" latinLnBrk="0" hangingPunct="1">
        <a:spcBef>
          <a:spcPct val="20000"/>
        </a:spcBef>
        <a:buFontTx/>
        <a:buNone/>
        <a:defRPr kumimoji="1" sz="1600" kern="1200">
          <a:solidFill>
            <a:schemeClr val="tx1"/>
          </a:solidFill>
          <a:latin typeface="+mn-lt"/>
          <a:ea typeface="+mn-ea"/>
          <a:cs typeface="+mn-cs"/>
        </a:defRPr>
      </a:lvl5pPr>
      <a:lvl6pPr marL="2513476" indent="-228498" algn="l" defTabSz="91399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0471" indent="-228498" algn="l" defTabSz="91399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7465" indent="-228498" algn="l" defTabSz="91399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4460" indent="-228498" algn="l" defTabSz="91399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3992" rtl="0" eaLnBrk="1" latinLnBrk="0" hangingPunct="1">
        <a:defRPr kumimoji="1" sz="1800" kern="1200">
          <a:solidFill>
            <a:schemeClr val="tx1"/>
          </a:solidFill>
          <a:latin typeface="+mn-lt"/>
          <a:ea typeface="+mn-ea"/>
          <a:cs typeface="+mn-cs"/>
        </a:defRPr>
      </a:lvl1pPr>
      <a:lvl2pPr marL="456996" algn="l" defTabSz="913992" rtl="0" eaLnBrk="1" latinLnBrk="0" hangingPunct="1">
        <a:defRPr kumimoji="1" sz="1800" kern="1200">
          <a:solidFill>
            <a:schemeClr val="tx1"/>
          </a:solidFill>
          <a:latin typeface="+mn-lt"/>
          <a:ea typeface="+mn-ea"/>
          <a:cs typeface="+mn-cs"/>
        </a:defRPr>
      </a:lvl2pPr>
      <a:lvl3pPr marL="913992" algn="l" defTabSz="913992" rtl="0" eaLnBrk="1" latinLnBrk="0" hangingPunct="1">
        <a:defRPr kumimoji="1" sz="1800" kern="1200">
          <a:solidFill>
            <a:schemeClr val="tx1"/>
          </a:solidFill>
          <a:latin typeface="+mn-lt"/>
          <a:ea typeface="+mn-ea"/>
          <a:cs typeface="+mn-cs"/>
        </a:defRPr>
      </a:lvl3pPr>
      <a:lvl4pPr marL="1370986" algn="l" defTabSz="913992" rtl="0" eaLnBrk="1" latinLnBrk="0" hangingPunct="1">
        <a:defRPr kumimoji="1" sz="1800" kern="1200">
          <a:solidFill>
            <a:schemeClr val="tx1"/>
          </a:solidFill>
          <a:latin typeface="+mn-lt"/>
          <a:ea typeface="+mn-ea"/>
          <a:cs typeface="+mn-cs"/>
        </a:defRPr>
      </a:lvl4pPr>
      <a:lvl5pPr marL="1827983" algn="l" defTabSz="913992" rtl="0" eaLnBrk="1" latinLnBrk="0" hangingPunct="1">
        <a:defRPr kumimoji="1" sz="1800" kern="1200">
          <a:solidFill>
            <a:schemeClr val="tx1"/>
          </a:solidFill>
          <a:latin typeface="+mn-lt"/>
          <a:ea typeface="+mn-ea"/>
          <a:cs typeface="+mn-cs"/>
        </a:defRPr>
      </a:lvl5pPr>
      <a:lvl6pPr marL="2284977" algn="l" defTabSz="913992" rtl="0" eaLnBrk="1" latinLnBrk="0" hangingPunct="1">
        <a:defRPr kumimoji="1" sz="1800" kern="1200">
          <a:solidFill>
            <a:schemeClr val="tx1"/>
          </a:solidFill>
          <a:latin typeface="+mn-lt"/>
          <a:ea typeface="+mn-ea"/>
          <a:cs typeface="+mn-cs"/>
        </a:defRPr>
      </a:lvl6pPr>
      <a:lvl7pPr marL="2741971" algn="l" defTabSz="913992" rtl="0" eaLnBrk="1" latinLnBrk="0" hangingPunct="1">
        <a:defRPr kumimoji="1" sz="1800" kern="1200">
          <a:solidFill>
            <a:schemeClr val="tx1"/>
          </a:solidFill>
          <a:latin typeface="+mn-lt"/>
          <a:ea typeface="+mn-ea"/>
          <a:cs typeface="+mn-cs"/>
        </a:defRPr>
      </a:lvl7pPr>
      <a:lvl8pPr marL="3198970" algn="l" defTabSz="913992" rtl="0" eaLnBrk="1" latinLnBrk="0" hangingPunct="1">
        <a:defRPr kumimoji="1" sz="1800" kern="1200">
          <a:solidFill>
            <a:schemeClr val="tx1"/>
          </a:solidFill>
          <a:latin typeface="+mn-lt"/>
          <a:ea typeface="+mn-ea"/>
          <a:cs typeface="+mn-cs"/>
        </a:defRPr>
      </a:lvl8pPr>
      <a:lvl9pPr marL="3655962" algn="l" defTabSz="913992" rtl="0" eaLnBrk="1" latinLnBrk="0" hangingPunct="1">
        <a:defRPr kumimoji="1"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91">
            <a:lum/>
          </a:blip>
          <a:srcRect/>
          <a:tile tx="0" ty="0" sx="100000" sy="100000" flip="none" algn="tl"/>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174645"/>
      </p:ext>
    </p:extLst>
  </p:cSld>
  <p:clrMap bg1="lt1" tx1="dk1" bg2="lt2" tx2="dk2" accent1="accent1" accent2="accent2" accent3="accent3" accent4="accent4" accent5="accent5" accent6="accent6" hlink="hlink" folHlink="folHlink"/>
  <p:sldLayoutIdLst>
    <p:sldLayoutId id="2147484104" r:id="rId1"/>
    <p:sldLayoutId id="2147484105" r:id="rId2"/>
    <p:sldLayoutId id="2147484106" r:id="rId3"/>
    <p:sldLayoutId id="2147484107" r:id="rId4"/>
    <p:sldLayoutId id="2147484108" r:id="rId5"/>
    <p:sldLayoutId id="2147484109" r:id="rId6"/>
    <p:sldLayoutId id="2147484110" r:id="rId7"/>
    <p:sldLayoutId id="2147484111" r:id="rId8"/>
    <p:sldLayoutId id="2147484112" r:id="rId9"/>
    <p:sldLayoutId id="2147484113" r:id="rId10"/>
    <p:sldLayoutId id="2147484114" r:id="rId11"/>
    <p:sldLayoutId id="2147484115" r:id="rId12"/>
    <p:sldLayoutId id="2147484116" r:id="rId13"/>
    <p:sldLayoutId id="2147484117" r:id="rId14"/>
    <p:sldLayoutId id="2147484118" r:id="rId15"/>
    <p:sldLayoutId id="2147484119" r:id="rId16"/>
    <p:sldLayoutId id="2147484120" r:id="rId17"/>
    <p:sldLayoutId id="2147484121" r:id="rId18"/>
    <p:sldLayoutId id="2147484122" r:id="rId19"/>
    <p:sldLayoutId id="2147484123" r:id="rId20"/>
    <p:sldLayoutId id="2147484124" r:id="rId21"/>
    <p:sldLayoutId id="2147484125" r:id="rId22"/>
    <p:sldLayoutId id="2147484126" r:id="rId23"/>
    <p:sldLayoutId id="2147484127" r:id="rId24"/>
    <p:sldLayoutId id="2147484128" r:id="rId25"/>
    <p:sldLayoutId id="2147484129" r:id="rId26"/>
    <p:sldLayoutId id="2147484130" r:id="rId27"/>
    <p:sldLayoutId id="2147484131" r:id="rId28"/>
    <p:sldLayoutId id="2147484132" r:id="rId29"/>
    <p:sldLayoutId id="2147484133" r:id="rId30"/>
    <p:sldLayoutId id="2147484134" r:id="rId31"/>
    <p:sldLayoutId id="2147484135" r:id="rId32"/>
    <p:sldLayoutId id="2147484136" r:id="rId33"/>
    <p:sldLayoutId id="2147484137" r:id="rId34"/>
    <p:sldLayoutId id="2147484138" r:id="rId35"/>
    <p:sldLayoutId id="2147484139" r:id="rId36"/>
    <p:sldLayoutId id="2147484140" r:id="rId37"/>
    <p:sldLayoutId id="2147484141" r:id="rId38"/>
    <p:sldLayoutId id="2147484142" r:id="rId39"/>
    <p:sldLayoutId id="2147484143" r:id="rId40"/>
    <p:sldLayoutId id="2147484144" r:id="rId41"/>
    <p:sldLayoutId id="2147484145" r:id="rId42"/>
    <p:sldLayoutId id="2147484146" r:id="rId43"/>
    <p:sldLayoutId id="2147484147" r:id="rId44"/>
    <p:sldLayoutId id="2147484148" r:id="rId45"/>
    <p:sldLayoutId id="2147484149" r:id="rId46"/>
    <p:sldLayoutId id="2147484150" r:id="rId47"/>
    <p:sldLayoutId id="2147484151" r:id="rId48"/>
    <p:sldLayoutId id="2147484152" r:id="rId49"/>
    <p:sldLayoutId id="2147484153" r:id="rId50"/>
    <p:sldLayoutId id="2147484154" r:id="rId51"/>
    <p:sldLayoutId id="2147484155" r:id="rId52"/>
    <p:sldLayoutId id="2147484156" r:id="rId53"/>
    <p:sldLayoutId id="2147484157" r:id="rId54"/>
    <p:sldLayoutId id="2147484158" r:id="rId55"/>
    <p:sldLayoutId id="2147484159" r:id="rId56"/>
    <p:sldLayoutId id="2147484160" r:id="rId57"/>
    <p:sldLayoutId id="2147484161" r:id="rId58"/>
    <p:sldLayoutId id="2147484162" r:id="rId59"/>
    <p:sldLayoutId id="2147484163" r:id="rId60"/>
    <p:sldLayoutId id="2147484164" r:id="rId61"/>
    <p:sldLayoutId id="2147484165" r:id="rId62"/>
    <p:sldLayoutId id="2147484166" r:id="rId63"/>
    <p:sldLayoutId id="2147484167" r:id="rId64"/>
    <p:sldLayoutId id="2147484168" r:id="rId65"/>
    <p:sldLayoutId id="2147484169" r:id="rId66"/>
    <p:sldLayoutId id="2147484170" r:id="rId67"/>
    <p:sldLayoutId id="2147484171" r:id="rId68"/>
    <p:sldLayoutId id="2147484172" r:id="rId69"/>
    <p:sldLayoutId id="2147484173" r:id="rId70"/>
    <p:sldLayoutId id="2147484174" r:id="rId71"/>
    <p:sldLayoutId id="2147484175" r:id="rId72"/>
    <p:sldLayoutId id="2147484176" r:id="rId73"/>
    <p:sldLayoutId id="2147484177" r:id="rId74"/>
    <p:sldLayoutId id="2147484178" r:id="rId75"/>
    <p:sldLayoutId id="2147484179" r:id="rId76"/>
    <p:sldLayoutId id="2147484180" r:id="rId77"/>
    <p:sldLayoutId id="2147484181" r:id="rId78"/>
    <p:sldLayoutId id="2147484182" r:id="rId79"/>
    <p:sldLayoutId id="2147484183" r:id="rId80"/>
    <p:sldLayoutId id="2147484184" r:id="rId81"/>
    <p:sldLayoutId id="2147484185" r:id="rId82"/>
    <p:sldLayoutId id="2147484186" r:id="rId83"/>
    <p:sldLayoutId id="2147484187" r:id="rId84"/>
    <p:sldLayoutId id="2147484188" r:id="rId85"/>
    <p:sldLayoutId id="2147484189" r:id="rId86"/>
    <p:sldLayoutId id="2147484201" r:id="rId87"/>
    <p:sldLayoutId id="2147484221" r:id="rId88"/>
    <p:sldLayoutId id="2147484222" r:id="rId89"/>
  </p:sldLayoutIdLst>
  <p:txStyles>
    <p:titleStyle>
      <a:lvl1pPr algn="ctr" defTabSz="914332" rtl="0" eaLnBrk="1" latinLnBrk="0" hangingPunct="1">
        <a:spcBef>
          <a:spcPct val="0"/>
        </a:spcBef>
        <a:buNone/>
        <a:defRPr kumimoji="1" sz="4900" kern="1200">
          <a:blipFill dpi="0" rotWithShape="1">
            <a:blip r:embed="rId92"/>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332"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332" rtl="0" eaLnBrk="1" latinLnBrk="0" hangingPunct="1">
        <a:defRPr kumimoji="1" sz="1800" kern="1200">
          <a:solidFill>
            <a:schemeClr val="tx1"/>
          </a:solidFill>
          <a:latin typeface="+mn-lt"/>
          <a:ea typeface="+mn-ea"/>
          <a:cs typeface="+mn-cs"/>
        </a:defRPr>
      </a:lvl1pPr>
      <a:lvl2pPr marL="457166" algn="l" defTabSz="914332" rtl="0" eaLnBrk="1" latinLnBrk="0" hangingPunct="1">
        <a:defRPr kumimoji="1" sz="1800" kern="1200">
          <a:solidFill>
            <a:schemeClr val="tx1"/>
          </a:solidFill>
          <a:latin typeface="+mn-lt"/>
          <a:ea typeface="+mn-ea"/>
          <a:cs typeface="+mn-cs"/>
        </a:defRPr>
      </a:lvl2pPr>
      <a:lvl3pPr marL="914332" algn="l" defTabSz="914332" rtl="0" eaLnBrk="1" latinLnBrk="0" hangingPunct="1">
        <a:defRPr kumimoji="1" sz="1800" kern="1200">
          <a:solidFill>
            <a:schemeClr val="tx1"/>
          </a:solidFill>
          <a:latin typeface="+mn-lt"/>
          <a:ea typeface="+mn-ea"/>
          <a:cs typeface="+mn-cs"/>
        </a:defRPr>
      </a:lvl3pPr>
      <a:lvl4pPr marL="1371497" algn="l" defTabSz="914332" rtl="0" eaLnBrk="1" latinLnBrk="0" hangingPunct="1">
        <a:defRPr kumimoji="1" sz="1800" kern="1200">
          <a:solidFill>
            <a:schemeClr val="tx1"/>
          </a:solidFill>
          <a:latin typeface="+mn-lt"/>
          <a:ea typeface="+mn-ea"/>
          <a:cs typeface="+mn-cs"/>
        </a:defRPr>
      </a:lvl4pPr>
      <a:lvl5pPr marL="1828664" algn="l" defTabSz="914332" rtl="0" eaLnBrk="1" latinLnBrk="0" hangingPunct="1">
        <a:defRPr kumimoji="1" sz="1800" kern="1200">
          <a:solidFill>
            <a:schemeClr val="tx1"/>
          </a:solidFill>
          <a:latin typeface="+mn-lt"/>
          <a:ea typeface="+mn-ea"/>
          <a:cs typeface="+mn-cs"/>
        </a:defRPr>
      </a:lvl5pPr>
      <a:lvl6pPr marL="2285829" algn="l" defTabSz="914332" rtl="0" eaLnBrk="1" latinLnBrk="0" hangingPunct="1">
        <a:defRPr kumimoji="1" sz="1800" kern="1200">
          <a:solidFill>
            <a:schemeClr val="tx1"/>
          </a:solidFill>
          <a:latin typeface="+mn-lt"/>
          <a:ea typeface="+mn-ea"/>
          <a:cs typeface="+mn-cs"/>
        </a:defRPr>
      </a:lvl6pPr>
      <a:lvl7pPr marL="2742995" algn="l" defTabSz="914332" rtl="0" eaLnBrk="1" latinLnBrk="0" hangingPunct="1">
        <a:defRPr kumimoji="1" sz="1800" kern="1200">
          <a:solidFill>
            <a:schemeClr val="tx1"/>
          </a:solidFill>
          <a:latin typeface="+mn-lt"/>
          <a:ea typeface="+mn-ea"/>
          <a:cs typeface="+mn-cs"/>
        </a:defRPr>
      </a:lvl7pPr>
      <a:lvl8pPr marL="3200161" algn="l" defTabSz="914332" rtl="0" eaLnBrk="1" latinLnBrk="0" hangingPunct="1">
        <a:defRPr kumimoji="1" sz="1800" kern="1200">
          <a:solidFill>
            <a:schemeClr val="tx1"/>
          </a:solidFill>
          <a:latin typeface="+mn-lt"/>
          <a:ea typeface="+mn-ea"/>
          <a:cs typeface="+mn-cs"/>
        </a:defRPr>
      </a:lvl8pPr>
      <a:lvl9pPr marL="3657327" algn="l" defTabSz="914332" rtl="0" eaLnBrk="1" latinLnBrk="0" hangingPunct="1">
        <a:defRPr kumimoji="1"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6">
            <a:lum/>
          </a:blip>
          <a:srcRect/>
          <a:tile tx="0" ty="0" sx="100000" sy="100000" flip="none" algn="tl"/>
        </a:blipFill>
        <a:effectLst/>
      </p:bgPr>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225219" y="168794"/>
            <a:ext cx="8068263" cy="912101"/>
          </a:xfrm>
          <a:prstGeom prst="rect">
            <a:avLst/>
          </a:prstGeom>
        </p:spPr>
        <p:txBody>
          <a:bodyPr vert="horz" lIns="80620" tIns="0" rIns="0" bIns="0" rtlCol="0" anchor="b">
            <a:noAutofit/>
          </a:bodyPr>
          <a:lstStyle/>
          <a:p>
            <a:r>
              <a:rPr kumimoji="1" lang="en-US" altLang="ja-JP" dirty="0"/>
              <a:t>MASTER TITLE</a:t>
            </a:r>
            <a:endParaRPr kumimoji="1" lang="ja-JP" altLang="en-US" dirty="0"/>
          </a:p>
        </p:txBody>
      </p:sp>
      <p:sp>
        <p:nvSpPr>
          <p:cNvPr id="3" name="テキスト プレースホルダー 2"/>
          <p:cNvSpPr>
            <a:spLocks noGrp="1"/>
          </p:cNvSpPr>
          <p:nvPr>
            <p:ph type="body" idx="1"/>
          </p:nvPr>
        </p:nvSpPr>
        <p:spPr>
          <a:xfrm>
            <a:off x="360270" y="1247864"/>
            <a:ext cx="8326537" cy="4761395"/>
          </a:xfrm>
          <a:prstGeom prst="rect">
            <a:avLst/>
          </a:prstGeom>
        </p:spPr>
        <p:txBody>
          <a:bodyPr vert="horz" lIns="91426" tIns="45712" rIns="91426" bIns="45712" rtlCol="0">
            <a:normAutofit/>
          </a:bodyPr>
          <a:lstStyle/>
          <a:p>
            <a:pPr lvl="0"/>
            <a:r>
              <a:rPr kumimoji="1" lang="en-US" altLang="ja-JP" dirty="0"/>
              <a:t>Master Text</a:t>
            </a:r>
            <a:endParaRPr kumimoji="1" lang="ja-JP" altLang="en-US" dirty="0"/>
          </a:p>
        </p:txBody>
      </p:sp>
      <p:sp>
        <p:nvSpPr>
          <p:cNvPr id="7" name="正方形/長方形 6"/>
          <p:cNvSpPr/>
          <p:nvPr/>
        </p:nvSpPr>
        <p:spPr>
          <a:xfrm>
            <a:off x="314810" y="1013464"/>
            <a:ext cx="1853884" cy="56569"/>
          </a:xfrm>
          <a:prstGeom prst="rect">
            <a:avLst/>
          </a:prstGeom>
          <a:blipFill dpi="0" rotWithShape="1">
            <a:blip r:embed="rId37"/>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3" tIns="25597" rIns="51193" bIns="25597" rtlCol="0" anchor="ctr"/>
          <a:lstStyle/>
          <a:p>
            <a:pPr algn="l"/>
            <a:endParaRPr kumimoji="1" lang="ja-JP" altLang="en-US"/>
          </a:p>
        </p:txBody>
      </p:sp>
    </p:spTree>
    <p:extLst>
      <p:ext uri="{BB962C8B-B14F-4D97-AF65-F5344CB8AC3E}">
        <p14:creationId xmlns:p14="http://schemas.microsoft.com/office/powerpoint/2010/main" val="302174645"/>
      </p:ext>
    </p:extLst>
  </p:cSld>
  <p:clrMap bg1="lt1" tx1="dk1" bg2="lt2" tx2="dk2" accent1="accent1" accent2="accent2" accent3="accent3" accent4="accent4" accent5="accent5" accent6="accent6" hlink="hlink" folHlink="folHlink"/>
  <p:sldLayoutIdLst>
    <p:sldLayoutId id="2147484226" r:id="rId1"/>
    <p:sldLayoutId id="2147484227" r:id="rId2"/>
    <p:sldLayoutId id="2147484228" r:id="rId3"/>
    <p:sldLayoutId id="2147484229" r:id="rId4"/>
    <p:sldLayoutId id="2147484230" r:id="rId5"/>
    <p:sldLayoutId id="2147484231" r:id="rId6"/>
    <p:sldLayoutId id="2147484232" r:id="rId7"/>
    <p:sldLayoutId id="2147484233" r:id="rId8"/>
    <p:sldLayoutId id="2147484234" r:id="rId9"/>
    <p:sldLayoutId id="2147484235" r:id="rId10"/>
    <p:sldLayoutId id="2147484236" r:id="rId11"/>
    <p:sldLayoutId id="2147484237" r:id="rId12"/>
    <p:sldLayoutId id="2147484238" r:id="rId13"/>
    <p:sldLayoutId id="2147484239" r:id="rId14"/>
    <p:sldLayoutId id="2147484240" r:id="rId15"/>
    <p:sldLayoutId id="2147484241" r:id="rId16"/>
    <p:sldLayoutId id="2147484242" r:id="rId17"/>
    <p:sldLayoutId id="2147484243" r:id="rId18"/>
    <p:sldLayoutId id="2147484244" r:id="rId19"/>
    <p:sldLayoutId id="2147484245" r:id="rId20"/>
    <p:sldLayoutId id="2147484246" r:id="rId21"/>
    <p:sldLayoutId id="2147484247" r:id="rId22"/>
    <p:sldLayoutId id="2147484248" r:id="rId23"/>
    <p:sldLayoutId id="2147484249" r:id="rId24"/>
    <p:sldLayoutId id="2147484250" r:id="rId25"/>
    <p:sldLayoutId id="2147484251" r:id="rId26"/>
    <p:sldLayoutId id="2147484252" r:id="rId27"/>
    <p:sldLayoutId id="2147484253" r:id="rId28"/>
    <p:sldLayoutId id="2147484254" r:id="rId29"/>
    <p:sldLayoutId id="2147484255" r:id="rId30"/>
    <p:sldLayoutId id="2147484256" r:id="rId31"/>
    <p:sldLayoutId id="2147484257" r:id="rId32"/>
    <p:sldLayoutId id="2147484258" r:id="rId33"/>
    <p:sldLayoutId id="2147484259" r:id="rId34"/>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2"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1"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2" presetClass="entr" presetSubtype="4" decel="100000" fill="hold" grpId="0" nodeType="withEffect">
                                  <p:stCondLst>
                                    <p:cond delay="25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par>
                                <p:cTn id="18" presetID="10" presetClass="entr" presetSubtype="0" fill="hold" grpId="1"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animBg="1"/>
      <p:bldP spid="7" grpId="1" animBg="1"/>
    </p:bldLst>
  </p:timing>
  <p:hf hdr="0" dt="0"/>
  <p:txStyles>
    <p:titleStyle>
      <a:lvl1pPr algn="l" defTabSz="914264" rtl="0" eaLnBrk="1" latinLnBrk="0" hangingPunct="1">
        <a:spcBef>
          <a:spcPct val="0"/>
        </a:spcBef>
        <a:buNone/>
        <a:defRPr kumimoji="1" sz="4900" kern="1200">
          <a:blipFill dpi="0" rotWithShape="1">
            <a:blip r:embed="rId37"/>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264"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132" indent="0" algn="l" defTabSz="914264" rtl="0" eaLnBrk="1" latinLnBrk="0" hangingPunct="1">
        <a:spcBef>
          <a:spcPct val="20000"/>
        </a:spcBef>
        <a:buFontTx/>
        <a:buNone/>
        <a:defRPr kumimoji="1" sz="1600" kern="1200">
          <a:solidFill>
            <a:schemeClr val="tx1"/>
          </a:solidFill>
          <a:latin typeface="+mn-lt"/>
          <a:ea typeface="+mn-ea"/>
          <a:cs typeface="+mn-cs"/>
        </a:defRPr>
      </a:lvl2pPr>
      <a:lvl3pPr marL="914264" indent="0" algn="l" defTabSz="914264" rtl="0" eaLnBrk="1" latinLnBrk="0" hangingPunct="1">
        <a:spcBef>
          <a:spcPct val="20000"/>
        </a:spcBef>
        <a:buFontTx/>
        <a:buNone/>
        <a:defRPr kumimoji="1" sz="1600" kern="1200">
          <a:solidFill>
            <a:schemeClr val="tx1"/>
          </a:solidFill>
          <a:latin typeface="+mn-lt"/>
          <a:ea typeface="+mn-ea"/>
          <a:cs typeface="+mn-cs"/>
        </a:defRPr>
      </a:lvl3pPr>
      <a:lvl4pPr marL="1371394" indent="0" algn="l" defTabSz="914264" rtl="0" eaLnBrk="1" latinLnBrk="0" hangingPunct="1">
        <a:spcBef>
          <a:spcPct val="20000"/>
        </a:spcBef>
        <a:buFontTx/>
        <a:buNone/>
        <a:defRPr kumimoji="1" sz="1600" kern="1200">
          <a:solidFill>
            <a:schemeClr val="tx1"/>
          </a:solidFill>
          <a:latin typeface="+mn-lt"/>
          <a:ea typeface="+mn-ea"/>
          <a:cs typeface="+mn-cs"/>
        </a:defRPr>
      </a:lvl4pPr>
      <a:lvl5pPr marL="1828528" indent="0" algn="l" defTabSz="914264" rtl="0" eaLnBrk="1" latinLnBrk="0" hangingPunct="1">
        <a:spcBef>
          <a:spcPct val="20000"/>
        </a:spcBef>
        <a:buFontTx/>
        <a:buNone/>
        <a:defRPr kumimoji="1" sz="1600" kern="1200">
          <a:solidFill>
            <a:schemeClr val="tx1"/>
          </a:solidFill>
          <a:latin typeface="+mn-lt"/>
          <a:ea typeface="+mn-ea"/>
          <a:cs typeface="+mn-cs"/>
        </a:defRPr>
      </a:lvl5pPr>
      <a:lvl6pPr marL="2514224"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357"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488"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620"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264" rtl="0" eaLnBrk="1" latinLnBrk="0" hangingPunct="1">
        <a:defRPr kumimoji="1" sz="1800" kern="1200">
          <a:solidFill>
            <a:schemeClr val="tx1"/>
          </a:solidFill>
          <a:latin typeface="+mn-lt"/>
          <a:ea typeface="+mn-ea"/>
          <a:cs typeface="+mn-cs"/>
        </a:defRPr>
      </a:lvl1pPr>
      <a:lvl2pPr marL="457132" algn="l" defTabSz="914264" rtl="0" eaLnBrk="1" latinLnBrk="0" hangingPunct="1">
        <a:defRPr kumimoji="1" sz="1800" kern="1200">
          <a:solidFill>
            <a:schemeClr val="tx1"/>
          </a:solidFill>
          <a:latin typeface="+mn-lt"/>
          <a:ea typeface="+mn-ea"/>
          <a:cs typeface="+mn-cs"/>
        </a:defRPr>
      </a:lvl2pPr>
      <a:lvl3pPr marL="914264" algn="l" defTabSz="914264" rtl="0" eaLnBrk="1" latinLnBrk="0" hangingPunct="1">
        <a:defRPr kumimoji="1" sz="1800" kern="1200">
          <a:solidFill>
            <a:schemeClr val="tx1"/>
          </a:solidFill>
          <a:latin typeface="+mn-lt"/>
          <a:ea typeface="+mn-ea"/>
          <a:cs typeface="+mn-cs"/>
        </a:defRPr>
      </a:lvl3pPr>
      <a:lvl4pPr marL="1371394" algn="l" defTabSz="914264" rtl="0" eaLnBrk="1" latinLnBrk="0" hangingPunct="1">
        <a:defRPr kumimoji="1" sz="1800" kern="1200">
          <a:solidFill>
            <a:schemeClr val="tx1"/>
          </a:solidFill>
          <a:latin typeface="+mn-lt"/>
          <a:ea typeface="+mn-ea"/>
          <a:cs typeface="+mn-cs"/>
        </a:defRPr>
      </a:lvl4pPr>
      <a:lvl5pPr marL="1828528" algn="l" defTabSz="914264" rtl="0" eaLnBrk="1" latinLnBrk="0" hangingPunct="1">
        <a:defRPr kumimoji="1" sz="1800" kern="1200">
          <a:solidFill>
            <a:schemeClr val="tx1"/>
          </a:solidFill>
          <a:latin typeface="+mn-lt"/>
          <a:ea typeface="+mn-ea"/>
          <a:cs typeface="+mn-cs"/>
        </a:defRPr>
      </a:lvl5pPr>
      <a:lvl6pPr marL="2285658" algn="l" defTabSz="914264" rtl="0" eaLnBrk="1" latinLnBrk="0" hangingPunct="1">
        <a:defRPr kumimoji="1" sz="1800" kern="1200">
          <a:solidFill>
            <a:schemeClr val="tx1"/>
          </a:solidFill>
          <a:latin typeface="+mn-lt"/>
          <a:ea typeface="+mn-ea"/>
          <a:cs typeface="+mn-cs"/>
        </a:defRPr>
      </a:lvl6pPr>
      <a:lvl7pPr marL="2742791" algn="l" defTabSz="914264" rtl="0" eaLnBrk="1" latinLnBrk="0" hangingPunct="1">
        <a:defRPr kumimoji="1" sz="1800" kern="1200">
          <a:solidFill>
            <a:schemeClr val="tx1"/>
          </a:solidFill>
          <a:latin typeface="+mn-lt"/>
          <a:ea typeface="+mn-ea"/>
          <a:cs typeface="+mn-cs"/>
        </a:defRPr>
      </a:lvl7pPr>
      <a:lvl8pPr marL="3199923" algn="l" defTabSz="914264" rtl="0" eaLnBrk="1" latinLnBrk="0" hangingPunct="1">
        <a:defRPr kumimoji="1" sz="1800" kern="1200">
          <a:solidFill>
            <a:schemeClr val="tx1"/>
          </a:solidFill>
          <a:latin typeface="+mn-lt"/>
          <a:ea typeface="+mn-ea"/>
          <a:cs typeface="+mn-cs"/>
        </a:defRPr>
      </a:lvl8pPr>
      <a:lvl9pPr marL="3657054" algn="l" defTabSz="914264" rtl="0" eaLnBrk="1" latinLnBrk="0" hangingPunct="1">
        <a:defRPr kumimoji="1"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42">
            <a:lum/>
          </a:blip>
          <a:srcRect/>
          <a:tile tx="0" ty="0" sx="100000" sy="100000" flip="none" algn="tl"/>
        </a:blipFill>
        <a:effectLst/>
      </p:bgPr>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193901" y="168795"/>
            <a:ext cx="4491392" cy="912101"/>
          </a:xfrm>
          <a:prstGeom prst="rect">
            <a:avLst/>
          </a:prstGeom>
        </p:spPr>
        <p:txBody>
          <a:bodyPr vert="horz" lIns="80614" tIns="0" rIns="0" bIns="0" rtlCol="0" anchor="b">
            <a:noAutofit/>
          </a:bodyPr>
          <a:lstStyle/>
          <a:p>
            <a:r>
              <a:rPr kumimoji="1" lang="en-US" altLang="ja-JP" dirty="0"/>
              <a:t>MASTER TITLE</a:t>
            </a:r>
            <a:endParaRPr kumimoji="1" lang="ja-JP" altLang="en-US" dirty="0"/>
          </a:p>
        </p:txBody>
      </p:sp>
      <p:sp>
        <p:nvSpPr>
          <p:cNvPr id="3" name="テキスト プレースホルダー 2"/>
          <p:cNvSpPr>
            <a:spLocks noGrp="1"/>
          </p:cNvSpPr>
          <p:nvPr>
            <p:ph type="body" idx="1"/>
          </p:nvPr>
        </p:nvSpPr>
        <p:spPr>
          <a:xfrm>
            <a:off x="360271" y="1247864"/>
            <a:ext cx="8326537" cy="4761395"/>
          </a:xfrm>
          <a:prstGeom prst="rect">
            <a:avLst/>
          </a:prstGeom>
        </p:spPr>
        <p:txBody>
          <a:bodyPr vert="horz" lIns="91419" tIns="45709" rIns="91419" bIns="45709" rtlCol="0">
            <a:normAutofit/>
          </a:bodyPr>
          <a:lstStyle/>
          <a:p>
            <a:pPr lvl="0"/>
            <a:r>
              <a:rPr kumimoji="1" lang="en-US" altLang="ja-JP" dirty="0"/>
              <a:t>Master Text</a:t>
            </a:r>
            <a:endParaRPr kumimoji="1" lang="ja-JP" altLang="en-US" dirty="0"/>
          </a:p>
        </p:txBody>
      </p:sp>
      <p:sp>
        <p:nvSpPr>
          <p:cNvPr id="7" name="正方形/長方形 6"/>
          <p:cNvSpPr/>
          <p:nvPr/>
        </p:nvSpPr>
        <p:spPr>
          <a:xfrm>
            <a:off x="4276523" y="1013465"/>
            <a:ext cx="1853884" cy="56569"/>
          </a:xfrm>
          <a:prstGeom prst="rect">
            <a:avLst/>
          </a:prstGeom>
          <a:blipFill dpi="0" rotWithShape="1">
            <a:blip r:embed="rId43"/>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l"/>
            <a:endParaRPr kumimoji="1" lang="ja-JP" altLang="en-US"/>
          </a:p>
        </p:txBody>
      </p:sp>
    </p:spTree>
    <p:extLst>
      <p:ext uri="{BB962C8B-B14F-4D97-AF65-F5344CB8AC3E}">
        <p14:creationId xmlns:p14="http://schemas.microsoft.com/office/powerpoint/2010/main" val="737630083"/>
      </p:ext>
    </p:extLst>
  </p:cSld>
  <p:clrMap bg1="lt1" tx1="dk1" bg2="lt2" tx2="dk2" accent1="accent1" accent2="accent2" accent3="accent3" accent4="accent4" accent5="accent5" accent6="accent6" hlink="hlink" folHlink="folHlink"/>
  <p:sldLayoutIdLst>
    <p:sldLayoutId id="2147484261" r:id="rId1"/>
    <p:sldLayoutId id="2147484262" r:id="rId2"/>
    <p:sldLayoutId id="2147484263" r:id="rId3"/>
    <p:sldLayoutId id="2147484264" r:id="rId4"/>
    <p:sldLayoutId id="2147484265" r:id="rId5"/>
    <p:sldLayoutId id="2147484266" r:id="rId6"/>
    <p:sldLayoutId id="2147484267" r:id="rId7"/>
    <p:sldLayoutId id="2147484268" r:id="rId8"/>
    <p:sldLayoutId id="2147484269" r:id="rId9"/>
    <p:sldLayoutId id="2147484270" r:id="rId10"/>
    <p:sldLayoutId id="2147484271" r:id="rId11"/>
    <p:sldLayoutId id="2147484272" r:id="rId12"/>
    <p:sldLayoutId id="2147484273" r:id="rId13"/>
    <p:sldLayoutId id="2147484274" r:id="rId14"/>
    <p:sldLayoutId id="2147484275" r:id="rId15"/>
    <p:sldLayoutId id="2147484276" r:id="rId16"/>
    <p:sldLayoutId id="2147484277" r:id="rId17"/>
    <p:sldLayoutId id="2147484278" r:id="rId18"/>
    <p:sldLayoutId id="2147484279" r:id="rId19"/>
    <p:sldLayoutId id="2147484280" r:id="rId20"/>
    <p:sldLayoutId id="2147484281" r:id="rId21"/>
    <p:sldLayoutId id="2147484282" r:id="rId22"/>
    <p:sldLayoutId id="2147484283" r:id="rId23"/>
    <p:sldLayoutId id="2147484284" r:id="rId24"/>
    <p:sldLayoutId id="2147484285" r:id="rId25"/>
    <p:sldLayoutId id="2147484286" r:id="rId26"/>
    <p:sldLayoutId id="2147484287" r:id="rId27"/>
    <p:sldLayoutId id="2147484288" r:id="rId28"/>
    <p:sldLayoutId id="2147484289" r:id="rId29"/>
    <p:sldLayoutId id="2147484290" r:id="rId30"/>
    <p:sldLayoutId id="2147484291" r:id="rId31"/>
    <p:sldLayoutId id="2147484292" r:id="rId32"/>
    <p:sldLayoutId id="2147484293" r:id="rId33"/>
    <p:sldLayoutId id="2147484294" r:id="rId34"/>
    <p:sldLayoutId id="2147484295" r:id="rId35"/>
    <p:sldLayoutId id="2147484296" r:id="rId36"/>
    <p:sldLayoutId id="2147484297" r:id="rId37"/>
    <p:sldLayoutId id="2147484298" r:id="rId38"/>
    <p:sldLayoutId id="2147484299" r:id="rId39"/>
    <p:sldLayoutId id="2147484300" r:id="rId40"/>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2"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1"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2" presetClass="entr" presetSubtype="4" decel="100000" fill="hold" grpId="0" nodeType="withEffect">
                                  <p:stCondLst>
                                    <p:cond delay="25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par>
                                <p:cTn id="18" presetID="10" presetClass="entr" presetSubtype="0" fill="hold" grpId="1"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animBg="1"/>
      <p:bldP spid="7" grpId="1" animBg="1"/>
    </p:bldLst>
  </p:timing>
  <p:hf hdr="0" dt="0"/>
  <p:txStyles>
    <p:titleStyle>
      <a:lvl1pPr algn="l" defTabSz="914196" rtl="0" eaLnBrk="1" latinLnBrk="0" hangingPunct="1">
        <a:spcBef>
          <a:spcPct val="0"/>
        </a:spcBef>
        <a:buNone/>
        <a:defRPr kumimoji="1" sz="4900" kern="1200">
          <a:blipFill dpi="0" rotWithShape="1">
            <a:blip r:embed="rId43"/>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196"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098" indent="0" algn="l" defTabSz="914196" rtl="0" eaLnBrk="1" latinLnBrk="0" hangingPunct="1">
        <a:spcBef>
          <a:spcPct val="20000"/>
        </a:spcBef>
        <a:buFontTx/>
        <a:buNone/>
        <a:defRPr kumimoji="1" sz="1600" kern="1200">
          <a:solidFill>
            <a:schemeClr val="tx1"/>
          </a:solidFill>
          <a:latin typeface="+mn-lt"/>
          <a:ea typeface="+mn-ea"/>
          <a:cs typeface="+mn-cs"/>
        </a:defRPr>
      </a:lvl2pPr>
      <a:lvl3pPr marL="914196" indent="0" algn="l" defTabSz="914196" rtl="0" eaLnBrk="1" latinLnBrk="0" hangingPunct="1">
        <a:spcBef>
          <a:spcPct val="20000"/>
        </a:spcBef>
        <a:buFontTx/>
        <a:buNone/>
        <a:defRPr kumimoji="1" sz="1600" kern="1200">
          <a:solidFill>
            <a:schemeClr val="tx1"/>
          </a:solidFill>
          <a:latin typeface="+mn-lt"/>
          <a:ea typeface="+mn-ea"/>
          <a:cs typeface="+mn-cs"/>
        </a:defRPr>
      </a:lvl3pPr>
      <a:lvl4pPr marL="1371292" indent="0" algn="l" defTabSz="914196" rtl="0" eaLnBrk="1" latinLnBrk="0" hangingPunct="1">
        <a:spcBef>
          <a:spcPct val="20000"/>
        </a:spcBef>
        <a:buFontTx/>
        <a:buNone/>
        <a:defRPr kumimoji="1" sz="1600" kern="1200">
          <a:solidFill>
            <a:schemeClr val="tx1"/>
          </a:solidFill>
          <a:latin typeface="+mn-lt"/>
          <a:ea typeface="+mn-ea"/>
          <a:cs typeface="+mn-cs"/>
        </a:defRPr>
      </a:lvl4pPr>
      <a:lvl5pPr marL="1828392" indent="0" algn="l" defTabSz="914196" rtl="0" eaLnBrk="1" latinLnBrk="0" hangingPunct="1">
        <a:spcBef>
          <a:spcPct val="20000"/>
        </a:spcBef>
        <a:buFontTx/>
        <a:buNone/>
        <a:defRPr kumimoji="1" sz="1600" kern="1200">
          <a:solidFill>
            <a:schemeClr val="tx1"/>
          </a:solidFill>
          <a:latin typeface="+mn-lt"/>
          <a:ea typeface="+mn-ea"/>
          <a:cs typeface="+mn-cs"/>
        </a:defRPr>
      </a:lvl5pPr>
      <a:lvl6pPr marL="2514037"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135"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232"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330"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196" rtl="0" eaLnBrk="1" latinLnBrk="0" hangingPunct="1">
        <a:defRPr kumimoji="1" sz="1800" kern="1200">
          <a:solidFill>
            <a:schemeClr val="tx1"/>
          </a:solidFill>
          <a:latin typeface="+mn-lt"/>
          <a:ea typeface="+mn-ea"/>
          <a:cs typeface="+mn-cs"/>
        </a:defRPr>
      </a:lvl1pPr>
      <a:lvl2pPr marL="457098" algn="l" defTabSz="914196" rtl="0" eaLnBrk="1" latinLnBrk="0" hangingPunct="1">
        <a:defRPr kumimoji="1" sz="1800" kern="1200">
          <a:solidFill>
            <a:schemeClr val="tx1"/>
          </a:solidFill>
          <a:latin typeface="+mn-lt"/>
          <a:ea typeface="+mn-ea"/>
          <a:cs typeface="+mn-cs"/>
        </a:defRPr>
      </a:lvl2pPr>
      <a:lvl3pPr marL="914196" algn="l" defTabSz="914196" rtl="0" eaLnBrk="1" latinLnBrk="0" hangingPunct="1">
        <a:defRPr kumimoji="1" sz="1800" kern="1200">
          <a:solidFill>
            <a:schemeClr val="tx1"/>
          </a:solidFill>
          <a:latin typeface="+mn-lt"/>
          <a:ea typeface="+mn-ea"/>
          <a:cs typeface="+mn-cs"/>
        </a:defRPr>
      </a:lvl3pPr>
      <a:lvl4pPr marL="1371292" algn="l" defTabSz="914196" rtl="0" eaLnBrk="1" latinLnBrk="0" hangingPunct="1">
        <a:defRPr kumimoji="1" sz="1800" kern="1200">
          <a:solidFill>
            <a:schemeClr val="tx1"/>
          </a:solidFill>
          <a:latin typeface="+mn-lt"/>
          <a:ea typeface="+mn-ea"/>
          <a:cs typeface="+mn-cs"/>
        </a:defRPr>
      </a:lvl4pPr>
      <a:lvl5pPr marL="1828392" algn="l" defTabSz="914196" rtl="0" eaLnBrk="1" latinLnBrk="0" hangingPunct="1">
        <a:defRPr kumimoji="1" sz="1800" kern="1200">
          <a:solidFill>
            <a:schemeClr val="tx1"/>
          </a:solidFill>
          <a:latin typeface="+mn-lt"/>
          <a:ea typeface="+mn-ea"/>
          <a:cs typeface="+mn-cs"/>
        </a:defRPr>
      </a:lvl5pPr>
      <a:lvl6pPr marL="2285488" algn="l" defTabSz="914196" rtl="0" eaLnBrk="1" latinLnBrk="0" hangingPunct="1">
        <a:defRPr kumimoji="1" sz="1800" kern="1200">
          <a:solidFill>
            <a:schemeClr val="tx1"/>
          </a:solidFill>
          <a:latin typeface="+mn-lt"/>
          <a:ea typeface="+mn-ea"/>
          <a:cs typeface="+mn-cs"/>
        </a:defRPr>
      </a:lvl6pPr>
      <a:lvl7pPr marL="2742586" algn="l" defTabSz="914196" rtl="0" eaLnBrk="1" latinLnBrk="0" hangingPunct="1">
        <a:defRPr kumimoji="1" sz="1800" kern="1200">
          <a:solidFill>
            <a:schemeClr val="tx1"/>
          </a:solidFill>
          <a:latin typeface="+mn-lt"/>
          <a:ea typeface="+mn-ea"/>
          <a:cs typeface="+mn-cs"/>
        </a:defRPr>
      </a:lvl7pPr>
      <a:lvl8pPr marL="3199684" algn="l" defTabSz="914196" rtl="0" eaLnBrk="1" latinLnBrk="0" hangingPunct="1">
        <a:defRPr kumimoji="1" sz="1800" kern="1200">
          <a:solidFill>
            <a:schemeClr val="tx1"/>
          </a:solidFill>
          <a:latin typeface="+mn-lt"/>
          <a:ea typeface="+mn-ea"/>
          <a:cs typeface="+mn-cs"/>
        </a:defRPr>
      </a:lvl8pPr>
      <a:lvl9pPr marL="3656781" algn="l" defTabSz="914196" rtl="0" eaLnBrk="1" latinLnBrk="0" hangingPunct="1">
        <a:defRPr kumimoji="1"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47">
            <a:lum/>
          </a:blip>
          <a:srcRect/>
          <a:tile tx="0" ty="0" sx="100000" sy="100000" flip="none" algn="tl"/>
        </a:blipFill>
        <a:effectLst/>
      </p:bgPr>
    </p:bg>
    <p:spTree>
      <p:nvGrpSpPr>
        <p:cNvPr id="1" name=""/>
        <p:cNvGrpSpPr/>
        <p:nvPr/>
      </p:nvGrpSpPr>
      <p:grpSpPr>
        <a:xfrm>
          <a:off x="0" y="0"/>
          <a:ext cx="0" cy="0"/>
          <a:chOff x="0" y="0"/>
          <a:chExt cx="0" cy="0"/>
        </a:xfrm>
      </p:grpSpPr>
      <p:sp>
        <p:nvSpPr>
          <p:cNvPr id="8" name="正方形/長方形 7"/>
          <p:cNvSpPr/>
          <p:nvPr/>
        </p:nvSpPr>
        <p:spPr>
          <a:xfrm>
            <a:off x="0" y="6261321"/>
            <a:ext cx="9144000" cy="596687"/>
          </a:xfrm>
          <a:prstGeom prst="rect">
            <a:avLst/>
          </a:prstGeom>
          <a:blipFill dpi="0" rotWithShape="1">
            <a:blip r:embed="rId48"/>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ctr"/>
            <a:endParaRPr kumimoji="1" lang="ja-JP" altLang="en-US">
              <a:solidFill>
                <a:schemeClr val="bg1"/>
              </a:solidFill>
            </a:endParaRPr>
          </a:p>
        </p:txBody>
      </p:sp>
      <p:sp>
        <p:nvSpPr>
          <p:cNvPr id="3" name="テキスト プレースホルダー 2"/>
          <p:cNvSpPr>
            <a:spLocks noGrp="1"/>
          </p:cNvSpPr>
          <p:nvPr>
            <p:ph type="body" idx="1"/>
          </p:nvPr>
        </p:nvSpPr>
        <p:spPr>
          <a:xfrm>
            <a:off x="360273" y="1247867"/>
            <a:ext cx="8326537" cy="4761395"/>
          </a:xfrm>
          <a:prstGeom prst="rect">
            <a:avLst/>
          </a:prstGeom>
        </p:spPr>
        <p:txBody>
          <a:bodyPr vert="horz" lIns="91412" tIns="45706" rIns="91412" bIns="45706" rtlCol="0">
            <a:normAutofit/>
          </a:bodyPr>
          <a:lstStyle/>
          <a:p>
            <a:pPr lvl="0"/>
            <a:r>
              <a:rPr kumimoji="1" lang="en-US" altLang="ja-JP" dirty="0"/>
              <a:t>Master Text</a:t>
            </a:r>
            <a:endParaRPr kumimoji="1" lang="ja-JP" altLang="en-US" dirty="0"/>
          </a:p>
        </p:txBody>
      </p:sp>
      <p:sp>
        <p:nvSpPr>
          <p:cNvPr id="5" name="フッター プレースホルダー 4"/>
          <p:cNvSpPr>
            <a:spLocks noGrp="1"/>
          </p:cNvSpPr>
          <p:nvPr>
            <p:ph type="ftr" sz="quarter" idx="3"/>
          </p:nvPr>
        </p:nvSpPr>
        <p:spPr>
          <a:xfrm>
            <a:off x="1686137" y="6356356"/>
            <a:ext cx="5771741" cy="365125"/>
          </a:xfrm>
          <a:prstGeom prst="rect">
            <a:avLst/>
          </a:prstGeom>
        </p:spPr>
        <p:txBody>
          <a:bodyPr vert="horz" lIns="91412" tIns="45706" rIns="91412" bIns="45706" rtlCol="0" anchor="ctr"/>
          <a:lstStyle>
            <a:lvl1pPr algn="ctr">
              <a:defRPr sz="1200">
                <a:solidFill>
                  <a:schemeClr val="bg1"/>
                </a:solidFill>
              </a:defRPr>
            </a:lvl1pPr>
          </a:lstStyle>
          <a:p>
            <a:r>
              <a:rPr lang="en-US" altLang="ja-JP"/>
              <a:t>The Power of PowerPoint - thepopp.com</a:t>
            </a:r>
            <a:endParaRPr lang="ja-JP" altLang="en-US"/>
          </a:p>
        </p:txBody>
      </p:sp>
      <p:cxnSp>
        <p:nvCxnSpPr>
          <p:cNvPr id="9" name="直線コネクタ 8"/>
          <p:cNvCxnSpPr/>
          <p:nvPr/>
        </p:nvCxnSpPr>
        <p:spPr>
          <a:xfrm>
            <a:off x="36292" y="6332273"/>
            <a:ext cx="9035435"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spTree>
    <p:extLst>
      <p:ext uri="{BB962C8B-B14F-4D97-AF65-F5344CB8AC3E}">
        <p14:creationId xmlns:p14="http://schemas.microsoft.com/office/powerpoint/2010/main" val="186963759"/>
      </p:ext>
    </p:extLst>
  </p:cSld>
  <p:clrMap bg1="lt1" tx1="dk1" bg2="lt2" tx2="dk2" accent1="accent1" accent2="accent2" accent3="accent3" accent4="accent4" accent5="accent5" accent6="accent6" hlink="hlink" folHlink="folHlink"/>
  <p:sldLayoutIdLst>
    <p:sldLayoutId id="2147484302" r:id="rId1"/>
    <p:sldLayoutId id="2147484303" r:id="rId2"/>
    <p:sldLayoutId id="2147484304" r:id="rId3"/>
    <p:sldLayoutId id="2147484305" r:id="rId4"/>
    <p:sldLayoutId id="2147484306" r:id="rId5"/>
    <p:sldLayoutId id="2147484307" r:id="rId6"/>
    <p:sldLayoutId id="2147484308" r:id="rId7"/>
    <p:sldLayoutId id="2147484309" r:id="rId8"/>
    <p:sldLayoutId id="2147484310" r:id="rId9"/>
    <p:sldLayoutId id="2147484311" r:id="rId10"/>
    <p:sldLayoutId id="2147484312" r:id="rId11"/>
    <p:sldLayoutId id="2147484313" r:id="rId12"/>
    <p:sldLayoutId id="2147484314" r:id="rId13"/>
    <p:sldLayoutId id="2147484315" r:id="rId14"/>
    <p:sldLayoutId id="2147484316" r:id="rId15"/>
    <p:sldLayoutId id="2147484317" r:id="rId16"/>
    <p:sldLayoutId id="2147484318" r:id="rId17"/>
    <p:sldLayoutId id="2147484319" r:id="rId18"/>
    <p:sldLayoutId id="2147484320" r:id="rId19"/>
    <p:sldLayoutId id="2147484321" r:id="rId20"/>
    <p:sldLayoutId id="2147484322" r:id="rId21"/>
    <p:sldLayoutId id="2147484323" r:id="rId22"/>
    <p:sldLayoutId id="2147484324" r:id="rId23"/>
    <p:sldLayoutId id="2147484325" r:id="rId24"/>
    <p:sldLayoutId id="2147484326" r:id="rId25"/>
    <p:sldLayoutId id="2147484327" r:id="rId26"/>
    <p:sldLayoutId id="2147484328" r:id="rId27"/>
    <p:sldLayoutId id="2147484329" r:id="rId28"/>
    <p:sldLayoutId id="2147484330" r:id="rId29"/>
    <p:sldLayoutId id="2147484331" r:id="rId30"/>
    <p:sldLayoutId id="2147484332" r:id="rId31"/>
    <p:sldLayoutId id="2147484333" r:id="rId32"/>
    <p:sldLayoutId id="2147484334" r:id="rId33"/>
    <p:sldLayoutId id="2147484335" r:id="rId34"/>
    <p:sldLayoutId id="2147484336" r:id="rId35"/>
    <p:sldLayoutId id="2147484337" r:id="rId36"/>
    <p:sldLayoutId id="2147484338" r:id="rId37"/>
    <p:sldLayoutId id="2147484339" r:id="rId38"/>
    <p:sldLayoutId id="2147484340" r:id="rId39"/>
    <p:sldLayoutId id="2147484341" r:id="rId40"/>
    <p:sldLayoutId id="2147484342" r:id="rId41"/>
    <p:sldLayoutId id="2147484343" r:id="rId42"/>
    <p:sldLayoutId id="2147484344" r:id="rId43"/>
    <p:sldLayoutId id="2147484345" r:id="rId44"/>
    <p:sldLayoutId id="2147484346" r:id="rId45"/>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6" presetClass="entr" presetSubtype="37" fill="hold" grpId="0" nodeType="with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arn(outVertical)">
                                      <p:cBhvr>
                                        <p:cTn id="7" dur="500"/>
                                        <p:tgtEl>
                                          <p:spTgt spid="8"/>
                                        </p:tgtEl>
                                      </p:cBhvr>
                                    </p:animEffect>
                                  </p:childTnLst>
                                </p:cTn>
                              </p:par>
                              <p:par>
                                <p:cTn id="8" presetID="16" presetClass="entr" presetSubtype="37"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barn(outVertical)">
                                      <p:cBhvr>
                                        <p:cTn id="10" dur="500"/>
                                        <p:tgtEl>
                                          <p:spTgt spid="5"/>
                                        </p:tgtEl>
                                      </p:cBhvr>
                                    </p:animEffect>
                                  </p:childTnLst>
                                </p:cTn>
                              </p:par>
                              <p:par>
                                <p:cTn id="11" presetID="16" presetClass="entr" presetSubtype="37" fill="hold" nodeType="withEffect">
                                  <p:stCondLst>
                                    <p:cond delay="0"/>
                                  </p:stCondLst>
                                  <p:childTnLst>
                                    <p:set>
                                      <p:cBhvr>
                                        <p:cTn id="12" dur="1" fill="hold">
                                          <p:stCondLst>
                                            <p:cond delay="0"/>
                                          </p:stCondLst>
                                        </p:cTn>
                                        <p:tgtEl>
                                          <p:spTgt spid="9"/>
                                        </p:tgtEl>
                                        <p:attrNameLst>
                                          <p:attrName>style.visibility</p:attrName>
                                        </p:attrNameLst>
                                      </p:cBhvr>
                                      <p:to>
                                        <p:strVal val="visible"/>
                                      </p:to>
                                    </p:set>
                                    <p:animEffect transition="in" filter="barn(outVertical)">
                                      <p:cBhvr>
                                        <p:cTn id="13"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8" grpId="1" animBg="1"/>
      <p:bldP spid="5" grpId="0"/>
    </p:bldLst>
  </p:timing>
  <p:hf hdr="0" dt="0"/>
  <p:txStyles>
    <p:titleStyle>
      <a:lvl1pPr algn="ctr" defTabSz="914128" rtl="0" eaLnBrk="1" latinLnBrk="0" hangingPunct="1">
        <a:spcBef>
          <a:spcPct val="0"/>
        </a:spcBef>
        <a:buNone/>
        <a:defRPr kumimoji="1" sz="4900" kern="1200">
          <a:blipFill dpi="0" rotWithShape="1">
            <a:blip r:embed="rId48"/>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128"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064" indent="0" algn="l" defTabSz="914128" rtl="0" eaLnBrk="1" latinLnBrk="0" hangingPunct="1">
        <a:spcBef>
          <a:spcPct val="20000"/>
        </a:spcBef>
        <a:buFontTx/>
        <a:buNone/>
        <a:defRPr kumimoji="1" sz="1600" kern="1200">
          <a:solidFill>
            <a:schemeClr val="tx1"/>
          </a:solidFill>
          <a:latin typeface="+mn-lt"/>
          <a:ea typeface="+mn-ea"/>
          <a:cs typeface="+mn-cs"/>
        </a:defRPr>
      </a:lvl2pPr>
      <a:lvl3pPr marL="914128" indent="0" algn="l" defTabSz="914128" rtl="0" eaLnBrk="1" latinLnBrk="0" hangingPunct="1">
        <a:spcBef>
          <a:spcPct val="20000"/>
        </a:spcBef>
        <a:buFontTx/>
        <a:buNone/>
        <a:defRPr kumimoji="1" sz="1600" kern="1200">
          <a:solidFill>
            <a:schemeClr val="tx1"/>
          </a:solidFill>
          <a:latin typeface="+mn-lt"/>
          <a:ea typeface="+mn-ea"/>
          <a:cs typeface="+mn-cs"/>
        </a:defRPr>
      </a:lvl3pPr>
      <a:lvl4pPr marL="1371190" indent="0" algn="l" defTabSz="914128" rtl="0" eaLnBrk="1" latinLnBrk="0" hangingPunct="1">
        <a:spcBef>
          <a:spcPct val="20000"/>
        </a:spcBef>
        <a:buFontTx/>
        <a:buNone/>
        <a:defRPr kumimoji="1" sz="1600" kern="1200">
          <a:solidFill>
            <a:schemeClr val="tx1"/>
          </a:solidFill>
          <a:latin typeface="+mn-lt"/>
          <a:ea typeface="+mn-ea"/>
          <a:cs typeface="+mn-cs"/>
        </a:defRPr>
      </a:lvl4pPr>
      <a:lvl5pPr marL="1828255" indent="0" algn="l" defTabSz="914128" rtl="0" eaLnBrk="1" latinLnBrk="0" hangingPunct="1">
        <a:spcBef>
          <a:spcPct val="20000"/>
        </a:spcBef>
        <a:buFontTx/>
        <a:buNone/>
        <a:defRPr kumimoji="1" sz="1600" kern="1200">
          <a:solidFill>
            <a:schemeClr val="tx1"/>
          </a:solidFill>
          <a:latin typeface="+mn-lt"/>
          <a:ea typeface="+mn-ea"/>
          <a:cs typeface="+mn-cs"/>
        </a:defRPr>
      </a:lvl5pPr>
      <a:lvl6pPr marL="2513850"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0913"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7977"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040"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128" rtl="0" eaLnBrk="1" latinLnBrk="0" hangingPunct="1">
        <a:defRPr kumimoji="1" sz="1800" kern="1200">
          <a:solidFill>
            <a:schemeClr val="tx1"/>
          </a:solidFill>
          <a:latin typeface="+mn-lt"/>
          <a:ea typeface="+mn-ea"/>
          <a:cs typeface="+mn-cs"/>
        </a:defRPr>
      </a:lvl1pPr>
      <a:lvl2pPr marL="457064" algn="l" defTabSz="914128" rtl="0" eaLnBrk="1" latinLnBrk="0" hangingPunct="1">
        <a:defRPr kumimoji="1" sz="1800" kern="1200">
          <a:solidFill>
            <a:schemeClr val="tx1"/>
          </a:solidFill>
          <a:latin typeface="+mn-lt"/>
          <a:ea typeface="+mn-ea"/>
          <a:cs typeface="+mn-cs"/>
        </a:defRPr>
      </a:lvl2pPr>
      <a:lvl3pPr marL="914128" algn="l" defTabSz="914128" rtl="0" eaLnBrk="1" latinLnBrk="0" hangingPunct="1">
        <a:defRPr kumimoji="1" sz="1800" kern="1200">
          <a:solidFill>
            <a:schemeClr val="tx1"/>
          </a:solidFill>
          <a:latin typeface="+mn-lt"/>
          <a:ea typeface="+mn-ea"/>
          <a:cs typeface="+mn-cs"/>
        </a:defRPr>
      </a:lvl3pPr>
      <a:lvl4pPr marL="1371190" algn="l" defTabSz="914128" rtl="0" eaLnBrk="1" latinLnBrk="0" hangingPunct="1">
        <a:defRPr kumimoji="1" sz="1800" kern="1200">
          <a:solidFill>
            <a:schemeClr val="tx1"/>
          </a:solidFill>
          <a:latin typeface="+mn-lt"/>
          <a:ea typeface="+mn-ea"/>
          <a:cs typeface="+mn-cs"/>
        </a:defRPr>
      </a:lvl4pPr>
      <a:lvl5pPr marL="1828255" algn="l" defTabSz="914128" rtl="0" eaLnBrk="1" latinLnBrk="0" hangingPunct="1">
        <a:defRPr kumimoji="1" sz="1800" kern="1200">
          <a:solidFill>
            <a:schemeClr val="tx1"/>
          </a:solidFill>
          <a:latin typeface="+mn-lt"/>
          <a:ea typeface="+mn-ea"/>
          <a:cs typeface="+mn-cs"/>
        </a:defRPr>
      </a:lvl5pPr>
      <a:lvl6pPr marL="2285318" algn="l" defTabSz="914128" rtl="0" eaLnBrk="1" latinLnBrk="0" hangingPunct="1">
        <a:defRPr kumimoji="1" sz="1800" kern="1200">
          <a:solidFill>
            <a:schemeClr val="tx1"/>
          </a:solidFill>
          <a:latin typeface="+mn-lt"/>
          <a:ea typeface="+mn-ea"/>
          <a:cs typeface="+mn-cs"/>
        </a:defRPr>
      </a:lvl6pPr>
      <a:lvl7pPr marL="2742381" algn="l" defTabSz="914128" rtl="0" eaLnBrk="1" latinLnBrk="0" hangingPunct="1">
        <a:defRPr kumimoji="1" sz="1800" kern="1200">
          <a:solidFill>
            <a:schemeClr val="tx1"/>
          </a:solidFill>
          <a:latin typeface="+mn-lt"/>
          <a:ea typeface="+mn-ea"/>
          <a:cs typeface="+mn-cs"/>
        </a:defRPr>
      </a:lvl7pPr>
      <a:lvl8pPr marL="3199446" algn="l" defTabSz="914128" rtl="0" eaLnBrk="1" latinLnBrk="0" hangingPunct="1">
        <a:defRPr kumimoji="1" sz="1800" kern="1200">
          <a:solidFill>
            <a:schemeClr val="tx1"/>
          </a:solidFill>
          <a:latin typeface="+mn-lt"/>
          <a:ea typeface="+mn-ea"/>
          <a:cs typeface="+mn-cs"/>
        </a:defRPr>
      </a:lvl8pPr>
      <a:lvl9pPr marL="3656508" algn="l" defTabSz="914128" rtl="0" eaLnBrk="1" latinLnBrk="0" hangingPunct="1">
        <a:defRPr kumimoji="1"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4">
            <a:lum/>
          </a:blip>
          <a:srcRect/>
          <a:tile tx="0" ty="0" sx="100000" sy="100000" flip="none" algn="tl"/>
        </a:blipFill>
        <a:effectLst/>
      </p:bgPr>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57200" y="168798"/>
            <a:ext cx="8229600" cy="912101"/>
          </a:xfrm>
          <a:prstGeom prst="rect">
            <a:avLst/>
          </a:prstGeom>
        </p:spPr>
        <p:txBody>
          <a:bodyPr vert="horz" lIns="80602" tIns="0" rIns="0" bIns="0" rtlCol="0" anchor="b">
            <a:noAutofit/>
          </a:bodyPr>
          <a:lstStyle/>
          <a:p>
            <a:r>
              <a:rPr kumimoji="1" lang="en-US" altLang="ja-JP" dirty="0"/>
              <a:t>MASTER TITLE</a:t>
            </a:r>
            <a:endParaRPr kumimoji="1" lang="ja-JP" altLang="en-US" dirty="0"/>
          </a:p>
        </p:txBody>
      </p:sp>
      <p:sp>
        <p:nvSpPr>
          <p:cNvPr id="3" name="テキスト プレースホルダー 2"/>
          <p:cNvSpPr>
            <a:spLocks noGrp="1"/>
          </p:cNvSpPr>
          <p:nvPr>
            <p:ph type="body" idx="1"/>
          </p:nvPr>
        </p:nvSpPr>
        <p:spPr>
          <a:xfrm>
            <a:off x="360274" y="1247868"/>
            <a:ext cx="8326537" cy="4761395"/>
          </a:xfrm>
          <a:prstGeom prst="rect">
            <a:avLst/>
          </a:prstGeom>
        </p:spPr>
        <p:txBody>
          <a:bodyPr vert="horz" lIns="91405" tIns="45702" rIns="91405" bIns="45702" rtlCol="0">
            <a:normAutofit/>
          </a:bodyPr>
          <a:lstStyle/>
          <a:p>
            <a:pPr lvl="0"/>
            <a:r>
              <a:rPr kumimoji="1" lang="en-US" altLang="ja-JP" dirty="0"/>
              <a:t>Master Text</a:t>
            </a:r>
            <a:endParaRPr kumimoji="1" lang="ja-JP" altLang="en-US" dirty="0"/>
          </a:p>
        </p:txBody>
      </p:sp>
      <p:sp>
        <p:nvSpPr>
          <p:cNvPr id="7" name="正方形/長方形 6"/>
          <p:cNvSpPr/>
          <p:nvPr/>
        </p:nvSpPr>
        <p:spPr>
          <a:xfrm>
            <a:off x="3645059" y="1013466"/>
            <a:ext cx="1853884" cy="56569"/>
          </a:xfrm>
          <a:prstGeom prst="rect">
            <a:avLst/>
          </a:prstGeom>
          <a:blipFill dpi="0" rotWithShape="1">
            <a:blip r:embed="rId5"/>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1" tIns="25591" rIns="51181" bIns="25591" rtlCol="0" anchor="ctr"/>
          <a:lstStyle/>
          <a:p>
            <a:pPr algn="ctr"/>
            <a:endParaRPr kumimoji="1" lang="ja-JP" altLang="en-US"/>
          </a:p>
        </p:txBody>
      </p:sp>
      <p:grpSp>
        <p:nvGrpSpPr>
          <p:cNvPr id="10" name="グループ化 9"/>
          <p:cNvGrpSpPr/>
          <p:nvPr/>
        </p:nvGrpSpPr>
        <p:grpSpPr>
          <a:xfrm>
            <a:off x="8387761" y="226118"/>
            <a:ext cx="575232" cy="767111"/>
            <a:chOff x="7418859" y="2569953"/>
            <a:chExt cx="934639" cy="934639"/>
          </a:xfrm>
        </p:grpSpPr>
        <p:sp>
          <p:nvSpPr>
            <p:cNvPr id="11" name="涙形 10"/>
            <p:cNvSpPr/>
            <p:nvPr/>
          </p:nvSpPr>
          <p:spPr>
            <a:xfrm>
              <a:off x="7418859" y="2569953"/>
              <a:ext cx="934639" cy="934639"/>
            </a:xfrm>
            <a:prstGeom prst="teardrop">
              <a:avLst/>
            </a:prstGeom>
            <a:blipFill>
              <a:blip r:embed="rId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涙形 1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 name="スライド番号プレースホルダー 5"/>
          <p:cNvSpPr>
            <a:spLocks noGrp="1"/>
          </p:cNvSpPr>
          <p:nvPr>
            <p:ph type="sldNum" sz="quarter" idx="4"/>
          </p:nvPr>
        </p:nvSpPr>
        <p:spPr>
          <a:xfrm>
            <a:off x="8492350" y="430106"/>
            <a:ext cx="379721" cy="365125"/>
          </a:xfrm>
          <a:prstGeom prst="rect">
            <a:avLst/>
          </a:prstGeom>
        </p:spPr>
        <p:txBody>
          <a:bodyPr vert="horz" lIns="91405" tIns="45702" rIns="91405" bIns="45702"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FADD65F2-3061-4838-8922-F719F7BAC906}" type="slidenum">
              <a:rPr lang="ja-JP" altLang="en-US" smtClean="0"/>
              <a:pPr/>
              <a:t>‹#›</a:t>
            </a:fld>
            <a:endParaRPr lang="ja-JP" altLang="en-US"/>
          </a:p>
        </p:txBody>
      </p:sp>
    </p:spTree>
    <p:extLst>
      <p:ext uri="{BB962C8B-B14F-4D97-AF65-F5344CB8AC3E}">
        <p14:creationId xmlns:p14="http://schemas.microsoft.com/office/powerpoint/2010/main" val="2188596353"/>
      </p:ext>
    </p:extLst>
  </p:cSld>
  <p:clrMap bg1="lt1" tx1="dk1" bg2="lt2" tx2="dk2" accent1="accent1" accent2="accent2" accent3="accent3" accent4="accent4" accent5="accent5" accent6="accent6" hlink="hlink" folHlink="folHlink"/>
  <p:sldLayoutIdLst>
    <p:sldLayoutId id="2147484348" r:id="rId1"/>
    <p:sldLayoutId id="2147484349" r:id="rId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2"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1"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2" presetClass="entr" presetSubtype="4" decel="100000" fill="hold" grpId="0" nodeType="withEffect">
                                  <p:stCondLst>
                                    <p:cond delay="25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par>
                                <p:cTn id="18" presetID="10" presetClass="entr" presetSubtype="0" fill="hold" grpId="1"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par>
                          <p:cTn id="21" fill="hold">
                            <p:stCondLst>
                              <p:cond delay="750"/>
                            </p:stCondLst>
                            <p:childTnLst>
                              <p:par>
                                <p:cTn id="22" presetID="2" presetClass="entr" presetSubtype="1" decel="100000"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500" fill="hold"/>
                                        <p:tgtEl>
                                          <p:spTgt spid="10"/>
                                        </p:tgtEl>
                                        <p:attrNameLst>
                                          <p:attrName>ppt_x</p:attrName>
                                        </p:attrNameLst>
                                      </p:cBhvr>
                                      <p:tavLst>
                                        <p:tav tm="0">
                                          <p:val>
                                            <p:strVal val="#ppt_x"/>
                                          </p:val>
                                        </p:tav>
                                        <p:tav tm="100000">
                                          <p:val>
                                            <p:strVal val="#ppt_x"/>
                                          </p:val>
                                        </p:tav>
                                      </p:tavLst>
                                    </p:anim>
                                    <p:anim calcmode="lin" valueType="num">
                                      <p:cBhvr additive="base">
                                        <p:cTn id="25" dur="500" fill="hold"/>
                                        <p:tgtEl>
                                          <p:spTgt spid="10"/>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additive="base">
                                        <p:cTn id="28" dur="500" fill="hold"/>
                                        <p:tgtEl>
                                          <p:spTgt spid="6"/>
                                        </p:tgtEl>
                                        <p:attrNameLst>
                                          <p:attrName>ppt_x</p:attrName>
                                        </p:attrNameLst>
                                      </p:cBhvr>
                                      <p:tavLst>
                                        <p:tav tm="0">
                                          <p:val>
                                            <p:strVal val="#ppt_x"/>
                                          </p:val>
                                        </p:tav>
                                        <p:tav tm="100000">
                                          <p:val>
                                            <p:strVal val="#ppt_x"/>
                                          </p:val>
                                        </p:tav>
                                      </p:tavLst>
                                    </p:anim>
                                    <p:anim calcmode="lin" valueType="num">
                                      <p:cBhvr additive="base">
                                        <p:cTn id="29" dur="500" fill="hold"/>
                                        <p:tgtEl>
                                          <p:spTgt spid="6"/>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animBg="1"/>
      <p:bldP spid="7" grpId="1" animBg="1"/>
      <p:bldP spid="6" grpId="0"/>
    </p:bldLst>
  </p:timing>
  <p:hf hdr="0" dt="0"/>
  <p:txStyles>
    <p:titleStyle>
      <a:lvl1pPr algn="ctr" defTabSz="914060" rtl="0" eaLnBrk="1" latinLnBrk="0" hangingPunct="1">
        <a:spcBef>
          <a:spcPct val="0"/>
        </a:spcBef>
        <a:buNone/>
        <a:defRPr kumimoji="1" sz="4900" kern="1200">
          <a:blipFill dpi="0" rotWithShape="1">
            <a:blip r:embed="rId5"/>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060"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030" indent="0" algn="l" defTabSz="914060" rtl="0" eaLnBrk="1" latinLnBrk="0" hangingPunct="1">
        <a:spcBef>
          <a:spcPct val="20000"/>
        </a:spcBef>
        <a:buFontTx/>
        <a:buNone/>
        <a:defRPr kumimoji="1" sz="1600" kern="1200">
          <a:solidFill>
            <a:schemeClr val="tx1"/>
          </a:solidFill>
          <a:latin typeface="+mn-lt"/>
          <a:ea typeface="+mn-ea"/>
          <a:cs typeface="+mn-cs"/>
        </a:defRPr>
      </a:lvl2pPr>
      <a:lvl3pPr marL="914060" indent="0" algn="l" defTabSz="914060" rtl="0" eaLnBrk="1" latinLnBrk="0" hangingPunct="1">
        <a:spcBef>
          <a:spcPct val="20000"/>
        </a:spcBef>
        <a:buFontTx/>
        <a:buNone/>
        <a:defRPr kumimoji="1" sz="1600" kern="1200">
          <a:solidFill>
            <a:schemeClr val="tx1"/>
          </a:solidFill>
          <a:latin typeface="+mn-lt"/>
          <a:ea typeface="+mn-ea"/>
          <a:cs typeface="+mn-cs"/>
        </a:defRPr>
      </a:lvl3pPr>
      <a:lvl4pPr marL="1371088" indent="0" algn="l" defTabSz="914060" rtl="0" eaLnBrk="1" latinLnBrk="0" hangingPunct="1">
        <a:spcBef>
          <a:spcPct val="20000"/>
        </a:spcBef>
        <a:buFontTx/>
        <a:buNone/>
        <a:defRPr kumimoji="1" sz="1600" kern="1200">
          <a:solidFill>
            <a:schemeClr val="tx1"/>
          </a:solidFill>
          <a:latin typeface="+mn-lt"/>
          <a:ea typeface="+mn-ea"/>
          <a:cs typeface="+mn-cs"/>
        </a:defRPr>
      </a:lvl4pPr>
      <a:lvl5pPr marL="1828119" indent="0" algn="l" defTabSz="914060" rtl="0" eaLnBrk="1" latinLnBrk="0" hangingPunct="1">
        <a:spcBef>
          <a:spcPct val="20000"/>
        </a:spcBef>
        <a:buFontTx/>
        <a:buNone/>
        <a:defRPr kumimoji="1" sz="1600" kern="1200">
          <a:solidFill>
            <a:schemeClr val="tx1"/>
          </a:solidFill>
          <a:latin typeface="+mn-lt"/>
          <a:ea typeface="+mn-ea"/>
          <a:cs typeface="+mn-cs"/>
        </a:defRPr>
      </a:lvl5pPr>
      <a:lvl6pPr marL="2513663"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0692"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7721"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4750" indent="-228515" algn="l" defTabSz="914060"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060" rtl="0" eaLnBrk="1" latinLnBrk="0" hangingPunct="1">
        <a:defRPr kumimoji="1" sz="1800" kern="1200">
          <a:solidFill>
            <a:schemeClr val="tx1"/>
          </a:solidFill>
          <a:latin typeface="+mn-lt"/>
          <a:ea typeface="+mn-ea"/>
          <a:cs typeface="+mn-cs"/>
        </a:defRPr>
      </a:lvl1pPr>
      <a:lvl2pPr marL="457030" algn="l" defTabSz="914060" rtl="0" eaLnBrk="1" latinLnBrk="0" hangingPunct="1">
        <a:defRPr kumimoji="1" sz="1800" kern="1200">
          <a:solidFill>
            <a:schemeClr val="tx1"/>
          </a:solidFill>
          <a:latin typeface="+mn-lt"/>
          <a:ea typeface="+mn-ea"/>
          <a:cs typeface="+mn-cs"/>
        </a:defRPr>
      </a:lvl2pPr>
      <a:lvl3pPr marL="914060" algn="l" defTabSz="914060" rtl="0" eaLnBrk="1" latinLnBrk="0" hangingPunct="1">
        <a:defRPr kumimoji="1" sz="1800" kern="1200">
          <a:solidFill>
            <a:schemeClr val="tx1"/>
          </a:solidFill>
          <a:latin typeface="+mn-lt"/>
          <a:ea typeface="+mn-ea"/>
          <a:cs typeface="+mn-cs"/>
        </a:defRPr>
      </a:lvl3pPr>
      <a:lvl4pPr marL="1371088" algn="l" defTabSz="914060" rtl="0" eaLnBrk="1" latinLnBrk="0" hangingPunct="1">
        <a:defRPr kumimoji="1" sz="1800" kern="1200">
          <a:solidFill>
            <a:schemeClr val="tx1"/>
          </a:solidFill>
          <a:latin typeface="+mn-lt"/>
          <a:ea typeface="+mn-ea"/>
          <a:cs typeface="+mn-cs"/>
        </a:defRPr>
      </a:lvl4pPr>
      <a:lvl5pPr marL="1828119" algn="l" defTabSz="914060" rtl="0" eaLnBrk="1" latinLnBrk="0" hangingPunct="1">
        <a:defRPr kumimoji="1" sz="1800" kern="1200">
          <a:solidFill>
            <a:schemeClr val="tx1"/>
          </a:solidFill>
          <a:latin typeface="+mn-lt"/>
          <a:ea typeface="+mn-ea"/>
          <a:cs typeface="+mn-cs"/>
        </a:defRPr>
      </a:lvl5pPr>
      <a:lvl6pPr marL="2285147" algn="l" defTabSz="914060" rtl="0" eaLnBrk="1" latinLnBrk="0" hangingPunct="1">
        <a:defRPr kumimoji="1" sz="1800" kern="1200">
          <a:solidFill>
            <a:schemeClr val="tx1"/>
          </a:solidFill>
          <a:latin typeface="+mn-lt"/>
          <a:ea typeface="+mn-ea"/>
          <a:cs typeface="+mn-cs"/>
        </a:defRPr>
      </a:lvl6pPr>
      <a:lvl7pPr marL="2742176" algn="l" defTabSz="914060" rtl="0" eaLnBrk="1" latinLnBrk="0" hangingPunct="1">
        <a:defRPr kumimoji="1" sz="1800" kern="1200">
          <a:solidFill>
            <a:schemeClr val="tx1"/>
          </a:solidFill>
          <a:latin typeface="+mn-lt"/>
          <a:ea typeface="+mn-ea"/>
          <a:cs typeface="+mn-cs"/>
        </a:defRPr>
      </a:lvl7pPr>
      <a:lvl8pPr marL="3199208" algn="l" defTabSz="914060" rtl="0" eaLnBrk="1" latinLnBrk="0" hangingPunct="1">
        <a:defRPr kumimoji="1" sz="1800" kern="1200">
          <a:solidFill>
            <a:schemeClr val="tx1"/>
          </a:solidFill>
          <a:latin typeface="+mn-lt"/>
          <a:ea typeface="+mn-ea"/>
          <a:cs typeface="+mn-cs"/>
        </a:defRPr>
      </a:lvl8pPr>
      <a:lvl9pPr marL="3656235" algn="l" defTabSz="914060" rtl="0" eaLnBrk="1" latinLnBrk="0" hangingPunct="1">
        <a:defRPr kumimoji="1"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89">
            <a:lum/>
          </a:blip>
          <a:srcRect/>
          <a:tile tx="0" ty="0" sx="100000" sy="100000" flip="none" algn="tl"/>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174645"/>
      </p:ext>
    </p:extLst>
  </p:cSld>
  <p:clrMap bg1="lt1" tx1="dk1" bg2="lt2" tx2="dk2" accent1="accent1" accent2="accent2" accent3="accent3" accent4="accent4" accent5="accent5" accent6="accent6" hlink="hlink" folHlink="folHlink"/>
  <p:sldLayoutIdLst>
    <p:sldLayoutId id="2147484352" r:id="rId1"/>
    <p:sldLayoutId id="2147484353" r:id="rId2"/>
    <p:sldLayoutId id="2147484354" r:id="rId3"/>
    <p:sldLayoutId id="2147484355" r:id="rId4"/>
    <p:sldLayoutId id="2147484356" r:id="rId5"/>
    <p:sldLayoutId id="2147484357" r:id="rId6"/>
    <p:sldLayoutId id="2147484358" r:id="rId7"/>
    <p:sldLayoutId id="2147484359" r:id="rId8"/>
    <p:sldLayoutId id="2147484360" r:id="rId9"/>
    <p:sldLayoutId id="2147484361" r:id="rId10"/>
    <p:sldLayoutId id="2147484362" r:id="rId11"/>
    <p:sldLayoutId id="2147484363" r:id="rId12"/>
    <p:sldLayoutId id="2147484364" r:id="rId13"/>
    <p:sldLayoutId id="2147484365" r:id="rId14"/>
    <p:sldLayoutId id="2147484366" r:id="rId15"/>
    <p:sldLayoutId id="2147484367" r:id="rId16"/>
    <p:sldLayoutId id="2147484368" r:id="rId17"/>
    <p:sldLayoutId id="2147484369" r:id="rId18"/>
    <p:sldLayoutId id="2147484370" r:id="rId19"/>
    <p:sldLayoutId id="2147484371" r:id="rId20"/>
    <p:sldLayoutId id="2147484372" r:id="rId21"/>
    <p:sldLayoutId id="2147484373" r:id="rId22"/>
    <p:sldLayoutId id="2147484374" r:id="rId23"/>
    <p:sldLayoutId id="2147484375" r:id="rId24"/>
    <p:sldLayoutId id="2147484376" r:id="rId25"/>
    <p:sldLayoutId id="2147484377" r:id="rId26"/>
    <p:sldLayoutId id="2147484378" r:id="rId27"/>
    <p:sldLayoutId id="2147484379" r:id="rId28"/>
    <p:sldLayoutId id="2147484380" r:id="rId29"/>
    <p:sldLayoutId id="2147484381" r:id="rId30"/>
    <p:sldLayoutId id="2147484382" r:id="rId31"/>
    <p:sldLayoutId id="2147484383" r:id="rId32"/>
    <p:sldLayoutId id="2147484384" r:id="rId33"/>
    <p:sldLayoutId id="2147484385" r:id="rId34"/>
    <p:sldLayoutId id="2147484386" r:id="rId35"/>
    <p:sldLayoutId id="2147484387" r:id="rId36"/>
    <p:sldLayoutId id="2147484388" r:id="rId37"/>
    <p:sldLayoutId id="2147484389" r:id="rId38"/>
    <p:sldLayoutId id="2147484390" r:id="rId39"/>
    <p:sldLayoutId id="2147484391" r:id="rId40"/>
    <p:sldLayoutId id="2147484392" r:id="rId41"/>
    <p:sldLayoutId id="2147484393" r:id="rId42"/>
    <p:sldLayoutId id="2147484394" r:id="rId43"/>
    <p:sldLayoutId id="2147484395" r:id="rId44"/>
    <p:sldLayoutId id="2147484396" r:id="rId45"/>
    <p:sldLayoutId id="2147484397" r:id="rId46"/>
    <p:sldLayoutId id="2147484398" r:id="rId47"/>
    <p:sldLayoutId id="2147484399" r:id="rId48"/>
    <p:sldLayoutId id="2147484400" r:id="rId49"/>
    <p:sldLayoutId id="2147484401" r:id="rId50"/>
    <p:sldLayoutId id="2147484402" r:id="rId51"/>
    <p:sldLayoutId id="2147484403" r:id="rId52"/>
    <p:sldLayoutId id="2147484404" r:id="rId53"/>
    <p:sldLayoutId id="2147484405" r:id="rId54"/>
    <p:sldLayoutId id="2147484406" r:id="rId55"/>
    <p:sldLayoutId id="2147484407" r:id="rId56"/>
    <p:sldLayoutId id="2147484408" r:id="rId57"/>
    <p:sldLayoutId id="2147484409" r:id="rId58"/>
    <p:sldLayoutId id="2147484410" r:id="rId59"/>
    <p:sldLayoutId id="2147484411" r:id="rId60"/>
    <p:sldLayoutId id="2147484412" r:id="rId61"/>
    <p:sldLayoutId id="2147484413" r:id="rId62"/>
    <p:sldLayoutId id="2147484414" r:id="rId63"/>
    <p:sldLayoutId id="2147484415" r:id="rId64"/>
    <p:sldLayoutId id="2147484416" r:id="rId65"/>
    <p:sldLayoutId id="2147484417" r:id="rId66"/>
    <p:sldLayoutId id="2147484418" r:id="rId67"/>
    <p:sldLayoutId id="2147484419" r:id="rId68"/>
    <p:sldLayoutId id="2147484420" r:id="rId69"/>
    <p:sldLayoutId id="2147484421" r:id="rId70"/>
    <p:sldLayoutId id="2147484422" r:id="rId71"/>
    <p:sldLayoutId id="2147484423" r:id="rId72"/>
    <p:sldLayoutId id="2147484424" r:id="rId73"/>
    <p:sldLayoutId id="2147484425" r:id="rId74"/>
    <p:sldLayoutId id="2147484426" r:id="rId75"/>
    <p:sldLayoutId id="2147484427" r:id="rId76"/>
    <p:sldLayoutId id="2147484428" r:id="rId77"/>
    <p:sldLayoutId id="2147484429" r:id="rId78"/>
    <p:sldLayoutId id="2147484430" r:id="rId79"/>
    <p:sldLayoutId id="2147484431" r:id="rId80"/>
    <p:sldLayoutId id="2147484432" r:id="rId81"/>
    <p:sldLayoutId id="2147484433" r:id="rId82"/>
    <p:sldLayoutId id="2147484434" r:id="rId83"/>
    <p:sldLayoutId id="2147484435" r:id="rId84"/>
    <p:sldLayoutId id="2147484436" r:id="rId85"/>
    <p:sldLayoutId id="2147484437" r:id="rId86"/>
    <p:sldLayoutId id="2147484469" r:id="rId87"/>
  </p:sldLayoutIdLst>
  <p:txStyles>
    <p:titleStyle>
      <a:lvl1pPr algn="ctr" defTabSz="914332" rtl="0" eaLnBrk="1" latinLnBrk="0" hangingPunct="1">
        <a:spcBef>
          <a:spcPct val="0"/>
        </a:spcBef>
        <a:buNone/>
        <a:defRPr kumimoji="1" sz="4900" kern="1200">
          <a:blipFill dpi="0" rotWithShape="1">
            <a:blip r:embed="rId90"/>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332"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332" rtl="0" eaLnBrk="1" latinLnBrk="0" hangingPunct="1">
        <a:defRPr kumimoji="1" sz="1800" kern="1200">
          <a:solidFill>
            <a:schemeClr val="tx1"/>
          </a:solidFill>
          <a:latin typeface="+mn-lt"/>
          <a:ea typeface="+mn-ea"/>
          <a:cs typeface="+mn-cs"/>
        </a:defRPr>
      </a:lvl1pPr>
      <a:lvl2pPr marL="457166" algn="l" defTabSz="914332" rtl="0" eaLnBrk="1" latinLnBrk="0" hangingPunct="1">
        <a:defRPr kumimoji="1" sz="1800" kern="1200">
          <a:solidFill>
            <a:schemeClr val="tx1"/>
          </a:solidFill>
          <a:latin typeface="+mn-lt"/>
          <a:ea typeface="+mn-ea"/>
          <a:cs typeface="+mn-cs"/>
        </a:defRPr>
      </a:lvl2pPr>
      <a:lvl3pPr marL="914332" algn="l" defTabSz="914332" rtl="0" eaLnBrk="1" latinLnBrk="0" hangingPunct="1">
        <a:defRPr kumimoji="1" sz="1800" kern="1200">
          <a:solidFill>
            <a:schemeClr val="tx1"/>
          </a:solidFill>
          <a:latin typeface="+mn-lt"/>
          <a:ea typeface="+mn-ea"/>
          <a:cs typeface="+mn-cs"/>
        </a:defRPr>
      </a:lvl3pPr>
      <a:lvl4pPr marL="1371497" algn="l" defTabSz="914332" rtl="0" eaLnBrk="1" latinLnBrk="0" hangingPunct="1">
        <a:defRPr kumimoji="1" sz="1800" kern="1200">
          <a:solidFill>
            <a:schemeClr val="tx1"/>
          </a:solidFill>
          <a:latin typeface="+mn-lt"/>
          <a:ea typeface="+mn-ea"/>
          <a:cs typeface="+mn-cs"/>
        </a:defRPr>
      </a:lvl4pPr>
      <a:lvl5pPr marL="1828664" algn="l" defTabSz="914332" rtl="0" eaLnBrk="1" latinLnBrk="0" hangingPunct="1">
        <a:defRPr kumimoji="1" sz="1800" kern="1200">
          <a:solidFill>
            <a:schemeClr val="tx1"/>
          </a:solidFill>
          <a:latin typeface="+mn-lt"/>
          <a:ea typeface="+mn-ea"/>
          <a:cs typeface="+mn-cs"/>
        </a:defRPr>
      </a:lvl5pPr>
      <a:lvl6pPr marL="2285829" algn="l" defTabSz="914332" rtl="0" eaLnBrk="1" latinLnBrk="0" hangingPunct="1">
        <a:defRPr kumimoji="1" sz="1800" kern="1200">
          <a:solidFill>
            <a:schemeClr val="tx1"/>
          </a:solidFill>
          <a:latin typeface="+mn-lt"/>
          <a:ea typeface="+mn-ea"/>
          <a:cs typeface="+mn-cs"/>
        </a:defRPr>
      </a:lvl6pPr>
      <a:lvl7pPr marL="2742995" algn="l" defTabSz="914332" rtl="0" eaLnBrk="1" latinLnBrk="0" hangingPunct="1">
        <a:defRPr kumimoji="1" sz="1800" kern="1200">
          <a:solidFill>
            <a:schemeClr val="tx1"/>
          </a:solidFill>
          <a:latin typeface="+mn-lt"/>
          <a:ea typeface="+mn-ea"/>
          <a:cs typeface="+mn-cs"/>
        </a:defRPr>
      </a:lvl7pPr>
      <a:lvl8pPr marL="3200161" algn="l" defTabSz="914332" rtl="0" eaLnBrk="1" latinLnBrk="0" hangingPunct="1">
        <a:defRPr kumimoji="1" sz="1800" kern="1200">
          <a:solidFill>
            <a:schemeClr val="tx1"/>
          </a:solidFill>
          <a:latin typeface="+mn-lt"/>
          <a:ea typeface="+mn-ea"/>
          <a:cs typeface="+mn-cs"/>
        </a:defRPr>
      </a:lvl8pPr>
      <a:lvl9pPr marL="3657327" algn="l" defTabSz="914332" rtl="0" eaLnBrk="1" latinLnBrk="0" hangingPunct="1">
        <a:defRPr kumimoji="1"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reserve="1">
  <p:cSld>
    <p:bg>
      <p:bgPr>
        <a:gradFill rotWithShape="1">
          <a:gsLst>
            <a:gs pos="35000">
              <a:schemeClr val="bg1">
                <a:tint val="80000"/>
                <a:satMod val="300000"/>
              </a:schemeClr>
            </a:gs>
            <a:gs pos="100000">
              <a:schemeClr val="bg1">
                <a:shade val="30000"/>
                <a:satMod val="200000"/>
                <a:lumMod val="60000"/>
                <a:lumOff val="40000"/>
              </a:schemeClr>
            </a:gs>
          </a:gsLst>
          <a:path path="circle">
            <a:fillToRect l="50000" t="50000" r="50000" b="50000"/>
          </a:path>
        </a:gradFill>
        <a:effectLst/>
      </p:bgPr>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9"/>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ja-JP"/>
              <a:t>Click to edit Master title style</a:t>
            </a:r>
            <a:endParaRPr lang="en-US"/>
          </a:p>
        </p:txBody>
      </p:sp>
      <p:sp>
        <p:nvSpPr>
          <p:cNvPr id="1027"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2"/>
          </p:nvPr>
        </p:nvSpPr>
        <p:spPr>
          <a:xfrm>
            <a:off x="457200" y="6356356"/>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Arial" pitchFamily="34" charset="0"/>
                <a:cs typeface="+mn-cs"/>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3"/>
          </p:nvPr>
        </p:nvSpPr>
        <p:spPr>
          <a:xfrm>
            <a:off x="3124200" y="6356356"/>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Arial" pitchFamily="34" charset="0"/>
                <a:cs typeface="+mn-cs"/>
              </a:defRPr>
            </a:lvl1pPr>
          </a:lstStyle>
          <a:p>
            <a:endParaRPr lang="ja-JP" altLang="en-US"/>
          </a:p>
        </p:txBody>
      </p:sp>
      <p:sp>
        <p:nvSpPr>
          <p:cNvPr id="6" name="Slide Number Placeholder 5"/>
          <p:cNvSpPr>
            <a:spLocks noGrp="1"/>
          </p:cNvSpPr>
          <p:nvPr>
            <p:ph type="sldNum" sz="quarter" idx="4"/>
          </p:nvPr>
        </p:nvSpPr>
        <p:spPr>
          <a:xfrm>
            <a:off x="6553200" y="6356356"/>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Arial" pitchFamily="34" charset="0"/>
                <a:cs typeface="+mn-cs"/>
              </a:defRPr>
            </a:lvl1pPr>
          </a:lstStyle>
          <a:p>
            <a:fld id="{83976B17-1C66-45F4-8514-928D07136654}" type="slidenum">
              <a:rPr lang="ja-JP" altLang="en-US" smtClean="0"/>
              <a:pPr/>
              <a:t>‹#›</a:t>
            </a:fld>
            <a:endParaRPr lang="ja-JP" altLang="en-US"/>
          </a:p>
        </p:txBody>
      </p:sp>
    </p:spTree>
  </p:cSld>
  <p:clrMap bg1="lt1" tx1="dk1" bg2="lt2" tx2="dk2" accent1="accent1" accent2="accent2" accent3="accent3" accent4="accent4" accent5="accent5" accent6="accent6" hlink="hlink" folHlink="folHlink"/>
  <p:sldLayoutIdLst>
    <p:sldLayoutId id="2147483875" r:id="rId1"/>
    <p:sldLayoutId id="2147483876" r:id="rId2"/>
    <p:sldLayoutId id="2147483877" r:id="rId3"/>
    <p:sldLayoutId id="2147483878" r:id="rId4"/>
    <p:sldLayoutId id="2147483879" r:id="rId5"/>
    <p:sldLayoutId id="2147483880" r:id="rId6"/>
    <p:sldLayoutId id="2147483881" r:id="rId7"/>
    <p:sldLayoutId id="2147483882" r:id="rId8"/>
    <p:sldLayoutId id="2147483883" r:id="rId9"/>
    <p:sldLayoutId id="2147483884" r:id="rId10"/>
    <p:sldLayoutId id="2147483885" r:id="rId11"/>
    <p:sldLayoutId id="2147483886" r:id="rId12"/>
  </p:sldLayoutIdLst>
  <p:txStyles>
    <p:titleStyle>
      <a:lvl1pPr algn="ctr" rtl="0" eaLnBrk="1" fontAlgn="base" hangingPunct="1">
        <a:spcBef>
          <a:spcPct val="0"/>
        </a:spcBef>
        <a:spcAft>
          <a:spcPct val="0"/>
        </a:spcAft>
        <a:defRPr kumimoji="1" sz="4400" kern="1200">
          <a:solidFill>
            <a:schemeClr val="tx1"/>
          </a:solidFill>
          <a:latin typeface="Arial" pitchFamily="34" charset="0"/>
          <a:ea typeface="+mj-ea"/>
          <a:cs typeface="+mj-cs"/>
        </a:defRPr>
      </a:lvl1pPr>
      <a:lvl2pPr algn="ctr" rtl="0" eaLnBrk="1" fontAlgn="base" hangingPunct="1">
        <a:spcBef>
          <a:spcPct val="0"/>
        </a:spcBef>
        <a:spcAft>
          <a:spcPct val="0"/>
        </a:spcAft>
        <a:defRPr kumimoji="1" sz="4400">
          <a:solidFill>
            <a:schemeClr val="tx1"/>
          </a:solidFill>
          <a:latin typeface="Calibri" pitchFamily="34" charset="0"/>
        </a:defRPr>
      </a:lvl2pPr>
      <a:lvl3pPr algn="ctr" rtl="0" eaLnBrk="1" fontAlgn="base" hangingPunct="1">
        <a:spcBef>
          <a:spcPct val="0"/>
        </a:spcBef>
        <a:spcAft>
          <a:spcPct val="0"/>
        </a:spcAft>
        <a:defRPr kumimoji="1" sz="4400">
          <a:solidFill>
            <a:schemeClr val="tx1"/>
          </a:solidFill>
          <a:latin typeface="Calibri" pitchFamily="34" charset="0"/>
        </a:defRPr>
      </a:lvl3pPr>
      <a:lvl4pPr algn="ctr" rtl="0" eaLnBrk="1" fontAlgn="base" hangingPunct="1">
        <a:spcBef>
          <a:spcPct val="0"/>
        </a:spcBef>
        <a:spcAft>
          <a:spcPct val="0"/>
        </a:spcAft>
        <a:defRPr kumimoji="1" sz="4400">
          <a:solidFill>
            <a:schemeClr val="tx1"/>
          </a:solidFill>
          <a:latin typeface="Calibri" pitchFamily="34" charset="0"/>
        </a:defRPr>
      </a:lvl4pPr>
      <a:lvl5pPr algn="ctr" rtl="0" eaLnBrk="1" fontAlgn="base" hangingPunct="1">
        <a:spcBef>
          <a:spcPct val="0"/>
        </a:spcBef>
        <a:spcAft>
          <a:spcPct val="0"/>
        </a:spcAft>
        <a:defRPr kumimoji="1" sz="4400">
          <a:solidFill>
            <a:schemeClr val="tx1"/>
          </a:solidFill>
          <a:latin typeface="Calibri" pitchFamily="34" charset="0"/>
        </a:defRPr>
      </a:lvl5pPr>
      <a:lvl6pPr marL="457200" algn="ctr" rtl="0" eaLnBrk="1" fontAlgn="base" hangingPunct="1">
        <a:spcBef>
          <a:spcPct val="0"/>
        </a:spcBef>
        <a:spcAft>
          <a:spcPct val="0"/>
        </a:spcAft>
        <a:defRPr kumimoji="1" sz="4400">
          <a:solidFill>
            <a:schemeClr val="tx1"/>
          </a:solidFill>
          <a:latin typeface="Calibri" pitchFamily="34" charset="0"/>
        </a:defRPr>
      </a:lvl6pPr>
      <a:lvl7pPr marL="914400" algn="ctr" rtl="0" eaLnBrk="1" fontAlgn="base" hangingPunct="1">
        <a:spcBef>
          <a:spcPct val="0"/>
        </a:spcBef>
        <a:spcAft>
          <a:spcPct val="0"/>
        </a:spcAft>
        <a:defRPr kumimoji="1" sz="4400">
          <a:solidFill>
            <a:schemeClr val="tx1"/>
          </a:solidFill>
          <a:latin typeface="Calibri" pitchFamily="34" charset="0"/>
        </a:defRPr>
      </a:lvl7pPr>
      <a:lvl8pPr marL="1371600" algn="ctr" rtl="0" eaLnBrk="1" fontAlgn="base" hangingPunct="1">
        <a:spcBef>
          <a:spcPct val="0"/>
        </a:spcBef>
        <a:spcAft>
          <a:spcPct val="0"/>
        </a:spcAft>
        <a:defRPr kumimoji="1" sz="4400">
          <a:solidFill>
            <a:schemeClr val="tx1"/>
          </a:solidFill>
          <a:latin typeface="Calibri" pitchFamily="34" charset="0"/>
        </a:defRPr>
      </a:lvl8pPr>
      <a:lvl9pPr marL="1828800" algn="ctr" rtl="0" eaLnBrk="1" fontAlgn="base" hangingPunct="1">
        <a:spcBef>
          <a:spcPct val="0"/>
        </a:spcBef>
        <a:spcAft>
          <a:spcPct val="0"/>
        </a:spcAft>
        <a:defRPr kumimoji="1" sz="4400">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kumimoji="1" sz="3200" kern="1200">
          <a:solidFill>
            <a:schemeClr val="tx1"/>
          </a:solidFill>
          <a:latin typeface="Arial" pitchFamily="34" charset="0"/>
          <a:ea typeface="+mn-ea"/>
          <a:cs typeface="+mn-cs"/>
        </a:defRPr>
      </a:lvl1pPr>
      <a:lvl2pPr marL="742950" indent="-285750" algn="l" rtl="0" eaLnBrk="1" fontAlgn="base" hangingPunct="1">
        <a:spcBef>
          <a:spcPct val="20000"/>
        </a:spcBef>
        <a:spcAft>
          <a:spcPct val="0"/>
        </a:spcAft>
        <a:buFont typeface="Arial" charset="0"/>
        <a:buChar char="–"/>
        <a:defRPr kumimoji="1" sz="2800" kern="1200">
          <a:solidFill>
            <a:schemeClr val="tx1"/>
          </a:solidFill>
          <a:latin typeface="Arial" pitchFamily="34" charset="0"/>
          <a:ea typeface="+mn-ea"/>
          <a:cs typeface="+mn-cs"/>
        </a:defRPr>
      </a:lvl2pPr>
      <a:lvl3pPr marL="1143000" indent="-228600" algn="l" rtl="0" eaLnBrk="1" fontAlgn="base" hangingPunct="1">
        <a:spcBef>
          <a:spcPct val="20000"/>
        </a:spcBef>
        <a:spcAft>
          <a:spcPct val="0"/>
        </a:spcAft>
        <a:buFont typeface="Arial" charset="0"/>
        <a:buChar char="•"/>
        <a:defRPr kumimoji="1" sz="2400" kern="1200">
          <a:solidFill>
            <a:schemeClr val="tx1"/>
          </a:solidFill>
          <a:latin typeface="Arial" pitchFamily="34" charset="0"/>
          <a:ea typeface="+mn-ea"/>
          <a:cs typeface="+mn-cs"/>
        </a:defRPr>
      </a:lvl3pPr>
      <a:lvl4pPr marL="1600200" indent="-228600" algn="l" rtl="0" eaLnBrk="1" fontAlgn="base" hangingPunct="1">
        <a:spcBef>
          <a:spcPct val="20000"/>
        </a:spcBef>
        <a:spcAft>
          <a:spcPct val="0"/>
        </a:spcAft>
        <a:buFont typeface="Arial" charset="0"/>
        <a:buChar char="–"/>
        <a:defRPr kumimoji="1" sz="2000" kern="1200">
          <a:solidFill>
            <a:schemeClr val="tx1"/>
          </a:solidFill>
          <a:latin typeface="Arial" pitchFamily="34" charset="0"/>
          <a:ea typeface="+mn-ea"/>
          <a:cs typeface="+mn-cs"/>
        </a:defRPr>
      </a:lvl4pPr>
      <a:lvl5pPr marL="2057400" indent="-228600" algn="l" rtl="0" eaLnBrk="1" fontAlgn="base" hangingPunct="1">
        <a:spcBef>
          <a:spcPct val="20000"/>
        </a:spcBef>
        <a:spcAft>
          <a:spcPct val="0"/>
        </a:spcAft>
        <a:buFont typeface="Arial" charset="0"/>
        <a:buChar char="»"/>
        <a:defRPr kumimoji="1" sz="2000" kern="1200">
          <a:solidFill>
            <a:schemeClr val="tx1"/>
          </a:solidFill>
          <a:latin typeface="Arial" pitchFamily="34" charset="0"/>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reserve="1">
  <p:cSld>
    <p:bg>
      <p:bgPr>
        <a:gradFill rotWithShape="1">
          <a:gsLst>
            <a:gs pos="0">
              <a:srgbClr val="6A3629"/>
            </a:gs>
            <a:gs pos="100000">
              <a:srgbClr val="411B0E"/>
            </a:gs>
          </a:gsLst>
          <a:path path="circle">
            <a:fillToRect l="50000" t="50000" r="50000" b="50000"/>
          </a:path>
        </a:gradFill>
        <a:effectLst/>
      </p:bgPr>
    </p:bg>
    <p:spTree>
      <p:nvGrpSpPr>
        <p:cNvPr id="1" name=""/>
        <p:cNvGrpSpPr/>
        <p:nvPr/>
      </p:nvGrpSpPr>
      <p:grpSpPr>
        <a:xfrm>
          <a:off x="0" y="0"/>
          <a:ext cx="0" cy="0"/>
          <a:chOff x="0" y="0"/>
          <a:chExt cx="0" cy="0"/>
        </a:xfrm>
      </p:grpSpPr>
      <p:sp>
        <p:nvSpPr>
          <p:cNvPr id="2050" name="Title Placeholder 1"/>
          <p:cNvSpPr>
            <a:spLocks noGrp="1"/>
          </p:cNvSpPr>
          <p:nvPr>
            <p:ph type="title"/>
          </p:nvPr>
        </p:nvSpPr>
        <p:spPr bwMode="auto">
          <a:xfrm>
            <a:off x="457200" y="274639"/>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ltLang="ja-JP"/>
              <a:t>Click to edit Master title style</a:t>
            </a:r>
            <a:endParaRPr lang="en-US"/>
          </a:p>
        </p:txBody>
      </p:sp>
      <p:sp>
        <p:nvSpPr>
          <p:cNvPr id="2051" name="Text Placeholder 2"/>
          <p:cNvSpPr>
            <a:spLocks noGrp="1"/>
          </p:cNvSpPr>
          <p:nvPr>
            <p:ph type="body" idx="1"/>
          </p:nvPr>
        </p:nvSpPr>
        <p:spPr bwMode="auto">
          <a:xfrm>
            <a:off x="457200" y="1600205"/>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2"/>
          </p:nvPr>
        </p:nvSpPr>
        <p:spPr>
          <a:xfrm>
            <a:off x="457200" y="6356356"/>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Arial" pitchFamily="34" charset="0"/>
                <a:cs typeface="+mn-cs"/>
              </a:defRPr>
            </a:lvl1pPr>
          </a:lstStyle>
          <a:p>
            <a:pPr>
              <a:defRPr/>
            </a:pPr>
            <a:fld id="{03BC7A9E-F1B1-436B-8872-76144C02D43C}" type="datetimeFigureOut">
              <a:rPr lang="en-US" smtClean="0"/>
              <a:pPr>
                <a:defRPr/>
              </a:pPr>
              <a:t>1/9/2019</a:t>
            </a:fld>
            <a:endParaRPr lang="en-US"/>
          </a:p>
        </p:txBody>
      </p:sp>
      <p:sp>
        <p:nvSpPr>
          <p:cNvPr id="5" name="Footer Placeholder 4"/>
          <p:cNvSpPr>
            <a:spLocks noGrp="1"/>
          </p:cNvSpPr>
          <p:nvPr>
            <p:ph type="ftr" sz="quarter" idx="3"/>
          </p:nvPr>
        </p:nvSpPr>
        <p:spPr>
          <a:xfrm>
            <a:off x="3124200" y="6356356"/>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Arial" pitchFamily="34" charset="0"/>
                <a:cs typeface="+mn-cs"/>
              </a:defRPr>
            </a:lvl1pPr>
          </a:lstStyle>
          <a:p>
            <a:pPr>
              <a:defRPr/>
            </a:pPr>
            <a:endParaRPr lang="en-US"/>
          </a:p>
        </p:txBody>
      </p:sp>
      <p:sp>
        <p:nvSpPr>
          <p:cNvPr id="6" name="Slide Number Placeholder 5"/>
          <p:cNvSpPr>
            <a:spLocks noGrp="1"/>
          </p:cNvSpPr>
          <p:nvPr>
            <p:ph type="sldNum" sz="quarter" idx="4"/>
          </p:nvPr>
        </p:nvSpPr>
        <p:spPr>
          <a:xfrm>
            <a:off x="6553200" y="6356356"/>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Arial" pitchFamily="34" charset="0"/>
                <a:cs typeface="+mn-cs"/>
              </a:defRPr>
            </a:lvl1pPr>
          </a:lstStyle>
          <a:p>
            <a:pPr>
              <a:defRPr/>
            </a:pPr>
            <a:fld id="{350527A2-D83C-4E39-9C67-65DAC93BBC3F}" type="slidenum">
              <a:rPr lang="en-US" smtClean="0"/>
              <a:pPr>
                <a:defRPr/>
              </a:pPr>
              <a:t>‹#›</a:t>
            </a:fld>
            <a:endParaRPr lang="en-US"/>
          </a:p>
        </p:txBody>
      </p:sp>
    </p:spTree>
  </p:cSld>
  <p:clrMap bg1="lt1" tx1="dk1" bg2="lt2" tx2="dk2" accent1="accent1" accent2="accent2" accent3="accent3" accent4="accent4" accent5="accent5" accent6="accent6" hlink="hlink" folHlink="folHlink"/>
  <p:sldLayoutIdLst>
    <p:sldLayoutId id="2147483888" r:id="rId1"/>
    <p:sldLayoutId id="2147483889" r:id="rId2"/>
    <p:sldLayoutId id="2147483890" r:id="rId3"/>
    <p:sldLayoutId id="2147483891" r:id="rId4"/>
    <p:sldLayoutId id="2147483892" r:id="rId5"/>
    <p:sldLayoutId id="2147483893" r:id="rId6"/>
    <p:sldLayoutId id="2147483894" r:id="rId7"/>
    <p:sldLayoutId id="2147483895" r:id="rId8"/>
    <p:sldLayoutId id="2147483896" r:id="rId9"/>
    <p:sldLayoutId id="2147483897" r:id="rId10"/>
    <p:sldLayoutId id="2147483898" r:id="rId11"/>
  </p:sldLayoutIdLst>
  <p:txStyles>
    <p:titleStyle>
      <a:lvl1pPr algn="ctr" rtl="0" eaLnBrk="1" fontAlgn="base" hangingPunct="1">
        <a:spcBef>
          <a:spcPct val="0"/>
        </a:spcBef>
        <a:spcAft>
          <a:spcPct val="0"/>
        </a:spcAft>
        <a:defRPr kumimoji="1" sz="4400" kern="1200">
          <a:solidFill>
            <a:schemeClr val="tx1"/>
          </a:solidFill>
          <a:latin typeface="Arial" pitchFamily="34" charset="0"/>
          <a:ea typeface="+mj-ea"/>
          <a:cs typeface="+mj-cs"/>
        </a:defRPr>
      </a:lvl1pPr>
      <a:lvl2pPr algn="ctr" rtl="0" eaLnBrk="1" fontAlgn="base" hangingPunct="1">
        <a:spcBef>
          <a:spcPct val="0"/>
        </a:spcBef>
        <a:spcAft>
          <a:spcPct val="0"/>
        </a:spcAft>
        <a:defRPr kumimoji="1" sz="4400">
          <a:solidFill>
            <a:schemeClr val="tx1"/>
          </a:solidFill>
          <a:latin typeface="Calibri" pitchFamily="34" charset="0"/>
        </a:defRPr>
      </a:lvl2pPr>
      <a:lvl3pPr algn="ctr" rtl="0" eaLnBrk="1" fontAlgn="base" hangingPunct="1">
        <a:spcBef>
          <a:spcPct val="0"/>
        </a:spcBef>
        <a:spcAft>
          <a:spcPct val="0"/>
        </a:spcAft>
        <a:defRPr kumimoji="1" sz="4400">
          <a:solidFill>
            <a:schemeClr val="tx1"/>
          </a:solidFill>
          <a:latin typeface="Calibri" pitchFamily="34" charset="0"/>
        </a:defRPr>
      </a:lvl3pPr>
      <a:lvl4pPr algn="ctr" rtl="0" eaLnBrk="1" fontAlgn="base" hangingPunct="1">
        <a:spcBef>
          <a:spcPct val="0"/>
        </a:spcBef>
        <a:spcAft>
          <a:spcPct val="0"/>
        </a:spcAft>
        <a:defRPr kumimoji="1" sz="4400">
          <a:solidFill>
            <a:schemeClr val="tx1"/>
          </a:solidFill>
          <a:latin typeface="Calibri" pitchFamily="34" charset="0"/>
        </a:defRPr>
      </a:lvl4pPr>
      <a:lvl5pPr algn="ctr" rtl="0" eaLnBrk="1" fontAlgn="base" hangingPunct="1">
        <a:spcBef>
          <a:spcPct val="0"/>
        </a:spcBef>
        <a:spcAft>
          <a:spcPct val="0"/>
        </a:spcAft>
        <a:defRPr kumimoji="1" sz="4400">
          <a:solidFill>
            <a:schemeClr val="tx1"/>
          </a:solidFill>
          <a:latin typeface="Calibri" pitchFamily="34" charset="0"/>
        </a:defRPr>
      </a:lvl5pPr>
      <a:lvl6pPr marL="457200" algn="ctr" rtl="0" eaLnBrk="1" fontAlgn="base" hangingPunct="1">
        <a:spcBef>
          <a:spcPct val="0"/>
        </a:spcBef>
        <a:spcAft>
          <a:spcPct val="0"/>
        </a:spcAft>
        <a:defRPr kumimoji="1" sz="4400">
          <a:solidFill>
            <a:schemeClr val="tx1"/>
          </a:solidFill>
          <a:latin typeface="Calibri" pitchFamily="34" charset="0"/>
        </a:defRPr>
      </a:lvl6pPr>
      <a:lvl7pPr marL="914400" algn="ctr" rtl="0" eaLnBrk="1" fontAlgn="base" hangingPunct="1">
        <a:spcBef>
          <a:spcPct val="0"/>
        </a:spcBef>
        <a:spcAft>
          <a:spcPct val="0"/>
        </a:spcAft>
        <a:defRPr kumimoji="1" sz="4400">
          <a:solidFill>
            <a:schemeClr val="tx1"/>
          </a:solidFill>
          <a:latin typeface="Calibri" pitchFamily="34" charset="0"/>
        </a:defRPr>
      </a:lvl7pPr>
      <a:lvl8pPr marL="1371600" algn="ctr" rtl="0" eaLnBrk="1" fontAlgn="base" hangingPunct="1">
        <a:spcBef>
          <a:spcPct val="0"/>
        </a:spcBef>
        <a:spcAft>
          <a:spcPct val="0"/>
        </a:spcAft>
        <a:defRPr kumimoji="1" sz="4400">
          <a:solidFill>
            <a:schemeClr val="tx1"/>
          </a:solidFill>
          <a:latin typeface="Calibri" pitchFamily="34" charset="0"/>
        </a:defRPr>
      </a:lvl8pPr>
      <a:lvl9pPr marL="1828800" algn="ctr" rtl="0" eaLnBrk="1" fontAlgn="base" hangingPunct="1">
        <a:spcBef>
          <a:spcPct val="0"/>
        </a:spcBef>
        <a:spcAft>
          <a:spcPct val="0"/>
        </a:spcAft>
        <a:defRPr kumimoji="1" sz="4400">
          <a:solidFill>
            <a:schemeClr val="tx1"/>
          </a:solidFill>
          <a:latin typeface="Calibri" pitchFamily="34" charset="0"/>
        </a:defRPr>
      </a:lvl9pPr>
    </p:titleStyle>
    <p:bodyStyle>
      <a:lvl1pPr marL="342900" indent="-342900" algn="l" rtl="0" eaLnBrk="1" fontAlgn="base" hangingPunct="1">
        <a:spcBef>
          <a:spcPct val="20000"/>
        </a:spcBef>
        <a:spcAft>
          <a:spcPct val="0"/>
        </a:spcAft>
        <a:buFont typeface="Arial" charset="0"/>
        <a:buChar char="•"/>
        <a:defRPr kumimoji="1" sz="3200" kern="1200">
          <a:solidFill>
            <a:schemeClr val="tx1"/>
          </a:solidFill>
          <a:latin typeface="Arial" pitchFamily="34" charset="0"/>
          <a:ea typeface="+mn-ea"/>
          <a:cs typeface="+mn-cs"/>
        </a:defRPr>
      </a:lvl1pPr>
      <a:lvl2pPr marL="742950" indent="-285750" algn="l" rtl="0" eaLnBrk="1" fontAlgn="base" hangingPunct="1">
        <a:spcBef>
          <a:spcPct val="20000"/>
        </a:spcBef>
        <a:spcAft>
          <a:spcPct val="0"/>
        </a:spcAft>
        <a:buFont typeface="Arial" charset="0"/>
        <a:buChar char="–"/>
        <a:defRPr kumimoji="1" sz="2800" kern="1200">
          <a:solidFill>
            <a:schemeClr val="tx1"/>
          </a:solidFill>
          <a:latin typeface="Arial" pitchFamily="34" charset="0"/>
          <a:ea typeface="+mn-ea"/>
          <a:cs typeface="+mn-cs"/>
        </a:defRPr>
      </a:lvl2pPr>
      <a:lvl3pPr marL="1143000" indent="-228600" algn="l" rtl="0" eaLnBrk="1" fontAlgn="base" hangingPunct="1">
        <a:spcBef>
          <a:spcPct val="20000"/>
        </a:spcBef>
        <a:spcAft>
          <a:spcPct val="0"/>
        </a:spcAft>
        <a:buFont typeface="Arial" charset="0"/>
        <a:buChar char="•"/>
        <a:defRPr kumimoji="1" sz="2400" kern="1200">
          <a:solidFill>
            <a:schemeClr val="tx1"/>
          </a:solidFill>
          <a:latin typeface="Arial" pitchFamily="34" charset="0"/>
          <a:ea typeface="+mn-ea"/>
          <a:cs typeface="+mn-cs"/>
        </a:defRPr>
      </a:lvl3pPr>
      <a:lvl4pPr marL="1600200" indent="-228600" algn="l" rtl="0" eaLnBrk="1" fontAlgn="base" hangingPunct="1">
        <a:spcBef>
          <a:spcPct val="20000"/>
        </a:spcBef>
        <a:spcAft>
          <a:spcPct val="0"/>
        </a:spcAft>
        <a:buFont typeface="Arial" charset="0"/>
        <a:buChar char="–"/>
        <a:defRPr kumimoji="1" sz="2000" kern="1200">
          <a:solidFill>
            <a:schemeClr val="tx1"/>
          </a:solidFill>
          <a:latin typeface="Arial" pitchFamily="34" charset="0"/>
          <a:ea typeface="+mn-ea"/>
          <a:cs typeface="+mn-cs"/>
        </a:defRPr>
      </a:lvl4pPr>
      <a:lvl5pPr marL="2057400" indent="-228600" algn="l" rtl="0" eaLnBrk="1" fontAlgn="base" hangingPunct="1">
        <a:spcBef>
          <a:spcPct val="20000"/>
        </a:spcBef>
        <a:spcAft>
          <a:spcPct val="0"/>
        </a:spcAft>
        <a:buFont typeface="Arial" charset="0"/>
        <a:buChar char="»"/>
        <a:defRPr kumimoji="1" sz="2000" kern="1200">
          <a:solidFill>
            <a:schemeClr val="tx1"/>
          </a:solidFill>
          <a:latin typeface="Arial" pitchFamily="34" charset="0"/>
          <a:ea typeface="+mn-ea"/>
          <a:cs typeface="+mn-cs"/>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reserve="1">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3074" name="Title Placeholder 1"/>
          <p:cNvSpPr>
            <a:spLocks noGrp="1"/>
          </p:cNvSpPr>
          <p:nvPr>
            <p:ph type="title"/>
          </p:nvPr>
        </p:nvSpPr>
        <p:spPr bwMode="auto">
          <a:xfrm>
            <a:off x="457200" y="152400"/>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a:t>Click to edit title</a:t>
            </a:r>
          </a:p>
        </p:txBody>
      </p:sp>
      <p:sp>
        <p:nvSpPr>
          <p:cNvPr id="3075" name="Text Placeholder 2"/>
          <p:cNvSpPr>
            <a:spLocks noGrp="1"/>
          </p:cNvSpPr>
          <p:nvPr>
            <p:ph type="body" idx="1"/>
          </p:nvPr>
        </p:nvSpPr>
        <p:spPr bwMode="auto">
          <a:xfrm>
            <a:off x="457200" y="1447801"/>
            <a:ext cx="8229600" cy="46783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a:p>
        </p:txBody>
      </p:sp>
      <p:sp>
        <p:nvSpPr>
          <p:cNvPr id="4" name="Date Placeholder 3"/>
          <p:cNvSpPr>
            <a:spLocks noGrp="1"/>
          </p:cNvSpPr>
          <p:nvPr>
            <p:ph type="dt" sz="half" idx="2"/>
          </p:nvPr>
        </p:nvSpPr>
        <p:spPr>
          <a:xfrm>
            <a:off x="457200" y="6356356"/>
            <a:ext cx="2133600" cy="365125"/>
          </a:xfrm>
          <a:prstGeom prst="rect">
            <a:avLst/>
          </a:prstGeom>
        </p:spPr>
        <p:txBody>
          <a:bodyPr vert="horz" lIns="91440" tIns="45720" rIns="91440" bIns="45720" rtlCol="0" anchor="ctr"/>
          <a:lstStyle>
            <a:lvl1pPr algn="l" fontAlgn="auto">
              <a:spcBef>
                <a:spcPts val="0"/>
              </a:spcBef>
              <a:spcAft>
                <a:spcPts val="0"/>
              </a:spcAft>
              <a:defRPr sz="1200">
                <a:solidFill>
                  <a:prstClr val="black">
                    <a:tint val="75000"/>
                  </a:prstClr>
                </a:solidFill>
                <a:latin typeface="Arial" pitchFamily="34" charset="0"/>
                <a:cs typeface="+mn-cs"/>
              </a:defRPr>
            </a:lvl1pPr>
          </a:lstStyle>
          <a:p>
            <a:pPr>
              <a:defRPr/>
            </a:pPr>
            <a:fld id="{BF7027C1-A402-4871-AB17-A555BEC24B88}" type="datetimeFigureOut">
              <a:rPr lang="en-US" smtClean="0"/>
              <a:pPr>
                <a:defRPr/>
              </a:pPr>
              <a:t>1/9/2019</a:t>
            </a:fld>
            <a:endParaRPr lang="en-US"/>
          </a:p>
        </p:txBody>
      </p:sp>
      <p:sp>
        <p:nvSpPr>
          <p:cNvPr id="5" name="Footer Placeholder 4"/>
          <p:cNvSpPr>
            <a:spLocks noGrp="1"/>
          </p:cNvSpPr>
          <p:nvPr>
            <p:ph type="ftr" sz="quarter" idx="3"/>
          </p:nvPr>
        </p:nvSpPr>
        <p:spPr>
          <a:xfrm>
            <a:off x="3124200" y="6356356"/>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prstClr val="black">
                    <a:tint val="75000"/>
                  </a:prstClr>
                </a:solidFill>
                <a:latin typeface="Arial" pitchFamily="34" charset="0"/>
                <a:cs typeface="+mn-cs"/>
              </a:defRPr>
            </a:lvl1pPr>
          </a:lstStyle>
          <a:p>
            <a:pPr>
              <a:defRPr/>
            </a:pPr>
            <a:endParaRPr lang="en-US"/>
          </a:p>
        </p:txBody>
      </p:sp>
      <p:sp>
        <p:nvSpPr>
          <p:cNvPr id="6" name="Slide Number Placeholder 5"/>
          <p:cNvSpPr>
            <a:spLocks noGrp="1"/>
          </p:cNvSpPr>
          <p:nvPr>
            <p:ph type="sldNum" sz="quarter" idx="4"/>
          </p:nvPr>
        </p:nvSpPr>
        <p:spPr>
          <a:xfrm>
            <a:off x="6553200" y="6356356"/>
            <a:ext cx="2133600" cy="365125"/>
          </a:xfrm>
          <a:prstGeom prst="rect">
            <a:avLst/>
          </a:prstGeom>
        </p:spPr>
        <p:txBody>
          <a:bodyPr vert="horz" lIns="91440" tIns="45720" rIns="91440" bIns="45720" rtlCol="0" anchor="ctr"/>
          <a:lstStyle>
            <a:lvl1pPr algn="r" fontAlgn="auto">
              <a:spcBef>
                <a:spcPts val="0"/>
              </a:spcBef>
              <a:spcAft>
                <a:spcPts val="0"/>
              </a:spcAft>
              <a:defRPr sz="1200">
                <a:solidFill>
                  <a:prstClr val="black">
                    <a:tint val="75000"/>
                  </a:prstClr>
                </a:solidFill>
                <a:latin typeface="Arial" pitchFamily="34" charset="0"/>
                <a:cs typeface="+mn-cs"/>
              </a:defRPr>
            </a:lvl1pPr>
          </a:lstStyle>
          <a:p>
            <a:pPr>
              <a:defRPr/>
            </a:pPr>
            <a:fld id="{6D7FF376-AA39-4F58-998D-A09828E851A0}" type="slidenum">
              <a:rPr lang="en-US" smtClean="0"/>
              <a:pPr>
                <a:defRPr/>
              </a:pPr>
              <a:t>‹#›</a:t>
            </a:fld>
            <a:endParaRPr lang="en-US"/>
          </a:p>
        </p:txBody>
      </p:sp>
    </p:spTree>
  </p:cSld>
  <p:clrMap bg1="lt1" tx1="dk1" bg2="lt2" tx2="dk2" accent1="accent1" accent2="accent2" accent3="accent3" accent4="accent4" accent5="accent5" accent6="accent6" hlink="hlink" folHlink="folHlink"/>
  <p:sldLayoutIdLst>
    <p:sldLayoutId id="2147483900" r:id="rId1"/>
    <p:sldLayoutId id="2147483901" r:id="rId2"/>
    <p:sldLayoutId id="2147483902" r:id="rId3"/>
    <p:sldLayoutId id="2147483903" r:id="rId4"/>
    <p:sldLayoutId id="2147483904" r:id="rId5"/>
    <p:sldLayoutId id="2147483905" r:id="rId6"/>
    <p:sldLayoutId id="2147483906" r:id="rId7"/>
    <p:sldLayoutId id="2147483907" r:id="rId8"/>
    <p:sldLayoutId id="2147483908" r:id="rId9"/>
    <p:sldLayoutId id="2147483909" r:id="rId10"/>
    <p:sldLayoutId id="2147483910" r:id="rId11"/>
  </p:sldLayoutIdLst>
  <p:txStyles>
    <p:titleStyle>
      <a:lvl1pPr algn="l" rtl="0" eaLnBrk="1" fontAlgn="base" hangingPunct="1">
        <a:spcBef>
          <a:spcPct val="0"/>
        </a:spcBef>
        <a:spcAft>
          <a:spcPct val="0"/>
        </a:spcAft>
        <a:defRPr kumimoji="1" sz="4800" kern="1200">
          <a:solidFill>
            <a:schemeClr val="bg1"/>
          </a:solidFill>
          <a:latin typeface="Times New Roman" pitchFamily="18" charset="0"/>
          <a:ea typeface="+mj-ea"/>
          <a:cs typeface="Times New Roman" pitchFamily="18" charset="0"/>
        </a:defRPr>
      </a:lvl1pPr>
      <a:lvl2pPr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2pPr>
      <a:lvl3pPr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3pPr>
      <a:lvl4pPr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4pPr>
      <a:lvl5pPr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5pPr>
      <a:lvl6pPr marL="457200"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6pPr>
      <a:lvl7pPr marL="914400"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7pPr>
      <a:lvl8pPr marL="1371600"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8pPr>
      <a:lvl9pPr marL="1828800" algn="l" rtl="0" eaLnBrk="1" fontAlgn="base" hangingPunct="1">
        <a:spcBef>
          <a:spcPct val="0"/>
        </a:spcBef>
        <a:spcAft>
          <a:spcPct val="0"/>
        </a:spcAft>
        <a:defRPr kumimoji="1" sz="4800">
          <a:solidFill>
            <a:schemeClr val="bg1"/>
          </a:solidFill>
          <a:latin typeface="Times New Roman" pitchFamily="18" charset="0"/>
          <a:cs typeface="Times New Roman" pitchFamily="18" charset="0"/>
        </a:defRPr>
      </a:lvl9pPr>
    </p:titleStyle>
    <p:bodyStyle>
      <a:lvl1pPr marL="342900" indent="-342900" algn="l" rtl="0" eaLnBrk="1" fontAlgn="base" hangingPunct="1">
        <a:spcBef>
          <a:spcPct val="20000"/>
        </a:spcBef>
        <a:spcAft>
          <a:spcPct val="0"/>
        </a:spcAft>
        <a:buFont typeface="Arial" charset="0"/>
        <a:buChar char="•"/>
        <a:defRPr kumimoji="1" sz="3200" kern="1200">
          <a:solidFill>
            <a:schemeClr val="bg1"/>
          </a:solidFill>
          <a:latin typeface="Times New Roman" pitchFamily="18" charset="0"/>
          <a:ea typeface="+mn-ea"/>
          <a:cs typeface="Times New Roman" pitchFamily="18" charset="0"/>
        </a:defRPr>
      </a:lvl1pPr>
      <a:lvl2pPr marL="742950" indent="-285750" algn="l" rtl="0" eaLnBrk="1" fontAlgn="base" hangingPunct="1">
        <a:spcBef>
          <a:spcPct val="20000"/>
        </a:spcBef>
        <a:spcAft>
          <a:spcPct val="0"/>
        </a:spcAft>
        <a:buFont typeface="Arial" charset="0"/>
        <a:buChar char="–"/>
        <a:defRPr kumimoji="1" sz="2800" kern="1200">
          <a:solidFill>
            <a:schemeClr val="bg1"/>
          </a:solidFill>
          <a:latin typeface="Times New Roman" pitchFamily="18" charset="0"/>
          <a:ea typeface="+mn-ea"/>
          <a:cs typeface="Times New Roman" pitchFamily="18" charset="0"/>
        </a:defRPr>
      </a:lvl2pPr>
      <a:lvl3pPr marL="1143000" indent="-228600" algn="l" rtl="0" eaLnBrk="1" fontAlgn="base" hangingPunct="1">
        <a:spcBef>
          <a:spcPct val="20000"/>
        </a:spcBef>
        <a:spcAft>
          <a:spcPct val="0"/>
        </a:spcAft>
        <a:buFont typeface="Arial" charset="0"/>
        <a:buChar char="•"/>
        <a:defRPr kumimoji="1" sz="2400" kern="1200">
          <a:solidFill>
            <a:schemeClr val="bg1"/>
          </a:solidFill>
          <a:latin typeface="Times New Roman" pitchFamily="18" charset="0"/>
          <a:ea typeface="+mn-ea"/>
          <a:cs typeface="Times New Roman" pitchFamily="18" charset="0"/>
        </a:defRPr>
      </a:lvl3pPr>
      <a:lvl4pPr marL="1600200" indent="-228600" algn="l" rtl="0" eaLnBrk="1" fontAlgn="base" hangingPunct="1">
        <a:spcBef>
          <a:spcPct val="20000"/>
        </a:spcBef>
        <a:spcAft>
          <a:spcPct val="0"/>
        </a:spcAft>
        <a:buFont typeface="Arial" charset="0"/>
        <a:buChar char="–"/>
        <a:defRPr kumimoji="1" sz="2000" kern="1200">
          <a:solidFill>
            <a:schemeClr val="bg1"/>
          </a:solidFill>
          <a:latin typeface="Times New Roman" pitchFamily="18" charset="0"/>
          <a:ea typeface="+mn-ea"/>
          <a:cs typeface="Times New Roman" pitchFamily="18" charset="0"/>
        </a:defRPr>
      </a:lvl4pPr>
      <a:lvl5pPr marL="2057400" indent="-228600" algn="l" rtl="0" eaLnBrk="1" fontAlgn="base" hangingPunct="1">
        <a:spcBef>
          <a:spcPct val="20000"/>
        </a:spcBef>
        <a:spcAft>
          <a:spcPct val="0"/>
        </a:spcAft>
        <a:buFont typeface="Arial" charset="0"/>
        <a:buChar char="»"/>
        <a:defRPr kumimoji="1" sz="2000" kern="1200">
          <a:solidFill>
            <a:schemeClr val="bg1"/>
          </a:solidFill>
          <a:latin typeface="Times New Roman" pitchFamily="18" charset="0"/>
          <a:ea typeface="+mn-ea"/>
          <a:cs typeface="Times New Roman" pitchFamily="18" charset="0"/>
        </a:defRPr>
      </a:lvl5pPr>
      <a:lvl6pPr marL="25146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kumimoji="1" sz="20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Ref idx="1002">
        <a:schemeClr val="bg1"/>
      </p:bgRef>
    </p:bg>
    <p:spTree>
      <p:nvGrpSpPr>
        <p:cNvPr id="1" name=""/>
        <p:cNvGrpSpPr/>
        <p:nvPr/>
      </p:nvGrpSpPr>
      <p:grpSpPr>
        <a:xfrm>
          <a:off x="0" y="0"/>
          <a:ext cx="0" cy="0"/>
          <a:chOff x="0" y="0"/>
          <a:chExt cx="0" cy="0"/>
        </a:xfrm>
      </p:grpSpPr>
      <p:pic>
        <p:nvPicPr>
          <p:cNvPr id="7" name="Picture 6" descr="horizon.png"/>
          <p:cNvPicPr>
            <a:picLocks noChangeAspect="1"/>
          </p:cNvPicPr>
          <p:nvPr/>
        </p:nvPicPr>
        <p:blipFill>
          <a:blip r:embed="rId14" cstate="print"/>
          <a:stretch>
            <a:fillRect/>
          </a:stretch>
        </p:blipFill>
        <p:spPr>
          <a:xfrm>
            <a:off x="0" y="0"/>
            <a:ext cx="9144000" cy="6858000"/>
          </a:xfrm>
          <a:prstGeom prst="rect">
            <a:avLst/>
          </a:prstGeom>
        </p:spPr>
      </p:pic>
      <p:sp>
        <p:nvSpPr>
          <p:cNvPr id="2" name="Title Placeholder 1"/>
          <p:cNvSpPr>
            <a:spLocks noGrp="1"/>
          </p:cNvSpPr>
          <p:nvPr>
            <p:ph type="title"/>
          </p:nvPr>
        </p:nvSpPr>
        <p:spPr>
          <a:xfrm>
            <a:off x="609600" y="274639"/>
            <a:ext cx="7924800" cy="1143000"/>
          </a:xfrm>
          <a:prstGeom prst="rect">
            <a:avLst/>
          </a:prstGeom>
        </p:spPr>
        <p:txBody>
          <a:bodyPr vert="horz" lIns="91440" tIns="45720" rIns="91440" bIns="45720" rtlCol="0" anchor="b" anchorCtr="0">
            <a:noAutofit/>
          </a:bodyPr>
          <a:lstStyle/>
          <a:p>
            <a:r>
              <a:rPr lang="en-US" altLang="ja-JP"/>
              <a:t>Click to edit Master title style</a:t>
            </a:r>
            <a:endParaRPr lang="en-US" dirty="0"/>
          </a:p>
        </p:txBody>
      </p:sp>
      <p:sp>
        <p:nvSpPr>
          <p:cNvPr id="3" name="Text Placeholder 2"/>
          <p:cNvSpPr>
            <a:spLocks noGrp="1"/>
          </p:cNvSpPr>
          <p:nvPr>
            <p:ph type="body" idx="1"/>
          </p:nvPr>
        </p:nvSpPr>
        <p:spPr>
          <a:xfrm>
            <a:off x="609600" y="1600201"/>
            <a:ext cx="7924800" cy="4525963"/>
          </a:xfrm>
          <a:prstGeom prst="rect">
            <a:avLst/>
          </a:prstGeom>
        </p:spPr>
        <p:txBody>
          <a:bodyPr vert="horz" lIns="91440" tIns="45720" rIns="91440" bIns="45720" rtlCol="0">
            <a:normAutofit/>
          </a:bodyPr>
          <a:lstStyle/>
          <a:p>
            <a:pPr lvl="0"/>
            <a:r>
              <a:rPr lang="en-US" altLang="ja-JP"/>
              <a:t>Click to edit Master text styles</a:t>
            </a:r>
          </a:p>
          <a:p>
            <a:pPr lvl="1"/>
            <a:r>
              <a:rPr lang="en-US" altLang="ja-JP"/>
              <a:t>Second level</a:t>
            </a:r>
          </a:p>
          <a:p>
            <a:pPr lvl="2"/>
            <a:r>
              <a:rPr lang="en-US" altLang="ja-JP"/>
              <a:t>Third level</a:t>
            </a:r>
          </a:p>
          <a:p>
            <a:pPr lvl="3"/>
            <a:r>
              <a:rPr lang="en-US" altLang="ja-JP"/>
              <a:t>Fourth level</a:t>
            </a:r>
          </a:p>
          <a:p>
            <a:pPr lvl="4"/>
            <a:r>
              <a:rPr lang="en-US" altLang="ja-JP"/>
              <a:t>Fifth level</a:t>
            </a:r>
            <a:endParaRPr lang="en-US" dirty="0"/>
          </a:p>
        </p:txBody>
      </p:sp>
      <p:sp>
        <p:nvSpPr>
          <p:cNvPr id="4" name="Date Placeholder 3"/>
          <p:cNvSpPr>
            <a:spLocks noGrp="1"/>
          </p:cNvSpPr>
          <p:nvPr>
            <p:ph type="dt" sz="half" idx="2"/>
          </p:nvPr>
        </p:nvSpPr>
        <p:spPr>
          <a:xfrm>
            <a:off x="5715000" y="6356354"/>
            <a:ext cx="1524000" cy="365125"/>
          </a:xfrm>
          <a:prstGeom prst="rect">
            <a:avLst/>
          </a:prstGeom>
        </p:spPr>
        <p:txBody>
          <a:bodyPr vert="horz" lIns="91440" tIns="45720" rIns="91440" bIns="45720" rtlCol="0" anchor="ctr"/>
          <a:lstStyle>
            <a:lvl1pPr algn="r">
              <a:defRPr sz="1000" strike="noStrike" spc="60" baseline="0">
                <a:solidFill>
                  <a:schemeClr val="tx1"/>
                </a:solidFill>
              </a:defRPr>
            </a:lvl1pPr>
          </a:lstStyle>
          <a:p>
            <a:fld id="{DACC21FD-F93E-4F4B-852D-74643D3AA8EF}" type="datetimeFigureOut">
              <a:rPr lang="ja-JP" altLang="en-US" smtClean="0"/>
              <a:pPr/>
              <a:t>2019/1/9</a:t>
            </a:fld>
            <a:endParaRPr lang="ja-JP" altLang="en-US"/>
          </a:p>
        </p:txBody>
      </p:sp>
      <p:sp>
        <p:nvSpPr>
          <p:cNvPr id="5" name="Footer Placeholder 4"/>
          <p:cNvSpPr>
            <a:spLocks noGrp="1"/>
          </p:cNvSpPr>
          <p:nvPr>
            <p:ph type="ftr" sz="quarter" idx="3"/>
          </p:nvPr>
        </p:nvSpPr>
        <p:spPr>
          <a:xfrm>
            <a:off x="609600" y="6356354"/>
            <a:ext cx="2895600" cy="365125"/>
          </a:xfrm>
          <a:prstGeom prst="rect">
            <a:avLst/>
          </a:prstGeom>
        </p:spPr>
        <p:txBody>
          <a:bodyPr vert="horz" lIns="91440" tIns="45720" rIns="91440" bIns="45720" rtlCol="0" anchor="ctr"/>
          <a:lstStyle>
            <a:lvl1pPr algn="l">
              <a:defRPr sz="1000" cap="all" spc="60" baseline="0">
                <a:solidFill>
                  <a:schemeClr val="tx1"/>
                </a:solidFill>
              </a:defRPr>
            </a:lvl1pPr>
          </a:lstStyle>
          <a:p>
            <a:endParaRPr lang="ja-JP" altLang="en-US"/>
          </a:p>
        </p:txBody>
      </p:sp>
      <p:sp>
        <p:nvSpPr>
          <p:cNvPr id="6" name="Slide Number Placeholder 5"/>
          <p:cNvSpPr>
            <a:spLocks noGrp="1"/>
          </p:cNvSpPr>
          <p:nvPr>
            <p:ph type="sldNum" sz="quarter" idx="4"/>
          </p:nvPr>
        </p:nvSpPr>
        <p:spPr>
          <a:xfrm>
            <a:off x="7543800" y="6356354"/>
            <a:ext cx="990600" cy="365125"/>
          </a:xfrm>
          <a:prstGeom prst="rect">
            <a:avLst/>
          </a:prstGeom>
        </p:spPr>
        <p:txBody>
          <a:bodyPr vert="horz" lIns="91440" tIns="45720" rIns="91440" bIns="45720" rtlCol="0" anchor="ctr"/>
          <a:lstStyle>
            <a:lvl1pPr algn="r">
              <a:defRPr sz="1100" baseline="0">
                <a:solidFill>
                  <a:schemeClr val="tx1"/>
                </a:solidFill>
              </a:defRPr>
            </a:lvl1pPr>
          </a:lstStyle>
          <a:p>
            <a:fld id="{83976B17-1C66-45F4-8514-928D07136654}" type="slidenum">
              <a:rPr lang="ja-JP" altLang="en-US" smtClean="0"/>
              <a:pPr/>
              <a:t>‹#›</a:t>
            </a:fld>
            <a:endParaRPr lang="ja-JP" altLang="en-US"/>
          </a:p>
        </p:txBody>
      </p:sp>
    </p:spTree>
  </p:cSld>
  <p:clrMap bg1="dk1" tx1="lt1" bg2="dk2" tx2="lt2" accent1="accent1" accent2="accent2" accent3="accent3" accent4="accent4" accent5="accent5" accent6="accent6" hlink="hlink" folHlink="folHlink"/>
  <p:sldLayoutIdLst>
    <p:sldLayoutId id="2147483964" r:id="rId1"/>
    <p:sldLayoutId id="2147483965" r:id="rId2"/>
    <p:sldLayoutId id="2147483966" r:id="rId3"/>
    <p:sldLayoutId id="2147483967" r:id="rId4"/>
    <p:sldLayoutId id="2147483968" r:id="rId5"/>
    <p:sldLayoutId id="2147483969" r:id="rId6"/>
    <p:sldLayoutId id="2147483970" r:id="rId7"/>
    <p:sldLayoutId id="2147483971" r:id="rId8"/>
    <p:sldLayoutId id="2147483972" r:id="rId9"/>
    <p:sldLayoutId id="2147483973" r:id="rId10"/>
    <p:sldLayoutId id="2147483974" r:id="rId11"/>
    <p:sldLayoutId id="2147484350" r:id="rId12"/>
  </p:sldLayoutIdLst>
  <p:txStyles>
    <p:titleStyle>
      <a:lvl1pPr algn="l" defTabSz="914400" rtl="0" eaLnBrk="1" latinLnBrk="0" hangingPunct="1">
        <a:spcBef>
          <a:spcPct val="0"/>
        </a:spcBef>
        <a:buNone/>
        <a:defRPr kumimoji="1" sz="3000" kern="1200" cap="all" spc="50" baseline="0">
          <a:solidFill>
            <a:schemeClr val="tx1"/>
          </a:solidFill>
          <a:latin typeface="+mj-lt"/>
          <a:ea typeface="+mj-ea"/>
          <a:cs typeface="+mj-cs"/>
        </a:defRPr>
      </a:lvl1pPr>
      <a:lvl2pPr eaLnBrk="1" hangingPunct="1">
        <a:defRPr kumimoji="1">
          <a:solidFill>
            <a:schemeClr val="tx2"/>
          </a:solidFill>
        </a:defRPr>
      </a:lvl2pPr>
      <a:lvl3pPr eaLnBrk="1" hangingPunct="1">
        <a:defRPr kumimoji="1">
          <a:solidFill>
            <a:schemeClr val="tx2"/>
          </a:solidFill>
        </a:defRPr>
      </a:lvl3pPr>
      <a:lvl4pPr eaLnBrk="1" hangingPunct="1">
        <a:defRPr kumimoji="1">
          <a:solidFill>
            <a:schemeClr val="tx2"/>
          </a:solidFill>
        </a:defRPr>
      </a:lvl4pPr>
      <a:lvl5pPr eaLnBrk="1" hangingPunct="1">
        <a:defRPr kumimoji="1">
          <a:solidFill>
            <a:schemeClr val="tx2"/>
          </a:solidFill>
        </a:defRPr>
      </a:lvl5pPr>
      <a:lvl6pPr eaLnBrk="1" hangingPunct="1">
        <a:defRPr kumimoji="1">
          <a:solidFill>
            <a:schemeClr val="tx2"/>
          </a:solidFill>
        </a:defRPr>
      </a:lvl6pPr>
      <a:lvl7pPr eaLnBrk="1" hangingPunct="1">
        <a:defRPr kumimoji="1">
          <a:solidFill>
            <a:schemeClr val="tx2"/>
          </a:solidFill>
        </a:defRPr>
      </a:lvl7pPr>
      <a:lvl8pPr eaLnBrk="1" hangingPunct="1">
        <a:defRPr kumimoji="1">
          <a:solidFill>
            <a:schemeClr val="tx2"/>
          </a:solidFill>
        </a:defRPr>
      </a:lvl8pPr>
      <a:lvl9pPr eaLnBrk="1" hangingPunct="1">
        <a:defRPr kumimoji="1">
          <a:solidFill>
            <a:schemeClr val="tx2"/>
          </a:solidFill>
        </a:defRPr>
      </a:lvl9pPr>
    </p:titleStyle>
    <p:bodyStyle>
      <a:lvl1pPr marL="342900" indent="-3429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spc="30" baseline="0">
          <a:solidFill>
            <a:schemeClr val="tx1"/>
          </a:solidFill>
          <a:latin typeface="+mn-lt"/>
          <a:ea typeface="+mn-ea"/>
          <a:cs typeface="+mn-cs"/>
        </a:defRPr>
      </a:lvl1pPr>
      <a:lvl2pPr marL="742950" indent="-28575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spc="30" baseline="0">
          <a:solidFill>
            <a:schemeClr val="tx1"/>
          </a:solidFill>
          <a:latin typeface="+mn-lt"/>
          <a:ea typeface="+mn-ea"/>
          <a:cs typeface="+mn-cs"/>
        </a:defRPr>
      </a:lvl2pPr>
      <a:lvl3pPr marL="1143000" indent="-2286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spc="30" baseline="0">
          <a:solidFill>
            <a:schemeClr val="tx1"/>
          </a:solidFill>
          <a:latin typeface="+mn-lt"/>
          <a:ea typeface="+mn-ea"/>
          <a:cs typeface="+mn-cs"/>
        </a:defRPr>
      </a:lvl3pPr>
      <a:lvl4pPr marL="1600200" indent="-2286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spc="30" baseline="0">
          <a:solidFill>
            <a:schemeClr val="tx1"/>
          </a:solidFill>
          <a:latin typeface="+mn-lt"/>
          <a:ea typeface="+mn-ea"/>
          <a:cs typeface="+mn-cs"/>
        </a:defRPr>
      </a:lvl4pPr>
      <a:lvl5pPr marL="2057400" indent="-2286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spc="30" baseline="0">
          <a:solidFill>
            <a:schemeClr val="tx1"/>
          </a:solidFill>
          <a:latin typeface="+mn-lt"/>
          <a:ea typeface="+mn-ea"/>
          <a:cs typeface="+mn-cs"/>
        </a:defRPr>
      </a:lvl5pPr>
      <a:lvl6pPr marL="2514600" indent="-2286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a:solidFill>
            <a:schemeClr val="tx1"/>
          </a:solidFill>
          <a:latin typeface="+mn-lt"/>
          <a:ea typeface="+mn-ea"/>
          <a:cs typeface="+mn-cs"/>
        </a:defRPr>
      </a:lvl6pPr>
      <a:lvl7pPr marL="2971800" indent="-2286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a:solidFill>
            <a:schemeClr val="tx1"/>
          </a:solidFill>
          <a:latin typeface="+mn-lt"/>
          <a:ea typeface="+mn-ea"/>
          <a:cs typeface="+mn-cs"/>
        </a:defRPr>
      </a:lvl7pPr>
      <a:lvl8pPr marL="3429000" indent="-2286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a:solidFill>
            <a:schemeClr val="tx1"/>
          </a:solidFill>
          <a:latin typeface="+mn-lt"/>
          <a:ea typeface="+mn-ea"/>
          <a:cs typeface="+mn-cs"/>
        </a:defRPr>
      </a:lvl8pPr>
      <a:lvl9pPr marL="3886200" indent="-228600" algn="l" defTabSz="914400" rtl="0" eaLnBrk="1" latinLnBrk="0" hangingPunct="1">
        <a:lnSpc>
          <a:spcPct val="100000"/>
        </a:lnSpc>
        <a:spcBef>
          <a:spcPct val="20000"/>
        </a:spcBef>
        <a:spcAft>
          <a:spcPts val="600"/>
        </a:spcAft>
        <a:buClr>
          <a:schemeClr val="tx2"/>
        </a:buClr>
        <a:buFont typeface="Arial" pitchFamily="34" charset="0"/>
        <a:buChar char="•"/>
        <a:defRPr kumimoji="1" sz="1700" kern="1200">
          <a:solidFill>
            <a:schemeClr val="tx1"/>
          </a:solidFill>
          <a:latin typeface="+mn-lt"/>
          <a:ea typeface="+mn-ea"/>
          <a:cs typeface="+mn-cs"/>
        </a:defRPr>
      </a:lvl9pPr>
    </p:bodyStyle>
    <p:otherStyle>
      <a:defPPr>
        <a:defRPr lang="en-US"/>
      </a:defPPr>
      <a:lvl1pPr marL="0" algn="l" defTabSz="914400" rtl="0" eaLnBrk="1" latinLnBrk="0" hangingPunct="1">
        <a:defRPr kumimoji="1" sz="1800" kern="1200">
          <a:solidFill>
            <a:schemeClr val="tx1"/>
          </a:solidFill>
          <a:latin typeface="+mn-lt"/>
          <a:ea typeface="+mn-ea"/>
          <a:cs typeface="+mn-cs"/>
        </a:defRPr>
      </a:lvl1pPr>
      <a:lvl2pPr marL="457200" algn="l" defTabSz="914400" rtl="0" eaLnBrk="1" latinLnBrk="0" hangingPunct="1">
        <a:defRPr kumimoji="1" sz="1800" kern="1200">
          <a:solidFill>
            <a:schemeClr val="tx1"/>
          </a:solidFill>
          <a:latin typeface="+mn-lt"/>
          <a:ea typeface="+mn-ea"/>
          <a:cs typeface="+mn-cs"/>
        </a:defRPr>
      </a:lvl2pPr>
      <a:lvl3pPr marL="914400" algn="l" defTabSz="914400" rtl="0" eaLnBrk="1" latinLnBrk="0" hangingPunct="1">
        <a:defRPr kumimoji="1" sz="1800" kern="1200">
          <a:solidFill>
            <a:schemeClr val="tx1"/>
          </a:solidFill>
          <a:latin typeface="+mn-lt"/>
          <a:ea typeface="+mn-ea"/>
          <a:cs typeface="+mn-cs"/>
        </a:defRPr>
      </a:lvl3pPr>
      <a:lvl4pPr marL="1371600" algn="l" defTabSz="914400" rtl="0" eaLnBrk="1" latinLnBrk="0" hangingPunct="1">
        <a:defRPr kumimoji="1" sz="1800" kern="1200">
          <a:solidFill>
            <a:schemeClr val="tx1"/>
          </a:solidFill>
          <a:latin typeface="+mn-lt"/>
          <a:ea typeface="+mn-ea"/>
          <a:cs typeface="+mn-cs"/>
        </a:defRPr>
      </a:lvl4pPr>
      <a:lvl5pPr marL="1828800" algn="l" defTabSz="914400" rtl="0" eaLnBrk="1" latinLnBrk="0" hangingPunct="1">
        <a:defRPr kumimoji="1" sz="1800" kern="1200">
          <a:solidFill>
            <a:schemeClr val="tx1"/>
          </a:solidFill>
          <a:latin typeface="+mn-lt"/>
          <a:ea typeface="+mn-ea"/>
          <a:cs typeface="+mn-cs"/>
        </a:defRPr>
      </a:lvl5pPr>
      <a:lvl6pPr marL="2286000" algn="l" defTabSz="914400" rtl="0" eaLnBrk="1" latinLnBrk="0" hangingPunct="1">
        <a:defRPr kumimoji="1" sz="1800" kern="1200">
          <a:solidFill>
            <a:schemeClr val="tx1"/>
          </a:solidFill>
          <a:latin typeface="+mn-lt"/>
          <a:ea typeface="+mn-ea"/>
          <a:cs typeface="+mn-cs"/>
        </a:defRPr>
      </a:lvl6pPr>
      <a:lvl7pPr marL="2743200" algn="l" defTabSz="914400" rtl="0" eaLnBrk="1" latinLnBrk="0" hangingPunct="1">
        <a:defRPr kumimoji="1" sz="1800" kern="1200">
          <a:solidFill>
            <a:schemeClr val="tx1"/>
          </a:solidFill>
          <a:latin typeface="+mn-lt"/>
          <a:ea typeface="+mn-ea"/>
          <a:cs typeface="+mn-cs"/>
        </a:defRPr>
      </a:lvl7pPr>
      <a:lvl8pPr marL="3200400" algn="l" defTabSz="914400" rtl="0" eaLnBrk="1" latinLnBrk="0" hangingPunct="1">
        <a:defRPr kumimoji="1" sz="1800" kern="1200">
          <a:solidFill>
            <a:schemeClr val="tx1"/>
          </a:solidFill>
          <a:latin typeface="+mn-lt"/>
          <a:ea typeface="+mn-ea"/>
          <a:cs typeface="+mn-cs"/>
        </a:defRPr>
      </a:lvl8pPr>
      <a:lvl9pPr marL="3657600" algn="l" defTabSz="914400" rtl="0" eaLnBrk="1" latinLnBrk="0" hangingPunct="1">
        <a:defRPr kumimoji="1"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44">
            <a:lum/>
          </a:blip>
          <a:srcRect/>
          <a:tile tx="0" ty="0" sx="100000" sy="100000" flip="none" algn="tl"/>
        </a:blipFill>
        <a:effectLst/>
      </p:bgPr>
    </p:bg>
    <p:spTree>
      <p:nvGrpSpPr>
        <p:cNvPr id="1" name=""/>
        <p:cNvGrpSpPr/>
        <p:nvPr/>
      </p:nvGrpSpPr>
      <p:grpSpPr>
        <a:xfrm>
          <a:off x="0" y="0"/>
          <a:ext cx="0" cy="0"/>
          <a:chOff x="0" y="0"/>
          <a:chExt cx="0" cy="0"/>
        </a:xfrm>
      </p:grpSpPr>
      <p:sp>
        <p:nvSpPr>
          <p:cNvPr id="8" name="正方形/長方形 7"/>
          <p:cNvSpPr/>
          <p:nvPr/>
        </p:nvSpPr>
        <p:spPr>
          <a:xfrm>
            <a:off x="0" y="6261315"/>
            <a:ext cx="9144000" cy="596687"/>
          </a:xfrm>
          <a:prstGeom prst="rect">
            <a:avLst/>
          </a:prstGeom>
          <a:blipFill dpi="0" rotWithShape="1">
            <a:blip r:embed="rId45"/>
            <a:srcRect/>
            <a:tile tx="0" ty="0" sx="100000" sy="100000" flip="none" algn="tl"/>
          </a:blipFill>
          <a:ln>
            <a:noFill/>
          </a:ln>
          <a:effectLst>
            <a:outerShdw blurRad="50800" dist="38100" dir="16200000"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solidFill>
                <a:schemeClr val="bg1"/>
              </a:solidFill>
            </a:endParaRPr>
          </a:p>
        </p:txBody>
      </p:sp>
      <p:sp>
        <p:nvSpPr>
          <p:cNvPr id="2" name="タイトル プレースホルダー 1"/>
          <p:cNvSpPr>
            <a:spLocks noGrp="1"/>
          </p:cNvSpPr>
          <p:nvPr>
            <p:ph type="title"/>
          </p:nvPr>
        </p:nvSpPr>
        <p:spPr>
          <a:xfrm>
            <a:off x="457200" y="168792"/>
            <a:ext cx="8229600" cy="912101"/>
          </a:xfrm>
          <a:prstGeom prst="rect">
            <a:avLst/>
          </a:prstGeom>
        </p:spPr>
        <p:txBody>
          <a:bodyPr vert="horz" lIns="80626" tIns="0" rIns="0" bIns="0" rtlCol="0" anchor="b">
            <a:noAutofit/>
          </a:bodyPr>
          <a:lstStyle/>
          <a:p>
            <a:r>
              <a:rPr kumimoji="1" lang="en-US" altLang="ja-JP" dirty="0"/>
              <a:t>MASTER TITLE</a:t>
            </a:r>
            <a:endParaRPr kumimoji="1" lang="ja-JP" altLang="en-US" dirty="0"/>
          </a:p>
        </p:txBody>
      </p:sp>
      <p:sp>
        <p:nvSpPr>
          <p:cNvPr id="3" name="テキスト プレースホルダー 2"/>
          <p:cNvSpPr>
            <a:spLocks noGrp="1"/>
          </p:cNvSpPr>
          <p:nvPr>
            <p:ph type="body" idx="1"/>
          </p:nvPr>
        </p:nvSpPr>
        <p:spPr>
          <a:xfrm>
            <a:off x="360270" y="1247864"/>
            <a:ext cx="8326537" cy="4761395"/>
          </a:xfrm>
          <a:prstGeom prst="rect">
            <a:avLst/>
          </a:prstGeom>
        </p:spPr>
        <p:txBody>
          <a:bodyPr vert="horz" lIns="91433" tIns="45716" rIns="91433" bIns="45716" rtlCol="0">
            <a:normAutofit/>
          </a:bodyPr>
          <a:lstStyle/>
          <a:p>
            <a:pPr lvl="0"/>
            <a:r>
              <a:rPr kumimoji="1" lang="en-US" altLang="ja-JP" dirty="0"/>
              <a:t>Master Text</a:t>
            </a:r>
            <a:endParaRPr kumimoji="1" lang="ja-JP" altLang="en-US" dirty="0"/>
          </a:p>
        </p:txBody>
      </p:sp>
      <p:sp>
        <p:nvSpPr>
          <p:cNvPr id="5" name="フッター プレースホルダー 4"/>
          <p:cNvSpPr>
            <a:spLocks noGrp="1"/>
          </p:cNvSpPr>
          <p:nvPr>
            <p:ph type="ftr" sz="quarter" idx="3"/>
          </p:nvPr>
        </p:nvSpPr>
        <p:spPr>
          <a:xfrm>
            <a:off x="1686135" y="6356354"/>
            <a:ext cx="5771741" cy="365125"/>
          </a:xfrm>
          <a:prstGeom prst="rect">
            <a:avLst/>
          </a:prstGeom>
        </p:spPr>
        <p:txBody>
          <a:bodyPr vert="horz" lIns="91433" tIns="45716" rIns="91433" bIns="45716" rtlCol="0" anchor="ctr"/>
          <a:lstStyle>
            <a:lvl1pPr algn="ctr">
              <a:defRPr sz="1200">
                <a:solidFill>
                  <a:schemeClr val="bg1"/>
                </a:solidFill>
              </a:defRPr>
            </a:lvl1pPr>
          </a:lstStyle>
          <a:p>
            <a:endParaRPr lang="ja-JP" altLang="en-US"/>
          </a:p>
        </p:txBody>
      </p:sp>
      <p:sp>
        <p:nvSpPr>
          <p:cNvPr id="7" name="正方形/長方形 6"/>
          <p:cNvSpPr/>
          <p:nvPr/>
        </p:nvSpPr>
        <p:spPr>
          <a:xfrm>
            <a:off x="3645059" y="1013464"/>
            <a:ext cx="1853884" cy="56569"/>
          </a:xfrm>
          <a:prstGeom prst="rect">
            <a:avLst/>
          </a:prstGeom>
          <a:blipFill dpi="0" rotWithShape="1">
            <a:blip r:embed="rId45"/>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97" tIns="25599" rIns="51197" bIns="25599" rtlCol="0" anchor="ctr"/>
          <a:lstStyle/>
          <a:p>
            <a:pPr algn="ctr"/>
            <a:endParaRPr kumimoji="1" lang="ja-JP" altLang="en-US"/>
          </a:p>
        </p:txBody>
      </p:sp>
      <p:cxnSp>
        <p:nvCxnSpPr>
          <p:cNvPr id="9" name="直線コネクタ 8"/>
          <p:cNvCxnSpPr/>
          <p:nvPr/>
        </p:nvCxnSpPr>
        <p:spPr>
          <a:xfrm>
            <a:off x="36289" y="6332273"/>
            <a:ext cx="9107717" cy="0"/>
          </a:xfrm>
          <a:prstGeom prst="line">
            <a:avLst/>
          </a:prstGeom>
          <a:ln w="28575">
            <a:solidFill>
              <a:schemeClr val="bg1"/>
            </a:solidFill>
            <a:prstDash val="dash"/>
          </a:ln>
        </p:spPr>
        <p:style>
          <a:lnRef idx="1">
            <a:schemeClr val="accent1"/>
          </a:lnRef>
          <a:fillRef idx="0">
            <a:schemeClr val="accent1"/>
          </a:fillRef>
          <a:effectRef idx="0">
            <a:schemeClr val="accent1"/>
          </a:effectRef>
          <a:fontRef idx="minor">
            <a:schemeClr val="tx1"/>
          </a:fontRef>
        </p:style>
      </p:cxnSp>
      <p:grpSp>
        <p:nvGrpSpPr>
          <p:cNvPr id="10" name="グループ化 9"/>
          <p:cNvGrpSpPr/>
          <p:nvPr/>
        </p:nvGrpSpPr>
        <p:grpSpPr>
          <a:xfrm>
            <a:off x="8387761" y="226117"/>
            <a:ext cx="575232" cy="767111"/>
            <a:chOff x="7418859" y="2569953"/>
            <a:chExt cx="934639" cy="934639"/>
          </a:xfrm>
        </p:grpSpPr>
        <p:sp>
          <p:nvSpPr>
            <p:cNvPr id="11" name="涙形 10"/>
            <p:cNvSpPr/>
            <p:nvPr/>
          </p:nvSpPr>
          <p:spPr>
            <a:xfrm>
              <a:off x="7418859" y="2569953"/>
              <a:ext cx="934639" cy="934639"/>
            </a:xfrm>
            <a:prstGeom prst="teardrop">
              <a:avLst/>
            </a:prstGeom>
            <a:blipFill>
              <a:blip r:embed="rId45"/>
              <a:stretch>
                <a:fillRect/>
              </a:stretch>
            </a:blip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sp>
          <p:nvSpPr>
            <p:cNvPr id="12" name="涙形 11"/>
            <p:cNvSpPr/>
            <p:nvPr/>
          </p:nvSpPr>
          <p:spPr>
            <a:xfrm>
              <a:off x="7527805" y="2678899"/>
              <a:ext cx="716746" cy="716746"/>
            </a:xfrm>
            <a:prstGeom prst="teardrop">
              <a:avLst/>
            </a:prstGeom>
            <a:noFill/>
            <a:ln>
              <a:solidFill>
                <a:schemeClr val="bg1"/>
              </a:solidFill>
              <a:prstDash val="dash"/>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kumimoji="1" lang="ja-JP" altLang="en-US"/>
            </a:p>
          </p:txBody>
        </p:sp>
      </p:grpSp>
      <p:sp>
        <p:nvSpPr>
          <p:cNvPr id="6" name="スライド番号プレースホルダー 5"/>
          <p:cNvSpPr>
            <a:spLocks noGrp="1"/>
          </p:cNvSpPr>
          <p:nvPr>
            <p:ph type="sldNum" sz="quarter" idx="4"/>
          </p:nvPr>
        </p:nvSpPr>
        <p:spPr>
          <a:xfrm>
            <a:off x="8492346" y="430102"/>
            <a:ext cx="379721" cy="365125"/>
          </a:xfrm>
          <a:prstGeom prst="rect">
            <a:avLst/>
          </a:prstGeom>
        </p:spPr>
        <p:txBody>
          <a:bodyPr vert="horz" lIns="91433" tIns="45716" rIns="91433" bIns="45716" rtlCol="0" anchor="ctr"/>
          <a:lstStyle>
            <a:lvl1pPr algn="ctr">
              <a:defRPr sz="2200">
                <a:solidFill>
                  <a:schemeClr val="bg1"/>
                </a:solidFill>
                <a:effectLst>
                  <a:innerShdw blurRad="63500" dist="50800" dir="18900000">
                    <a:prstClr val="black">
                      <a:alpha val="50000"/>
                    </a:prstClr>
                  </a:innerShdw>
                </a:effectLst>
                <a:latin typeface="+mj-lt"/>
              </a:defRPr>
            </a:lvl1pPr>
          </a:lstStyle>
          <a:p>
            <a:fld id="{83976B17-1C66-45F4-8514-928D07136654}" type="slidenum">
              <a:rPr lang="ja-JP" altLang="en-US" smtClean="0"/>
              <a:pPr/>
              <a:t>‹#›</a:t>
            </a:fld>
            <a:endParaRPr lang="ja-JP" altLang="en-US"/>
          </a:p>
        </p:txBody>
      </p:sp>
    </p:spTree>
    <p:extLst>
      <p:ext uri="{BB962C8B-B14F-4D97-AF65-F5344CB8AC3E}">
        <p14:creationId xmlns:p14="http://schemas.microsoft.com/office/powerpoint/2010/main" val="2206444656"/>
      </p:ext>
    </p:extLst>
  </p:cSld>
  <p:clrMap bg1="lt1" tx1="dk1" bg2="lt2" tx2="dk2" accent1="accent1" accent2="accent2" accent3="accent3" accent4="accent4" accent5="accent5" accent6="accent6" hlink="hlink" folHlink="folHlink"/>
  <p:sldLayoutIdLst>
    <p:sldLayoutId id="2147484002" r:id="rId1"/>
    <p:sldLayoutId id="2147484003" r:id="rId2"/>
    <p:sldLayoutId id="2147484004" r:id="rId3"/>
    <p:sldLayoutId id="2147484005" r:id="rId4"/>
    <p:sldLayoutId id="2147484006" r:id="rId5"/>
    <p:sldLayoutId id="2147484007" r:id="rId6"/>
    <p:sldLayoutId id="2147484008" r:id="rId7"/>
    <p:sldLayoutId id="2147484009" r:id="rId8"/>
    <p:sldLayoutId id="2147484010" r:id="rId9"/>
    <p:sldLayoutId id="2147484011" r:id="rId10"/>
    <p:sldLayoutId id="2147484012" r:id="rId11"/>
    <p:sldLayoutId id="2147484013" r:id="rId12"/>
    <p:sldLayoutId id="2147484014" r:id="rId13"/>
    <p:sldLayoutId id="2147484015" r:id="rId14"/>
    <p:sldLayoutId id="2147484016" r:id="rId15"/>
    <p:sldLayoutId id="2147484017" r:id="rId16"/>
    <p:sldLayoutId id="2147484018" r:id="rId17"/>
    <p:sldLayoutId id="2147484019" r:id="rId18"/>
    <p:sldLayoutId id="2147484020" r:id="rId19"/>
    <p:sldLayoutId id="2147484021" r:id="rId20"/>
    <p:sldLayoutId id="2147484022" r:id="rId21"/>
    <p:sldLayoutId id="2147484023" r:id="rId22"/>
    <p:sldLayoutId id="2147484024" r:id="rId23"/>
    <p:sldLayoutId id="2147484025" r:id="rId24"/>
    <p:sldLayoutId id="2147484026" r:id="rId25"/>
    <p:sldLayoutId id="2147484027" r:id="rId26"/>
    <p:sldLayoutId id="2147484028" r:id="rId27"/>
    <p:sldLayoutId id="2147484029" r:id="rId28"/>
    <p:sldLayoutId id="2147484030" r:id="rId29"/>
    <p:sldLayoutId id="2147484031" r:id="rId30"/>
    <p:sldLayoutId id="2147484032" r:id="rId31"/>
    <p:sldLayoutId id="2147484033" r:id="rId32"/>
    <p:sldLayoutId id="2147484034" r:id="rId33"/>
    <p:sldLayoutId id="2147484035" r:id="rId34"/>
    <p:sldLayoutId id="2147484036" r:id="rId35"/>
    <p:sldLayoutId id="2147484037" r:id="rId36"/>
    <p:sldLayoutId id="2147484038" r:id="rId37"/>
    <p:sldLayoutId id="2147484039" r:id="rId38"/>
    <p:sldLayoutId id="2147484040" r:id="rId39"/>
    <p:sldLayoutId id="2147484041" r:id="rId40"/>
    <p:sldLayoutId id="2147484042" r:id="rId41"/>
    <p:sldLayoutId id="2147484043" r:id="rId42"/>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2"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1"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2" presetClass="entr" presetSubtype="4" decel="100000" fill="hold" grpId="0" nodeType="withEffect">
                                  <p:stCondLst>
                                    <p:cond delay="25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par>
                                <p:cTn id="18" presetID="10" presetClass="entr" presetSubtype="0" fill="hold" grpId="1"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par>
                          <p:cTn id="21" fill="hold">
                            <p:stCondLst>
                              <p:cond delay="750"/>
                            </p:stCondLst>
                            <p:childTnLst>
                              <p:par>
                                <p:cTn id="22" presetID="2" presetClass="entr" presetSubtype="1" decel="100000" fill="hold" nodeType="afterEffect">
                                  <p:stCondLst>
                                    <p:cond delay="0"/>
                                  </p:stCondLst>
                                  <p:childTnLst>
                                    <p:set>
                                      <p:cBhvr>
                                        <p:cTn id="23" dur="1" fill="hold">
                                          <p:stCondLst>
                                            <p:cond delay="0"/>
                                          </p:stCondLst>
                                        </p:cTn>
                                        <p:tgtEl>
                                          <p:spTgt spid="10"/>
                                        </p:tgtEl>
                                        <p:attrNameLst>
                                          <p:attrName>style.visibility</p:attrName>
                                        </p:attrNameLst>
                                      </p:cBhvr>
                                      <p:to>
                                        <p:strVal val="visible"/>
                                      </p:to>
                                    </p:set>
                                    <p:anim calcmode="lin" valueType="num">
                                      <p:cBhvr additive="base">
                                        <p:cTn id="24" dur="500" fill="hold"/>
                                        <p:tgtEl>
                                          <p:spTgt spid="10"/>
                                        </p:tgtEl>
                                        <p:attrNameLst>
                                          <p:attrName>ppt_x</p:attrName>
                                        </p:attrNameLst>
                                      </p:cBhvr>
                                      <p:tavLst>
                                        <p:tav tm="0">
                                          <p:val>
                                            <p:strVal val="#ppt_x"/>
                                          </p:val>
                                        </p:tav>
                                        <p:tav tm="100000">
                                          <p:val>
                                            <p:strVal val="#ppt_x"/>
                                          </p:val>
                                        </p:tav>
                                      </p:tavLst>
                                    </p:anim>
                                    <p:anim calcmode="lin" valueType="num">
                                      <p:cBhvr additive="base">
                                        <p:cTn id="25" dur="500" fill="hold"/>
                                        <p:tgtEl>
                                          <p:spTgt spid="10"/>
                                        </p:tgtEl>
                                        <p:attrNameLst>
                                          <p:attrName>ppt_y</p:attrName>
                                        </p:attrNameLst>
                                      </p:cBhvr>
                                      <p:tavLst>
                                        <p:tav tm="0">
                                          <p:val>
                                            <p:strVal val="0-#ppt_h/2"/>
                                          </p:val>
                                        </p:tav>
                                        <p:tav tm="100000">
                                          <p:val>
                                            <p:strVal val="#ppt_y"/>
                                          </p:val>
                                        </p:tav>
                                      </p:tavLst>
                                    </p:anim>
                                  </p:childTnLst>
                                </p:cTn>
                              </p:par>
                              <p:par>
                                <p:cTn id="26" presetID="2" presetClass="entr" presetSubtype="1" decel="100000" fill="hold" grpId="0" nodeType="withEffect">
                                  <p:stCondLst>
                                    <p:cond delay="0"/>
                                  </p:stCondLst>
                                  <p:childTnLst>
                                    <p:set>
                                      <p:cBhvr>
                                        <p:cTn id="27" dur="1" fill="hold">
                                          <p:stCondLst>
                                            <p:cond delay="0"/>
                                          </p:stCondLst>
                                        </p:cTn>
                                        <p:tgtEl>
                                          <p:spTgt spid="6"/>
                                        </p:tgtEl>
                                        <p:attrNameLst>
                                          <p:attrName>style.visibility</p:attrName>
                                        </p:attrNameLst>
                                      </p:cBhvr>
                                      <p:to>
                                        <p:strVal val="visible"/>
                                      </p:to>
                                    </p:set>
                                    <p:anim calcmode="lin" valueType="num">
                                      <p:cBhvr additive="base">
                                        <p:cTn id="28" dur="500" fill="hold"/>
                                        <p:tgtEl>
                                          <p:spTgt spid="6"/>
                                        </p:tgtEl>
                                        <p:attrNameLst>
                                          <p:attrName>ppt_x</p:attrName>
                                        </p:attrNameLst>
                                      </p:cBhvr>
                                      <p:tavLst>
                                        <p:tav tm="0">
                                          <p:val>
                                            <p:strVal val="#ppt_x"/>
                                          </p:val>
                                        </p:tav>
                                        <p:tav tm="100000">
                                          <p:val>
                                            <p:strVal val="#ppt_x"/>
                                          </p:val>
                                        </p:tav>
                                      </p:tavLst>
                                    </p:anim>
                                    <p:anim calcmode="lin" valueType="num">
                                      <p:cBhvr additive="base">
                                        <p:cTn id="29" dur="500" fill="hold"/>
                                        <p:tgtEl>
                                          <p:spTgt spid="6"/>
                                        </p:tgtEl>
                                        <p:attrNameLst>
                                          <p:attrName>ppt_y</p:attrName>
                                        </p:attrNameLst>
                                      </p:cBhvr>
                                      <p:tavLst>
                                        <p:tav tm="0">
                                          <p:val>
                                            <p:strVal val="0-#ppt_h/2"/>
                                          </p:val>
                                        </p:tav>
                                        <p:tav tm="100000">
                                          <p:val>
                                            <p:strVal val="#ppt_y"/>
                                          </p:val>
                                        </p:tav>
                                      </p:tavLst>
                                    </p:anim>
                                  </p:childTnLst>
                                </p:cTn>
                              </p:par>
                              <p:par>
                                <p:cTn id="30" presetID="16" presetClass="entr" presetSubtype="37" fill="hold" grpId="0" nodeType="withEffect">
                                  <p:stCondLst>
                                    <p:cond delay="0"/>
                                  </p:stCondLst>
                                  <p:childTnLst>
                                    <p:set>
                                      <p:cBhvr>
                                        <p:cTn id="31" dur="1" fill="hold">
                                          <p:stCondLst>
                                            <p:cond delay="0"/>
                                          </p:stCondLst>
                                        </p:cTn>
                                        <p:tgtEl>
                                          <p:spTgt spid="8"/>
                                        </p:tgtEl>
                                        <p:attrNameLst>
                                          <p:attrName>style.visibility</p:attrName>
                                        </p:attrNameLst>
                                      </p:cBhvr>
                                      <p:to>
                                        <p:strVal val="visible"/>
                                      </p:to>
                                    </p:set>
                                    <p:animEffect transition="in" filter="barn(outVertical)">
                                      <p:cBhvr>
                                        <p:cTn id="32" dur="500"/>
                                        <p:tgtEl>
                                          <p:spTgt spid="8"/>
                                        </p:tgtEl>
                                      </p:cBhvr>
                                    </p:animEffect>
                                  </p:childTnLst>
                                </p:cTn>
                              </p:par>
                              <p:par>
                                <p:cTn id="33" presetID="16" presetClass="entr" presetSubtype="37" fill="hold" grpId="0" nodeType="withEffect">
                                  <p:stCondLst>
                                    <p:cond delay="0"/>
                                  </p:stCondLst>
                                  <p:childTnLst>
                                    <p:set>
                                      <p:cBhvr>
                                        <p:cTn id="34" dur="1" fill="hold">
                                          <p:stCondLst>
                                            <p:cond delay="0"/>
                                          </p:stCondLst>
                                        </p:cTn>
                                        <p:tgtEl>
                                          <p:spTgt spid="5"/>
                                        </p:tgtEl>
                                        <p:attrNameLst>
                                          <p:attrName>style.visibility</p:attrName>
                                        </p:attrNameLst>
                                      </p:cBhvr>
                                      <p:to>
                                        <p:strVal val="visible"/>
                                      </p:to>
                                    </p:set>
                                    <p:animEffect transition="in" filter="barn(outVertical)">
                                      <p:cBhvr>
                                        <p:cTn id="35" dur="500"/>
                                        <p:tgtEl>
                                          <p:spTgt spid="5"/>
                                        </p:tgtEl>
                                      </p:cBhvr>
                                    </p:animEffect>
                                  </p:childTnLst>
                                </p:cTn>
                              </p:par>
                              <p:par>
                                <p:cTn id="36" presetID="16" presetClass="entr" presetSubtype="37" fill="hold" nodeType="withEffect">
                                  <p:stCondLst>
                                    <p:cond delay="0"/>
                                  </p:stCondLst>
                                  <p:childTnLst>
                                    <p:set>
                                      <p:cBhvr>
                                        <p:cTn id="37" dur="1" fill="hold">
                                          <p:stCondLst>
                                            <p:cond delay="0"/>
                                          </p:stCondLst>
                                        </p:cTn>
                                        <p:tgtEl>
                                          <p:spTgt spid="9"/>
                                        </p:tgtEl>
                                        <p:attrNameLst>
                                          <p:attrName>style.visibility</p:attrName>
                                        </p:attrNameLst>
                                      </p:cBhvr>
                                      <p:to>
                                        <p:strVal val="visible"/>
                                      </p:to>
                                    </p:set>
                                    <p:animEffect transition="in" filter="barn(outVertical)">
                                      <p:cBhvr>
                                        <p:cTn id="38"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P spid="2" grpId="0"/>
      <p:bldP spid="2" grpId="1"/>
      <p:bldP spid="2" grpId="2"/>
      <p:bldP spid="5" grpId="0"/>
      <p:bldP spid="7" grpId="0" animBg="1"/>
      <p:bldP spid="7" grpId="1" animBg="1"/>
      <p:bldP spid="6" grpId="0"/>
    </p:bldLst>
  </p:timing>
  <p:txStyles>
    <p:titleStyle>
      <a:lvl1pPr algn="ctr" defTabSz="914332" rtl="0" eaLnBrk="1" latinLnBrk="0" hangingPunct="1">
        <a:spcBef>
          <a:spcPct val="0"/>
        </a:spcBef>
        <a:buNone/>
        <a:defRPr kumimoji="1" sz="4900" kern="1200">
          <a:blipFill dpi="0" rotWithShape="1">
            <a:blip r:embed="rId45"/>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332"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332" rtl="0" eaLnBrk="1" latinLnBrk="0" hangingPunct="1">
        <a:defRPr kumimoji="1" sz="1800" kern="1200">
          <a:solidFill>
            <a:schemeClr val="tx1"/>
          </a:solidFill>
          <a:latin typeface="+mn-lt"/>
          <a:ea typeface="+mn-ea"/>
          <a:cs typeface="+mn-cs"/>
        </a:defRPr>
      </a:lvl1pPr>
      <a:lvl2pPr marL="457166" algn="l" defTabSz="914332" rtl="0" eaLnBrk="1" latinLnBrk="0" hangingPunct="1">
        <a:defRPr kumimoji="1" sz="1800" kern="1200">
          <a:solidFill>
            <a:schemeClr val="tx1"/>
          </a:solidFill>
          <a:latin typeface="+mn-lt"/>
          <a:ea typeface="+mn-ea"/>
          <a:cs typeface="+mn-cs"/>
        </a:defRPr>
      </a:lvl2pPr>
      <a:lvl3pPr marL="914332" algn="l" defTabSz="914332" rtl="0" eaLnBrk="1" latinLnBrk="0" hangingPunct="1">
        <a:defRPr kumimoji="1" sz="1800" kern="1200">
          <a:solidFill>
            <a:schemeClr val="tx1"/>
          </a:solidFill>
          <a:latin typeface="+mn-lt"/>
          <a:ea typeface="+mn-ea"/>
          <a:cs typeface="+mn-cs"/>
        </a:defRPr>
      </a:lvl3pPr>
      <a:lvl4pPr marL="1371497" algn="l" defTabSz="914332" rtl="0" eaLnBrk="1" latinLnBrk="0" hangingPunct="1">
        <a:defRPr kumimoji="1" sz="1800" kern="1200">
          <a:solidFill>
            <a:schemeClr val="tx1"/>
          </a:solidFill>
          <a:latin typeface="+mn-lt"/>
          <a:ea typeface="+mn-ea"/>
          <a:cs typeface="+mn-cs"/>
        </a:defRPr>
      </a:lvl4pPr>
      <a:lvl5pPr marL="1828664" algn="l" defTabSz="914332" rtl="0" eaLnBrk="1" latinLnBrk="0" hangingPunct="1">
        <a:defRPr kumimoji="1" sz="1800" kern="1200">
          <a:solidFill>
            <a:schemeClr val="tx1"/>
          </a:solidFill>
          <a:latin typeface="+mn-lt"/>
          <a:ea typeface="+mn-ea"/>
          <a:cs typeface="+mn-cs"/>
        </a:defRPr>
      </a:lvl5pPr>
      <a:lvl6pPr marL="2285829" algn="l" defTabSz="914332" rtl="0" eaLnBrk="1" latinLnBrk="0" hangingPunct="1">
        <a:defRPr kumimoji="1" sz="1800" kern="1200">
          <a:solidFill>
            <a:schemeClr val="tx1"/>
          </a:solidFill>
          <a:latin typeface="+mn-lt"/>
          <a:ea typeface="+mn-ea"/>
          <a:cs typeface="+mn-cs"/>
        </a:defRPr>
      </a:lvl6pPr>
      <a:lvl7pPr marL="2742995" algn="l" defTabSz="914332" rtl="0" eaLnBrk="1" latinLnBrk="0" hangingPunct="1">
        <a:defRPr kumimoji="1" sz="1800" kern="1200">
          <a:solidFill>
            <a:schemeClr val="tx1"/>
          </a:solidFill>
          <a:latin typeface="+mn-lt"/>
          <a:ea typeface="+mn-ea"/>
          <a:cs typeface="+mn-cs"/>
        </a:defRPr>
      </a:lvl7pPr>
      <a:lvl8pPr marL="3200161" algn="l" defTabSz="914332" rtl="0" eaLnBrk="1" latinLnBrk="0" hangingPunct="1">
        <a:defRPr kumimoji="1" sz="1800" kern="1200">
          <a:solidFill>
            <a:schemeClr val="tx1"/>
          </a:solidFill>
          <a:latin typeface="+mn-lt"/>
          <a:ea typeface="+mn-ea"/>
          <a:cs typeface="+mn-cs"/>
        </a:defRPr>
      </a:lvl8pPr>
      <a:lvl9pPr marL="3657327" algn="l" defTabSz="914332" rtl="0" eaLnBrk="1" latinLnBrk="0" hangingPunct="1">
        <a:defRPr kumimoji="1"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38">
            <a:lum/>
          </a:blip>
          <a:srcRect/>
          <a:tile tx="0" ty="0" sx="100000" sy="100000" flip="none" algn="tl"/>
        </a:blipFill>
        <a:effectLst/>
      </p:bgPr>
    </p:bg>
    <p:spTree>
      <p:nvGrpSpPr>
        <p:cNvPr id="1" name=""/>
        <p:cNvGrpSpPr/>
        <p:nvPr/>
      </p:nvGrpSpPr>
      <p:grpSpPr>
        <a:xfrm>
          <a:off x="0" y="0"/>
          <a:ext cx="0" cy="0"/>
          <a:chOff x="0" y="0"/>
          <a:chExt cx="0" cy="0"/>
        </a:xfrm>
      </p:grpSpPr>
    </p:spTree>
    <p:extLst>
      <p:ext uri="{BB962C8B-B14F-4D97-AF65-F5344CB8AC3E}">
        <p14:creationId xmlns:p14="http://schemas.microsoft.com/office/powerpoint/2010/main" val="302174645"/>
      </p:ext>
    </p:extLst>
  </p:cSld>
  <p:clrMap bg1="lt1" tx1="dk1" bg2="lt2" tx2="dk2" accent1="accent1" accent2="accent2" accent3="accent3" accent4="accent4" accent5="accent5" accent6="accent6" hlink="hlink" folHlink="folHlink"/>
  <p:sldLayoutIdLst>
    <p:sldLayoutId id="2147484045" r:id="rId1"/>
    <p:sldLayoutId id="2147484046" r:id="rId2"/>
    <p:sldLayoutId id="2147484047" r:id="rId3"/>
    <p:sldLayoutId id="2147484048" r:id="rId4"/>
    <p:sldLayoutId id="2147484049" r:id="rId5"/>
    <p:sldLayoutId id="2147484050" r:id="rId6"/>
    <p:sldLayoutId id="2147484051" r:id="rId7"/>
    <p:sldLayoutId id="2147484052" r:id="rId8"/>
    <p:sldLayoutId id="2147484053" r:id="rId9"/>
    <p:sldLayoutId id="2147484054" r:id="rId10"/>
    <p:sldLayoutId id="2147484055" r:id="rId11"/>
    <p:sldLayoutId id="2147484056" r:id="rId12"/>
    <p:sldLayoutId id="2147484057" r:id="rId13"/>
    <p:sldLayoutId id="2147484058" r:id="rId14"/>
    <p:sldLayoutId id="2147484059" r:id="rId15"/>
    <p:sldLayoutId id="2147484060" r:id="rId16"/>
    <p:sldLayoutId id="2147484061" r:id="rId17"/>
    <p:sldLayoutId id="2147484062" r:id="rId18"/>
    <p:sldLayoutId id="2147484063" r:id="rId19"/>
    <p:sldLayoutId id="2147484064" r:id="rId20"/>
    <p:sldLayoutId id="2147484065" r:id="rId21"/>
    <p:sldLayoutId id="2147484066" r:id="rId22"/>
    <p:sldLayoutId id="2147484067" r:id="rId23"/>
    <p:sldLayoutId id="2147484068" r:id="rId24"/>
    <p:sldLayoutId id="2147484069" r:id="rId25"/>
    <p:sldLayoutId id="2147484070" r:id="rId26"/>
    <p:sldLayoutId id="2147484071" r:id="rId27"/>
    <p:sldLayoutId id="2147484072" r:id="rId28"/>
    <p:sldLayoutId id="2147484073" r:id="rId29"/>
    <p:sldLayoutId id="2147484074" r:id="rId30"/>
    <p:sldLayoutId id="2147484075" r:id="rId31"/>
    <p:sldLayoutId id="2147484076" r:id="rId32"/>
    <p:sldLayoutId id="2147484077" r:id="rId33"/>
    <p:sldLayoutId id="2147484078" r:id="rId34"/>
    <p:sldLayoutId id="2147484079" r:id="rId35"/>
    <p:sldLayoutId id="2147484080" r:id="rId36"/>
  </p:sldLayoutIdLst>
  <p:hf hdr="0" dt="0"/>
  <p:txStyles>
    <p:titleStyle>
      <a:lvl1pPr algn="ctr" defTabSz="914264" rtl="0" eaLnBrk="1" latinLnBrk="0" hangingPunct="1">
        <a:spcBef>
          <a:spcPct val="0"/>
        </a:spcBef>
        <a:buNone/>
        <a:defRPr kumimoji="1" sz="4900" kern="1200">
          <a:blipFill dpi="0" rotWithShape="1">
            <a:blip r:embed="rId39"/>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264"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132" indent="0" algn="l" defTabSz="914264" rtl="0" eaLnBrk="1" latinLnBrk="0" hangingPunct="1">
        <a:spcBef>
          <a:spcPct val="20000"/>
        </a:spcBef>
        <a:buFontTx/>
        <a:buNone/>
        <a:defRPr kumimoji="1" sz="1600" kern="1200">
          <a:solidFill>
            <a:schemeClr val="tx1"/>
          </a:solidFill>
          <a:latin typeface="+mn-lt"/>
          <a:ea typeface="+mn-ea"/>
          <a:cs typeface="+mn-cs"/>
        </a:defRPr>
      </a:lvl2pPr>
      <a:lvl3pPr marL="914264" indent="0" algn="l" defTabSz="914264" rtl="0" eaLnBrk="1" latinLnBrk="0" hangingPunct="1">
        <a:spcBef>
          <a:spcPct val="20000"/>
        </a:spcBef>
        <a:buFontTx/>
        <a:buNone/>
        <a:defRPr kumimoji="1" sz="1600" kern="1200">
          <a:solidFill>
            <a:schemeClr val="tx1"/>
          </a:solidFill>
          <a:latin typeface="+mn-lt"/>
          <a:ea typeface="+mn-ea"/>
          <a:cs typeface="+mn-cs"/>
        </a:defRPr>
      </a:lvl3pPr>
      <a:lvl4pPr marL="1371394" indent="0" algn="l" defTabSz="914264" rtl="0" eaLnBrk="1" latinLnBrk="0" hangingPunct="1">
        <a:spcBef>
          <a:spcPct val="20000"/>
        </a:spcBef>
        <a:buFontTx/>
        <a:buNone/>
        <a:defRPr kumimoji="1" sz="1600" kern="1200">
          <a:solidFill>
            <a:schemeClr val="tx1"/>
          </a:solidFill>
          <a:latin typeface="+mn-lt"/>
          <a:ea typeface="+mn-ea"/>
          <a:cs typeface="+mn-cs"/>
        </a:defRPr>
      </a:lvl4pPr>
      <a:lvl5pPr marL="1828528" indent="0" algn="l" defTabSz="914264" rtl="0" eaLnBrk="1" latinLnBrk="0" hangingPunct="1">
        <a:spcBef>
          <a:spcPct val="20000"/>
        </a:spcBef>
        <a:buFontTx/>
        <a:buNone/>
        <a:defRPr kumimoji="1" sz="1600" kern="1200">
          <a:solidFill>
            <a:schemeClr val="tx1"/>
          </a:solidFill>
          <a:latin typeface="+mn-lt"/>
          <a:ea typeface="+mn-ea"/>
          <a:cs typeface="+mn-cs"/>
        </a:defRPr>
      </a:lvl5pPr>
      <a:lvl6pPr marL="2514224"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357"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488"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620" indent="-228566" algn="l" defTabSz="914264"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264" rtl="0" eaLnBrk="1" latinLnBrk="0" hangingPunct="1">
        <a:defRPr kumimoji="1" sz="1800" kern="1200">
          <a:solidFill>
            <a:schemeClr val="tx1"/>
          </a:solidFill>
          <a:latin typeface="+mn-lt"/>
          <a:ea typeface="+mn-ea"/>
          <a:cs typeface="+mn-cs"/>
        </a:defRPr>
      </a:lvl1pPr>
      <a:lvl2pPr marL="457132" algn="l" defTabSz="914264" rtl="0" eaLnBrk="1" latinLnBrk="0" hangingPunct="1">
        <a:defRPr kumimoji="1" sz="1800" kern="1200">
          <a:solidFill>
            <a:schemeClr val="tx1"/>
          </a:solidFill>
          <a:latin typeface="+mn-lt"/>
          <a:ea typeface="+mn-ea"/>
          <a:cs typeface="+mn-cs"/>
        </a:defRPr>
      </a:lvl2pPr>
      <a:lvl3pPr marL="914264" algn="l" defTabSz="914264" rtl="0" eaLnBrk="1" latinLnBrk="0" hangingPunct="1">
        <a:defRPr kumimoji="1" sz="1800" kern="1200">
          <a:solidFill>
            <a:schemeClr val="tx1"/>
          </a:solidFill>
          <a:latin typeface="+mn-lt"/>
          <a:ea typeface="+mn-ea"/>
          <a:cs typeface="+mn-cs"/>
        </a:defRPr>
      </a:lvl3pPr>
      <a:lvl4pPr marL="1371394" algn="l" defTabSz="914264" rtl="0" eaLnBrk="1" latinLnBrk="0" hangingPunct="1">
        <a:defRPr kumimoji="1" sz="1800" kern="1200">
          <a:solidFill>
            <a:schemeClr val="tx1"/>
          </a:solidFill>
          <a:latin typeface="+mn-lt"/>
          <a:ea typeface="+mn-ea"/>
          <a:cs typeface="+mn-cs"/>
        </a:defRPr>
      </a:lvl4pPr>
      <a:lvl5pPr marL="1828528" algn="l" defTabSz="914264" rtl="0" eaLnBrk="1" latinLnBrk="0" hangingPunct="1">
        <a:defRPr kumimoji="1" sz="1800" kern="1200">
          <a:solidFill>
            <a:schemeClr val="tx1"/>
          </a:solidFill>
          <a:latin typeface="+mn-lt"/>
          <a:ea typeface="+mn-ea"/>
          <a:cs typeface="+mn-cs"/>
        </a:defRPr>
      </a:lvl5pPr>
      <a:lvl6pPr marL="2285658" algn="l" defTabSz="914264" rtl="0" eaLnBrk="1" latinLnBrk="0" hangingPunct="1">
        <a:defRPr kumimoji="1" sz="1800" kern="1200">
          <a:solidFill>
            <a:schemeClr val="tx1"/>
          </a:solidFill>
          <a:latin typeface="+mn-lt"/>
          <a:ea typeface="+mn-ea"/>
          <a:cs typeface="+mn-cs"/>
        </a:defRPr>
      </a:lvl6pPr>
      <a:lvl7pPr marL="2742791" algn="l" defTabSz="914264" rtl="0" eaLnBrk="1" latinLnBrk="0" hangingPunct="1">
        <a:defRPr kumimoji="1" sz="1800" kern="1200">
          <a:solidFill>
            <a:schemeClr val="tx1"/>
          </a:solidFill>
          <a:latin typeface="+mn-lt"/>
          <a:ea typeface="+mn-ea"/>
          <a:cs typeface="+mn-cs"/>
        </a:defRPr>
      </a:lvl7pPr>
      <a:lvl8pPr marL="3199923" algn="l" defTabSz="914264" rtl="0" eaLnBrk="1" latinLnBrk="0" hangingPunct="1">
        <a:defRPr kumimoji="1" sz="1800" kern="1200">
          <a:solidFill>
            <a:schemeClr val="tx1"/>
          </a:solidFill>
          <a:latin typeface="+mn-lt"/>
          <a:ea typeface="+mn-ea"/>
          <a:cs typeface="+mn-cs"/>
        </a:defRPr>
      </a:lvl8pPr>
      <a:lvl9pPr marL="3657054" algn="l" defTabSz="914264" rtl="0" eaLnBrk="1" latinLnBrk="0" hangingPunct="1">
        <a:defRPr kumimoji="1"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5">
            <a:lum/>
          </a:blip>
          <a:srcRect/>
          <a:tile tx="0" ty="0" sx="100000" sy="100000" flip="none" algn="tl"/>
        </a:blipFill>
        <a:effectLst/>
      </p:bgPr>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225219" y="168795"/>
            <a:ext cx="8068263" cy="912101"/>
          </a:xfrm>
          <a:prstGeom prst="rect">
            <a:avLst/>
          </a:prstGeom>
        </p:spPr>
        <p:txBody>
          <a:bodyPr vert="horz" lIns="80614" tIns="0" rIns="0" bIns="0" rtlCol="0" anchor="b">
            <a:noAutofit/>
          </a:bodyPr>
          <a:lstStyle/>
          <a:p>
            <a:r>
              <a:rPr kumimoji="1" lang="en-US" altLang="ja-JP" dirty="0"/>
              <a:t>MASTER TITLE</a:t>
            </a:r>
            <a:endParaRPr kumimoji="1" lang="ja-JP" altLang="en-US" dirty="0"/>
          </a:p>
        </p:txBody>
      </p:sp>
      <p:sp>
        <p:nvSpPr>
          <p:cNvPr id="3" name="テキスト プレースホルダー 2"/>
          <p:cNvSpPr>
            <a:spLocks noGrp="1"/>
          </p:cNvSpPr>
          <p:nvPr>
            <p:ph type="body" idx="1"/>
          </p:nvPr>
        </p:nvSpPr>
        <p:spPr>
          <a:xfrm>
            <a:off x="360271" y="1247864"/>
            <a:ext cx="8326537" cy="4761395"/>
          </a:xfrm>
          <a:prstGeom prst="rect">
            <a:avLst/>
          </a:prstGeom>
        </p:spPr>
        <p:txBody>
          <a:bodyPr vert="horz" lIns="91419" tIns="45709" rIns="91419" bIns="45709" rtlCol="0">
            <a:normAutofit/>
          </a:bodyPr>
          <a:lstStyle/>
          <a:p>
            <a:pPr lvl="0"/>
            <a:r>
              <a:rPr kumimoji="1" lang="en-US" altLang="ja-JP" dirty="0"/>
              <a:t>Master Text</a:t>
            </a:r>
            <a:endParaRPr kumimoji="1" lang="ja-JP" altLang="en-US" dirty="0"/>
          </a:p>
        </p:txBody>
      </p:sp>
      <p:sp>
        <p:nvSpPr>
          <p:cNvPr id="7" name="正方形/長方形 6"/>
          <p:cNvSpPr/>
          <p:nvPr/>
        </p:nvSpPr>
        <p:spPr>
          <a:xfrm>
            <a:off x="314810" y="1013465"/>
            <a:ext cx="1853884" cy="56569"/>
          </a:xfrm>
          <a:prstGeom prst="rect">
            <a:avLst/>
          </a:prstGeom>
          <a:blipFill dpi="0" rotWithShape="1">
            <a:blip r:embed="rId6"/>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9" tIns="25595" rIns="51189" bIns="25595" rtlCol="0" anchor="ctr"/>
          <a:lstStyle/>
          <a:p>
            <a:pPr algn="l"/>
            <a:endParaRPr kumimoji="1" lang="ja-JP" altLang="en-US"/>
          </a:p>
        </p:txBody>
      </p:sp>
    </p:spTree>
    <p:extLst>
      <p:ext uri="{BB962C8B-B14F-4D97-AF65-F5344CB8AC3E}">
        <p14:creationId xmlns:p14="http://schemas.microsoft.com/office/powerpoint/2010/main" val="302174645"/>
      </p:ext>
    </p:extLst>
  </p:cSld>
  <p:clrMap bg1="lt1" tx1="dk1" bg2="lt2" tx2="dk2" accent1="accent1" accent2="accent2" accent3="accent3" accent4="accent4" accent5="accent5" accent6="accent6" hlink="hlink" folHlink="folHlink"/>
  <p:sldLayoutIdLst>
    <p:sldLayoutId id="2147484082" r:id="rId1"/>
    <p:sldLayoutId id="2147484083" r:id="rId2"/>
    <p:sldLayoutId id="2147484084" r:id="rId3"/>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2"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1"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2" presetClass="entr" presetSubtype="4" decel="100000" fill="hold" grpId="0" nodeType="withEffect">
                                  <p:stCondLst>
                                    <p:cond delay="25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par>
                                <p:cTn id="18" presetID="10" presetClass="entr" presetSubtype="0" fill="hold" grpId="1"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animBg="1"/>
      <p:bldP spid="7" grpId="1" animBg="1"/>
    </p:bldLst>
  </p:timing>
  <p:hf hdr="0" dt="0"/>
  <p:txStyles>
    <p:titleStyle>
      <a:lvl1pPr algn="l" defTabSz="914196" rtl="0" eaLnBrk="1" latinLnBrk="0" hangingPunct="1">
        <a:spcBef>
          <a:spcPct val="0"/>
        </a:spcBef>
        <a:buNone/>
        <a:defRPr kumimoji="1" sz="4900" kern="1200">
          <a:blipFill dpi="0" rotWithShape="1">
            <a:blip r:embed="rId6"/>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196"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098" indent="0" algn="l" defTabSz="914196" rtl="0" eaLnBrk="1" latinLnBrk="0" hangingPunct="1">
        <a:spcBef>
          <a:spcPct val="20000"/>
        </a:spcBef>
        <a:buFontTx/>
        <a:buNone/>
        <a:defRPr kumimoji="1" sz="1600" kern="1200">
          <a:solidFill>
            <a:schemeClr val="tx1"/>
          </a:solidFill>
          <a:latin typeface="+mn-lt"/>
          <a:ea typeface="+mn-ea"/>
          <a:cs typeface="+mn-cs"/>
        </a:defRPr>
      </a:lvl2pPr>
      <a:lvl3pPr marL="914196" indent="0" algn="l" defTabSz="914196" rtl="0" eaLnBrk="1" latinLnBrk="0" hangingPunct="1">
        <a:spcBef>
          <a:spcPct val="20000"/>
        </a:spcBef>
        <a:buFontTx/>
        <a:buNone/>
        <a:defRPr kumimoji="1" sz="1600" kern="1200">
          <a:solidFill>
            <a:schemeClr val="tx1"/>
          </a:solidFill>
          <a:latin typeface="+mn-lt"/>
          <a:ea typeface="+mn-ea"/>
          <a:cs typeface="+mn-cs"/>
        </a:defRPr>
      </a:lvl3pPr>
      <a:lvl4pPr marL="1371292" indent="0" algn="l" defTabSz="914196" rtl="0" eaLnBrk="1" latinLnBrk="0" hangingPunct="1">
        <a:spcBef>
          <a:spcPct val="20000"/>
        </a:spcBef>
        <a:buFontTx/>
        <a:buNone/>
        <a:defRPr kumimoji="1" sz="1600" kern="1200">
          <a:solidFill>
            <a:schemeClr val="tx1"/>
          </a:solidFill>
          <a:latin typeface="+mn-lt"/>
          <a:ea typeface="+mn-ea"/>
          <a:cs typeface="+mn-cs"/>
        </a:defRPr>
      </a:lvl4pPr>
      <a:lvl5pPr marL="1828392" indent="0" algn="l" defTabSz="914196" rtl="0" eaLnBrk="1" latinLnBrk="0" hangingPunct="1">
        <a:spcBef>
          <a:spcPct val="20000"/>
        </a:spcBef>
        <a:buFontTx/>
        <a:buNone/>
        <a:defRPr kumimoji="1" sz="1600" kern="1200">
          <a:solidFill>
            <a:schemeClr val="tx1"/>
          </a:solidFill>
          <a:latin typeface="+mn-lt"/>
          <a:ea typeface="+mn-ea"/>
          <a:cs typeface="+mn-cs"/>
        </a:defRPr>
      </a:lvl5pPr>
      <a:lvl6pPr marL="2514037"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135"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232"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330" indent="-228549" algn="l" defTabSz="914196"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196" rtl="0" eaLnBrk="1" latinLnBrk="0" hangingPunct="1">
        <a:defRPr kumimoji="1" sz="1800" kern="1200">
          <a:solidFill>
            <a:schemeClr val="tx1"/>
          </a:solidFill>
          <a:latin typeface="+mn-lt"/>
          <a:ea typeface="+mn-ea"/>
          <a:cs typeface="+mn-cs"/>
        </a:defRPr>
      </a:lvl1pPr>
      <a:lvl2pPr marL="457098" algn="l" defTabSz="914196" rtl="0" eaLnBrk="1" latinLnBrk="0" hangingPunct="1">
        <a:defRPr kumimoji="1" sz="1800" kern="1200">
          <a:solidFill>
            <a:schemeClr val="tx1"/>
          </a:solidFill>
          <a:latin typeface="+mn-lt"/>
          <a:ea typeface="+mn-ea"/>
          <a:cs typeface="+mn-cs"/>
        </a:defRPr>
      </a:lvl2pPr>
      <a:lvl3pPr marL="914196" algn="l" defTabSz="914196" rtl="0" eaLnBrk="1" latinLnBrk="0" hangingPunct="1">
        <a:defRPr kumimoji="1" sz="1800" kern="1200">
          <a:solidFill>
            <a:schemeClr val="tx1"/>
          </a:solidFill>
          <a:latin typeface="+mn-lt"/>
          <a:ea typeface="+mn-ea"/>
          <a:cs typeface="+mn-cs"/>
        </a:defRPr>
      </a:lvl3pPr>
      <a:lvl4pPr marL="1371292" algn="l" defTabSz="914196" rtl="0" eaLnBrk="1" latinLnBrk="0" hangingPunct="1">
        <a:defRPr kumimoji="1" sz="1800" kern="1200">
          <a:solidFill>
            <a:schemeClr val="tx1"/>
          </a:solidFill>
          <a:latin typeface="+mn-lt"/>
          <a:ea typeface="+mn-ea"/>
          <a:cs typeface="+mn-cs"/>
        </a:defRPr>
      </a:lvl4pPr>
      <a:lvl5pPr marL="1828392" algn="l" defTabSz="914196" rtl="0" eaLnBrk="1" latinLnBrk="0" hangingPunct="1">
        <a:defRPr kumimoji="1" sz="1800" kern="1200">
          <a:solidFill>
            <a:schemeClr val="tx1"/>
          </a:solidFill>
          <a:latin typeface="+mn-lt"/>
          <a:ea typeface="+mn-ea"/>
          <a:cs typeface="+mn-cs"/>
        </a:defRPr>
      </a:lvl5pPr>
      <a:lvl6pPr marL="2285488" algn="l" defTabSz="914196" rtl="0" eaLnBrk="1" latinLnBrk="0" hangingPunct="1">
        <a:defRPr kumimoji="1" sz="1800" kern="1200">
          <a:solidFill>
            <a:schemeClr val="tx1"/>
          </a:solidFill>
          <a:latin typeface="+mn-lt"/>
          <a:ea typeface="+mn-ea"/>
          <a:cs typeface="+mn-cs"/>
        </a:defRPr>
      </a:lvl6pPr>
      <a:lvl7pPr marL="2742586" algn="l" defTabSz="914196" rtl="0" eaLnBrk="1" latinLnBrk="0" hangingPunct="1">
        <a:defRPr kumimoji="1" sz="1800" kern="1200">
          <a:solidFill>
            <a:schemeClr val="tx1"/>
          </a:solidFill>
          <a:latin typeface="+mn-lt"/>
          <a:ea typeface="+mn-ea"/>
          <a:cs typeface="+mn-cs"/>
        </a:defRPr>
      </a:lvl7pPr>
      <a:lvl8pPr marL="3199684" algn="l" defTabSz="914196" rtl="0" eaLnBrk="1" latinLnBrk="0" hangingPunct="1">
        <a:defRPr kumimoji="1" sz="1800" kern="1200">
          <a:solidFill>
            <a:schemeClr val="tx1"/>
          </a:solidFill>
          <a:latin typeface="+mn-lt"/>
          <a:ea typeface="+mn-ea"/>
          <a:cs typeface="+mn-cs"/>
        </a:defRPr>
      </a:lvl8pPr>
      <a:lvl9pPr marL="3656781" algn="l" defTabSz="914196" rtl="0" eaLnBrk="1" latinLnBrk="0" hangingPunct="1">
        <a:defRPr kumimoji="1"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reserve="1">
  <p:cSld>
    <p:bg>
      <p:bgPr>
        <a:blipFill dpi="0" rotWithShape="1">
          <a:blip r:embed="rId8">
            <a:lum/>
          </a:blip>
          <a:srcRect/>
          <a:tile tx="0" ty="0" sx="100000" sy="100000" flip="none" algn="tl"/>
        </a:blipFill>
        <a:effectLst/>
      </p:bgPr>
    </p:bg>
    <p:spTree>
      <p:nvGrpSpPr>
        <p:cNvPr id="1" name=""/>
        <p:cNvGrpSpPr/>
        <p:nvPr/>
      </p:nvGrpSpPr>
      <p:grpSpPr>
        <a:xfrm>
          <a:off x="0" y="0"/>
          <a:ext cx="0" cy="0"/>
          <a:chOff x="0" y="0"/>
          <a:chExt cx="0" cy="0"/>
        </a:xfrm>
      </p:grpSpPr>
      <p:sp>
        <p:nvSpPr>
          <p:cNvPr id="2" name="タイトル プレースホルダー 1"/>
          <p:cNvSpPr>
            <a:spLocks noGrp="1"/>
          </p:cNvSpPr>
          <p:nvPr>
            <p:ph type="title"/>
          </p:nvPr>
        </p:nvSpPr>
        <p:spPr>
          <a:xfrm>
            <a:off x="4193901" y="168798"/>
            <a:ext cx="4491392" cy="912101"/>
          </a:xfrm>
          <a:prstGeom prst="rect">
            <a:avLst/>
          </a:prstGeom>
        </p:spPr>
        <p:txBody>
          <a:bodyPr vert="horz" lIns="80608" tIns="0" rIns="0" bIns="0" rtlCol="0" anchor="b">
            <a:noAutofit/>
          </a:bodyPr>
          <a:lstStyle/>
          <a:p>
            <a:r>
              <a:rPr kumimoji="1" lang="en-US" altLang="ja-JP" dirty="0"/>
              <a:t>MASTER TITLE</a:t>
            </a:r>
            <a:endParaRPr kumimoji="1" lang="ja-JP" altLang="en-US" dirty="0"/>
          </a:p>
        </p:txBody>
      </p:sp>
      <p:sp>
        <p:nvSpPr>
          <p:cNvPr id="3" name="テキスト プレースホルダー 2"/>
          <p:cNvSpPr>
            <a:spLocks noGrp="1"/>
          </p:cNvSpPr>
          <p:nvPr>
            <p:ph type="body" idx="1"/>
          </p:nvPr>
        </p:nvSpPr>
        <p:spPr>
          <a:xfrm>
            <a:off x="360273" y="1247867"/>
            <a:ext cx="8326537" cy="4761395"/>
          </a:xfrm>
          <a:prstGeom prst="rect">
            <a:avLst/>
          </a:prstGeom>
        </p:spPr>
        <p:txBody>
          <a:bodyPr vert="horz" lIns="91412" tIns="45706" rIns="91412" bIns="45706" rtlCol="0">
            <a:normAutofit/>
          </a:bodyPr>
          <a:lstStyle/>
          <a:p>
            <a:pPr lvl="0"/>
            <a:r>
              <a:rPr kumimoji="1" lang="en-US" altLang="ja-JP" dirty="0"/>
              <a:t>Master Text</a:t>
            </a:r>
            <a:endParaRPr kumimoji="1" lang="ja-JP" altLang="en-US" dirty="0"/>
          </a:p>
        </p:txBody>
      </p:sp>
      <p:sp>
        <p:nvSpPr>
          <p:cNvPr id="7" name="正方形/長方形 6"/>
          <p:cNvSpPr/>
          <p:nvPr/>
        </p:nvSpPr>
        <p:spPr>
          <a:xfrm>
            <a:off x="4276523" y="1013465"/>
            <a:ext cx="1853884" cy="56569"/>
          </a:xfrm>
          <a:prstGeom prst="rect">
            <a:avLst/>
          </a:prstGeom>
          <a:blipFill dpi="0" rotWithShape="1">
            <a:blip r:embed="rId9"/>
            <a:srcRect/>
            <a:tile tx="0" ty="0" sx="100000" sy="100000" flip="none" algn="tl"/>
          </a:blipFill>
          <a:ln>
            <a:noFill/>
          </a:ln>
          <a:effectLst>
            <a:innerShdw blurRad="63500" dist="50800" dir="18900000">
              <a:prstClr val="black">
                <a:alpha val="50000"/>
              </a:prstClr>
            </a:innerShdw>
          </a:effectLst>
        </p:spPr>
        <p:style>
          <a:lnRef idx="2">
            <a:schemeClr val="accent1">
              <a:shade val="50000"/>
            </a:schemeClr>
          </a:lnRef>
          <a:fillRef idx="1">
            <a:schemeClr val="accent1"/>
          </a:fillRef>
          <a:effectRef idx="0">
            <a:schemeClr val="accent1"/>
          </a:effectRef>
          <a:fontRef idx="minor">
            <a:schemeClr val="lt1"/>
          </a:fontRef>
        </p:style>
        <p:txBody>
          <a:bodyPr lIns="51185" tIns="25593" rIns="51185" bIns="25593" rtlCol="0" anchor="ctr"/>
          <a:lstStyle/>
          <a:p>
            <a:pPr algn="l"/>
            <a:endParaRPr kumimoji="1" lang="ja-JP" altLang="en-US"/>
          </a:p>
        </p:txBody>
      </p:sp>
    </p:spTree>
    <p:extLst>
      <p:ext uri="{BB962C8B-B14F-4D97-AF65-F5344CB8AC3E}">
        <p14:creationId xmlns:p14="http://schemas.microsoft.com/office/powerpoint/2010/main" val="737630083"/>
      </p:ext>
    </p:extLst>
  </p:cSld>
  <p:clrMap bg1="lt1" tx1="dk1" bg2="lt2" tx2="dk2" accent1="accent1" accent2="accent2" accent3="accent3" accent4="accent4" accent5="accent5" accent6="accent6" hlink="hlink" folHlink="folHlink"/>
  <p:sldLayoutIdLst>
    <p:sldLayoutId id="2147484086" r:id="rId1"/>
    <p:sldLayoutId id="2147484087" r:id="rId2"/>
    <p:sldLayoutId id="2147484088" r:id="rId3"/>
    <p:sldLayoutId id="2147484089" r:id="rId4"/>
    <p:sldLayoutId id="2147484090" r:id="rId5"/>
    <p:sldLayoutId id="2147484091" r:id="rId6"/>
  </p:sldLayoutIdLst>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ntr" presetSubtype="2" decel="100000" fill="hold" grpId="0" nodeType="after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750" fill="hold"/>
                                        <p:tgtEl>
                                          <p:spTgt spid="2"/>
                                        </p:tgtEl>
                                        <p:attrNameLst>
                                          <p:attrName>ppt_x</p:attrName>
                                        </p:attrNameLst>
                                      </p:cBhvr>
                                      <p:tavLst>
                                        <p:tav tm="0">
                                          <p:val>
                                            <p:strVal val="1+#ppt_w/2"/>
                                          </p:val>
                                        </p:tav>
                                        <p:tav tm="100000">
                                          <p:val>
                                            <p:strVal val="#ppt_x"/>
                                          </p:val>
                                        </p:tav>
                                      </p:tavLst>
                                    </p:anim>
                                    <p:anim calcmode="lin" valueType="num">
                                      <p:cBhvr additive="base">
                                        <p:cTn id="8" dur="750" fill="hold"/>
                                        <p:tgtEl>
                                          <p:spTgt spid="2"/>
                                        </p:tgtEl>
                                        <p:attrNameLst>
                                          <p:attrName>ppt_y</p:attrName>
                                        </p:attrNameLst>
                                      </p:cBhvr>
                                      <p:tavLst>
                                        <p:tav tm="0">
                                          <p:val>
                                            <p:strVal val="#ppt_y"/>
                                          </p:val>
                                        </p:tav>
                                        <p:tav tm="100000">
                                          <p:val>
                                            <p:strVal val="#ppt_y"/>
                                          </p:val>
                                        </p:tav>
                                      </p:tavLst>
                                    </p:anim>
                                  </p:childTnLst>
                                </p:cTn>
                              </p:par>
                              <p:par>
                                <p:cTn id="9" presetID="1" presetClass="exit" presetSubtype="0" fill="hold" grpId="2" nodeType="withEffect">
                                  <p:stCondLst>
                                    <p:cond delay="0"/>
                                  </p:stCondLst>
                                  <p:childTnLst>
                                    <p:set>
                                      <p:cBhvr>
                                        <p:cTn id="10" dur="1" fill="hold">
                                          <p:stCondLst>
                                            <p:cond delay="0"/>
                                          </p:stCondLst>
                                        </p:cTn>
                                        <p:tgtEl>
                                          <p:spTgt spid="2"/>
                                        </p:tgtEl>
                                        <p:attrNameLst>
                                          <p:attrName>style.visibility</p:attrName>
                                        </p:attrNameLst>
                                      </p:cBhvr>
                                      <p:to>
                                        <p:strVal val="hidden"/>
                                      </p:to>
                                    </p:set>
                                  </p:childTnLst>
                                </p:cTn>
                              </p:par>
                              <p:par>
                                <p:cTn id="11" presetID="10" presetClass="entr" presetSubtype="0" fill="hold" grpId="1" nodeType="withEffect">
                                  <p:stCondLst>
                                    <p:cond delay="250"/>
                                  </p:stCondLst>
                                  <p:childTnLst>
                                    <p:set>
                                      <p:cBhvr>
                                        <p:cTn id="12" dur="1" fill="hold">
                                          <p:stCondLst>
                                            <p:cond delay="0"/>
                                          </p:stCondLst>
                                        </p:cTn>
                                        <p:tgtEl>
                                          <p:spTgt spid="2"/>
                                        </p:tgtEl>
                                        <p:attrNameLst>
                                          <p:attrName>style.visibility</p:attrName>
                                        </p:attrNameLst>
                                      </p:cBhvr>
                                      <p:to>
                                        <p:strVal val="visible"/>
                                      </p:to>
                                    </p:set>
                                    <p:animEffect transition="in" filter="fade">
                                      <p:cBhvr>
                                        <p:cTn id="13" dur="500"/>
                                        <p:tgtEl>
                                          <p:spTgt spid="2"/>
                                        </p:tgtEl>
                                      </p:cBhvr>
                                    </p:animEffect>
                                  </p:childTnLst>
                                </p:cTn>
                              </p:par>
                              <p:par>
                                <p:cTn id="14" presetID="2" presetClass="entr" presetSubtype="4" decel="100000" fill="hold" grpId="0" nodeType="withEffect">
                                  <p:stCondLst>
                                    <p:cond delay="250"/>
                                  </p:stCondLst>
                                  <p:childTnLst>
                                    <p:set>
                                      <p:cBhvr>
                                        <p:cTn id="15" dur="1" fill="hold">
                                          <p:stCondLst>
                                            <p:cond delay="0"/>
                                          </p:stCondLst>
                                        </p:cTn>
                                        <p:tgtEl>
                                          <p:spTgt spid="7"/>
                                        </p:tgtEl>
                                        <p:attrNameLst>
                                          <p:attrName>style.visibility</p:attrName>
                                        </p:attrNameLst>
                                      </p:cBhvr>
                                      <p:to>
                                        <p:strVal val="visible"/>
                                      </p:to>
                                    </p:set>
                                    <p:anim calcmode="lin" valueType="num">
                                      <p:cBhvr additive="base">
                                        <p:cTn id="16" dur="500" fill="hold"/>
                                        <p:tgtEl>
                                          <p:spTgt spid="7"/>
                                        </p:tgtEl>
                                        <p:attrNameLst>
                                          <p:attrName>ppt_x</p:attrName>
                                        </p:attrNameLst>
                                      </p:cBhvr>
                                      <p:tavLst>
                                        <p:tav tm="0">
                                          <p:val>
                                            <p:strVal val="#ppt_x"/>
                                          </p:val>
                                        </p:tav>
                                        <p:tav tm="100000">
                                          <p:val>
                                            <p:strVal val="#ppt_x"/>
                                          </p:val>
                                        </p:tav>
                                      </p:tavLst>
                                    </p:anim>
                                    <p:anim calcmode="lin" valueType="num">
                                      <p:cBhvr additive="base">
                                        <p:cTn id="17" dur="500" fill="hold"/>
                                        <p:tgtEl>
                                          <p:spTgt spid="7"/>
                                        </p:tgtEl>
                                        <p:attrNameLst>
                                          <p:attrName>ppt_y</p:attrName>
                                        </p:attrNameLst>
                                      </p:cBhvr>
                                      <p:tavLst>
                                        <p:tav tm="0">
                                          <p:val>
                                            <p:strVal val="1+#ppt_h/2"/>
                                          </p:val>
                                        </p:tav>
                                        <p:tav tm="100000">
                                          <p:val>
                                            <p:strVal val="#ppt_y"/>
                                          </p:val>
                                        </p:tav>
                                      </p:tavLst>
                                    </p:anim>
                                  </p:childTnLst>
                                </p:cTn>
                              </p:par>
                              <p:par>
                                <p:cTn id="18" presetID="10" presetClass="entr" presetSubtype="0" fill="hold" grpId="1" nodeType="withEffect">
                                  <p:stCondLst>
                                    <p:cond delay="250"/>
                                  </p:stCondLst>
                                  <p:childTnLst>
                                    <p:set>
                                      <p:cBhvr>
                                        <p:cTn id="19" dur="1" fill="hold">
                                          <p:stCondLst>
                                            <p:cond delay="0"/>
                                          </p:stCondLst>
                                        </p:cTn>
                                        <p:tgtEl>
                                          <p:spTgt spid="7"/>
                                        </p:tgtEl>
                                        <p:attrNameLst>
                                          <p:attrName>style.visibility</p:attrName>
                                        </p:attrNameLst>
                                      </p:cBhvr>
                                      <p:to>
                                        <p:strVal val="visible"/>
                                      </p:to>
                                    </p:set>
                                    <p:animEffect transition="in" filter="fade">
                                      <p:cBhvr>
                                        <p:cTn id="20"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2" grpId="1"/>
      <p:bldP spid="2" grpId="2"/>
      <p:bldP spid="7" grpId="0" animBg="1"/>
      <p:bldP spid="7" grpId="1" animBg="1"/>
    </p:bldLst>
  </p:timing>
  <p:hf hdr="0" dt="0"/>
  <p:txStyles>
    <p:titleStyle>
      <a:lvl1pPr algn="l" defTabSz="914128" rtl="0" eaLnBrk="1" latinLnBrk="0" hangingPunct="1">
        <a:spcBef>
          <a:spcPct val="0"/>
        </a:spcBef>
        <a:buNone/>
        <a:defRPr kumimoji="1" sz="4900" kern="1200">
          <a:blipFill dpi="0" rotWithShape="1">
            <a:blip r:embed="rId9"/>
            <a:srcRect/>
            <a:tile tx="0" ty="0" sx="100000" sy="100000" flip="none" algn="tl"/>
          </a:blipFill>
          <a:effectLst>
            <a:innerShdw blurRad="63500" dist="50800" dir="18900000">
              <a:prstClr val="black">
                <a:alpha val="50000"/>
              </a:prstClr>
            </a:innerShdw>
          </a:effectLst>
          <a:latin typeface="Bebas Neue Bold" panose="020B0606020202050201" pitchFamily="34" charset="0"/>
          <a:ea typeface="+mj-ea"/>
          <a:cs typeface="+mj-cs"/>
        </a:defRPr>
      </a:lvl1pPr>
    </p:titleStyle>
    <p:bodyStyle>
      <a:lvl1pPr marL="0" indent="0" algn="l" defTabSz="914128" rtl="0" eaLnBrk="1" latinLnBrk="0" hangingPunct="1">
        <a:lnSpc>
          <a:spcPct val="120000"/>
        </a:lnSpc>
        <a:spcBef>
          <a:spcPts val="672"/>
        </a:spcBef>
        <a:buFontTx/>
        <a:buNone/>
        <a:defRPr kumimoji="1" sz="1600" kern="1200" baseline="0">
          <a:solidFill>
            <a:schemeClr val="tx2"/>
          </a:solidFill>
          <a:latin typeface="+mn-lt"/>
          <a:ea typeface="+mn-ea"/>
          <a:cs typeface="+mn-cs"/>
        </a:defRPr>
      </a:lvl1pPr>
      <a:lvl2pPr marL="457064" indent="0" algn="l" defTabSz="914128" rtl="0" eaLnBrk="1" latinLnBrk="0" hangingPunct="1">
        <a:spcBef>
          <a:spcPct val="20000"/>
        </a:spcBef>
        <a:buFontTx/>
        <a:buNone/>
        <a:defRPr kumimoji="1" sz="1600" kern="1200">
          <a:solidFill>
            <a:schemeClr val="tx1"/>
          </a:solidFill>
          <a:latin typeface="+mn-lt"/>
          <a:ea typeface="+mn-ea"/>
          <a:cs typeface="+mn-cs"/>
        </a:defRPr>
      </a:lvl2pPr>
      <a:lvl3pPr marL="914128" indent="0" algn="l" defTabSz="914128" rtl="0" eaLnBrk="1" latinLnBrk="0" hangingPunct="1">
        <a:spcBef>
          <a:spcPct val="20000"/>
        </a:spcBef>
        <a:buFontTx/>
        <a:buNone/>
        <a:defRPr kumimoji="1" sz="1600" kern="1200">
          <a:solidFill>
            <a:schemeClr val="tx1"/>
          </a:solidFill>
          <a:latin typeface="+mn-lt"/>
          <a:ea typeface="+mn-ea"/>
          <a:cs typeface="+mn-cs"/>
        </a:defRPr>
      </a:lvl3pPr>
      <a:lvl4pPr marL="1371190" indent="0" algn="l" defTabSz="914128" rtl="0" eaLnBrk="1" latinLnBrk="0" hangingPunct="1">
        <a:spcBef>
          <a:spcPct val="20000"/>
        </a:spcBef>
        <a:buFontTx/>
        <a:buNone/>
        <a:defRPr kumimoji="1" sz="1600" kern="1200">
          <a:solidFill>
            <a:schemeClr val="tx1"/>
          </a:solidFill>
          <a:latin typeface="+mn-lt"/>
          <a:ea typeface="+mn-ea"/>
          <a:cs typeface="+mn-cs"/>
        </a:defRPr>
      </a:lvl4pPr>
      <a:lvl5pPr marL="1828255" indent="0" algn="l" defTabSz="914128" rtl="0" eaLnBrk="1" latinLnBrk="0" hangingPunct="1">
        <a:spcBef>
          <a:spcPct val="20000"/>
        </a:spcBef>
        <a:buFontTx/>
        <a:buNone/>
        <a:defRPr kumimoji="1" sz="1600" kern="1200">
          <a:solidFill>
            <a:schemeClr val="tx1"/>
          </a:solidFill>
          <a:latin typeface="+mn-lt"/>
          <a:ea typeface="+mn-ea"/>
          <a:cs typeface="+mn-cs"/>
        </a:defRPr>
      </a:lvl5pPr>
      <a:lvl6pPr marL="2513850"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0913"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7977"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040" indent="-228532" algn="l" defTabSz="914128"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p:bodyStyle>
    <p:otherStyle>
      <a:defPPr>
        <a:defRPr lang="ja-JP"/>
      </a:defPPr>
      <a:lvl1pPr marL="0" algn="l" defTabSz="914128" rtl="0" eaLnBrk="1" latinLnBrk="0" hangingPunct="1">
        <a:defRPr kumimoji="1" sz="1800" kern="1200">
          <a:solidFill>
            <a:schemeClr val="tx1"/>
          </a:solidFill>
          <a:latin typeface="+mn-lt"/>
          <a:ea typeface="+mn-ea"/>
          <a:cs typeface="+mn-cs"/>
        </a:defRPr>
      </a:lvl1pPr>
      <a:lvl2pPr marL="457064" algn="l" defTabSz="914128" rtl="0" eaLnBrk="1" latinLnBrk="0" hangingPunct="1">
        <a:defRPr kumimoji="1" sz="1800" kern="1200">
          <a:solidFill>
            <a:schemeClr val="tx1"/>
          </a:solidFill>
          <a:latin typeface="+mn-lt"/>
          <a:ea typeface="+mn-ea"/>
          <a:cs typeface="+mn-cs"/>
        </a:defRPr>
      </a:lvl2pPr>
      <a:lvl3pPr marL="914128" algn="l" defTabSz="914128" rtl="0" eaLnBrk="1" latinLnBrk="0" hangingPunct="1">
        <a:defRPr kumimoji="1" sz="1800" kern="1200">
          <a:solidFill>
            <a:schemeClr val="tx1"/>
          </a:solidFill>
          <a:latin typeface="+mn-lt"/>
          <a:ea typeface="+mn-ea"/>
          <a:cs typeface="+mn-cs"/>
        </a:defRPr>
      </a:lvl3pPr>
      <a:lvl4pPr marL="1371190" algn="l" defTabSz="914128" rtl="0" eaLnBrk="1" latinLnBrk="0" hangingPunct="1">
        <a:defRPr kumimoji="1" sz="1800" kern="1200">
          <a:solidFill>
            <a:schemeClr val="tx1"/>
          </a:solidFill>
          <a:latin typeface="+mn-lt"/>
          <a:ea typeface="+mn-ea"/>
          <a:cs typeface="+mn-cs"/>
        </a:defRPr>
      </a:lvl4pPr>
      <a:lvl5pPr marL="1828255" algn="l" defTabSz="914128" rtl="0" eaLnBrk="1" latinLnBrk="0" hangingPunct="1">
        <a:defRPr kumimoji="1" sz="1800" kern="1200">
          <a:solidFill>
            <a:schemeClr val="tx1"/>
          </a:solidFill>
          <a:latin typeface="+mn-lt"/>
          <a:ea typeface="+mn-ea"/>
          <a:cs typeface="+mn-cs"/>
        </a:defRPr>
      </a:lvl5pPr>
      <a:lvl6pPr marL="2285318" algn="l" defTabSz="914128" rtl="0" eaLnBrk="1" latinLnBrk="0" hangingPunct="1">
        <a:defRPr kumimoji="1" sz="1800" kern="1200">
          <a:solidFill>
            <a:schemeClr val="tx1"/>
          </a:solidFill>
          <a:latin typeface="+mn-lt"/>
          <a:ea typeface="+mn-ea"/>
          <a:cs typeface="+mn-cs"/>
        </a:defRPr>
      </a:lvl6pPr>
      <a:lvl7pPr marL="2742381" algn="l" defTabSz="914128" rtl="0" eaLnBrk="1" latinLnBrk="0" hangingPunct="1">
        <a:defRPr kumimoji="1" sz="1800" kern="1200">
          <a:solidFill>
            <a:schemeClr val="tx1"/>
          </a:solidFill>
          <a:latin typeface="+mn-lt"/>
          <a:ea typeface="+mn-ea"/>
          <a:cs typeface="+mn-cs"/>
        </a:defRPr>
      </a:lvl7pPr>
      <a:lvl8pPr marL="3199446" algn="l" defTabSz="914128" rtl="0" eaLnBrk="1" latinLnBrk="0" hangingPunct="1">
        <a:defRPr kumimoji="1" sz="1800" kern="1200">
          <a:solidFill>
            <a:schemeClr val="tx1"/>
          </a:solidFill>
          <a:latin typeface="+mn-lt"/>
          <a:ea typeface="+mn-ea"/>
          <a:cs typeface="+mn-cs"/>
        </a:defRPr>
      </a:lvl8pPr>
      <a:lvl9pPr marL="3656508" algn="l" defTabSz="914128" rtl="0" eaLnBrk="1" latinLnBrk="0" hangingPunct="1">
        <a:defRPr kumimoji="1"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notesSlide" Target="../notesSlides/notesSlide1.xml"/><Relationship Id="rId1" Type="http://schemas.openxmlformats.org/officeDocument/2006/relationships/slideLayout" Target="../slideLayouts/slideLayout242.xml"/></Relationships>
</file>

<file path=ppt/slides/_rels/slide10.xml.rels><?xml version="1.0" encoding="UTF-8" standalone="yes"?>
<Relationships xmlns="http://schemas.openxmlformats.org/package/2006/relationships"><Relationship Id="rId2" Type="http://schemas.openxmlformats.org/officeDocument/2006/relationships/notesSlide" Target="../notesSlides/notesSlide10.xml"/><Relationship Id="rId1" Type="http://schemas.openxmlformats.org/officeDocument/2006/relationships/slideLayout" Target="../slideLayouts/slideLayout168.xml"/></Relationships>
</file>

<file path=ppt/slides/_rels/slide11.xml.rels><?xml version="1.0" encoding="UTF-8" standalone="yes"?>
<Relationships xmlns="http://schemas.openxmlformats.org/package/2006/relationships"><Relationship Id="rId3" Type="http://schemas.openxmlformats.org/officeDocument/2006/relationships/image" Target="../media/image35.png"/><Relationship Id="rId2" Type="http://schemas.openxmlformats.org/officeDocument/2006/relationships/notesSlide" Target="../notesSlides/notesSlide11.xml"/><Relationship Id="rId1" Type="http://schemas.openxmlformats.org/officeDocument/2006/relationships/slideLayout" Target="../slideLayouts/slideLayout168.xml"/></Relationships>
</file>

<file path=ppt/slides/_rels/slide12.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12.xml"/><Relationship Id="rId1" Type="http://schemas.openxmlformats.org/officeDocument/2006/relationships/slideLayout" Target="../slideLayouts/slideLayout164.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57.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157.xml"/></Relationships>
</file>

<file path=ppt/slides/_rels/slide15.xml.rels><?xml version="1.0" encoding="UTF-8" standalone="yes"?>
<Relationships xmlns="http://schemas.openxmlformats.org/package/2006/relationships"><Relationship Id="rId3" Type="http://schemas.openxmlformats.org/officeDocument/2006/relationships/slideLayout" Target="../slideLayouts/slideLayout168.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36.png"/><Relationship Id="rId4" Type="http://schemas.openxmlformats.org/officeDocument/2006/relationships/notesSlide" Target="../notesSlides/notesSlide15.xml"/></Relationships>
</file>

<file path=ppt/slides/_rels/slide16.xml.rels><?xml version="1.0" encoding="UTF-8" standalone="yes"?>
<Relationships xmlns="http://schemas.openxmlformats.org/package/2006/relationships"><Relationship Id="rId2" Type="http://schemas.openxmlformats.org/officeDocument/2006/relationships/notesSlide" Target="../notesSlides/notesSlide16.xml"/><Relationship Id="rId1" Type="http://schemas.openxmlformats.org/officeDocument/2006/relationships/slideLayout" Target="../slideLayouts/slideLayout374.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67.xml"/></Relationships>
</file>

<file path=ppt/slides/_rels/slide18.xml.rels><?xml version="1.0" encoding="UTF-8" standalone="yes"?>
<Relationships xmlns="http://schemas.openxmlformats.org/package/2006/relationships"><Relationship Id="rId3" Type="http://schemas.openxmlformats.org/officeDocument/2006/relationships/image" Target="../media/image37.png"/><Relationship Id="rId2" Type="http://schemas.openxmlformats.org/officeDocument/2006/relationships/notesSlide" Target="../notesSlides/notesSlide18.xml"/><Relationship Id="rId1" Type="http://schemas.openxmlformats.org/officeDocument/2006/relationships/slideLayout" Target="../slideLayouts/slideLayout171.xml"/><Relationship Id="rId5" Type="http://schemas.openxmlformats.org/officeDocument/2006/relationships/image" Target="../media/image39.png"/><Relationship Id="rId4" Type="http://schemas.openxmlformats.org/officeDocument/2006/relationships/image" Target="../media/image38.png"/></Relationships>
</file>

<file path=ppt/slides/_rels/slide19.xml.rels><?xml version="1.0" encoding="UTF-8" standalone="yes"?>
<Relationships xmlns="http://schemas.openxmlformats.org/package/2006/relationships"><Relationship Id="rId1" Type="http://schemas.openxmlformats.org/officeDocument/2006/relationships/slideLayout" Target="../slideLayouts/slideLayout197.xml"/></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167.xml"/></Relationships>
</file>

<file path=ppt/slides/_rels/slide20.xml.rels><?xml version="1.0" encoding="UTF-8" standalone="yes"?>
<Relationships xmlns="http://schemas.openxmlformats.org/package/2006/relationships"><Relationship Id="rId1" Type="http://schemas.openxmlformats.org/officeDocument/2006/relationships/slideLayout" Target="../slideLayouts/slideLayout197.xml"/></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97.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0.xml"/><Relationship Id="rId1" Type="http://schemas.openxmlformats.org/officeDocument/2006/relationships/slideLayout" Target="../slideLayouts/slideLayout197.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9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9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97.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97.xml"/></Relationships>
</file>

<file path=ppt/slides/_rels/slide27.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68.xml"/></Relationships>
</file>

<file path=ppt/slides/_rels/slide28.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166.xml"/></Relationships>
</file>

<file path=ppt/slides/_rels/slide29.xml.rels><?xml version="1.0" encoding="UTF-8" standalone="yes"?>
<Relationships xmlns="http://schemas.openxmlformats.org/package/2006/relationships"><Relationship Id="rId8" Type="http://schemas.openxmlformats.org/officeDocument/2006/relationships/image" Target="../media/image45.svg"/><Relationship Id="rId13" Type="http://schemas.openxmlformats.org/officeDocument/2006/relationships/image" Target="../media/image50.svg"/><Relationship Id="rId18" Type="http://schemas.openxmlformats.org/officeDocument/2006/relationships/image" Target="../media/image55.png"/><Relationship Id="rId26" Type="http://schemas.openxmlformats.org/officeDocument/2006/relationships/image" Target="../media/image63.svg"/><Relationship Id="rId3" Type="http://schemas.openxmlformats.org/officeDocument/2006/relationships/image" Target="../media/image40.png"/><Relationship Id="rId21" Type="http://schemas.openxmlformats.org/officeDocument/2006/relationships/image" Target="../media/image58.png"/><Relationship Id="rId7" Type="http://schemas.openxmlformats.org/officeDocument/2006/relationships/image" Target="../media/image44.png"/><Relationship Id="rId12" Type="http://schemas.openxmlformats.org/officeDocument/2006/relationships/image" Target="../media/image49.png"/><Relationship Id="rId17" Type="http://schemas.openxmlformats.org/officeDocument/2006/relationships/image" Target="../media/image54.svg"/><Relationship Id="rId25" Type="http://schemas.openxmlformats.org/officeDocument/2006/relationships/image" Target="../media/image62.png"/><Relationship Id="rId2" Type="http://schemas.openxmlformats.org/officeDocument/2006/relationships/notesSlide" Target="../notesSlides/notesSlide27.xml"/><Relationship Id="rId16" Type="http://schemas.openxmlformats.org/officeDocument/2006/relationships/image" Target="../media/image53.png"/><Relationship Id="rId20" Type="http://schemas.openxmlformats.org/officeDocument/2006/relationships/image" Target="../media/image57.png"/><Relationship Id="rId1" Type="http://schemas.openxmlformats.org/officeDocument/2006/relationships/slideLayout" Target="../slideLayouts/slideLayout197.xml"/><Relationship Id="rId6" Type="http://schemas.openxmlformats.org/officeDocument/2006/relationships/image" Target="../media/image43.png"/><Relationship Id="rId11" Type="http://schemas.openxmlformats.org/officeDocument/2006/relationships/image" Target="../media/image48.svg"/><Relationship Id="rId24" Type="http://schemas.openxmlformats.org/officeDocument/2006/relationships/image" Target="../media/image61.svg"/><Relationship Id="rId5" Type="http://schemas.openxmlformats.org/officeDocument/2006/relationships/image" Target="../media/image42.png"/><Relationship Id="rId15" Type="http://schemas.openxmlformats.org/officeDocument/2006/relationships/image" Target="../media/image52.svg"/><Relationship Id="rId23" Type="http://schemas.openxmlformats.org/officeDocument/2006/relationships/image" Target="../media/image60.png"/><Relationship Id="rId28" Type="http://schemas.openxmlformats.org/officeDocument/2006/relationships/image" Target="../media/image65.svg"/><Relationship Id="rId10" Type="http://schemas.openxmlformats.org/officeDocument/2006/relationships/image" Target="../media/image47.png"/><Relationship Id="rId19" Type="http://schemas.openxmlformats.org/officeDocument/2006/relationships/image" Target="../media/image56.svg"/><Relationship Id="rId4" Type="http://schemas.openxmlformats.org/officeDocument/2006/relationships/image" Target="../media/image41.svg"/><Relationship Id="rId9" Type="http://schemas.openxmlformats.org/officeDocument/2006/relationships/image" Target="../media/image46.png"/><Relationship Id="rId14" Type="http://schemas.openxmlformats.org/officeDocument/2006/relationships/image" Target="../media/image51.png"/><Relationship Id="rId22" Type="http://schemas.openxmlformats.org/officeDocument/2006/relationships/image" Target="../media/image59.svg"/><Relationship Id="rId27" Type="http://schemas.openxmlformats.org/officeDocument/2006/relationships/image" Target="../media/image64.png"/></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67.xml"/></Relationships>
</file>

<file path=ppt/slides/_rels/slide30.xml.rels><?xml version="1.0" encoding="UTF-8" standalone="yes"?>
<Relationships xmlns="http://schemas.openxmlformats.org/package/2006/relationships"><Relationship Id="rId2" Type="http://schemas.openxmlformats.org/officeDocument/2006/relationships/notesSlide" Target="../notesSlides/notesSlide28.xml"/><Relationship Id="rId1" Type="http://schemas.openxmlformats.org/officeDocument/2006/relationships/slideLayout" Target="../slideLayouts/slideLayout365.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365.xml"/></Relationships>
</file>

<file path=ppt/slides/_rels/slide32.xml.rels><?xml version="1.0" encoding="UTF-8" standalone="yes"?>
<Relationships xmlns="http://schemas.openxmlformats.org/package/2006/relationships"><Relationship Id="rId1" Type="http://schemas.openxmlformats.org/officeDocument/2006/relationships/slideLayout" Target="../slideLayouts/slideLayout53.xml"/></Relationships>
</file>

<file path=ppt/slides/_rels/slide4.xml.rels><?xml version="1.0" encoding="UTF-8" standalone="yes"?>
<Relationships xmlns="http://schemas.openxmlformats.org/package/2006/relationships"><Relationship Id="rId3" Type="http://schemas.openxmlformats.org/officeDocument/2006/relationships/image" Target="../media/image27.png"/><Relationship Id="rId2" Type="http://schemas.openxmlformats.org/officeDocument/2006/relationships/notesSlide" Target="../notesSlides/notesSlide4.xml"/><Relationship Id="rId1" Type="http://schemas.openxmlformats.org/officeDocument/2006/relationships/slideLayout" Target="../slideLayouts/slideLayout155.xml"/><Relationship Id="rId4" Type="http://schemas.openxmlformats.org/officeDocument/2006/relationships/image" Target="../media/image28.svg"/></Relationships>
</file>

<file path=ppt/slides/_rels/slide5.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5.xml"/><Relationship Id="rId1" Type="http://schemas.openxmlformats.org/officeDocument/2006/relationships/slideLayout" Target="../slideLayouts/slideLayout164.xml"/><Relationship Id="rId4" Type="http://schemas.openxmlformats.org/officeDocument/2006/relationships/image" Target="../media/image29.png"/></Relationships>
</file>

<file path=ppt/slides/_rels/slide6.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6.xml"/><Relationship Id="rId1" Type="http://schemas.openxmlformats.org/officeDocument/2006/relationships/slideLayout" Target="../slideLayouts/slideLayout164.xml"/><Relationship Id="rId4" Type="http://schemas.openxmlformats.org/officeDocument/2006/relationships/image" Target="../media/image30.png"/></Relationships>
</file>

<file path=ppt/slides/_rels/slide7.xml.rels><?xml version="1.0" encoding="UTF-8" standalone="yes"?>
<Relationships xmlns="http://schemas.openxmlformats.org/package/2006/relationships"><Relationship Id="rId3" Type="http://schemas.openxmlformats.org/officeDocument/2006/relationships/image" Target="../media/image6.png"/><Relationship Id="rId2" Type="http://schemas.openxmlformats.org/officeDocument/2006/relationships/notesSlide" Target="../notesSlides/notesSlide7.xml"/><Relationship Id="rId1" Type="http://schemas.openxmlformats.org/officeDocument/2006/relationships/slideLayout" Target="../slideLayouts/slideLayout164.xml"/><Relationship Id="rId4" Type="http://schemas.openxmlformats.org/officeDocument/2006/relationships/image" Target="../media/image31.png"/></Relationships>
</file>

<file path=ppt/slides/_rels/slide8.xml.rels><?xml version="1.0" encoding="UTF-8" standalone="yes"?>
<Relationships xmlns="http://schemas.openxmlformats.org/package/2006/relationships"><Relationship Id="rId3" Type="http://schemas.openxmlformats.org/officeDocument/2006/relationships/image" Target="../media/image32.png"/><Relationship Id="rId2" Type="http://schemas.openxmlformats.org/officeDocument/2006/relationships/notesSlide" Target="../notesSlides/notesSlide8.xml"/><Relationship Id="rId1" Type="http://schemas.openxmlformats.org/officeDocument/2006/relationships/slideLayout" Target="../slideLayouts/slideLayout155.xml"/></Relationships>
</file>

<file path=ppt/slides/_rels/slide9.xml.rels><?xml version="1.0" encoding="UTF-8" standalone="yes"?>
<Relationships xmlns="http://schemas.openxmlformats.org/package/2006/relationships"><Relationship Id="rId3" Type="http://schemas.openxmlformats.org/officeDocument/2006/relationships/image" Target="../media/image33.png"/><Relationship Id="rId2" Type="http://schemas.openxmlformats.org/officeDocument/2006/relationships/notesSlide" Target="../notesSlides/notesSlide9.xml"/><Relationship Id="rId1" Type="http://schemas.openxmlformats.org/officeDocument/2006/relationships/slideLayout" Target="../slideLayouts/slideLayout164.xml"/><Relationship Id="rId4" Type="http://schemas.openxmlformats.org/officeDocument/2006/relationships/image" Target="../media/image34.svg"/></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pic>
        <p:nvPicPr>
          <p:cNvPr id="1026" name="Picture 2" descr="E:\share\Presentation\Graphql\Document\image\graphql-card.png"/>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39752" y="2151116"/>
            <a:ext cx="4572000" cy="2286001"/>
          </a:xfrm>
          <a:prstGeom prst="rect">
            <a:avLst/>
          </a:prstGeom>
          <a:noFill/>
          <a:extLst>
            <a:ext uri="{909E8E84-426E-40DD-AFC4-6F175D3DCCD1}">
              <a14:hiddenFill xmlns:a14="http://schemas.microsoft.com/office/drawing/2010/main">
                <a:solidFill>
                  <a:srgbClr val="FFFFFF"/>
                </a:solidFill>
              </a14:hiddenFill>
            </a:ext>
          </a:extLst>
        </p:spPr>
      </p:pic>
      <p:sp>
        <p:nvSpPr>
          <p:cNvPr id="23" name="Rectangle 22"/>
          <p:cNvSpPr>
            <a:spLocks noChangeArrowheads="1"/>
          </p:cNvSpPr>
          <p:nvPr/>
        </p:nvSpPr>
        <p:spPr bwMode="auto">
          <a:xfrm>
            <a:off x="5364088" y="5949280"/>
            <a:ext cx="3779912" cy="936104"/>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ctr"/>
          <a:lstStyle>
            <a:defPPr>
              <a:defRPr lang="ru-RU"/>
            </a:defPPr>
            <a:lvl1pPr algn="l" rtl="0" fontAlgn="base">
              <a:spcBef>
                <a:spcPct val="0"/>
              </a:spcBef>
              <a:spcAft>
                <a:spcPct val="0"/>
              </a:spcAft>
              <a:defRPr b="1" kern="1200">
                <a:solidFill>
                  <a:schemeClr val="tx1"/>
                </a:solidFill>
                <a:latin typeface="Arial" charset="0"/>
                <a:ea typeface="+mn-ea"/>
                <a:cs typeface="+mn-cs"/>
              </a:defRPr>
            </a:lvl1pPr>
            <a:lvl2pPr marL="457200" algn="l" rtl="0" fontAlgn="base">
              <a:spcBef>
                <a:spcPct val="0"/>
              </a:spcBef>
              <a:spcAft>
                <a:spcPct val="0"/>
              </a:spcAft>
              <a:defRPr b="1" kern="1200">
                <a:solidFill>
                  <a:schemeClr val="tx1"/>
                </a:solidFill>
                <a:latin typeface="Arial" charset="0"/>
                <a:ea typeface="+mn-ea"/>
                <a:cs typeface="+mn-cs"/>
              </a:defRPr>
            </a:lvl2pPr>
            <a:lvl3pPr marL="914400" algn="l" rtl="0" fontAlgn="base">
              <a:spcBef>
                <a:spcPct val="0"/>
              </a:spcBef>
              <a:spcAft>
                <a:spcPct val="0"/>
              </a:spcAft>
              <a:defRPr b="1" kern="1200">
                <a:solidFill>
                  <a:schemeClr val="tx1"/>
                </a:solidFill>
                <a:latin typeface="Arial" charset="0"/>
                <a:ea typeface="+mn-ea"/>
                <a:cs typeface="+mn-cs"/>
              </a:defRPr>
            </a:lvl3pPr>
            <a:lvl4pPr marL="1371600" algn="l" rtl="0" fontAlgn="base">
              <a:spcBef>
                <a:spcPct val="0"/>
              </a:spcBef>
              <a:spcAft>
                <a:spcPct val="0"/>
              </a:spcAft>
              <a:defRPr b="1" kern="1200">
                <a:solidFill>
                  <a:schemeClr val="tx1"/>
                </a:solidFill>
                <a:latin typeface="Arial" charset="0"/>
                <a:ea typeface="+mn-ea"/>
                <a:cs typeface="+mn-cs"/>
              </a:defRPr>
            </a:lvl4pPr>
            <a:lvl5pPr marL="1828800" algn="l" rtl="0" fontAlgn="base">
              <a:spcBef>
                <a:spcPct val="0"/>
              </a:spcBef>
              <a:spcAft>
                <a:spcPct val="0"/>
              </a:spcAft>
              <a:defRPr b="1" kern="1200">
                <a:solidFill>
                  <a:schemeClr val="tx1"/>
                </a:solidFill>
                <a:latin typeface="Arial" charset="0"/>
                <a:ea typeface="+mn-ea"/>
                <a:cs typeface="+mn-cs"/>
              </a:defRPr>
            </a:lvl5pPr>
            <a:lvl6pPr marL="2286000" algn="l" defTabSz="914400" rtl="0" eaLnBrk="1" latinLnBrk="0" hangingPunct="1">
              <a:defRPr b="1" kern="1200">
                <a:solidFill>
                  <a:schemeClr val="tx1"/>
                </a:solidFill>
                <a:latin typeface="Arial" charset="0"/>
                <a:ea typeface="+mn-ea"/>
                <a:cs typeface="+mn-cs"/>
              </a:defRPr>
            </a:lvl6pPr>
            <a:lvl7pPr marL="2743200" algn="l" defTabSz="914400" rtl="0" eaLnBrk="1" latinLnBrk="0" hangingPunct="1">
              <a:defRPr b="1" kern="1200">
                <a:solidFill>
                  <a:schemeClr val="tx1"/>
                </a:solidFill>
                <a:latin typeface="Arial" charset="0"/>
                <a:ea typeface="+mn-ea"/>
                <a:cs typeface="+mn-cs"/>
              </a:defRPr>
            </a:lvl7pPr>
            <a:lvl8pPr marL="3200400" algn="l" defTabSz="914400" rtl="0" eaLnBrk="1" latinLnBrk="0" hangingPunct="1">
              <a:defRPr b="1" kern="1200">
                <a:solidFill>
                  <a:schemeClr val="tx1"/>
                </a:solidFill>
                <a:latin typeface="Arial" charset="0"/>
                <a:ea typeface="+mn-ea"/>
                <a:cs typeface="+mn-cs"/>
              </a:defRPr>
            </a:lvl8pPr>
            <a:lvl9pPr marL="3657600" algn="l" defTabSz="914400" rtl="0" eaLnBrk="1" latinLnBrk="0" hangingPunct="1">
              <a:defRPr b="1" kern="1200">
                <a:solidFill>
                  <a:schemeClr val="tx1"/>
                </a:solidFill>
                <a:latin typeface="Arial" charset="0"/>
                <a:ea typeface="+mn-ea"/>
                <a:cs typeface="+mn-cs"/>
              </a:defRPr>
            </a:lvl9pPr>
          </a:lstStyle>
          <a:p>
            <a:pPr eaLnBrk="1" hangingPunct="1"/>
            <a:r>
              <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Prepared by : </a:t>
            </a:r>
            <a:r>
              <a:rPr lang="en-US" altLang="ja-JP"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Phạm Phú Minh Quân</a:t>
            </a:r>
          </a:p>
          <a:p>
            <a:pPr eaLnBrk="1" hangingPunct="1"/>
            <a:r>
              <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                   </a:t>
            </a:r>
            <a:r>
              <a:rPr lang="en-US" altLang="ja-JP" sz="1800" dirty="0" err="1">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Nguyễn</a:t>
            </a:r>
            <a:r>
              <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 </a:t>
            </a:r>
            <a:r>
              <a:rPr lang="en-US" altLang="ja-JP" sz="1800" dirty="0" err="1">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Đình</a:t>
            </a:r>
            <a:r>
              <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 </a:t>
            </a:r>
            <a:r>
              <a:rPr lang="en-US" altLang="ja-JP" sz="1800" dirty="0" err="1">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Toàn</a:t>
            </a:r>
            <a:endPar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endParaRPr>
          </a:p>
          <a:p>
            <a:pPr eaLnBrk="1" hangingPunct="1"/>
            <a:r>
              <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	      </a:t>
            </a:r>
            <a:r>
              <a:rPr lang="en-US" altLang="ja-JP" sz="1800" dirty="0" err="1">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Châu</a:t>
            </a:r>
            <a:r>
              <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 </a:t>
            </a:r>
            <a:r>
              <a:rPr lang="en-US" altLang="ja-JP" sz="1800" dirty="0" err="1">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Trần</a:t>
            </a:r>
            <a:r>
              <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 </a:t>
            </a:r>
            <a:r>
              <a:rPr lang="en-US" altLang="ja-JP" sz="1800" dirty="0" err="1">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rPr>
              <a:t>Dũng</a:t>
            </a:r>
            <a:endParaRPr lang="en-US" altLang="ja-JP" sz="1800" dirty="0">
              <a:solidFill>
                <a:srgbClr val="FFFFFF"/>
              </a:solidFill>
              <a:latin typeface="ＭＳ Ｐゴシック" panose="020B0600070205080204" pitchFamily="50" charset="-128"/>
              <a:ea typeface="ＭＳ Ｐゴシック" panose="020B0600070205080204" pitchFamily="50" charset="-128"/>
              <a:cs typeface="Tahoma" panose="020B0604030504040204" pitchFamily="34" charset="0"/>
            </a:endParaRPr>
          </a:p>
        </p:txBody>
      </p:sp>
    </p:spTree>
    <p:extLst>
      <p:ext uri="{BB962C8B-B14F-4D97-AF65-F5344CB8AC3E}">
        <p14:creationId xmlns:p14="http://schemas.microsoft.com/office/powerpoint/2010/main" val="3835099590"/>
      </p:ext>
    </p:extLst>
  </p:cSld>
  <p:clrMapOvr>
    <a:masterClrMapping/>
  </p:clrMapOvr>
  <p:transition spd="slow">
    <p:wipe/>
  </p:transition>
</p:sld>
</file>

<file path=ppt/slides/slide10.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p:sp>
      <p:sp>
        <p:nvSpPr>
          <p:cNvPr id="7" name="Text Placeholder 6"/>
          <p:cNvSpPr>
            <a:spLocks noGrp="1"/>
          </p:cNvSpPr>
          <p:nvPr>
            <p:ph type="body" sz="quarter" idx="22"/>
          </p:nvPr>
        </p:nvSpPr>
        <p:spPr>
          <a:xfrm flipH="1" flipV="1">
            <a:off x="4297239" y="-3326"/>
            <a:ext cx="4860032" cy="6861327"/>
          </a:xfrm>
          <a:solidFill>
            <a:srgbClr val="1575A8"/>
          </a:solidFill>
        </p:spPr>
        <p:txBody>
          <a:bodyPr/>
          <a:lstStyle/>
          <a:p>
            <a:endParaRPr kumimoji="1" lang="ja-JP" altLang="en-US" dirty="0"/>
          </a:p>
        </p:txBody>
      </p:sp>
      <p:sp>
        <p:nvSpPr>
          <p:cNvPr id="4" name="Text Placeholder 3"/>
          <p:cNvSpPr>
            <a:spLocks noGrp="1"/>
          </p:cNvSpPr>
          <p:nvPr>
            <p:ph type="body" sz="quarter" idx="16"/>
          </p:nvPr>
        </p:nvSpPr>
        <p:spPr/>
        <p:txBody>
          <a:bodyPr/>
          <a:lstStyle/>
          <a:p>
            <a:r>
              <a:rPr kumimoji="1" lang="en-US" altLang="ja-JP"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#2</a:t>
            </a:r>
            <a:endParaRPr kumimoji="1" lang="ja-JP" altLang="en-US" b="1">
              <a:solidFill>
                <a:srgbClr val="FFFFFF"/>
              </a:solidFill>
              <a:effectLst/>
              <a:latin typeface="Open Sans" panose="020B0606030504020204" pitchFamily="34" charset="0"/>
              <a:cs typeface="Open Sans" panose="020B0606030504020204" pitchFamily="34" charset="0"/>
            </a:endParaRPr>
          </a:p>
        </p:txBody>
      </p:sp>
      <p:sp>
        <p:nvSpPr>
          <p:cNvPr id="6" name="Text Placeholder 5"/>
          <p:cNvSpPr>
            <a:spLocks noGrp="1"/>
          </p:cNvSpPr>
          <p:nvPr>
            <p:ph type="body" sz="quarter" idx="21"/>
          </p:nvPr>
        </p:nvSpPr>
        <p:spPr>
          <a:xfrm>
            <a:off x="5436096" y="1801349"/>
            <a:ext cx="3331199" cy="1195603"/>
          </a:xfrm>
          <a:noFill/>
          <a:ln>
            <a:noFill/>
          </a:ln>
        </p:spPr>
        <p:txBody>
          <a:bodyPr/>
          <a:lstStyle/>
          <a:p>
            <a:r>
              <a:rPr lang="en-US" altLang="ja-JP" sz="4000"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Giới thiệu </a:t>
            </a:r>
            <a:r>
              <a:rPr kumimoji="1" lang="en-US" altLang="ja-JP" sz="4000"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GraghQL</a:t>
            </a:r>
          </a:p>
        </p:txBody>
      </p:sp>
    </p:spTree>
    <p:extLst>
      <p:ext uri="{BB962C8B-B14F-4D97-AF65-F5344CB8AC3E}">
        <p14:creationId xmlns:p14="http://schemas.microsoft.com/office/powerpoint/2010/main" val="3174533252"/>
      </p:ext>
    </p:extLst>
  </p:cSld>
  <p:clrMapOvr>
    <a:masterClrMapping/>
  </p:clrMapOvr>
  <p:transition spd="slow">
    <p:wipe/>
  </p:transition>
</p:sld>
</file>

<file path=ppt/slides/slide11.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4F8370C-B4C3-47C1-9567-493F617246D3}"/>
              </a:ext>
            </a:extLst>
          </p:cNvPr>
          <p:cNvSpPr>
            <a:spLocks noGrp="1"/>
          </p:cNvSpPr>
          <p:nvPr>
            <p:ph type="body" sz="quarter" idx="21"/>
          </p:nvPr>
        </p:nvSpPr>
        <p:spPr/>
        <p:txBody>
          <a:bodyPr/>
          <a:lstStyle/>
          <a:p>
            <a:endParaRPr lang="ja-JP" altLang="en-US" dirty="0"/>
          </a:p>
        </p:txBody>
      </p:sp>
      <p:sp>
        <p:nvSpPr>
          <p:cNvPr id="9" name="Text Placeholder 8">
            <a:extLst>
              <a:ext uri="{FF2B5EF4-FFF2-40B4-BE49-F238E27FC236}">
                <a16:creationId xmlns:a16="http://schemas.microsoft.com/office/drawing/2014/main" id="{3FE2797C-2FBB-4679-8C18-CCC2D066DBA6}"/>
              </a:ext>
            </a:extLst>
          </p:cNvPr>
          <p:cNvSpPr>
            <a:spLocks noGrp="1"/>
          </p:cNvSpPr>
          <p:nvPr>
            <p:ph type="body" sz="quarter" idx="16"/>
          </p:nvPr>
        </p:nvSpPr>
        <p:spPr/>
        <p:txBody>
          <a:bodyPr/>
          <a:lstStyle/>
          <a:p>
            <a:endParaRPr lang="ja-JP" altLang="en-US"/>
          </a:p>
        </p:txBody>
      </p:sp>
      <p:sp>
        <p:nvSpPr>
          <p:cNvPr id="15" name="Picture Placeholder 14">
            <a:extLst>
              <a:ext uri="{FF2B5EF4-FFF2-40B4-BE49-F238E27FC236}">
                <a16:creationId xmlns:a16="http://schemas.microsoft.com/office/drawing/2014/main" id="{FDD55F78-086C-40E1-AB79-A2156A3940B5}"/>
              </a:ext>
            </a:extLst>
          </p:cNvPr>
          <p:cNvSpPr>
            <a:spLocks noGrp="1"/>
          </p:cNvSpPr>
          <p:nvPr>
            <p:ph type="pic" sz="quarter" idx="10"/>
          </p:nvPr>
        </p:nvSpPr>
        <p:spPr/>
      </p:sp>
      <p:pic>
        <p:nvPicPr>
          <p:cNvPr id="16" name="Picture 15">
            <a:extLst>
              <a:ext uri="{FF2B5EF4-FFF2-40B4-BE49-F238E27FC236}">
                <a16:creationId xmlns:a16="http://schemas.microsoft.com/office/drawing/2014/main" id="{4B544192-0F54-4579-AC17-5B1873989C48}"/>
              </a:ext>
            </a:extLst>
          </p:cNvPr>
          <p:cNvPicPr>
            <a:picLocks noChangeAspect="1"/>
          </p:cNvPicPr>
          <p:nvPr/>
        </p:nvPicPr>
        <p:blipFill>
          <a:blip r:embed="rId3"/>
          <a:stretch>
            <a:fillRect/>
          </a:stretch>
        </p:blipFill>
        <p:spPr>
          <a:xfrm>
            <a:off x="0" y="1119951"/>
            <a:ext cx="9144000" cy="4618097"/>
          </a:xfrm>
          <a:prstGeom prst="rect">
            <a:avLst/>
          </a:prstGeom>
        </p:spPr>
      </p:pic>
    </p:spTree>
    <p:extLst>
      <p:ext uri="{BB962C8B-B14F-4D97-AF65-F5344CB8AC3E}">
        <p14:creationId xmlns:p14="http://schemas.microsoft.com/office/powerpoint/2010/main" val="2009737399"/>
      </p:ext>
    </p:extLst>
  </p:cSld>
  <p:clrMapOvr>
    <a:masterClrMapping/>
  </p:clrMapOvr>
  <p:transition spd="slow">
    <p:wipe/>
  </p:transition>
</p:sld>
</file>

<file path=ppt/slides/slide12.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375AFD29-802D-4B56-985C-9249A371693B}"/>
              </a:ext>
            </a:extLst>
          </p:cNvPr>
          <p:cNvSpPr>
            <a:spLocks noGrp="1"/>
          </p:cNvSpPr>
          <p:nvPr>
            <p:ph type="body" sz="quarter" idx="11"/>
          </p:nvPr>
        </p:nvSpPr>
        <p:spPr>
          <a:xfrm>
            <a:off x="38100" y="-16594"/>
            <a:ext cx="9144000" cy="1282549"/>
          </a:xfrm>
          <a:solidFill>
            <a:srgbClr val="2D313D"/>
          </a:solidFill>
        </p:spPr>
        <p:txBody>
          <a:bodyPr/>
          <a:lstStyle/>
          <a:p>
            <a:endParaRPr lang="ja-JP" altLang="en-US" dirty="0">
              <a:solidFill>
                <a:schemeClr val="tx1"/>
              </a:solidFill>
              <a:latin typeface="Open Sans" panose="020B0606030504020204"/>
            </a:endParaRPr>
          </a:p>
        </p:txBody>
      </p:sp>
      <p:sp>
        <p:nvSpPr>
          <p:cNvPr id="12" name="Text Placeholder 11">
            <a:extLst>
              <a:ext uri="{FF2B5EF4-FFF2-40B4-BE49-F238E27FC236}">
                <a16:creationId xmlns:a16="http://schemas.microsoft.com/office/drawing/2014/main" id="{8C69DAA3-74B4-4CCC-964A-0B4DD02A2DA1}"/>
              </a:ext>
            </a:extLst>
          </p:cNvPr>
          <p:cNvSpPr>
            <a:spLocks noGrp="1"/>
          </p:cNvSpPr>
          <p:nvPr>
            <p:ph type="body" sz="quarter" idx="16"/>
          </p:nvPr>
        </p:nvSpPr>
        <p:spPr>
          <a:xfrm>
            <a:off x="657007" y="58219"/>
            <a:ext cx="7829999" cy="1282549"/>
          </a:xfrm>
        </p:spPr>
        <p:txBody>
          <a:bodyPr/>
          <a:lstStyle/>
          <a:p>
            <a:r>
              <a:rPr lang="en-US" altLang="ja-JP" sz="6000" dirty="0" err="1">
                <a:solidFill>
                  <a:srgbClr val="FFFFFF"/>
                </a:solidFill>
                <a:effectLst/>
                <a:latin typeface="Open Sans" panose="020B0606030504020204"/>
              </a:rPr>
              <a:t>GraphQL</a:t>
            </a:r>
            <a:endParaRPr lang="ja-JP" altLang="en-US" sz="6000" dirty="0">
              <a:solidFill>
                <a:srgbClr val="FFFFFF"/>
              </a:solidFill>
              <a:effectLst/>
              <a:latin typeface="Open Sans" panose="020B0606030504020204"/>
            </a:endParaRPr>
          </a:p>
        </p:txBody>
      </p:sp>
      <p:sp>
        <p:nvSpPr>
          <p:cNvPr id="7" name="Text Placeholder 11">
            <a:extLst>
              <a:ext uri="{FF2B5EF4-FFF2-40B4-BE49-F238E27FC236}">
                <a16:creationId xmlns:a16="http://schemas.microsoft.com/office/drawing/2014/main" id="{73B4E678-AD55-41DC-8436-2581E2CFD2DA}"/>
              </a:ext>
            </a:extLst>
          </p:cNvPr>
          <p:cNvSpPr txBox="1">
            <a:spLocks/>
          </p:cNvSpPr>
          <p:nvPr/>
        </p:nvSpPr>
        <p:spPr>
          <a:xfrm>
            <a:off x="0" y="1340767"/>
            <a:ext cx="9144000" cy="5517231"/>
          </a:xfrm>
          <a:prstGeom prst="rect">
            <a:avLst/>
          </a:prstGeom>
        </p:spPr>
        <p:txBody>
          <a:bodyPr lIns="51197" tIns="25599" rIns="51197" bIns="25599" anchor="ctr">
            <a:noAutofit/>
          </a:bodyPr>
          <a:lstStyle>
            <a:lvl1pPr marL="0" indent="0" algn="ctr" defTabSz="914332" rtl="0" eaLnBrk="1" latinLnBrk="0" hangingPunct="1">
              <a:lnSpc>
                <a:spcPct val="120000"/>
              </a:lnSpc>
              <a:spcBef>
                <a:spcPts val="672"/>
              </a:spcBef>
              <a:buFontTx/>
              <a:buNone/>
              <a:defRPr kumimoji="1" sz="7800" i="0" kern="1200" baseline="0">
                <a:blipFill dpi="0" rotWithShape="1">
                  <a:blip r:embed="rId3"/>
                  <a:srcRect/>
                  <a:tile tx="0" ty="0" sx="100000" sy="100000" flip="none" algn="tl"/>
                </a:blipFill>
                <a:effectLst>
                  <a:innerShdw blurRad="63500" dist="38100" dir="18900000">
                    <a:prstClr val="black">
                      <a:alpha val="50000"/>
                    </a:prstClr>
                  </a:innerShdw>
                </a:effectLst>
                <a:latin typeface="+mj-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marL="457200" indent="-457200" algn="l">
              <a:buFont typeface="Arial" panose="020B0604020202020204" pitchFamily="34" charset="0"/>
              <a:buChar char="•"/>
            </a:pPr>
            <a:r>
              <a:rPr lang="en-US" altLang="ja-JP" sz="3000" dirty="0">
                <a:solidFill>
                  <a:schemeClr val="tx1"/>
                </a:solidFill>
                <a:effectLst/>
                <a:latin typeface="Open Sans" panose="020B0606030504020204"/>
              </a:rPr>
              <a:t>A data query language</a:t>
            </a:r>
          </a:p>
          <a:p>
            <a:pPr marL="457200" indent="-457200" algn="l">
              <a:buFont typeface="Arial" panose="020B0604020202020204" pitchFamily="34" charset="0"/>
              <a:buChar char="•"/>
            </a:pPr>
            <a:r>
              <a:rPr lang="en-US" altLang="ja-JP" sz="3000" dirty="0">
                <a:solidFill>
                  <a:schemeClr val="tx1"/>
                </a:solidFill>
                <a:effectLst/>
                <a:latin typeface="Open Sans" panose="020B0606030504020204"/>
              </a:rPr>
              <a:t>Developed by Facebook</a:t>
            </a:r>
          </a:p>
          <a:p>
            <a:pPr marL="457200" indent="-457200" algn="l">
              <a:buFont typeface="Arial" panose="020B0604020202020204" pitchFamily="34" charset="0"/>
              <a:buChar char="•"/>
            </a:pPr>
            <a:r>
              <a:rPr lang="en-US" altLang="ja-JP" sz="3000" dirty="0" err="1">
                <a:solidFill>
                  <a:schemeClr val="tx1"/>
                </a:solidFill>
                <a:effectLst/>
                <a:latin typeface="Open Sans" panose="020B0606030504020204"/>
              </a:rPr>
              <a:t>Sử</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dụng</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trong</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dự</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án</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nội</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bộ</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vào</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năm</a:t>
            </a:r>
            <a:r>
              <a:rPr lang="en-US" altLang="ja-JP" sz="3000" dirty="0">
                <a:solidFill>
                  <a:schemeClr val="tx1"/>
                </a:solidFill>
                <a:effectLst/>
                <a:latin typeface="Open Sans" panose="020B0606030504020204"/>
              </a:rPr>
              <a:t> 2012</a:t>
            </a:r>
            <a:endParaRPr lang="en-US" altLang="ja-JP" sz="100" dirty="0">
              <a:latin typeface="Open Sans" panose="020B0606030504020204"/>
            </a:endParaRPr>
          </a:p>
          <a:p>
            <a:pPr marL="914366" lvl="1" indent="-457200">
              <a:buFont typeface="Arial" panose="020B0604020202020204" pitchFamily="34" charset="0"/>
              <a:buChar char="•"/>
            </a:pPr>
            <a:endParaRPr lang="en-US" altLang="ja-JP" sz="100" dirty="0">
              <a:solidFill>
                <a:schemeClr val="tx1"/>
              </a:solidFill>
              <a:effectLst/>
              <a:latin typeface="Open Sans" panose="020B0606030504020204"/>
            </a:endParaRPr>
          </a:p>
        </p:txBody>
      </p:sp>
    </p:spTree>
    <p:extLst>
      <p:ext uri="{BB962C8B-B14F-4D97-AF65-F5344CB8AC3E}">
        <p14:creationId xmlns:p14="http://schemas.microsoft.com/office/powerpoint/2010/main" val="2114212867"/>
      </p:ext>
    </p:extLst>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show="0">
  <p:cSld>
    <p:bg>
      <p:bgPr>
        <a:solidFill>
          <a:srgbClr val="2D313D"/>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noFill/>
        </p:spPr>
        <p:txBody>
          <a:bodyPr/>
          <a:lstStyle/>
          <a:p>
            <a:r>
              <a:rPr kumimoji="1" lang="en-US" altLang="ja-JP">
                <a:solidFill>
                  <a:srgbClr val="FFFFFF"/>
                </a:solidFill>
                <a:effectLst/>
                <a:latin typeface="Open Sans" panose="020B0606030504020204" pitchFamily="34" charset="0"/>
                <a:ea typeface="Open Sans" panose="020B0606030504020204" pitchFamily="34" charset="0"/>
                <a:cs typeface="Open Sans" panose="020B0606030504020204" pitchFamily="34" charset="0"/>
              </a:rPr>
              <a:t>2</a:t>
            </a:r>
            <a:endParaRPr kumimoji="1" lang="ja-JP" altLang="en-US">
              <a:solidFill>
                <a:srgbClr val="FFFFFF"/>
              </a:solidFill>
              <a:effectLst/>
              <a:latin typeface="Open Sans" panose="020B0606030504020204" pitchFamily="34" charset="0"/>
              <a:cs typeface="Open Sans" panose="020B0606030504020204" pitchFamily="34" charset="0"/>
            </a:endParaRPr>
          </a:p>
        </p:txBody>
      </p:sp>
      <p:sp>
        <p:nvSpPr>
          <p:cNvPr id="8" name="Text Placeholder 7"/>
          <p:cNvSpPr>
            <a:spLocks noGrp="1"/>
          </p:cNvSpPr>
          <p:nvPr>
            <p:ph type="body" sz="quarter" idx="11"/>
          </p:nvPr>
        </p:nvSpPr>
        <p:spPr/>
        <p:txBody>
          <a:bodyPr/>
          <a:lstStyle/>
          <a:p>
            <a:r>
              <a:rPr kumimoji="1" lang="en-US" altLang="ja-JP">
                <a:solidFill>
                  <a:srgbClr val="FFFFFF"/>
                </a:solidFill>
                <a:effectLst/>
                <a:latin typeface="Open Sans" panose="020B0606030504020204" pitchFamily="34" charset="0"/>
                <a:ea typeface="Open Sans" panose="020B0606030504020204" pitchFamily="34" charset="0"/>
                <a:cs typeface="Open Sans" panose="020B0606030504020204" pitchFamily="34" charset="0"/>
              </a:rPr>
              <a:t>0</a:t>
            </a:r>
            <a:endParaRPr kumimoji="1" lang="ja-JP" altLang="en-US">
              <a:solidFill>
                <a:srgbClr val="FFFFFF"/>
              </a:solidFill>
              <a:effectLst/>
              <a:latin typeface="Open Sans" panose="020B0606030504020204" pitchFamily="34" charset="0"/>
              <a:cs typeface="Open Sans" panose="020B0606030504020204" pitchFamily="34" charset="0"/>
            </a:endParaRPr>
          </a:p>
        </p:txBody>
      </p:sp>
      <p:sp>
        <p:nvSpPr>
          <p:cNvPr id="9" name="Text Placeholder 8"/>
          <p:cNvSpPr>
            <a:spLocks noGrp="1"/>
          </p:cNvSpPr>
          <p:nvPr>
            <p:ph type="body" sz="quarter" idx="12"/>
          </p:nvPr>
        </p:nvSpPr>
        <p:spPr/>
        <p:txBody>
          <a:bodyPr/>
          <a:lstStyle/>
          <a:p>
            <a:r>
              <a:rPr kumimoji="1" lang="en-US" altLang="ja-JP">
                <a:solidFill>
                  <a:srgbClr val="FFFFFF"/>
                </a:solidFill>
                <a:effectLst/>
                <a:latin typeface="Open Sans" panose="020B0606030504020204" pitchFamily="34" charset="0"/>
                <a:ea typeface="Open Sans" panose="020B0606030504020204" pitchFamily="34" charset="0"/>
                <a:cs typeface="Open Sans" panose="020B0606030504020204" pitchFamily="34" charset="0"/>
              </a:rPr>
              <a:t>1</a:t>
            </a:r>
            <a:endParaRPr kumimoji="1" lang="ja-JP" altLang="en-US">
              <a:solidFill>
                <a:srgbClr val="FFFFFF"/>
              </a:solidFill>
              <a:effectLst/>
              <a:latin typeface="Open Sans" panose="020B0606030504020204" pitchFamily="34" charset="0"/>
              <a:cs typeface="Open Sans" panose="020B0606030504020204" pitchFamily="34" charset="0"/>
            </a:endParaRPr>
          </a:p>
        </p:txBody>
      </p:sp>
      <p:sp>
        <p:nvSpPr>
          <p:cNvPr id="10" name="Text Placeholder 9"/>
          <p:cNvSpPr>
            <a:spLocks noGrp="1"/>
          </p:cNvSpPr>
          <p:nvPr>
            <p:ph type="body" sz="quarter" idx="13"/>
          </p:nvPr>
        </p:nvSpPr>
        <p:spPr/>
        <p:txBody>
          <a:bodyPr/>
          <a:lstStyle/>
          <a:p>
            <a:r>
              <a:rPr kumimoji="1" lang="en-US" altLang="ja-JP" dirty="0">
                <a:solidFill>
                  <a:srgbClr val="FFFFFF"/>
                </a:solidFill>
                <a:effectLst/>
                <a:latin typeface="Open Sans" panose="020B0606030504020204" pitchFamily="34" charset="0"/>
                <a:ea typeface="Open Sans" panose="020B0606030504020204" pitchFamily="34" charset="0"/>
                <a:cs typeface="Open Sans" panose="020B0606030504020204" pitchFamily="34" charset="0"/>
              </a:rPr>
              <a:t>2</a:t>
            </a:r>
            <a:endParaRPr kumimoji="1" lang="ja-JP" altLang="en-US" dirty="0">
              <a:solidFill>
                <a:srgbClr val="FFFFFF"/>
              </a:solidFill>
              <a:effectLst/>
              <a:latin typeface="Open Sans" panose="020B0606030504020204" pitchFamily="34" charset="0"/>
              <a:cs typeface="Open Sans" panose="020B0606030504020204" pitchFamily="34" charset="0"/>
            </a:endParaRPr>
          </a:p>
        </p:txBody>
      </p:sp>
      <p:sp>
        <p:nvSpPr>
          <p:cNvPr id="11" name="Text Placeholder 10"/>
          <p:cNvSpPr>
            <a:spLocks noGrp="1"/>
          </p:cNvSpPr>
          <p:nvPr>
            <p:ph type="body" sz="quarter" idx="14"/>
          </p:nvPr>
        </p:nvSpPr>
        <p:spPr>
          <a:solidFill>
            <a:srgbClr val="2D313D"/>
          </a:solidFill>
        </p:spPr>
        <p:txBody>
          <a:bodyPr/>
          <a:lstStyle/>
          <a:p>
            <a:endParaRPr kumimoji="1" lang="ja-JP" altLang="en-US"/>
          </a:p>
        </p:txBody>
      </p:sp>
      <p:sp>
        <p:nvSpPr>
          <p:cNvPr id="12" name="Text Placeholder 11"/>
          <p:cNvSpPr>
            <a:spLocks noGrp="1"/>
          </p:cNvSpPr>
          <p:nvPr>
            <p:ph type="body" sz="quarter" idx="15"/>
          </p:nvPr>
        </p:nvSpPr>
        <p:spPr>
          <a:solidFill>
            <a:srgbClr val="2D313D"/>
          </a:solidFill>
        </p:spPr>
        <p:txBody>
          <a:bodyPr/>
          <a:lstStyle/>
          <a:p>
            <a:endParaRPr kumimoji="1" lang="ja-JP" altLang="en-US" dirty="0"/>
          </a:p>
        </p:txBody>
      </p:sp>
      <p:sp>
        <p:nvSpPr>
          <p:cNvPr id="13" name="Text Placeholder 12"/>
          <p:cNvSpPr>
            <a:spLocks noGrp="1"/>
          </p:cNvSpPr>
          <p:nvPr>
            <p:ph type="body" sz="quarter" idx="16"/>
          </p:nvPr>
        </p:nvSpPr>
        <p:spPr/>
        <p:txBody>
          <a:bodyPr/>
          <a:lstStyle/>
          <a:p>
            <a:r>
              <a:rPr kumimoji="1" lang="en-US" altLang="ja-JP"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Ngày</a:t>
            </a:r>
            <a:r>
              <a:rPr kumimoji="1" lang="en-US" altLang="ja-JP" dirty="0">
                <a:solidFill>
                  <a:srgbClr val="FFFFFF"/>
                </a:solidFill>
                <a:latin typeface="Open Sans" panose="020B0606030504020204" pitchFamily="34" charset="0"/>
                <a:ea typeface="Open Sans" panose="020B0606030504020204" pitchFamily="34" charset="0"/>
                <a:cs typeface="Open Sans" panose="020B0606030504020204" pitchFamily="34" charset="0"/>
              </a:rPr>
              <a:t> ra </a:t>
            </a:r>
            <a:r>
              <a:rPr kumimoji="1" lang="en-US" altLang="ja-JP" dirty="0" err="1">
                <a:solidFill>
                  <a:srgbClr val="FFFFFF"/>
                </a:solidFill>
                <a:latin typeface="Open Sans" panose="020B0606030504020204" pitchFamily="34" charset="0"/>
                <a:ea typeface="Open Sans" panose="020B0606030504020204" pitchFamily="34" charset="0"/>
                <a:cs typeface="Open Sans" panose="020B0606030504020204" pitchFamily="34" charset="0"/>
              </a:rPr>
              <a:t>mắt</a:t>
            </a:r>
            <a:endParaRPr kumimoji="1" lang="ja-JP" altLang="en-US" dirty="0">
              <a:solidFill>
                <a:srgbClr val="FFFFFF"/>
              </a:solidFill>
              <a:latin typeface="Open Sans" panose="020B0606030504020204" pitchFamily="34" charset="0"/>
              <a:cs typeface="Open Sans" panose="020B0606030504020204" pitchFamily="34" charset="0"/>
            </a:endParaRPr>
          </a:p>
        </p:txBody>
      </p:sp>
      <p:sp>
        <p:nvSpPr>
          <p:cNvPr id="14" name="Text Placeholder 13"/>
          <p:cNvSpPr>
            <a:spLocks noGrp="1"/>
          </p:cNvSpPr>
          <p:nvPr>
            <p:ph type="body" sz="quarter" idx="17"/>
          </p:nvPr>
        </p:nvSpPr>
        <p:spPr>
          <a:noFill/>
        </p:spPr>
        <p:txBody>
          <a:bodyPr>
            <a:normAutofit/>
          </a:bodyPr>
          <a:lstStyle/>
          <a:p>
            <a:r>
              <a:rPr lang="en-US" altLang="ja-JP" sz="2400">
                <a:solidFill>
                  <a:srgbClr val="FFFFFF"/>
                </a:solidFill>
                <a:latin typeface="Open Sans" panose="020B0606030504020204" pitchFamily="34" charset="0"/>
                <a:ea typeface="Open Sans" panose="020B0606030504020204" pitchFamily="34" charset="0"/>
                <a:cs typeface="Open Sans" panose="020B0606030504020204" pitchFamily="34" charset="0"/>
              </a:rPr>
              <a:t>Facebook's mobile apps</a:t>
            </a:r>
            <a:endParaRPr kumimoji="1" lang="ja-JP" altLang="en-US" sz="2400">
              <a:solidFill>
                <a:srgbClr val="FFFFFF"/>
              </a:solidFill>
              <a:latin typeface="Open Sans" panose="020B0606030504020204" pitchFamily="34" charset="0"/>
              <a:cs typeface="Open Sans" panose="020B0606030504020204" pitchFamily="34" charset="0"/>
            </a:endParaRPr>
          </a:p>
        </p:txBody>
      </p:sp>
      <p:sp>
        <p:nvSpPr>
          <p:cNvPr id="15" name="Text Placeholder 14"/>
          <p:cNvSpPr>
            <a:spLocks noGrp="1"/>
          </p:cNvSpPr>
          <p:nvPr>
            <p:ph type="body" sz="quarter" idx="18"/>
          </p:nvPr>
        </p:nvSpPr>
        <p:spPr>
          <a:solidFill>
            <a:srgbClr val="FFFFFF"/>
          </a:solidFill>
          <a:effectLst/>
        </p:spPr>
        <p:txBody>
          <a:bodyPr>
            <a:normAutofit fontScale="25000" lnSpcReduction="20000"/>
          </a:bodyPr>
          <a:lstStyle/>
          <a:p>
            <a:endParaRPr kumimoji="1" lang="ja-JP" altLang="en-US"/>
          </a:p>
        </p:txBody>
      </p:sp>
    </p:spTree>
    <p:extLst>
      <p:ext uri="{BB962C8B-B14F-4D97-AF65-F5344CB8AC3E}">
        <p14:creationId xmlns:p14="http://schemas.microsoft.com/office/powerpoint/2010/main" val="2655368304"/>
      </p:ext>
    </p:extLst>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7" name="Text Placeholder 6"/>
          <p:cNvSpPr>
            <a:spLocks noGrp="1"/>
          </p:cNvSpPr>
          <p:nvPr>
            <p:ph type="body" sz="quarter" idx="10"/>
          </p:nvPr>
        </p:nvSpPr>
        <p:spPr>
          <a:noFill/>
        </p:spPr>
        <p:txBody>
          <a:bodyPr/>
          <a:lstStyle/>
          <a:p>
            <a:r>
              <a:rPr kumimoji="1" lang="en-US" altLang="ja-JP">
                <a:solidFill>
                  <a:srgbClr val="FFFFFF"/>
                </a:solidFill>
                <a:effectLst/>
                <a:latin typeface="Open Sans" panose="020B0606030504020204" pitchFamily="34" charset="0"/>
                <a:ea typeface="Open Sans" panose="020B0606030504020204" pitchFamily="34" charset="0"/>
                <a:cs typeface="Open Sans" panose="020B0606030504020204" pitchFamily="34" charset="0"/>
              </a:rPr>
              <a:t>2</a:t>
            </a:r>
            <a:endParaRPr kumimoji="1" lang="ja-JP" altLang="en-US">
              <a:solidFill>
                <a:srgbClr val="FFFFFF"/>
              </a:solidFill>
              <a:effectLst/>
              <a:latin typeface="Open Sans" panose="020B0606030504020204" pitchFamily="34" charset="0"/>
              <a:cs typeface="Open Sans" panose="020B0606030504020204" pitchFamily="34" charset="0"/>
            </a:endParaRPr>
          </a:p>
        </p:txBody>
      </p:sp>
      <p:sp>
        <p:nvSpPr>
          <p:cNvPr id="8" name="Text Placeholder 7"/>
          <p:cNvSpPr>
            <a:spLocks noGrp="1"/>
          </p:cNvSpPr>
          <p:nvPr>
            <p:ph type="body" sz="quarter" idx="11"/>
          </p:nvPr>
        </p:nvSpPr>
        <p:spPr/>
        <p:txBody>
          <a:bodyPr/>
          <a:lstStyle/>
          <a:p>
            <a:r>
              <a:rPr kumimoji="1" lang="en-US" altLang="ja-JP">
                <a:solidFill>
                  <a:srgbClr val="FFFFFF"/>
                </a:solidFill>
                <a:effectLst/>
                <a:latin typeface="Open Sans" panose="020B0606030504020204" pitchFamily="34" charset="0"/>
                <a:ea typeface="Open Sans" panose="020B0606030504020204" pitchFamily="34" charset="0"/>
                <a:cs typeface="Open Sans" panose="020B0606030504020204" pitchFamily="34" charset="0"/>
              </a:rPr>
              <a:t>0</a:t>
            </a:r>
            <a:endParaRPr kumimoji="1" lang="ja-JP" altLang="en-US">
              <a:solidFill>
                <a:srgbClr val="FFFFFF"/>
              </a:solidFill>
              <a:effectLst/>
              <a:latin typeface="Open Sans" panose="020B0606030504020204" pitchFamily="34" charset="0"/>
              <a:cs typeface="Open Sans" panose="020B0606030504020204" pitchFamily="34" charset="0"/>
            </a:endParaRPr>
          </a:p>
        </p:txBody>
      </p:sp>
      <p:sp>
        <p:nvSpPr>
          <p:cNvPr id="9" name="Text Placeholder 8"/>
          <p:cNvSpPr>
            <a:spLocks noGrp="1"/>
          </p:cNvSpPr>
          <p:nvPr>
            <p:ph type="body" sz="quarter" idx="12"/>
          </p:nvPr>
        </p:nvSpPr>
        <p:spPr/>
        <p:txBody>
          <a:bodyPr/>
          <a:lstStyle/>
          <a:p>
            <a:r>
              <a:rPr kumimoji="1" lang="en-US" altLang="ja-JP">
                <a:solidFill>
                  <a:srgbClr val="FFFFFF"/>
                </a:solidFill>
                <a:effectLst/>
                <a:latin typeface="Open Sans" panose="020B0606030504020204" pitchFamily="34" charset="0"/>
                <a:ea typeface="Open Sans" panose="020B0606030504020204" pitchFamily="34" charset="0"/>
                <a:cs typeface="Open Sans" panose="020B0606030504020204" pitchFamily="34" charset="0"/>
              </a:rPr>
              <a:t>1</a:t>
            </a:r>
            <a:endParaRPr kumimoji="1" lang="ja-JP" altLang="en-US">
              <a:solidFill>
                <a:srgbClr val="FFFFFF"/>
              </a:solidFill>
              <a:effectLst/>
              <a:latin typeface="Open Sans" panose="020B0606030504020204" pitchFamily="34" charset="0"/>
              <a:cs typeface="Open Sans" panose="020B0606030504020204" pitchFamily="34" charset="0"/>
            </a:endParaRPr>
          </a:p>
        </p:txBody>
      </p:sp>
      <p:sp>
        <p:nvSpPr>
          <p:cNvPr id="10" name="Text Placeholder 9"/>
          <p:cNvSpPr>
            <a:spLocks noGrp="1"/>
          </p:cNvSpPr>
          <p:nvPr>
            <p:ph type="body" sz="quarter" idx="13"/>
          </p:nvPr>
        </p:nvSpPr>
        <p:spPr/>
        <p:txBody>
          <a:bodyPr/>
          <a:lstStyle/>
          <a:p>
            <a:r>
              <a:rPr kumimoji="1" lang="en-US" altLang="ja-JP">
                <a:solidFill>
                  <a:srgbClr val="FFFFFF"/>
                </a:solidFill>
                <a:effectLst/>
                <a:latin typeface="Open Sans" panose="020B0606030504020204" pitchFamily="34" charset="0"/>
                <a:cs typeface="Open Sans" panose="020B0606030504020204" pitchFamily="34" charset="0"/>
              </a:rPr>
              <a:t>5</a:t>
            </a:r>
            <a:endParaRPr kumimoji="1" lang="ja-JP" altLang="en-US">
              <a:solidFill>
                <a:srgbClr val="FFFFFF"/>
              </a:solidFill>
              <a:effectLst/>
              <a:latin typeface="Open Sans" panose="020B0606030504020204" pitchFamily="34" charset="0"/>
              <a:cs typeface="Open Sans" panose="020B0606030504020204" pitchFamily="34" charset="0"/>
            </a:endParaRPr>
          </a:p>
        </p:txBody>
      </p:sp>
      <p:sp>
        <p:nvSpPr>
          <p:cNvPr id="11" name="Text Placeholder 10"/>
          <p:cNvSpPr>
            <a:spLocks noGrp="1"/>
          </p:cNvSpPr>
          <p:nvPr>
            <p:ph type="body" sz="quarter" idx="14"/>
          </p:nvPr>
        </p:nvSpPr>
        <p:spPr>
          <a:solidFill>
            <a:srgbClr val="2D313D"/>
          </a:solidFill>
        </p:spPr>
        <p:txBody>
          <a:bodyPr/>
          <a:lstStyle/>
          <a:p>
            <a:endParaRPr kumimoji="1" lang="ja-JP" altLang="en-US" dirty="0"/>
          </a:p>
        </p:txBody>
      </p:sp>
      <p:sp>
        <p:nvSpPr>
          <p:cNvPr id="12" name="Text Placeholder 11"/>
          <p:cNvSpPr>
            <a:spLocks noGrp="1"/>
          </p:cNvSpPr>
          <p:nvPr>
            <p:ph type="body" sz="quarter" idx="15"/>
          </p:nvPr>
        </p:nvSpPr>
        <p:spPr>
          <a:solidFill>
            <a:srgbClr val="2D313D"/>
          </a:solidFill>
        </p:spPr>
        <p:txBody>
          <a:bodyPr/>
          <a:lstStyle/>
          <a:p>
            <a:endParaRPr kumimoji="1" lang="ja-JP" altLang="en-US" dirty="0"/>
          </a:p>
        </p:txBody>
      </p:sp>
      <p:sp>
        <p:nvSpPr>
          <p:cNvPr id="13" name="Text Placeholder 12"/>
          <p:cNvSpPr>
            <a:spLocks noGrp="1"/>
          </p:cNvSpPr>
          <p:nvPr>
            <p:ph type="body" sz="quarter" idx="16"/>
          </p:nvPr>
        </p:nvSpPr>
        <p:spPr>
          <a:xfrm>
            <a:off x="827583" y="645888"/>
            <a:ext cx="5112569" cy="1594453"/>
          </a:xfrm>
        </p:spPr>
        <p:txBody>
          <a:bodyPr/>
          <a:lstStyle/>
          <a:p>
            <a:pPr algn="l"/>
            <a:r>
              <a:rPr kumimoji="1" lang="en-US" altLang="ja-JP" dirty="0">
                <a:solidFill>
                  <a:srgbClr val="FFFFFF"/>
                </a:solidFill>
                <a:latin typeface="Open Sans" panose="020B0606030504020204" pitchFamily="34" charset="0"/>
                <a:ea typeface="Open Sans" panose="020B0606030504020204" pitchFamily="34" charset="0"/>
                <a:cs typeface="Open Sans" panose="020B0606030504020204" pitchFamily="34" charset="0"/>
              </a:rPr>
              <a:t>Open source</a:t>
            </a:r>
            <a:endParaRPr kumimoji="1" lang="ja-JP" altLang="en-US" dirty="0">
              <a:solidFill>
                <a:srgbClr val="FFFFFF"/>
              </a:solidFill>
              <a:latin typeface="Open Sans" panose="020B0606030504020204" pitchFamily="34" charset="0"/>
              <a:cs typeface="Open Sans" panose="020B0606030504020204" pitchFamily="34" charset="0"/>
            </a:endParaRPr>
          </a:p>
        </p:txBody>
      </p:sp>
      <p:sp>
        <p:nvSpPr>
          <p:cNvPr id="14" name="Text Placeholder 13"/>
          <p:cNvSpPr>
            <a:spLocks noGrp="1"/>
          </p:cNvSpPr>
          <p:nvPr>
            <p:ph type="body" sz="quarter" idx="17"/>
          </p:nvPr>
        </p:nvSpPr>
        <p:spPr>
          <a:xfrm>
            <a:off x="4572000" y="4973560"/>
            <a:ext cx="4464496" cy="1238552"/>
          </a:xfrm>
          <a:noFill/>
        </p:spPr>
        <p:txBody>
          <a:bodyPr>
            <a:noAutofit/>
          </a:bodyPr>
          <a:lstStyle/>
          <a:p>
            <a:r>
              <a:rPr lang="en-US" altLang="ja-JP" sz="2800" dirty="0">
                <a:solidFill>
                  <a:srgbClr val="FFFFFF"/>
                </a:solidFill>
                <a:latin typeface="Open Sans" panose="020B0606030504020204" pitchFamily="34" charset="0"/>
                <a:cs typeface="Open Sans" panose="020B0606030504020204" pitchFamily="34" charset="0"/>
              </a:rPr>
              <a:t>facebook.github.io/graphql</a:t>
            </a:r>
            <a:endParaRPr kumimoji="1" lang="ja-JP" altLang="en-US" sz="2800" dirty="0">
              <a:solidFill>
                <a:srgbClr val="FFFFFF"/>
              </a:solidFill>
              <a:latin typeface="Open Sans" panose="020B0606030504020204" pitchFamily="34" charset="0"/>
              <a:cs typeface="Open Sans" panose="020B0606030504020204" pitchFamily="34" charset="0"/>
            </a:endParaRPr>
          </a:p>
        </p:txBody>
      </p:sp>
      <p:sp>
        <p:nvSpPr>
          <p:cNvPr id="15" name="Text Placeholder 14"/>
          <p:cNvSpPr>
            <a:spLocks noGrp="1"/>
          </p:cNvSpPr>
          <p:nvPr>
            <p:ph type="body" sz="quarter" idx="18"/>
          </p:nvPr>
        </p:nvSpPr>
        <p:spPr>
          <a:solidFill>
            <a:srgbClr val="FFFFFF"/>
          </a:solidFill>
          <a:effectLst/>
        </p:spPr>
        <p:txBody>
          <a:bodyPr>
            <a:normAutofit fontScale="25000" lnSpcReduction="20000"/>
          </a:bodyPr>
          <a:lstStyle/>
          <a:p>
            <a:endParaRPr kumimoji="1" lang="ja-JP" altLang="en-US"/>
          </a:p>
        </p:txBody>
      </p:sp>
    </p:spTree>
    <p:extLst>
      <p:ext uri="{BB962C8B-B14F-4D97-AF65-F5344CB8AC3E}">
        <p14:creationId xmlns:p14="http://schemas.microsoft.com/office/powerpoint/2010/main" val="3829800700"/>
      </p:ext>
    </p:extLst>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3" name="Text Placeholder 2">
            <a:extLst>
              <a:ext uri="{FF2B5EF4-FFF2-40B4-BE49-F238E27FC236}">
                <a16:creationId xmlns:a16="http://schemas.microsoft.com/office/drawing/2014/main" id="{94F8370C-B4C3-47C1-9567-493F617246D3}"/>
              </a:ext>
            </a:extLst>
          </p:cNvPr>
          <p:cNvSpPr>
            <a:spLocks noGrp="1"/>
          </p:cNvSpPr>
          <p:nvPr>
            <p:ph type="body" sz="quarter" idx="21"/>
          </p:nvPr>
        </p:nvSpPr>
        <p:spPr/>
        <p:txBody>
          <a:bodyPr/>
          <a:lstStyle/>
          <a:p>
            <a:endParaRPr lang="ja-JP" altLang="en-US" dirty="0"/>
          </a:p>
        </p:txBody>
      </p:sp>
      <p:sp>
        <p:nvSpPr>
          <p:cNvPr id="9" name="Text Placeholder 8">
            <a:extLst>
              <a:ext uri="{FF2B5EF4-FFF2-40B4-BE49-F238E27FC236}">
                <a16:creationId xmlns:a16="http://schemas.microsoft.com/office/drawing/2014/main" id="{3FE2797C-2FBB-4679-8C18-CCC2D066DBA6}"/>
              </a:ext>
            </a:extLst>
          </p:cNvPr>
          <p:cNvSpPr>
            <a:spLocks noGrp="1"/>
          </p:cNvSpPr>
          <p:nvPr>
            <p:ph type="body" sz="quarter" idx="16"/>
          </p:nvPr>
        </p:nvSpPr>
        <p:spPr/>
        <p:txBody>
          <a:bodyPr/>
          <a:lstStyle/>
          <a:p>
            <a:endParaRPr lang="ja-JP" altLang="en-US"/>
          </a:p>
        </p:txBody>
      </p:sp>
      <p:sp>
        <p:nvSpPr>
          <p:cNvPr id="15" name="Picture Placeholder 14">
            <a:extLst>
              <a:ext uri="{FF2B5EF4-FFF2-40B4-BE49-F238E27FC236}">
                <a16:creationId xmlns:a16="http://schemas.microsoft.com/office/drawing/2014/main" id="{FDD55F78-086C-40E1-AB79-A2156A3940B5}"/>
              </a:ext>
            </a:extLst>
          </p:cNvPr>
          <p:cNvSpPr>
            <a:spLocks noGrp="1"/>
          </p:cNvSpPr>
          <p:nvPr>
            <p:ph type="pic" sz="quarter" idx="10"/>
          </p:nvPr>
        </p:nvSpPr>
        <p:spPr/>
      </p:sp>
      <p:pic>
        <p:nvPicPr>
          <p:cNvPr id="2" name="graphiql">
            <a:hlinkClick r:id="" action="ppaction://media"/>
            <a:extLst>
              <a:ext uri="{FF2B5EF4-FFF2-40B4-BE49-F238E27FC236}">
                <a16:creationId xmlns:a16="http://schemas.microsoft.com/office/drawing/2014/main" id="{10552BF0-EBF5-4095-ABA5-5FB45F32CD04}"/>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36512" y="1484784"/>
            <a:ext cx="9107481" cy="3713163"/>
          </a:xfrm>
          <a:prstGeom prst="rect">
            <a:avLst/>
          </a:prstGeom>
        </p:spPr>
      </p:pic>
    </p:spTree>
    <p:extLst>
      <p:ext uri="{BB962C8B-B14F-4D97-AF65-F5344CB8AC3E}">
        <p14:creationId xmlns:p14="http://schemas.microsoft.com/office/powerpoint/2010/main" val="1147875438"/>
      </p:ext>
    </p:extLst>
  </p:cSld>
  <p:clrMapOvr>
    <a:masterClrMapping/>
  </p:clrMapOvr>
  <p:transition spd="slow">
    <p:wip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39000"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16.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2" name="Picture Placeholder 1" descr="ｃ&#10;">
            <a:extLst>
              <a:ext uri="{FF2B5EF4-FFF2-40B4-BE49-F238E27FC236}">
                <a16:creationId xmlns:a16="http://schemas.microsoft.com/office/drawing/2014/main" id="{C6DF8EFA-D600-4993-995D-864FB2BDD44A}"/>
              </a:ext>
            </a:extLst>
          </p:cNvPr>
          <p:cNvSpPr>
            <a:spLocks noGrp="1"/>
          </p:cNvSpPr>
          <p:nvPr>
            <p:ph type="pic" sz="quarter" idx="10"/>
          </p:nvPr>
        </p:nvSpPr>
        <p:spPr/>
      </p:sp>
      <p:sp>
        <p:nvSpPr>
          <p:cNvPr id="3" name="Text Placeholder 2">
            <a:extLst>
              <a:ext uri="{FF2B5EF4-FFF2-40B4-BE49-F238E27FC236}">
                <a16:creationId xmlns:a16="http://schemas.microsoft.com/office/drawing/2014/main" id="{AB95311A-4411-4E71-BA2E-7F5E5D68FBE6}"/>
              </a:ext>
            </a:extLst>
          </p:cNvPr>
          <p:cNvSpPr>
            <a:spLocks noGrp="1"/>
          </p:cNvSpPr>
          <p:nvPr>
            <p:ph type="body" sz="quarter" idx="11"/>
          </p:nvPr>
        </p:nvSpPr>
        <p:spPr/>
        <p:txBody>
          <a:bodyPr/>
          <a:lstStyle/>
          <a:p>
            <a:endParaRPr kumimoji="1" lang="ja-JP" altLang="en-US"/>
          </a:p>
        </p:txBody>
      </p:sp>
      <p:sp>
        <p:nvSpPr>
          <p:cNvPr id="4" name="Text Placeholder 3">
            <a:extLst>
              <a:ext uri="{FF2B5EF4-FFF2-40B4-BE49-F238E27FC236}">
                <a16:creationId xmlns:a16="http://schemas.microsoft.com/office/drawing/2014/main" id="{E43CBA13-858B-41D8-BD55-03611ACE4B0F}"/>
              </a:ext>
            </a:extLst>
          </p:cNvPr>
          <p:cNvSpPr>
            <a:spLocks noGrp="1"/>
          </p:cNvSpPr>
          <p:nvPr>
            <p:ph type="body" sz="quarter" idx="16"/>
          </p:nvPr>
        </p:nvSpPr>
        <p:spPr/>
        <p:txBody>
          <a:bodyPr/>
          <a:lstStyle/>
          <a:p>
            <a:r>
              <a:rPr lang="en-US" altLang="ja-JP" sz="5400" b="1" dirty="0" err="1">
                <a:effectLst/>
              </a:rPr>
              <a:t>Vì</a:t>
            </a:r>
            <a:r>
              <a:rPr lang="en-US" altLang="ja-JP" sz="5400" b="1" dirty="0">
                <a:effectLst/>
              </a:rPr>
              <a:t> </a:t>
            </a:r>
            <a:r>
              <a:rPr lang="en-US" altLang="ja-JP" sz="5400" b="1" dirty="0" err="1">
                <a:effectLst/>
              </a:rPr>
              <a:t>sao</a:t>
            </a:r>
            <a:r>
              <a:rPr lang="en-US" altLang="ja-JP" sz="5400" b="1" dirty="0">
                <a:effectLst/>
              </a:rPr>
              <a:t> </a:t>
            </a:r>
            <a:r>
              <a:rPr lang="en-US" altLang="ja-JP" sz="5400" b="1" dirty="0" err="1">
                <a:effectLst/>
              </a:rPr>
              <a:t>sử</a:t>
            </a:r>
            <a:r>
              <a:rPr lang="en-US" altLang="ja-JP" sz="5400" b="1" dirty="0">
                <a:effectLst/>
              </a:rPr>
              <a:t> </a:t>
            </a:r>
            <a:r>
              <a:rPr lang="en-US" altLang="ja-JP" sz="5400" b="1" dirty="0" err="1">
                <a:effectLst/>
              </a:rPr>
              <a:t>dụng</a:t>
            </a:r>
            <a:r>
              <a:rPr lang="en-US" altLang="ja-JP" sz="5400" b="1" dirty="0">
                <a:effectLst/>
              </a:rPr>
              <a:t> </a:t>
            </a:r>
            <a:r>
              <a:rPr lang="en-US" altLang="ja-JP" sz="5400" b="1" dirty="0" err="1">
                <a:effectLst/>
              </a:rPr>
              <a:t>GraphQL</a:t>
            </a:r>
            <a:r>
              <a:rPr lang="en-US" altLang="ja-JP" sz="5400" b="1" dirty="0">
                <a:effectLst/>
              </a:rPr>
              <a:t>?</a:t>
            </a:r>
          </a:p>
        </p:txBody>
      </p:sp>
      <p:sp>
        <p:nvSpPr>
          <p:cNvPr id="5" name="Text Placeholder 4">
            <a:extLst>
              <a:ext uri="{FF2B5EF4-FFF2-40B4-BE49-F238E27FC236}">
                <a16:creationId xmlns:a16="http://schemas.microsoft.com/office/drawing/2014/main" id="{51C26C2E-E718-414A-B973-A6CF8DD517C9}"/>
              </a:ext>
            </a:extLst>
          </p:cNvPr>
          <p:cNvSpPr>
            <a:spLocks noGrp="1"/>
          </p:cNvSpPr>
          <p:nvPr>
            <p:ph type="body" sz="quarter" idx="17"/>
          </p:nvPr>
        </p:nvSpPr>
        <p:spPr/>
        <p:txBody>
          <a:bodyPr/>
          <a:lstStyle/>
          <a:p>
            <a:endParaRPr kumimoji="1" lang="ja-JP" altLang="en-US"/>
          </a:p>
        </p:txBody>
      </p:sp>
      <p:sp>
        <p:nvSpPr>
          <p:cNvPr id="6" name="Text Placeholder 5">
            <a:extLst>
              <a:ext uri="{FF2B5EF4-FFF2-40B4-BE49-F238E27FC236}">
                <a16:creationId xmlns:a16="http://schemas.microsoft.com/office/drawing/2014/main" id="{E05D6929-047B-4AA9-AA6D-2DA48CF4F6E9}"/>
              </a:ext>
            </a:extLst>
          </p:cNvPr>
          <p:cNvSpPr>
            <a:spLocks noGrp="1"/>
          </p:cNvSpPr>
          <p:nvPr>
            <p:ph type="body" sz="quarter" idx="18"/>
          </p:nvPr>
        </p:nvSpPr>
        <p:spPr/>
        <p:txBody>
          <a:bodyPr/>
          <a:lstStyle/>
          <a:p>
            <a:endParaRPr kumimoji="1" lang="ja-JP" altLang="en-US"/>
          </a:p>
        </p:txBody>
      </p:sp>
    </p:spTree>
    <p:extLst>
      <p:ext uri="{BB962C8B-B14F-4D97-AF65-F5344CB8AC3E}">
        <p14:creationId xmlns:p14="http://schemas.microsoft.com/office/powerpoint/2010/main" val="3572104723"/>
      </p:ext>
    </p:extLst>
  </p:cSld>
  <p:clrMapOvr>
    <a:masterClrMapping/>
  </p:clrMapOvr>
  <p:transition spd="slow" advTm="6763">
    <p:cover/>
  </p:transition>
</p:sld>
</file>

<file path=ppt/slides/slide17.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sp>
      <p:sp>
        <p:nvSpPr>
          <p:cNvPr id="3" name="Text Placeholder 2"/>
          <p:cNvSpPr>
            <a:spLocks noGrp="1"/>
          </p:cNvSpPr>
          <p:nvPr>
            <p:ph type="body" sz="quarter" idx="11"/>
          </p:nvPr>
        </p:nvSpPr>
        <p:spPr>
          <a:xfrm flipV="1">
            <a:off x="7" y="-3326"/>
            <a:ext cx="4427983" cy="6861327"/>
          </a:xfrm>
          <a:solidFill>
            <a:srgbClr val="E2AF32"/>
          </a:solidFill>
          <a:ln w="0">
            <a:solidFill>
              <a:schemeClr val="tx1"/>
            </a:solidFill>
          </a:ln>
        </p:spPr>
        <p:txBody>
          <a:bodyPr/>
          <a:lstStyle/>
          <a:p>
            <a:endParaRPr kumimoji="1" lang="ja-JP" altLang="en-US"/>
          </a:p>
        </p:txBody>
      </p:sp>
      <p:sp>
        <p:nvSpPr>
          <p:cNvPr id="4" name="Text Placeholder 3"/>
          <p:cNvSpPr>
            <a:spLocks noGrp="1"/>
          </p:cNvSpPr>
          <p:nvPr>
            <p:ph type="body" sz="quarter" idx="16"/>
          </p:nvPr>
        </p:nvSpPr>
        <p:spPr/>
        <p:txBody>
          <a:bodyPr/>
          <a:lstStyle/>
          <a:p>
            <a:r>
              <a:rPr kumimoji="1" lang="en-US" altLang="ja-JP"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#3</a:t>
            </a:r>
            <a:endParaRPr kumimoji="1" lang="ja-JP" altLang="en-US" b="1">
              <a:solidFill>
                <a:srgbClr val="FFFFFF"/>
              </a:solidFill>
              <a:effectLst/>
              <a:latin typeface="Open Sans" panose="020B0606030504020204" pitchFamily="34" charset="0"/>
              <a:cs typeface="Open Sans" panose="020B0606030504020204" pitchFamily="34" charset="0"/>
            </a:endParaRPr>
          </a:p>
        </p:txBody>
      </p:sp>
      <p:sp>
        <p:nvSpPr>
          <p:cNvPr id="6" name="Text Placeholder 5"/>
          <p:cNvSpPr>
            <a:spLocks noGrp="1"/>
          </p:cNvSpPr>
          <p:nvPr>
            <p:ph type="body" sz="quarter" idx="21"/>
          </p:nvPr>
        </p:nvSpPr>
        <p:spPr>
          <a:xfrm>
            <a:off x="395536" y="1916837"/>
            <a:ext cx="4752528" cy="1162199"/>
          </a:xfrm>
          <a:noFill/>
          <a:ln>
            <a:noFill/>
          </a:ln>
        </p:spPr>
        <p:txBody>
          <a:bodyPr/>
          <a:lstStyle/>
          <a:p>
            <a:r>
              <a:rPr lang="en-US" altLang="ja-JP" sz="4000"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Cấu trúc</a:t>
            </a:r>
            <a:endParaRPr kumimoji="1" lang="en-US" altLang="ja-JP" sz="4000" b="1">
              <a:solidFill>
                <a:srgbClr val="FFFFFF"/>
              </a:solidFill>
              <a:effectLst/>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265870320"/>
      </p:ext>
    </p:extLst>
  </p:cSld>
  <p:clrMapOvr>
    <a:masterClrMapping/>
  </p:clrMapOvr>
  <p:transition spd="slow">
    <p:wipe/>
  </p:transition>
</p:sld>
</file>

<file path=ppt/slides/slide18.xml><?xml version="1.0" encoding="utf-8"?>
<p:sld xmlns:a="http://schemas.openxmlformats.org/drawingml/2006/main" xmlns:r="http://schemas.openxmlformats.org/officeDocument/2006/relationships" xmlns:p="http://schemas.openxmlformats.org/presentationml/2006/main">
  <p:cSld>
    <p:bg>
      <p:bgPr>
        <a:solidFill>
          <a:srgbClr val="FFFFFF">
            <a:alpha val="0"/>
          </a:srgbClr>
        </a:solidFill>
        <a:effectLst/>
      </p:bgPr>
    </p:bg>
    <p:spTree>
      <p:nvGrpSpPr>
        <p:cNvPr id="1" name=""/>
        <p:cNvGrpSpPr/>
        <p:nvPr/>
      </p:nvGrpSpPr>
      <p:grpSpPr>
        <a:xfrm>
          <a:off x="0" y="0"/>
          <a:ext cx="0" cy="0"/>
          <a:chOff x="0" y="0"/>
          <a:chExt cx="0" cy="0"/>
        </a:xfrm>
      </p:grpSpPr>
      <p:sp>
        <p:nvSpPr>
          <p:cNvPr id="3" name="Text Placeholder 2"/>
          <p:cNvSpPr>
            <a:spLocks noGrp="1"/>
          </p:cNvSpPr>
          <p:nvPr>
            <p:ph type="body" sz="quarter" idx="11"/>
          </p:nvPr>
        </p:nvSpPr>
        <p:spPr>
          <a:solidFill>
            <a:srgbClr val="E25365"/>
          </a:solidFill>
          <a:ln>
            <a:solidFill>
              <a:srgbClr val="E25365"/>
            </a:solidFill>
          </a:ln>
          <a:effectLst>
            <a:outerShdw blurRad="50800" dist="38100" dir="2700000" algn="tl" rotWithShape="0">
              <a:prstClr val="black">
                <a:alpha val="40000"/>
              </a:prstClr>
            </a:outerShdw>
          </a:effectLst>
        </p:spPr>
        <p:txBody>
          <a:bodyPr/>
          <a:lstStyle/>
          <a:p>
            <a:endParaRPr kumimoji="1" lang="ja-JP" altLang="en-US" dirty="0"/>
          </a:p>
        </p:txBody>
      </p:sp>
      <p:pic>
        <p:nvPicPr>
          <p:cNvPr id="28" name="Picture Placeholder 27"/>
          <p:cNvPicPr>
            <a:picLocks noGrp="1" noChangeAspect="1"/>
          </p:cNvPicPr>
          <p:nvPr>
            <p:ph type="pic" sz="quarter" idx="13"/>
          </p:nvPr>
        </p:nvPicPr>
        <p:blipFill>
          <a:blip r:embed="rId3" cstate="print">
            <a:extLst>
              <a:ext uri="{28A0092B-C50C-407E-A947-70E740481C1C}">
                <a14:useLocalDpi xmlns:a14="http://schemas.microsoft.com/office/drawing/2010/main" val="0"/>
              </a:ext>
            </a:extLst>
          </a:blip>
          <a:stretch>
            <a:fillRect/>
          </a:stretch>
        </p:blipFill>
        <p:spPr>
          <a:xfrm>
            <a:off x="1691868" y="3429000"/>
            <a:ext cx="647884" cy="437827"/>
          </a:xfrm>
          <a:effectLst/>
        </p:spPr>
      </p:pic>
      <p:sp>
        <p:nvSpPr>
          <p:cNvPr id="5" name="Text Placeholder 4"/>
          <p:cNvSpPr>
            <a:spLocks noGrp="1"/>
          </p:cNvSpPr>
          <p:nvPr>
            <p:ph type="body" sz="quarter" idx="14"/>
          </p:nvPr>
        </p:nvSpPr>
        <p:spPr/>
        <p:txBody>
          <a:bodyPr>
            <a:normAutofit/>
          </a:bodyPr>
          <a:lstStyle/>
          <a:p>
            <a:r>
              <a:rPr lang="vi-VN" altLang="ja-JP" sz="1400" dirty="0">
                <a:latin typeface="Open Sans" panose="020B0606030504020204" pitchFamily="34" charset="0"/>
                <a:ea typeface="Open Sans" panose="020B0606030504020204" pitchFamily="34" charset="0"/>
                <a:cs typeface="Open Sans" panose="020B0606030504020204" pitchFamily="34" charset="0"/>
              </a:rPr>
              <a:t>Các câu lệnh lấy dữ liệu (tương tự method GET trong RestFul API)</a:t>
            </a:r>
            <a:endParaRPr kumimoji="1" lang="ja-JP" altLang="en-US" sz="1400" dirty="0">
              <a:latin typeface="Open Sans" panose="020B0606030504020204" pitchFamily="34" charset="0"/>
              <a:cs typeface="Open Sans" panose="020B0606030504020204" pitchFamily="34" charset="0"/>
            </a:endParaRPr>
          </a:p>
        </p:txBody>
      </p:sp>
      <p:sp>
        <p:nvSpPr>
          <p:cNvPr id="6" name="Text Placeholder 5"/>
          <p:cNvSpPr>
            <a:spLocks noGrp="1"/>
          </p:cNvSpPr>
          <p:nvPr>
            <p:ph type="body" sz="quarter" idx="15"/>
          </p:nvPr>
        </p:nvSpPr>
        <p:spPr/>
        <p:txBody>
          <a:bodyPr/>
          <a:lstStyle/>
          <a:p>
            <a:r>
              <a:rPr kumimoji="1" lang="en-US" altLang="ja-JP" b="1">
                <a:solidFill>
                  <a:schemeClr val="tx1"/>
                </a:solidFill>
                <a:latin typeface="Open Sans" panose="020B0606030504020204" pitchFamily="34" charset="0"/>
                <a:ea typeface="Open Sans" panose="020B0606030504020204" pitchFamily="34" charset="0"/>
                <a:cs typeface="Open Sans" panose="020B0606030504020204" pitchFamily="34" charset="0"/>
              </a:rPr>
              <a:t>Query</a:t>
            </a:r>
            <a:endParaRPr kumimoji="1" lang="ja-JP" altLang="en-US" b="1">
              <a:solidFill>
                <a:schemeClr val="tx1"/>
              </a:solidFill>
              <a:latin typeface="Open Sans" panose="020B0606030504020204" pitchFamily="34" charset="0"/>
              <a:cs typeface="Open Sans" panose="020B0606030504020204" pitchFamily="34" charset="0"/>
            </a:endParaRPr>
          </a:p>
        </p:txBody>
      </p:sp>
      <p:sp>
        <p:nvSpPr>
          <p:cNvPr id="9" name="Text Placeholder 8"/>
          <p:cNvSpPr>
            <a:spLocks noGrp="1"/>
          </p:cNvSpPr>
          <p:nvPr>
            <p:ph type="body" sz="quarter" idx="16"/>
          </p:nvPr>
        </p:nvSpPr>
        <p:spPr>
          <a:solidFill>
            <a:srgbClr val="1575A8"/>
          </a:solidFill>
          <a:ln>
            <a:solidFill>
              <a:srgbClr val="1575A8"/>
            </a:solidFill>
          </a:ln>
          <a:effectLst>
            <a:outerShdw blurRad="50800" dist="38100" dir="2700000" algn="tl" rotWithShape="0">
              <a:prstClr val="black">
                <a:alpha val="40000"/>
              </a:prstClr>
            </a:outerShdw>
          </a:effectLst>
        </p:spPr>
        <p:txBody>
          <a:bodyPr/>
          <a:lstStyle/>
          <a:p>
            <a:endParaRPr kumimoji="1" lang="ja-JP" altLang="en-US"/>
          </a:p>
        </p:txBody>
      </p:sp>
      <p:pic>
        <p:nvPicPr>
          <p:cNvPr id="29" name="Picture Placeholder 28"/>
          <p:cNvPicPr>
            <a:picLocks noGrp="1" noChangeAspect="1"/>
          </p:cNvPicPr>
          <p:nvPr>
            <p:ph type="pic" sz="quarter" idx="18"/>
          </p:nvPr>
        </p:nvPicPr>
        <p:blipFill>
          <a:blip r:embed="rId4" cstate="print">
            <a:extLst>
              <a:ext uri="{28A0092B-C50C-407E-A947-70E740481C1C}">
                <a14:useLocalDpi xmlns:a14="http://schemas.microsoft.com/office/drawing/2010/main" val="0"/>
              </a:ext>
            </a:extLst>
          </a:blip>
          <a:srcRect l="14257" r="14257"/>
          <a:stretch>
            <a:fillRect/>
          </a:stretch>
        </p:blipFill>
        <p:spPr>
          <a:effectLst/>
        </p:spPr>
      </p:pic>
      <p:sp>
        <p:nvSpPr>
          <p:cNvPr id="19" name="Text Placeholder 18"/>
          <p:cNvSpPr>
            <a:spLocks noGrp="1"/>
          </p:cNvSpPr>
          <p:nvPr>
            <p:ph type="body" sz="quarter" idx="19"/>
          </p:nvPr>
        </p:nvSpPr>
        <p:spPr/>
        <p:txBody>
          <a:bodyPr>
            <a:normAutofit/>
          </a:bodyPr>
          <a:lstStyle/>
          <a:p>
            <a:r>
              <a:rPr lang="vi-VN" altLang="ja-JP" sz="1400">
                <a:latin typeface="Open Sans" panose="020B0606030504020204" pitchFamily="34" charset="0"/>
                <a:ea typeface="Open Sans" panose="020B0606030504020204" pitchFamily="34" charset="0"/>
                <a:cs typeface="Open Sans" panose="020B0606030504020204" pitchFamily="34" charset="0"/>
              </a:rPr>
              <a:t>Các câu lệnh để thêm/sửa dữ liệu (tuơng tự method POST/PUT/DELETE trong RESTful API)</a:t>
            </a:r>
            <a:endParaRPr kumimoji="1" lang="ja-JP" altLang="en-US" sz="1400">
              <a:latin typeface="Open Sans" panose="020B0606030504020204" pitchFamily="34" charset="0"/>
              <a:cs typeface="Open Sans" panose="020B0606030504020204" pitchFamily="34" charset="0"/>
            </a:endParaRPr>
          </a:p>
        </p:txBody>
      </p:sp>
      <p:sp>
        <p:nvSpPr>
          <p:cNvPr id="23" name="Text Placeholder 22"/>
          <p:cNvSpPr>
            <a:spLocks noGrp="1"/>
          </p:cNvSpPr>
          <p:nvPr>
            <p:ph type="body" sz="quarter" idx="20"/>
          </p:nvPr>
        </p:nvSpPr>
        <p:spPr/>
        <p:txBody>
          <a:bodyPr/>
          <a:lstStyle/>
          <a:p>
            <a:r>
              <a:rPr kumimoji="1" lang="en-US" altLang="ja-JP" b="1" dirty="0">
                <a:solidFill>
                  <a:schemeClr val="tx1"/>
                </a:solidFill>
                <a:latin typeface="Open Sans" panose="020B0606030504020204" pitchFamily="34" charset="0"/>
                <a:ea typeface="Open Sans" panose="020B0606030504020204" pitchFamily="34" charset="0"/>
                <a:cs typeface="Open Sans" panose="020B0606030504020204" pitchFamily="34" charset="0"/>
              </a:rPr>
              <a:t>Mutation</a:t>
            </a:r>
            <a:endParaRPr kumimoji="1" lang="ja-JP" altLang="en-US" b="1" dirty="0">
              <a:solidFill>
                <a:schemeClr val="tx1"/>
              </a:solidFill>
              <a:latin typeface="Open Sans" panose="020B0606030504020204" pitchFamily="34" charset="0"/>
              <a:cs typeface="Open Sans" panose="020B0606030504020204" pitchFamily="34" charset="0"/>
            </a:endParaRPr>
          </a:p>
        </p:txBody>
      </p:sp>
      <p:sp>
        <p:nvSpPr>
          <p:cNvPr id="24" name="Text Placeholder 23"/>
          <p:cNvSpPr>
            <a:spLocks noGrp="1"/>
          </p:cNvSpPr>
          <p:nvPr>
            <p:ph type="body" sz="quarter" idx="21"/>
          </p:nvPr>
        </p:nvSpPr>
        <p:spPr>
          <a:solidFill>
            <a:srgbClr val="E2AF32"/>
          </a:solidFill>
          <a:ln>
            <a:solidFill>
              <a:srgbClr val="E2AF32"/>
            </a:solidFill>
          </a:ln>
          <a:effectLst>
            <a:outerShdw blurRad="50800" dist="38100" dir="2700000" algn="tl" rotWithShape="0">
              <a:prstClr val="black">
                <a:alpha val="40000"/>
              </a:prstClr>
            </a:outerShdw>
          </a:effectLst>
        </p:spPr>
        <p:txBody>
          <a:bodyPr/>
          <a:lstStyle/>
          <a:p>
            <a:endParaRPr kumimoji="1" lang="ja-JP" altLang="en-US"/>
          </a:p>
        </p:txBody>
      </p:sp>
      <p:pic>
        <p:nvPicPr>
          <p:cNvPr id="2" name="Picture Placeholder 1"/>
          <p:cNvPicPr>
            <a:picLocks noGrp="1" noChangeAspect="1"/>
          </p:cNvPicPr>
          <p:nvPr>
            <p:ph type="pic" sz="quarter" idx="23"/>
          </p:nvPr>
        </p:nvPicPr>
        <p:blipFill>
          <a:blip r:embed="rId5" cstate="print">
            <a:extLst>
              <a:ext uri="{28A0092B-C50C-407E-A947-70E740481C1C}">
                <a14:useLocalDpi xmlns:a14="http://schemas.microsoft.com/office/drawing/2010/main" val="0"/>
              </a:ext>
            </a:extLst>
          </a:blip>
          <a:srcRect l="14257" r="14257"/>
          <a:stretch>
            <a:fillRect/>
          </a:stretch>
        </p:blipFill>
        <p:spPr>
          <a:effectLst/>
        </p:spPr>
      </p:pic>
      <p:sp>
        <p:nvSpPr>
          <p:cNvPr id="26" name="Text Placeholder 25"/>
          <p:cNvSpPr>
            <a:spLocks noGrp="1"/>
          </p:cNvSpPr>
          <p:nvPr>
            <p:ph type="body" sz="quarter" idx="24"/>
          </p:nvPr>
        </p:nvSpPr>
        <p:spPr/>
        <p:txBody>
          <a:bodyPr>
            <a:normAutofit/>
          </a:bodyPr>
          <a:lstStyle/>
          <a:p>
            <a:r>
              <a:rPr lang="en-US" altLang="ja-JP"/>
              <a:t>G</a:t>
            </a:r>
            <a:r>
              <a:rPr lang="vi-VN" altLang="ja-JP"/>
              <a:t>iữ các kết nối đến server. Bất cứ khi nào sự kiện đó xảy ra, server sẽ đẩy dữ liệu tương ứng đến client. </a:t>
            </a:r>
            <a:endParaRPr kumimoji="1" lang="ja-JP" altLang="en-US"/>
          </a:p>
        </p:txBody>
      </p:sp>
      <p:sp>
        <p:nvSpPr>
          <p:cNvPr id="27" name="Text Placeholder 26"/>
          <p:cNvSpPr>
            <a:spLocks noGrp="1"/>
          </p:cNvSpPr>
          <p:nvPr>
            <p:ph type="body" sz="quarter" idx="25"/>
          </p:nvPr>
        </p:nvSpPr>
        <p:spPr/>
        <p:txBody>
          <a:bodyPr/>
          <a:lstStyle/>
          <a:p>
            <a:r>
              <a:rPr lang="en-US" altLang="ja-JP">
                <a:effectLst/>
              </a:rPr>
              <a:t>Subscription</a:t>
            </a:r>
            <a:r>
              <a:rPr lang="en-US" altLang="ja-JP" b="0">
                <a:effectLst/>
              </a:rPr>
              <a:t> </a:t>
            </a:r>
            <a:endParaRPr kumimoji="1" lang="ja-JP" altLang="en-US"/>
          </a:p>
        </p:txBody>
      </p:sp>
    </p:spTree>
    <p:extLst>
      <p:ext uri="{BB962C8B-B14F-4D97-AF65-F5344CB8AC3E}">
        <p14:creationId xmlns:p14="http://schemas.microsoft.com/office/powerpoint/2010/main" val="254016066"/>
      </p:ext>
    </p:extLst>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Query</a:t>
            </a:r>
            <a:endParaRPr kumimoji="1" lang="ja-JP" altLang="en-US"/>
          </a:p>
        </p:txBody>
      </p:sp>
      <p:sp>
        <p:nvSpPr>
          <p:cNvPr id="8" name="Text Placeholder 7"/>
          <p:cNvSpPr>
            <a:spLocks noGrp="1"/>
          </p:cNvSpPr>
          <p:nvPr>
            <p:ph type="body" sz="quarter" idx="12"/>
          </p:nvPr>
        </p:nvSpPr>
        <p:spPr>
          <a:xfrm>
            <a:off x="568628" y="2132856"/>
            <a:ext cx="8035819" cy="3182100"/>
          </a:xfrm>
        </p:spPr>
        <p:txBody>
          <a:bodyPr>
            <a:normAutofit/>
          </a:bodyPr>
          <a:lstStyle/>
          <a:p>
            <a:pPr algn="l"/>
            <a:r>
              <a:rPr lang="vi-VN" altLang="ja-JP"/>
              <a:t>- GraphQL sử dụng việc nạp dữ liệu khác với REST. Nó chí có duy nhất 1 single endpont và hoàn toàn phụ thuộc vào client để xác định những dữ liệu cần thiết. </a:t>
            </a:r>
          </a:p>
          <a:p>
            <a:pPr algn="l"/>
            <a:endParaRPr kumimoji="1" lang="ja-JP" altLang="en-US"/>
          </a:p>
        </p:txBody>
      </p:sp>
      <p:sp>
        <p:nvSpPr>
          <p:cNvPr id="9" name="Text Placeholder 8"/>
          <p:cNvSpPr>
            <a:spLocks noGrp="1"/>
          </p:cNvSpPr>
          <p:nvPr>
            <p:ph type="body" sz="quarter" idx="13"/>
          </p:nvPr>
        </p:nvSpPr>
        <p:spPr/>
        <p:txBody>
          <a:bodyPr/>
          <a:lstStyle/>
          <a:p>
            <a:endParaRPr kumimoji="1" lang="ja-JP" altLang="en-US"/>
          </a:p>
        </p:txBody>
      </p:sp>
    </p:spTree>
    <p:extLst>
      <p:ext uri="{BB962C8B-B14F-4D97-AF65-F5344CB8AC3E}">
        <p14:creationId xmlns:p14="http://schemas.microsoft.com/office/powerpoint/2010/main" val="515834786"/>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Rectangle 6"/>
          <p:cNvSpPr/>
          <p:nvPr/>
        </p:nvSpPr>
        <p:spPr>
          <a:xfrm>
            <a:off x="0" y="0"/>
            <a:ext cx="5256000" cy="6858000"/>
          </a:xfrm>
          <a:prstGeom prst="rect">
            <a:avLst/>
          </a:prstGeom>
          <a:solidFill>
            <a:schemeClr val="tx1"/>
          </a:solidFill>
          <a:ln>
            <a:noFill/>
          </a:ln>
          <a:effectLst>
            <a:outerShdw blurRad="88900" dist="76200" dir="5400000" algn="t"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sp>
        <p:nvSpPr>
          <p:cNvPr id="43" name="Text Placeholder 42"/>
          <p:cNvSpPr>
            <a:spLocks noGrp="1"/>
          </p:cNvSpPr>
          <p:nvPr>
            <p:ph type="body" sz="quarter" idx="21"/>
          </p:nvPr>
        </p:nvSpPr>
        <p:spPr>
          <a:xfrm>
            <a:off x="611560" y="3181935"/>
            <a:ext cx="2952328" cy="1471203"/>
          </a:xfrm>
        </p:spPr>
        <p:txBody>
          <a:bodyPr/>
          <a:lstStyle/>
          <a:p>
            <a:r>
              <a:rPr kumimoji="1" lang="en-US" altLang="ja-JP" sz="4800" b="1" dirty="0" err="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Nội</a:t>
            </a:r>
            <a:r>
              <a:rPr kumimoji="1" lang="en-US" altLang="ja-JP" sz="4800" b="1" dirty="0">
                <a:solidFill>
                  <a:srgbClr val="FFFFFF"/>
                </a:solidFill>
                <a:effectLst/>
                <a:latin typeface="Open Sans" panose="020B0606030504020204" pitchFamily="34" charset="0"/>
                <a:ea typeface="Open Sans" panose="020B0606030504020204" pitchFamily="34" charset="0"/>
                <a:cs typeface="Open Sans" panose="020B0606030504020204" pitchFamily="34" charset="0"/>
              </a:rPr>
              <a:t> dung</a:t>
            </a:r>
            <a:endParaRPr kumimoji="1" lang="ja-JP" altLang="en-US" sz="4800" b="1" dirty="0">
              <a:solidFill>
                <a:srgbClr val="FFFFFF"/>
              </a:solidFill>
              <a:effectLst/>
              <a:latin typeface="Open Sans" panose="020B0606030504020204" pitchFamily="34" charset="0"/>
              <a:cs typeface="Open Sans" panose="020B0606030504020204" pitchFamily="34" charset="0"/>
            </a:endParaRPr>
          </a:p>
        </p:txBody>
      </p:sp>
      <p:sp>
        <p:nvSpPr>
          <p:cNvPr id="48" name="Text Placeholder 2"/>
          <p:cNvSpPr>
            <a:spLocks noGrp="1"/>
          </p:cNvSpPr>
          <p:nvPr>
            <p:ph type="body" sz="quarter" idx="4294967295"/>
          </p:nvPr>
        </p:nvSpPr>
        <p:spPr>
          <a:xfrm>
            <a:off x="5436101" y="332661"/>
            <a:ext cx="2852075" cy="648071"/>
          </a:xfrm>
          <a:prstGeom prst="rect">
            <a:avLst/>
          </a:prstGeom>
        </p:spPr>
        <p:txBody>
          <a:bodyPr/>
          <a:lstStyle/>
          <a:p>
            <a:r>
              <a:rPr kumimoji="1" lang="en-US" altLang="ja-JP" sz="2400" b="1" dirty="0" err="1">
                <a:solidFill>
                  <a:schemeClr val="tx1"/>
                </a:solidFill>
                <a:latin typeface="Open Sans" panose="020B0606030504020204" pitchFamily="34" charset="0"/>
                <a:cs typeface="Open Sans" panose="020B0606030504020204" pitchFamily="34" charset="0"/>
              </a:rPr>
              <a:t>Vấn</a:t>
            </a:r>
            <a:r>
              <a:rPr kumimoji="1" lang="en-US" altLang="ja-JP" sz="2400" b="1" dirty="0">
                <a:solidFill>
                  <a:schemeClr val="tx1"/>
                </a:solidFill>
                <a:latin typeface="Open Sans" panose="020B0606030504020204" pitchFamily="34" charset="0"/>
                <a:cs typeface="Open Sans" panose="020B0606030504020204" pitchFamily="34" charset="0"/>
              </a:rPr>
              <a:t> </a:t>
            </a:r>
            <a:r>
              <a:rPr kumimoji="1" lang="en-US" altLang="ja-JP" sz="2400" b="1" dirty="0" err="1">
                <a:solidFill>
                  <a:schemeClr val="tx1"/>
                </a:solidFill>
                <a:latin typeface="Open Sans" panose="020B0606030504020204" pitchFamily="34" charset="0"/>
                <a:cs typeface="Open Sans" panose="020B0606030504020204" pitchFamily="34" charset="0"/>
              </a:rPr>
              <a:t>đề</a:t>
            </a:r>
            <a:endParaRPr kumimoji="1" lang="ja-JP" altLang="en-US" sz="2400" b="1" dirty="0">
              <a:solidFill>
                <a:schemeClr val="tx1"/>
              </a:solidFill>
              <a:latin typeface="Open Sans" panose="020B0606030504020204" pitchFamily="34" charset="0"/>
              <a:cs typeface="Open Sans" panose="020B0606030504020204" pitchFamily="34" charset="0"/>
            </a:endParaRPr>
          </a:p>
        </p:txBody>
      </p:sp>
      <p:grpSp>
        <p:nvGrpSpPr>
          <p:cNvPr id="10" name="Group 9"/>
          <p:cNvGrpSpPr/>
          <p:nvPr/>
        </p:nvGrpSpPr>
        <p:grpSpPr>
          <a:xfrm>
            <a:off x="3851920" y="260651"/>
            <a:ext cx="1512168" cy="720080"/>
            <a:chOff x="3851920" y="404664"/>
            <a:chExt cx="1512168" cy="720080"/>
          </a:xfrm>
        </p:grpSpPr>
        <p:grpSp>
          <p:nvGrpSpPr>
            <p:cNvPr id="38" name="Group 37"/>
            <p:cNvGrpSpPr/>
            <p:nvPr/>
          </p:nvGrpSpPr>
          <p:grpSpPr>
            <a:xfrm>
              <a:off x="3851920" y="404664"/>
              <a:ext cx="1512168" cy="720079"/>
              <a:chOff x="3851920" y="404664"/>
              <a:chExt cx="1512168" cy="720079"/>
            </a:xfrm>
          </p:grpSpPr>
          <p:sp>
            <p:nvSpPr>
              <p:cNvPr id="8" name="Pentagon 7"/>
              <p:cNvSpPr/>
              <p:nvPr/>
            </p:nvSpPr>
            <p:spPr>
              <a:xfrm rot="10800000">
                <a:off x="3851920" y="476671"/>
                <a:ext cx="1512168" cy="648072"/>
              </a:xfrm>
              <a:prstGeom prst="homePlate">
                <a:avLst/>
              </a:prstGeom>
              <a:solidFill>
                <a:srgbClr val="E25365"/>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b="1">
                  <a:solidFill>
                    <a:srgbClr val="FFFFFF"/>
                  </a:solidFill>
                </a:endParaRPr>
              </a:p>
            </p:txBody>
          </p:sp>
          <p:sp>
            <p:nvSpPr>
              <p:cNvPr id="35" name="Right Triangle 34"/>
              <p:cNvSpPr/>
              <p:nvPr/>
            </p:nvSpPr>
            <p:spPr>
              <a:xfrm>
                <a:off x="5255999" y="404664"/>
                <a:ext cx="108089" cy="72008"/>
              </a:xfrm>
              <a:prstGeom prst="rtTriangle">
                <a:avLst/>
              </a:prstGeom>
              <a:solidFill>
                <a:srgbClr val="9A1A29"/>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b="1">
                  <a:solidFill>
                    <a:srgbClr val="FFFFFF"/>
                  </a:solidFill>
                </a:endParaRPr>
              </a:p>
            </p:txBody>
          </p:sp>
        </p:grpSp>
        <p:sp>
          <p:nvSpPr>
            <p:cNvPr id="49" name="Rectangle 48"/>
            <p:cNvSpPr/>
            <p:nvPr/>
          </p:nvSpPr>
          <p:spPr>
            <a:xfrm>
              <a:off x="4355976" y="476672"/>
              <a:ext cx="792088" cy="648072"/>
            </a:xfrm>
            <a:prstGeom prst="rect">
              <a:avLst/>
            </a:prstGeom>
            <a:no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ja-JP" b="1">
                  <a:solidFill>
                    <a:srgbClr val="FFFFFF"/>
                  </a:solidFill>
                  <a:latin typeface="Open Sans" panose="020B0606030504020204" pitchFamily="34" charset="0"/>
                  <a:ea typeface="Open Sans" panose="020B0606030504020204" pitchFamily="34" charset="0"/>
                  <a:cs typeface="Open Sans" panose="020B0606030504020204" pitchFamily="34" charset="0"/>
                </a:rPr>
                <a:t>#1</a:t>
              </a:r>
              <a:endParaRPr kumimoji="1" lang="ja-JP" altLang="en-US" b="1">
                <a:solidFill>
                  <a:srgbClr val="FFFFFF"/>
                </a:solidFill>
                <a:latin typeface="Open Sans" panose="020B0606030504020204" pitchFamily="34" charset="0"/>
                <a:cs typeface="Open Sans" panose="020B0606030504020204" pitchFamily="34" charset="0"/>
              </a:endParaRPr>
            </a:p>
          </p:txBody>
        </p:sp>
      </p:grpSp>
      <p:grpSp>
        <p:nvGrpSpPr>
          <p:cNvPr id="9" name="Group 8"/>
          <p:cNvGrpSpPr/>
          <p:nvPr/>
        </p:nvGrpSpPr>
        <p:grpSpPr>
          <a:xfrm>
            <a:off x="3851920" y="1628800"/>
            <a:ext cx="1512168" cy="720080"/>
            <a:chOff x="3851920" y="1484784"/>
            <a:chExt cx="1512168" cy="720080"/>
          </a:xfrm>
        </p:grpSpPr>
        <p:grpSp>
          <p:nvGrpSpPr>
            <p:cNvPr id="19" name="Group 18"/>
            <p:cNvGrpSpPr/>
            <p:nvPr/>
          </p:nvGrpSpPr>
          <p:grpSpPr>
            <a:xfrm>
              <a:off x="3851920" y="1484784"/>
              <a:ext cx="1512168" cy="720080"/>
              <a:chOff x="3851920" y="1484784"/>
              <a:chExt cx="1512168" cy="720080"/>
            </a:xfrm>
          </p:grpSpPr>
          <p:sp>
            <p:nvSpPr>
              <p:cNvPr id="14" name="Pentagon 13"/>
              <p:cNvSpPr/>
              <p:nvPr/>
            </p:nvSpPr>
            <p:spPr>
              <a:xfrm rot="10800000">
                <a:off x="3851920" y="1556792"/>
                <a:ext cx="1512168" cy="648072"/>
              </a:xfrm>
              <a:prstGeom prst="homePlate">
                <a:avLst/>
              </a:prstGeom>
              <a:solidFill>
                <a:srgbClr val="1575A8"/>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b="1">
                  <a:solidFill>
                    <a:srgbClr val="FFFFFF"/>
                  </a:solidFill>
                </a:endParaRPr>
              </a:p>
            </p:txBody>
          </p:sp>
          <p:sp>
            <p:nvSpPr>
              <p:cNvPr id="34" name="Right Triangle 33"/>
              <p:cNvSpPr/>
              <p:nvPr/>
            </p:nvSpPr>
            <p:spPr>
              <a:xfrm>
                <a:off x="5255999" y="1484784"/>
                <a:ext cx="108089" cy="72008"/>
              </a:xfrm>
              <a:prstGeom prst="rtTriangle">
                <a:avLst/>
              </a:prstGeom>
              <a:solidFill>
                <a:srgbClr val="0D4463"/>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b="1">
                  <a:solidFill>
                    <a:srgbClr val="FFFFFF"/>
                  </a:solidFill>
                </a:endParaRPr>
              </a:p>
            </p:txBody>
          </p:sp>
        </p:grpSp>
        <p:sp>
          <p:nvSpPr>
            <p:cNvPr id="50" name="Rectangle 49"/>
            <p:cNvSpPr/>
            <p:nvPr/>
          </p:nvSpPr>
          <p:spPr>
            <a:xfrm>
              <a:off x="4355976" y="1556792"/>
              <a:ext cx="792088" cy="648072"/>
            </a:xfrm>
            <a:prstGeom prst="rect">
              <a:avLst/>
            </a:prstGeom>
            <a:no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ja-JP" b="1" dirty="0">
                  <a:solidFill>
                    <a:srgbClr val="FFFFFF"/>
                  </a:solidFill>
                  <a:latin typeface="Open Sans" panose="020B0606030504020204" pitchFamily="34" charset="0"/>
                  <a:ea typeface="Open Sans" panose="020B0606030504020204" pitchFamily="34" charset="0"/>
                  <a:cs typeface="Open Sans" panose="020B0606030504020204" pitchFamily="34" charset="0"/>
                </a:rPr>
                <a:t>#2</a:t>
              </a:r>
              <a:endParaRPr kumimoji="1" lang="ja-JP" altLang="en-US" b="1" dirty="0">
                <a:solidFill>
                  <a:srgbClr val="FFFFFF"/>
                </a:solidFill>
                <a:latin typeface="Open Sans" panose="020B0606030504020204" pitchFamily="34" charset="0"/>
                <a:cs typeface="Open Sans" panose="020B0606030504020204" pitchFamily="34" charset="0"/>
              </a:endParaRPr>
            </a:p>
          </p:txBody>
        </p:sp>
      </p:grpSp>
      <p:grpSp>
        <p:nvGrpSpPr>
          <p:cNvPr id="6" name="Group 5"/>
          <p:cNvGrpSpPr/>
          <p:nvPr/>
        </p:nvGrpSpPr>
        <p:grpSpPr>
          <a:xfrm>
            <a:off x="3851926" y="2996952"/>
            <a:ext cx="1512169" cy="720083"/>
            <a:chOff x="3851920" y="2564904"/>
            <a:chExt cx="1512169" cy="720081"/>
          </a:xfrm>
        </p:grpSpPr>
        <p:grpSp>
          <p:nvGrpSpPr>
            <p:cNvPr id="39" name="Group 38"/>
            <p:cNvGrpSpPr/>
            <p:nvPr/>
          </p:nvGrpSpPr>
          <p:grpSpPr>
            <a:xfrm>
              <a:off x="3851920" y="2564904"/>
              <a:ext cx="1512169" cy="720080"/>
              <a:chOff x="3851920" y="2564904"/>
              <a:chExt cx="1512169" cy="720080"/>
            </a:xfrm>
          </p:grpSpPr>
          <p:sp>
            <p:nvSpPr>
              <p:cNvPr id="12" name="Pentagon 11"/>
              <p:cNvSpPr/>
              <p:nvPr/>
            </p:nvSpPr>
            <p:spPr>
              <a:xfrm rot="10800000">
                <a:off x="3851920" y="2636912"/>
                <a:ext cx="1512168" cy="648072"/>
              </a:xfrm>
              <a:prstGeom prst="homePlate">
                <a:avLst/>
              </a:prstGeom>
              <a:solidFill>
                <a:srgbClr val="E2AF3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b="1">
                  <a:solidFill>
                    <a:srgbClr val="FFFFFF"/>
                  </a:solidFill>
                </a:endParaRPr>
              </a:p>
            </p:txBody>
          </p:sp>
          <p:sp>
            <p:nvSpPr>
              <p:cNvPr id="33" name="Right Triangle 32"/>
              <p:cNvSpPr/>
              <p:nvPr/>
            </p:nvSpPr>
            <p:spPr>
              <a:xfrm>
                <a:off x="5256000" y="2564904"/>
                <a:ext cx="108089" cy="72008"/>
              </a:xfrm>
              <a:prstGeom prst="rtTriangle">
                <a:avLst/>
              </a:prstGeom>
              <a:solidFill>
                <a:srgbClr val="977215"/>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b="1">
                  <a:solidFill>
                    <a:srgbClr val="FFFFFF"/>
                  </a:solidFill>
                </a:endParaRPr>
              </a:p>
            </p:txBody>
          </p:sp>
        </p:grpSp>
        <p:sp>
          <p:nvSpPr>
            <p:cNvPr id="51" name="Rectangle 50"/>
            <p:cNvSpPr/>
            <p:nvPr/>
          </p:nvSpPr>
          <p:spPr>
            <a:xfrm>
              <a:off x="4355976" y="2636913"/>
              <a:ext cx="792088" cy="648072"/>
            </a:xfrm>
            <a:prstGeom prst="rect">
              <a:avLst/>
            </a:prstGeom>
            <a:no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ja-JP" b="1">
                  <a:solidFill>
                    <a:srgbClr val="FFFFFF"/>
                  </a:solidFill>
                  <a:latin typeface="Open Sans" panose="020B0606030504020204" pitchFamily="34" charset="0"/>
                  <a:ea typeface="Open Sans" panose="020B0606030504020204" pitchFamily="34" charset="0"/>
                  <a:cs typeface="Open Sans" panose="020B0606030504020204" pitchFamily="34" charset="0"/>
                </a:rPr>
                <a:t>#3</a:t>
              </a:r>
              <a:endParaRPr kumimoji="1" lang="ja-JP" altLang="en-US" b="1">
                <a:solidFill>
                  <a:srgbClr val="FFFFFF"/>
                </a:solidFill>
                <a:latin typeface="Open Sans" panose="020B0606030504020204" pitchFamily="34" charset="0"/>
                <a:cs typeface="Open Sans" panose="020B0606030504020204" pitchFamily="34" charset="0"/>
              </a:endParaRPr>
            </a:p>
          </p:txBody>
        </p:sp>
      </p:grpSp>
      <p:grpSp>
        <p:nvGrpSpPr>
          <p:cNvPr id="5" name="Group 4"/>
          <p:cNvGrpSpPr/>
          <p:nvPr/>
        </p:nvGrpSpPr>
        <p:grpSpPr>
          <a:xfrm>
            <a:off x="3851921" y="4365107"/>
            <a:ext cx="1512168" cy="720080"/>
            <a:chOff x="3851921" y="3645024"/>
            <a:chExt cx="1512168" cy="720080"/>
          </a:xfrm>
        </p:grpSpPr>
        <p:grpSp>
          <p:nvGrpSpPr>
            <p:cNvPr id="40" name="Group 39"/>
            <p:cNvGrpSpPr/>
            <p:nvPr/>
          </p:nvGrpSpPr>
          <p:grpSpPr>
            <a:xfrm>
              <a:off x="3851921" y="3645024"/>
              <a:ext cx="1512168" cy="720080"/>
              <a:chOff x="3851921" y="3645024"/>
              <a:chExt cx="1512168" cy="720080"/>
            </a:xfrm>
          </p:grpSpPr>
          <p:sp>
            <p:nvSpPr>
              <p:cNvPr id="13" name="Pentagon 12"/>
              <p:cNvSpPr/>
              <p:nvPr/>
            </p:nvSpPr>
            <p:spPr>
              <a:xfrm rot="10800000">
                <a:off x="3851921" y="3717032"/>
                <a:ext cx="1512168" cy="648072"/>
              </a:xfrm>
              <a:prstGeom prst="homePlate">
                <a:avLst/>
              </a:prstGeom>
              <a:solidFill>
                <a:srgbClr val="25A982"/>
              </a:solidFill>
              <a:ln>
                <a:noFill/>
              </a:ln>
              <a:effectLst>
                <a:outerShdw blurRad="50800" dist="38100" dir="2700000" algn="tl" rotWithShape="0">
                  <a:prstClr val="black">
                    <a:alpha val="40000"/>
                  </a:prstClr>
                </a:outerShdw>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b="1">
                  <a:solidFill>
                    <a:srgbClr val="FFFFFF"/>
                  </a:solidFill>
                </a:endParaRPr>
              </a:p>
            </p:txBody>
          </p:sp>
          <p:sp>
            <p:nvSpPr>
              <p:cNvPr id="17" name="Right Triangle 16"/>
              <p:cNvSpPr/>
              <p:nvPr/>
            </p:nvSpPr>
            <p:spPr>
              <a:xfrm>
                <a:off x="5256000" y="3645024"/>
                <a:ext cx="108089" cy="72008"/>
              </a:xfrm>
              <a:prstGeom prst="rtTriangle">
                <a:avLst/>
              </a:prstGeom>
              <a:solidFill>
                <a:srgbClr val="197158"/>
              </a:solidFill>
              <a:ln>
                <a:noFill/>
              </a:ln>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kumimoji="1" lang="ja-JP" altLang="en-US"/>
              </a:p>
            </p:txBody>
          </p:sp>
        </p:grpSp>
        <p:sp>
          <p:nvSpPr>
            <p:cNvPr id="52" name="Rectangle 51"/>
            <p:cNvSpPr/>
            <p:nvPr/>
          </p:nvSpPr>
          <p:spPr>
            <a:xfrm>
              <a:off x="4330824" y="3708463"/>
              <a:ext cx="792088" cy="648072"/>
            </a:xfrm>
            <a:prstGeom prst="rect">
              <a:avLst/>
            </a:prstGeom>
            <a:no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ja-JP" b="1">
                  <a:solidFill>
                    <a:srgbClr val="FFFFFF"/>
                  </a:solidFill>
                  <a:latin typeface="Open Sans" panose="020B0606030504020204" pitchFamily="34" charset="0"/>
                  <a:ea typeface="Open Sans" panose="020B0606030504020204" pitchFamily="34" charset="0"/>
                  <a:cs typeface="Open Sans" panose="020B0606030504020204" pitchFamily="34" charset="0"/>
                </a:rPr>
                <a:t>#4</a:t>
              </a:r>
              <a:endParaRPr kumimoji="1" lang="ja-JP" altLang="en-US" b="1">
                <a:solidFill>
                  <a:srgbClr val="FFFFFF"/>
                </a:solidFill>
                <a:latin typeface="Open Sans" panose="020B0606030504020204" pitchFamily="34" charset="0"/>
                <a:cs typeface="Open Sans" panose="020B0606030504020204" pitchFamily="34" charset="0"/>
              </a:endParaRPr>
            </a:p>
          </p:txBody>
        </p:sp>
      </p:grpSp>
      <p:grpSp>
        <p:nvGrpSpPr>
          <p:cNvPr id="4" name="Group 3"/>
          <p:cNvGrpSpPr/>
          <p:nvPr/>
        </p:nvGrpSpPr>
        <p:grpSpPr>
          <a:xfrm>
            <a:off x="3851919" y="5733257"/>
            <a:ext cx="1512168" cy="720083"/>
            <a:chOff x="3851919" y="4725144"/>
            <a:chExt cx="1512168" cy="720081"/>
          </a:xfrm>
        </p:grpSpPr>
        <p:grpSp>
          <p:nvGrpSpPr>
            <p:cNvPr id="3" name="Group 2"/>
            <p:cNvGrpSpPr/>
            <p:nvPr/>
          </p:nvGrpSpPr>
          <p:grpSpPr>
            <a:xfrm>
              <a:off x="3851919" y="4725144"/>
              <a:ext cx="1512168" cy="720080"/>
              <a:chOff x="3851919" y="4725144"/>
              <a:chExt cx="1512168" cy="720080"/>
            </a:xfrm>
          </p:grpSpPr>
          <p:sp>
            <p:nvSpPr>
              <p:cNvPr id="46" name="Pentagon 45"/>
              <p:cNvSpPr/>
              <p:nvPr/>
            </p:nvSpPr>
            <p:spPr>
              <a:xfrm rot="10800000">
                <a:off x="3851919" y="4797152"/>
                <a:ext cx="1512168" cy="648072"/>
              </a:xfrm>
              <a:prstGeom prst="homePlate">
                <a:avLst/>
              </a:prstGeom>
              <a:solidFill>
                <a:srgbClr val="7E5887"/>
              </a:solidFill>
              <a:ln>
                <a:noFill/>
              </a:ln>
              <a:effectLst>
                <a:outerShdw blurRad="50800" dist="38100" dir="2700000" algn="tl" rotWithShape="0">
                  <a:prstClr val="black">
                    <a:alpha val="40000"/>
                  </a:prstClr>
                </a:outerShdw>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b="1">
                  <a:solidFill>
                    <a:srgbClr val="FFFFFF"/>
                  </a:solidFill>
                </a:endParaRPr>
              </a:p>
            </p:txBody>
          </p:sp>
          <p:sp>
            <p:nvSpPr>
              <p:cNvPr id="47" name="Right Triangle 46"/>
              <p:cNvSpPr/>
              <p:nvPr/>
            </p:nvSpPr>
            <p:spPr>
              <a:xfrm>
                <a:off x="5255996" y="4725144"/>
                <a:ext cx="108089" cy="72008"/>
              </a:xfrm>
              <a:prstGeom prst="rtTriangle">
                <a:avLst/>
              </a:prstGeom>
              <a:solidFill>
                <a:srgbClr val="4E3654"/>
              </a:solidFill>
              <a:ln>
                <a:noFill/>
              </a:ln>
              <a:effectLst/>
              <a:scene3d>
                <a:camera prst="orthographicFront">
                  <a:rot lat="0" lon="0" rev="0"/>
                </a:camera>
                <a:lightRig rig="threePt" dir="t"/>
              </a:scene3d>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endParaRPr lang="ja-JP" altLang="en-US" b="1">
                  <a:solidFill>
                    <a:srgbClr val="FFFFFF"/>
                  </a:solidFill>
                </a:endParaRPr>
              </a:p>
            </p:txBody>
          </p:sp>
        </p:grpSp>
        <p:sp>
          <p:nvSpPr>
            <p:cNvPr id="53" name="Rectangle 52"/>
            <p:cNvSpPr/>
            <p:nvPr/>
          </p:nvSpPr>
          <p:spPr>
            <a:xfrm>
              <a:off x="4330824" y="4797153"/>
              <a:ext cx="792088" cy="648072"/>
            </a:xfrm>
            <a:prstGeom prst="rect">
              <a:avLst/>
            </a:prstGeom>
            <a:noFill/>
            <a:ln>
              <a:noFill/>
            </a:ln>
            <a:effectLst>
              <a:softEdge rad="31750"/>
            </a:effectLst>
          </p:spPr>
          <p:style>
            <a:lnRef idx="2">
              <a:schemeClr val="accent1">
                <a:shade val="50000"/>
              </a:schemeClr>
            </a:lnRef>
            <a:fillRef idx="1">
              <a:schemeClr val="accent1"/>
            </a:fillRef>
            <a:effectRef idx="0">
              <a:schemeClr val="accent1"/>
            </a:effectRef>
            <a:fontRef idx="minor">
              <a:schemeClr val="lt1"/>
            </a:fontRef>
          </p:style>
          <p:txBody>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p>
              <a:pPr algn="ctr"/>
              <a:r>
                <a:rPr kumimoji="1" lang="en-US" altLang="ja-JP" b="1">
                  <a:solidFill>
                    <a:srgbClr val="FFFFFF"/>
                  </a:solidFill>
                  <a:latin typeface="Open Sans" panose="020B0606030504020204" pitchFamily="34" charset="0"/>
                  <a:ea typeface="Open Sans" panose="020B0606030504020204" pitchFamily="34" charset="0"/>
                  <a:cs typeface="Open Sans" panose="020B0606030504020204" pitchFamily="34" charset="0"/>
                </a:rPr>
                <a:t>#5</a:t>
              </a:r>
              <a:endParaRPr kumimoji="1" lang="ja-JP" altLang="en-US" b="1">
                <a:solidFill>
                  <a:srgbClr val="FFFFFF"/>
                </a:solidFill>
                <a:latin typeface="Open Sans" panose="020B0606030504020204" pitchFamily="34" charset="0"/>
                <a:cs typeface="Open Sans" panose="020B0606030504020204" pitchFamily="34" charset="0"/>
              </a:endParaRPr>
            </a:p>
          </p:txBody>
        </p:sp>
      </p:grpSp>
      <p:sp>
        <p:nvSpPr>
          <p:cNvPr id="29" name="Text Placeholder 2"/>
          <p:cNvSpPr>
            <a:spLocks noGrp="1"/>
          </p:cNvSpPr>
          <p:nvPr>
            <p:ph type="body" sz="quarter" idx="4294967295"/>
          </p:nvPr>
        </p:nvSpPr>
        <p:spPr>
          <a:xfrm>
            <a:off x="5436096" y="1700813"/>
            <a:ext cx="3240360" cy="648071"/>
          </a:xfrm>
          <a:prstGeom prst="rect">
            <a:avLst/>
          </a:prstGeom>
        </p:spPr>
        <p:txBody>
          <a:bodyPr/>
          <a:lstStyle/>
          <a:p>
            <a:r>
              <a:rPr kumimoji="1" lang="en-US" altLang="ja-JP" sz="2400" b="1" dirty="0" err="1">
                <a:solidFill>
                  <a:schemeClr val="tx1"/>
                </a:solidFill>
                <a:latin typeface="Open Sans" panose="020B0606030504020204" pitchFamily="34" charset="0"/>
                <a:cs typeface="Open Sans" panose="020B0606030504020204" pitchFamily="34" charset="0"/>
              </a:rPr>
              <a:t>Giới</a:t>
            </a:r>
            <a:r>
              <a:rPr kumimoji="1" lang="en-US" altLang="ja-JP" sz="2400" b="1" dirty="0">
                <a:solidFill>
                  <a:schemeClr val="tx1"/>
                </a:solidFill>
                <a:latin typeface="Open Sans" panose="020B0606030504020204" pitchFamily="34" charset="0"/>
                <a:cs typeface="Open Sans" panose="020B0606030504020204" pitchFamily="34" charset="0"/>
              </a:rPr>
              <a:t> </a:t>
            </a:r>
            <a:r>
              <a:rPr kumimoji="1" lang="en-US" altLang="ja-JP" sz="2400" b="1" dirty="0" err="1">
                <a:solidFill>
                  <a:schemeClr val="tx1"/>
                </a:solidFill>
                <a:latin typeface="Open Sans" panose="020B0606030504020204" pitchFamily="34" charset="0"/>
                <a:cs typeface="Open Sans" panose="020B0606030504020204" pitchFamily="34" charset="0"/>
              </a:rPr>
              <a:t>thiệu</a:t>
            </a:r>
            <a:r>
              <a:rPr kumimoji="1" lang="en-US" altLang="ja-JP" sz="2400" b="1" dirty="0">
                <a:solidFill>
                  <a:schemeClr val="tx1"/>
                </a:solidFill>
                <a:latin typeface="Open Sans" panose="020B0606030504020204" pitchFamily="34" charset="0"/>
                <a:cs typeface="Open Sans" panose="020B0606030504020204" pitchFamily="34" charset="0"/>
              </a:rPr>
              <a:t> </a:t>
            </a:r>
            <a:r>
              <a:rPr kumimoji="1" lang="en-US" altLang="ja-JP" sz="2400" b="1" dirty="0" err="1">
                <a:solidFill>
                  <a:schemeClr val="tx1"/>
                </a:solidFill>
                <a:latin typeface="Open Sans" panose="020B0606030504020204" pitchFamily="34" charset="0"/>
                <a:cs typeface="Open Sans" panose="020B0606030504020204" pitchFamily="34" charset="0"/>
              </a:rPr>
              <a:t>GraphQL</a:t>
            </a:r>
            <a:endParaRPr kumimoji="1" lang="ja-JP" altLang="en-US" sz="2400" b="1" dirty="0">
              <a:solidFill>
                <a:schemeClr val="tx1"/>
              </a:solidFill>
              <a:latin typeface="Open Sans" panose="020B0606030504020204" pitchFamily="34" charset="0"/>
              <a:cs typeface="Open Sans" panose="020B0606030504020204" pitchFamily="34" charset="0"/>
            </a:endParaRPr>
          </a:p>
        </p:txBody>
      </p:sp>
      <p:sp>
        <p:nvSpPr>
          <p:cNvPr id="30" name="Text Placeholder 2"/>
          <p:cNvSpPr>
            <a:spLocks noGrp="1"/>
          </p:cNvSpPr>
          <p:nvPr>
            <p:ph type="body" sz="quarter" idx="4294967295"/>
          </p:nvPr>
        </p:nvSpPr>
        <p:spPr>
          <a:xfrm>
            <a:off x="5436096" y="3068965"/>
            <a:ext cx="3240360" cy="648071"/>
          </a:xfrm>
          <a:prstGeom prst="rect">
            <a:avLst/>
          </a:prstGeom>
        </p:spPr>
        <p:txBody>
          <a:bodyPr/>
          <a:lstStyle/>
          <a:p>
            <a:r>
              <a:rPr lang="en-US" altLang="ja-JP" sz="2400" b="1" dirty="0" err="1">
                <a:solidFill>
                  <a:schemeClr val="tx1"/>
                </a:solidFill>
                <a:latin typeface="Open Sans" panose="020B0606030504020204" pitchFamily="34" charset="0"/>
                <a:cs typeface="Open Sans" panose="020B0606030504020204" pitchFamily="34" charset="0"/>
              </a:rPr>
              <a:t>Cấu</a:t>
            </a:r>
            <a:r>
              <a:rPr lang="en-US" altLang="ja-JP" sz="2400" b="1" dirty="0">
                <a:solidFill>
                  <a:schemeClr val="tx1"/>
                </a:solidFill>
                <a:latin typeface="Open Sans" panose="020B0606030504020204" pitchFamily="34" charset="0"/>
                <a:cs typeface="Open Sans" panose="020B0606030504020204" pitchFamily="34" charset="0"/>
              </a:rPr>
              <a:t> </a:t>
            </a:r>
            <a:r>
              <a:rPr lang="en-US" altLang="ja-JP" sz="2400" b="1" dirty="0" err="1">
                <a:solidFill>
                  <a:schemeClr val="tx1"/>
                </a:solidFill>
                <a:latin typeface="Open Sans" panose="020B0606030504020204" pitchFamily="34" charset="0"/>
                <a:cs typeface="Open Sans" panose="020B0606030504020204" pitchFamily="34" charset="0"/>
              </a:rPr>
              <a:t>trúc</a:t>
            </a:r>
            <a:endParaRPr kumimoji="1" lang="ja-JP" altLang="en-US" sz="2400" b="1" dirty="0">
              <a:solidFill>
                <a:schemeClr val="tx1"/>
              </a:solidFill>
              <a:latin typeface="Open Sans" panose="020B0606030504020204" pitchFamily="34" charset="0"/>
              <a:cs typeface="Open Sans" panose="020B0606030504020204" pitchFamily="34" charset="0"/>
            </a:endParaRPr>
          </a:p>
        </p:txBody>
      </p:sp>
      <p:sp>
        <p:nvSpPr>
          <p:cNvPr id="31" name="Text Placeholder 2"/>
          <p:cNvSpPr>
            <a:spLocks noGrp="1"/>
          </p:cNvSpPr>
          <p:nvPr>
            <p:ph type="body" sz="quarter" idx="4294967295"/>
          </p:nvPr>
        </p:nvSpPr>
        <p:spPr>
          <a:xfrm>
            <a:off x="5436096" y="5804129"/>
            <a:ext cx="3240360" cy="648071"/>
          </a:xfrm>
          <a:prstGeom prst="rect">
            <a:avLst/>
          </a:prstGeom>
        </p:spPr>
        <p:txBody>
          <a:bodyPr/>
          <a:lstStyle/>
          <a:p>
            <a:r>
              <a:rPr lang="en-US" altLang="ja-JP" sz="2400" b="1" dirty="0" err="1">
                <a:solidFill>
                  <a:schemeClr val="tx1"/>
                </a:solidFill>
                <a:latin typeface="Open Sans" panose="020B0606030504020204" pitchFamily="34" charset="0"/>
                <a:cs typeface="Open Sans" panose="020B0606030504020204" pitchFamily="34" charset="0"/>
              </a:rPr>
              <a:t>Tóm</a:t>
            </a:r>
            <a:r>
              <a:rPr lang="en-US" altLang="ja-JP" sz="2400" b="1" dirty="0">
                <a:solidFill>
                  <a:schemeClr val="tx1"/>
                </a:solidFill>
                <a:latin typeface="Open Sans" panose="020B0606030504020204" pitchFamily="34" charset="0"/>
                <a:cs typeface="Open Sans" panose="020B0606030504020204" pitchFamily="34" charset="0"/>
              </a:rPr>
              <a:t> </a:t>
            </a:r>
            <a:r>
              <a:rPr lang="en-US" altLang="ja-JP" sz="2400" b="1" dirty="0" err="1">
                <a:solidFill>
                  <a:schemeClr val="tx1"/>
                </a:solidFill>
                <a:latin typeface="Open Sans" panose="020B0606030504020204" pitchFamily="34" charset="0"/>
                <a:cs typeface="Open Sans" panose="020B0606030504020204" pitchFamily="34" charset="0"/>
              </a:rPr>
              <a:t>lại</a:t>
            </a:r>
            <a:endParaRPr lang="ja-JP" altLang="en-US" sz="2400" b="1" dirty="0">
              <a:solidFill>
                <a:schemeClr val="tx1"/>
              </a:solidFill>
              <a:latin typeface="Open Sans" panose="020B0606030504020204" pitchFamily="34" charset="0"/>
              <a:cs typeface="Open Sans" panose="020B0606030504020204" pitchFamily="34" charset="0"/>
            </a:endParaRPr>
          </a:p>
        </p:txBody>
      </p:sp>
      <p:sp>
        <p:nvSpPr>
          <p:cNvPr id="32" name="Text Placeholder 2"/>
          <p:cNvSpPr>
            <a:spLocks noGrp="1"/>
          </p:cNvSpPr>
          <p:nvPr>
            <p:ph type="body" sz="quarter" idx="4294967295"/>
          </p:nvPr>
        </p:nvSpPr>
        <p:spPr>
          <a:xfrm>
            <a:off x="5436096" y="4437118"/>
            <a:ext cx="3240360" cy="648071"/>
          </a:xfrm>
          <a:prstGeom prst="rect">
            <a:avLst/>
          </a:prstGeom>
        </p:spPr>
        <p:txBody>
          <a:bodyPr/>
          <a:lstStyle/>
          <a:p>
            <a:r>
              <a:rPr lang="en-US" altLang="ja-JP" sz="2400" b="1" dirty="0">
                <a:solidFill>
                  <a:schemeClr val="tx1"/>
                </a:solidFill>
                <a:latin typeface="Open Sans" panose="020B0606030504020204" pitchFamily="34" charset="0"/>
                <a:cs typeface="Open Sans" panose="020B0606030504020204" pitchFamily="34" charset="0"/>
              </a:rPr>
              <a:t>Demo</a:t>
            </a:r>
            <a:endParaRPr lang="ja-JP" altLang="en-US" sz="2400" b="1" dirty="0">
              <a:solidFill>
                <a:schemeClr val="tx1"/>
              </a:solidFill>
              <a:latin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45418615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fade">
                                      <p:cBhvr>
                                        <p:cTn id="7" dur="500"/>
                                        <p:tgtEl>
                                          <p:spTgt spid="10"/>
                                        </p:tgtEl>
                                      </p:cBhvr>
                                    </p:animEffect>
                                  </p:childTnLst>
                                </p:cTn>
                              </p:par>
                              <p:par>
                                <p:cTn id="8" presetID="10" presetClass="entr" presetSubtype="0" fill="hold" nodeType="withEffect">
                                  <p:stCondLst>
                                    <p:cond delay="0"/>
                                  </p:stCondLst>
                                  <p:childTnLst>
                                    <p:set>
                                      <p:cBhvr>
                                        <p:cTn id="9" dur="1" fill="hold">
                                          <p:stCondLst>
                                            <p:cond delay="0"/>
                                          </p:stCondLst>
                                        </p:cTn>
                                        <p:tgtEl>
                                          <p:spTgt spid="9"/>
                                        </p:tgtEl>
                                        <p:attrNameLst>
                                          <p:attrName>style.visibility</p:attrName>
                                        </p:attrNameLst>
                                      </p:cBhvr>
                                      <p:to>
                                        <p:strVal val="visible"/>
                                      </p:to>
                                    </p:set>
                                    <p:animEffect transition="in" filter="fade">
                                      <p:cBhvr>
                                        <p:cTn id="10" dur="500"/>
                                        <p:tgtEl>
                                          <p:spTgt spid="9"/>
                                        </p:tgtEl>
                                      </p:cBhvr>
                                    </p:animEffect>
                                  </p:childTnLst>
                                </p:cTn>
                              </p:par>
                              <p:par>
                                <p:cTn id="11" presetID="10" presetClass="entr" presetSubtype="0" fill="hold" nodeType="with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fade">
                                      <p:cBhvr>
                                        <p:cTn id="13" dur="500"/>
                                        <p:tgtEl>
                                          <p:spTgt spid="6"/>
                                        </p:tgtEl>
                                      </p:cBhvr>
                                    </p:animEffect>
                                  </p:childTnLst>
                                </p:cTn>
                              </p:par>
                              <p:par>
                                <p:cTn id="14" presetID="10" presetClass="entr" presetSubtype="0" fill="hold" nodeType="withEffect">
                                  <p:stCondLst>
                                    <p:cond delay="0"/>
                                  </p:stCondLst>
                                  <p:childTnLst>
                                    <p:set>
                                      <p:cBhvr>
                                        <p:cTn id="15" dur="1" fill="hold">
                                          <p:stCondLst>
                                            <p:cond delay="0"/>
                                          </p:stCondLst>
                                        </p:cTn>
                                        <p:tgtEl>
                                          <p:spTgt spid="5"/>
                                        </p:tgtEl>
                                        <p:attrNameLst>
                                          <p:attrName>style.visibility</p:attrName>
                                        </p:attrNameLst>
                                      </p:cBhvr>
                                      <p:to>
                                        <p:strVal val="visible"/>
                                      </p:to>
                                    </p:set>
                                    <p:animEffect transition="in" filter="fade">
                                      <p:cBhvr>
                                        <p:cTn id="16" dur="500"/>
                                        <p:tgtEl>
                                          <p:spTgt spid="5"/>
                                        </p:tgtEl>
                                      </p:cBhvr>
                                    </p:animEffect>
                                  </p:childTnLst>
                                </p:cTn>
                              </p:par>
                              <p:par>
                                <p:cTn id="17" presetID="10" presetClass="entr" presetSubtype="0" fill="hold" nodeType="with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fade">
                                      <p:cBhvr>
                                        <p:cTn id="19" dur="500"/>
                                        <p:tgtEl>
                                          <p:spTgt spid="4"/>
                                        </p:tgtEl>
                                      </p:cBhvr>
                                    </p:animEffect>
                                  </p:childTnLst>
                                </p:cTn>
                              </p:par>
                            </p:childTnLst>
                          </p:cTn>
                        </p:par>
                      </p:childTnLst>
                    </p:cTn>
                  </p:par>
                  <p:par>
                    <p:cTn id="20" fill="hold">
                      <p:stCondLst>
                        <p:cond delay="indefinite"/>
                      </p:stCondLst>
                      <p:childTnLst>
                        <p:par>
                          <p:cTn id="21" fill="hold">
                            <p:stCondLst>
                              <p:cond delay="0"/>
                            </p:stCondLst>
                            <p:childTnLst>
                              <p:par>
                                <p:cTn id="22" presetID="10" presetClass="entr" presetSubtype="0" fill="hold" grpId="0" nodeType="clickEffect">
                                  <p:stCondLst>
                                    <p:cond delay="0"/>
                                  </p:stCondLst>
                                  <p:childTnLst>
                                    <p:set>
                                      <p:cBhvr>
                                        <p:cTn id="23" dur="1" fill="hold">
                                          <p:stCondLst>
                                            <p:cond delay="0"/>
                                          </p:stCondLst>
                                        </p:cTn>
                                        <p:tgtEl>
                                          <p:spTgt spid="48">
                                            <p:txEl>
                                              <p:pRg st="0" end="0"/>
                                            </p:txEl>
                                          </p:spTgt>
                                        </p:tgtEl>
                                        <p:attrNameLst>
                                          <p:attrName>style.visibility</p:attrName>
                                        </p:attrNameLst>
                                      </p:cBhvr>
                                      <p:to>
                                        <p:strVal val="visible"/>
                                      </p:to>
                                    </p:set>
                                    <p:animEffect transition="in" filter="fade">
                                      <p:cBhvr>
                                        <p:cTn id="24" dur="500"/>
                                        <p:tgtEl>
                                          <p:spTgt spid="48">
                                            <p:txEl>
                                              <p:pRg st="0" end="0"/>
                                            </p:txEl>
                                          </p:spTgt>
                                        </p:tgtEl>
                                      </p:cBhvr>
                                    </p:animEffect>
                                  </p:childTnLst>
                                </p:cTn>
                              </p:par>
                            </p:childTnLst>
                          </p:cTn>
                        </p:par>
                      </p:childTnLst>
                    </p:cTn>
                  </p:par>
                  <p:par>
                    <p:cTn id="25" fill="hold">
                      <p:stCondLst>
                        <p:cond delay="indefinite"/>
                      </p:stCondLst>
                      <p:childTnLst>
                        <p:par>
                          <p:cTn id="26" fill="hold">
                            <p:stCondLst>
                              <p:cond delay="0"/>
                            </p:stCondLst>
                            <p:childTnLst>
                              <p:par>
                                <p:cTn id="27" presetID="10" presetClass="entr" presetSubtype="0" fill="hold" grpId="0" nodeType="clickEffect">
                                  <p:stCondLst>
                                    <p:cond delay="0"/>
                                  </p:stCondLst>
                                  <p:childTnLst>
                                    <p:set>
                                      <p:cBhvr>
                                        <p:cTn id="28" dur="1" fill="hold">
                                          <p:stCondLst>
                                            <p:cond delay="0"/>
                                          </p:stCondLst>
                                        </p:cTn>
                                        <p:tgtEl>
                                          <p:spTgt spid="29">
                                            <p:txEl>
                                              <p:pRg st="0" end="0"/>
                                            </p:txEl>
                                          </p:spTgt>
                                        </p:tgtEl>
                                        <p:attrNameLst>
                                          <p:attrName>style.visibility</p:attrName>
                                        </p:attrNameLst>
                                      </p:cBhvr>
                                      <p:to>
                                        <p:strVal val="visible"/>
                                      </p:to>
                                    </p:set>
                                    <p:animEffect transition="in" filter="fade">
                                      <p:cBhvr>
                                        <p:cTn id="29" dur="500"/>
                                        <p:tgtEl>
                                          <p:spTgt spid="29">
                                            <p:txEl>
                                              <p:pRg st="0" end="0"/>
                                            </p:txEl>
                                          </p:spTgt>
                                        </p:tgtEl>
                                      </p:cBhvr>
                                    </p:animEffect>
                                  </p:childTnLst>
                                </p:cTn>
                              </p:par>
                            </p:childTnLst>
                          </p:cTn>
                        </p:par>
                      </p:childTnLst>
                    </p:cTn>
                  </p:par>
                  <p:par>
                    <p:cTn id="30" fill="hold">
                      <p:stCondLst>
                        <p:cond delay="indefinite"/>
                      </p:stCondLst>
                      <p:childTnLst>
                        <p:par>
                          <p:cTn id="31" fill="hold">
                            <p:stCondLst>
                              <p:cond delay="0"/>
                            </p:stCondLst>
                            <p:childTnLst>
                              <p:par>
                                <p:cTn id="32" presetID="10" presetClass="entr" presetSubtype="0" fill="hold" grpId="0" nodeType="clickEffect">
                                  <p:stCondLst>
                                    <p:cond delay="0"/>
                                  </p:stCondLst>
                                  <p:childTnLst>
                                    <p:set>
                                      <p:cBhvr>
                                        <p:cTn id="33" dur="1" fill="hold">
                                          <p:stCondLst>
                                            <p:cond delay="0"/>
                                          </p:stCondLst>
                                        </p:cTn>
                                        <p:tgtEl>
                                          <p:spTgt spid="30">
                                            <p:txEl>
                                              <p:pRg st="0" end="0"/>
                                            </p:txEl>
                                          </p:spTgt>
                                        </p:tgtEl>
                                        <p:attrNameLst>
                                          <p:attrName>style.visibility</p:attrName>
                                        </p:attrNameLst>
                                      </p:cBhvr>
                                      <p:to>
                                        <p:strVal val="visible"/>
                                      </p:to>
                                    </p:set>
                                    <p:animEffect transition="in" filter="fade">
                                      <p:cBhvr>
                                        <p:cTn id="34" dur="500"/>
                                        <p:tgtEl>
                                          <p:spTgt spid="30">
                                            <p:txEl>
                                              <p:pRg st="0" end="0"/>
                                            </p:txEl>
                                          </p:spTgt>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32">
                                            <p:txEl>
                                              <p:pRg st="0" end="0"/>
                                            </p:txEl>
                                          </p:spTgt>
                                        </p:tgtEl>
                                        <p:attrNameLst>
                                          <p:attrName>style.visibility</p:attrName>
                                        </p:attrNameLst>
                                      </p:cBhvr>
                                      <p:to>
                                        <p:strVal val="visible"/>
                                      </p:to>
                                    </p:set>
                                    <p:animEffect transition="in" filter="fade">
                                      <p:cBhvr>
                                        <p:cTn id="39" dur="500"/>
                                        <p:tgtEl>
                                          <p:spTgt spid="32">
                                            <p:txEl>
                                              <p:pRg st="0" end="0"/>
                                            </p:txEl>
                                          </p:spTgt>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31">
                                            <p:txEl>
                                              <p:pRg st="0" end="0"/>
                                            </p:txEl>
                                          </p:spTgt>
                                        </p:tgtEl>
                                        <p:attrNameLst>
                                          <p:attrName>style.visibility</p:attrName>
                                        </p:attrNameLst>
                                      </p:cBhvr>
                                      <p:to>
                                        <p:strVal val="visible"/>
                                      </p:to>
                                    </p:set>
                                    <p:animEffect transition="in" filter="fade">
                                      <p:cBhvr>
                                        <p:cTn id="44" dur="500"/>
                                        <p:tgtEl>
                                          <p:spTgt spid="31">
                                            <p:txEl>
                                              <p:pRg st="0" end="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8" grpId="0" build="p"/>
      <p:bldP spid="29" grpId="0" build="p"/>
      <p:bldP spid="30" grpId="0" build="p"/>
      <p:bldP spid="31" grpId="0" build="p"/>
      <p:bldP spid="32" grpId="0" build="p"/>
    </p:bldLst>
  </p:timing>
</p:sld>
</file>

<file path=ppt/slides/slide20.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Query</a:t>
            </a:r>
            <a:endParaRPr kumimoji="1" lang="ja-JP" altLang="en-US"/>
          </a:p>
        </p:txBody>
      </p:sp>
      <p:sp>
        <p:nvSpPr>
          <p:cNvPr id="8" name="Text Placeholder 7"/>
          <p:cNvSpPr>
            <a:spLocks noGrp="1"/>
          </p:cNvSpPr>
          <p:nvPr>
            <p:ph type="body" sz="quarter" idx="12"/>
          </p:nvPr>
        </p:nvSpPr>
        <p:spPr>
          <a:xfrm>
            <a:off x="568629" y="2132856"/>
            <a:ext cx="3571324" cy="3182100"/>
          </a:xfrm>
        </p:spPr>
        <p:txBody>
          <a:bodyPr>
            <a:normAutofit fontScale="85000" lnSpcReduction="20000"/>
          </a:bodyPr>
          <a:lstStyle/>
          <a:p>
            <a:pPr algn="l"/>
            <a:r>
              <a:rPr lang="en-US" altLang="ja-JP"/>
              <a:t>{</a:t>
            </a:r>
          </a:p>
          <a:p>
            <a:pPr algn="l"/>
            <a:r>
              <a:rPr lang="en-US" altLang="ja-JP"/>
              <a:t>  </a:t>
            </a:r>
            <a:r>
              <a:rPr lang="en-US" altLang="ja-JP" b="1"/>
              <a:t>user</a:t>
            </a:r>
            <a:r>
              <a:rPr lang="en-US" altLang="ja-JP"/>
              <a:t>(id: </a:t>
            </a:r>
            <a:r>
              <a:rPr lang="en-US" altLang="ja-JP" b="1"/>
              <a:t>3500401</a:t>
            </a:r>
            <a:r>
              <a:rPr lang="en-US" altLang="ja-JP"/>
              <a:t>) {</a:t>
            </a:r>
          </a:p>
          <a:p>
            <a:pPr algn="l"/>
            <a:r>
              <a:rPr lang="en-US" altLang="ja-JP"/>
              <a:t>    id,</a:t>
            </a:r>
          </a:p>
          <a:p>
            <a:pPr algn="l"/>
            <a:r>
              <a:rPr lang="en-US" altLang="ja-JP"/>
              <a:t>    name,</a:t>
            </a:r>
          </a:p>
          <a:p>
            <a:pPr algn="l"/>
            <a:r>
              <a:rPr lang="en-US" altLang="ja-JP"/>
              <a:t>    isViewerFriend,</a:t>
            </a:r>
          </a:p>
          <a:p>
            <a:pPr algn="l"/>
            <a:r>
              <a:rPr lang="en-US" altLang="ja-JP"/>
              <a:t>    </a:t>
            </a:r>
            <a:r>
              <a:rPr lang="en-US" altLang="ja-JP" b="1"/>
              <a:t>profilePicture</a:t>
            </a:r>
            <a:r>
              <a:rPr lang="en-US" altLang="ja-JP"/>
              <a:t>(size: </a:t>
            </a:r>
            <a:r>
              <a:rPr lang="en-US" altLang="ja-JP" b="1"/>
              <a:t>50</a:t>
            </a:r>
            <a:r>
              <a:rPr lang="en-US" altLang="ja-JP"/>
              <a:t>)  {</a:t>
            </a:r>
          </a:p>
          <a:p>
            <a:pPr algn="l"/>
            <a:r>
              <a:rPr lang="en-US" altLang="ja-JP"/>
              <a:t>      uri,</a:t>
            </a:r>
          </a:p>
          <a:p>
            <a:pPr algn="l"/>
            <a:r>
              <a:rPr lang="en-US" altLang="ja-JP"/>
              <a:t>      width,</a:t>
            </a:r>
          </a:p>
          <a:p>
            <a:pPr algn="l"/>
            <a:r>
              <a:rPr lang="en-US" altLang="ja-JP"/>
              <a:t>      height</a:t>
            </a:r>
          </a:p>
          <a:p>
            <a:pPr algn="l"/>
            <a:r>
              <a:rPr lang="en-US" altLang="ja-JP"/>
              <a:t>    }</a:t>
            </a:r>
          </a:p>
          <a:p>
            <a:pPr algn="l"/>
            <a:r>
              <a:rPr lang="en-US" altLang="ja-JP"/>
              <a:t>  }</a:t>
            </a:r>
          </a:p>
          <a:p>
            <a:pPr algn="l"/>
            <a:r>
              <a:rPr lang="en-US" altLang="ja-JP"/>
              <a:t>}</a:t>
            </a:r>
            <a:endParaRPr kumimoji="1" lang="ja-JP" altLang="en-US"/>
          </a:p>
        </p:txBody>
      </p:sp>
      <p:sp>
        <p:nvSpPr>
          <p:cNvPr id="9" name="Text Placeholder 8"/>
          <p:cNvSpPr>
            <a:spLocks noGrp="1"/>
          </p:cNvSpPr>
          <p:nvPr>
            <p:ph type="body" sz="quarter" idx="13"/>
          </p:nvPr>
        </p:nvSpPr>
        <p:spPr/>
        <p:txBody>
          <a:bodyPr/>
          <a:lstStyle/>
          <a:p>
            <a:endParaRPr kumimoji="1" lang="ja-JP" altLang="en-US"/>
          </a:p>
        </p:txBody>
      </p:sp>
      <p:sp>
        <p:nvSpPr>
          <p:cNvPr id="10" name="Text Placeholder 7"/>
          <p:cNvSpPr txBox="1">
            <a:spLocks/>
          </p:cNvSpPr>
          <p:nvPr/>
        </p:nvSpPr>
        <p:spPr>
          <a:xfrm>
            <a:off x="4716016" y="2132856"/>
            <a:ext cx="3571324" cy="3182100"/>
          </a:xfrm>
          <a:prstGeom prst="rect">
            <a:avLst/>
          </a:prstGeom>
        </p:spPr>
        <p:txBody>
          <a:bodyPr lIns="51197" tIns="25599" rIns="51197" bIns="25599" anchor="ctr">
            <a:normAutofit fontScale="85000" lnSpcReduction="20000"/>
          </a:bodyPr>
          <a:lstStyle>
            <a:lvl1pPr marL="0" indent="0" algn="ctr" defTabSz="914332" rtl="0" eaLnBrk="1" latinLnBrk="0" hangingPunct="1">
              <a:lnSpc>
                <a:spcPct val="120000"/>
              </a:lnSpc>
              <a:spcBef>
                <a:spcPts val="672"/>
              </a:spcBef>
              <a:buFontTx/>
              <a:buNone/>
              <a:defRPr kumimoji="1" sz="13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algn="l"/>
            <a:r>
              <a:rPr lang="en-US" altLang="ja-JP"/>
              <a:t>{</a:t>
            </a:r>
          </a:p>
          <a:p>
            <a:pPr algn="l"/>
            <a:r>
              <a:rPr lang="en-US" altLang="ja-JP"/>
              <a:t>  "user" : {</a:t>
            </a:r>
          </a:p>
          <a:p>
            <a:pPr algn="l"/>
            <a:r>
              <a:rPr lang="en-US" altLang="ja-JP"/>
              <a:t>    "id": 3500401,</a:t>
            </a:r>
          </a:p>
          <a:p>
            <a:pPr algn="l"/>
            <a:r>
              <a:rPr lang="en-US" altLang="ja-JP"/>
              <a:t>    "name": "Jing Chen",</a:t>
            </a:r>
          </a:p>
          <a:p>
            <a:pPr algn="l"/>
            <a:r>
              <a:rPr lang="en-US" altLang="ja-JP"/>
              <a:t>    "isViewerFriend": true,</a:t>
            </a:r>
          </a:p>
          <a:p>
            <a:pPr algn="l"/>
            <a:r>
              <a:rPr lang="en-US" altLang="ja-JP"/>
              <a:t>    "profilePicture": {</a:t>
            </a:r>
          </a:p>
          <a:p>
            <a:pPr algn="l"/>
            <a:r>
              <a:rPr lang="en-US" altLang="ja-JP"/>
              <a:t>      "uri": "http://someurl.cdn/pic.jpg",</a:t>
            </a:r>
          </a:p>
          <a:p>
            <a:pPr algn="l"/>
            <a:r>
              <a:rPr lang="en-US" altLang="ja-JP"/>
              <a:t>      "width": 50,</a:t>
            </a:r>
          </a:p>
          <a:p>
            <a:pPr algn="l"/>
            <a:r>
              <a:rPr lang="en-US" altLang="ja-JP"/>
              <a:t>      "height": 50</a:t>
            </a:r>
          </a:p>
          <a:p>
            <a:pPr algn="l"/>
            <a:r>
              <a:rPr lang="en-US" altLang="ja-JP"/>
              <a:t>    }</a:t>
            </a:r>
          </a:p>
          <a:p>
            <a:pPr algn="l"/>
            <a:r>
              <a:rPr lang="en-US" altLang="ja-JP"/>
              <a:t>  }</a:t>
            </a:r>
          </a:p>
          <a:p>
            <a:pPr algn="l"/>
            <a:r>
              <a:rPr lang="en-US" altLang="ja-JP"/>
              <a:t>}</a:t>
            </a:r>
            <a:endParaRPr lang="ja-JP" altLang="en-US"/>
          </a:p>
        </p:txBody>
      </p:sp>
    </p:spTree>
    <p:extLst>
      <p:ext uri="{BB962C8B-B14F-4D97-AF65-F5344CB8AC3E}">
        <p14:creationId xmlns:p14="http://schemas.microsoft.com/office/powerpoint/2010/main" val="3898792886"/>
      </p:ext>
    </p:extLst>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Query</a:t>
            </a:r>
            <a:endParaRPr kumimoji="1" lang="ja-JP" altLang="en-US"/>
          </a:p>
        </p:txBody>
      </p:sp>
      <p:sp>
        <p:nvSpPr>
          <p:cNvPr id="8" name="Text Placeholder 7"/>
          <p:cNvSpPr>
            <a:spLocks noGrp="1"/>
          </p:cNvSpPr>
          <p:nvPr>
            <p:ph type="body" sz="quarter" idx="12"/>
          </p:nvPr>
        </p:nvSpPr>
        <p:spPr>
          <a:xfrm>
            <a:off x="568629" y="2132856"/>
            <a:ext cx="3571324" cy="3182100"/>
          </a:xfrm>
        </p:spPr>
        <p:txBody>
          <a:bodyPr>
            <a:normAutofit/>
          </a:bodyPr>
          <a:lstStyle/>
          <a:p>
            <a:pPr algn="l"/>
            <a:r>
              <a:rPr lang="en-US" altLang="ja-JP"/>
              <a:t>{</a:t>
            </a:r>
          </a:p>
          <a:p>
            <a:pPr algn="l"/>
            <a:r>
              <a:rPr lang="en-US" altLang="ja-JP"/>
              <a:t>  quanan {</a:t>
            </a:r>
          </a:p>
          <a:p>
            <a:pPr algn="l"/>
            <a:r>
              <a:rPr lang="en-US" altLang="ja-JP"/>
              <a:t>    name</a:t>
            </a:r>
          </a:p>
          <a:p>
            <a:pPr algn="l"/>
            <a:r>
              <a:rPr lang="en-US" altLang="ja-JP"/>
              <a:t>  }</a:t>
            </a:r>
          </a:p>
          <a:p>
            <a:pPr algn="l"/>
            <a:r>
              <a:rPr lang="en-US" altLang="ja-JP"/>
              <a:t>}</a:t>
            </a:r>
            <a:endParaRPr kumimoji="1" lang="ja-JP" altLang="en-US"/>
          </a:p>
        </p:txBody>
      </p:sp>
      <p:sp>
        <p:nvSpPr>
          <p:cNvPr id="9" name="Text Placeholder 8"/>
          <p:cNvSpPr>
            <a:spLocks noGrp="1"/>
          </p:cNvSpPr>
          <p:nvPr>
            <p:ph type="body" sz="quarter" idx="13"/>
          </p:nvPr>
        </p:nvSpPr>
        <p:spPr/>
        <p:txBody>
          <a:bodyPr/>
          <a:lstStyle/>
          <a:p>
            <a:r>
              <a:rPr kumimoji="1" lang="en-US" altLang="ja-JP"/>
              <a:t>Field</a:t>
            </a:r>
          </a:p>
        </p:txBody>
      </p:sp>
      <p:sp>
        <p:nvSpPr>
          <p:cNvPr id="10" name="Text Placeholder 7"/>
          <p:cNvSpPr txBox="1">
            <a:spLocks/>
          </p:cNvSpPr>
          <p:nvPr/>
        </p:nvSpPr>
        <p:spPr>
          <a:xfrm>
            <a:off x="4716016" y="2132856"/>
            <a:ext cx="3571324" cy="3182100"/>
          </a:xfrm>
          <a:prstGeom prst="rect">
            <a:avLst/>
          </a:prstGeom>
        </p:spPr>
        <p:txBody>
          <a:bodyPr lIns="51197" tIns="25599" rIns="51197" bIns="25599" anchor="ctr">
            <a:normAutofit/>
          </a:bodyPr>
          <a:lstStyle>
            <a:lvl1pPr marL="0" indent="0" algn="ctr" defTabSz="914332" rtl="0" eaLnBrk="1" latinLnBrk="0" hangingPunct="1">
              <a:lnSpc>
                <a:spcPct val="120000"/>
              </a:lnSpc>
              <a:spcBef>
                <a:spcPts val="672"/>
              </a:spcBef>
              <a:buFontTx/>
              <a:buNone/>
              <a:defRPr kumimoji="1" sz="13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algn="l"/>
            <a:r>
              <a:rPr lang="en-US" altLang="ja-JP"/>
              <a:t>{</a:t>
            </a:r>
          </a:p>
          <a:p>
            <a:pPr algn="l"/>
            <a:r>
              <a:rPr lang="en-US" altLang="ja-JP"/>
              <a:t>  "data": {</a:t>
            </a:r>
          </a:p>
          <a:p>
            <a:pPr algn="l"/>
            <a:r>
              <a:rPr lang="en-US" altLang="ja-JP"/>
              <a:t>    “quanan": {</a:t>
            </a:r>
          </a:p>
          <a:p>
            <a:pPr algn="l"/>
            <a:r>
              <a:rPr lang="en-US" altLang="ja-JP"/>
              <a:t>      "name": “bun dau"</a:t>
            </a:r>
          </a:p>
          <a:p>
            <a:pPr algn="l"/>
            <a:r>
              <a:rPr lang="en-US" altLang="ja-JP"/>
              <a:t>    }</a:t>
            </a:r>
          </a:p>
          <a:p>
            <a:pPr algn="l"/>
            <a:r>
              <a:rPr lang="en-US" altLang="ja-JP"/>
              <a:t>  }</a:t>
            </a:r>
          </a:p>
          <a:p>
            <a:pPr algn="l"/>
            <a:r>
              <a:rPr lang="en-US" altLang="ja-JP"/>
              <a:t>}</a:t>
            </a:r>
            <a:endParaRPr lang="ja-JP" altLang="en-US"/>
          </a:p>
        </p:txBody>
      </p:sp>
    </p:spTree>
    <p:extLst>
      <p:ext uri="{BB962C8B-B14F-4D97-AF65-F5344CB8AC3E}">
        <p14:creationId xmlns:p14="http://schemas.microsoft.com/office/powerpoint/2010/main" val="784383837"/>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Query</a:t>
            </a:r>
            <a:endParaRPr kumimoji="1" lang="ja-JP" altLang="en-US"/>
          </a:p>
        </p:txBody>
      </p:sp>
      <p:sp>
        <p:nvSpPr>
          <p:cNvPr id="8" name="Text Placeholder 7"/>
          <p:cNvSpPr>
            <a:spLocks noGrp="1"/>
          </p:cNvSpPr>
          <p:nvPr>
            <p:ph type="body" sz="quarter" idx="12"/>
          </p:nvPr>
        </p:nvSpPr>
        <p:spPr>
          <a:xfrm>
            <a:off x="568629" y="2132856"/>
            <a:ext cx="3571324" cy="3182100"/>
          </a:xfrm>
        </p:spPr>
        <p:txBody>
          <a:bodyPr>
            <a:normAutofit/>
          </a:bodyPr>
          <a:lstStyle/>
          <a:p>
            <a:pPr algn="l"/>
            <a:r>
              <a:rPr lang="en-US" altLang="ja-JP"/>
              <a:t>{</a:t>
            </a:r>
          </a:p>
          <a:p>
            <a:pPr algn="l"/>
            <a:r>
              <a:rPr lang="en-US" altLang="ja-JP"/>
              <a:t>  hero {</a:t>
            </a:r>
          </a:p>
          <a:p>
            <a:pPr algn="l"/>
            <a:r>
              <a:rPr lang="en-US" altLang="ja-JP"/>
              <a:t>    name</a:t>
            </a:r>
          </a:p>
          <a:p>
            <a:pPr algn="l"/>
            <a:r>
              <a:rPr lang="en-US" altLang="ja-JP"/>
              <a:t>    # Queries can have comments!</a:t>
            </a:r>
          </a:p>
          <a:p>
            <a:pPr algn="l"/>
            <a:r>
              <a:rPr lang="en-US" altLang="ja-JP"/>
              <a:t>    friends {</a:t>
            </a:r>
          </a:p>
          <a:p>
            <a:pPr algn="l"/>
            <a:r>
              <a:rPr lang="en-US" altLang="ja-JP"/>
              <a:t>      name</a:t>
            </a:r>
          </a:p>
          <a:p>
            <a:pPr algn="l"/>
            <a:r>
              <a:rPr lang="en-US" altLang="ja-JP"/>
              <a:t>    }</a:t>
            </a:r>
          </a:p>
          <a:p>
            <a:pPr algn="l"/>
            <a:r>
              <a:rPr lang="en-US" altLang="ja-JP"/>
              <a:t>  }</a:t>
            </a:r>
          </a:p>
          <a:p>
            <a:pPr algn="l"/>
            <a:r>
              <a:rPr lang="en-US" altLang="ja-JP"/>
              <a:t>}</a:t>
            </a:r>
            <a:endParaRPr kumimoji="1" lang="ja-JP" altLang="en-US"/>
          </a:p>
        </p:txBody>
      </p:sp>
      <p:sp>
        <p:nvSpPr>
          <p:cNvPr id="9" name="Text Placeholder 8"/>
          <p:cNvSpPr>
            <a:spLocks noGrp="1"/>
          </p:cNvSpPr>
          <p:nvPr>
            <p:ph type="body" sz="quarter" idx="13"/>
          </p:nvPr>
        </p:nvSpPr>
        <p:spPr/>
        <p:txBody>
          <a:bodyPr/>
          <a:lstStyle/>
          <a:p>
            <a:r>
              <a:rPr kumimoji="1" lang="en-US" altLang="ja-JP"/>
              <a:t>Field</a:t>
            </a:r>
          </a:p>
        </p:txBody>
      </p:sp>
      <p:sp>
        <p:nvSpPr>
          <p:cNvPr id="10" name="Text Placeholder 7"/>
          <p:cNvSpPr txBox="1">
            <a:spLocks/>
          </p:cNvSpPr>
          <p:nvPr/>
        </p:nvSpPr>
        <p:spPr>
          <a:xfrm>
            <a:off x="4716016" y="2132856"/>
            <a:ext cx="3571324" cy="4464496"/>
          </a:xfrm>
          <a:prstGeom prst="rect">
            <a:avLst/>
          </a:prstGeom>
        </p:spPr>
        <p:txBody>
          <a:bodyPr lIns="51197" tIns="25599" rIns="51197" bIns="25599" anchor="ctr">
            <a:normAutofit fontScale="77500" lnSpcReduction="20000"/>
          </a:bodyPr>
          <a:lstStyle>
            <a:lvl1pPr marL="0" indent="0" algn="ctr" defTabSz="914332" rtl="0" eaLnBrk="1" latinLnBrk="0" hangingPunct="1">
              <a:lnSpc>
                <a:spcPct val="120000"/>
              </a:lnSpc>
              <a:spcBef>
                <a:spcPts val="672"/>
              </a:spcBef>
              <a:buFontTx/>
              <a:buNone/>
              <a:defRPr kumimoji="1" sz="13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algn="l"/>
            <a:r>
              <a:rPr lang="en-US" altLang="ja-JP"/>
              <a:t>{</a:t>
            </a:r>
          </a:p>
          <a:p>
            <a:pPr algn="l"/>
            <a:r>
              <a:rPr lang="en-US" altLang="ja-JP"/>
              <a:t>  "data": {</a:t>
            </a:r>
          </a:p>
          <a:p>
            <a:pPr algn="l"/>
            <a:r>
              <a:rPr lang="en-US" altLang="ja-JP"/>
              <a:t>    "hero": {</a:t>
            </a:r>
          </a:p>
          <a:p>
            <a:pPr algn="l"/>
            <a:r>
              <a:rPr lang="en-US" altLang="ja-JP"/>
              <a:t>      "name": "R2-D2",</a:t>
            </a:r>
          </a:p>
          <a:p>
            <a:pPr algn="l"/>
            <a:r>
              <a:rPr lang="en-US" altLang="ja-JP"/>
              <a:t>      "friends": [</a:t>
            </a:r>
          </a:p>
          <a:p>
            <a:pPr algn="l"/>
            <a:r>
              <a:rPr lang="en-US" altLang="ja-JP"/>
              <a:t>        {</a:t>
            </a:r>
          </a:p>
          <a:p>
            <a:pPr algn="l"/>
            <a:r>
              <a:rPr lang="en-US" altLang="ja-JP"/>
              <a:t>          "name": "Luke Skywalker"</a:t>
            </a:r>
          </a:p>
          <a:p>
            <a:pPr algn="l"/>
            <a:r>
              <a:rPr lang="en-US" altLang="ja-JP"/>
              <a:t>        },</a:t>
            </a:r>
          </a:p>
          <a:p>
            <a:pPr algn="l"/>
            <a:r>
              <a:rPr lang="en-US" altLang="ja-JP"/>
              <a:t>        {</a:t>
            </a:r>
          </a:p>
          <a:p>
            <a:pPr algn="l"/>
            <a:r>
              <a:rPr lang="en-US" altLang="ja-JP"/>
              <a:t>          "name": "Han Solo"</a:t>
            </a:r>
          </a:p>
          <a:p>
            <a:pPr algn="l"/>
            <a:r>
              <a:rPr lang="en-US" altLang="ja-JP"/>
              <a:t>        },</a:t>
            </a:r>
          </a:p>
          <a:p>
            <a:pPr algn="l"/>
            <a:r>
              <a:rPr lang="en-US" altLang="ja-JP"/>
              <a:t>        {</a:t>
            </a:r>
          </a:p>
          <a:p>
            <a:pPr algn="l"/>
            <a:r>
              <a:rPr lang="en-US" altLang="ja-JP"/>
              <a:t>          "name": "Leia Organa"</a:t>
            </a:r>
          </a:p>
          <a:p>
            <a:pPr algn="l"/>
            <a:r>
              <a:rPr lang="en-US" altLang="ja-JP"/>
              <a:t>        }</a:t>
            </a:r>
          </a:p>
          <a:p>
            <a:pPr algn="l"/>
            <a:r>
              <a:rPr lang="en-US" altLang="ja-JP"/>
              <a:t>      ]</a:t>
            </a:r>
          </a:p>
          <a:p>
            <a:pPr algn="l"/>
            <a:r>
              <a:rPr lang="en-US" altLang="ja-JP"/>
              <a:t>    }</a:t>
            </a:r>
          </a:p>
          <a:p>
            <a:pPr algn="l"/>
            <a:r>
              <a:rPr lang="en-US" altLang="ja-JP"/>
              <a:t>  }</a:t>
            </a:r>
          </a:p>
          <a:p>
            <a:pPr algn="l"/>
            <a:r>
              <a:rPr lang="en-US" altLang="ja-JP"/>
              <a:t>}</a:t>
            </a:r>
            <a:endParaRPr lang="ja-JP" altLang="en-US"/>
          </a:p>
        </p:txBody>
      </p:sp>
    </p:spTree>
    <p:extLst>
      <p:ext uri="{BB962C8B-B14F-4D97-AF65-F5344CB8AC3E}">
        <p14:creationId xmlns:p14="http://schemas.microsoft.com/office/powerpoint/2010/main" val="704951743"/>
      </p:ext>
    </p:extLst>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Query</a:t>
            </a:r>
            <a:endParaRPr kumimoji="1" lang="ja-JP" altLang="en-US"/>
          </a:p>
        </p:txBody>
      </p:sp>
      <p:sp>
        <p:nvSpPr>
          <p:cNvPr id="8" name="Text Placeholder 7"/>
          <p:cNvSpPr>
            <a:spLocks noGrp="1"/>
          </p:cNvSpPr>
          <p:nvPr>
            <p:ph type="body" sz="quarter" idx="12"/>
          </p:nvPr>
        </p:nvSpPr>
        <p:spPr>
          <a:xfrm>
            <a:off x="568629" y="2132856"/>
            <a:ext cx="3571324" cy="3182100"/>
          </a:xfrm>
        </p:spPr>
        <p:txBody>
          <a:bodyPr>
            <a:normAutofit/>
          </a:bodyPr>
          <a:lstStyle/>
          <a:p>
            <a:pPr algn="l"/>
            <a:r>
              <a:rPr lang="en-US" altLang="ja-JP"/>
              <a:t>{</a:t>
            </a:r>
          </a:p>
          <a:p>
            <a:pPr algn="l"/>
            <a:r>
              <a:rPr lang="en-US" altLang="ja-JP"/>
              <a:t>  human(id: “1000”) {</a:t>
            </a:r>
          </a:p>
          <a:p>
            <a:pPr algn="l"/>
            <a:r>
              <a:rPr lang="en-US" altLang="ja-JP"/>
              <a:t>    name</a:t>
            </a:r>
          </a:p>
          <a:p>
            <a:pPr algn="l"/>
            <a:r>
              <a:rPr lang="en-US" altLang="ja-JP"/>
              <a:t>    height</a:t>
            </a:r>
          </a:p>
          <a:p>
            <a:pPr algn="l"/>
            <a:r>
              <a:rPr lang="en-US" altLang="ja-JP"/>
              <a:t>  }</a:t>
            </a:r>
          </a:p>
          <a:p>
            <a:pPr algn="l"/>
            <a:r>
              <a:rPr lang="en-US" altLang="ja-JP"/>
              <a:t>}</a:t>
            </a:r>
            <a:endParaRPr kumimoji="1" lang="ja-JP" altLang="en-US"/>
          </a:p>
        </p:txBody>
      </p:sp>
      <p:sp>
        <p:nvSpPr>
          <p:cNvPr id="9" name="Text Placeholder 8"/>
          <p:cNvSpPr>
            <a:spLocks noGrp="1"/>
          </p:cNvSpPr>
          <p:nvPr>
            <p:ph type="body" sz="quarter" idx="13"/>
          </p:nvPr>
        </p:nvSpPr>
        <p:spPr/>
        <p:txBody>
          <a:bodyPr/>
          <a:lstStyle/>
          <a:p>
            <a:r>
              <a:rPr lang="en-US" altLang="ja-JP" b="1"/>
              <a:t>Arguments</a:t>
            </a:r>
            <a:endParaRPr lang="ja-JP" altLang="ja-JP"/>
          </a:p>
        </p:txBody>
      </p:sp>
      <p:sp>
        <p:nvSpPr>
          <p:cNvPr id="10" name="Text Placeholder 7"/>
          <p:cNvSpPr txBox="1">
            <a:spLocks/>
          </p:cNvSpPr>
          <p:nvPr/>
        </p:nvSpPr>
        <p:spPr>
          <a:xfrm>
            <a:off x="4716016" y="2132856"/>
            <a:ext cx="3571324" cy="3168352"/>
          </a:xfrm>
          <a:prstGeom prst="rect">
            <a:avLst/>
          </a:prstGeom>
        </p:spPr>
        <p:txBody>
          <a:bodyPr lIns="51197" tIns="25599" rIns="51197" bIns="25599" anchor="ctr">
            <a:normAutofit/>
          </a:bodyPr>
          <a:lstStyle>
            <a:lvl1pPr marL="0" indent="0" algn="ctr" defTabSz="914332" rtl="0" eaLnBrk="1" latinLnBrk="0" hangingPunct="1">
              <a:lnSpc>
                <a:spcPct val="120000"/>
              </a:lnSpc>
              <a:spcBef>
                <a:spcPts val="672"/>
              </a:spcBef>
              <a:buFontTx/>
              <a:buNone/>
              <a:defRPr kumimoji="1" sz="13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algn="l"/>
            <a:r>
              <a:rPr lang="en-US" altLang="ja-JP"/>
              <a:t>{</a:t>
            </a:r>
          </a:p>
          <a:p>
            <a:pPr algn="l"/>
            <a:r>
              <a:rPr lang="en-US" altLang="ja-JP"/>
              <a:t>  "data": {</a:t>
            </a:r>
          </a:p>
          <a:p>
            <a:pPr algn="l"/>
            <a:r>
              <a:rPr lang="en-US" altLang="ja-JP"/>
              <a:t>    “human": {</a:t>
            </a:r>
          </a:p>
          <a:p>
            <a:pPr algn="l"/>
            <a:r>
              <a:rPr lang="en-US" altLang="ja-JP"/>
              <a:t>      "name": "R2-D2",</a:t>
            </a:r>
          </a:p>
          <a:p>
            <a:pPr algn="l"/>
            <a:r>
              <a:rPr lang="en-US" altLang="ja-JP"/>
              <a:t>      “height”: 1.72</a:t>
            </a:r>
          </a:p>
          <a:p>
            <a:pPr algn="l"/>
            <a:r>
              <a:rPr lang="en-US" altLang="ja-JP"/>
              <a:t>  }</a:t>
            </a:r>
          </a:p>
          <a:p>
            <a:pPr algn="l"/>
            <a:r>
              <a:rPr lang="en-US" altLang="ja-JP"/>
              <a:t>}</a:t>
            </a:r>
            <a:endParaRPr lang="ja-JP" altLang="en-US"/>
          </a:p>
        </p:txBody>
      </p:sp>
    </p:spTree>
    <p:extLst>
      <p:ext uri="{BB962C8B-B14F-4D97-AF65-F5344CB8AC3E}">
        <p14:creationId xmlns:p14="http://schemas.microsoft.com/office/powerpoint/2010/main" val="2837143689"/>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Query</a:t>
            </a:r>
            <a:endParaRPr kumimoji="1" lang="ja-JP" altLang="en-US"/>
          </a:p>
        </p:txBody>
      </p:sp>
      <p:sp>
        <p:nvSpPr>
          <p:cNvPr id="8" name="Text Placeholder 7"/>
          <p:cNvSpPr>
            <a:spLocks noGrp="1"/>
          </p:cNvSpPr>
          <p:nvPr>
            <p:ph type="body" sz="quarter" idx="12"/>
          </p:nvPr>
        </p:nvSpPr>
        <p:spPr>
          <a:xfrm>
            <a:off x="568629" y="2132856"/>
            <a:ext cx="3571324" cy="3182100"/>
          </a:xfrm>
        </p:spPr>
        <p:txBody>
          <a:bodyPr>
            <a:normAutofit/>
          </a:bodyPr>
          <a:lstStyle/>
          <a:p>
            <a:pPr algn="l"/>
            <a:r>
              <a:rPr lang="en-US" altLang="ja-JP"/>
              <a:t>{</a:t>
            </a:r>
          </a:p>
          <a:p>
            <a:pPr algn="l"/>
            <a:r>
              <a:rPr lang="en-US" altLang="ja-JP"/>
              <a:t>  empireHero: hero(episode: EMPIRE) {</a:t>
            </a:r>
          </a:p>
          <a:p>
            <a:pPr algn="l"/>
            <a:r>
              <a:rPr lang="en-US" altLang="ja-JP"/>
              <a:t>    name</a:t>
            </a:r>
          </a:p>
          <a:p>
            <a:pPr algn="l"/>
            <a:r>
              <a:rPr lang="en-US" altLang="ja-JP"/>
              <a:t>  }</a:t>
            </a:r>
          </a:p>
          <a:p>
            <a:pPr algn="l"/>
            <a:r>
              <a:rPr lang="en-US" altLang="ja-JP"/>
              <a:t>  jediHero: hero(episode: JEDI) {</a:t>
            </a:r>
          </a:p>
          <a:p>
            <a:pPr algn="l"/>
            <a:r>
              <a:rPr lang="en-US" altLang="ja-JP"/>
              <a:t>    name</a:t>
            </a:r>
          </a:p>
          <a:p>
            <a:pPr algn="l"/>
            <a:r>
              <a:rPr lang="en-US" altLang="ja-JP"/>
              <a:t>  }</a:t>
            </a:r>
          </a:p>
          <a:p>
            <a:pPr algn="l"/>
            <a:r>
              <a:rPr lang="en-US" altLang="ja-JP"/>
              <a:t>}</a:t>
            </a:r>
            <a:endParaRPr kumimoji="1" lang="ja-JP" altLang="en-US"/>
          </a:p>
        </p:txBody>
      </p:sp>
      <p:sp>
        <p:nvSpPr>
          <p:cNvPr id="9" name="Text Placeholder 8"/>
          <p:cNvSpPr>
            <a:spLocks noGrp="1"/>
          </p:cNvSpPr>
          <p:nvPr>
            <p:ph type="body" sz="quarter" idx="13"/>
          </p:nvPr>
        </p:nvSpPr>
        <p:spPr/>
        <p:txBody>
          <a:bodyPr/>
          <a:lstStyle/>
          <a:p>
            <a:r>
              <a:rPr lang="en-US" altLang="ja-JP" b="1"/>
              <a:t>Aliases </a:t>
            </a:r>
            <a:endParaRPr lang="ja-JP" altLang="ja-JP"/>
          </a:p>
        </p:txBody>
      </p:sp>
      <p:sp>
        <p:nvSpPr>
          <p:cNvPr id="10" name="Text Placeholder 7"/>
          <p:cNvSpPr txBox="1">
            <a:spLocks/>
          </p:cNvSpPr>
          <p:nvPr/>
        </p:nvSpPr>
        <p:spPr>
          <a:xfrm>
            <a:off x="4716016" y="2132856"/>
            <a:ext cx="3571324" cy="3168352"/>
          </a:xfrm>
          <a:prstGeom prst="rect">
            <a:avLst/>
          </a:prstGeom>
        </p:spPr>
        <p:txBody>
          <a:bodyPr lIns="51197" tIns="25599" rIns="51197" bIns="25599" anchor="ctr">
            <a:normAutofit/>
          </a:bodyPr>
          <a:lstStyle>
            <a:lvl1pPr marL="0" indent="0" algn="ctr" defTabSz="914332" rtl="0" eaLnBrk="1" latinLnBrk="0" hangingPunct="1">
              <a:lnSpc>
                <a:spcPct val="120000"/>
              </a:lnSpc>
              <a:spcBef>
                <a:spcPts val="672"/>
              </a:spcBef>
              <a:buFontTx/>
              <a:buNone/>
              <a:defRPr kumimoji="1" sz="13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algn="l"/>
            <a:r>
              <a:rPr lang="en-US" altLang="ja-JP"/>
              <a:t>{</a:t>
            </a:r>
          </a:p>
          <a:p>
            <a:pPr algn="l"/>
            <a:r>
              <a:rPr lang="en-US" altLang="ja-JP"/>
              <a:t>  "data": {</a:t>
            </a:r>
          </a:p>
          <a:p>
            <a:pPr algn="l"/>
            <a:r>
              <a:rPr lang="en-US" altLang="ja-JP"/>
              <a:t>    “empireHedo": {</a:t>
            </a:r>
          </a:p>
          <a:p>
            <a:pPr algn="l"/>
            <a:r>
              <a:rPr lang="en-US" altLang="ja-JP"/>
              <a:t>       "name": “Luke Skywalker“</a:t>
            </a:r>
          </a:p>
          <a:p>
            <a:pPr algn="l"/>
            <a:r>
              <a:rPr lang="en-US" altLang="ja-JP"/>
              <a:t>     }</a:t>
            </a:r>
          </a:p>
          <a:p>
            <a:pPr algn="l"/>
            <a:r>
              <a:rPr lang="en-US" altLang="ja-JP"/>
              <a:t>     “jediHero: {</a:t>
            </a:r>
          </a:p>
          <a:p>
            <a:pPr algn="l"/>
            <a:r>
              <a:rPr lang="en-US" altLang="ja-JP"/>
              <a:t>        “name”: “R2-D2”</a:t>
            </a:r>
          </a:p>
          <a:p>
            <a:pPr algn="l"/>
            <a:r>
              <a:rPr lang="en-US" altLang="ja-JP"/>
              <a:t>     }</a:t>
            </a:r>
          </a:p>
          <a:p>
            <a:pPr algn="l"/>
            <a:r>
              <a:rPr lang="en-US" altLang="ja-JP"/>
              <a:t>}</a:t>
            </a:r>
            <a:endParaRPr lang="ja-JP" altLang="en-US"/>
          </a:p>
        </p:txBody>
      </p:sp>
    </p:spTree>
    <p:extLst>
      <p:ext uri="{BB962C8B-B14F-4D97-AF65-F5344CB8AC3E}">
        <p14:creationId xmlns:p14="http://schemas.microsoft.com/office/powerpoint/2010/main" val="986220152"/>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Query</a:t>
            </a:r>
            <a:endParaRPr kumimoji="1" lang="ja-JP" altLang="en-US"/>
          </a:p>
        </p:txBody>
      </p:sp>
      <p:sp>
        <p:nvSpPr>
          <p:cNvPr id="8" name="Text Placeholder 7"/>
          <p:cNvSpPr>
            <a:spLocks noGrp="1"/>
          </p:cNvSpPr>
          <p:nvPr>
            <p:ph type="body" sz="quarter" idx="12"/>
          </p:nvPr>
        </p:nvSpPr>
        <p:spPr>
          <a:xfrm>
            <a:off x="568629" y="2132856"/>
            <a:ext cx="3571324" cy="3182100"/>
          </a:xfrm>
        </p:spPr>
        <p:txBody>
          <a:bodyPr>
            <a:normAutofit fontScale="70000" lnSpcReduction="20000"/>
          </a:bodyPr>
          <a:lstStyle/>
          <a:p>
            <a:pPr algn="l"/>
            <a:r>
              <a:rPr lang="en-US" altLang="ja-JP"/>
              <a:t>type Picture {</a:t>
            </a:r>
          </a:p>
          <a:p>
            <a:pPr algn="l"/>
            <a:r>
              <a:rPr lang="en-US" altLang="ja-JP"/>
              <a:t>   width: Int!</a:t>
            </a:r>
          </a:p>
          <a:p>
            <a:pPr algn="l"/>
            <a:r>
              <a:rPr lang="en-US" altLang="ja-JP"/>
              <a:t>   height: Int!</a:t>
            </a:r>
          </a:p>
          <a:p>
            <a:pPr algn="l"/>
            <a:r>
              <a:rPr lang="en-US" altLang="ja-JP"/>
              <a:t>   url: String</a:t>
            </a:r>
          </a:p>
          <a:p>
            <a:pPr algn="l"/>
            <a:r>
              <a:rPr kumimoji="1" lang="en-US" altLang="ja-JP"/>
              <a:t>}</a:t>
            </a:r>
          </a:p>
          <a:p>
            <a:pPr algn="l"/>
            <a:r>
              <a:rPr lang="en-US" altLang="ja-JP"/>
              <a:t>Inteface Identifiable {</a:t>
            </a:r>
          </a:p>
          <a:p>
            <a:pPr algn="l"/>
            <a:r>
              <a:rPr lang="en-US" altLang="ja-JP"/>
              <a:t>   id: String!</a:t>
            </a:r>
          </a:p>
          <a:p>
            <a:pPr algn="l"/>
            <a:r>
              <a:rPr kumimoji="1" lang="en-US" altLang="ja-JP"/>
              <a:t>}</a:t>
            </a:r>
          </a:p>
          <a:p>
            <a:pPr algn="l"/>
            <a:r>
              <a:rPr lang="en-US" altLang="ja-JP"/>
              <a:t>type Product implements Identifiable {</a:t>
            </a:r>
          </a:p>
          <a:p>
            <a:pPr algn="l"/>
            <a:r>
              <a:rPr lang="en-US" altLang="ja-JP"/>
              <a:t>  id: String!</a:t>
            </a:r>
          </a:p>
          <a:p>
            <a:pPr algn="l"/>
            <a:r>
              <a:rPr lang="en-US" altLang="ja-JP"/>
              <a:t>  name: String!</a:t>
            </a:r>
          </a:p>
          <a:p>
            <a:pPr algn="l"/>
            <a:r>
              <a:rPr lang="en-US" altLang="ja-JP"/>
              <a:t>  description: String</a:t>
            </a:r>
          </a:p>
          <a:p>
            <a:pPr algn="l"/>
            <a:r>
              <a:rPr lang="en-US" altLang="ja-JP"/>
              <a:t>  picture(size: Int): Picture</a:t>
            </a:r>
          </a:p>
          <a:p>
            <a:pPr algn="l"/>
            <a:r>
              <a:rPr lang="en-US" altLang="ja-JP"/>
              <a:t>}</a:t>
            </a:r>
          </a:p>
        </p:txBody>
      </p:sp>
      <p:sp>
        <p:nvSpPr>
          <p:cNvPr id="9" name="Text Placeholder 8"/>
          <p:cNvSpPr>
            <a:spLocks noGrp="1"/>
          </p:cNvSpPr>
          <p:nvPr>
            <p:ph type="body" sz="quarter" idx="13"/>
          </p:nvPr>
        </p:nvSpPr>
        <p:spPr/>
        <p:txBody>
          <a:bodyPr/>
          <a:lstStyle/>
          <a:p>
            <a:r>
              <a:rPr lang="en-US" altLang="ja-JP" b="1"/>
              <a:t>Type System </a:t>
            </a:r>
            <a:endParaRPr lang="ja-JP" altLang="ja-JP"/>
          </a:p>
        </p:txBody>
      </p:sp>
      <p:sp>
        <p:nvSpPr>
          <p:cNvPr id="10" name="Text Placeholder 7"/>
          <p:cNvSpPr txBox="1">
            <a:spLocks/>
          </p:cNvSpPr>
          <p:nvPr/>
        </p:nvSpPr>
        <p:spPr>
          <a:xfrm>
            <a:off x="4716016" y="2132856"/>
            <a:ext cx="3571324" cy="3168352"/>
          </a:xfrm>
          <a:prstGeom prst="rect">
            <a:avLst/>
          </a:prstGeom>
        </p:spPr>
        <p:txBody>
          <a:bodyPr lIns="51197" tIns="25599" rIns="51197" bIns="25599" anchor="ctr">
            <a:normAutofit/>
          </a:bodyPr>
          <a:lstStyle>
            <a:lvl1pPr marL="0" indent="0" algn="ctr" defTabSz="914332" rtl="0" eaLnBrk="1" latinLnBrk="0" hangingPunct="1">
              <a:lnSpc>
                <a:spcPct val="120000"/>
              </a:lnSpc>
              <a:spcBef>
                <a:spcPts val="672"/>
              </a:spcBef>
              <a:buFontTx/>
              <a:buNone/>
              <a:defRPr kumimoji="1" sz="13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algn="l"/>
            <a:r>
              <a:rPr lang="en-US" altLang="ja-JP"/>
              <a:t>type Query {</a:t>
            </a:r>
          </a:p>
          <a:p>
            <a:pPr algn="l"/>
            <a:r>
              <a:rPr lang="en-US" altLang="ja-JP"/>
              <a:t>  product(id: Int!): Product</a:t>
            </a:r>
          </a:p>
          <a:p>
            <a:pPr algn="l"/>
            <a:r>
              <a:rPr lang="en-US" altLang="ja-JP"/>
              <a:t>  products: [Product]</a:t>
            </a:r>
          </a:p>
          <a:p>
            <a:pPr algn="l"/>
            <a:r>
              <a:rPr lang="en-US" altLang="ja-JP"/>
              <a:t>}</a:t>
            </a:r>
            <a:endParaRPr lang="ja-JP" altLang="en-US"/>
          </a:p>
        </p:txBody>
      </p:sp>
    </p:spTree>
    <p:extLst>
      <p:ext uri="{BB962C8B-B14F-4D97-AF65-F5344CB8AC3E}">
        <p14:creationId xmlns:p14="http://schemas.microsoft.com/office/powerpoint/2010/main" val="3733279530"/>
      </p:ext>
    </p:extLst>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a:t>Mutation</a:t>
            </a:r>
            <a:endParaRPr kumimoji="1" lang="ja-JP" altLang="en-US"/>
          </a:p>
        </p:txBody>
      </p:sp>
      <p:sp>
        <p:nvSpPr>
          <p:cNvPr id="8" name="Text Placeholder 7"/>
          <p:cNvSpPr>
            <a:spLocks noGrp="1"/>
          </p:cNvSpPr>
          <p:nvPr>
            <p:ph type="body" sz="quarter" idx="12"/>
          </p:nvPr>
        </p:nvSpPr>
        <p:spPr>
          <a:xfrm>
            <a:off x="568629" y="2132856"/>
            <a:ext cx="3571324" cy="3182100"/>
          </a:xfrm>
        </p:spPr>
        <p:txBody>
          <a:bodyPr>
            <a:normAutofit/>
          </a:bodyPr>
          <a:lstStyle/>
          <a:p>
            <a:pPr algn="l"/>
            <a:r>
              <a:rPr lang="en-US" altLang="ja-JP" dirty="0"/>
              <a:t>Mutation </a:t>
            </a:r>
            <a:r>
              <a:rPr lang="en-US" altLang="ja-JP" dirty="0" err="1"/>
              <a:t>ChangeStaff</a:t>
            </a:r>
            <a:r>
              <a:rPr lang="en-US" altLang="ja-JP" dirty="0"/>
              <a:t> {</a:t>
            </a:r>
          </a:p>
          <a:p>
            <a:pPr algn="l"/>
            <a:r>
              <a:rPr lang="en-US" altLang="ja-JP" dirty="0"/>
              <a:t>  </a:t>
            </a:r>
            <a:r>
              <a:rPr lang="en-US" altLang="ja-JP" dirty="0" err="1"/>
              <a:t>chageName</a:t>
            </a:r>
            <a:r>
              <a:rPr lang="en-US" altLang="ja-JP" dirty="0"/>
              <a:t>(</a:t>
            </a:r>
            <a:r>
              <a:rPr lang="en-US" altLang="ja-JP" dirty="0" err="1"/>
              <a:t>productId</a:t>
            </a:r>
            <a:r>
              <a:rPr lang="en-US" altLang="ja-JP" dirty="0"/>
              <a:t>: 123, </a:t>
            </a:r>
            <a:r>
              <a:rPr lang="en-US" altLang="ja-JP" dirty="0" err="1"/>
              <a:t>newName</a:t>
            </a:r>
            <a:r>
              <a:rPr lang="en-US" altLang="ja-JP" dirty="0"/>
              <a:t>: “Cheesecake”) {</a:t>
            </a:r>
          </a:p>
          <a:p>
            <a:pPr algn="l"/>
            <a:r>
              <a:rPr lang="en-US" altLang="ja-JP" dirty="0"/>
              <a:t>    id, version</a:t>
            </a:r>
          </a:p>
          <a:p>
            <a:pPr algn="l"/>
            <a:r>
              <a:rPr lang="en-US" altLang="ja-JP" dirty="0"/>
              <a:t>  }</a:t>
            </a:r>
          </a:p>
          <a:p>
            <a:pPr algn="l"/>
            <a:r>
              <a:rPr lang="en-US" altLang="ja-JP" dirty="0"/>
              <a:t>  </a:t>
            </a:r>
            <a:r>
              <a:rPr lang="en-US" altLang="ja-JP" dirty="0" err="1"/>
              <a:t>setDescription</a:t>
            </a:r>
            <a:r>
              <a:rPr lang="en-US" altLang="ja-JP" dirty="0"/>
              <a:t>(</a:t>
            </a:r>
            <a:r>
              <a:rPr lang="en-US" altLang="ja-JP" dirty="0" err="1"/>
              <a:t>productId</a:t>
            </a:r>
            <a:r>
              <a:rPr lang="en-US" altLang="ja-JP" dirty="0"/>
              <a:t>: 123, description: “Delicious!”){</a:t>
            </a:r>
          </a:p>
          <a:p>
            <a:pPr algn="l"/>
            <a:r>
              <a:rPr lang="en-US" altLang="ja-JP" dirty="0"/>
              <a:t>    id, version</a:t>
            </a:r>
          </a:p>
          <a:p>
            <a:pPr algn="l"/>
            <a:r>
              <a:rPr lang="en-US" altLang="ja-JP" dirty="0"/>
              <a:t>  }</a:t>
            </a:r>
          </a:p>
          <a:p>
            <a:pPr algn="l"/>
            <a:r>
              <a:rPr lang="en-US" altLang="ja-JP" dirty="0"/>
              <a:t>}</a:t>
            </a:r>
          </a:p>
        </p:txBody>
      </p:sp>
      <p:sp>
        <p:nvSpPr>
          <p:cNvPr id="9" name="Text Placeholder 8"/>
          <p:cNvSpPr>
            <a:spLocks noGrp="1"/>
          </p:cNvSpPr>
          <p:nvPr>
            <p:ph type="body" sz="quarter" idx="13"/>
          </p:nvPr>
        </p:nvSpPr>
        <p:spPr/>
        <p:txBody>
          <a:bodyPr/>
          <a:lstStyle/>
          <a:p>
            <a:r>
              <a:rPr lang="en-US" altLang="ja-JP" b="1"/>
              <a:t>Type System </a:t>
            </a:r>
            <a:endParaRPr lang="ja-JP" altLang="ja-JP"/>
          </a:p>
        </p:txBody>
      </p:sp>
      <p:sp>
        <p:nvSpPr>
          <p:cNvPr id="10" name="Text Placeholder 7"/>
          <p:cNvSpPr txBox="1">
            <a:spLocks/>
          </p:cNvSpPr>
          <p:nvPr/>
        </p:nvSpPr>
        <p:spPr>
          <a:xfrm>
            <a:off x="4716016" y="2132856"/>
            <a:ext cx="3571324" cy="3168352"/>
          </a:xfrm>
          <a:prstGeom prst="rect">
            <a:avLst/>
          </a:prstGeom>
        </p:spPr>
        <p:txBody>
          <a:bodyPr lIns="51197" tIns="25599" rIns="51197" bIns="25599" anchor="ctr">
            <a:normAutofit/>
          </a:bodyPr>
          <a:lstStyle>
            <a:lvl1pPr marL="0" indent="0" algn="ctr" defTabSz="914332" rtl="0" eaLnBrk="1" latinLnBrk="0" hangingPunct="1">
              <a:lnSpc>
                <a:spcPct val="120000"/>
              </a:lnSpc>
              <a:spcBef>
                <a:spcPts val="672"/>
              </a:spcBef>
              <a:buFontTx/>
              <a:buNone/>
              <a:defRPr kumimoji="1" sz="1300" kern="1200" baseline="0">
                <a:solidFill>
                  <a:schemeClr val="tx2"/>
                </a:solidFill>
                <a:latin typeface="+mn-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algn="l"/>
            <a:r>
              <a:rPr lang="en-US" altLang="ja-JP"/>
              <a:t>Subcription ProductEvents {</a:t>
            </a:r>
          </a:p>
          <a:p>
            <a:pPr algn="l"/>
            <a:r>
              <a:rPr lang="en-US" altLang="ja-JP"/>
              <a:t>  nameChanged(production: 123) { name }</a:t>
            </a:r>
          </a:p>
          <a:p>
            <a:pPr algn="l"/>
            <a:r>
              <a:rPr lang="en-US" altLang="ja-JP"/>
              <a:t>  productDeleted { id }</a:t>
            </a:r>
          </a:p>
          <a:p>
            <a:pPr algn="l"/>
            <a:r>
              <a:rPr lang="en-US" altLang="ja-JP"/>
              <a:t>}</a:t>
            </a:r>
          </a:p>
        </p:txBody>
      </p:sp>
      <p:sp>
        <p:nvSpPr>
          <p:cNvPr id="2" name="Rectangle 1"/>
          <p:cNvSpPr/>
          <p:nvPr/>
        </p:nvSpPr>
        <p:spPr>
          <a:xfrm>
            <a:off x="611560" y="1671191"/>
            <a:ext cx="7992888" cy="646331"/>
          </a:xfrm>
          <a:prstGeom prst="rect">
            <a:avLst/>
          </a:prstGeom>
        </p:spPr>
        <p:txBody>
          <a:bodyPr wrap="square">
            <a:spAutoFit/>
          </a:bodyPr>
          <a:lstStyle/>
          <a:p>
            <a:r>
              <a:rPr lang="vi-VN" altLang="ja-JP"/>
              <a:t> Trong GraphQL viêc gửi các queries được gọi là </a:t>
            </a:r>
            <a:r>
              <a:rPr lang="vi-VN" altLang="ja-JP" b="1"/>
              <a:t>mutations</a:t>
            </a:r>
            <a:r>
              <a:rPr lang="vi-VN" altLang="ja-JP"/>
              <a:t>. Các mutation này có 3 loại là CREATE, UPDATE và DELETE</a:t>
            </a:r>
            <a:endParaRPr lang="ja-JP" altLang="en-US"/>
          </a:p>
        </p:txBody>
      </p:sp>
    </p:spTree>
    <p:extLst>
      <p:ext uri="{BB962C8B-B14F-4D97-AF65-F5344CB8AC3E}">
        <p14:creationId xmlns:p14="http://schemas.microsoft.com/office/powerpoint/2010/main" val="1788316085"/>
      </p:ext>
    </p:extLst>
  </p:cSld>
  <p:clrMapOvr>
    <a:masterClrMapping/>
  </p:clrMapOvr>
</p:sld>
</file>

<file path=ppt/slides/slide27.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5" name="Picture Placeholder 4"/>
          <p:cNvSpPr>
            <a:spLocks noGrp="1"/>
          </p:cNvSpPr>
          <p:nvPr>
            <p:ph type="pic" sz="quarter" idx="10"/>
          </p:nvPr>
        </p:nvSpPr>
        <p:spPr/>
      </p:sp>
      <p:sp>
        <p:nvSpPr>
          <p:cNvPr id="7" name="Text Placeholder 6"/>
          <p:cNvSpPr>
            <a:spLocks noGrp="1"/>
          </p:cNvSpPr>
          <p:nvPr>
            <p:ph type="body" sz="quarter" idx="22"/>
          </p:nvPr>
        </p:nvSpPr>
        <p:spPr>
          <a:xfrm flipH="1" flipV="1">
            <a:off x="5292086" y="-3326"/>
            <a:ext cx="3865191" cy="6861327"/>
          </a:xfrm>
          <a:solidFill>
            <a:srgbClr val="25A982"/>
          </a:solidFill>
        </p:spPr>
        <p:txBody>
          <a:bodyPr/>
          <a:lstStyle/>
          <a:p>
            <a:endParaRPr kumimoji="1" lang="ja-JP" altLang="en-US"/>
          </a:p>
        </p:txBody>
      </p:sp>
      <p:sp>
        <p:nvSpPr>
          <p:cNvPr id="4" name="Text Placeholder 3"/>
          <p:cNvSpPr>
            <a:spLocks noGrp="1"/>
          </p:cNvSpPr>
          <p:nvPr>
            <p:ph type="body" sz="quarter" idx="16"/>
          </p:nvPr>
        </p:nvSpPr>
        <p:spPr/>
        <p:txBody>
          <a:bodyPr/>
          <a:lstStyle/>
          <a:p>
            <a:r>
              <a:rPr kumimoji="1" lang="en-US" altLang="ja-JP"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#4</a:t>
            </a:r>
            <a:endParaRPr kumimoji="1" lang="ja-JP" altLang="en-US" b="1">
              <a:solidFill>
                <a:srgbClr val="FFFFFF"/>
              </a:solidFill>
              <a:effectLst/>
              <a:latin typeface="Open Sans" panose="020B0606030504020204" pitchFamily="34" charset="0"/>
              <a:cs typeface="Open Sans" panose="020B0606030504020204" pitchFamily="34" charset="0"/>
            </a:endParaRPr>
          </a:p>
        </p:txBody>
      </p:sp>
      <p:sp>
        <p:nvSpPr>
          <p:cNvPr id="6" name="Text Placeholder 5"/>
          <p:cNvSpPr>
            <a:spLocks noGrp="1"/>
          </p:cNvSpPr>
          <p:nvPr>
            <p:ph type="body" sz="quarter" idx="21"/>
          </p:nvPr>
        </p:nvSpPr>
        <p:spPr>
          <a:xfrm>
            <a:off x="5436096" y="1801349"/>
            <a:ext cx="3331199" cy="1195603"/>
          </a:xfrm>
          <a:noFill/>
          <a:ln>
            <a:noFill/>
          </a:ln>
        </p:spPr>
        <p:txBody>
          <a:bodyPr/>
          <a:lstStyle/>
          <a:p>
            <a:r>
              <a:rPr lang="en-US" altLang="ja-JP" sz="4000"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Demo</a:t>
            </a:r>
            <a:endParaRPr kumimoji="1" lang="en-US" altLang="ja-JP" sz="4000" b="1">
              <a:solidFill>
                <a:srgbClr val="FFFFFF"/>
              </a:solidFill>
              <a:effectLst/>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959591813"/>
      </p:ext>
    </p:extLst>
  </p:cSld>
  <p:clrMapOvr>
    <a:masterClrMapping/>
  </p:clrMapOvr>
  <p:transition spd="slow">
    <p:wipe/>
  </p:transition>
</p:sld>
</file>

<file path=ppt/slides/slide28.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33" name="Text Placeholder 32"/>
          <p:cNvSpPr>
            <a:spLocks noGrp="1"/>
          </p:cNvSpPr>
          <p:nvPr>
            <p:ph type="body" sz="quarter" idx="13"/>
          </p:nvPr>
        </p:nvSpPr>
        <p:spPr>
          <a:solidFill>
            <a:srgbClr val="FFFFFF"/>
          </a:solidFill>
        </p:spPr>
        <p:txBody>
          <a:bodyPr/>
          <a:lstStyle/>
          <a:p>
            <a:endParaRPr kumimoji="1" lang="ja-JP" altLang="en-US"/>
          </a:p>
        </p:txBody>
      </p:sp>
      <p:sp>
        <p:nvSpPr>
          <p:cNvPr id="32" name="Text Placeholder 31"/>
          <p:cNvSpPr>
            <a:spLocks noGrp="1"/>
          </p:cNvSpPr>
          <p:nvPr>
            <p:ph type="body" sz="quarter" idx="12"/>
          </p:nvPr>
        </p:nvSpPr>
        <p:spPr>
          <a:solidFill>
            <a:srgbClr val="FFFFFF"/>
          </a:solidFill>
        </p:spPr>
        <p:txBody>
          <a:bodyPr/>
          <a:lstStyle/>
          <a:p>
            <a:endParaRPr kumimoji="1" lang="ja-JP" altLang="en-US"/>
          </a:p>
        </p:txBody>
      </p:sp>
      <p:sp>
        <p:nvSpPr>
          <p:cNvPr id="30" name="Text Placeholder 29"/>
          <p:cNvSpPr>
            <a:spLocks noGrp="1"/>
          </p:cNvSpPr>
          <p:nvPr>
            <p:ph type="body" sz="quarter" idx="10"/>
          </p:nvPr>
        </p:nvSpPr>
        <p:spPr>
          <a:solidFill>
            <a:srgbClr val="886091"/>
          </a:solidFill>
          <a:ln>
            <a:solidFill>
              <a:srgbClr val="886091"/>
            </a:solidFill>
          </a:ln>
          <a:effectLst/>
        </p:spPr>
        <p:txBody>
          <a:bodyPr/>
          <a:lstStyle/>
          <a:p>
            <a:endParaRPr kumimoji="1" lang="ja-JP" altLang="en-US"/>
          </a:p>
        </p:txBody>
      </p:sp>
      <p:sp>
        <p:nvSpPr>
          <p:cNvPr id="31" name="Text Placeholder 30"/>
          <p:cNvSpPr>
            <a:spLocks noGrp="1"/>
          </p:cNvSpPr>
          <p:nvPr>
            <p:ph type="body" sz="quarter" idx="11"/>
          </p:nvPr>
        </p:nvSpPr>
        <p:spPr>
          <a:solidFill>
            <a:srgbClr val="886091"/>
          </a:solidFill>
          <a:effectLst/>
        </p:spPr>
        <p:txBody>
          <a:bodyPr/>
          <a:lstStyle/>
          <a:p>
            <a:endParaRPr kumimoji="1" lang="ja-JP" altLang="en-US"/>
          </a:p>
        </p:txBody>
      </p:sp>
      <p:sp>
        <p:nvSpPr>
          <p:cNvPr id="34" name="Text Placeholder 33"/>
          <p:cNvSpPr>
            <a:spLocks noGrp="1"/>
          </p:cNvSpPr>
          <p:nvPr>
            <p:ph type="body" sz="quarter" idx="17"/>
          </p:nvPr>
        </p:nvSpPr>
        <p:spPr/>
        <p:txBody>
          <a:bodyPr/>
          <a:lstStyle/>
          <a:p>
            <a:r>
              <a:rPr kumimoji="1" lang="en-US" altLang="ja-JP" b="1" dirty="0">
                <a:solidFill>
                  <a:srgbClr val="FFFFFF"/>
                </a:solidFill>
                <a:effectLst/>
                <a:latin typeface="Open Sans" panose="020B0606030504020204" pitchFamily="34" charset="0"/>
                <a:ea typeface="Open Sans" panose="020B0606030504020204" pitchFamily="34" charset="0"/>
                <a:cs typeface="Open Sans" panose="020B0606030504020204" pitchFamily="34" charset="0"/>
              </a:rPr>
              <a:t>#5 </a:t>
            </a:r>
            <a:r>
              <a:rPr kumimoji="1" lang="vi-VN" altLang="ja-JP" b="1" dirty="0">
                <a:solidFill>
                  <a:srgbClr val="FFFFFF"/>
                </a:solidFill>
                <a:effectLst/>
                <a:latin typeface="Open Sans" panose="020B0606030504020204" pitchFamily="34" charset="0"/>
                <a:ea typeface="Open Sans" panose="020B0606030504020204" pitchFamily="34" charset="0"/>
                <a:cs typeface="Open Sans" panose="020B0606030504020204" pitchFamily="34" charset="0"/>
              </a:rPr>
              <a:t>Ngôn ngữ </a:t>
            </a:r>
            <a:endParaRPr kumimoji="1" lang="ja-JP" altLang="en-US" b="1" dirty="0">
              <a:solidFill>
                <a:srgbClr val="FFFFFF"/>
              </a:solidFill>
              <a:effectLst/>
              <a:latin typeface="Open Sans" panose="020B0606030504020204" pitchFamily="34" charset="0"/>
              <a:cs typeface="Open Sans" panose="020B0606030504020204" pitchFamily="34" charset="0"/>
            </a:endParaRPr>
          </a:p>
        </p:txBody>
      </p:sp>
      <p:sp>
        <p:nvSpPr>
          <p:cNvPr id="35" name="Text Placeholder 34"/>
          <p:cNvSpPr>
            <a:spLocks noGrp="1"/>
          </p:cNvSpPr>
          <p:nvPr>
            <p:ph type="body" sz="quarter" idx="18"/>
          </p:nvPr>
        </p:nvSpPr>
        <p:spPr/>
        <p:txBody>
          <a:bodyPr/>
          <a:lstStyle/>
          <a:p>
            <a:endParaRPr kumimoji="1" lang="ja-JP" altLang="en-US"/>
          </a:p>
        </p:txBody>
      </p:sp>
    </p:spTree>
    <p:extLst>
      <p:ext uri="{BB962C8B-B14F-4D97-AF65-F5344CB8AC3E}">
        <p14:creationId xmlns:p14="http://schemas.microsoft.com/office/powerpoint/2010/main" val="3299717372"/>
      </p:ext>
    </p:extLst>
  </p:cSld>
  <p:clrMapOvr>
    <a:masterClrMapping/>
  </p:clrMapOvr>
</p:sld>
</file>

<file path=ppt/slides/slide29.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7" name="Title 6"/>
          <p:cNvSpPr>
            <a:spLocks noGrp="1"/>
          </p:cNvSpPr>
          <p:nvPr>
            <p:ph type="title"/>
          </p:nvPr>
        </p:nvSpPr>
        <p:spPr/>
        <p:txBody>
          <a:bodyPr/>
          <a:lstStyle/>
          <a:p>
            <a:r>
              <a:rPr kumimoji="1" lang="en-US" altLang="ja-JP" dirty="0" err="1">
                <a:solidFill>
                  <a:srgbClr val="2D313D"/>
                </a:solidFill>
              </a:rPr>
              <a:t>Ngôn</a:t>
            </a:r>
            <a:r>
              <a:rPr kumimoji="1" lang="en-US" altLang="ja-JP" dirty="0">
                <a:solidFill>
                  <a:srgbClr val="2D313D"/>
                </a:solidFill>
              </a:rPr>
              <a:t> </a:t>
            </a:r>
            <a:r>
              <a:rPr kumimoji="1" lang="en-US" altLang="ja-JP" dirty="0" err="1">
                <a:solidFill>
                  <a:srgbClr val="2D313D"/>
                </a:solidFill>
              </a:rPr>
              <a:t>ng</a:t>
            </a:r>
            <a:r>
              <a:rPr lang="en-US" altLang="ja-JP" dirty="0" err="1">
                <a:solidFill>
                  <a:srgbClr val="2D313D"/>
                </a:solidFill>
              </a:rPr>
              <a:t>ữ</a:t>
            </a:r>
            <a:r>
              <a:rPr lang="en-US" altLang="ja-JP" dirty="0">
                <a:solidFill>
                  <a:srgbClr val="2D313D"/>
                </a:solidFill>
              </a:rPr>
              <a:t> </a:t>
            </a:r>
            <a:r>
              <a:rPr lang="en-US" altLang="ja-JP" dirty="0" err="1">
                <a:solidFill>
                  <a:srgbClr val="2D313D"/>
                </a:solidFill>
              </a:rPr>
              <a:t>hỗ</a:t>
            </a:r>
            <a:r>
              <a:rPr lang="en-US" altLang="ja-JP" dirty="0">
                <a:solidFill>
                  <a:srgbClr val="2D313D"/>
                </a:solidFill>
              </a:rPr>
              <a:t> </a:t>
            </a:r>
            <a:r>
              <a:rPr lang="en-US" altLang="ja-JP" dirty="0" err="1">
                <a:solidFill>
                  <a:srgbClr val="2D313D"/>
                </a:solidFill>
              </a:rPr>
              <a:t>trợ</a:t>
            </a:r>
            <a:endParaRPr kumimoji="1" lang="ja-JP" altLang="en-US" dirty="0">
              <a:solidFill>
                <a:srgbClr val="2D313D"/>
              </a:solidFill>
            </a:endParaRPr>
          </a:p>
        </p:txBody>
      </p:sp>
      <p:sp>
        <p:nvSpPr>
          <p:cNvPr id="9" name="Text Placeholder 8"/>
          <p:cNvSpPr>
            <a:spLocks noGrp="1"/>
          </p:cNvSpPr>
          <p:nvPr>
            <p:ph type="body" sz="quarter" idx="13"/>
          </p:nvPr>
        </p:nvSpPr>
        <p:spPr/>
        <p:txBody>
          <a:bodyPr/>
          <a:lstStyle/>
          <a:p>
            <a:endParaRPr lang="ja-JP" altLang="ja-JP" dirty="0"/>
          </a:p>
        </p:txBody>
      </p:sp>
      <p:pic>
        <p:nvPicPr>
          <p:cNvPr id="20" name="Graphic 19">
            <a:extLst>
              <a:ext uri="{FF2B5EF4-FFF2-40B4-BE49-F238E27FC236}">
                <a16:creationId xmlns:a16="http://schemas.microsoft.com/office/drawing/2014/main" id="{1BDA1A0B-305E-4E4D-85D3-9F8A4FCA5011}"/>
              </a:ext>
            </a:extLst>
          </p:cNvPr>
          <p:cNvPicPr>
            <a:picLocks noChangeAspect="1"/>
          </p:cNvPicPr>
          <p:nvPr/>
        </p:nvPicPr>
        <p:blipFill>
          <a:blip r:embed="rId3" cstate="print">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6392265" y="4947842"/>
            <a:ext cx="1116302" cy="1116302"/>
          </a:xfrm>
          <a:prstGeom prst="rect">
            <a:avLst/>
          </a:prstGeom>
        </p:spPr>
      </p:pic>
      <p:pic>
        <p:nvPicPr>
          <p:cNvPr id="22" name="Picture 21">
            <a:extLst>
              <a:ext uri="{FF2B5EF4-FFF2-40B4-BE49-F238E27FC236}">
                <a16:creationId xmlns:a16="http://schemas.microsoft.com/office/drawing/2014/main" id="{51E0DF97-6E7C-4FB3-8C61-884E1E8602FB}"/>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7763004" y="5013134"/>
            <a:ext cx="985718" cy="985718"/>
          </a:xfrm>
          <a:prstGeom prst="rect">
            <a:avLst/>
          </a:prstGeom>
        </p:spPr>
      </p:pic>
      <p:pic>
        <p:nvPicPr>
          <p:cNvPr id="24" name="Picture 23">
            <a:extLst>
              <a:ext uri="{FF2B5EF4-FFF2-40B4-BE49-F238E27FC236}">
                <a16:creationId xmlns:a16="http://schemas.microsoft.com/office/drawing/2014/main" id="{09BDC5DE-597F-4EBB-9D01-6084E023E0AD}"/>
              </a:ext>
            </a:extLst>
          </p:cNvPr>
          <p:cNvPicPr>
            <a:picLocks noChangeAspect="1"/>
          </p:cNvPicPr>
          <p:nvPr/>
        </p:nvPicPr>
        <p:blipFill>
          <a:blip r:embed="rId6">
            <a:extLst>
              <a:ext uri="{28A0092B-C50C-407E-A947-70E740481C1C}">
                <a14:useLocalDpi xmlns:a14="http://schemas.microsoft.com/office/drawing/2010/main" val="0"/>
              </a:ext>
            </a:extLst>
          </a:blip>
          <a:stretch>
            <a:fillRect/>
          </a:stretch>
        </p:blipFill>
        <p:spPr>
          <a:xfrm>
            <a:off x="6950416" y="3085334"/>
            <a:ext cx="2080279" cy="870602"/>
          </a:xfrm>
          <a:prstGeom prst="rect">
            <a:avLst/>
          </a:prstGeom>
        </p:spPr>
      </p:pic>
      <p:pic>
        <p:nvPicPr>
          <p:cNvPr id="26" name="Graphic 25">
            <a:extLst>
              <a:ext uri="{FF2B5EF4-FFF2-40B4-BE49-F238E27FC236}">
                <a16:creationId xmlns:a16="http://schemas.microsoft.com/office/drawing/2014/main" id="{D896D57D-D111-4588-80C5-62A25061E41F}"/>
              </a:ext>
            </a:extLst>
          </p:cNvPr>
          <p:cNvPicPr>
            <a:picLocks noChangeAspect="1"/>
          </p:cNvPicPr>
          <p:nvPr/>
        </p:nvPicPr>
        <p:blipFill>
          <a:blip r:embed="rId7" cstate="print">
            <a:extLst>
              <a:ext uri="{28A0092B-C50C-407E-A947-70E740481C1C}">
                <a14:useLocalDpi xmlns:a14="http://schemas.microsoft.com/office/drawing/2010/main" val="0"/>
              </a:ext>
              <a:ext uri="{96DAC541-7B7A-43D3-8B79-37D633B846F1}">
                <asvg:svgBlip xmlns:asvg="http://schemas.microsoft.com/office/drawing/2016/SVG/main" r:embed="rId8"/>
              </a:ext>
            </a:extLst>
          </a:blip>
          <a:stretch>
            <a:fillRect/>
          </a:stretch>
        </p:blipFill>
        <p:spPr>
          <a:xfrm>
            <a:off x="2229598" y="5078298"/>
            <a:ext cx="624786" cy="868794"/>
          </a:xfrm>
          <a:prstGeom prst="rect">
            <a:avLst/>
          </a:prstGeom>
        </p:spPr>
      </p:pic>
      <p:pic>
        <p:nvPicPr>
          <p:cNvPr id="28" name="Picture 27">
            <a:extLst>
              <a:ext uri="{FF2B5EF4-FFF2-40B4-BE49-F238E27FC236}">
                <a16:creationId xmlns:a16="http://schemas.microsoft.com/office/drawing/2014/main" id="{EFA73B07-B2CB-4630-851B-A6FCBA99E667}"/>
              </a:ext>
            </a:extLst>
          </p:cNvPr>
          <p:cNvPicPr>
            <a:picLocks noChangeAspect="1"/>
          </p:cNvPicPr>
          <p:nvPr/>
        </p:nvPicPr>
        <p:blipFill>
          <a:blip r:embed="rId9" cstate="print">
            <a:extLst>
              <a:ext uri="{28A0092B-C50C-407E-A947-70E740481C1C}">
                <a14:useLocalDpi xmlns:a14="http://schemas.microsoft.com/office/drawing/2010/main" val="0"/>
              </a:ext>
            </a:extLst>
          </a:blip>
          <a:stretch>
            <a:fillRect/>
          </a:stretch>
        </p:blipFill>
        <p:spPr>
          <a:xfrm>
            <a:off x="4768270" y="3123850"/>
            <a:ext cx="1068231" cy="1068231"/>
          </a:xfrm>
          <a:prstGeom prst="rect">
            <a:avLst/>
          </a:prstGeom>
        </p:spPr>
      </p:pic>
      <p:pic>
        <p:nvPicPr>
          <p:cNvPr id="30" name="Graphic 29">
            <a:extLst>
              <a:ext uri="{FF2B5EF4-FFF2-40B4-BE49-F238E27FC236}">
                <a16:creationId xmlns:a16="http://schemas.microsoft.com/office/drawing/2014/main" id="{F51E3271-F3D3-4B10-8D8E-574EC92F609D}"/>
              </a:ext>
            </a:extLst>
          </p:cNvPr>
          <p:cNvPicPr>
            <a:picLocks noChangeAspect="1"/>
          </p:cNvPicPr>
          <p:nvPr/>
        </p:nvPicPr>
        <p:blipFill>
          <a:blip r:embed="rId10" cstate="print">
            <a:extLst>
              <a:ext uri="{28A0092B-C50C-407E-A947-70E740481C1C}">
                <a14:useLocalDpi xmlns:a14="http://schemas.microsoft.com/office/drawing/2010/main" val="0"/>
              </a:ext>
              <a:ext uri="{96DAC541-7B7A-43D3-8B79-37D633B846F1}">
                <asvg:svgBlip xmlns:asvg="http://schemas.microsoft.com/office/drawing/2016/SVG/main" r:embed="rId11"/>
              </a:ext>
            </a:extLst>
          </a:blip>
          <a:stretch>
            <a:fillRect/>
          </a:stretch>
        </p:blipFill>
        <p:spPr>
          <a:xfrm>
            <a:off x="668451" y="5094717"/>
            <a:ext cx="1207218" cy="852375"/>
          </a:xfrm>
          <a:prstGeom prst="rect">
            <a:avLst/>
          </a:prstGeom>
        </p:spPr>
      </p:pic>
      <p:pic>
        <p:nvPicPr>
          <p:cNvPr id="32" name="Graphic 31">
            <a:extLst>
              <a:ext uri="{FF2B5EF4-FFF2-40B4-BE49-F238E27FC236}">
                <a16:creationId xmlns:a16="http://schemas.microsoft.com/office/drawing/2014/main" id="{F953BAD7-CC7D-479E-801D-F1AA5200FF08}"/>
              </a:ext>
            </a:extLst>
          </p:cNvPr>
          <p:cNvPicPr>
            <a:picLocks noChangeAspect="1"/>
          </p:cNvPicPr>
          <p:nvPr/>
        </p:nvPicPr>
        <p:blipFill>
          <a:blip r:embed="rId12" cstate="print">
            <a:extLst>
              <a:ext uri="{28A0092B-C50C-407E-A947-70E740481C1C}">
                <a14:useLocalDpi xmlns:a14="http://schemas.microsoft.com/office/drawing/2010/main" val="0"/>
              </a:ext>
              <a:ext uri="{96DAC541-7B7A-43D3-8B79-37D633B846F1}">
                <asvg:svgBlip xmlns:asvg="http://schemas.microsoft.com/office/drawing/2016/SVG/main" r:embed="rId13"/>
              </a:ext>
            </a:extLst>
          </a:blip>
          <a:stretch>
            <a:fillRect/>
          </a:stretch>
        </p:blipFill>
        <p:spPr>
          <a:xfrm>
            <a:off x="751228" y="2988768"/>
            <a:ext cx="648951" cy="1228466"/>
          </a:xfrm>
          <a:prstGeom prst="rect">
            <a:avLst/>
          </a:prstGeom>
        </p:spPr>
      </p:pic>
      <p:pic>
        <p:nvPicPr>
          <p:cNvPr id="34" name="Graphic 33">
            <a:extLst>
              <a:ext uri="{FF2B5EF4-FFF2-40B4-BE49-F238E27FC236}">
                <a16:creationId xmlns:a16="http://schemas.microsoft.com/office/drawing/2014/main" id="{3088E062-0F4B-4051-8119-153C91485887}"/>
              </a:ext>
            </a:extLst>
          </p:cNvPr>
          <p:cNvPicPr>
            <a:picLocks noChangeAspect="1"/>
          </p:cNvPicPr>
          <p:nvPr/>
        </p:nvPicPr>
        <p:blipFill>
          <a:blip r:embed="rId14" cstate="print">
            <a:extLst>
              <a:ext uri="{28A0092B-C50C-407E-A947-70E740481C1C}">
                <a14:useLocalDpi xmlns:a14="http://schemas.microsoft.com/office/drawing/2010/main" val="0"/>
              </a:ext>
              <a:ext uri="{96DAC541-7B7A-43D3-8B79-37D633B846F1}">
                <asvg:svgBlip xmlns:asvg="http://schemas.microsoft.com/office/drawing/2016/SVG/main" r:embed="rId15"/>
              </a:ext>
            </a:extLst>
          </a:blip>
          <a:stretch>
            <a:fillRect/>
          </a:stretch>
        </p:blipFill>
        <p:spPr>
          <a:xfrm>
            <a:off x="555098" y="1577646"/>
            <a:ext cx="886260" cy="886260"/>
          </a:xfrm>
          <a:prstGeom prst="rect">
            <a:avLst/>
          </a:prstGeom>
        </p:spPr>
      </p:pic>
      <p:pic>
        <p:nvPicPr>
          <p:cNvPr id="36" name="Graphic 35">
            <a:extLst>
              <a:ext uri="{FF2B5EF4-FFF2-40B4-BE49-F238E27FC236}">
                <a16:creationId xmlns:a16="http://schemas.microsoft.com/office/drawing/2014/main" id="{49C3DB88-05F4-4966-807D-69EB59528F63}"/>
              </a:ext>
            </a:extLst>
          </p:cNvPr>
          <p:cNvPicPr>
            <a:picLocks noChangeAspect="1"/>
          </p:cNvPicPr>
          <p:nvPr/>
        </p:nvPicPr>
        <p:blipFill>
          <a:blip r:embed="rId16" cstate="print">
            <a:extLst>
              <a:ext uri="{28A0092B-C50C-407E-A947-70E740481C1C}">
                <a14:useLocalDpi xmlns:a14="http://schemas.microsoft.com/office/drawing/2010/main" val="0"/>
              </a:ext>
              <a:ext uri="{96DAC541-7B7A-43D3-8B79-37D633B846F1}">
                <asvg:svgBlip xmlns:asvg="http://schemas.microsoft.com/office/drawing/2016/SVG/main" r:embed="rId17"/>
              </a:ext>
            </a:extLst>
          </a:blip>
          <a:stretch>
            <a:fillRect/>
          </a:stretch>
        </p:blipFill>
        <p:spPr>
          <a:xfrm>
            <a:off x="3158705" y="4976909"/>
            <a:ext cx="1087990" cy="1087990"/>
          </a:xfrm>
          <a:prstGeom prst="rect">
            <a:avLst/>
          </a:prstGeom>
        </p:spPr>
      </p:pic>
      <p:pic>
        <p:nvPicPr>
          <p:cNvPr id="38" name="Graphic 37">
            <a:extLst>
              <a:ext uri="{FF2B5EF4-FFF2-40B4-BE49-F238E27FC236}">
                <a16:creationId xmlns:a16="http://schemas.microsoft.com/office/drawing/2014/main" id="{42909761-3EC5-4CAF-A5C0-AAA812BD85B4}"/>
              </a:ext>
            </a:extLst>
          </p:cNvPr>
          <p:cNvPicPr>
            <a:picLocks noChangeAspect="1"/>
          </p:cNvPicPr>
          <p:nvPr/>
        </p:nvPicPr>
        <p:blipFill>
          <a:blip r:embed="rId18" cstate="print">
            <a:extLst>
              <a:ext uri="{28A0092B-C50C-407E-A947-70E740481C1C}">
                <a14:useLocalDpi xmlns:a14="http://schemas.microsoft.com/office/drawing/2010/main" val="0"/>
              </a:ext>
              <a:ext uri="{96DAC541-7B7A-43D3-8B79-37D633B846F1}">
                <asvg:svgBlip xmlns:asvg="http://schemas.microsoft.com/office/drawing/2016/SVG/main" r:embed="rId19"/>
              </a:ext>
            </a:extLst>
          </a:blip>
          <a:stretch>
            <a:fillRect/>
          </a:stretch>
        </p:blipFill>
        <p:spPr>
          <a:xfrm>
            <a:off x="1735572" y="1577646"/>
            <a:ext cx="1426088" cy="1100278"/>
          </a:xfrm>
          <a:prstGeom prst="rect">
            <a:avLst/>
          </a:prstGeom>
        </p:spPr>
      </p:pic>
      <p:pic>
        <p:nvPicPr>
          <p:cNvPr id="40" name="Picture 39">
            <a:extLst>
              <a:ext uri="{FF2B5EF4-FFF2-40B4-BE49-F238E27FC236}">
                <a16:creationId xmlns:a16="http://schemas.microsoft.com/office/drawing/2014/main" id="{6BDD7664-9C0C-43E6-871A-CABCEE0FB172}"/>
              </a:ext>
            </a:extLst>
          </p:cNvPr>
          <p:cNvPicPr>
            <a:picLocks noChangeAspect="1"/>
          </p:cNvPicPr>
          <p:nvPr/>
        </p:nvPicPr>
        <p:blipFill>
          <a:blip r:embed="rId20">
            <a:extLst>
              <a:ext uri="{28A0092B-C50C-407E-A947-70E740481C1C}">
                <a14:useLocalDpi xmlns:a14="http://schemas.microsoft.com/office/drawing/2010/main" val="0"/>
              </a:ext>
            </a:extLst>
          </a:blip>
          <a:stretch>
            <a:fillRect/>
          </a:stretch>
        </p:blipFill>
        <p:spPr>
          <a:xfrm>
            <a:off x="4493902" y="5095063"/>
            <a:ext cx="1616391" cy="969835"/>
          </a:xfrm>
          <a:prstGeom prst="rect">
            <a:avLst/>
          </a:prstGeom>
        </p:spPr>
      </p:pic>
      <p:pic>
        <p:nvPicPr>
          <p:cNvPr id="42" name="Graphic 41">
            <a:extLst>
              <a:ext uri="{FF2B5EF4-FFF2-40B4-BE49-F238E27FC236}">
                <a16:creationId xmlns:a16="http://schemas.microsoft.com/office/drawing/2014/main" id="{6C73F501-A7B4-47F0-AACC-C955B0D13978}"/>
              </a:ext>
            </a:extLst>
          </p:cNvPr>
          <p:cNvPicPr>
            <a:picLocks noChangeAspect="1"/>
          </p:cNvPicPr>
          <p:nvPr/>
        </p:nvPicPr>
        <p:blipFill>
          <a:blip r:embed="rId21">
            <a:extLst>
              <a:ext uri="{28A0092B-C50C-407E-A947-70E740481C1C}">
                <a14:useLocalDpi xmlns:a14="http://schemas.microsoft.com/office/drawing/2010/main" val="0"/>
              </a:ext>
              <a:ext uri="{96DAC541-7B7A-43D3-8B79-37D633B846F1}">
                <asvg:svgBlip xmlns:asvg="http://schemas.microsoft.com/office/drawing/2016/SVG/main" r:embed="rId22"/>
              </a:ext>
            </a:extLst>
          </a:blip>
          <a:stretch>
            <a:fillRect/>
          </a:stretch>
        </p:blipFill>
        <p:spPr>
          <a:xfrm>
            <a:off x="1800648" y="3284789"/>
            <a:ext cx="2941407" cy="868794"/>
          </a:xfrm>
          <a:prstGeom prst="rect">
            <a:avLst/>
          </a:prstGeom>
        </p:spPr>
      </p:pic>
      <p:pic>
        <p:nvPicPr>
          <p:cNvPr id="44" name="Graphic 43">
            <a:extLst>
              <a:ext uri="{FF2B5EF4-FFF2-40B4-BE49-F238E27FC236}">
                <a16:creationId xmlns:a16="http://schemas.microsoft.com/office/drawing/2014/main" id="{B9342C44-E01B-4254-A6AD-87ED414491AB}"/>
              </a:ext>
            </a:extLst>
          </p:cNvPr>
          <p:cNvPicPr>
            <a:picLocks noChangeAspect="1"/>
          </p:cNvPicPr>
          <p:nvPr/>
        </p:nvPicPr>
        <p:blipFill>
          <a:blip r:embed="rId23" cstate="print">
            <a:extLst>
              <a:ext uri="{28A0092B-C50C-407E-A947-70E740481C1C}">
                <a14:useLocalDpi xmlns:a14="http://schemas.microsoft.com/office/drawing/2010/main" val="0"/>
              </a:ext>
              <a:ext uri="{96DAC541-7B7A-43D3-8B79-37D633B846F1}">
                <asvg:svgBlip xmlns:asvg="http://schemas.microsoft.com/office/drawing/2016/SVG/main" r:embed="rId24"/>
              </a:ext>
            </a:extLst>
          </a:blip>
          <a:stretch>
            <a:fillRect/>
          </a:stretch>
        </p:blipFill>
        <p:spPr>
          <a:xfrm>
            <a:off x="6012160" y="3259591"/>
            <a:ext cx="686820" cy="686820"/>
          </a:xfrm>
          <a:prstGeom prst="rect">
            <a:avLst/>
          </a:prstGeom>
        </p:spPr>
      </p:pic>
      <p:pic>
        <p:nvPicPr>
          <p:cNvPr id="46" name="Graphic 45">
            <a:extLst>
              <a:ext uri="{FF2B5EF4-FFF2-40B4-BE49-F238E27FC236}">
                <a16:creationId xmlns:a16="http://schemas.microsoft.com/office/drawing/2014/main" id="{F0F0739B-B1C8-4CC9-B0C8-B1077A588E7E}"/>
              </a:ext>
            </a:extLst>
          </p:cNvPr>
          <p:cNvPicPr>
            <a:picLocks noChangeAspect="1"/>
          </p:cNvPicPr>
          <p:nvPr/>
        </p:nvPicPr>
        <p:blipFill>
          <a:blip r:embed="rId25">
            <a:extLst>
              <a:ext uri="{28A0092B-C50C-407E-A947-70E740481C1C}">
                <a14:useLocalDpi xmlns:a14="http://schemas.microsoft.com/office/drawing/2010/main" val="0"/>
              </a:ext>
              <a:ext uri="{96DAC541-7B7A-43D3-8B79-37D633B846F1}">
                <asvg:svgBlip xmlns:asvg="http://schemas.microsoft.com/office/drawing/2016/SVG/main" r:embed="rId26"/>
              </a:ext>
            </a:extLst>
          </a:blip>
          <a:stretch>
            <a:fillRect/>
          </a:stretch>
        </p:blipFill>
        <p:spPr>
          <a:xfrm>
            <a:off x="5580265" y="1478188"/>
            <a:ext cx="2978038" cy="985718"/>
          </a:xfrm>
          <a:prstGeom prst="rect">
            <a:avLst/>
          </a:prstGeom>
        </p:spPr>
      </p:pic>
      <p:pic>
        <p:nvPicPr>
          <p:cNvPr id="48" name="Graphic 47">
            <a:extLst>
              <a:ext uri="{FF2B5EF4-FFF2-40B4-BE49-F238E27FC236}">
                <a16:creationId xmlns:a16="http://schemas.microsoft.com/office/drawing/2014/main" id="{49FDAC6B-B6B3-4CE6-9053-EAACAA973C92}"/>
              </a:ext>
            </a:extLst>
          </p:cNvPr>
          <p:cNvPicPr>
            <a:picLocks noChangeAspect="1"/>
          </p:cNvPicPr>
          <p:nvPr/>
        </p:nvPicPr>
        <p:blipFill>
          <a:blip r:embed="rId27">
            <a:extLst>
              <a:ext uri="{28A0092B-C50C-407E-A947-70E740481C1C}">
                <a14:useLocalDpi xmlns:a14="http://schemas.microsoft.com/office/drawing/2010/main" val="0"/>
              </a:ext>
              <a:ext uri="{96DAC541-7B7A-43D3-8B79-37D633B846F1}">
                <asvg:svgBlip xmlns:asvg="http://schemas.microsoft.com/office/drawing/2016/SVG/main" r:embed="rId28"/>
              </a:ext>
            </a:extLst>
          </a:blip>
          <a:stretch>
            <a:fillRect/>
          </a:stretch>
        </p:blipFill>
        <p:spPr>
          <a:xfrm>
            <a:off x="3161660" y="1618404"/>
            <a:ext cx="2418605" cy="788901"/>
          </a:xfrm>
          <a:prstGeom prst="rect">
            <a:avLst/>
          </a:prstGeom>
        </p:spPr>
      </p:pic>
    </p:spTree>
    <p:extLst>
      <p:ext uri="{BB962C8B-B14F-4D97-AF65-F5344CB8AC3E}">
        <p14:creationId xmlns:p14="http://schemas.microsoft.com/office/powerpoint/2010/main" val="99527982"/>
      </p:ext>
    </p:extLst>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2" name="Picture Placeholder 1"/>
          <p:cNvSpPr>
            <a:spLocks noGrp="1"/>
          </p:cNvSpPr>
          <p:nvPr>
            <p:ph type="pic" sz="quarter" idx="10"/>
          </p:nvPr>
        </p:nvSpPr>
        <p:spPr/>
      </p:sp>
      <p:sp>
        <p:nvSpPr>
          <p:cNvPr id="3" name="Text Placeholder 2"/>
          <p:cNvSpPr>
            <a:spLocks noGrp="1"/>
          </p:cNvSpPr>
          <p:nvPr>
            <p:ph type="body" sz="quarter" idx="11"/>
          </p:nvPr>
        </p:nvSpPr>
        <p:spPr>
          <a:xfrm flipV="1">
            <a:off x="7" y="-3326"/>
            <a:ext cx="3707903" cy="6861327"/>
          </a:xfrm>
          <a:pattFill prst="pct5">
            <a:fgClr>
              <a:srgbClr val="E25365"/>
            </a:fgClr>
            <a:bgClr>
              <a:srgbClr val="E25365"/>
            </a:bgClr>
          </a:pattFill>
          <a:ln w="0">
            <a:solidFill>
              <a:schemeClr val="tx1"/>
            </a:solidFill>
          </a:ln>
        </p:spPr>
        <p:txBody>
          <a:bodyPr/>
          <a:lstStyle/>
          <a:p>
            <a:endParaRPr kumimoji="1" lang="ja-JP" altLang="en-US" dirty="0"/>
          </a:p>
        </p:txBody>
      </p:sp>
      <p:sp>
        <p:nvSpPr>
          <p:cNvPr id="4" name="Text Placeholder 3"/>
          <p:cNvSpPr>
            <a:spLocks noGrp="1"/>
          </p:cNvSpPr>
          <p:nvPr>
            <p:ph type="body" sz="quarter" idx="16"/>
          </p:nvPr>
        </p:nvSpPr>
        <p:spPr/>
        <p:txBody>
          <a:bodyPr/>
          <a:lstStyle/>
          <a:p>
            <a:r>
              <a:rPr kumimoji="1" lang="en-US" altLang="ja-JP" b="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#1</a:t>
            </a:r>
            <a:endParaRPr kumimoji="1" lang="ja-JP" altLang="en-US" b="1">
              <a:solidFill>
                <a:srgbClr val="FFFFFF"/>
              </a:solidFill>
              <a:effectLst/>
              <a:latin typeface="Open Sans" panose="020B0606030504020204" pitchFamily="34" charset="0"/>
              <a:cs typeface="Open Sans" panose="020B0606030504020204" pitchFamily="34" charset="0"/>
            </a:endParaRPr>
          </a:p>
        </p:txBody>
      </p:sp>
      <p:sp>
        <p:nvSpPr>
          <p:cNvPr id="6" name="Text Placeholder 5"/>
          <p:cNvSpPr>
            <a:spLocks noGrp="1"/>
          </p:cNvSpPr>
          <p:nvPr>
            <p:ph type="body" sz="quarter" idx="21"/>
          </p:nvPr>
        </p:nvSpPr>
        <p:spPr>
          <a:xfrm>
            <a:off x="395536" y="1916837"/>
            <a:ext cx="4752528" cy="1162199"/>
          </a:xfrm>
          <a:noFill/>
          <a:ln>
            <a:noFill/>
          </a:ln>
        </p:spPr>
        <p:txBody>
          <a:bodyPr/>
          <a:lstStyle/>
          <a:p>
            <a:r>
              <a:rPr lang="en-US" altLang="ja-JP" sz="4000" b="1" dirty="0" err="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Vấn</a:t>
            </a:r>
            <a:r>
              <a:rPr lang="en-US" altLang="ja-JP" sz="4000" b="1" dirty="0">
                <a:solidFill>
                  <a:srgbClr val="FFFFFF"/>
                </a:solidFill>
                <a:effectLst/>
                <a:latin typeface="Open Sans" panose="020B0606030504020204" pitchFamily="34" charset="0"/>
                <a:ea typeface="Open Sans" panose="020B0606030504020204" pitchFamily="34" charset="0"/>
                <a:cs typeface="Open Sans" panose="020B0606030504020204" pitchFamily="34" charset="0"/>
              </a:rPr>
              <a:t> </a:t>
            </a:r>
            <a:r>
              <a:rPr lang="en-US" altLang="ja-JP" sz="4000" b="1" dirty="0" err="1">
                <a:solidFill>
                  <a:srgbClr val="FFFFFF"/>
                </a:solidFill>
                <a:effectLst/>
                <a:latin typeface="Open Sans" panose="020B0606030504020204" pitchFamily="34" charset="0"/>
                <a:ea typeface="Open Sans" panose="020B0606030504020204" pitchFamily="34" charset="0"/>
                <a:cs typeface="Open Sans" panose="020B0606030504020204" pitchFamily="34" charset="0"/>
              </a:rPr>
              <a:t>đề</a:t>
            </a:r>
            <a:endParaRPr kumimoji="1" lang="en-US" altLang="ja-JP" sz="4000" b="1" dirty="0">
              <a:solidFill>
                <a:srgbClr val="FFFFFF"/>
              </a:solidFill>
              <a:effectLst/>
              <a:latin typeface="Open Sans" panose="020B0606030504020204" pitchFamily="34" charset="0"/>
              <a:ea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3136704730"/>
      </p:ext>
    </p:extLst>
  </p:cSld>
  <p:clrMapOvr>
    <a:masterClrMapping/>
  </p:clrMapOvr>
  <p:transition spd="slow">
    <p:wipe/>
  </p:transition>
</p:sld>
</file>

<file path=ppt/slides/slide30.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14" name="タイトル 13"/>
          <p:cNvSpPr>
            <a:spLocks noGrp="1"/>
          </p:cNvSpPr>
          <p:nvPr>
            <p:ph type="ctrTitle" idx="4294967295"/>
          </p:nvPr>
        </p:nvSpPr>
        <p:spPr>
          <a:xfrm>
            <a:off x="688032" y="2151068"/>
            <a:ext cx="7772400" cy="1470025"/>
          </a:xfrm>
          <a:prstGeom prst="rect">
            <a:avLst/>
          </a:prstGeom>
        </p:spPr>
        <p:txBody>
          <a:bodyPr/>
          <a:lstStyle/>
          <a:p>
            <a:r>
              <a:rPr kumimoji="1" lang="en-US" altLang="ja-JP" b="1" dirty="0" err="1">
                <a:solidFill>
                  <a:srgbClr val="FFFFFF"/>
                </a:solidFill>
                <a:effectLst/>
                <a:latin typeface="Open Sans" panose="020B0606030504020204" pitchFamily="34" charset="0"/>
                <a:cs typeface="Open Sans" panose="020B0606030504020204" pitchFamily="34" charset="0"/>
              </a:rPr>
              <a:t>Học</a:t>
            </a:r>
            <a:r>
              <a:rPr kumimoji="1" lang="en-US" altLang="ja-JP" b="1" dirty="0">
                <a:solidFill>
                  <a:srgbClr val="FFFFFF"/>
                </a:solidFill>
                <a:effectLst/>
                <a:latin typeface="Open Sans" panose="020B0606030504020204" pitchFamily="34" charset="0"/>
                <a:cs typeface="Open Sans" panose="020B0606030504020204" pitchFamily="34" charset="0"/>
              </a:rPr>
              <a:t> </a:t>
            </a:r>
            <a:r>
              <a:rPr kumimoji="1" lang="en-US" altLang="ja-JP" b="1" dirty="0" err="1">
                <a:solidFill>
                  <a:srgbClr val="FFFFFF"/>
                </a:solidFill>
                <a:effectLst/>
                <a:latin typeface="Open Sans" panose="020B0606030504020204" pitchFamily="34" charset="0"/>
                <a:cs typeface="Open Sans" panose="020B0606030504020204" pitchFamily="34" charset="0"/>
              </a:rPr>
              <a:t>graphql</a:t>
            </a:r>
            <a:r>
              <a:rPr kumimoji="1" lang="en-US" altLang="ja-JP" b="1" dirty="0">
                <a:solidFill>
                  <a:srgbClr val="FFFFFF"/>
                </a:solidFill>
                <a:effectLst/>
                <a:latin typeface="Open Sans" panose="020B0606030504020204" pitchFamily="34" charset="0"/>
                <a:cs typeface="Open Sans" panose="020B0606030504020204" pitchFamily="34" charset="0"/>
              </a:rPr>
              <a:t> </a:t>
            </a:r>
            <a:r>
              <a:rPr kumimoji="1" lang="en-US" altLang="ja-JP" b="1" dirty="0" err="1">
                <a:solidFill>
                  <a:srgbClr val="FFFFFF"/>
                </a:solidFill>
                <a:effectLst/>
                <a:latin typeface="Open Sans" panose="020B0606030504020204" pitchFamily="34" charset="0"/>
                <a:cs typeface="Open Sans" panose="020B0606030504020204" pitchFamily="34" charset="0"/>
              </a:rPr>
              <a:t>có</a:t>
            </a:r>
            <a:r>
              <a:rPr kumimoji="1" lang="en-US" altLang="ja-JP" b="1" dirty="0">
                <a:solidFill>
                  <a:srgbClr val="FFFFFF"/>
                </a:solidFill>
                <a:effectLst/>
                <a:latin typeface="Open Sans" panose="020B0606030504020204" pitchFamily="34" charset="0"/>
                <a:cs typeface="Open Sans" panose="020B0606030504020204" pitchFamily="34" charset="0"/>
              </a:rPr>
              <a:t> </a:t>
            </a:r>
            <a:r>
              <a:rPr kumimoji="1" lang="en-US" altLang="ja-JP" b="1" dirty="0" err="1">
                <a:solidFill>
                  <a:srgbClr val="FFFFFF"/>
                </a:solidFill>
                <a:effectLst/>
                <a:latin typeface="Open Sans" panose="020B0606030504020204" pitchFamily="34" charset="0"/>
                <a:cs typeface="Open Sans" panose="020B0606030504020204" pitchFamily="34" charset="0"/>
              </a:rPr>
              <a:t>giúp</a:t>
            </a:r>
            <a:r>
              <a:rPr kumimoji="1" lang="en-US" altLang="ja-JP" b="1" dirty="0">
                <a:solidFill>
                  <a:srgbClr val="FFFFFF"/>
                </a:solidFill>
                <a:effectLst/>
                <a:latin typeface="Open Sans" panose="020B0606030504020204" pitchFamily="34" charset="0"/>
                <a:cs typeface="Open Sans" panose="020B0606030504020204" pitchFamily="34" charset="0"/>
              </a:rPr>
              <a:t> </a:t>
            </a:r>
            <a:r>
              <a:rPr kumimoji="1" lang="en-US" altLang="ja-JP" b="1" dirty="0" err="1">
                <a:solidFill>
                  <a:srgbClr val="FFFFFF"/>
                </a:solidFill>
                <a:effectLst/>
                <a:latin typeface="Open Sans" panose="020B0606030504020204" pitchFamily="34" charset="0"/>
                <a:cs typeface="Open Sans" panose="020B0606030504020204" pitchFamily="34" charset="0"/>
              </a:rPr>
              <a:t>bạn</a:t>
            </a:r>
            <a:r>
              <a:rPr kumimoji="1" lang="en-US" altLang="ja-JP" b="1" dirty="0">
                <a:solidFill>
                  <a:srgbClr val="FFFFFF"/>
                </a:solidFill>
                <a:effectLst/>
                <a:latin typeface="Open Sans" panose="020B0606030504020204" pitchFamily="34" charset="0"/>
                <a:cs typeface="Open Sans" panose="020B0606030504020204" pitchFamily="34" charset="0"/>
              </a:rPr>
              <a:t> </a:t>
            </a:r>
            <a:r>
              <a:rPr kumimoji="1" lang="en-US" altLang="ja-JP" b="1" dirty="0" err="1">
                <a:solidFill>
                  <a:srgbClr val="FFFFFF"/>
                </a:solidFill>
                <a:effectLst/>
                <a:latin typeface="Open Sans" panose="020B0606030504020204" pitchFamily="34" charset="0"/>
                <a:cs typeface="Open Sans" panose="020B0606030504020204" pitchFamily="34" charset="0"/>
              </a:rPr>
              <a:t>tăng</a:t>
            </a:r>
            <a:r>
              <a:rPr kumimoji="1" lang="en-US" altLang="ja-JP" b="1" dirty="0">
                <a:solidFill>
                  <a:srgbClr val="FFFFFF"/>
                </a:solidFill>
                <a:effectLst/>
                <a:latin typeface="Open Sans" panose="020B0606030504020204" pitchFamily="34" charset="0"/>
                <a:cs typeface="Open Sans" panose="020B0606030504020204" pitchFamily="34" charset="0"/>
              </a:rPr>
              <a:t> l</a:t>
            </a:r>
            <a:r>
              <a:rPr kumimoji="1" lang="vi-VN" altLang="ja-JP" b="1" dirty="0">
                <a:solidFill>
                  <a:srgbClr val="FFFFFF"/>
                </a:solidFill>
                <a:effectLst/>
                <a:latin typeface="Open Sans" panose="020B0606030504020204" pitchFamily="34" charset="0"/>
                <a:cs typeface="Open Sans" panose="020B0606030504020204" pitchFamily="34" charset="0"/>
              </a:rPr>
              <a:t>ư</a:t>
            </a:r>
            <a:r>
              <a:rPr kumimoji="1" lang="en-US" altLang="ja-JP" b="1" dirty="0" err="1">
                <a:solidFill>
                  <a:srgbClr val="FFFFFF"/>
                </a:solidFill>
                <a:effectLst/>
                <a:latin typeface="Open Sans" panose="020B0606030504020204" pitchFamily="34" charset="0"/>
                <a:cs typeface="Open Sans" panose="020B0606030504020204" pitchFamily="34" charset="0"/>
              </a:rPr>
              <a:t>ơng</a:t>
            </a:r>
            <a:r>
              <a:rPr kumimoji="1" lang="en-US" altLang="ja-JP" b="1" dirty="0">
                <a:solidFill>
                  <a:srgbClr val="FFFFFF"/>
                </a:solidFill>
                <a:effectLst/>
                <a:latin typeface="Open Sans" panose="020B0606030504020204" pitchFamily="34" charset="0"/>
                <a:cs typeface="Open Sans" panose="020B0606030504020204" pitchFamily="34" charset="0"/>
              </a:rPr>
              <a:t>?</a:t>
            </a:r>
            <a:endParaRPr kumimoji="1" lang="ja-JP" altLang="en-US" b="1" dirty="0">
              <a:solidFill>
                <a:srgbClr val="FFFFFF"/>
              </a:solidFill>
              <a:effectLst/>
              <a:latin typeface="Open Sans" panose="020B0606030504020204" pitchFamily="34" charset="0"/>
              <a:cs typeface="Open Sans" panose="020B0606030504020204" pitchFamily="34" charset="0"/>
            </a:endParaRPr>
          </a:p>
        </p:txBody>
      </p:sp>
      <p:sp>
        <p:nvSpPr>
          <p:cNvPr id="15" name="テキスト プレースホルダー 14"/>
          <p:cNvSpPr>
            <a:spLocks noGrp="1"/>
          </p:cNvSpPr>
          <p:nvPr>
            <p:ph type="body" sz="quarter" idx="4294967295"/>
          </p:nvPr>
        </p:nvSpPr>
        <p:spPr>
          <a:xfrm>
            <a:off x="683574" y="3816970"/>
            <a:ext cx="7778751" cy="692151"/>
          </a:xfrm>
          <a:prstGeom prst="rect">
            <a:avLst/>
          </a:prstGeom>
        </p:spPr>
        <p:txBody>
          <a:bodyPr/>
          <a:lstStyle/>
          <a:p>
            <a:pPr algn="ctr"/>
            <a:r>
              <a:rPr kumimoji="1" lang="en-US" altLang="ja-JP" dirty="0">
                <a:solidFill>
                  <a:srgbClr val="FFFFFF"/>
                </a:solidFill>
                <a:latin typeface="Open Sans" panose="020B0606030504020204" pitchFamily="34" charset="0"/>
                <a:ea typeface="Open Sans" panose="020B0606030504020204" pitchFamily="34" charset="0"/>
                <a:cs typeface="Open Sans" panose="020B0606030504020204" pitchFamily="34" charset="0"/>
              </a:rPr>
              <a:t>ANY QUESTIONS?</a:t>
            </a:r>
            <a:endParaRPr kumimoji="1" lang="ja-JP" altLang="en-US" dirty="0">
              <a:solidFill>
                <a:srgbClr val="FFFFFF"/>
              </a:solidFill>
              <a:latin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1507160351"/>
      </p:ext>
    </p:extLst>
  </p:cSld>
  <p:clrMapOvr>
    <a:masterClrMapping/>
  </p:clrMapOvr>
  <p:transition spd="slow" advTm="6763">
    <p:cover/>
  </p:transition>
</p:sld>
</file>

<file path=ppt/slides/slide31.xml><?xml version="1.0" encoding="utf-8"?>
<p:sld xmlns:a="http://schemas.openxmlformats.org/drawingml/2006/main" xmlns:r="http://schemas.openxmlformats.org/officeDocument/2006/relationships" xmlns:p="http://schemas.openxmlformats.org/presentationml/2006/main">
  <p:cSld>
    <p:bg>
      <p:bgPr>
        <a:solidFill>
          <a:srgbClr val="2D313D"/>
        </a:solidFill>
        <a:effectLst/>
      </p:bgPr>
    </p:bg>
    <p:spTree>
      <p:nvGrpSpPr>
        <p:cNvPr id="1" name=""/>
        <p:cNvGrpSpPr/>
        <p:nvPr/>
      </p:nvGrpSpPr>
      <p:grpSpPr>
        <a:xfrm>
          <a:off x="0" y="0"/>
          <a:ext cx="0" cy="0"/>
          <a:chOff x="0" y="0"/>
          <a:chExt cx="0" cy="0"/>
        </a:xfrm>
      </p:grpSpPr>
      <p:sp>
        <p:nvSpPr>
          <p:cNvPr id="14" name="タイトル 13"/>
          <p:cNvSpPr>
            <a:spLocks noGrp="1"/>
          </p:cNvSpPr>
          <p:nvPr>
            <p:ph type="ctrTitle" idx="4294967295"/>
          </p:nvPr>
        </p:nvSpPr>
        <p:spPr>
          <a:xfrm>
            <a:off x="688032" y="2151068"/>
            <a:ext cx="7772400" cy="1470025"/>
          </a:xfrm>
          <a:prstGeom prst="rect">
            <a:avLst/>
          </a:prstGeom>
        </p:spPr>
        <p:txBody>
          <a:bodyPr/>
          <a:lstStyle/>
          <a:p>
            <a:r>
              <a:rPr kumimoji="1" lang="en-US" altLang="ja-JP" b="1" dirty="0">
                <a:solidFill>
                  <a:srgbClr val="FFFFFF"/>
                </a:solidFill>
                <a:latin typeface="Open Sans" panose="020B0606030504020204" pitchFamily="34" charset="0"/>
                <a:ea typeface="Open Sans" panose="020B0606030504020204" pitchFamily="34" charset="0"/>
                <a:cs typeface="Open Sans" panose="020B0606030504020204" pitchFamily="34" charset="0"/>
              </a:rPr>
              <a:t>THANK YOU FOR WATCHING!</a:t>
            </a:r>
            <a:endParaRPr kumimoji="1" lang="ja-JP" altLang="en-US" b="1" dirty="0">
              <a:solidFill>
                <a:srgbClr val="FFFFFF"/>
              </a:solidFill>
              <a:latin typeface="Open Sans" panose="020B0606030504020204" pitchFamily="34" charset="0"/>
              <a:cs typeface="Open Sans" panose="020B0606030504020204" pitchFamily="34" charset="0"/>
            </a:endParaRPr>
          </a:p>
        </p:txBody>
      </p:sp>
      <p:sp>
        <p:nvSpPr>
          <p:cNvPr id="15" name="テキスト プレースホルダー 14"/>
          <p:cNvSpPr>
            <a:spLocks noGrp="1"/>
          </p:cNvSpPr>
          <p:nvPr>
            <p:ph type="body" sz="quarter" idx="4294967295"/>
          </p:nvPr>
        </p:nvSpPr>
        <p:spPr>
          <a:xfrm>
            <a:off x="683574" y="3816970"/>
            <a:ext cx="7778751" cy="692151"/>
          </a:xfrm>
          <a:prstGeom prst="rect">
            <a:avLst/>
          </a:prstGeom>
        </p:spPr>
        <p:txBody>
          <a:bodyPr/>
          <a:lstStyle/>
          <a:p>
            <a:pPr algn="ctr"/>
            <a:r>
              <a:rPr kumimoji="1" lang="en-US" altLang="ja-JP" dirty="0">
                <a:solidFill>
                  <a:srgbClr val="FFFFFF"/>
                </a:solidFill>
                <a:latin typeface="Open Sans" panose="020B0606030504020204" pitchFamily="34" charset="0"/>
                <a:ea typeface="Open Sans" panose="020B0606030504020204" pitchFamily="34" charset="0"/>
                <a:cs typeface="Open Sans" panose="020B0606030504020204" pitchFamily="34" charset="0"/>
              </a:rPr>
              <a:t>ANY QUESTIONS?</a:t>
            </a:r>
            <a:endParaRPr kumimoji="1" lang="ja-JP" altLang="en-US" dirty="0">
              <a:solidFill>
                <a:srgbClr val="FFFFFF"/>
              </a:solidFill>
              <a:latin typeface="Open Sans" panose="020B0606030504020204" pitchFamily="34" charset="0"/>
              <a:cs typeface="Open Sans" panose="020B0606030504020204" pitchFamily="34" charset="0"/>
            </a:endParaRPr>
          </a:p>
        </p:txBody>
      </p:sp>
    </p:spTree>
    <p:extLst>
      <p:ext uri="{BB962C8B-B14F-4D97-AF65-F5344CB8AC3E}">
        <p14:creationId xmlns:p14="http://schemas.microsoft.com/office/powerpoint/2010/main" val="2517344969"/>
      </p:ext>
    </p:extLst>
  </p:cSld>
  <p:clrMapOvr>
    <a:masterClrMapping/>
  </p:clrMapOvr>
  <p:transition spd="slow" advTm="6763">
    <p:cover/>
  </p:transition>
</p:sld>
</file>

<file path=ppt/slides/slide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870380123"/>
      </p:ext>
    </p:extLst>
  </p:cSld>
  <p:clrMapOvr>
    <a:masterClrMapping/>
  </p:clrMapOvr>
</p:sld>
</file>

<file path=ppt/slides/slide4.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pic>
        <p:nvPicPr>
          <p:cNvPr id="4" name="Graphic 3">
            <a:extLst>
              <a:ext uri="{FF2B5EF4-FFF2-40B4-BE49-F238E27FC236}">
                <a16:creationId xmlns:a16="http://schemas.microsoft.com/office/drawing/2014/main" id="{D3F6DCC0-FAE3-4099-B19F-4F219FABF16C}"/>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0" y="404664"/>
            <a:ext cx="9118180" cy="5904655"/>
          </a:xfrm>
          <a:prstGeom prst="rect">
            <a:avLst/>
          </a:prstGeom>
        </p:spPr>
      </p:pic>
    </p:spTree>
    <p:extLst>
      <p:ext uri="{BB962C8B-B14F-4D97-AF65-F5344CB8AC3E}">
        <p14:creationId xmlns:p14="http://schemas.microsoft.com/office/powerpoint/2010/main" val="3619333285"/>
      </p:ext>
    </p:extLst>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375AFD29-802D-4B56-985C-9249A371693B}"/>
              </a:ext>
            </a:extLst>
          </p:cNvPr>
          <p:cNvSpPr>
            <a:spLocks noGrp="1"/>
          </p:cNvSpPr>
          <p:nvPr>
            <p:ph type="body" sz="quarter" idx="11"/>
          </p:nvPr>
        </p:nvSpPr>
        <p:spPr>
          <a:xfrm>
            <a:off x="0" y="1"/>
            <a:ext cx="9144000" cy="1282549"/>
          </a:xfrm>
          <a:solidFill>
            <a:srgbClr val="2D313D"/>
          </a:solidFill>
        </p:spPr>
        <p:txBody>
          <a:bodyPr/>
          <a:lstStyle/>
          <a:p>
            <a:endParaRPr lang="ja-JP" altLang="en-US" dirty="0">
              <a:solidFill>
                <a:schemeClr val="tx1"/>
              </a:solidFill>
              <a:latin typeface="Open Sans" panose="020B0606030504020204"/>
            </a:endParaRPr>
          </a:p>
        </p:txBody>
      </p:sp>
      <p:sp>
        <p:nvSpPr>
          <p:cNvPr id="12" name="Text Placeholder 11">
            <a:extLst>
              <a:ext uri="{FF2B5EF4-FFF2-40B4-BE49-F238E27FC236}">
                <a16:creationId xmlns:a16="http://schemas.microsoft.com/office/drawing/2014/main" id="{8C69DAA3-74B4-4CCC-964A-0B4DD02A2DA1}"/>
              </a:ext>
            </a:extLst>
          </p:cNvPr>
          <p:cNvSpPr>
            <a:spLocks noGrp="1"/>
          </p:cNvSpPr>
          <p:nvPr>
            <p:ph type="body" sz="quarter" idx="16"/>
          </p:nvPr>
        </p:nvSpPr>
        <p:spPr>
          <a:xfrm>
            <a:off x="657007" y="58219"/>
            <a:ext cx="7829999" cy="1282549"/>
          </a:xfrm>
        </p:spPr>
        <p:txBody>
          <a:bodyPr/>
          <a:lstStyle/>
          <a:p>
            <a:r>
              <a:rPr lang="en-US" altLang="ja-JP" sz="6000" dirty="0" err="1">
                <a:solidFill>
                  <a:srgbClr val="FFFFFF"/>
                </a:solidFill>
                <a:effectLst/>
                <a:latin typeface="Open Sans" panose="020B0606030504020204"/>
              </a:rPr>
              <a:t>Vấn</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đề</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của</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RestAPI</a:t>
            </a:r>
            <a:endParaRPr lang="ja-JP" altLang="en-US" sz="6000" dirty="0">
              <a:solidFill>
                <a:srgbClr val="FFFFFF"/>
              </a:solidFill>
              <a:effectLst/>
              <a:latin typeface="Open Sans" panose="020B0606030504020204"/>
            </a:endParaRPr>
          </a:p>
        </p:txBody>
      </p:sp>
      <p:sp>
        <p:nvSpPr>
          <p:cNvPr id="15" name="Text Placeholder 11">
            <a:extLst>
              <a:ext uri="{FF2B5EF4-FFF2-40B4-BE49-F238E27FC236}">
                <a16:creationId xmlns:a16="http://schemas.microsoft.com/office/drawing/2014/main" id="{9489A6FB-A853-4B62-95E3-03C895F44D10}"/>
              </a:ext>
            </a:extLst>
          </p:cNvPr>
          <p:cNvSpPr txBox="1">
            <a:spLocks/>
          </p:cNvSpPr>
          <p:nvPr/>
        </p:nvSpPr>
        <p:spPr>
          <a:xfrm>
            <a:off x="0" y="1340767"/>
            <a:ext cx="4067944" cy="5517231"/>
          </a:xfrm>
          <a:prstGeom prst="rect">
            <a:avLst/>
          </a:prstGeom>
        </p:spPr>
        <p:txBody>
          <a:bodyPr lIns="51197" tIns="25599" rIns="51197" bIns="25599" anchor="ctr">
            <a:noAutofit/>
          </a:bodyPr>
          <a:lstStyle>
            <a:lvl1pPr marL="0" indent="0" algn="ctr" defTabSz="914332" rtl="0" eaLnBrk="1" latinLnBrk="0" hangingPunct="1">
              <a:lnSpc>
                <a:spcPct val="120000"/>
              </a:lnSpc>
              <a:spcBef>
                <a:spcPts val="672"/>
              </a:spcBef>
              <a:buFontTx/>
              <a:buNone/>
              <a:defRPr kumimoji="1" sz="7800" i="0" kern="1200" baseline="0">
                <a:blipFill dpi="0" rotWithShape="1">
                  <a:blip r:embed="rId3"/>
                  <a:srcRect/>
                  <a:tile tx="0" ty="0" sx="100000" sy="100000" flip="none" algn="tl"/>
                </a:blipFill>
                <a:effectLst>
                  <a:innerShdw blurRad="63500" dist="38100" dir="18900000">
                    <a:prstClr val="black">
                      <a:alpha val="50000"/>
                    </a:prstClr>
                  </a:innerShdw>
                </a:effectLst>
                <a:latin typeface="+mj-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marL="457200" indent="-457200" algn="l">
              <a:buFont typeface="Arial" panose="020B0604020202020204" pitchFamily="34" charset="0"/>
              <a:buChar char="•"/>
            </a:pPr>
            <a:r>
              <a:rPr lang="en-US" altLang="ja-JP" sz="4000" dirty="0">
                <a:solidFill>
                  <a:srgbClr val="E25365"/>
                </a:solidFill>
                <a:effectLst/>
                <a:latin typeface="Open Sans" panose="020B0606030504020204"/>
              </a:rPr>
              <a:t>D</a:t>
            </a:r>
            <a:r>
              <a:rPr lang="vi-VN" altLang="ja-JP" sz="4000" dirty="0">
                <a:solidFill>
                  <a:srgbClr val="E25365"/>
                </a:solidFill>
                <a:effectLst/>
                <a:latin typeface="Open Sans" panose="020B0606030504020204"/>
              </a:rPr>
              <a:t>ư</a:t>
            </a:r>
            <a:r>
              <a:rPr lang="en-US" altLang="ja-JP" sz="4000" dirty="0">
                <a:solidFill>
                  <a:srgbClr val="E25365"/>
                </a:solidFill>
                <a:effectLst/>
                <a:latin typeface="Open Sans" panose="020B0606030504020204"/>
              </a:rPr>
              <a:t> </a:t>
            </a:r>
            <a:r>
              <a:rPr lang="en-US" altLang="ja-JP" sz="4000" dirty="0" err="1">
                <a:solidFill>
                  <a:srgbClr val="E25365"/>
                </a:solidFill>
                <a:effectLst/>
                <a:latin typeface="Open Sans" panose="020B0606030504020204"/>
              </a:rPr>
              <a:t>thừa</a:t>
            </a:r>
            <a:r>
              <a:rPr lang="en-US" altLang="ja-JP" sz="4000" dirty="0">
                <a:solidFill>
                  <a:srgbClr val="E25365"/>
                </a:solidFill>
                <a:effectLst/>
                <a:latin typeface="Open Sans" panose="020B0606030504020204"/>
              </a:rPr>
              <a:t> </a:t>
            </a:r>
            <a:r>
              <a:rPr lang="en-US" altLang="ja-JP" sz="3000" dirty="0" err="1">
                <a:solidFill>
                  <a:schemeClr val="tx1"/>
                </a:solidFill>
                <a:effectLst/>
                <a:latin typeface="Open Sans" panose="020B0606030504020204"/>
              </a:rPr>
              <a:t>dữ</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liệu</a:t>
            </a:r>
            <a:endParaRPr lang="en-US" altLang="ja-JP" sz="3000" dirty="0">
              <a:solidFill>
                <a:schemeClr val="tx1"/>
              </a:solidFill>
              <a:effectLst/>
              <a:latin typeface="Open Sans" panose="020B0606030504020204"/>
            </a:endParaRPr>
          </a:p>
        </p:txBody>
      </p:sp>
      <p:pic>
        <p:nvPicPr>
          <p:cNvPr id="16" name="Picture 15">
            <a:extLst>
              <a:ext uri="{FF2B5EF4-FFF2-40B4-BE49-F238E27FC236}">
                <a16:creationId xmlns:a16="http://schemas.microsoft.com/office/drawing/2014/main" id="{014CBCCB-1437-4AA5-BF19-748A65F7BF84}"/>
              </a:ext>
            </a:extLst>
          </p:cNvPr>
          <p:cNvPicPr>
            <a:picLocks noChangeAspect="1"/>
          </p:cNvPicPr>
          <p:nvPr/>
        </p:nvPicPr>
        <p:blipFill>
          <a:blip r:embed="rId4"/>
          <a:stretch>
            <a:fillRect/>
          </a:stretch>
        </p:blipFill>
        <p:spPr>
          <a:xfrm>
            <a:off x="5076058" y="1340769"/>
            <a:ext cx="3953271" cy="5505021"/>
          </a:xfrm>
          <a:prstGeom prst="rect">
            <a:avLst/>
          </a:prstGeom>
        </p:spPr>
      </p:pic>
    </p:spTree>
    <p:extLst>
      <p:ext uri="{BB962C8B-B14F-4D97-AF65-F5344CB8AC3E}">
        <p14:creationId xmlns:p14="http://schemas.microsoft.com/office/powerpoint/2010/main" val="2549245279"/>
      </p:ext>
    </p:extLst>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375AFD29-802D-4B56-985C-9249A371693B}"/>
              </a:ext>
            </a:extLst>
          </p:cNvPr>
          <p:cNvSpPr>
            <a:spLocks noGrp="1"/>
          </p:cNvSpPr>
          <p:nvPr>
            <p:ph type="body" sz="quarter" idx="11"/>
          </p:nvPr>
        </p:nvSpPr>
        <p:spPr>
          <a:xfrm>
            <a:off x="0" y="1"/>
            <a:ext cx="9144000" cy="1282549"/>
          </a:xfrm>
          <a:solidFill>
            <a:srgbClr val="2D313D"/>
          </a:solidFill>
        </p:spPr>
        <p:txBody>
          <a:bodyPr/>
          <a:lstStyle/>
          <a:p>
            <a:endParaRPr lang="ja-JP" altLang="en-US" dirty="0">
              <a:solidFill>
                <a:schemeClr val="tx1"/>
              </a:solidFill>
              <a:latin typeface="Open Sans" panose="020B0606030504020204"/>
            </a:endParaRPr>
          </a:p>
        </p:txBody>
      </p:sp>
      <p:sp>
        <p:nvSpPr>
          <p:cNvPr id="12" name="Text Placeholder 11">
            <a:extLst>
              <a:ext uri="{FF2B5EF4-FFF2-40B4-BE49-F238E27FC236}">
                <a16:creationId xmlns:a16="http://schemas.microsoft.com/office/drawing/2014/main" id="{8C69DAA3-74B4-4CCC-964A-0B4DD02A2DA1}"/>
              </a:ext>
            </a:extLst>
          </p:cNvPr>
          <p:cNvSpPr>
            <a:spLocks noGrp="1"/>
          </p:cNvSpPr>
          <p:nvPr>
            <p:ph type="body" sz="quarter" idx="16"/>
          </p:nvPr>
        </p:nvSpPr>
        <p:spPr>
          <a:xfrm>
            <a:off x="657007" y="58219"/>
            <a:ext cx="7829999" cy="1282549"/>
          </a:xfrm>
        </p:spPr>
        <p:txBody>
          <a:bodyPr/>
          <a:lstStyle/>
          <a:p>
            <a:r>
              <a:rPr lang="en-US" altLang="ja-JP" sz="6000" dirty="0" err="1">
                <a:solidFill>
                  <a:srgbClr val="FFFFFF"/>
                </a:solidFill>
                <a:effectLst/>
                <a:latin typeface="Open Sans" panose="020B0606030504020204"/>
              </a:rPr>
              <a:t>Vấn</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đề</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của</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RestAPI</a:t>
            </a:r>
            <a:endParaRPr lang="ja-JP" altLang="en-US" sz="6000" dirty="0">
              <a:solidFill>
                <a:srgbClr val="FFFFFF"/>
              </a:solidFill>
              <a:effectLst/>
              <a:latin typeface="Open Sans" panose="020B0606030504020204"/>
            </a:endParaRPr>
          </a:p>
        </p:txBody>
      </p:sp>
      <p:sp>
        <p:nvSpPr>
          <p:cNvPr id="15" name="Text Placeholder 11">
            <a:extLst>
              <a:ext uri="{FF2B5EF4-FFF2-40B4-BE49-F238E27FC236}">
                <a16:creationId xmlns:a16="http://schemas.microsoft.com/office/drawing/2014/main" id="{9489A6FB-A853-4B62-95E3-03C895F44D10}"/>
              </a:ext>
            </a:extLst>
          </p:cNvPr>
          <p:cNvSpPr txBox="1">
            <a:spLocks/>
          </p:cNvSpPr>
          <p:nvPr/>
        </p:nvSpPr>
        <p:spPr>
          <a:xfrm>
            <a:off x="0" y="1340767"/>
            <a:ext cx="3851920" cy="5517231"/>
          </a:xfrm>
          <a:prstGeom prst="rect">
            <a:avLst/>
          </a:prstGeom>
        </p:spPr>
        <p:txBody>
          <a:bodyPr lIns="51197" tIns="25599" rIns="51197" bIns="25599" anchor="ctr">
            <a:noAutofit/>
          </a:bodyPr>
          <a:lstStyle>
            <a:lvl1pPr marL="0" indent="0" algn="ctr" defTabSz="914332" rtl="0" eaLnBrk="1" latinLnBrk="0" hangingPunct="1">
              <a:lnSpc>
                <a:spcPct val="120000"/>
              </a:lnSpc>
              <a:spcBef>
                <a:spcPts val="672"/>
              </a:spcBef>
              <a:buFontTx/>
              <a:buNone/>
              <a:defRPr kumimoji="1" sz="7800" i="0" kern="1200" baseline="0">
                <a:blipFill dpi="0" rotWithShape="1">
                  <a:blip r:embed="rId3"/>
                  <a:srcRect/>
                  <a:tile tx="0" ty="0" sx="100000" sy="100000" flip="none" algn="tl"/>
                </a:blipFill>
                <a:effectLst>
                  <a:innerShdw blurRad="63500" dist="38100" dir="18900000">
                    <a:prstClr val="black">
                      <a:alpha val="50000"/>
                    </a:prstClr>
                  </a:innerShdw>
                </a:effectLst>
                <a:latin typeface="+mj-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marL="457200" indent="-457200" algn="l">
              <a:buFont typeface="Arial" panose="020B0604020202020204" pitchFamily="34" charset="0"/>
              <a:buChar char="•"/>
            </a:pPr>
            <a:r>
              <a:rPr lang="en-US" altLang="ja-JP" sz="4000" dirty="0" err="1">
                <a:solidFill>
                  <a:srgbClr val="E25365"/>
                </a:solidFill>
                <a:effectLst/>
                <a:latin typeface="Open Sans" panose="020B0606030504020204"/>
              </a:rPr>
              <a:t>Thiếu</a:t>
            </a:r>
            <a:r>
              <a:rPr lang="en-US" altLang="ja-JP" sz="4000" dirty="0">
                <a:solidFill>
                  <a:srgbClr val="E25365"/>
                </a:solidFill>
                <a:effectLst/>
                <a:latin typeface="Open Sans" panose="020B0606030504020204"/>
              </a:rPr>
              <a:t> </a:t>
            </a:r>
            <a:r>
              <a:rPr lang="en-US" altLang="ja-JP" sz="3000" dirty="0" err="1">
                <a:solidFill>
                  <a:schemeClr val="tx1"/>
                </a:solidFill>
                <a:effectLst/>
                <a:latin typeface="Open Sans" panose="020B0606030504020204"/>
              </a:rPr>
              <a:t>dữ</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liệu</a:t>
            </a:r>
            <a:endParaRPr lang="en-US" altLang="ja-JP" sz="3000" dirty="0">
              <a:solidFill>
                <a:schemeClr val="tx1"/>
              </a:solidFill>
              <a:effectLst/>
              <a:latin typeface="Open Sans" panose="020B0606030504020204"/>
            </a:endParaRPr>
          </a:p>
          <a:p>
            <a:pPr algn="l"/>
            <a:endParaRPr lang="en-US" altLang="ja-JP" sz="4000" dirty="0">
              <a:solidFill>
                <a:srgbClr val="E25365"/>
              </a:solidFill>
              <a:effectLst/>
              <a:latin typeface="Open Sans" panose="020B0606030504020204"/>
            </a:endParaRPr>
          </a:p>
        </p:txBody>
      </p:sp>
      <p:pic>
        <p:nvPicPr>
          <p:cNvPr id="2" name="Picture 1">
            <a:extLst>
              <a:ext uri="{FF2B5EF4-FFF2-40B4-BE49-F238E27FC236}">
                <a16:creationId xmlns:a16="http://schemas.microsoft.com/office/drawing/2014/main" id="{49E5259B-14F0-4715-9DA4-6A901FEB1ED1}"/>
              </a:ext>
            </a:extLst>
          </p:cNvPr>
          <p:cNvPicPr>
            <a:picLocks noChangeAspect="1"/>
          </p:cNvPicPr>
          <p:nvPr/>
        </p:nvPicPr>
        <p:blipFill>
          <a:blip r:embed="rId4"/>
          <a:stretch>
            <a:fillRect/>
          </a:stretch>
        </p:blipFill>
        <p:spPr>
          <a:xfrm>
            <a:off x="3988981" y="3212976"/>
            <a:ext cx="5130661" cy="1381943"/>
          </a:xfrm>
          <a:prstGeom prst="rect">
            <a:avLst/>
          </a:prstGeom>
        </p:spPr>
      </p:pic>
    </p:spTree>
    <p:extLst>
      <p:ext uri="{BB962C8B-B14F-4D97-AF65-F5344CB8AC3E}">
        <p14:creationId xmlns:p14="http://schemas.microsoft.com/office/powerpoint/2010/main" val="1856717017"/>
      </p:ext>
    </p:extLst>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375AFD29-802D-4B56-985C-9249A371693B}"/>
              </a:ext>
            </a:extLst>
          </p:cNvPr>
          <p:cNvSpPr>
            <a:spLocks noGrp="1"/>
          </p:cNvSpPr>
          <p:nvPr>
            <p:ph type="body" sz="quarter" idx="11"/>
          </p:nvPr>
        </p:nvSpPr>
        <p:spPr>
          <a:xfrm>
            <a:off x="38100" y="-16594"/>
            <a:ext cx="9144000" cy="1282549"/>
          </a:xfrm>
          <a:solidFill>
            <a:srgbClr val="2D313D"/>
          </a:solidFill>
        </p:spPr>
        <p:txBody>
          <a:bodyPr/>
          <a:lstStyle/>
          <a:p>
            <a:endParaRPr lang="ja-JP" altLang="en-US" dirty="0">
              <a:solidFill>
                <a:schemeClr val="tx1"/>
              </a:solidFill>
              <a:latin typeface="Open Sans" panose="020B0606030504020204"/>
            </a:endParaRPr>
          </a:p>
        </p:txBody>
      </p:sp>
      <p:sp>
        <p:nvSpPr>
          <p:cNvPr id="12" name="Text Placeholder 11">
            <a:extLst>
              <a:ext uri="{FF2B5EF4-FFF2-40B4-BE49-F238E27FC236}">
                <a16:creationId xmlns:a16="http://schemas.microsoft.com/office/drawing/2014/main" id="{8C69DAA3-74B4-4CCC-964A-0B4DD02A2DA1}"/>
              </a:ext>
            </a:extLst>
          </p:cNvPr>
          <p:cNvSpPr>
            <a:spLocks noGrp="1"/>
          </p:cNvSpPr>
          <p:nvPr>
            <p:ph type="body" sz="quarter" idx="16"/>
          </p:nvPr>
        </p:nvSpPr>
        <p:spPr>
          <a:xfrm>
            <a:off x="657007" y="58219"/>
            <a:ext cx="7829999" cy="1282549"/>
          </a:xfrm>
        </p:spPr>
        <p:txBody>
          <a:bodyPr/>
          <a:lstStyle/>
          <a:p>
            <a:r>
              <a:rPr lang="en-US" altLang="ja-JP" sz="6000" dirty="0" err="1">
                <a:solidFill>
                  <a:srgbClr val="FFFFFF"/>
                </a:solidFill>
                <a:effectLst/>
                <a:latin typeface="Open Sans" panose="020B0606030504020204"/>
              </a:rPr>
              <a:t>Vấn</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đề</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của</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RestAPI</a:t>
            </a:r>
            <a:endParaRPr lang="ja-JP" altLang="en-US" sz="6000" dirty="0">
              <a:solidFill>
                <a:srgbClr val="FFFFFF"/>
              </a:solidFill>
              <a:effectLst/>
              <a:latin typeface="Open Sans" panose="020B0606030504020204"/>
            </a:endParaRPr>
          </a:p>
        </p:txBody>
      </p:sp>
      <p:sp>
        <p:nvSpPr>
          <p:cNvPr id="15" name="Text Placeholder 11">
            <a:extLst>
              <a:ext uri="{FF2B5EF4-FFF2-40B4-BE49-F238E27FC236}">
                <a16:creationId xmlns:a16="http://schemas.microsoft.com/office/drawing/2014/main" id="{9489A6FB-A853-4B62-95E3-03C895F44D10}"/>
              </a:ext>
            </a:extLst>
          </p:cNvPr>
          <p:cNvSpPr txBox="1">
            <a:spLocks/>
          </p:cNvSpPr>
          <p:nvPr/>
        </p:nvSpPr>
        <p:spPr>
          <a:xfrm>
            <a:off x="0" y="1340767"/>
            <a:ext cx="3995936" cy="5517231"/>
          </a:xfrm>
          <a:prstGeom prst="rect">
            <a:avLst/>
          </a:prstGeom>
        </p:spPr>
        <p:txBody>
          <a:bodyPr lIns="51197" tIns="25599" rIns="51197" bIns="25599" anchor="ctr">
            <a:noAutofit/>
          </a:bodyPr>
          <a:lstStyle>
            <a:lvl1pPr marL="0" indent="0" algn="ctr" defTabSz="914332" rtl="0" eaLnBrk="1" latinLnBrk="0" hangingPunct="1">
              <a:lnSpc>
                <a:spcPct val="120000"/>
              </a:lnSpc>
              <a:spcBef>
                <a:spcPts val="672"/>
              </a:spcBef>
              <a:buFontTx/>
              <a:buNone/>
              <a:defRPr kumimoji="1" sz="7800" i="0" kern="1200" baseline="0">
                <a:blipFill dpi="0" rotWithShape="1">
                  <a:blip r:embed="rId3"/>
                  <a:srcRect/>
                  <a:tile tx="0" ty="0" sx="100000" sy="100000" flip="none" algn="tl"/>
                </a:blipFill>
                <a:effectLst>
                  <a:innerShdw blurRad="63500" dist="38100" dir="18900000">
                    <a:prstClr val="black">
                      <a:alpha val="50000"/>
                    </a:prstClr>
                  </a:innerShdw>
                </a:effectLst>
                <a:latin typeface="+mj-lt"/>
                <a:ea typeface="+mn-ea"/>
                <a:cs typeface="+mn-cs"/>
              </a:defRPr>
            </a:lvl1pPr>
            <a:lvl2pPr marL="457166" indent="0" algn="l" defTabSz="914332" rtl="0" eaLnBrk="1" latinLnBrk="0" hangingPunct="1">
              <a:spcBef>
                <a:spcPct val="20000"/>
              </a:spcBef>
              <a:buFontTx/>
              <a:buNone/>
              <a:defRPr kumimoji="1" sz="1600" kern="1200">
                <a:solidFill>
                  <a:schemeClr val="tx1"/>
                </a:solidFill>
                <a:latin typeface="+mn-lt"/>
                <a:ea typeface="+mn-ea"/>
                <a:cs typeface="+mn-cs"/>
              </a:defRPr>
            </a:lvl2pPr>
            <a:lvl3pPr marL="914332" indent="0" algn="l" defTabSz="914332" rtl="0" eaLnBrk="1" latinLnBrk="0" hangingPunct="1">
              <a:spcBef>
                <a:spcPct val="20000"/>
              </a:spcBef>
              <a:buFontTx/>
              <a:buNone/>
              <a:defRPr kumimoji="1" sz="1600" kern="1200">
                <a:solidFill>
                  <a:schemeClr val="tx1"/>
                </a:solidFill>
                <a:latin typeface="+mn-lt"/>
                <a:ea typeface="+mn-ea"/>
                <a:cs typeface="+mn-cs"/>
              </a:defRPr>
            </a:lvl3pPr>
            <a:lvl4pPr marL="1371497" indent="0" algn="l" defTabSz="914332" rtl="0" eaLnBrk="1" latinLnBrk="0" hangingPunct="1">
              <a:spcBef>
                <a:spcPct val="20000"/>
              </a:spcBef>
              <a:buFontTx/>
              <a:buNone/>
              <a:defRPr kumimoji="1" sz="1600" kern="1200">
                <a:solidFill>
                  <a:schemeClr val="tx1"/>
                </a:solidFill>
                <a:latin typeface="+mn-lt"/>
                <a:ea typeface="+mn-ea"/>
                <a:cs typeface="+mn-cs"/>
              </a:defRPr>
            </a:lvl4pPr>
            <a:lvl5pPr marL="1828664" indent="0" algn="l" defTabSz="914332" rtl="0" eaLnBrk="1" latinLnBrk="0" hangingPunct="1">
              <a:spcBef>
                <a:spcPct val="20000"/>
              </a:spcBef>
              <a:buFontTx/>
              <a:buNone/>
              <a:defRPr kumimoji="1" sz="1600" kern="1200">
                <a:solidFill>
                  <a:schemeClr val="tx1"/>
                </a:solidFill>
                <a:latin typeface="+mn-lt"/>
                <a:ea typeface="+mn-ea"/>
                <a:cs typeface="+mn-cs"/>
              </a:defRPr>
            </a:lvl5pPr>
            <a:lvl6pPr marL="2514412"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6pPr>
            <a:lvl7pPr marL="2971579"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7pPr>
            <a:lvl8pPr marL="3428744"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8pPr>
            <a:lvl9pPr marL="3885910" indent="-228583" algn="l" defTabSz="914332" rtl="0" eaLnBrk="1" latinLnBrk="0" hangingPunct="1">
              <a:spcBef>
                <a:spcPct val="20000"/>
              </a:spcBef>
              <a:buFont typeface="Arial" panose="020B0604020202020204" pitchFamily="34" charset="0"/>
              <a:buChar char="•"/>
              <a:defRPr kumimoji="1" sz="2000" kern="1200">
                <a:solidFill>
                  <a:schemeClr val="tx1"/>
                </a:solidFill>
                <a:latin typeface="+mn-lt"/>
                <a:ea typeface="+mn-ea"/>
                <a:cs typeface="+mn-cs"/>
              </a:defRPr>
            </a:lvl9pPr>
          </a:lstStyle>
          <a:p>
            <a:pPr marL="457200" indent="-457200" algn="l">
              <a:buFont typeface="Arial" panose="020B0604020202020204" pitchFamily="34" charset="0"/>
              <a:buChar char="•"/>
            </a:pPr>
            <a:r>
              <a:rPr lang="en-US" altLang="ja-JP" sz="3000" dirty="0" err="1">
                <a:solidFill>
                  <a:schemeClr val="tx1"/>
                </a:solidFill>
                <a:effectLst/>
                <a:latin typeface="Open Sans" panose="020B0606030504020204"/>
              </a:rPr>
              <a:t>Thay</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đổi</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và</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nâng</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cấp</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khó</a:t>
            </a:r>
            <a:r>
              <a:rPr lang="en-US" altLang="ja-JP" sz="3000" dirty="0">
                <a:solidFill>
                  <a:schemeClr val="tx1"/>
                </a:solidFill>
                <a:effectLst/>
                <a:latin typeface="Open Sans" panose="020B0606030504020204"/>
              </a:rPr>
              <a:t> </a:t>
            </a:r>
            <a:r>
              <a:rPr lang="en-US" altLang="ja-JP" sz="3000" dirty="0" err="1">
                <a:solidFill>
                  <a:schemeClr val="tx1"/>
                </a:solidFill>
                <a:effectLst/>
                <a:latin typeface="Open Sans" panose="020B0606030504020204"/>
              </a:rPr>
              <a:t>khăn</a:t>
            </a:r>
            <a:r>
              <a:rPr lang="en-US" altLang="ja-JP" sz="3000" dirty="0">
                <a:solidFill>
                  <a:schemeClr val="tx1"/>
                </a:solidFill>
                <a:effectLst/>
                <a:latin typeface="Open Sans" panose="020B0606030504020204"/>
              </a:rPr>
              <a:t>.</a:t>
            </a:r>
          </a:p>
          <a:p>
            <a:pPr algn="l"/>
            <a:r>
              <a:rPr lang="vi-VN" altLang="ja-JP" sz="3000" dirty="0">
                <a:solidFill>
                  <a:schemeClr val="tx1"/>
                </a:solidFill>
                <a:effectLst/>
                <a:latin typeface="Open Sans" panose="020B0606030504020204"/>
              </a:rPr>
              <a:t>    </a:t>
            </a:r>
            <a:r>
              <a:rPr lang="en-US" altLang="ja-JP" sz="3000" dirty="0">
                <a:solidFill>
                  <a:schemeClr val="tx1"/>
                </a:solidFill>
                <a:effectLst/>
                <a:latin typeface="Open Sans" panose="020B0606030504020204"/>
              </a:rPr>
              <a:t>- Version</a:t>
            </a:r>
          </a:p>
          <a:p>
            <a:pPr algn="l"/>
            <a:r>
              <a:rPr lang="vi-VN" altLang="ja-JP" sz="3000" dirty="0">
                <a:solidFill>
                  <a:schemeClr val="tx1"/>
                </a:solidFill>
                <a:effectLst/>
                <a:latin typeface="Open Sans" panose="020B0606030504020204"/>
              </a:rPr>
              <a:t>    </a:t>
            </a:r>
            <a:r>
              <a:rPr lang="en-US" altLang="ja-JP" sz="3000" dirty="0">
                <a:solidFill>
                  <a:schemeClr val="tx1"/>
                </a:solidFill>
                <a:effectLst/>
                <a:latin typeface="Open Sans" panose="020B0606030504020204"/>
              </a:rPr>
              <a:t>- Maintenance</a:t>
            </a:r>
            <a:endParaRPr lang="vi-VN" altLang="ja-JP" sz="3000" dirty="0">
              <a:solidFill>
                <a:schemeClr val="tx1"/>
              </a:solidFill>
              <a:effectLst/>
              <a:latin typeface="Open Sans" panose="020B0606030504020204"/>
            </a:endParaRPr>
          </a:p>
          <a:p>
            <a:pPr algn="l"/>
            <a:r>
              <a:rPr lang="vi-VN" altLang="ja-JP" sz="3000" dirty="0">
                <a:solidFill>
                  <a:schemeClr val="tx1"/>
                </a:solidFill>
                <a:effectLst/>
                <a:latin typeface="Open Sans" panose="020B0606030504020204"/>
              </a:rPr>
              <a:t>    - ...</a:t>
            </a:r>
          </a:p>
          <a:p>
            <a:pPr algn="l"/>
            <a:endParaRPr lang="en-US" altLang="ja-JP" sz="3000" dirty="0">
              <a:solidFill>
                <a:schemeClr val="tx1"/>
              </a:solidFill>
              <a:effectLst/>
              <a:latin typeface="Open Sans" panose="020B0606030504020204"/>
            </a:endParaRPr>
          </a:p>
          <a:p>
            <a:pPr marL="914366" lvl="1" indent="-457200">
              <a:buFont typeface="Arial" panose="020B0604020202020204" pitchFamily="34" charset="0"/>
              <a:buChar char="•"/>
            </a:pPr>
            <a:endParaRPr lang="en-US" altLang="ja-JP" sz="100" dirty="0">
              <a:latin typeface="Open Sans" panose="020B0606030504020204"/>
            </a:endParaRPr>
          </a:p>
          <a:p>
            <a:pPr marL="914366" lvl="1" indent="-457200">
              <a:buFont typeface="Arial" panose="020B0604020202020204" pitchFamily="34" charset="0"/>
              <a:buChar char="•"/>
            </a:pPr>
            <a:endParaRPr lang="en-US" altLang="ja-JP" sz="100" dirty="0">
              <a:solidFill>
                <a:schemeClr val="tx1"/>
              </a:solidFill>
              <a:effectLst/>
              <a:latin typeface="Open Sans" panose="020B0606030504020204"/>
            </a:endParaRPr>
          </a:p>
        </p:txBody>
      </p:sp>
      <p:pic>
        <p:nvPicPr>
          <p:cNvPr id="4" name="Picture 3">
            <a:extLst>
              <a:ext uri="{FF2B5EF4-FFF2-40B4-BE49-F238E27FC236}">
                <a16:creationId xmlns:a16="http://schemas.microsoft.com/office/drawing/2014/main" id="{9AAAF212-FAA0-41EC-9039-03849E53A61D}"/>
              </a:ext>
            </a:extLst>
          </p:cNvPr>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3350664" y="1490391"/>
            <a:ext cx="5738496" cy="4026841"/>
          </a:xfrm>
          <a:prstGeom prst="rect">
            <a:avLst/>
          </a:prstGeom>
        </p:spPr>
      </p:pic>
    </p:spTree>
    <p:extLst>
      <p:ext uri="{BB962C8B-B14F-4D97-AF65-F5344CB8AC3E}">
        <p14:creationId xmlns:p14="http://schemas.microsoft.com/office/powerpoint/2010/main" val="1240896260"/>
      </p:ext>
    </p:extLst>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show="0">
  <p:cSld>
    <p:bg>
      <p:bgPr>
        <a:solidFill>
          <a:srgbClr val="FFFFFF"/>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48A1DBB8-E6BD-4E27-909E-5C6DF342A2D0}"/>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380709" y="0"/>
            <a:ext cx="8382582" cy="6858000"/>
          </a:xfrm>
          <a:prstGeom prst="rect">
            <a:avLst/>
          </a:prstGeom>
        </p:spPr>
      </p:pic>
    </p:spTree>
    <p:extLst>
      <p:ext uri="{BB962C8B-B14F-4D97-AF65-F5344CB8AC3E}">
        <p14:creationId xmlns:p14="http://schemas.microsoft.com/office/powerpoint/2010/main" val="961255859"/>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5" name="Text Placeholder 4">
            <a:extLst>
              <a:ext uri="{FF2B5EF4-FFF2-40B4-BE49-F238E27FC236}">
                <a16:creationId xmlns:a16="http://schemas.microsoft.com/office/drawing/2014/main" id="{375AFD29-802D-4B56-985C-9249A371693B}"/>
              </a:ext>
            </a:extLst>
          </p:cNvPr>
          <p:cNvSpPr>
            <a:spLocks noGrp="1"/>
          </p:cNvSpPr>
          <p:nvPr>
            <p:ph type="body" sz="quarter" idx="11"/>
          </p:nvPr>
        </p:nvSpPr>
        <p:spPr>
          <a:xfrm>
            <a:off x="38100" y="-16594"/>
            <a:ext cx="9144000" cy="1282549"/>
          </a:xfrm>
          <a:solidFill>
            <a:srgbClr val="2D313D"/>
          </a:solidFill>
        </p:spPr>
        <p:txBody>
          <a:bodyPr/>
          <a:lstStyle/>
          <a:p>
            <a:endParaRPr lang="ja-JP" altLang="en-US" dirty="0">
              <a:solidFill>
                <a:schemeClr val="tx1"/>
              </a:solidFill>
              <a:latin typeface="Open Sans" panose="020B0606030504020204"/>
            </a:endParaRPr>
          </a:p>
        </p:txBody>
      </p:sp>
      <p:sp>
        <p:nvSpPr>
          <p:cNvPr id="12" name="Text Placeholder 11">
            <a:extLst>
              <a:ext uri="{FF2B5EF4-FFF2-40B4-BE49-F238E27FC236}">
                <a16:creationId xmlns:a16="http://schemas.microsoft.com/office/drawing/2014/main" id="{8C69DAA3-74B4-4CCC-964A-0B4DD02A2DA1}"/>
              </a:ext>
            </a:extLst>
          </p:cNvPr>
          <p:cNvSpPr>
            <a:spLocks noGrp="1"/>
          </p:cNvSpPr>
          <p:nvPr>
            <p:ph type="body" sz="quarter" idx="16"/>
          </p:nvPr>
        </p:nvSpPr>
        <p:spPr>
          <a:xfrm>
            <a:off x="657007" y="58219"/>
            <a:ext cx="7829999" cy="1282549"/>
          </a:xfrm>
        </p:spPr>
        <p:txBody>
          <a:bodyPr/>
          <a:lstStyle/>
          <a:p>
            <a:r>
              <a:rPr lang="en-US" altLang="ja-JP" sz="6000" dirty="0" err="1">
                <a:solidFill>
                  <a:srgbClr val="FFFFFF"/>
                </a:solidFill>
                <a:effectLst/>
                <a:latin typeface="Open Sans" panose="020B0606030504020204"/>
              </a:rPr>
              <a:t>Cách</a:t>
            </a:r>
            <a:r>
              <a:rPr lang="ja-JP" altLang="en-US"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GraphQL</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tiếp</a:t>
            </a:r>
            <a:r>
              <a:rPr lang="en-US" altLang="ja-JP" sz="6000" dirty="0">
                <a:solidFill>
                  <a:srgbClr val="FFFFFF"/>
                </a:solidFill>
                <a:effectLst/>
                <a:latin typeface="Open Sans" panose="020B0606030504020204"/>
              </a:rPr>
              <a:t> </a:t>
            </a:r>
            <a:r>
              <a:rPr lang="en-US" altLang="ja-JP" sz="6000" dirty="0" err="1">
                <a:solidFill>
                  <a:srgbClr val="FFFFFF"/>
                </a:solidFill>
                <a:effectLst/>
                <a:latin typeface="Open Sans" panose="020B0606030504020204"/>
              </a:rPr>
              <a:t>cận</a:t>
            </a:r>
            <a:endParaRPr lang="ja-JP" altLang="en-US" sz="6000" dirty="0">
              <a:solidFill>
                <a:srgbClr val="FFFFFF"/>
              </a:solidFill>
              <a:effectLst/>
              <a:latin typeface="Open Sans" panose="020B0606030504020204"/>
            </a:endParaRPr>
          </a:p>
        </p:txBody>
      </p:sp>
      <p:pic>
        <p:nvPicPr>
          <p:cNvPr id="6" name="Graphic 5">
            <a:extLst>
              <a:ext uri="{FF2B5EF4-FFF2-40B4-BE49-F238E27FC236}">
                <a16:creationId xmlns:a16="http://schemas.microsoft.com/office/drawing/2014/main" id="{F431F97B-DD03-49C8-B545-AFA39AC4CB08}"/>
              </a:ext>
            </a:extLst>
          </p:cNvPr>
          <p:cNvPicPr>
            <a:picLocks noChangeAspect="1"/>
          </p:cNvPicPr>
          <p:nvPr/>
        </p:nvPicPr>
        <p:blipFill>
          <a:blip r:embed="rId3">
            <a:extLst>
              <a:ext uri="{28A0092B-C50C-407E-A947-70E740481C1C}">
                <a14:useLocalDpi xmlns:a14="http://schemas.microsoft.com/office/drawing/2010/main" val="0"/>
              </a:ext>
              <a:ext uri="{96DAC541-7B7A-43D3-8B79-37D633B846F1}">
                <asvg:svgBlip xmlns:asvg="http://schemas.microsoft.com/office/drawing/2016/SVG/main" r:embed="rId4"/>
              </a:ext>
            </a:extLst>
          </a:blip>
          <a:stretch>
            <a:fillRect/>
          </a:stretch>
        </p:blipFill>
        <p:spPr>
          <a:xfrm>
            <a:off x="1547664" y="1415581"/>
            <a:ext cx="6568521" cy="5295552"/>
          </a:xfrm>
          <a:prstGeom prst="rect">
            <a:avLst/>
          </a:prstGeom>
        </p:spPr>
      </p:pic>
    </p:spTree>
    <p:extLst>
      <p:ext uri="{BB962C8B-B14F-4D97-AF65-F5344CB8AC3E}">
        <p14:creationId xmlns:p14="http://schemas.microsoft.com/office/powerpoint/2010/main" val="2376710512"/>
      </p:ext>
    </p:extLst>
  </p:cSld>
  <p:clrMapOvr>
    <a:masterClrMapping/>
  </p:clrMapOvr>
</p:sld>
</file>

<file path=ppt/theme/_rels/theme12.xml.rels><?xml version="1.0" encoding="UTF-8" standalone="yes"?>
<Relationships xmlns="http://schemas.openxmlformats.org/package/2006/relationships"><Relationship Id="rId1" Type="http://schemas.openxmlformats.org/officeDocument/2006/relationships/image" Target="../media/image11.jpg"/></Relationships>
</file>

<file path=ppt/theme/_rels/theme17.xml.rels><?xml version="1.0" encoding="UTF-8" standalone="yes"?>
<Relationships xmlns="http://schemas.openxmlformats.org/package/2006/relationships"><Relationship Id="rId1" Type="http://schemas.openxmlformats.org/officeDocument/2006/relationships/image" Target="../media/image11.jpg"/></Relationships>
</file>

<file path=ppt/theme/_rels/theme7.xml.rels><?xml version="1.0" encoding="UTF-8" standalone="yes"?>
<Relationships xmlns="http://schemas.openxmlformats.org/package/2006/relationships"><Relationship Id="rId1" Type="http://schemas.openxmlformats.org/officeDocument/2006/relationships/image" Target="../media/image11.jpg"/></Relationships>
</file>

<file path=ppt/theme/theme1.xml><?xml version="1.0" encoding="utf-8"?>
<a:theme xmlns:a="http://schemas.openxmlformats.org/drawingml/2006/main" name="Custom Design">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0.xml><?xml version="1.0" encoding="utf-8"?>
<a:theme xmlns:a="http://schemas.openxmlformats.org/drawingml/2006/main" name="Aldebaran - Free Title Position">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xml><?xml version="1.0" encoding="utf-8"?>
<a:theme xmlns:a="http://schemas.openxmlformats.org/drawingml/2006/main" name="Aldebaran - Contents without Footer">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Theme1">
  <a:themeElements>
    <a:clrScheme name="Dark-custom">
      <a:dk1>
        <a:srgbClr val="2D313D"/>
      </a:dk1>
      <a:lt1>
        <a:srgbClr val="D0D3DC"/>
      </a:lt1>
      <a:dk2>
        <a:srgbClr val="2D313D"/>
      </a:dk2>
      <a:lt2>
        <a:srgbClr val="2D313D"/>
      </a:lt2>
      <a:accent1>
        <a:srgbClr val="E25365"/>
      </a:accent1>
      <a:accent2>
        <a:srgbClr val="E2AF32"/>
      </a:accent2>
      <a:accent3>
        <a:srgbClr val="25A982"/>
      </a:accent3>
      <a:accent4>
        <a:srgbClr val="58788F"/>
      </a:accent4>
      <a:accent5>
        <a:srgbClr val="7E5887"/>
      </a:accent5>
      <a:accent6>
        <a:srgbClr val="1B75A8"/>
      </a:accent6>
      <a:hlink>
        <a:srgbClr val="5F5F5F"/>
      </a:hlink>
      <a:folHlink>
        <a:srgbClr val="969696"/>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dpi="0" rotWithShape="0">
          <a:blip xmlns:r="http://schemas.openxmlformats.org/officeDocument/2006/relationships" r:embed="rId1"/>
          <a:srcRect/>
          <a:tile tx="0" ty="0" sx="100000" sy="100000" flip="none" algn="tl"/>
        </a:blipFill>
        <a:ln>
          <a:noFill/>
        </a:ln>
        <a:effectLst>
          <a:outerShdw blurRad="88900" dist="76200" dir="5400000" algn="t" rotWithShape="0">
            <a:prstClr val="black">
              <a:alpha val="40000"/>
            </a:prstClr>
          </a:outerShdw>
          <a:softEdge rad="31750"/>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kumimoji="1"/>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3.xml><?xml version="1.0" encoding="utf-8"?>
<a:theme xmlns:a="http://schemas.openxmlformats.org/drawingml/2006/main" name="1_Aldebaran - Left Title without Footer">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1_Aldebaran - Right Title without Footer">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5.xml><?xml version="1.0" encoding="utf-8"?>
<a:theme xmlns:a="http://schemas.openxmlformats.org/drawingml/2006/main" name="1_Aldebaran - Free Title Position">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6.xml><?xml version="1.0" encoding="utf-8"?>
<a:theme xmlns:a="http://schemas.openxmlformats.org/drawingml/2006/main" name="1_Aldebaran - Contents without Footer">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Theme2">
  <a:themeElements>
    <a:clrScheme name="Dark-custom">
      <a:dk1>
        <a:srgbClr val="2D313D"/>
      </a:dk1>
      <a:lt1>
        <a:srgbClr val="D0D3DC"/>
      </a:lt1>
      <a:dk2>
        <a:srgbClr val="2D313D"/>
      </a:dk2>
      <a:lt2>
        <a:srgbClr val="2D313D"/>
      </a:lt2>
      <a:accent1>
        <a:srgbClr val="E25365"/>
      </a:accent1>
      <a:accent2>
        <a:srgbClr val="E2AF32"/>
      </a:accent2>
      <a:accent3>
        <a:srgbClr val="25A982"/>
      </a:accent3>
      <a:accent4>
        <a:srgbClr val="58788F"/>
      </a:accent4>
      <a:accent5>
        <a:srgbClr val="7E5887"/>
      </a:accent5>
      <a:accent6>
        <a:srgbClr val="1B75A8"/>
      </a:accent6>
      <a:hlink>
        <a:srgbClr val="5F5F5F"/>
      </a:hlink>
      <a:folHlink>
        <a:srgbClr val="969696"/>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dpi="0" rotWithShape="0">
          <a:blip xmlns:r="http://schemas.openxmlformats.org/officeDocument/2006/relationships" r:embed="rId1"/>
          <a:srcRect/>
          <a:tile tx="0" ty="0" sx="100000" sy="100000" flip="none" algn="tl"/>
        </a:blipFill>
        <a:ln>
          <a:noFill/>
        </a:ln>
        <a:effectLst>
          <a:outerShdw blurRad="88900" dist="76200" dir="5400000" algn="t" rotWithShape="0">
            <a:prstClr val="black">
              <a:alpha val="40000"/>
            </a:prstClr>
          </a:outerShdw>
          <a:softEdge rad="31750"/>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kumimoji="1"/>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18.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Theme7">
  <a:themeElements>
    <a:clrScheme name="Custom 78">
      <a:dk1>
        <a:srgbClr val="2D2015"/>
      </a:dk1>
      <a:lt1>
        <a:srgbClr val="FFFFFF"/>
      </a:lt1>
      <a:dk2>
        <a:srgbClr val="523E26"/>
      </a:dk2>
      <a:lt2>
        <a:srgbClr val="E9D683"/>
      </a:lt2>
      <a:accent1>
        <a:srgbClr val="E19023"/>
      </a:accent1>
      <a:accent2>
        <a:srgbClr val="7AAC54"/>
      </a:accent2>
      <a:accent3>
        <a:srgbClr val="B3AFAC"/>
      </a:accent3>
      <a:accent4>
        <a:srgbClr val="AE7C52"/>
      </a:accent4>
      <a:accent5>
        <a:srgbClr val="EEC6AC"/>
      </a:accent5>
      <a:accent6>
        <a:srgbClr val="6E9B4B"/>
      </a:accent6>
      <a:hlink>
        <a:srgbClr val="E9D683"/>
      </a:hlink>
      <a:folHlink>
        <a:srgbClr val="E9D683"/>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xml><?xml version="1.0" encoding="utf-8"?>
<a:theme xmlns:a="http://schemas.openxmlformats.org/drawingml/2006/main" name="2_Office Theme">
  <a:themeElements>
    <a:clrScheme name="Oriel">
      <a:dk1>
        <a:sysClr val="windowText" lastClr="000000"/>
      </a:dk1>
      <a:lt1>
        <a:sysClr val="window" lastClr="FFFFFF"/>
      </a:lt1>
      <a:dk2>
        <a:srgbClr val="575F6D"/>
      </a:dk2>
      <a:lt2>
        <a:srgbClr val="FFF39D"/>
      </a:lt2>
      <a:accent1>
        <a:srgbClr val="FE8637"/>
      </a:accent1>
      <a:accent2>
        <a:srgbClr val="7598D9"/>
      </a:accent2>
      <a:accent3>
        <a:srgbClr val="B32C16"/>
      </a:accent3>
      <a:accent4>
        <a:srgbClr val="F5CD2D"/>
      </a:accent4>
      <a:accent5>
        <a:srgbClr val="AEBAD5"/>
      </a:accent5>
      <a:accent6>
        <a:srgbClr val="777C84"/>
      </a:accent6>
      <a:hlink>
        <a:srgbClr val="D2611C"/>
      </a:hlink>
      <a:folHlink>
        <a:srgbClr val="3B435B"/>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xml><?xml version="1.0" encoding="utf-8"?>
<a:theme xmlns:a="http://schemas.openxmlformats.org/drawingml/2006/main" name="Horizon">
  <a:themeElements>
    <a:clrScheme name="Dark-custom">
      <a:dk1>
        <a:srgbClr val="2D313D"/>
      </a:dk1>
      <a:lt1>
        <a:srgbClr val="2D313D"/>
      </a:lt1>
      <a:dk2>
        <a:srgbClr val="2D313D"/>
      </a:dk2>
      <a:lt2>
        <a:srgbClr val="2D313D"/>
      </a:lt2>
      <a:accent1>
        <a:srgbClr val="E2AF32"/>
      </a:accent1>
      <a:accent2>
        <a:srgbClr val="1B75A8"/>
      </a:accent2>
      <a:accent3>
        <a:srgbClr val="E25365"/>
      </a:accent3>
      <a:accent4>
        <a:srgbClr val="7030A0"/>
      </a:accent4>
      <a:accent5>
        <a:srgbClr val="58788F"/>
      </a:accent5>
      <a:accent6>
        <a:srgbClr val="25A982"/>
      </a:accent6>
      <a:hlink>
        <a:srgbClr val="5F5F5F"/>
      </a:hlink>
      <a:folHlink>
        <a:srgbClr val="969696"/>
      </a:folHlink>
    </a:clrScheme>
    <a:fontScheme name="Horizon">
      <a:majorFont>
        <a:latin typeface="Arial Narrow"/>
        <a:ea typeface=""/>
        <a:cs typeface=""/>
        <a:font script="Jpan" typeface="HGｺﾞｼｯｸM"/>
        <a:font script="Hang" typeface="HY얕은샘물M"/>
        <a:font script="Hans" typeface="方正姚体"/>
        <a:font script="Hant" typeface="微軟正黑體"/>
        <a:font script="Arab" typeface="Arial"/>
        <a:font script="Hebr" typeface="Levenim MT"/>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ajorFont>
      <a:minorFont>
        <a:latin typeface="Arial Narrow"/>
        <a:ea typeface=""/>
        <a:cs typeface=""/>
        <a:font script="Jpan" typeface="HGｺﾞｼｯｸM"/>
        <a:font script="Hang" typeface="HY얕은샘물M"/>
        <a:font script="Hans" typeface="方正姚体"/>
        <a:font script="Hant" typeface="微軟正黑體"/>
        <a:font script="Arab" typeface="Arial"/>
        <a:font script="Hebr" typeface="Levenim MT"/>
        <a:font script="Thai" typeface="FreesiaUPC"/>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ahoma"/>
        <a:font script="Uigh" typeface="Microsoft Uighur"/>
        <a:font script="Geor" typeface="Sylfaen"/>
      </a:minorFont>
    </a:fontScheme>
    <a:fmtScheme name="Horizon">
      <a:fillStyleLst>
        <a:solidFill>
          <a:schemeClr val="phClr"/>
        </a:solidFill>
        <a:gradFill rotWithShape="1">
          <a:gsLst>
            <a:gs pos="0">
              <a:schemeClr val="phClr">
                <a:tint val="83000"/>
                <a:shade val="100000"/>
                <a:satMod val="100000"/>
              </a:schemeClr>
            </a:gs>
            <a:gs pos="100000">
              <a:schemeClr val="phClr">
                <a:tint val="61000"/>
                <a:alpha val="100000"/>
                <a:satMod val="200000"/>
              </a:schemeClr>
            </a:gs>
          </a:gsLst>
          <a:path path="circle">
            <a:fillToRect l="100000" t="100000" r="100000" b="100000"/>
          </a:path>
        </a:gradFill>
        <a:gradFill rotWithShape="1">
          <a:gsLst>
            <a:gs pos="0">
              <a:schemeClr val="phClr">
                <a:shade val="85000"/>
              </a:schemeClr>
            </a:gs>
            <a:gs pos="100000">
              <a:schemeClr val="phClr">
                <a:tint val="90000"/>
                <a:alpha val="100000"/>
                <a:satMod val="200000"/>
              </a:schemeClr>
            </a:gs>
          </a:gsLst>
          <a:path path="circle">
            <a:fillToRect l="100000" t="100000" r="100000" b="100000"/>
          </a:path>
        </a:gradFill>
      </a:fillStyleLst>
      <a:lnStyleLst>
        <a:ln w="9525" cap="flat" cmpd="sng" algn="ctr">
          <a:solidFill>
            <a:schemeClr val="phClr"/>
          </a:solidFill>
          <a:prstDash val="solid"/>
        </a:ln>
        <a:ln w="10795" cap="flat" cmpd="sng" algn="ctr">
          <a:solidFill>
            <a:schemeClr val="phClr"/>
          </a:solidFill>
          <a:prstDash val="solid"/>
        </a:ln>
        <a:ln w="15240" cap="flat" cmpd="sng" algn="ctr">
          <a:solidFill>
            <a:schemeClr val="phClr">
              <a:tint val="25000"/>
              <a:alpha val="25000"/>
            </a:schemeClr>
          </a:solidFill>
          <a:prstDash val="solid"/>
        </a:ln>
      </a:lnStyleLst>
      <a:effectStyleLst>
        <a:effectStyle>
          <a:effectLst>
            <a:outerShdw blurRad="38100" dist="25400" dir="5400000" rotWithShape="0">
              <a:srgbClr val="000000">
                <a:alpha val="40000"/>
              </a:srgbClr>
            </a:outerShdw>
          </a:effectLst>
        </a:effectStyle>
        <a:effectStyle>
          <a:effectLst>
            <a:outerShdw blurRad="50800" dist="42924" dir="5400000" rotWithShape="0">
              <a:srgbClr val="000000">
                <a:alpha val="40000"/>
              </a:srgbClr>
            </a:outerShdw>
          </a:effectLst>
        </a:effectStyle>
        <a:effectStyle>
          <a:effectLst>
            <a:outerShdw blurRad="50800" dist="25400" dir="5400000" rotWithShape="0">
              <a:srgbClr val="000000">
                <a:alpha val="40000"/>
              </a:srgbClr>
            </a:outerShdw>
          </a:effectLst>
          <a:scene3d>
            <a:camera prst="orthographicFront">
              <a:rot lat="0" lon="0" rev="0"/>
            </a:camera>
            <a:lightRig rig="flat" dir="t">
              <a:rot lat="0" lon="0" rev="3600000"/>
            </a:lightRig>
          </a:scene3d>
          <a:sp3d prstMaterial="flat">
            <a:bevelT w="34925" h="47625" prst="coolSlant"/>
          </a:sp3d>
        </a:effectStyle>
      </a:effectStyleLst>
      <a:bgFillStyleLst>
        <a:solidFill>
          <a:schemeClr val="phClr"/>
        </a:solidFill>
        <a:gradFill rotWithShape="1">
          <a:gsLst>
            <a:gs pos="0">
              <a:schemeClr val="phClr">
                <a:tint val="96000"/>
                <a:shade val="100000"/>
                <a:alpha val="100000"/>
                <a:satMod val="140000"/>
              </a:schemeClr>
            </a:gs>
            <a:gs pos="31000">
              <a:schemeClr val="phClr">
                <a:tint val="100000"/>
                <a:shade val="90000"/>
                <a:alpha val="100000"/>
              </a:schemeClr>
            </a:gs>
            <a:gs pos="100000">
              <a:schemeClr val="phClr">
                <a:tint val="100000"/>
                <a:shade val="80000"/>
                <a:alpha val="100000"/>
              </a:schemeClr>
            </a:gs>
          </a:gsLst>
          <a:lin ang="5400000" scaled="0"/>
        </a:gradFill>
        <a:gradFill rotWithShape="1">
          <a:gsLst>
            <a:gs pos="0">
              <a:schemeClr val="phClr">
                <a:tint val="96000"/>
                <a:shade val="100000"/>
                <a:alpha val="100000"/>
                <a:satMod val="180000"/>
              </a:schemeClr>
            </a:gs>
            <a:gs pos="41000">
              <a:schemeClr val="phClr">
                <a:tint val="100000"/>
                <a:shade val="100000"/>
                <a:alpha val="100000"/>
                <a:satMod val="150000"/>
              </a:schemeClr>
            </a:gs>
            <a:gs pos="100000">
              <a:schemeClr val="phClr">
                <a:tint val="100000"/>
                <a:shade val="65000"/>
                <a:alpha val="100000"/>
              </a:schemeClr>
            </a:gs>
          </a:gsLst>
          <a:path path="circle">
            <a:fillToRect l="50000" t="80000" r="100000" b="100000"/>
          </a:path>
        </a:gradFill>
      </a:bgFillStyleLst>
    </a:fmtScheme>
  </a:themeElements>
  <a:objectDefaults/>
  <a:extraClrSchemeLst/>
</a:theme>
</file>

<file path=ppt/theme/theme6.xml><?xml version="1.0" encoding="utf-8"?>
<a:theme xmlns:a="http://schemas.openxmlformats.org/drawingml/2006/main" name="Aldebaran">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2"/>
        </a:solidFill>
        <a:ln>
          <a:noFill/>
        </a:ln>
        <a:effectLst/>
      </a:spPr>
      <a:bodyPr rtlCol="0" anchor="ctr"/>
      <a:lstStyle>
        <a:defPPr algn="ctr">
          <a:defRPr kumimoji="1"/>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7.xml><?xml version="1.0" encoding="utf-8"?>
<a:theme xmlns:a="http://schemas.openxmlformats.org/drawingml/2006/main" name="Aldebaran - Contents without Title and Footer">
  <a:themeElements>
    <a:clrScheme name="Dark-custom">
      <a:dk1>
        <a:srgbClr val="2D313D"/>
      </a:dk1>
      <a:lt1>
        <a:srgbClr val="D0D3DC"/>
      </a:lt1>
      <a:dk2>
        <a:srgbClr val="2D313D"/>
      </a:dk2>
      <a:lt2>
        <a:srgbClr val="2D313D"/>
      </a:lt2>
      <a:accent1>
        <a:srgbClr val="E25365"/>
      </a:accent1>
      <a:accent2>
        <a:srgbClr val="E2AF32"/>
      </a:accent2>
      <a:accent3>
        <a:srgbClr val="25A982"/>
      </a:accent3>
      <a:accent4>
        <a:srgbClr val="58788F"/>
      </a:accent4>
      <a:accent5>
        <a:srgbClr val="7E5887"/>
      </a:accent5>
      <a:accent6>
        <a:srgbClr val="1B75A8"/>
      </a:accent6>
      <a:hlink>
        <a:srgbClr val="5F5F5F"/>
      </a:hlink>
      <a:folHlink>
        <a:srgbClr val="969696"/>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lipFill dpi="0" rotWithShape="0">
          <a:blip xmlns:r="http://schemas.openxmlformats.org/officeDocument/2006/relationships" r:embed="rId1"/>
          <a:srcRect/>
          <a:tile tx="0" ty="0" sx="100000" sy="100000" flip="none" algn="tl"/>
        </a:blipFill>
        <a:ln>
          <a:noFill/>
        </a:ln>
        <a:effectLst>
          <a:outerShdw blurRad="88900" dist="76200" dir="5400000" algn="t" rotWithShape="0">
            <a:prstClr val="black">
              <a:alpha val="40000"/>
            </a:prstClr>
          </a:outerShdw>
          <a:softEdge rad="31750"/>
        </a:effectLst>
      </a:spPr>
      <a:bodyPr rot="0" spcFirstLastPara="0" vertOverflow="overflow" horzOverflow="overflow" vert="horz" wrap="square" lIns="91440" tIns="45720" rIns="91440" bIns="45720" numCol="1" spcCol="0" rtlCol="0" fromWordArt="0" anchor="ctr" anchorCtr="0" forceAA="0" compatLnSpc="1">
        <a:prstTxWarp prst="textNoShape">
          <a:avLst/>
        </a:prstTxWarp>
        <a:noAutofit/>
      </a:bodyPr>
      <a:lstStyle>
        <a:defPPr algn="ctr">
          <a:defRPr kumimoji="1"/>
        </a:defPPr>
      </a:lstStyle>
      <a:style>
        <a:lnRef idx="2">
          <a:schemeClr val="accent1">
            <a:shade val="50000"/>
          </a:schemeClr>
        </a:lnRef>
        <a:fillRef idx="1">
          <a:schemeClr val="accent1"/>
        </a:fillRef>
        <a:effectRef idx="0">
          <a:schemeClr val="accent1"/>
        </a:effectRef>
        <a:fontRef idx="minor">
          <a:schemeClr val="lt1"/>
        </a:fontRef>
      </a:style>
    </a:spDef>
  </a:objectDefaults>
  <a:extraClrSchemeLst/>
</a:theme>
</file>

<file path=ppt/theme/theme8.xml><?xml version="1.0" encoding="utf-8"?>
<a:theme xmlns:a="http://schemas.openxmlformats.org/drawingml/2006/main" name="Aldebaran - Left Title without Footer">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xml><?xml version="1.0" encoding="utf-8"?>
<a:theme xmlns:a="http://schemas.openxmlformats.org/drawingml/2006/main" name="Aldebaran - Right Title without Footer">
  <a:themeElements>
    <a:clrScheme name="Aldebaran">
      <a:dk1>
        <a:srgbClr val="262626"/>
      </a:dk1>
      <a:lt1>
        <a:srgbClr val="EEECE1"/>
      </a:lt1>
      <a:dk2>
        <a:srgbClr val="0B1A2E"/>
      </a:dk2>
      <a:lt2>
        <a:srgbClr val="FFFFFF"/>
      </a:lt2>
      <a:accent1>
        <a:srgbClr val="B0413E"/>
      </a:accent1>
      <a:accent2>
        <a:srgbClr val="1F497D"/>
      </a:accent2>
      <a:accent3>
        <a:srgbClr val="76923C"/>
      </a:accent3>
      <a:accent4>
        <a:srgbClr val="8064A2"/>
      </a:accent4>
      <a:accent5>
        <a:srgbClr val="4BACC6"/>
      </a:accent5>
      <a:accent6>
        <a:srgbClr val="F79646"/>
      </a:accent6>
      <a:hlink>
        <a:srgbClr val="1F497D"/>
      </a:hlink>
      <a:folHlink>
        <a:srgbClr val="17365D"/>
      </a:folHlink>
    </a:clrScheme>
    <a:fontScheme name="Aldebaran">
      <a:majorFont>
        <a:latin typeface="Bebas Neue Bold"/>
        <a:ea typeface="Spica Neue"/>
        <a:cs typeface=""/>
      </a:majorFont>
      <a:minorFont>
        <a:latin typeface="Roboto"/>
        <a:ea typeface="Spica Neu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emplate/>
  <TotalTime>7216</TotalTime>
  <Words>1671</Words>
  <Application>Microsoft Office PowerPoint</Application>
  <PresentationFormat>On-screen Show (4:3)</PresentationFormat>
  <Paragraphs>263</Paragraphs>
  <Slides>32</Slides>
  <Notes>28</Notes>
  <HiddenSlides>2</HiddenSlides>
  <MMClips>1</MMClips>
  <ScaleCrop>false</ScaleCrop>
  <HeadingPairs>
    <vt:vector size="6" baseType="variant">
      <vt:variant>
        <vt:lpstr>Fonts Used</vt:lpstr>
      </vt:variant>
      <vt:variant>
        <vt:i4>12</vt:i4>
      </vt:variant>
      <vt:variant>
        <vt:lpstr>Theme</vt:lpstr>
      </vt:variant>
      <vt:variant>
        <vt:i4>17</vt:i4>
      </vt:variant>
      <vt:variant>
        <vt:lpstr>Slide Titles</vt:lpstr>
      </vt:variant>
      <vt:variant>
        <vt:i4>32</vt:i4>
      </vt:variant>
    </vt:vector>
  </HeadingPairs>
  <TitlesOfParts>
    <vt:vector size="61" baseType="lpstr">
      <vt:lpstr>Bebas Neue Bold</vt:lpstr>
      <vt:lpstr>Bebas Neue Regular</vt:lpstr>
      <vt:lpstr>HGｺﾞｼｯｸM</vt:lpstr>
      <vt:lpstr>ＭＳ Ｐゴシック</vt:lpstr>
      <vt:lpstr>Open Sans</vt:lpstr>
      <vt:lpstr>Roboto</vt:lpstr>
      <vt:lpstr>Spica Neue</vt:lpstr>
      <vt:lpstr>Arial</vt:lpstr>
      <vt:lpstr>Arial Narrow</vt:lpstr>
      <vt:lpstr>Calibri</vt:lpstr>
      <vt:lpstr>Tahoma</vt:lpstr>
      <vt:lpstr>Times New Roman</vt:lpstr>
      <vt:lpstr>Custom Design</vt:lpstr>
      <vt:lpstr>Theme7</vt:lpstr>
      <vt:lpstr>2_Office Theme</vt:lpstr>
      <vt:lpstr>3_Office Theme</vt:lpstr>
      <vt:lpstr>Horizon</vt:lpstr>
      <vt:lpstr>Aldebaran</vt:lpstr>
      <vt:lpstr>Aldebaran - Contents without Title and Footer</vt:lpstr>
      <vt:lpstr>Aldebaran - Left Title without Footer</vt:lpstr>
      <vt:lpstr>Aldebaran - Right Title without Footer</vt:lpstr>
      <vt:lpstr>Aldebaran - Free Title Position</vt:lpstr>
      <vt:lpstr>Aldebaran - Contents without Footer</vt:lpstr>
      <vt:lpstr>Theme1</vt:lpstr>
      <vt:lpstr>1_Aldebaran - Left Title without Footer</vt:lpstr>
      <vt:lpstr>1_Aldebaran - Right Title without Footer</vt:lpstr>
      <vt:lpstr>1_Aldebaran - Free Title Position</vt:lpstr>
      <vt:lpstr>1_Aldebaran - Contents without Footer</vt:lpstr>
      <vt:lpstr>Theme2</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PowerPoint Presentation</vt:lpstr>
      <vt:lpstr>Query</vt:lpstr>
      <vt:lpstr>Query</vt:lpstr>
      <vt:lpstr>Query</vt:lpstr>
      <vt:lpstr>Query</vt:lpstr>
      <vt:lpstr>Query</vt:lpstr>
      <vt:lpstr>Query</vt:lpstr>
      <vt:lpstr>Query</vt:lpstr>
      <vt:lpstr>Mutation</vt:lpstr>
      <vt:lpstr>PowerPoint Presentation</vt:lpstr>
      <vt:lpstr>PowerPoint Presentation</vt:lpstr>
      <vt:lpstr>Ngôn ngữ hỗ trợ</vt:lpstr>
      <vt:lpstr>Học graphql có giúp bạn tăng lương?</vt:lpstr>
      <vt:lpstr>THANK YOU FOR WATCHING!</vt:lpstr>
      <vt:lpstr>PowerPoint Presentation</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PowerPoint Presentation</dc:title>
  <dc:creator>Test</dc:creator>
  <cp:lastModifiedBy>Phạm Phú Minh Quân</cp:lastModifiedBy>
  <cp:revision>401</cp:revision>
  <dcterms:created xsi:type="dcterms:W3CDTF">2016-04-12T07:06:41Z</dcterms:created>
  <dcterms:modified xsi:type="dcterms:W3CDTF">2019-01-09T10:57:10Z</dcterms:modified>
</cp:coreProperties>
</file>